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emf" ContentType="image/x-emf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2"/>
  </p:notesMasterIdLst>
  <p:handoutMasterIdLst>
    <p:handoutMasterId r:id="rId43"/>
  </p:handoutMasterIdLst>
  <p:sldIdLst>
    <p:sldId id="330" r:id="rId2"/>
    <p:sldId id="322" r:id="rId3"/>
    <p:sldId id="315" r:id="rId4"/>
    <p:sldId id="318" r:id="rId5"/>
    <p:sldId id="257" r:id="rId6"/>
    <p:sldId id="258" r:id="rId7"/>
    <p:sldId id="259" r:id="rId8"/>
    <p:sldId id="309" r:id="rId9"/>
    <p:sldId id="260" r:id="rId10"/>
    <p:sldId id="261" r:id="rId11"/>
    <p:sldId id="319" r:id="rId12"/>
    <p:sldId id="281" r:id="rId13"/>
    <p:sldId id="282" r:id="rId14"/>
    <p:sldId id="283" r:id="rId15"/>
    <p:sldId id="284" r:id="rId16"/>
    <p:sldId id="286" r:id="rId17"/>
    <p:sldId id="320" r:id="rId18"/>
    <p:sldId id="288" r:id="rId19"/>
    <p:sldId id="289" r:id="rId20"/>
    <p:sldId id="290" r:id="rId21"/>
    <p:sldId id="291" r:id="rId22"/>
    <p:sldId id="292" r:id="rId23"/>
    <p:sldId id="293" r:id="rId24"/>
    <p:sldId id="294" r:id="rId25"/>
    <p:sldId id="296" r:id="rId26"/>
    <p:sldId id="297" r:id="rId27"/>
    <p:sldId id="298" r:id="rId28"/>
    <p:sldId id="299" r:id="rId29"/>
    <p:sldId id="300" r:id="rId30"/>
    <p:sldId id="301" r:id="rId31"/>
    <p:sldId id="302" r:id="rId32"/>
    <p:sldId id="303" r:id="rId33"/>
    <p:sldId id="304" r:id="rId34"/>
    <p:sldId id="321" r:id="rId35"/>
    <p:sldId id="306" r:id="rId36"/>
    <p:sldId id="325" r:id="rId37"/>
    <p:sldId id="326" r:id="rId38"/>
    <p:sldId id="327" r:id="rId39"/>
    <p:sldId id="328" r:id="rId40"/>
    <p:sldId id="317" r:id="rId41"/>
  </p:sldIdLst>
  <p:sldSz cx="9144000" cy="6858000" type="screen4x3"/>
  <p:notesSz cx="6669088" cy="9928225"/>
  <p:defaultTextStyle>
    <a:defPPr>
      <a:defRPr lang="en-GB"/>
    </a:defPPr>
    <a:lvl1pPr algn="l" rtl="0" fontAlgn="base">
      <a:spcBef>
        <a:spcPct val="0"/>
      </a:spcBef>
      <a:spcAft>
        <a:spcPct val="0"/>
      </a:spcAft>
      <a:defRPr sz="1200" kern="1200">
        <a:solidFill>
          <a:srgbClr val="0F5494"/>
        </a:solidFill>
        <a:latin typeface="Verdana" charset="0"/>
        <a:ea typeface="MS PGothic" charset="-128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1200" kern="1200">
        <a:solidFill>
          <a:srgbClr val="0F5494"/>
        </a:solidFill>
        <a:latin typeface="Verdana" charset="0"/>
        <a:ea typeface="MS PGothic" charset="-128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1200" kern="1200">
        <a:solidFill>
          <a:srgbClr val="0F5494"/>
        </a:solidFill>
        <a:latin typeface="Verdana" charset="0"/>
        <a:ea typeface="MS PGothic" charset="-128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1200" kern="1200">
        <a:solidFill>
          <a:srgbClr val="0F5494"/>
        </a:solidFill>
        <a:latin typeface="Verdana" charset="0"/>
        <a:ea typeface="MS PGothic" charset="-128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1200" kern="1200">
        <a:solidFill>
          <a:srgbClr val="0F5494"/>
        </a:solidFill>
        <a:latin typeface="Verdana" charset="0"/>
        <a:ea typeface="MS PGothic" charset="-128"/>
        <a:cs typeface="+mn-cs"/>
      </a:defRPr>
    </a:lvl5pPr>
    <a:lvl6pPr marL="2286000" algn="l" defTabSz="914400" rtl="0" eaLnBrk="1" latinLnBrk="0" hangingPunct="1">
      <a:defRPr sz="1200" kern="1200">
        <a:solidFill>
          <a:srgbClr val="0F5494"/>
        </a:solidFill>
        <a:latin typeface="Verdana" charset="0"/>
        <a:ea typeface="MS PGothic" charset="-128"/>
        <a:cs typeface="+mn-cs"/>
      </a:defRPr>
    </a:lvl6pPr>
    <a:lvl7pPr marL="2743200" algn="l" defTabSz="914400" rtl="0" eaLnBrk="1" latinLnBrk="0" hangingPunct="1">
      <a:defRPr sz="1200" kern="1200">
        <a:solidFill>
          <a:srgbClr val="0F5494"/>
        </a:solidFill>
        <a:latin typeface="Verdana" charset="0"/>
        <a:ea typeface="MS PGothic" charset="-128"/>
        <a:cs typeface="+mn-cs"/>
      </a:defRPr>
    </a:lvl7pPr>
    <a:lvl8pPr marL="3200400" algn="l" defTabSz="914400" rtl="0" eaLnBrk="1" latinLnBrk="0" hangingPunct="1">
      <a:defRPr sz="1200" kern="1200">
        <a:solidFill>
          <a:srgbClr val="0F5494"/>
        </a:solidFill>
        <a:latin typeface="Verdana" charset="0"/>
        <a:ea typeface="MS PGothic" charset="-128"/>
        <a:cs typeface="+mn-cs"/>
      </a:defRPr>
    </a:lvl8pPr>
    <a:lvl9pPr marL="3657600" algn="l" defTabSz="914400" rtl="0" eaLnBrk="1" latinLnBrk="0" hangingPunct="1">
      <a:defRPr sz="1200" kern="1200">
        <a:solidFill>
          <a:srgbClr val="0F5494"/>
        </a:solidFill>
        <a:latin typeface="Verdana" charset="0"/>
        <a:ea typeface="MS PGothic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00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F5494"/>
    <a:srgbClr val="3166CF"/>
    <a:srgbClr val="3E6FD2"/>
    <a:srgbClr val="2D5EC1"/>
    <a:srgbClr val="BDDEFF"/>
    <a:srgbClr val="99CCFF"/>
    <a:srgbClr val="808080"/>
    <a:srgbClr val="FFD62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08"/>
    <p:restoredTop sz="94643"/>
  </p:normalViewPr>
  <p:slideViewPr>
    <p:cSldViewPr>
      <p:cViewPr varScale="1">
        <p:scale>
          <a:sx n="64" d="100"/>
          <a:sy n="64" d="100"/>
        </p:scale>
        <p:origin x="936" y="2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notesMaster" Target="notesMasters/notesMaster1.xml"/><Relationship Id="rId47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handoutMaster" Target="handoutMasters/handoutMaster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e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emf"/></Relationships>
</file>

<file path=ppt/drawings/_rels/vmlDrawing6.vml.rels><?xml version="1.0" encoding="UTF-8" standalone="yes"?>
<Relationships xmlns="http://schemas.openxmlformats.org/package/2006/relationships"><Relationship Id="rId3" Type="http://schemas.openxmlformats.org/officeDocument/2006/relationships/image" Target="../media/image10.wmf"/><Relationship Id="rId2" Type="http://schemas.openxmlformats.org/officeDocument/2006/relationships/image" Target="../media/image9.emf"/><Relationship Id="rId1" Type="http://schemas.openxmlformats.org/officeDocument/2006/relationships/image" Target="../media/image8.wmf"/><Relationship Id="rId4" Type="http://schemas.openxmlformats.org/officeDocument/2006/relationships/image" Target="../media/image11.w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13.emf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14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890838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789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776663" y="0"/>
            <a:ext cx="2890837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789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29750"/>
            <a:ext cx="2890838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789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776663" y="9429750"/>
            <a:ext cx="2890837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>
                <a:solidFill>
                  <a:schemeClr val="tx1"/>
                </a:solidFill>
                <a:latin typeface="Arial" charset="0"/>
              </a:defRPr>
            </a:lvl1pPr>
          </a:lstStyle>
          <a:p>
            <a:fld id="{6451C711-799C-A143-94E3-19C9A09A6C3B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4466393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890838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686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776663" y="0"/>
            <a:ext cx="2890837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403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854075" y="744538"/>
            <a:ext cx="4962525" cy="37226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3686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66750" y="4714875"/>
            <a:ext cx="5335588" cy="4468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noProof="0" smtClean="0"/>
              <a:t>Click to edit Master text styles</a:t>
            </a:r>
          </a:p>
          <a:p>
            <a:pPr lvl="1"/>
            <a:r>
              <a:rPr lang="en-GB" noProof="0" smtClean="0"/>
              <a:t>Second level</a:t>
            </a:r>
          </a:p>
          <a:p>
            <a:pPr lvl="2"/>
            <a:r>
              <a:rPr lang="en-GB" noProof="0" smtClean="0"/>
              <a:t>Third level</a:t>
            </a:r>
          </a:p>
          <a:p>
            <a:pPr lvl="3"/>
            <a:r>
              <a:rPr lang="en-GB" noProof="0" smtClean="0"/>
              <a:t>Fourth level</a:t>
            </a:r>
          </a:p>
          <a:p>
            <a:pPr lvl="4"/>
            <a:r>
              <a:rPr lang="en-GB" noProof="0" smtClean="0"/>
              <a:t>Fifth level</a:t>
            </a:r>
          </a:p>
        </p:txBody>
      </p:sp>
      <p:sp>
        <p:nvSpPr>
          <p:cNvPr id="3687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29750"/>
            <a:ext cx="2890838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687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776663" y="9429750"/>
            <a:ext cx="2890837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>
                <a:solidFill>
                  <a:schemeClr val="tx1"/>
                </a:solidFill>
                <a:latin typeface="Arial" charset="0"/>
              </a:defRPr>
            </a:lvl1pPr>
          </a:lstStyle>
          <a:p>
            <a:fld id="{07841705-97D6-C041-9E64-AB2D7C242755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962616379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MS PGothic" pitchFamily="34" charset="-128"/>
        <a:cs typeface="MS PGothic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MS PGothic" pitchFamily="34" charset="-128"/>
        <a:cs typeface="MS PGothic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MS PGothic" pitchFamily="34" charset="-128"/>
        <a:cs typeface="MS PGothic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MS PGothic" pitchFamily="34" charset="-128"/>
        <a:cs typeface="MS PGothic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MS PGothic" pitchFamily="34" charset="-128"/>
        <a:cs typeface="MS PGothic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5602" name="Espace réservé des commentaires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FAA26D3D-D897-4be2-8F04-BA451C77F1D7}">
              <ma14:placeholderFlag xmlns:ma14="http://schemas.microsoft.com/office/mac/drawingml/2011/main" xmlns="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5603" name="Espace réservé du numéro de diapositive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2pPr>
            <a:lvl3pPr marL="11430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3pPr>
            <a:lvl4pPr marL="16002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4pPr>
            <a:lvl5pPr marL="20574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9pPr>
          </a:lstStyle>
          <a:p>
            <a:pPr eaLnBrk="1" hangingPunct="1"/>
            <a:fld id="{B4E6B74C-CEB5-7843-AB63-4E2D63F5FB57}" type="slidenum">
              <a:rPr lang="en-GB">
                <a:solidFill>
                  <a:schemeClr val="tx1"/>
                </a:solidFill>
                <a:latin typeface="Arial" charset="0"/>
              </a:rPr>
              <a:pPr eaLnBrk="1" hangingPunct="1"/>
              <a:t>1</a:t>
            </a:fld>
            <a:endParaRPr lang="en-GB">
              <a:solidFill>
                <a:schemeClr val="tx1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3176945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MS PGothic" charset="-128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MS PGothic" charset="-128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MS PGothic" charset="-128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MS PGothic" charset="-128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MS PGothic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MS PGothic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MS PGothic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MS PGothic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MS PGothic" charset="-128"/>
              </a:defRPr>
            </a:lvl9pPr>
          </a:lstStyle>
          <a:p>
            <a:pPr eaLnBrk="1" hangingPunct="1">
              <a:spcBef>
                <a:spcPct val="0"/>
              </a:spcBef>
            </a:pPr>
            <a:fld id="{15ABA49A-1D7A-404E-B161-BEDF27682949}" type="slidenum">
              <a:rPr lang="en-US" altLang="en-US">
                <a:latin typeface="Times New Roman" charset="0"/>
              </a:rPr>
              <a:pPr eaLnBrk="1" hangingPunct="1">
                <a:spcBef>
                  <a:spcPct val="0"/>
                </a:spcBef>
              </a:pPr>
              <a:t>13</a:t>
            </a:fld>
            <a:endParaRPr lang="en-US" altLang="en-US">
              <a:latin typeface="Times New Roman" charset="0"/>
            </a:endParaRPr>
          </a:p>
        </p:txBody>
      </p:sp>
      <p:sp>
        <p:nvSpPr>
          <p:cNvPr id="5427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427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/>
          <a:p>
            <a:pPr eaLnBrk="1" hangingPunct="1"/>
            <a:endParaRPr lang="fr-FR" altLang="en-US">
              <a:latin typeface="Times New Roman" charset="0"/>
              <a:ea typeface="MS PGothic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42190343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7"/>
          <p:cNvSpPr txBox="1">
            <a:spLocks noGrp="1" noChangeArrowheads="1"/>
          </p:cNvSpPr>
          <p:nvPr/>
        </p:nvSpPr>
        <p:spPr bwMode="auto">
          <a:xfrm>
            <a:off x="3779838" y="9431338"/>
            <a:ext cx="2889250" cy="496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MS PGothic" charset="-128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MS PGothic" charset="-128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MS PGothic" charset="-128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MS PGothic" charset="-128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MS PGothic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MS PGothic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MS PGothic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MS PGothic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MS PGothic" charset="-128"/>
              </a:defRPr>
            </a:lvl9pPr>
          </a:lstStyle>
          <a:p>
            <a:pPr algn="r" eaLnBrk="1" hangingPunct="1">
              <a:spcBef>
                <a:spcPct val="0"/>
              </a:spcBef>
            </a:pPr>
            <a:fld id="{68B6B78E-E16F-1141-A71A-7D9E61F3CAB7}" type="slidenum">
              <a:rPr lang="en-US" altLang="en-US">
                <a:solidFill>
                  <a:srgbClr val="0F5494"/>
                </a:solidFill>
                <a:latin typeface="Verdana" charset="0"/>
              </a:rPr>
              <a:pPr algn="r" eaLnBrk="1" hangingPunct="1">
                <a:spcBef>
                  <a:spcPct val="0"/>
                </a:spcBef>
              </a:pPr>
              <a:t>14</a:t>
            </a:fld>
            <a:endParaRPr lang="en-US" altLang="en-US">
              <a:solidFill>
                <a:srgbClr val="0F5494"/>
              </a:solidFill>
              <a:latin typeface="Verdana" charset="0"/>
            </a:endParaRPr>
          </a:p>
        </p:txBody>
      </p:sp>
      <p:sp>
        <p:nvSpPr>
          <p:cNvPr id="552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530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/>
          <a:p>
            <a:pPr eaLnBrk="1" hangingPunct="1"/>
            <a:endParaRPr lang="fr-FR" altLang="en-US">
              <a:latin typeface="Times New Roman" charset="0"/>
              <a:ea typeface="MS PGothic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73299142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7"/>
          <p:cNvSpPr txBox="1">
            <a:spLocks noGrp="1" noChangeArrowheads="1"/>
          </p:cNvSpPr>
          <p:nvPr/>
        </p:nvSpPr>
        <p:spPr bwMode="auto">
          <a:xfrm>
            <a:off x="3779838" y="9431338"/>
            <a:ext cx="2889250" cy="496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MS PGothic" charset="-128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MS PGothic" charset="-128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MS PGothic" charset="-128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MS PGothic" charset="-128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MS PGothic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MS PGothic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MS PGothic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MS PGothic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MS PGothic" charset="-128"/>
              </a:defRPr>
            </a:lvl9pPr>
          </a:lstStyle>
          <a:p>
            <a:pPr algn="r" eaLnBrk="1" hangingPunct="1">
              <a:spcBef>
                <a:spcPct val="0"/>
              </a:spcBef>
            </a:pPr>
            <a:fld id="{6D405C00-4842-6946-A8E0-556D553FFCBD}" type="slidenum">
              <a:rPr lang="en-US" altLang="en-US">
                <a:solidFill>
                  <a:srgbClr val="0F5494"/>
                </a:solidFill>
                <a:latin typeface="Verdana" charset="0"/>
              </a:rPr>
              <a:pPr algn="r" eaLnBrk="1" hangingPunct="1">
                <a:spcBef>
                  <a:spcPct val="0"/>
                </a:spcBef>
              </a:pPr>
              <a:t>15</a:t>
            </a:fld>
            <a:endParaRPr lang="en-US" altLang="en-US">
              <a:solidFill>
                <a:srgbClr val="0F5494"/>
              </a:solidFill>
              <a:latin typeface="Verdana" charset="0"/>
            </a:endParaRPr>
          </a:p>
        </p:txBody>
      </p:sp>
      <p:sp>
        <p:nvSpPr>
          <p:cNvPr id="563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632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/>
          <a:p>
            <a:pPr eaLnBrk="1" hangingPunct="1"/>
            <a:endParaRPr lang="fr-FR" altLang="en-US">
              <a:latin typeface="Times New Roman" charset="0"/>
              <a:ea typeface="MS PGothic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42063036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MS PGothic" charset="-128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MS PGothic" charset="-128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MS PGothic" charset="-128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MS PGothic" charset="-128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MS PGothic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MS PGothic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MS PGothic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MS PGothic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MS PGothic" charset="-128"/>
              </a:defRPr>
            </a:lvl9pPr>
          </a:lstStyle>
          <a:p>
            <a:pPr eaLnBrk="1" hangingPunct="1">
              <a:spcBef>
                <a:spcPct val="0"/>
              </a:spcBef>
            </a:pPr>
            <a:fld id="{8FF704FB-FFD2-0F47-ADFA-DCA5CE389299}" type="slidenum">
              <a:rPr lang="en-US" altLang="en-US">
                <a:latin typeface="Times New Roman" charset="0"/>
              </a:rPr>
              <a:pPr eaLnBrk="1" hangingPunct="1">
                <a:spcBef>
                  <a:spcPct val="0"/>
                </a:spcBef>
              </a:pPr>
              <a:t>16</a:t>
            </a:fld>
            <a:endParaRPr lang="en-US" altLang="en-US">
              <a:latin typeface="Times New Roman" charset="0"/>
            </a:endParaRPr>
          </a:p>
        </p:txBody>
      </p:sp>
      <p:sp>
        <p:nvSpPr>
          <p:cNvPr id="573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734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/>
          <a:p>
            <a:pPr eaLnBrk="1" hangingPunct="1"/>
            <a:endParaRPr lang="fr-FR" altLang="en-US">
              <a:latin typeface="Times New Roman" charset="0"/>
              <a:ea typeface="MS PGothic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81130678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MS PGothic" charset="-128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MS PGothic" charset="-128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MS PGothic" charset="-128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MS PGothic" charset="-128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MS PGothic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MS PGothic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MS PGothic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MS PGothic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MS PGothic" charset="-128"/>
              </a:defRPr>
            </a:lvl9pPr>
          </a:lstStyle>
          <a:p>
            <a:pPr eaLnBrk="1" hangingPunct="1">
              <a:spcBef>
                <a:spcPct val="0"/>
              </a:spcBef>
            </a:pPr>
            <a:fld id="{682865DF-9CE7-4949-80E4-6EDE3C034EAE}" type="slidenum">
              <a:rPr lang="en-US" altLang="en-US">
                <a:latin typeface="Times New Roman" charset="0"/>
              </a:rPr>
              <a:pPr eaLnBrk="1" hangingPunct="1">
                <a:spcBef>
                  <a:spcPct val="0"/>
                </a:spcBef>
              </a:pPr>
              <a:t>17</a:t>
            </a:fld>
            <a:endParaRPr lang="en-US" altLang="en-US">
              <a:latin typeface="Times New Roman" charset="0"/>
            </a:endParaRPr>
          </a:p>
        </p:txBody>
      </p:sp>
      <p:sp>
        <p:nvSpPr>
          <p:cNvPr id="583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837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fr-FR" altLang="en-US">
              <a:latin typeface="Times New Roman" charset="0"/>
              <a:ea typeface="MS PGothic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25951111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9395" name="Espace réservé des commentaires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/>
          <a:p>
            <a:pPr eaLnBrk="1" hangingPunct="1"/>
            <a:endParaRPr lang="fr-BE" altLang="en-US">
              <a:latin typeface="Times New Roman" charset="0"/>
              <a:ea typeface="MS PGothic" charset="-128"/>
            </a:endParaRPr>
          </a:p>
        </p:txBody>
      </p:sp>
      <p:sp>
        <p:nvSpPr>
          <p:cNvPr id="59396" name="Espace réservé du numéro de diapositive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MS PGothic" charset="-128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MS PGothic" charset="-128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MS PGothic" charset="-128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MS PGothic" charset="-128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MS PGothic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MS PGothic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MS PGothic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MS PGothic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MS PGothic" charset="-128"/>
              </a:defRPr>
            </a:lvl9pPr>
          </a:lstStyle>
          <a:p>
            <a:pPr eaLnBrk="1" hangingPunct="1">
              <a:spcBef>
                <a:spcPct val="0"/>
              </a:spcBef>
            </a:pPr>
            <a:fld id="{4571FDBF-5678-EC45-B2C7-68943DE47ACA}" type="slidenum">
              <a:rPr lang="en-GB" altLang="en-US">
                <a:latin typeface="Times New Roman" charset="0"/>
              </a:rPr>
              <a:pPr eaLnBrk="1" hangingPunct="1">
                <a:spcBef>
                  <a:spcPct val="0"/>
                </a:spcBef>
              </a:pPr>
              <a:t>18</a:t>
            </a:fld>
            <a:endParaRPr lang="en-GB" altLang="en-US">
              <a:latin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5696771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7"/>
          <p:cNvSpPr txBox="1">
            <a:spLocks noGrp="1" noChangeArrowheads="1"/>
          </p:cNvSpPr>
          <p:nvPr/>
        </p:nvSpPr>
        <p:spPr bwMode="auto">
          <a:xfrm>
            <a:off x="3779838" y="9431338"/>
            <a:ext cx="2889250" cy="496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MS PGothic" charset="-128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MS PGothic" charset="-128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MS PGothic" charset="-128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MS PGothic" charset="-128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MS PGothic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MS PGothic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MS PGothic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MS PGothic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MS PGothic" charset="-128"/>
              </a:defRPr>
            </a:lvl9pPr>
          </a:lstStyle>
          <a:p>
            <a:pPr algn="r" eaLnBrk="1" hangingPunct="1">
              <a:spcBef>
                <a:spcPct val="0"/>
              </a:spcBef>
            </a:pPr>
            <a:fld id="{037AA731-8871-014C-B614-315AE1D0819D}" type="slidenum">
              <a:rPr lang="fr-FR" altLang="en-US">
                <a:solidFill>
                  <a:srgbClr val="0F5494"/>
                </a:solidFill>
                <a:latin typeface="Verdana" charset="0"/>
              </a:rPr>
              <a:pPr algn="r" eaLnBrk="1" hangingPunct="1">
                <a:spcBef>
                  <a:spcPct val="0"/>
                </a:spcBef>
              </a:pPr>
              <a:t>19</a:t>
            </a:fld>
            <a:endParaRPr lang="fr-FR" altLang="en-US">
              <a:solidFill>
                <a:srgbClr val="0F5494"/>
              </a:solidFill>
              <a:latin typeface="Verdana" charset="0"/>
            </a:endParaRPr>
          </a:p>
        </p:txBody>
      </p:sp>
      <p:sp>
        <p:nvSpPr>
          <p:cNvPr id="60419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0420" name="Espace réservé des commentaires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/>
          <a:p>
            <a:pPr eaLnBrk="1" hangingPunct="1"/>
            <a:endParaRPr lang="fr-FR" altLang="en-US">
              <a:latin typeface="Arial" charset="0"/>
              <a:ea typeface="MS PGothic" charset="-128"/>
            </a:endParaRPr>
          </a:p>
        </p:txBody>
      </p:sp>
      <p:sp>
        <p:nvSpPr>
          <p:cNvPr id="60421" name="Espace réservé du numéro de diapositive 3"/>
          <p:cNvSpPr txBox="1">
            <a:spLocks noGrp="1"/>
          </p:cNvSpPr>
          <p:nvPr/>
        </p:nvSpPr>
        <p:spPr bwMode="auto">
          <a:xfrm>
            <a:off x="3778250" y="9429750"/>
            <a:ext cx="2889250" cy="496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MS PGothic" charset="-128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MS PGothic" charset="-128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MS PGothic" charset="-128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MS PGothic" charset="-128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MS PGothic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MS PGothic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MS PGothic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MS PGothic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MS PGothic" charset="-128"/>
              </a:defRPr>
            </a:lvl9pPr>
          </a:lstStyle>
          <a:p>
            <a:pPr algn="r" eaLnBrk="1" hangingPunct="1">
              <a:spcBef>
                <a:spcPct val="0"/>
              </a:spcBef>
            </a:pPr>
            <a:fld id="{C1F71C72-21BD-A14E-8E15-A31AE2C2DAB1}" type="slidenum">
              <a:rPr lang="fr-FR" altLang="en-US">
                <a:solidFill>
                  <a:srgbClr val="0F5494"/>
                </a:solidFill>
                <a:latin typeface="Verdana" charset="0"/>
              </a:rPr>
              <a:pPr algn="r" eaLnBrk="1" hangingPunct="1">
                <a:spcBef>
                  <a:spcPct val="0"/>
                </a:spcBef>
              </a:pPr>
              <a:t>19</a:t>
            </a:fld>
            <a:endParaRPr lang="fr-FR" altLang="en-US">
              <a:solidFill>
                <a:srgbClr val="0F5494"/>
              </a:solidFill>
              <a:latin typeface="Verdana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30998802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7"/>
          <p:cNvSpPr txBox="1">
            <a:spLocks noGrp="1" noChangeArrowheads="1"/>
          </p:cNvSpPr>
          <p:nvPr/>
        </p:nvSpPr>
        <p:spPr bwMode="auto">
          <a:xfrm>
            <a:off x="3779838" y="9431338"/>
            <a:ext cx="2889250" cy="496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MS PGothic" charset="-128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MS PGothic" charset="-128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MS PGothic" charset="-128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MS PGothic" charset="-128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MS PGothic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MS PGothic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MS PGothic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MS PGothic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MS PGothic" charset="-128"/>
              </a:defRPr>
            </a:lvl9pPr>
          </a:lstStyle>
          <a:p>
            <a:pPr algn="r" eaLnBrk="1" hangingPunct="1">
              <a:spcBef>
                <a:spcPct val="0"/>
              </a:spcBef>
            </a:pPr>
            <a:fld id="{2A366949-7326-D348-B5BE-C4739320EA18}" type="slidenum">
              <a:rPr lang="fr-FR" altLang="en-US">
                <a:solidFill>
                  <a:srgbClr val="0F5494"/>
                </a:solidFill>
                <a:latin typeface="Verdana" charset="0"/>
              </a:rPr>
              <a:pPr algn="r" eaLnBrk="1" hangingPunct="1">
                <a:spcBef>
                  <a:spcPct val="0"/>
                </a:spcBef>
              </a:pPr>
              <a:t>20</a:t>
            </a:fld>
            <a:endParaRPr lang="fr-FR" altLang="en-US">
              <a:solidFill>
                <a:srgbClr val="0F5494"/>
              </a:solidFill>
              <a:latin typeface="Verdana" charset="0"/>
            </a:endParaRPr>
          </a:p>
        </p:txBody>
      </p:sp>
      <p:sp>
        <p:nvSpPr>
          <p:cNvPr id="614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854075" y="744538"/>
            <a:ext cx="4965700" cy="3724275"/>
          </a:xfrm>
          <a:ln/>
        </p:spPr>
      </p:sp>
      <p:sp>
        <p:nvSpPr>
          <p:cNvPr id="6144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/>
          <a:p>
            <a:pPr eaLnBrk="1" hangingPunct="1"/>
            <a:endParaRPr lang="fr-FR" altLang="en-US">
              <a:latin typeface="Arial" charset="0"/>
              <a:ea typeface="MS PGothic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74429614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7"/>
          <p:cNvSpPr txBox="1">
            <a:spLocks noGrp="1" noChangeArrowheads="1"/>
          </p:cNvSpPr>
          <p:nvPr/>
        </p:nvSpPr>
        <p:spPr bwMode="auto">
          <a:xfrm>
            <a:off x="3779838" y="9431338"/>
            <a:ext cx="2889250" cy="496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MS PGothic" charset="-128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MS PGothic" charset="-128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MS PGothic" charset="-128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MS PGothic" charset="-128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MS PGothic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MS PGothic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MS PGothic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MS PGothic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MS PGothic" charset="-128"/>
              </a:defRPr>
            </a:lvl9pPr>
          </a:lstStyle>
          <a:p>
            <a:pPr algn="r" eaLnBrk="1" hangingPunct="1">
              <a:spcBef>
                <a:spcPct val="0"/>
              </a:spcBef>
            </a:pPr>
            <a:fld id="{A88F8B50-0BC9-9643-AB4E-0BAB0A6AB795}" type="slidenum">
              <a:rPr lang="fr-FR" altLang="en-US">
                <a:solidFill>
                  <a:srgbClr val="0F5494"/>
                </a:solidFill>
                <a:latin typeface="Verdana" charset="0"/>
              </a:rPr>
              <a:pPr algn="r" eaLnBrk="1" hangingPunct="1">
                <a:spcBef>
                  <a:spcPct val="0"/>
                </a:spcBef>
              </a:pPr>
              <a:t>21</a:t>
            </a:fld>
            <a:endParaRPr lang="fr-FR" altLang="en-US">
              <a:solidFill>
                <a:srgbClr val="0F5494"/>
              </a:solidFill>
              <a:latin typeface="Verdana" charset="0"/>
            </a:endParaRPr>
          </a:p>
        </p:txBody>
      </p:sp>
      <p:sp>
        <p:nvSpPr>
          <p:cNvPr id="624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246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/>
          <a:p>
            <a:pPr eaLnBrk="1" hangingPunct="1"/>
            <a:endParaRPr lang="fr-FR" altLang="en-US">
              <a:latin typeface="Arial" charset="0"/>
              <a:ea typeface="MS PGothic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93132468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7"/>
          <p:cNvSpPr txBox="1">
            <a:spLocks noGrp="1" noChangeArrowheads="1"/>
          </p:cNvSpPr>
          <p:nvPr/>
        </p:nvSpPr>
        <p:spPr bwMode="auto">
          <a:xfrm>
            <a:off x="3779838" y="9431338"/>
            <a:ext cx="2889250" cy="496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MS PGothic" charset="-128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MS PGothic" charset="-128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MS PGothic" charset="-128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MS PGothic" charset="-128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MS PGothic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MS PGothic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MS PGothic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MS PGothic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MS PGothic" charset="-128"/>
              </a:defRPr>
            </a:lvl9pPr>
          </a:lstStyle>
          <a:p>
            <a:pPr algn="r" eaLnBrk="1" hangingPunct="1">
              <a:spcBef>
                <a:spcPct val="0"/>
              </a:spcBef>
            </a:pPr>
            <a:fld id="{55598FFD-13FD-2944-BAA9-5CA3AA91DBCD}" type="slidenum">
              <a:rPr lang="fr-FR" altLang="en-US">
                <a:solidFill>
                  <a:srgbClr val="0F5494"/>
                </a:solidFill>
                <a:latin typeface="Verdana" charset="0"/>
              </a:rPr>
              <a:pPr algn="r" eaLnBrk="1" hangingPunct="1">
                <a:spcBef>
                  <a:spcPct val="0"/>
                </a:spcBef>
              </a:pPr>
              <a:t>22</a:t>
            </a:fld>
            <a:endParaRPr lang="fr-FR" altLang="en-US">
              <a:solidFill>
                <a:srgbClr val="0F5494"/>
              </a:solidFill>
              <a:latin typeface="Verdana" charset="0"/>
            </a:endParaRPr>
          </a:p>
        </p:txBody>
      </p:sp>
      <p:sp>
        <p:nvSpPr>
          <p:cNvPr id="63491" name="Rectangle 7"/>
          <p:cNvSpPr txBox="1">
            <a:spLocks noGrp="1" noChangeArrowheads="1"/>
          </p:cNvSpPr>
          <p:nvPr/>
        </p:nvSpPr>
        <p:spPr bwMode="auto">
          <a:xfrm>
            <a:off x="3778250" y="9429750"/>
            <a:ext cx="2889250" cy="496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MS PGothic" charset="-128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MS PGothic" charset="-128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MS PGothic" charset="-128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MS PGothic" charset="-128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MS PGothic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MS PGothic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MS PGothic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MS PGothic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MS PGothic" charset="-128"/>
              </a:defRPr>
            </a:lvl9pPr>
          </a:lstStyle>
          <a:p>
            <a:pPr algn="r" eaLnBrk="1" hangingPunct="1">
              <a:spcBef>
                <a:spcPct val="0"/>
              </a:spcBef>
            </a:pPr>
            <a:fld id="{05530513-2B72-684D-84D0-0C07B84604B2}" type="slidenum">
              <a:rPr lang="fr-FR" altLang="en-US">
                <a:solidFill>
                  <a:srgbClr val="0F5494"/>
                </a:solidFill>
                <a:latin typeface="Verdana" charset="0"/>
              </a:rPr>
              <a:pPr algn="r" eaLnBrk="1" hangingPunct="1">
                <a:spcBef>
                  <a:spcPct val="0"/>
                </a:spcBef>
              </a:pPr>
              <a:t>22</a:t>
            </a:fld>
            <a:endParaRPr lang="fr-FR" altLang="en-US">
              <a:solidFill>
                <a:srgbClr val="0F5494"/>
              </a:solidFill>
              <a:latin typeface="Verdana" charset="0"/>
            </a:endParaRPr>
          </a:p>
        </p:txBody>
      </p:sp>
      <p:sp>
        <p:nvSpPr>
          <p:cNvPr id="6349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349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/>
          <a:p>
            <a:pPr eaLnBrk="1" hangingPunct="1"/>
            <a:endParaRPr lang="fr-FR" altLang="en-US">
              <a:latin typeface="Arial" charset="0"/>
              <a:ea typeface="MS PGothic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4990345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6083" name="Espace réservé des commentaires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fr-BE" altLang="en-US">
              <a:latin typeface="Arial" charset="0"/>
              <a:ea typeface="MS PGothic" charset="-128"/>
            </a:endParaRPr>
          </a:p>
        </p:txBody>
      </p:sp>
      <p:sp>
        <p:nvSpPr>
          <p:cNvPr id="46084" name="Espace réservé du numéro de diapositive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MS PGothic" charset="-128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MS PGothic" charset="-128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MS PGothic" charset="-128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MS PGothic" charset="-128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MS PGothic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MS PGothic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MS PGothic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MS PGothic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MS PGothic" charset="-128"/>
              </a:defRPr>
            </a:lvl9pPr>
          </a:lstStyle>
          <a:p>
            <a:pPr eaLnBrk="1" hangingPunct="1">
              <a:spcBef>
                <a:spcPct val="0"/>
              </a:spcBef>
            </a:pPr>
            <a:fld id="{030D2C7C-B37E-414C-96E8-48BD375B966E}" type="slidenum">
              <a:rPr lang="en-GB" altLang="en-US"/>
              <a:pPr eaLnBrk="1" hangingPunct="1">
                <a:spcBef>
                  <a:spcPct val="0"/>
                </a:spcBef>
              </a:pPr>
              <a:t>2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858015160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7"/>
          <p:cNvSpPr txBox="1">
            <a:spLocks noGrp="1" noChangeArrowheads="1"/>
          </p:cNvSpPr>
          <p:nvPr/>
        </p:nvSpPr>
        <p:spPr bwMode="auto">
          <a:xfrm>
            <a:off x="3779838" y="9431338"/>
            <a:ext cx="2889250" cy="496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MS PGothic" charset="-128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MS PGothic" charset="-128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MS PGothic" charset="-128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MS PGothic" charset="-128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MS PGothic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MS PGothic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MS PGothic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MS PGothic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MS PGothic" charset="-128"/>
              </a:defRPr>
            </a:lvl9pPr>
          </a:lstStyle>
          <a:p>
            <a:pPr algn="r" eaLnBrk="1" hangingPunct="1">
              <a:spcBef>
                <a:spcPct val="0"/>
              </a:spcBef>
            </a:pPr>
            <a:fld id="{28B7B71A-F350-C04D-84DD-24D06821B6F6}" type="slidenum">
              <a:rPr lang="fr-FR" altLang="en-US">
                <a:solidFill>
                  <a:srgbClr val="0F5494"/>
                </a:solidFill>
                <a:latin typeface="Verdana" charset="0"/>
              </a:rPr>
              <a:pPr algn="r" eaLnBrk="1" hangingPunct="1">
                <a:spcBef>
                  <a:spcPct val="0"/>
                </a:spcBef>
              </a:pPr>
              <a:t>23</a:t>
            </a:fld>
            <a:endParaRPr lang="fr-FR" altLang="en-US">
              <a:solidFill>
                <a:srgbClr val="0F5494"/>
              </a:solidFill>
              <a:latin typeface="Verdana" charset="0"/>
            </a:endParaRPr>
          </a:p>
        </p:txBody>
      </p:sp>
      <p:sp>
        <p:nvSpPr>
          <p:cNvPr id="645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854075" y="746125"/>
            <a:ext cx="4960938" cy="3722688"/>
          </a:xfrm>
          <a:ln/>
        </p:spPr>
      </p:sp>
      <p:sp>
        <p:nvSpPr>
          <p:cNvPr id="6451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66750" y="4716463"/>
            <a:ext cx="5335588" cy="4465637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/>
          <a:p>
            <a:pPr eaLnBrk="1" hangingPunct="1"/>
            <a:endParaRPr lang="fr-FR" altLang="en-US">
              <a:latin typeface="Arial" charset="0"/>
              <a:ea typeface="MS PGothic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017193120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7"/>
          <p:cNvSpPr txBox="1">
            <a:spLocks noGrp="1" noChangeArrowheads="1"/>
          </p:cNvSpPr>
          <p:nvPr/>
        </p:nvSpPr>
        <p:spPr bwMode="auto">
          <a:xfrm>
            <a:off x="3779838" y="9431338"/>
            <a:ext cx="2889250" cy="496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MS PGothic" charset="-128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MS PGothic" charset="-128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MS PGothic" charset="-128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MS PGothic" charset="-128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MS PGothic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MS PGothic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MS PGothic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MS PGothic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MS PGothic" charset="-128"/>
              </a:defRPr>
            </a:lvl9pPr>
          </a:lstStyle>
          <a:p>
            <a:pPr algn="r" eaLnBrk="1" hangingPunct="1">
              <a:spcBef>
                <a:spcPct val="0"/>
              </a:spcBef>
            </a:pPr>
            <a:fld id="{3E4C56F5-46D6-3A47-B1D3-47F5BDD74685}" type="slidenum">
              <a:rPr lang="fr-FR" altLang="en-US">
                <a:solidFill>
                  <a:srgbClr val="0F5494"/>
                </a:solidFill>
                <a:latin typeface="Verdana" charset="0"/>
              </a:rPr>
              <a:pPr algn="r" eaLnBrk="1" hangingPunct="1">
                <a:spcBef>
                  <a:spcPct val="0"/>
                </a:spcBef>
              </a:pPr>
              <a:t>24</a:t>
            </a:fld>
            <a:endParaRPr lang="fr-FR" altLang="en-US">
              <a:solidFill>
                <a:srgbClr val="0F5494"/>
              </a:solidFill>
              <a:latin typeface="Verdana" charset="0"/>
            </a:endParaRPr>
          </a:p>
        </p:txBody>
      </p:sp>
      <p:sp>
        <p:nvSpPr>
          <p:cNvPr id="655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554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/>
          <a:p>
            <a:pPr eaLnBrk="1" hangingPunct="1"/>
            <a:endParaRPr lang="fr-FR" altLang="en-US">
              <a:latin typeface="Arial" charset="0"/>
              <a:ea typeface="MS PGothic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994937720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7"/>
          <p:cNvSpPr txBox="1">
            <a:spLocks noGrp="1" noChangeArrowheads="1"/>
          </p:cNvSpPr>
          <p:nvPr/>
        </p:nvSpPr>
        <p:spPr bwMode="auto">
          <a:xfrm>
            <a:off x="3779838" y="9431338"/>
            <a:ext cx="2889250" cy="496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MS PGothic" charset="-128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MS PGothic" charset="-128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MS PGothic" charset="-128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MS PGothic" charset="-128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MS PGothic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MS PGothic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MS PGothic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MS PGothic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MS PGothic" charset="-128"/>
              </a:defRPr>
            </a:lvl9pPr>
          </a:lstStyle>
          <a:p>
            <a:pPr algn="r" eaLnBrk="1" hangingPunct="1">
              <a:spcBef>
                <a:spcPct val="0"/>
              </a:spcBef>
            </a:pPr>
            <a:fld id="{46B1283E-062C-8E4D-BEC1-3DE6E459FCD1}" type="slidenum">
              <a:rPr lang="fr-FR" altLang="en-US">
                <a:solidFill>
                  <a:srgbClr val="0F5494"/>
                </a:solidFill>
                <a:latin typeface="Verdana" charset="0"/>
              </a:rPr>
              <a:pPr algn="r" eaLnBrk="1" hangingPunct="1">
                <a:spcBef>
                  <a:spcPct val="0"/>
                </a:spcBef>
              </a:pPr>
              <a:t>25</a:t>
            </a:fld>
            <a:endParaRPr lang="fr-FR" altLang="en-US">
              <a:solidFill>
                <a:srgbClr val="0F5494"/>
              </a:solidFill>
              <a:latin typeface="Verdana" charset="0"/>
            </a:endParaRPr>
          </a:p>
        </p:txBody>
      </p:sp>
      <p:sp>
        <p:nvSpPr>
          <p:cNvPr id="665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656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/>
          <a:p>
            <a:pPr eaLnBrk="1" hangingPunct="1"/>
            <a:endParaRPr lang="fr-FR" altLang="en-US">
              <a:latin typeface="Arial" charset="0"/>
              <a:ea typeface="MS PGothic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56079429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7"/>
          <p:cNvSpPr txBox="1">
            <a:spLocks noGrp="1" noChangeArrowheads="1"/>
          </p:cNvSpPr>
          <p:nvPr/>
        </p:nvSpPr>
        <p:spPr bwMode="auto">
          <a:xfrm>
            <a:off x="3779838" y="9431338"/>
            <a:ext cx="2889250" cy="496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MS PGothic" charset="-128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MS PGothic" charset="-128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MS PGothic" charset="-128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MS PGothic" charset="-128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MS PGothic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MS PGothic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MS PGothic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MS PGothic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MS PGothic" charset="-128"/>
              </a:defRPr>
            </a:lvl9pPr>
          </a:lstStyle>
          <a:p>
            <a:pPr algn="r" eaLnBrk="1" hangingPunct="1">
              <a:spcBef>
                <a:spcPct val="0"/>
              </a:spcBef>
            </a:pPr>
            <a:fld id="{C7E3E87A-1AEC-F849-83F8-9F5241476EF1}" type="slidenum">
              <a:rPr lang="fr-FR" altLang="en-US">
                <a:solidFill>
                  <a:srgbClr val="0F5494"/>
                </a:solidFill>
                <a:latin typeface="Verdana" charset="0"/>
              </a:rPr>
              <a:pPr algn="r" eaLnBrk="1" hangingPunct="1">
                <a:spcBef>
                  <a:spcPct val="0"/>
                </a:spcBef>
              </a:pPr>
              <a:t>26</a:t>
            </a:fld>
            <a:endParaRPr lang="fr-FR" altLang="en-US">
              <a:solidFill>
                <a:srgbClr val="0F5494"/>
              </a:solidFill>
              <a:latin typeface="Verdana" charset="0"/>
            </a:endParaRPr>
          </a:p>
        </p:txBody>
      </p:sp>
      <p:sp>
        <p:nvSpPr>
          <p:cNvPr id="675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758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/>
          <a:p>
            <a:pPr eaLnBrk="1" hangingPunct="1"/>
            <a:endParaRPr lang="fr-FR" altLang="en-US">
              <a:latin typeface="Arial" charset="0"/>
              <a:ea typeface="MS PGothic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69734615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7"/>
          <p:cNvSpPr txBox="1">
            <a:spLocks noGrp="1" noChangeArrowheads="1"/>
          </p:cNvSpPr>
          <p:nvPr/>
        </p:nvSpPr>
        <p:spPr bwMode="auto">
          <a:xfrm>
            <a:off x="3779838" y="9431338"/>
            <a:ext cx="2889250" cy="496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MS PGothic" charset="-128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MS PGothic" charset="-128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MS PGothic" charset="-128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MS PGothic" charset="-128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MS PGothic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MS PGothic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MS PGothic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MS PGothic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MS PGothic" charset="-128"/>
              </a:defRPr>
            </a:lvl9pPr>
          </a:lstStyle>
          <a:p>
            <a:pPr algn="r" eaLnBrk="1" hangingPunct="1">
              <a:spcBef>
                <a:spcPct val="0"/>
              </a:spcBef>
            </a:pPr>
            <a:fld id="{10C15FDA-DB0D-6741-ACE0-7833B7D2EB8E}" type="slidenum">
              <a:rPr lang="fr-FR" altLang="en-US">
                <a:solidFill>
                  <a:srgbClr val="0F5494"/>
                </a:solidFill>
                <a:latin typeface="Verdana" charset="0"/>
              </a:rPr>
              <a:pPr algn="r" eaLnBrk="1" hangingPunct="1">
                <a:spcBef>
                  <a:spcPct val="0"/>
                </a:spcBef>
              </a:pPr>
              <a:t>27</a:t>
            </a:fld>
            <a:endParaRPr lang="fr-FR" altLang="en-US">
              <a:solidFill>
                <a:srgbClr val="0F5494"/>
              </a:solidFill>
              <a:latin typeface="Verdana" charset="0"/>
            </a:endParaRPr>
          </a:p>
        </p:txBody>
      </p:sp>
      <p:sp>
        <p:nvSpPr>
          <p:cNvPr id="686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861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/>
          <a:p>
            <a:pPr eaLnBrk="1" hangingPunct="1"/>
            <a:endParaRPr lang="fr-FR" altLang="en-US">
              <a:latin typeface="Arial" charset="0"/>
              <a:ea typeface="MS PGothic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459483534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Rectangle 7"/>
          <p:cNvSpPr txBox="1">
            <a:spLocks noGrp="1" noChangeArrowheads="1"/>
          </p:cNvSpPr>
          <p:nvPr/>
        </p:nvSpPr>
        <p:spPr bwMode="auto">
          <a:xfrm>
            <a:off x="3779838" y="9431338"/>
            <a:ext cx="2889250" cy="496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MS PGothic" charset="-128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MS PGothic" charset="-128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MS PGothic" charset="-128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MS PGothic" charset="-128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MS PGothic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MS PGothic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MS PGothic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MS PGothic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MS PGothic" charset="-128"/>
              </a:defRPr>
            </a:lvl9pPr>
          </a:lstStyle>
          <a:p>
            <a:pPr algn="r" eaLnBrk="1" hangingPunct="1">
              <a:spcBef>
                <a:spcPct val="0"/>
              </a:spcBef>
            </a:pPr>
            <a:fld id="{B706E197-E843-E149-AE04-31599979ADF6}" type="slidenum">
              <a:rPr lang="fr-FR" altLang="en-US">
                <a:solidFill>
                  <a:srgbClr val="0F5494"/>
                </a:solidFill>
                <a:latin typeface="Verdana" charset="0"/>
              </a:rPr>
              <a:pPr algn="r" eaLnBrk="1" hangingPunct="1">
                <a:spcBef>
                  <a:spcPct val="0"/>
                </a:spcBef>
              </a:pPr>
              <a:t>28</a:t>
            </a:fld>
            <a:endParaRPr lang="fr-FR" altLang="en-US">
              <a:solidFill>
                <a:srgbClr val="0F5494"/>
              </a:solidFill>
              <a:latin typeface="Verdana" charset="0"/>
            </a:endParaRPr>
          </a:p>
        </p:txBody>
      </p:sp>
      <p:sp>
        <p:nvSpPr>
          <p:cNvPr id="696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963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/>
          <a:p>
            <a:pPr eaLnBrk="1" hangingPunct="1"/>
            <a:endParaRPr lang="fr-FR" altLang="en-US">
              <a:latin typeface="Arial" charset="0"/>
              <a:ea typeface="MS PGothic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981539904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Rectangle 7"/>
          <p:cNvSpPr txBox="1">
            <a:spLocks noGrp="1" noChangeArrowheads="1"/>
          </p:cNvSpPr>
          <p:nvPr/>
        </p:nvSpPr>
        <p:spPr bwMode="auto">
          <a:xfrm>
            <a:off x="3779838" y="9431338"/>
            <a:ext cx="2889250" cy="496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MS PGothic" charset="-128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MS PGothic" charset="-128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MS PGothic" charset="-128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MS PGothic" charset="-128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MS PGothic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MS PGothic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MS PGothic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MS PGothic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MS PGothic" charset="-128"/>
              </a:defRPr>
            </a:lvl9pPr>
          </a:lstStyle>
          <a:p>
            <a:pPr algn="r" eaLnBrk="1" hangingPunct="1">
              <a:spcBef>
                <a:spcPct val="0"/>
              </a:spcBef>
            </a:pPr>
            <a:fld id="{36BE248B-C989-F041-9269-7C68994EDBFB}" type="slidenum">
              <a:rPr lang="fr-FR" altLang="en-US">
                <a:solidFill>
                  <a:srgbClr val="0F5494"/>
                </a:solidFill>
                <a:latin typeface="Verdana" charset="0"/>
              </a:rPr>
              <a:pPr algn="r" eaLnBrk="1" hangingPunct="1">
                <a:spcBef>
                  <a:spcPct val="0"/>
                </a:spcBef>
              </a:pPr>
              <a:t>29</a:t>
            </a:fld>
            <a:endParaRPr lang="fr-FR" altLang="en-US">
              <a:solidFill>
                <a:srgbClr val="0F5494"/>
              </a:solidFill>
              <a:latin typeface="Verdana" charset="0"/>
            </a:endParaRPr>
          </a:p>
        </p:txBody>
      </p:sp>
      <p:sp>
        <p:nvSpPr>
          <p:cNvPr id="70659" name="Rectangle 7"/>
          <p:cNvSpPr txBox="1">
            <a:spLocks noGrp="1" noChangeArrowheads="1"/>
          </p:cNvSpPr>
          <p:nvPr/>
        </p:nvSpPr>
        <p:spPr bwMode="auto">
          <a:xfrm>
            <a:off x="3778250" y="9429750"/>
            <a:ext cx="2889250" cy="496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MS PGothic" charset="-128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MS PGothic" charset="-128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MS PGothic" charset="-128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MS PGothic" charset="-128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MS PGothic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MS PGothic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MS PGothic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MS PGothic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MS PGothic" charset="-128"/>
              </a:defRPr>
            </a:lvl9pPr>
          </a:lstStyle>
          <a:p>
            <a:pPr algn="r" eaLnBrk="1" hangingPunct="1">
              <a:spcBef>
                <a:spcPct val="0"/>
              </a:spcBef>
            </a:pPr>
            <a:fld id="{8B5BFA72-784F-9945-9678-9FCDEE717720}" type="slidenum">
              <a:rPr lang="fr-FR" altLang="en-US">
                <a:solidFill>
                  <a:srgbClr val="0F5494"/>
                </a:solidFill>
                <a:latin typeface="Verdana" charset="0"/>
              </a:rPr>
              <a:pPr algn="r" eaLnBrk="1" hangingPunct="1">
                <a:spcBef>
                  <a:spcPct val="0"/>
                </a:spcBef>
              </a:pPr>
              <a:t>29</a:t>
            </a:fld>
            <a:endParaRPr lang="fr-FR" altLang="en-US">
              <a:solidFill>
                <a:srgbClr val="0F5494"/>
              </a:solidFill>
              <a:latin typeface="Verdana" charset="0"/>
            </a:endParaRPr>
          </a:p>
        </p:txBody>
      </p:sp>
      <p:sp>
        <p:nvSpPr>
          <p:cNvPr id="7066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066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/>
          <a:p>
            <a:pPr eaLnBrk="1" hangingPunct="1"/>
            <a:endParaRPr lang="fr-FR" altLang="en-US">
              <a:latin typeface="Arial" charset="0"/>
              <a:ea typeface="MS PGothic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919273921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Rectangle 7"/>
          <p:cNvSpPr txBox="1">
            <a:spLocks noGrp="1" noChangeArrowheads="1"/>
          </p:cNvSpPr>
          <p:nvPr/>
        </p:nvSpPr>
        <p:spPr bwMode="auto">
          <a:xfrm>
            <a:off x="3779838" y="9431338"/>
            <a:ext cx="2889250" cy="496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MS PGothic" charset="-128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MS PGothic" charset="-128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MS PGothic" charset="-128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MS PGothic" charset="-128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MS PGothic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MS PGothic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MS PGothic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MS PGothic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MS PGothic" charset="-128"/>
              </a:defRPr>
            </a:lvl9pPr>
          </a:lstStyle>
          <a:p>
            <a:pPr algn="r" eaLnBrk="1" hangingPunct="1">
              <a:spcBef>
                <a:spcPct val="0"/>
              </a:spcBef>
            </a:pPr>
            <a:fld id="{042BF064-534F-4D4D-9C94-A27E8B8D5EA7}" type="slidenum">
              <a:rPr lang="en-US" altLang="en-US">
                <a:solidFill>
                  <a:srgbClr val="0F5494"/>
                </a:solidFill>
                <a:latin typeface="Verdana" charset="0"/>
              </a:rPr>
              <a:pPr algn="r" eaLnBrk="1" hangingPunct="1">
                <a:spcBef>
                  <a:spcPct val="0"/>
                </a:spcBef>
              </a:pPr>
              <a:t>30</a:t>
            </a:fld>
            <a:endParaRPr lang="en-US" altLang="en-US">
              <a:solidFill>
                <a:srgbClr val="0F5494"/>
              </a:solidFill>
              <a:latin typeface="Verdana" charset="0"/>
            </a:endParaRPr>
          </a:p>
        </p:txBody>
      </p:sp>
      <p:sp>
        <p:nvSpPr>
          <p:cNvPr id="716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168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/>
          <a:p>
            <a:pPr eaLnBrk="1" hangingPunct="1"/>
            <a:endParaRPr lang="fr-FR" altLang="en-US">
              <a:latin typeface="Times New Roman" charset="0"/>
              <a:ea typeface="MS PGothic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032412307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72707" name="Espace réservé des commentaires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/>
          <a:p>
            <a:pPr eaLnBrk="1" hangingPunct="1"/>
            <a:endParaRPr lang="fr-BE" altLang="en-US">
              <a:latin typeface="Times New Roman" charset="0"/>
              <a:ea typeface="MS PGothic" charset="-128"/>
            </a:endParaRPr>
          </a:p>
        </p:txBody>
      </p:sp>
      <p:sp>
        <p:nvSpPr>
          <p:cNvPr id="72708" name="Espace réservé du numéro de diapositive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MS PGothic" charset="-128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MS PGothic" charset="-128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MS PGothic" charset="-128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MS PGothic" charset="-128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MS PGothic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MS PGothic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MS PGothic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MS PGothic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MS PGothic" charset="-128"/>
              </a:defRPr>
            </a:lvl9pPr>
          </a:lstStyle>
          <a:p>
            <a:pPr eaLnBrk="1" hangingPunct="1">
              <a:spcBef>
                <a:spcPct val="0"/>
              </a:spcBef>
            </a:pPr>
            <a:fld id="{487D9912-F5D9-174D-A0BD-4F241F322AD9}" type="slidenum">
              <a:rPr lang="en-GB" altLang="en-US">
                <a:latin typeface="Times New Roman" charset="0"/>
              </a:rPr>
              <a:pPr eaLnBrk="1" hangingPunct="1">
                <a:spcBef>
                  <a:spcPct val="0"/>
                </a:spcBef>
              </a:pPr>
              <a:t>31</a:t>
            </a:fld>
            <a:endParaRPr lang="en-GB" altLang="en-US">
              <a:latin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78754567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Rectangle 7"/>
          <p:cNvSpPr txBox="1">
            <a:spLocks noGrp="1" noChangeArrowheads="1"/>
          </p:cNvSpPr>
          <p:nvPr/>
        </p:nvSpPr>
        <p:spPr bwMode="auto">
          <a:xfrm>
            <a:off x="3779838" y="9431338"/>
            <a:ext cx="2889250" cy="496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MS PGothic" charset="-128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MS PGothic" charset="-128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MS PGothic" charset="-128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MS PGothic" charset="-128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MS PGothic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MS PGothic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MS PGothic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MS PGothic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MS PGothic" charset="-128"/>
              </a:defRPr>
            </a:lvl9pPr>
          </a:lstStyle>
          <a:p>
            <a:pPr algn="r" eaLnBrk="1" hangingPunct="1">
              <a:spcBef>
                <a:spcPct val="0"/>
              </a:spcBef>
            </a:pPr>
            <a:fld id="{F5754624-CC55-5341-B79C-239937EED02B}" type="slidenum">
              <a:rPr lang="en-US" altLang="en-US">
                <a:solidFill>
                  <a:srgbClr val="0F5494"/>
                </a:solidFill>
                <a:latin typeface="Verdana" charset="0"/>
              </a:rPr>
              <a:pPr algn="r" eaLnBrk="1" hangingPunct="1">
                <a:spcBef>
                  <a:spcPct val="0"/>
                </a:spcBef>
              </a:pPr>
              <a:t>32</a:t>
            </a:fld>
            <a:endParaRPr lang="en-US" altLang="en-US">
              <a:solidFill>
                <a:srgbClr val="0F5494"/>
              </a:solidFill>
              <a:latin typeface="Verdana" charset="0"/>
            </a:endParaRPr>
          </a:p>
        </p:txBody>
      </p:sp>
      <p:sp>
        <p:nvSpPr>
          <p:cNvPr id="737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373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/>
          <a:p>
            <a:pPr eaLnBrk="1" hangingPunct="1"/>
            <a:endParaRPr lang="fr-FR" altLang="en-US">
              <a:latin typeface="Times New Roman" charset="0"/>
              <a:ea typeface="MS PGothic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98296715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MS PGothic" charset="-128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MS PGothic" charset="-128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MS PGothic" charset="-128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MS PGothic" charset="-128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MS PGothic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MS PGothic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MS PGothic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MS PGothic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MS PGothic" charset="-128"/>
              </a:defRPr>
            </a:lvl9pPr>
          </a:lstStyle>
          <a:p>
            <a:pPr eaLnBrk="1" hangingPunct="1">
              <a:spcBef>
                <a:spcPct val="0"/>
              </a:spcBef>
            </a:pPr>
            <a:fld id="{4F4E4B45-3C57-9746-91C0-1C18B660F26F}" type="slidenum">
              <a:rPr lang="en-US" altLang="en-US">
                <a:latin typeface="Times New Roman" charset="0"/>
              </a:rPr>
              <a:pPr eaLnBrk="1" hangingPunct="1">
                <a:spcBef>
                  <a:spcPct val="0"/>
                </a:spcBef>
              </a:pPr>
              <a:t>5</a:t>
            </a:fld>
            <a:endParaRPr lang="en-US" altLang="en-US">
              <a:latin typeface="Times New Roman" charset="0"/>
            </a:endParaRPr>
          </a:p>
        </p:txBody>
      </p:sp>
      <p:sp>
        <p:nvSpPr>
          <p:cNvPr id="471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710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fr-FR" altLang="en-US">
              <a:latin typeface="Times New Roman" charset="0"/>
              <a:ea typeface="MS PGothic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08104515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 txBox="1">
            <a:spLocks noGrp="1" noChangeArrowheads="1"/>
          </p:cNvSpPr>
          <p:nvPr/>
        </p:nvSpPr>
        <p:spPr bwMode="auto">
          <a:xfrm>
            <a:off x="3779838" y="9431338"/>
            <a:ext cx="2889250" cy="496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MS PGothic" charset="-128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MS PGothic" charset="-128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MS PGothic" charset="-128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MS PGothic" charset="-128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MS PGothic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MS PGothic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MS PGothic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MS PGothic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MS PGothic" charset="-128"/>
              </a:defRPr>
            </a:lvl9pPr>
          </a:lstStyle>
          <a:p>
            <a:pPr algn="r" eaLnBrk="1" hangingPunct="1">
              <a:spcBef>
                <a:spcPct val="0"/>
              </a:spcBef>
            </a:pPr>
            <a:fld id="{B912CA31-B40B-424B-99B5-54FB32473034}" type="slidenum">
              <a:rPr lang="en-US" altLang="en-US">
                <a:solidFill>
                  <a:srgbClr val="0F5494"/>
                </a:solidFill>
                <a:latin typeface="Verdana" charset="0"/>
              </a:rPr>
              <a:pPr algn="r" eaLnBrk="1" hangingPunct="1">
                <a:spcBef>
                  <a:spcPct val="0"/>
                </a:spcBef>
              </a:pPr>
              <a:t>33</a:t>
            </a:fld>
            <a:endParaRPr lang="en-US" altLang="en-US">
              <a:solidFill>
                <a:srgbClr val="0F5494"/>
              </a:solidFill>
              <a:latin typeface="Verdana" charset="0"/>
            </a:endParaRPr>
          </a:p>
        </p:txBody>
      </p:sp>
      <p:sp>
        <p:nvSpPr>
          <p:cNvPr id="747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475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/>
          <a:p>
            <a:pPr eaLnBrk="1" hangingPunct="1"/>
            <a:endParaRPr lang="fr-FR" altLang="en-US">
              <a:latin typeface="Times New Roman" charset="0"/>
              <a:ea typeface="MS PGothic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37193679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MS PGothic" charset="-128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MS PGothic" charset="-128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MS PGothic" charset="-128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MS PGothic" charset="-128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MS PGothic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MS PGothic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MS PGothic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MS PGothic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MS PGothic" charset="-128"/>
              </a:defRPr>
            </a:lvl9pPr>
          </a:lstStyle>
          <a:p>
            <a:pPr eaLnBrk="1" hangingPunct="1">
              <a:spcBef>
                <a:spcPct val="0"/>
              </a:spcBef>
            </a:pPr>
            <a:fld id="{81535BBD-CAD2-154C-98CE-873A5CD2B0C4}" type="slidenum">
              <a:rPr lang="en-US" altLang="en-US">
                <a:latin typeface="Times New Roman" charset="0"/>
              </a:rPr>
              <a:pPr eaLnBrk="1" hangingPunct="1">
                <a:spcBef>
                  <a:spcPct val="0"/>
                </a:spcBef>
              </a:pPr>
              <a:t>34</a:t>
            </a:fld>
            <a:endParaRPr lang="en-US" altLang="en-US">
              <a:latin typeface="Times New Roman" charset="0"/>
            </a:endParaRPr>
          </a:p>
        </p:txBody>
      </p:sp>
      <p:sp>
        <p:nvSpPr>
          <p:cNvPr id="757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578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fr-FR" altLang="en-US">
              <a:latin typeface="Times New Roman" charset="0"/>
              <a:ea typeface="MS PGothic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564209722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MS PGothic" charset="-128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MS PGothic" charset="-128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MS PGothic" charset="-128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MS PGothic" charset="-128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MS PGothic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MS PGothic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MS PGothic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MS PGothic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MS PGothic" charset="-128"/>
              </a:defRPr>
            </a:lvl9pPr>
          </a:lstStyle>
          <a:p>
            <a:pPr eaLnBrk="1" hangingPunct="1">
              <a:spcBef>
                <a:spcPct val="0"/>
              </a:spcBef>
            </a:pPr>
            <a:fld id="{3956CF6E-5D1C-834E-99BC-90A311ACDD5B}" type="slidenum">
              <a:rPr lang="en-US" altLang="en-US">
                <a:latin typeface="Times New Roman" charset="0"/>
              </a:rPr>
              <a:pPr eaLnBrk="1" hangingPunct="1">
                <a:spcBef>
                  <a:spcPct val="0"/>
                </a:spcBef>
              </a:pPr>
              <a:t>35</a:t>
            </a:fld>
            <a:endParaRPr lang="en-US" altLang="en-US">
              <a:latin typeface="Times New Roman" charset="0"/>
            </a:endParaRPr>
          </a:p>
        </p:txBody>
      </p:sp>
      <p:sp>
        <p:nvSpPr>
          <p:cNvPr id="768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680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/>
          <a:p>
            <a:pPr eaLnBrk="1" hangingPunct="1"/>
            <a:endParaRPr lang="fr-FR" altLang="en-US">
              <a:latin typeface="Times New Roman" charset="0"/>
              <a:ea typeface="MS PGothic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77991080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MS PGothic" charset="-128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MS PGothic" charset="-128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MS PGothic" charset="-128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MS PGothic" charset="-128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MS PGothic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MS PGothic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MS PGothic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MS PGothic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MS PGothic" charset="-128"/>
              </a:defRPr>
            </a:lvl9pPr>
          </a:lstStyle>
          <a:p>
            <a:pPr eaLnBrk="1" hangingPunct="1">
              <a:spcBef>
                <a:spcPct val="0"/>
              </a:spcBef>
            </a:pPr>
            <a:fld id="{3956CF6E-5D1C-834E-99BC-90A311ACDD5B}" type="slidenum">
              <a:rPr lang="en-US" altLang="en-US">
                <a:latin typeface="Times New Roman" charset="0"/>
              </a:rPr>
              <a:pPr eaLnBrk="1" hangingPunct="1">
                <a:spcBef>
                  <a:spcPct val="0"/>
                </a:spcBef>
              </a:pPr>
              <a:t>36</a:t>
            </a:fld>
            <a:endParaRPr lang="en-US" altLang="en-US">
              <a:latin typeface="Times New Roman" charset="0"/>
            </a:endParaRPr>
          </a:p>
        </p:txBody>
      </p:sp>
      <p:sp>
        <p:nvSpPr>
          <p:cNvPr id="768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680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/>
          <a:p>
            <a:pPr eaLnBrk="1" hangingPunct="1"/>
            <a:endParaRPr lang="fr-FR" altLang="en-US">
              <a:latin typeface="Times New Roman" charset="0"/>
              <a:ea typeface="MS PGothic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573790310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MS PGothic" charset="-128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MS PGothic" charset="-128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MS PGothic" charset="-128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MS PGothic" charset="-128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MS PGothic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MS PGothic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MS PGothic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MS PGothic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MS PGothic" charset="-128"/>
              </a:defRPr>
            </a:lvl9pPr>
          </a:lstStyle>
          <a:p>
            <a:pPr eaLnBrk="1" hangingPunct="1">
              <a:spcBef>
                <a:spcPct val="0"/>
              </a:spcBef>
            </a:pPr>
            <a:fld id="{3956CF6E-5D1C-834E-99BC-90A311ACDD5B}" type="slidenum">
              <a:rPr lang="en-US" altLang="en-US">
                <a:latin typeface="Times New Roman" charset="0"/>
              </a:rPr>
              <a:pPr eaLnBrk="1" hangingPunct="1">
                <a:spcBef>
                  <a:spcPct val="0"/>
                </a:spcBef>
              </a:pPr>
              <a:t>37</a:t>
            </a:fld>
            <a:endParaRPr lang="en-US" altLang="en-US">
              <a:latin typeface="Times New Roman" charset="0"/>
            </a:endParaRPr>
          </a:p>
        </p:txBody>
      </p:sp>
      <p:sp>
        <p:nvSpPr>
          <p:cNvPr id="768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680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/>
          <a:p>
            <a:pPr eaLnBrk="1" hangingPunct="1"/>
            <a:endParaRPr lang="fr-FR" altLang="en-US">
              <a:latin typeface="Times New Roman" charset="0"/>
              <a:ea typeface="MS PGothic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978994272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MS PGothic" charset="-128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MS PGothic" charset="-128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MS PGothic" charset="-128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MS PGothic" charset="-128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MS PGothic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MS PGothic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MS PGothic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MS PGothic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MS PGothic" charset="-128"/>
              </a:defRPr>
            </a:lvl9pPr>
          </a:lstStyle>
          <a:p>
            <a:pPr eaLnBrk="1" hangingPunct="1">
              <a:spcBef>
                <a:spcPct val="0"/>
              </a:spcBef>
            </a:pPr>
            <a:fld id="{3956CF6E-5D1C-834E-99BC-90A311ACDD5B}" type="slidenum">
              <a:rPr lang="en-US" altLang="en-US">
                <a:latin typeface="Times New Roman" charset="0"/>
              </a:rPr>
              <a:pPr eaLnBrk="1" hangingPunct="1">
                <a:spcBef>
                  <a:spcPct val="0"/>
                </a:spcBef>
              </a:pPr>
              <a:t>38</a:t>
            </a:fld>
            <a:endParaRPr lang="en-US" altLang="en-US">
              <a:latin typeface="Times New Roman" charset="0"/>
            </a:endParaRPr>
          </a:p>
        </p:txBody>
      </p:sp>
      <p:sp>
        <p:nvSpPr>
          <p:cNvPr id="768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680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/>
          <a:p>
            <a:pPr eaLnBrk="1" hangingPunct="1"/>
            <a:endParaRPr lang="fr-FR" altLang="en-US">
              <a:latin typeface="Times New Roman" charset="0"/>
              <a:ea typeface="MS PGothic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6306146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MS PGothic" charset="-128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MS PGothic" charset="-128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MS PGothic" charset="-128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MS PGothic" charset="-128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MS PGothic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MS PGothic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MS PGothic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MS PGothic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MS PGothic" charset="-128"/>
              </a:defRPr>
            </a:lvl9pPr>
          </a:lstStyle>
          <a:p>
            <a:pPr eaLnBrk="1" hangingPunct="1">
              <a:spcBef>
                <a:spcPct val="0"/>
              </a:spcBef>
            </a:pPr>
            <a:fld id="{3956CF6E-5D1C-834E-99BC-90A311ACDD5B}" type="slidenum">
              <a:rPr lang="en-US" altLang="en-US">
                <a:latin typeface="Times New Roman" charset="0"/>
              </a:rPr>
              <a:pPr eaLnBrk="1" hangingPunct="1">
                <a:spcBef>
                  <a:spcPct val="0"/>
                </a:spcBef>
              </a:pPr>
              <a:t>39</a:t>
            </a:fld>
            <a:endParaRPr lang="en-US" altLang="en-US">
              <a:latin typeface="Times New Roman" charset="0"/>
            </a:endParaRPr>
          </a:p>
        </p:txBody>
      </p:sp>
      <p:sp>
        <p:nvSpPr>
          <p:cNvPr id="768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680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/>
          <a:p>
            <a:pPr eaLnBrk="1" hangingPunct="1"/>
            <a:endParaRPr lang="fr-FR" altLang="en-US">
              <a:latin typeface="Times New Roman" charset="0"/>
              <a:ea typeface="MS PGothic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513540248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79875" name="Espace réservé des commentaires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/>
          <a:p>
            <a:endParaRPr lang="fr-FR" altLang="en-US">
              <a:latin typeface="Arial" charset="0"/>
              <a:ea typeface="MS PGothic" charset="-128"/>
            </a:endParaRPr>
          </a:p>
        </p:txBody>
      </p:sp>
      <p:sp>
        <p:nvSpPr>
          <p:cNvPr id="79876" name="Espace réservé du numéro de diapositive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MS PGothic" charset="-128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MS PGothic" charset="-128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MS PGothic" charset="-128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MS PGothic" charset="-128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MS PGothic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MS PGothic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MS PGothic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MS PGothic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MS PGothic" charset="-128"/>
              </a:defRPr>
            </a:lvl9pPr>
          </a:lstStyle>
          <a:p>
            <a:pPr eaLnBrk="1" hangingPunct="1">
              <a:spcBef>
                <a:spcPct val="0"/>
              </a:spcBef>
            </a:pPr>
            <a:fld id="{A6D9C89E-B248-AE47-A3E8-BA603BC28E65}" type="slidenum">
              <a:rPr lang="en-GB" altLang="en-US"/>
              <a:pPr eaLnBrk="1" hangingPunct="1">
                <a:spcBef>
                  <a:spcPct val="0"/>
                </a:spcBef>
              </a:pPr>
              <a:t>40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75428631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7"/>
          <p:cNvSpPr txBox="1">
            <a:spLocks noGrp="1" noChangeArrowheads="1"/>
          </p:cNvSpPr>
          <p:nvPr/>
        </p:nvSpPr>
        <p:spPr bwMode="auto">
          <a:xfrm>
            <a:off x="3779838" y="9431338"/>
            <a:ext cx="2889250" cy="496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MS PGothic" charset="-128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MS PGothic" charset="-128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MS PGothic" charset="-128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MS PGothic" charset="-128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MS PGothic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MS PGothic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MS PGothic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MS PGothic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MS PGothic" charset="-128"/>
              </a:defRPr>
            </a:lvl9pPr>
          </a:lstStyle>
          <a:p>
            <a:pPr algn="r" eaLnBrk="1" hangingPunct="1">
              <a:spcBef>
                <a:spcPct val="0"/>
              </a:spcBef>
            </a:pPr>
            <a:fld id="{E6D6D387-3B43-F043-81BB-E4DBE78B8725}" type="slidenum">
              <a:rPr lang="en-US" altLang="en-US">
                <a:solidFill>
                  <a:srgbClr val="0F5494"/>
                </a:solidFill>
                <a:latin typeface="Verdana" charset="0"/>
              </a:rPr>
              <a:pPr algn="r" eaLnBrk="1" hangingPunct="1">
                <a:spcBef>
                  <a:spcPct val="0"/>
                </a:spcBef>
              </a:pPr>
              <a:t>6</a:t>
            </a:fld>
            <a:endParaRPr lang="en-US" altLang="en-US">
              <a:solidFill>
                <a:srgbClr val="0F5494"/>
              </a:solidFill>
              <a:latin typeface="Verdana" charset="0"/>
            </a:endParaRPr>
          </a:p>
        </p:txBody>
      </p:sp>
      <p:sp>
        <p:nvSpPr>
          <p:cNvPr id="481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813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fr-FR" altLang="en-US">
              <a:latin typeface="Times New Roman" charset="0"/>
              <a:ea typeface="MS PGothic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72951068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MS PGothic" charset="-128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MS PGothic" charset="-128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MS PGothic" charset="-128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MS PGothic" charset="-128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MS PGothic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MS PGothic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MS PGothic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MS PGothic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MS PGothic" charset="-128"/>
              </a:defRPr>
            </a:lvl9pPr>
          </a:lstStyle>
          <a:p>
            <a:pPr eaLnBrk="1" hangingPunct="1">
              <a:spcBef>
                <a:spcPct val="0"/>
              </a:spcBef>
            </a:pPr>
            <a:fld id="{AB734B72-DD91-6F40-B3D5-2B5FAC2F7269}" type="slidenum">
              <a:rPr lang="en-US" altLang="en-US">
                <a:latin typeface="Times New Roman" charset="0"/>
              </a:rPr>
              <a:pPr eaLnBrk="1" hangingPunct="1">
                <a:spcBef>
                  <a:spcPct val="0"/>
                </a:spcBef>
              </a:pPr>
              <a:t>7</a:t>
            </a:fld>
            <a:endParaRPr lang="en-US" altLang="en-US">
              <a:latin typeface="Times New Roman" charset="0"/>
            </a:endParaRPr>
          </a:p>
        </p:txBody>
      </p:sp>
      <p:sp>
        <p:nvSpPr>
          <p:cNvPr id="491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915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fr-FR" altLang="en-US">
              <a:latin typeface="Times New Roman" charset="0"/>
              <a:ea typeface="MS PGothic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90199249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0179" name="Espace réservé des commentaires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fr-BE" altLang="en-US">
              <a:latin typeface="Times New Roman" charset="0"/>
              <a:ea typeface="MS PGothic" charset="-128"/>
            </a:endParaRPr>
          </a:p>
        </p:txBody>
      </p:sp>
      <p:sp>
        <p:nvSpPr>
          <p:cNvPr id="50180" name="Espace réservé du numéro de diapositive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MS PGothic" charset="-128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MS PGothic" charset="-128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MS PGothic" charset="-128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MS PGothic" charset="-128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MS PGothic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MS PGothic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MS PGothic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MS PGothic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MS PGothic" charset="-128"/>
              </a:defRPr>
            </a:lvl9pPr>
          </a:lstStyle>
          <a:p>
            <a:pPr eaLnBrk="1" hangingPunct="1">
              <a:spcBef>
                <a:spcPct val="0"/>
              </a:spcBef>
            </a:pPr>
            <a:fld id="{9443FA56-C229-9A40-B5FC-72D1366E1B92}" type="slidenum">
              <a:rPr lang="en-GB" altLang="en-US">
                <a:latin typeface="Times New Roman" charset="0"/>
              </a:rPr>
              <a:pPr eaLnBrk="1" hangingPunct="1">
                <a:spcBef>
                  <a:spcPct val="0"/>
                </a:spcBef>
              </a:pPr>
              <a:t>9</a:t>
            </a:fld>
            <a:endParaRPr lang="en-GB" altLang="en-US">
              <a:latin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0076567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7"/>
          <p:cNvSpPr txBox="1">
            <a:spLocks noGrp="1" noChangeArrowheads="1"/>
          </p:cNvSpPr>
          <p:nvPr/>
        </p:nvSpPr>
        <p:spPr bwMode="auto">
          <a:xfrm>
            <a:off x="3779838" y="9431338"/>
            <a:ext cx="2889250" cy="496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MS PGothic" charset="-128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MS PGothic" charset="-128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MS PGothic" charset="-128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MS PGothic" charset="-128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MS PGothic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MS PGothic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MS PGothic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MS PGothic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MS PGothic" charset="-128"/>
              </a:defRPr>
            </a:lvl9pPr>
          </a:lstStyle>
          <a:p>
            <a:pPr algn="r" eaLnBrk="1" hangingPunct="1">
              <a:spcBef>
                <a:spcPct val="0"/>
              </a:spcBef>
            </a:pPr>
            <a:fld id="{5018C9FB-824C-764C-BCD9-64DBA5D6A3D9}" type="slidenum">
              <a:rPr lang="en-US" altLang="en-US">
                <a:solidFill>
                  <a:srgbClr val="0F5494"/>
                </a:solidFill>
                <a:latin typeface="Verdana" charset="0"/>
              </a:rPr>
              <a:pPr algn="r" eaLnBrk="1" hangingPunct="1">
                <a:spcBef>
                  <a:spcPct val="0"/>
                </a:spcBef>
              </a:pPr>
              <a:t>10</a:t>
            </a:fld>
            <a:endParaRPr lang="en-US" altLang="en-US">
              <a:solidFill>
                <a:srgbClr val="0F5494"/>
              </a:solidFill>
              <a:latin typeface="Verdana" charset="0"/>
            </a:endParaRPr>
          </a:p>
        </p:txBody>
      </p:sp>
      <p:sp>
        <p:nvSpPr>
          <p:cNvPr id="512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120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fr-FR" altLang="en-US">
              <a:latin typeface="Times New Roman" charset="0"/>
              <a:ea typeface="MS PGothic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96842999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MS PGothic" charset="-128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MS PGothic" charset="-128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MS PGothic" charset="-128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MS PGothic" charset="-128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MS PGothic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MS PGothic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MS PGothic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MS PGothic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MS PGothic" charset="-128"/>
              </a:defRPr>
            </a:lvl9pPr>
          </a:lstStyle>
          <a:p>
            <a:pPr eaLnBrk="1" hangingPunct="1">
              <a:spcBef>
                <a:spcPct val="0"/>
              </a:spcBef>
            </a:pPr>
            <a:fld id="{E94DAE50-7DDE-6949-A237-36324DAEF766}" type="slidenum">
              <a:rPr lang="en-US" altLang="en-US">
                <a:latin typeface="Times New Roman" charset="0"/>
              </a:rPr>
              <a:pPr eaLnBrk="1" hangingPunct="1">
                <a:spcBef>
                  <a:spcPct val="0"/>
                </a:spcBef>
              </a:pPr>
              <a:t>11</a:t>
            </a:fld>
            <a:endParaRPr lang="en-US" altLang="en-US">
              <a:latin typeface="Times New Roman" charset="0"/>
            </a:endParaRPr>
          </a:p>
        </p:txBody>
      </p:sp>
      <p:sp>
        <p:nvSpPr>
          <p:cNvPr id="522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222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fr-FR" altLang="en-US">
              <a:latin typeface="Times New Roman" charset="0"/>
              <a:ea typeface="MS PGothic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62441577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7"/>
          <p:cNvSpPr txBox="1">
            <a:spLocks noGrp="1" noChangeArrowheads="1"/>
          </p:cNvSpPr>
          <p:nvPr/>
        </p:nvSpPr>
        <p:spPr bwMode="auto">
          <a:xfrm>
            <a:off x="3779838" y="9431338"/>
            <a:ext cx="2889250" cy="496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MS PGothic" charset="-128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MS PGothic" charset="-128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MS PGothic" charset="-128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MS PGothic" charset="-128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MS PGothic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MS PGothic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MS PGothic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MS PGothic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MS PGothic" charset="-128"/>
              </a:defRPr>
            </a:lvl9pPr>
          </a:lstStyle>
          <a:p>
            <a:pPr algn="r" eaLnBrk="1" hangingPunct="1">
              <a:spcBef>
                <a:spcPct val="0"/>
              </a:spcBef>
            </a:pPr>
            <a:fld id="{492D29A2-FA33-064D-A1C3-560D98ACC387}" type="slidenum">
              <a:rPr lang="en-US" altLang="en-US">
                <a:solidFill>
                  <a:srgbClr val="0F5494"/>
                </a:solidFill>
                <a:latin typeface="Verdana" charset="0"/>
              </a:rPr>
              <a:pPr algn="r" eaLnBrk="1" hangingPunct="1">
                <a:spcBef>
                  <a:spcPct val="0"/>
                </a:spcBef>
              </a:pPr>
              <a:t>12</a:t>
            </a:fld>
            <a:endParaRPr lang="en-US" altLang="en-US">
              <a:solidFill>
                <a:srgbClr val="0F5494"/>
              </a:solidFill>
              <a:latin typeface="Verdana" charset="0"/>
            </a:endParaRPr>
          </a:p>
        </p:txBody>
      </p:sp>
      <p:sp>
        <p:nvSpPr>
          <p:cNvPr id="532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325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/>
          <a:p>
            <a:pPr eaLnBrk="1" hangingPunct="1"/>
            <a:endParaRPr lang="fr-FR" altLang="en-US">
              <a:latin typeface="Times New Roman" charset="0"/>
              <a:ea typeface="MS PGothic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95079756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0" y="981075"/>
            <a:ext cx="9180513" cy="5876925"/>
          </a:xfrm>
          <a:prstGeom prst="rect">
            <a:avLst/>
          </a:prstGeom>
          <a:solidFill>
            <a:srgbClr val="0F5494"/>
          </a:solidFill>
          <a:ln w="25400">
            <a:solidFill>
              <a:srgbClr val="0F5494"/>
            </a:solidFill>
            <a:miter lim="800000"/>
            <a:headEnd/>
            <a:tailEnd/>
          </a:ln>
          <a:effectLst>
            <a:outerShdw blurRad="63500" dist="23000" dir="5400000" rotWithShape="0">
              <a:srgbClr val="000000">
                <a:alpha val="34998"/>
              </a:srgbClr>
            </a:outerShdw>
          </a:effectLst>
        </p:spPr>
        <p:txBody>
          <a:bodyPr anchor="ctr"/>
          <a:lstStyle>
            <a:lvl1pPr defTabSz="457200"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-128"/>
              </a:defRPr>
            </a:lvl1pPr>
            <a:lvl2pPr marL="742950" indent="-285750" defTabSz="457200"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-128"/>
              </a:defRPr>
            </a:lvl2pPr>
            <a:lvl3pPr marL="1143000" indent="-228600" defTabSz="457200"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-128"/>
              </a:defRPr>
            </a:lvl3pPr>
            <a:lvl4pPr marL="1600200" indent="-228600" defTabSz="457200"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-128"/>
              </a:defRPr>
            </a:lvl4pPr>
            <a:lvl5pPr marL="2057400" indent="-228600" defTabSz="457200"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MS PGothic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MS PGothic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MS PGothic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MS PGothic" charset="-128"/>
              </a:defRPr>
            </a:lvl9pPr>
          </a:lstStyle>
          <a:p>
            <a:pPr algn="ctr" eaLnBrk="1" hangingPunct="1"/>
            <a:endParaRPr lang="en-US" altLang="en-US" sz="1800">
              <a:solidFill>
                <a:srgbClr val="FFFFFF"/>
              </a:solidFill>
            </a:endParaRPr>
          </a:p>
        </p:txBody>
      </p:sp>
      <p:pic>
        <p:nvPicPr>
          <p:cNvPr id="5" name="Picture 6" descr="LOGO CE-EN-quadri.eps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7638" y="258763"/>
            <a:ext cx="1436687" cy="998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5"/>
          <p:cNvSpPr>
            <a:spLocks noChangeArrowheads="1"/>
          </p:cNvSpPr>
          <p:nvPr userDrawn="1"/>
        </p:nvSpPr>
        <p:spPr bwMode="auto">
          <a:xfrm>
            <a:off x="4267200" y="6659563"/>
            <a:ext cx="611188" cy="215900"/>
          </a:xfrm>
          <a:prstGeom prst="rect">
            <a:avLst/>
          </a:prstGeom>
          <a:solidFill>
            <a:srgbClr val="133176"/>
          </a:solidFill>
          <a:ln w="9525">
            <a:solidFill>
              <a:srgbClr val="133176"/>
            </a:solidFill>
            <a:miter lim="800000"/>
            <a:headEnd/>
            <a:tailEnd/>
          </a:ln>
          <a:effectLst>
            <a:outerShdw dist="23000" dir="5400000" rotWithShape="0">
              <a:srgbClr val="808080">
                <a:alpha val="34998"/>
              </a:srgbClr>
            </a:outerShdw>
          </a:effectLst>
        </p:spPr>
        <p:txBody>
          <a:bodyPr anchor="ctr"/>
          <a:lstStyle>
            <a:lvl1pPr defTabSz="457200" eaLnBrk="0" hangingPunct="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1pPr>
            <a:lvl2pPr marL="742950" indent="-285750" defTabSz="457200" eaLnBrk="0" hangingPunct="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2pPr>
            <a:lvl3pPr marL="1143000" indent="-228600" defTabSz="457200" eaLnBrk="0" hangingPunct="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3pPr>
            <a:lvl4pPr marL="1600200" indent="-228600" defTabSz="457200" eaLnBrk="0" hangingPunct="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4pPr>
            <a:lvl5pPr marL="2057400" indent="-228600" defTabSz="457200" eaLnBrk="0" hangingPunct="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9pPr>
          </a:lstStyle>
          <a:p>
            <a:pPr algn="ctr" eaLnBrk="1" hangingPunct="1">
              <a:defRPr/>
            </a:pPr>
            <a:endParaRPr lang="en-US" altLang="en-US" sz="1800" smtClean="0">
              <a:solidFill>
                <a:srgbClr val="FFFFFF"/>
              </a:solidFill>
            </a:endParaRPr>
          </a:p>
        </p:txBody>
      </p:sp>
      <p:sp>
        <p:nvSpPr>
          <p:cNvPr id="3076" name="Rectangle 4"/>
          <p:cNvSpPr>
            <a:spLocks noGrp="1" noChangeArrowheads="1"/>
          </p:cNvSpPr>
          <p:nvPr>
            <p:ph type="ctrTitle"/>
          </p:nvPr>
        </p:nvSpPr>
        <p:spPr>
          <a:xfrm>
            <a:off x="3995738" y="2565400"/>
            <a:ext cx="5040312" cy="790575"/>
          </a:xfrm>
        </p:spPr>
        <p:txBody>
          <a:bodyPr/>
          <a:lstStyle>
            <a:lvl1pPr marL="3175">
              <a:defRPr sz="7600">
                <a:solidFill>
                  <a:srgbClr val="FFD624"/>
                </a:solidFill>
              </a:defRPr>
            </a:lvl1pPr>
          </a:lstStyle>
          <a:p>
            <a:r>
              <a:rPr lang="fr-BE"/>
              <a:t>Title</a:t>
            </a:r>
            <a:endParaRPr lang="en-GB"/>
          </a:p>
        </p:txBody>
      </p:sp>
      <p:sp>
        <p:nvSpPr>
          <p:cNvPr id="3077" name="Rectangle 5"/>
          <p:cNvSpPr>
            <a:spLocks noGrp="1" noChangeArrowheads="1"/>
          </p:cNvSpPr>
          <p:nvPr>
            <p:ph type="subTitle" idx="1"/>
          </p:nvPr>
        </p:nvSpPr>
        <p:spPr>
          <a:xfrm>
            <a:off x="611188" y="3716338"/>
            <a:ext cx="8532812" cy="1728787"/>
          </a:xfrm>
        </p:spPr>
        <p:txBody>
          <a:bodyPr/>
          <a:lstStyle>
            <a:lvl1pPr marL="0" indent="0">
              <a:buFontTx/>
              <a:buNone/>
              <a:defRPr sz="3000" b="1" i="0">
                <a:solidFill>
                  <a:schemeClr val="bg1"/>
                </a:solidFill>
              </a:defRPr>
            </a:lvl1pPr>
          </a:lstStyle>
          <a:p>
            <a:r>
              <a:rPr lang="fr-BE"/>
              <a:t>Subtitle</a:t>
            </a: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 sz="1200" b="1">
                <a:solidFill>
                  <a:schemeClr val="bg1"/>
                </a:solidFill>
                <a:latin typeface="+mn-lt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8" name="Rectangle 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+mn-lt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" name="Rectangle 8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Verdana" charset="0"/>
              </a:defRPr>
            </a:lvl1pPr>
          </a:lstStyle>
          <a:p>
            <a:fld id="{611AC8EA-01F8-524E-A472-D121531D5173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6241923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en-GB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123909B-1955-7D43-BBF8-241D7662EE48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731369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15113" y="1339850"/>
            <a:ext cx="2071687" cy="4681538"/>
          </a:xfrm>
        </p:spPr>
        <p:txBody>
          <a:bodyPr vert="eaVert"/>
          <a:lstStyle/>
          <a:p>
            <a:r>
              <a:rPr lang="fr-FR" smtClean="0"/>
              <a:t>Cliquez pour modifier le style du titre</a:t>
            </a:r>
            <a:endParaRPr lang="en-GB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395288" y="1339850"/>
            <a:ext cx="6067425" cy="4681538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E4ABD79-2EEA-5440-A5E2-27FBDC8581CB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85279526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title"/>
          </p:nvPr>
        </p:nvSpPr>
        <p:spPr bwMode="auto">
          <a:xfrm>
            <a:off x="-32" y="-14068"/>
            <a:ext cx="9144000" cy="1143001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/>
          <a:lstStyle/>
          <a:p>
            <a:pPr lvl="0"/>
            <a:r>
              <a:rPr lang="en-GB" dirty="0" smtClean="0"/>
              <a:t>Click to edit Master title style</a:t>
            </a:r>
          </a:p>
        </p:txBody>
      </p:sp>
      <p:sp>
        <p:nvSpPr>
          <p:cNvPr id="4" name="Rectangle 2"/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AD09E22D-9B74-A94F-9328-94A94DB6AE37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438999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en-GB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4C0FC08-CF93-014D-BAF7-20C9EF3A1F5D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6940607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Cliquez pour modifier le style du titre</a:t>
            </a:r>
            <a:endParaRPr lang="en-GB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85E103F-D7C1-444C-B57B-71313E890BDC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0951030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en-GB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2492375"/>
            <a:ext cx="4038600" cy="35290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GB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2492375"/>
            <a:ext cx="4038600" cy="35290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GB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AB36A85-E4B2-1444-A1B1-BD1D76459D27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083578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fr-FR" smtClean="0"/>
              <a:t>Cliquez pour modifier le style du titre</a:t>
            </a:r>
            <a:endParaRPr lang="en-GB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GB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GB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919490F-519D-F043-A808-70C7EB0B2D61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035127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en-GB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FAFAB67-767F-184B-8A61-332F766E5686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776402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7A2F54D-BD42-9C45-81F5-B6934A663042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9648979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en-GB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GB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E3F1493-0023-3D4B-926D-7CDDA0B54AB0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61540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en-GB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 smtClean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5459E00-935D-3343-8E12-37F8D9F555B3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0501248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95288" y="1339850"/>
            <a:ext cx="8229600" cy="936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Title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2492375"/>
            <a:ext cx="8229600" cy="3529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BE" altLang="en-US"/>
              <a:t>Second level</a:t>
            </a:r>
            <a:endParaRPr lang="en-GB" altLang="en-US"/>
          </a:p>
          <a:p>
            <a:pPr lvl="1"/>
            <a:r>
              <a:rPr lang="en-GB" altLang="en-US"/>
              <a:t>Third level</a:t>
            </a:r>
          </a:p>
          <a:p>
            <a:pPr lvl="2"/>
            <a:r>
              <a:rPr lang="en-GB" altLang="en-US"/>
              <a:t>- Fourth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chemeClr val="tx1"/>
                </a:solidFill>
                <a:latin typeface="Arial" charset="0"/>
              </a:defRPr>
            </a:lvl1pPr>
          </a:lstStyle>
          <a:p>
            <a:fld id="{A3C5BAE8-3136-EC43-B9DD-0BA5669414DB}" type="slidenum">
              <a:rPr lang="en-GB" altLang="en-US"/>
              <a:pPr/>
              <a:t>‹#›</a:t>
            </a:fld>
            <a:endParaRPr lang="en-GB" altLang="en-US"/>
          </a:p>
        </p:txBody>
      </p:sp>
      <p:sp>
        <p:nvSpPr>
          <p:cNvPr id="15" name="Rectangle 14"/>
          <p:cNvSpPr/>
          <p:nvPr/>
        </p:nvSpPr>
        <p:spPr>
          <a:xfrm>
            <a:off x="0" y="0"/>
            <a:ext cx="9144000" cy="957263"/>
          </a:xfrm>
          <a:prstGeom prst="rect">
            <a:avLst/>
          </a:prstGeom>
          <a:solidFill>
            <a:srgbClr val="0F5494"/>
          </a:solidFill>
          <a:ln>
            <a:solidFill>
              <a:srgbClr val="0F549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/>
          </a:p>
        </p:txBody>
      </p:sp>
      <p:sp>
        <p:nvSpPr>
          <p:cNvPr id="1032" name="Rectangle 6"/>
          <p:cNvSpPr>
            <a:spLocks noChangeArrowheads="1"/>
          </p:cNvSpPr>
          <p:nvPr/>
        </p:nvSpPr>
        <p:spPr bwMode="auto">
          <a:xfrm>
            <a:off x="4262438" y="6659563"/>
            <a:ext cx="611187" cy="198437"/>
          </a:xfrm>
          <a:prstGeom prst="rect">
            <a:avLst/>
          </a:prstGeom>
          <a:solidFill>
            <a:srgbClr val="133176"/>
          </a:solidFill>
          <a:ln w="9525">
            <a:solidFill>
              <a:srgbClr val="133176"/>
            </a:solidFill>
            <a:miter lim="800000"/>
            <a:headEnd/>
            <a:tailEnd/>
          </a:ln>
          <a:effectLst>
            <a:outerShdw dist="23000" dir="5400000" rotWithShape="0">
              <a:srgbClr val="808080">
                <a:alpha val="34998"/>
              </a:srgbClr>
            </a:outerShdw>
          </a:effectLst>
        </p:spPr>
        <p:txBody>
          <a:bodyPr anchor="ctr"/>
          <a:lstStyle>
            <a:lvl1pPr defTabSz="457200" eaLnBrk="0" hangingPunct="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1pPr>
            <a:lvl2pPr marL="742950" indent="-285750" defTabSz="457200" eaLnBrk="0" hangingPunct="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2pPr>
            <a:lvl3pPr marL="1143000" indent="-228600" defTabSz="457200" eaLnBrk="0" hangingPunct="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3pPr>
            <a:lvl4pPr marL="1600200" indent="-228600" defTabSz="457200" eaLnBrk="0" hangingPunct="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4pPr>
            <a:lvl5pPr marL="2057400" indent="-228600" defTabSz="457200" eaLnBrk="0" hangingPunct="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9pPr>
          </a:lstStyle>
          <a:p>
            <a:pPr algn="ctr" eaLnBrk="1" hangingPunct="1">
              <a:defRPr/>
            </a:pPr>
            <a:endParaRPr lang="en-US" altLang="en-US" sz="1800" smtClean="0">
              <a:solidFill>
                <a:srgbClr val="FFFFFF"/>
              </a:solidFill>
            </a:endParaRPr>
          </a:p>
        </p:txBody>
      </p:sp>
      <p:pic>
        <p:nvPicPr>
          <p:cNvPr id="1033" name="Picture 17" descr="LOGO CE_Vertical_EN_NEG_quadri_HR"/>
          <p:cNvPicPr>
            <a:picLocks noChangeAspect="1" noChangeArrowheads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7638" y="258763"/>
            <a:ext cx="1436687" cy="1004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917" r:id="rId1"/>
    <p:sldLayoutId id="2147483907" r:id="rId2"/>
    <p:sldLayoutId id="2147483908" r:id="rId3"/>
    <p:sldLayoutId id="2147483909" r:id="rId4"/>
    <p:sldLayoutId id="2147483910" r:id="rId5"/>
    <p:sldLayoutId id="2147483911" r:id="rId6"/>
    <p:sldLayoutId id="2147483912" r:id="rId7"/>
    <p:sldLayoutId id="2147483913" r:id="rId8"/>
    <p:sldLayoutId id="2147483914" r:id="rId9"/>
    <p:sldLayoutId id="2147483915" r:id="rId10"/>
    <p:sldLayoutId id="2147483916" r:id="rId11"/>
    <p:sldLayoutId id="2147483918" r:id="rId12"/>
  </p:sldLayoutIdLst>
  <p:hf hdr="0" ftr="0" dt="0"/>
  <p:txStyles>
    <p:titleStyle>
      <a:lvl1pPr marL="358775" indent="-358775" algn="l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+mj-lt"/>
          <a:ea typeface="MS PGothic" pitchFamily="34" charset="-128"/>
          <a:cs typeface="MS PGothic" charset="0"/>
        </a:defRPr>
      </a:lvl1pPr>
      <a:lvl2pPr marL="358775" indent="-358775" algn="l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  <a:ea typeface="MS PGothic" pitchFamily="34" charset="-128"/>
          <a:cs typeface="MS PGothic" charset="0"/>
        </a:defRPr>
      </a:lvl2pPr>
      <a:lvl3pPr marL="358775" indent="-358775" algn="l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  <a:ea typeface="MS PGothic" pitchFamily="34" charset="-128"/>
          <a:cs typeface="MS PGothic" charset="0"/>
        </a:defRPr>
      </a:lvl3pPr>
      <a:lvl4pPr marL="358775" indent="-358775" algn="l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  <a:ea typeface="MS PGothic" pitchFamily="34" charset="-128"/>
          <a:cs typeface="MS PGothic" charset="0"/>
        </a:defRPr>
      </a:lvl4pPr>
      <a:lvl5pPr marL="358775" indent="-358775" algn="l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  <a:ea typeface="MS PGothic" pitchFamily="34" charset="-128"/>
          <a:cs typeface="MS PGothic" charset="0"/>
        </a:defRPr>
      </a:lvl5pPr>
      <a:lvl6pPr marL="815975" algn="l" rtl="0" fontAlgn="base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6pPr>
      <a:lvl7pPr marL="1273175" algn="l" rtl="0" fontAlgn="base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7pPr>
      <a:lvl8pPr marL="1730375" algn="l" rtl="0" fontAlgn="base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8pPr>
      <a:lvl9pPr marL="2187575" algn="l" rtl="0" fontAlgn="base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bg1"/>
        </a:buClr>
        <a:buChar char="•"/>
        <a:defRPr sz="2400" i="1">
          <a:solidFill>
            <a:srgbClr val="0F5494"/>
          </a:solidFill>
          <a:latin typeface="+mn-lt"/>
          <a:ea typeface="MS PGothic" pitchFamily="34" charset="-128"/>
          <a:cs typeface="MS PGothic" charset="0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rgbClr val="009FBA"/>
        </a:buClr>
        <a:buChar char="•"/>
        <a:defRPr sz="2000" b="1">
          <a:solidFill>
            <a:srgbClr val="0F5494"/>
          </a:solidFill>
          <a:latin typeface="+mn-lt"/>
          <a:ea typeface="MS PGothic" pitchFamily="34" charset="-128"/>
          <a:cs typeface="MS PGothic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defRPr sz="1400">
          <a:solidFill>
            <a:srgbClr val="0F5494"/>
          </a:solidFill>
          <a:latin typeface="+mn-lt"/>
          <a:ea typeface="MS PGothic" pitchFamily="34" charset="-128"/>
          <a:cs typeface="MS PGothic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Arial" pitchFamily="34" charset="0"/>
          <a:ea typeface="MS PGothic" pitchFamily="34" charset="-128"/>
          <a:cs typeface="MS PGothic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pitchFamily="34" charset="0"/>
          <a:ea typeface="MS PGothic" pitchFamily="34" charset="-128"/>
          <a:cs typeface="MS PGothic" charset="0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pitchFamily="34" charset="0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pitchFamily="34" charset="0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pitchFamily="34" charset="0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pitchFamily="34" charset="0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3.emf"/><Relationship Id="rId4" Type="http://schemas.openxmlformats.org/officeDocument/2006/relationships/oleObject" Target="../embeddings/oleObject1.bin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2.xml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5" Type="http://schemas.openxmlformats.org/officeDocument/2006/relationships/image" Target="../media/image4.emf"/><Relationship Id="rId4" Type="http://schemas.openxmlformats.org/officeDocument/2006/relationships/oleObject" Target="../embeddings/oleObject2.bin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3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5" Type="http://schemas.openxmlformats.org/officeDocument/2006/relationships/image" Target="../media/image5.emf"/><Relationship Id="rId4" Type="http://schemas.openxmlformats.org/officeDocument/2006/relationships/oleObject" Target="../embeddings/oleObject3.bin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6.xml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4.vml"/><Relationship Id="rId5" Type="http://schemas.openxmlformats.org/officeDocument/2006/relationships/image" Target="../media/image6.emf"/><Relationship Id="rId4" Type="http://schemas.openxmlformats.org/officeDocument/2006/relationships/oleObject" Target="../embeddings/oleObject4.bin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9.xml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5.vml"/><Relationship Id="rId5" Type="http://schemas.openxmlformats.org/officeDocument/2006/relationships/image" Target="../media/image7.emf"/><Relationship Id="rId4" Type="http://schemas.openxmlformats.org/officeDocument/2006/relationships/oleObject" Target="../embeddings/oleObject5.bin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8.bin"/><Relationship Id="rId3" Type="http://schemas.openxmlformats.org/officeDocument/2006/relationships/notesSlide" Target="../notesSlides/notesSlide20.xml"/><Relationship Id="rId7" Type="http://schemas.openxmlformats.org/officeDocument/2006/relationships/image" Target="../media/image9.emf"/><Relationship Id="rId12" Type="http://schemas.openxmlformats.org/officeDocument/2006/relationships/image" Target="../media/image12.jpe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6.vml"/><Relationship Id="rId6" Type="http://schemas.openxmlformats.org/officeDocument/2006/relationships/oleObject" Target="../embeddings/oleObject7.bin"/><Relationship Id="rId11" Type="http://schemas.openxmlformats.org/officeDocument/2006/relationships/image" Target="../media/image11.wmf"/><Relationship Id="rId5" Type="http://schemas.openxmlformats.org/officeDocument/2006/relationships/image" Target="../media/image8.wmf"/><Relationship Id="rId10" Type="http://schemas.openxmlformats.org/officeDocument/2006/relationships/oleObject" Target="../embeddings/oleObject9.bin"/><Relationship Id="rId4" Type="http://schemas.openxmlformats.org/officeDocument/2006/relationships/oleObject" Target="../embeddings/oleObject6.bin"/><Relationship Id="rId9" Type="http://schemas.openxmlformats.org/officeDocument/2006/relationships/image" Target="../media/image10.wmf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5.xml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7.vml"/><Relationship Id="rId5" Type="http://schemas.openxmlformats.org/officeDocument/2006/relationships/image" Target="../media/image13.emf"/><Relationship Id="rId4" Type="http://schemas.openxmlformats.org/officeDocument/2006/relationships/oleObject" Target="../embeddings/oleObject10.bin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6.xml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8.vml"/><Relationship Id="rId5" Type="http://schemas.openxmlformats.org/officeDocument/2006/relationships/image" Target="../media/image14.emf"/><Relationship Id="rId4" Type="http://schemas.openxmlformats.org/officeDocument/2006/relationships/oleObject" Target="../embeddings/oleObject11.bin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hyperlink" Target="http://ec.europa.eu/development/icenter/repository/Support-to--Sector-programmes_short_27072007_en.pdf" TargetMode="External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Rectangle 5"/>
          <p:cNvSpPr>
            <a:spLocks noGrp="1" noChangeArrowheads="1"/>
          </p:cNvSpPr>
          <p:nvPr>
            <p:ph type="ctrTitle"/>
          </p:nvPr>
        </p:nvSpPr>
        <p:spPr>
          <a:xfrm>
            <a:off x="1331640" y="1412776"/>
            <a:ext cx="6264695" cy="2448271"/>
          </a:xfrm>
        </p:spPr>
        <p:txBody>
          <a:bodyPr/>
          <a:lstStyle/>
          <a:p>
            <a:pPr indent="0" algn="ctr" eaLnBrk="1" hangingPunct="1"/>
            <a:r>
              <a:rPr lang="en-US" sz="4000" dirty="0" smtClean="0">
                <a:latin typeface="Verdana" charset="0"/>
              </a:rPr>
              <a:t>PFM domains &amp; sequencing of reforms</a:t>
            </a:r>
            <a:r>
              <a:rPr lang="en-US" sz="4000" dirty="0">
                <a:latin typeface="Verdana" charset="0"/>
              </a:rPr>
              <a:t/>
            </a:r>
            <a:br>
              <a:rPr lang="en-US" sz="4000" dirty="0">
                <a:latin typeface="Verdana" charset="0"/>
              </a:rPr>
            </a:br>
            <a:r>
              <a:rPr lang="en-US" sz="4000" dirty="0">
                <a:latin typeface="Verdana" charset="0"/>
              </a:rPr>
              <a:t/>
            </a:r>
            <a:br>
              <a:rPr lang="en-US" sz="4000" dirty="0">
                <a:latin typeface="Verdana" charset="0"/>
              </a:rPr>
            </a:br>
            <a:r>
              <a:rPr lang="en-US" sz="4000" dirty="0" smtClean="0">
                <a:latin typeface="Verdana" charset="0"/>
              </a:rPr>
              <a:t>Module 2.1</a:t>
            </a:r>
            <a:endParaRPr lang="en-GB" sz="4000" dirty="0">
              <a:latin typeface="Verdana" charset="0"/>
            </a:endParaRPr>
          </a:p>
        </p:txBody>
      </p:sp>
      <p:sp>
        <p:nvSpPr>
          <p:cNvPr id="24578" name="Rectangle 6"/>
          <p:cNvSpPr>
            <a:spLocks noGrp="1" noChangeArrowheads="1"/>
          </p:cNvSpPr>
          <p:nvPr>
            <p:ph type="subTitle" idx="1"/>
          </p:nvPr>
        </p:nvSpPr>
        <p:spPr>
          <a:xfrm>
            <a:off x="395288" y="4221088"/>
            <a:ext cx="7929562" cy="1224037"/>
          </a:xfrm>
        </p:spPr>
        <p:txBody>
          <a:bodyPr/>
          <a:lstStyle/>
          <a:p>
            <a:pPr algn="ctr" eaLnBrk="1" hangingPunct="1"/>
            <a:r>
              <a:rPr lang="en-AU" altLang="en-US" sz="3200" dirty="0">
                <a:ea typeface="MS PGothic" charset="-128"/>
              </a:rPr>
              <a:t>Expenditure </a:t>
            </a:r>
            <a:r>
              <a:rPr lang="en-AU" altLang="en-US" sz="3200" dirty="0" smtClean="0">
                <a:ea typeface="MS PGothic" charset="-128"/>
              </a:rPr>
              <a:t>classification</a:t>
            </a:r>
            <a:r>
              <a:rPr lang="en-AU" altLang="en-US" sz="3200" dirty="0">
                <a:ea typeface="MS PGothic" charset="-128"/>
              </a:rPr>
              <a:t>, budget </a:t>
            </a:r>
            <a:r>
              <a:rPr lang="en-AU" altLang="en-US" sz="3200" dirty="0" smtClean="0">
                <a:ea typeface="MS PGothic" charset="-128"/>
              </a:rPr>
              <a:t>preparation </a:t>
            </a:r>
            <a:r>
              <a:rPr lang="en-AU" altLang="en-US" sz="3200" dirty="0">
                <a:ea typeface="MS PGothic" charset="-128"/>
              </a:rPr>
              <a:t>and </a:t>
            </a:r>
            <a:r>
              <a:rPr lang="en-AU" altLang="en-US" sz="3200" dirty="0" smtClean="0">
                <a:ea typeface="MS PGothic" charset="-128"/>
              </a:rPr>
              <a:t>MTEF</a:t>
            </a:r>
            <a:endParaRPr lang="fr-FR" altLang="en-US" sz="4400" dirty="0">
              <a:ea typeface="MS PGothic" charset="-128"/>
            </a:endParaRPr>
          </a:p>
        </p:txBody>
      </p:sp>
      <p:sp>
        <p:nvSpPr>
          <p:cNvPr id="24579" name="Espace réservé du numéro de diapositive 4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2pPr>
            <a:lvl3pPr marL="11430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3pPr>
            <a:lvl4pPr marL="16002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4pPr>
            <a:lvl5pPr marL="20574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9pPr>
          </a:lstStyle>
          <a:p>
            <a:pPr eaLnBrk="1" hangingPunct="1"/>
            <a:fld id="{294D9C83-9BAD-1A40-947E-FF79BA9D52D8}" type="slidenum">
              <a:rPr lang="en-GB" sz="1400">
                <a:solidFill>
                  <a:schemeClr val="bg1"/>
                </a:solidFill>
              </a:rPr>
              <a:pPr eaLnBrk="1" hangingPunct="1"/>
              <a:t>1</a:t>
            </a:fld>
            <a:endParaRPr lang="en-GB" sz="140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839723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1000125"/>
            <a:ext cx="9144000" cy="1143000"/>
          </a:xfrm>
        </p:spPr>
        <p:txBody>
          <a:bodyPr/>
          <a:lstStyle/>
          <a:p>
            <a:pPr marL="0" indent="0" algn="ctr" eaLnBrk="1" hangingPunct="1"/>
            <a:r>
              <a:rPr lang="en-GB" altLang="en-US" sz="2800" dirty="0">
                <a:solidFill>
                  <a:srgbClr val="C00000"/>
                </a:solidFill>
                <a:ea typeface="MS PGothic" charset="-128"/>
              </a:rPr>
              <a:t>Analysing the </a:t>
            </a:r>
            <a:r>
              <a:rPr lang="en-GB" altLang="en-US" sz="2800" dirty="0" smtClean="0">
                <a:solidFill>
                  <a:srgbClr val="C00000"/>
                </a:solidFill>
                <a:ea typeface="MS PGothic" charset="-128"/>
              </a:rPr>
              <a:t>budget: combining </a:t>
            </a:r>
            <a:r>
              <a:rPr lang="en-GB" altLang="en-US" sz="2800" dirty="0">
                <a:solidFill>
                  <a:srgbClr val="C00000"/>
                </a:solidFill>
                <a:ea typeface="MS PGothic" charset="-128"/>
              </a:rPr>
              <a:t>functional </a:t>
            </a:r>
            <a:r>
              <a:rPr lang="en-GB" altLang="en-US" sz="2800" dirty="0" smtClean="0">
                <a:solidFill>
                  <a:srgbClr val="C00000"/>
                </a:solidFill>
                <a:ea typeface="MS PGothic" charset="-128"/>
              </a:rPr>
              <a:t>&amp; economic classifications</a:t>
            </a:r>
            <a:endParaRPr lang="en-GB" altLang="en-US" sz="2800" dirty="0">
              <a:solidFill>
                <a:srgbClr val="C00000"/>
              </a:solidFill>
              <a:ea typeface="MS PGothic" charset="-128"/>
            </a:endParaRPr>
          </a:p>
        </p:txBody>
      </p:sp>
      <p:graphicFrame>
        <p:nvGraphicFramePr>
          <p:cNvPr id="13315" name="Object 2"/>
          <p:cNvGraphicFramePr>
            <a:graphicFrameLocks noGrp="1" noChangeAspect="1"/>
          </p:cNvGraphicFramePr>
          <p:nvPr>
            <p:ph idx="4294967295"/>
            <p:extLst>
              <p:ext uri="{D42A27DB-BD31-4B8C-83A1-F6EECF244321}">
                <p14:modId xmlns:p14="http://schemas.microsoft.com/office/powerpoint/2010/main" val="2538793372"/>
              </p:ext>
            </p:extLst>
          </p:nvPr>
        </p:nvGraphicFramePr>
        <p:xfrm>
          <a:off x="215008" y="1912640"/>
          <a:ext cx="8928992" cy="471676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331" name="Worksheet" r:id="rId4" imgW="10922000" imgH="5562600" progId="Excel.Sheet.8">
                  <p:embed/>
                </p:oleObj>
              </mc:Choice>
              <mc:Fallback>
                <p:oleObj name="Worksheet" r:id="rId4" imgW="10922000" imgH="5562600" progId="Excel.Sheet.8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5008" y="1912640"/>
                        <a:ext cx="8928992" cy="471676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316" name="Espace réservé du numéro de diapositive 5"/>
          <p:cNvSpPr txBox="1">
            <a:spLocks noGrp="1"/>
          </p:cNvSpPr>
          <p:nvPr/>
        </p:nvSpPr>
        <p:spPr bwMode="auto">
          <a:xfrm>
            <a:off x="-828600" y="6400800"/>
            <a:ext cx="11620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spcBef>
                <a:spcPct val="20000"/>
              </a:spcBef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Verdana" charset="0"/>
                <a:ea typeface="MS PGothic" charset="-128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Verdana" charset="0"/>
                <a:ea typeface="MS PGothic" charset="-128"/>
              </a:defRPr>
            </a:lvl2pPr>
            <a:lvl3pPr marL="1143000" indent="-228600" eaLnBrk="0" hangingPunct="0">
              <a:spcBef>
                <a:spcPct val="20000"/>
              </a:spcBef>
              <a:defRPr sz="1400">
                <a:solidFill>
                  <a:srgbClr val="0F5494"/>
                </a:solidFill>
                <a:latin typeface="Verdana" charset="0"/>
                <a:ea typeface="MS PGothic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ea typeface="MS PGothic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ea typeface="MS PGothic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MS PGothic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MS PGothic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MS PGothic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MS PGothic" charset="-128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FontTx/>
              <a:buNone/>
            </a:pPr>
            <a:fld id="{D159AC00-F8F3-604C-918E-D44362F721EF}" type="slidenum">
              <a:rPr lang="fr-FR" altLang="en-US" sz="1200" i="0">
                <a:solidFill>
                  <a:schemeClr val="tx1"/>
                </a:solidFill>
              </a:rPr>
              <a:pPr algn="r" eaLnBrk="1" hangingPunct="1">
                <a:spcBef>
                  <a:spcPct val="0"/>
                </a:spcBef>
                <a:buClrTx/>
                <a:buFontTx/>
                <a:buNone/>
              </a:pPr>
              <a:t>10</a:t>
            </a:fld>
            <a:endParaRPr lang="fr-FR" altLang="en-US" sz="1200" i="0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1000125"/>
            <a:ext cx="7786688" cy="1143000"/>
          </a:xfrm>
        </p:spPr>
        <p:txBody>
          <a:bodyPr/>
          <a:lstStyle/>
          <a:p>
            <a:pPr indent="0" eaLnBrk="1" hangingPunct="1"/>
            <a:r>
              <a:rPr lang="fr-FR" altLang="en-US" sz="3200">
                <a:ea typeface="MS PGothic" charset="-128"/>
              </a:rPr>
              <a:t>	Module 2.1. Outline</a:t>
            </a:r>
          </a:p>
        </p:txBody>
      </p:sp>
      <p:sp>
        <p:nvSpPr>
          <p:cNvPr id="1433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9750" y="2286000"/>
            <a:ext cx="8143875" cy="3962400"/>
          </a:xfrm>
        </p:spPr>
        <p:txBody>
          <a:bodyPr/>
          <a:lstStyle/>
          <a:p>
            <a:pPr eaLnBrk="1" hangingPunct="1">
              <a:spcBef>
                <a:spcPts val="1200"/>
              </a:spcBef>
              <a:spcAft>
                <a:spcPts val="1200"/>
              </a:spcAft>
              <a:buClrTx/>
            </a:pPr>
            <a:r>
              <a:rPr lang="en-GB" altLang="en-US" sz="2700" i="0" dirty="0">
                <a:ea typeface="MS PGothic" charset="-128"/>
              </a:rPr>
              <a:t>Expenditure classification</a:t>
            </a:r>
          </a:p>
          <a:p>
            <a:pPr eaLnBrk="1" hangingPunct="1">
              <a:spcBef>
                <a:spcPts val="1200"/>
              </a:spcBef>
              <a:spcAft>
                <a:spcPts val="1200"/>
              </a:spcAft>
              <a:buClrTx/>
            </a:pPr>
            <a:r>
              <a:rPr lang="en-GB" altLang="en-US" sz="2700" i="0" dirty="0">
                <a:ea typeface="MS PGothic" charset="-128"/>
              </a:rPr>
              <a:t>Budget preparation</a:t>
            </a:r>
          </a:p>
          <a:p>
            <a:pPr eaLnBrk="1" hangingPunct="1">
              <a:spcBef>
                <a:spcPts val="1200"/>
              </a:spcBef>
              <a:spcAft>
                <a:spcPts val="1200"/>
              </a:spcAft>
              <a:buClrTx/>
            </a:pPr>
            <a:r>
              <a:rPr lang="en-GB" altLang="en-US" sz="2700" i="0" dirty="0">
                <a:ea typeface="MS PGothic" charset="-128"/>
              </a:rPr>
              <a:t>Going beyond the foundations: MTEF</a:t>
            </a:r>
          </a:p>
          <a:p>
            <a:pPr eaLnBrk="1" hangingPunct="1">
              <a:spcBef>
                <a:spcPts val="1200"/>
              </a:spcBef>
              <a:spcAft>
                <a:spcPts val="1200"/>
              </a:spcAft>
              <a:buClrTx/>
            </a:pPr>
            <a:r>
              <a:rPr lang="en-GB" altLang="en-US" sz="2700" i="0" dirty="0" smtClean="0">
                <a:ea typeface="MS PGothic" charset="-128"/>
              </a:rPr>
              <a:t>PEFA indicators regarding budget process</a:t>
            </a:r>
          </a:p>
          <a:p>
            <a:pPr eaLnBrk="1" hangingPunct="1">
              <a:spcBef>
                <a:spcPts val="1200"/>
              </a:spcBef>
              <a:spcAft>
                <a:spcPts val="1200"/>
              </a:spcAft>
              <a:buClrTx/>
            </a:pPr>
            <a:endParaRPr lang="en-GB" altLang="en-US" sz="2700" i="0" dirty="0">
              <a:ea typeface="MS PGothic" charset="-128"/>
            </a:endParaRPr>
          </a:p>
        </p:txBody>
      </p:sp>
      <p:sp>
        <p:nvSpPr>
          <p:cNvPr id="14340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468313" y="6237288"/>
            <a:ext cx="2895600" cy="47625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spcBef>
                <a:spcPct val="20000"/>
              </a:spcBef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Verdana" charset="0"/>
                <a:ea typeface="MS PGothic" charset="-128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Verdana" charset="0"/>
                <a:ea typeface="MS PGothic" charset="-128"/>
              </a:defRPr>
            </a:lvl2pPr>
            <a:lvl3pPr marL="1143000" indent="-228600" eaLnBrk="0" hangingPunct="0">
              <a:spcBef>
                <a:spcPct val="20000"/>
              </a:spcBef>
              <a:defRPr sz="1400">
                <a:solidFill>
                  <a:srgbClr val="0F5494"/>
                </a:solidFill>
                <a:latin typeface="Verdana" charset="0"/>
                <a:ea typeface="MS PGothic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ea typeface="MS PGothic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ea typeface="MS PGothic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MS PGothic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MS PGothic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MS PGothic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MS PGothic" charset="-128"/>
              </a:defRPr>
            </a:lvl9pPr>
          </a:lstStyle>
          <a:p>
            <a:pPr algn="l">
              <a:lnSpc>
                <a:spcPts val="1400"/>
              </a:lnSpc>
              <a:spcBef>
                <a:spcPct val="0"/>
              </a:spcBef>
              <a:buClrTx/>
              <a:buFontTx/>
              <a:buNone/>
            </a:pPr>
            <a:fld id="{E8E4FD5F-CA2D-3E40-A860-9A01F69A2837}" type="slidenum">
              <a:rPr lang="fr-FR" altLang="en-US" sz="1400" i="0">
                <a:solidFill>
                  <a:schemeClr val="tx1"/>
                </a:solidFill>
                <a:latin typeface="Arial" charset="0"/>
              </a:rPr>
              <a:pPr algn="l">
                <a:lnSpc>
                  <a:spcPts val="1400"/>
                </a:lnSpc>
                <a:spcBef>
                  <a:spcPct val="0"/>
                </a:spcBef>
                <a:buClrTx/>
                <a:buFontTx/>
                <a:buNone/>
              </a:pPr>
              <a:t>11</a:t>
            </a:fld>
            <a:endParaRPr lang="fr-FR" altLang="en-US" sz="1400" i="0">
              <a:solidFill>
                <a:schemeClr val="tx1"/>
              </a:solidFill>
              <a:latin typeface="Arial" charset="0"/>
            </a:endParaRPr>
          </a:p>
        </p:txBody>
      </p:sp>
      <p:sp>
        <p:nvSpPr>
          <p:cNvPr id="14341" name="AutoShape 6"/>
          <p:cNvSpPr>
            <a:spLocks noChangeArrowheads="1"/>
          </p:cNvSpPr>
          <p:nvPr/>
        </p:nvSpPr>
        <p:spPr bwMode="auto">
          <a:xfrm>
            <a:off x="468313" y="2852738"/>
            <a:ext cx="8358187" cy="873125"/>
          </a:xfrm>
          <a:prstGeom prst="rightArrow">
            <a:avLst>
              <a:gd name="adj1" fmla="val 50000"/>
              <a:gd name="adj2" fmla="val 202047"/>
            </a:avLst>
          </a:prstGeom>
          <a:noFill/>
          <a:ln w="28575">
            <a:solidFill>
              <a:srgbClr val="C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Verdana" charset="0"/>
                <a:ea typeface="MS PGothic" charset="-128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Verdana" charset="0"/>
                <a:ea typeface="MS PGothic" charset="-128"/>
              </a:defRPr>
            </a:lvl2pPr>
            <a:lvl3pPr marL="1143000" indent="-228600" eaLnBrk="0" hangingPunct="0">
              <a:spcBef>
                <a:spcPct val="20000"/>
              </a:spcBef>
              <a:defRPr sz="1400">
                <a:solidFill>
                  <a:srgbClr val="0F5494"/>
                </a:solidFill>
                <a:latin typeface="Verdana" charset="0"/>
                <a:ea typeface="MS PGothic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ea typeface="MS PGothic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ea typeface="MS PGothic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MS PGothic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MS PGothic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MS PGothic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MS PGothic" charset="-128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fr-BE" altLang="en-US" sz="1200" i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1196753"/>
            <a:ext cx="9144000" cy="720080"/>
          </a:xfrm>
        </p:spPr>
        <p:txBody>
          <a:bodyPr/>
          <a:lstStyle/>
          <a:p>
            <a:pPr marL="0" indent="0" algn="ctr" eaLnBrk="1" hangingPunct="1"/>
            <a:r>
              <a:rPr lang="fr-FR" altLang="en-US" sz="2800" dirty="0">
                <a:solidFill>
                  <a:srgbClr val="C00000"/>
                </a:solidFill>
                <a:ea typeface="MS PGothic" charset="-128"/>
              </a:rPr>
              <a:t>The importance of budget </a:t>
            </a:r>
            <a:r>
              <a:rPr lang="fr-FR" altLang="en-US" sz="2800" dirty="0" err="1">
                <a:solidFill>
                  <a:srgbClr val="C00000"/>
                </a:solidFill>
                <a:ea typeface="MS PGothic" charset="-128"/>
              </a:rPr>
              <a:t>preparation</a:t>
            </a:r>
            <a:endParaRPr lang="fr-FR" altLang="en-US" sz="2800" dirty="0">
              <a:solidFill>
                <a:srgbClr val="C00000"/>
              </a:solidFill>
              <a:ea typeface="MS PGothic" charset="-128"/>
            </a:endParaRPr>
          </a:p>
        </p:txBody>
      </p:sp>
      <p:sp>
        <p:nvSpPr>
          <p:cNvPr id="15363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251521" y="2276872"/>
            <a:ext cx="8392418" cy="3865166"/>
          </a:xfrm>
        </p:spPr>
        <p:txBody>
          <a:bodyPr/>
          <a:lstStyle/>
          <a:p>
            <a:pPr lvl="1" eaLnBrk="1" hangingPunct="1">
              <a:buClrTx/>
            </a:pPr>
            <a:r>
              <a:rPr lang="en-GB" altLang="en-US" sz="2300" b="0" dirty="0">
                <a:latin typeface="+mj-lt"/>
                <a:ea typeface="MS PGothic" charset="-128"/>
              </a:rPr>
              <a:t>The budget</a:t>
            </a:r>
          </a:p>
          <a:p>
            <a:pPr lvl="2" eaLnBrk="1" hangingPunct="1"/>
            <a:r>
              <a:rPr lang="en-GB" altLang="en-US" sz="2100" dirty="0">
                <a:latin typeface="+mj-lt"/>
                <a:ea typeface="MS PGothic" charset="-128"/>
              </a:rPr>
              <a:t>Main instrument of implementation of public policies</a:t>
            </a:r>
          </a:p>
          <a:p>
            <a:pPr lvl="2" eaLnBrk="1" hangingPunct="1"/>
            <a:r>
              <a:rPr lang="en-GB" altLang="en-US" sz="2100" dirty="0">
                <a:latin typeface="+mj-lt"/>
                <a:ea typeface="MS PGothic" charset="-128"/>
              </a:rPr>
              <a:t>Voted by legislative authority</a:t>
            </a:r>
          </a:p>
          <a:p>
            <a:pPr lvl="3" eaLnBrk="1" hangingPunct="1"/>
            <a:r>
              <a:rPr lang="en-GB" altLang="en-US" sz="1800" dirty="0">
                <a:solidFill>
                  <a:srgbClr val="0F5494"/>
                </a:solidFill>
                <a:latin typeface="+mj-lt"/>
                <a:ea typeface="MS PGothic" charset="-128"/>
              </a:rPr>
              <a:t>It is a milestone in the construction of a democratic system</a:t>
            </a:r>
          </a:p>
          <a:p>
            <a:pPr lvl="3" eaLnBrk="1" hangingPunct="1"/>
            <a:endParaRPr lang="en-GB" altLang="en-US" sz="1800" dirty="0">
              <a:solidFill>
                <a:srgbClr val="0F5494"/>
              </a:solidFill>
              <a:latin typeface="+mj-lt"/>
              <a:ea typeface="MS PGothic" charset="-128"/>
            </a:endParaRPr>
          </a:p>
          <a:p>
            <a:pPr lvl="1" eaLnBrk="1" hangingPunct="1">
              <a:buClrTx/>
            </a:pPr>
            <a:r>
              <a:rPr lang="en-GB" altLang="en-US" sz="2300" b="0" dirty="0">
                <a:latin typeface="+mj-lt"/>
                <a:ea typeface="MS PGothic" charset="-128"/>
              </a:rPr>
              <a:t>The preparation phase is essential, as difficult choices must not be delegated to the execution phase</a:t>
            </a:r>
          </a:p>
        </p:txBody>
      </p:sp>
      <p:sp>
        <p:nvSpPr>
          <p:cNvPr id="15365" name="Espace réservé du numéro de diapositive 1"/>
          <p:cNvSpPr>
            <a:spLocks noGrp="1"/>
          </p:cNvSpPr>
          <p:nvPr>
            <p:ph type="sldNum" sz="quarter" idx="12"/>
          </p:nvPr>
        </p:nvSpPr>
        <p:spPr>
          <a:xfrm>
            <a:off x="-1620688" y="6381750"/>
            <a:ext cx="2133600" cy="47625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Verdana" charset="0"/>
                <a:ea typeface="MS PGothic" charset="-128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Verdana" charset="0"/>
                <a:ea typeface="MS PGothic" charset="-128"/>
              </a:defRPr>
            </a:lvl2pPr>
            <a:lvl3pPr marL="1143000" indent="-228600" eaLnBrk="0" hangingPunct="0">
              <a:spcBef>
                <a:spcPct val="20000"/>
              </a:spcBef>
              <a:defRPr sz="1400">
                <a:solidFill>
                  <a:srgbClr val="0F5494"/>
                </a:solidFill>
                <a:latin typeface="Verdana" charset="0"/>
                <a:ea typeface="MS PGothic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ea typeface="MS PGothic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ea typeface="MS PGothic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MS PGothic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MS PGothic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MS PGothic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MS PGothic" charset="-128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fld id="{F45A22EE-7D80-CD48-87FE-3BA8276F2BFF}" type="slidenum">
              <a:rPr lang="en-GB" altLang="en-US" sz="1400" i="0">
                <a:solidFill>
                  <a:schemeClr val="tx1"/>
                </a:solidFill>
                <a:latin typeface="Arial" charset="0"/>
              </a:rPr>
              <a:pPr eaLnBrk="1" hangingPunct="1">
                <a:spcBef>
                  <a:spcPct val="0"/>
                </a:spcBef>
                <a:buClrTx/>
                <a:buFontTx/>
                <a:buNone/>
              </a:pPr>
              <a:t>12</a:t>
            </a:fld>
            <a:endParaRPr lang="en-GB" altLang="en-US" sz="1400" i="0" dirty="0">
              <a:solidFill>
                <a:schemeClr val="tx1"/>
              </a:solidFill>
              <a:latin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>
          <a:xfrm>
            <a:off x="107504" y="1196975"/>
            <a:ext cx="8784976" cy="1143000"/>
          </a:xfrm>
        </p:spPr>
        <p:txBody>
          <a:bodyPr/>
          <a:lstStyle/>
          <a:p>
            <a:pPr marL="0" indent="0" algn="ctr" eaLnBrk="1" hangingPunct="1"/>
            <a:r>
              <a:rPr lang="en-GB" altLang="en-US" sz="2800" dirty="0" smtClean="0">
                <a:solidFill>
                  <a:srgbClr val="C00000"/>
                </a:solidFill>
                <a:ea typeface="MS PGothic" charset="-128"/>
              </a:rPr>
              <a:t>The Foundations</a:t>
            </a:r>
            <a:r>
              <a:rPr lang="en-GB" altLang="en-US" sz="2800" dirty="0">
                <a:solidFill>
                  <a:srgbClr val="C00000"/>
                </a:solidFill>
                <a:ea typeface="MS PGothic" charset="-128"/>
              </a:rPr>
              <a:t>: ensure </a:t>
            </a:r>
            <a:r>
              <a:rPr lang="en-GB" altLang="en-US" sz="2800" dirty="0" smtClean="0">
                <a:solidFill>
                  <a:srgbClr val="C00000"/>
                </a:solidFill>
                <a:ea typeface="MS PGothic" charset="-128"/>
              </a:rPr>
              <a:t>credibility </a:t>
            </a:r>
            <a:r>
              <a:rPr lang="en-GB" altLang="en-US" sz="2800" dirty="0">
                <a:solidFill>
                  <a:srgbClr val="C00000"/>
                </a:solidFill>
                <a:ea typeface="MS PGothic" charset="-128"/>
              </a:rPr>
              <a:t>of the budget</a:t>
            </a:r>
          </a:p>
        </p:txBody>
      </p:sp>
      <p:sp>
        <p:nvSpPr>
          <p:cNvPr id="1638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14313" y="2214563"/>
            <a:ext cx="8229600" cy="3490912"/>
          </a:xfrm>
        </p:spPr>
        <p:txBody>
          <a:bodyPr/>
          <a:lstStyle/>
          <a:p>
            <a:pPr lvl="1" eaLnBrk="1" hangingPunct="1">
              <a:spcBef>
                <a:spcPts val="600"/>
              </a:spcBef>
              <a:spcAft>
                <a:spcPts val="600"/>
              </a:spcAft>
              <a:buClrTx/>
            </a:pPr>
            <a:endParaRPr lang="fr-FR" altLang="en-US" b="0" dirty="0">
              <a:ea typeface="MS PGothic" charset="-128"/>
            </a:endParaRPr>
          </a:p>
          <a:p>
            <a:pPr lvl="1" eaLnBrk="1" hangingPunct="1">
              <a:spcBef>
                <a:spcPts val="600"/>
              </a:spcBef>
              <a:spcAft>
                <a:spcPts val="600"/>
              </a:spcAft>
              <a:buClrTx/>
            </a:pPr>
            <a:r>
              <a:rPr lang="en-GB" altLang="en-US" sz="2400" b="0" dirty="0">
                <a:ea typeface="MS PGothic" charset="-128"/>
              </a:rPr>
              <a:t>Budgetary and macroeconomic framing</a:t>
            </a:r>
          </a:p>
          <a:p>
            <a:pPr lvl="1" eaLnBrk="1" hangingPunct="1">
              <a:spcBef>
                <a:spcPts val="0"/>
              </a:spcBef>
              <a:spcAft>
                <a:spcPts val="0"/>
              </a:spcAft>
              <a:buClrTx/>
            </a:pPr>
            <a:r>
              <a:rPr lang="en-GB" altLang="en-US" sz="2400" b="0" dirty="0">
                <a:ea typeface="MS PGothic" charset="-128"/>
              </a:rPr>
              <a:t>A </a:t>
            </a:r>
            <a:r>
              <a:rPr lang="en-GB" altLang="en-US" sz="2400" b="0" dirty="0" smtClean="0">
                <a:ea typeface="MS PGothic" charset="-128"/>
              </a:rPr>
              <a:t>budget </a:t>
            </a:r>
            <a:r>
              <a:rPr lang="en-GB" altLang="en-US" sz="2400" b="0" dirty="0">
                <a:ea typeface="MS PGothic" charset="-128"/>
              </a:rPr>
              <a:t>process that eases strategic decision-making and leaves enough time for ministries to carry out internal </a:t>
            </a:r>
            <a:r>
              <a:rPr lang="en-GB" altLang="en-US" sz="2400" b="0" dirty="0" smtClean="0">
                <a:ea typeface="MS PGothic" charset="-128"/>
              </a:rPr>
              <a:t>decisions: “two </a:t>
            </a:r>
            <a:r>
              <a:rPr lang="en-GB" altLang="en-US" sz="2400" b="0" dirty="0">
                <a:ea typeface="MS PGothic" charset="-128"/>
              </a:rPr>
              <a:t>stage” </a:t>
            </a:r>
            <a:r>
              <a:rPr lang="en-GB" altLang="en-US" sz="2400" b="0" dirty="0" smtClean="0">
                <a:ea typeface="MS PGothic" charset="-128"/>
              </a:rPr>
              <a:t>budget process</a:t>
            </a:r>
            <a:endParaRPr lang="en-GB" altLang="en-US" sz="2400" b="0" dirty="0">
              <a:ea typeface="MS PGothic" charset="-128"/>
            </a:endParaRPr>
          </a:p>
          <a:p>
            <a:pPr lvl="1" eaLnBrk="1" hangingPunct="1">
              <a:spcBef>
                <a:spcPts val="600"/>
              </a:spcBef>
              <a:spcAft>
                <a:spcPts val="600"/>
              </a:spcAft>
              <a:buClrTx/>
            </a:pPr>
            <a:r>
              <a:rPr lang="en-GB" altLang="en-US" sz="2400" b="0" dirty="0">
                <a:ea typeface="MS PGothic" charset="-128"/>
              </a:rPr>
              <a:t>Budget preparation schedule that is clear and thoroughly abided to</a:t>
            </a:r>
          </a:p>
        </p:txBody>
      </p:sp>
      <p:sp>
        <p:nvSpPr>
          <p:cNvPr id="16388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468313" y="6237288"/>
            <a:ext cx="2895600" cy="47625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spcBef>
                <a:spcPct val="20000"/>
              </a:spcBef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Verdana" charset="0"/>
                <a:ea typeface="MS PGothic" charset="-128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Verdana" charset="0"/>
                <a:ea typeface="MS PGothic" charset="-128"/>
              </a:defRPr>
            </a:lvl2pPr>
            <a:lvl3pPr marL="1143000" indent="-228600" eaLnBrk="0" hangingPunct="0">
              <a:spcBef>
                <a:spcPct val="20000"/>
              </a:spcBef>
              <a:defRPr sz="1400">
                <a:solidFill>
                  <a:srgbClr val="0F5494"/>
                </a:solidFill>
                <a:latin typeface="Verdana" charset="0"/>
                <a:ea typeface="MS PGothic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ea typeface="MS PGothic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ea typeface="MS PGothic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MS PGothic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MS PGothic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MS PGothic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MS PGothic" charset="-128"/>
              </a:defRPr>
            </a:lvl9pPr>
          </a:lstStyle>
          <a:p>
            <a:pPr algn="l">
              <a:lnSpc>
                <a:spcPts val="1400"/>
              </a:lnSpc>
              <a:spcBef>
                <a:spcPct val="0"/>
              </a:spcBef>
              <a:buClrTx/>
              <a:buFontTx/>
              <a:buNone/>
            </a:pPr>
            <a:fld id="{BD337C3A-08B2-2149-BAA5-66BFCB866A86}" type="slidenum">
              <a:rPr lang="fr-FR" altLang="en-US" sz="1400" i="0">
                <a:solidFill>
                  <a:schemeClr val="tx1"/>
                </a:solidFill>
                <a:latin typeface="Arial" charset="0"/>
              </a:rPr>
              <a:pPr algn="l">
                <a:lnSpc>
                  <a:spcPts val="1400"/>
                </a:lnSpc>
                <a:spcBef>
                  <a:spcPct val="0"/>
                </a:spcBef>
                <a:buClrTx/>
                <a:buFontTx/>
                <a:buNone/>
              </a:pPr>
              <a:t>13</a:t>
            </a:fld>
            <a:endParaRPr lang="fr-FR" altLang="en-US" sz="1400" i="0">
              <a:solidFill>
                <a:schemeClr val="tx1"/>
              </a:solidFill>
              <a:latin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28624" y="1285875"/>
            <a:ext cx="8103815" cy="702965"/>
          </a:xfrm>
        </p:spPr>
        <p:txBody>
          <a:bodyPr/>
          <a:lstStyle/>
          <a:p>
            <a:pPr marL="0" indent="0" algn="ctr" eaLnBrk="1" hangingPunct="1"/>
            <a:r>
              <a:rPr lang="en-GB" altLang="en-US" sz="2800" dirty="0">
                <a:solidFill>
                  <a:srgbClr val="C00000"/>
                </a:solidFill>
                <a:ea typeface="MS PGothic" charset="-128"/>
              </a:rPr>
              <a:t>The macroeconomic context</a:t>
            </a:r>
          </a:p>
        </p:txBody>
      </p:sp>
      <p:sp>
        <p:nvSpPr>
          <p:cNvPr id="17411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500063" y="2132856"/>
            <a:ext cx="8229600" cy="4320332"/>
          </a:xfrm>
        </p:spPr>
        <p:txBody>
          <a:bodyPr/>
          <a:lstStyle/>
          <a:p>
            <a:pPr eaLnBrk="1" hangingPunct="1">
              <a:buClrTx/>
            </a:pPr>
            <a:r>
              <a:rPr lang="en-GB" altLang="en-US" i="0" dirty="0">
                <a:ea typeface="MS PGothic" charset="-128"/>
              </a:rPr>
              <a:t>For global budgetary discipline and determining the totals: establish the macroeconomic context, including a provisional GFOT (Government Financial operations Table)</a:t>
            </a:r>
          </a:p>
          <a:p>
            <a:pPr eaLnBrk="1" hangingPunct="1">
              <a:buClrTx/>
            </a:pPr>
            <a:endParaRPr lang="en-GB" altLang="en-US" sz="2700" i="0" dirty="0">
              <a:ea typeface="MS PGothic" charset="-128"/>
            </a:endParaRPr>
          </a:p>
          <a:p>
            <a:pPr lvl="1" eaLnBrk="1" hangingPunct="1">
              <a:buClrTx/>
            </a:pPr>
            <a:r>
              <a:rPr lang="en-GB" altLang="en-US" sz="2300" b="0" dirty="0">
                <a:ea typeface="MS PGothic" charset="-128"/>
              </a:rPr>
              <a:t>Define the global totals and the budgetary goals (</a:t>
            </a:r>
            <a:r>
              <a:rPr lang="en-GB" altLang="en-US" sz="2300" b="0" dirty="0" smtClean="0">
                <a:ea typeface="MS PGothic" charset="-128"/>
              </a:rPr>
              <a:t>e.g</a:t>
            </a:r>
            <a:r>
              <a:rPr lang="en-GB" altLang="en-US" sz="2300" b="0" dirty="0">
                <a:ea typeface="MS PGothic" charset="-128"/>
              </a:rPr>
              <a:t>. Deficit)</a:t>
            </a:r>
          </a:p>
          <a:p>
            <a:pPr lvl="1" eaLnBrk="1" hangingPunct="1">
              <a:buClrTx/>
              <a:buFontTx/>
              <a:buNone/>
            </a:pPr>
            <a:endParaRPr lang="en-GB" altLang="en-US" sz="2300" b="0" dirty="0">
              <a:ea typeface="MS PGothic" charset="-128"/>
            </a:endParaRPr>
          </a:p>
          <a:p>
            <a:pPr lvl="1" eaLnBrk="1" hangingPunct="1">
              <a:buClrTx/>
            </a:pPr>
            <a:r>
              <a:rPr lang="en-GB" altLang="en-US" sz="2300" b="0" dirty="0">
                <a:ea typeface="MS PGothic" charset="-128"/>
              </a:rPr>
              <a:t>Examine </a:t>
            </a:r>
            <a:r>
              <a:rPr lang="en-GB" altLang="en-US" sz="2300" b="0" dirty="0" smtClean="0">
                <a:ea typeface="MS PGothic" charset="-128"/>
              </a:rPr>
              <a:t>sustainability </a:t>
            </a:r>
            <a:r>
              <a:rPr lang="en-GB" altLang="en-US" sz="2300" b="0" dirty="0">
                <a:ea typeface="MS PGothic" charset="-128"/>
              </a:rPr>
              <a:t>of </a:t>
            </a:r>
            <a:r>
              <a:rPr lang="en-GB" altLang="en-US" sz="2300" b="0" dirty="0" smtClean="0">
                <a:ea typeface="MS PGothic" charset="-128"/>
              </a:rPr>
              <a:t>budgetary </a:t>
            </a:r>
            <a:r>
              <a:rPr lang="en-GB" altLang="en-US" sz="2300" b="0" dirty="0">
                <a:ea typeface="MS PGothic" charset="-128"/>
              </a:rPr>
              <a:t>policy</a:t>
            </a:r>
          </a:p>
        </p:txBody>
      </p:sp>
      <p:sp>
        <p:nvSpPr>
          <p:cNvPr id="17412" name="Espace réservé du numéro de diapositive 5"/>
          <p:cNvSpPr txBox="1">
            <a:spLocks noGrp="1"/>
          </p:cNvSpPr>
          <p:nvPr/>
        </p:nvSpPr>
        <p:spPr bwMode="auto">
          <a:xfrm>
            <a:off x="-661987" y="6394312"/>
            <a:ext cx="11620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spcBef>
                <a:spcPct val="20000"/>
              </a:spcBef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Verdana" charset="0"/>
                <a:ea typeface="MS PGothic" charset="-128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Verdana" charset="0"/>
                <a:ea typeface="MS PGothic" charset="-128"/>
              </a:defRPr>
            </a:lvl2pPr>
            <a:lvl3pPr marL="1143000" indent="-228600" eaLnBrk="0" hangingPunct="0">
              <a:spcBef>
                <a:spcPct val="20000"/>
              </a:spcBef>
              <a:defRPr sz="1400">
                <a:solidFill>
                  <a:srgbClr val="0F5494"/>
                </a:solidFill>
                <a:latin typeface="Verdana" charset="0"/>
                <a:ea typeface="MS PGothic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ea typeface="MS PGothic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ea typeface="MS PGothic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MS PGothic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MS PGothic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MS PGothic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MS PGothic" charset="-128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FontTx/>
              <a:buNone/>
            </a:pPr>
            <a:endParaRPr lang="fr-FR" altLang="en-US" sz="1200" i="0" dirty="0">
              <a:solidFill>
                <a:srgbClr val="333399"/>
              </a:solidFill>
            </a:endParaRPr>
          </a:p>
        </p:txBody>
      </p:sp>
      <p:sp>
        <p:nvSpPr>
          <p:cNvPr id="17413" name="Espace réservé du numéro de diapositive 1"/>
          <p:cNvSpPr>
            <a:spLocks noGrp="1"/>
          </p:cNvSpPr>
          <p:nvPr>
            <p:ph type="sldNum" sz="quarter" idx="12"/>
          </p:nvPr>
        </p:nvSpPr>
        <p:spPr>
          <a:xfrm>
            <a:off x="-1668628" y="6250296"/>
            <a:ext cx="2133600" cy="47625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Verdana" charset="0"/>
                <a:ea typeface="MS PGothic" charset="-128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Verdana" charset="0"/>
                <a:ea typeface="MS PGothic" charset="-128"/>
              </a:defRPr>
            </a:lvl2pPr>
            <a:lvl3pPr marL="1143000" indent="-228600" eaLnBrk="0" hangingPunct="0">
              <a:spcBef>
                <a:spcPct val="20000"/>
              </a:spcBef>
              <a:defRPr sz="1400">
                <a:solidFill>
                  <a:srgbClr val="0F5494"/>
                </a:solidFill>
                <a:latin typeface="Verdana" charset="0"/>
                <a:ea typeface="MS PGothic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ea typeface="MS PGothic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ea typeface="MS PGothic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MS PGothic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MS PGothic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MS PGothic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MS PGothic" charset="-128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fld id="{E9AE6029-7B84-FA40-84FA-E02F1BD31845}" type="slidenum">
              <a:rPr lang="en-GB" altLang="en-US" sz="1400" i="0">
                <a:solidFill>
                  <a:schemeClr val="tx1"/>
                </a:solidFill>
                <a:latin typeface="Arial" charset="0"/>
              </a:rPr>
              <a:pPr eaLnBrk="1" hangingPunct="1">
                <a:spcBef>
                  <a:spcPct val="0"/>
                </a:spcBef>
                <a:buClrTx/>
                <a:buFontTx/>
                <a:buNone/>
              </a:pPr>
              <a:t>14</a:t>
            </a:fld>
            <a:endParaRPr lang="en-GB" altLang="en-US" sz="1400" i="0">
              <a:solidFill>
                <a:schemeClr val="tx1"/>
              </a:solidFill>
              <a:latin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itre 7"/>
          <p:cNvSpPr>
            <a:spLocks noGrp="1"/>
          </p:cNvSpPr>
          <p:nvPr>
            <p:ph type="title" idx="4294967295"/>
          </p:nvPr>
        </p:nvSpPr>
        <p:spPr>
          <a:xfrm>
            <a:off x="0" y="1052737"/>
            <a:ext cx="1692275" cy="1371376"/>
          </a:xfrm>
        </p:spPr>
        <p:txBody>
          <a:bodyPr/>
          <a:lstStyle/>
          <a:p>
            <a:pPr indent="0" eaLnBrk="1" hangingPunct="1"/>
            <a:r>
              <a:rPr lang="fr-BE" altLang="en-US" sz="2800" dirty="0">
                <a:solidFill>
                  <a:srgbClr val="C00000"/>
                </a:solidFill>
                <a:ea typeface="MS PGothic" charset="-128"/>
              </a:rPr>
              <a:t>The GFOT</a:t>
            </a:r>
          </a:p>
        </p:txBody>
      </p:sp>
      <p:graphicFrame>
        <p:nvGraphicFramePr>
          <p:cNvPr id="18435" name="Object 2"/>
          <p:cNvGraphicFramePr>
            <a:graphicFrameLocks noGrp="1" noChangeAspect="1"/>
          </p:cNvGraphicFramePr>
          <p:nvPr>
            <p:ph idx="4294967295"/>
            <p:extLst>
              <p:ext uri="{D42A27DB-BD31-4B8C-83A1-F6EECF244321}">
                <p14:modId xmlns:p14="http://schemas.microsoft.com/office/powerpoint/2010/main" val="3344844937"/>
              </p:ext>
            </p:extLst>
          </p:nvPr>
        </p:nvGraphicFramePr>
        <p:xfrm>
          <a:off x="1692275" y="1196752"/>
          <a:ext cx="7282800" cy="5400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452" name="Worksheet" r:id="rId4" imgW="10960100" imgH="8128000" progId="Excel.Sheet.8">
                  <p:embed/>
                </p:oleObj>
              </mc:Choice>
              <mc:Fallback>
                <p:oleObj name="Worksheet" r:id="rId4" imgW="10960100" imgH="8128000" progId="Excel.Sheet.8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92275" y="1196752"/>
                        <a:ext cx="7282800" cy="5400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8436" name="AutoShape 8"/>
          <p:cNvSpPr>
            <a:spLocks noChangeArrowheads="1"/>
          </p:cNvSpPr>
          <p:nvPr/>
        </p:nvSpPr>
        <p:spPr bwMode="auto">
          <a:xfrm flipV="1">
            <a:off x="6691313" y="2424113"/>
            <a:ext cx="971550" cy="1989137"/>
          </a:xfrm>
          <a:prstGeom prst="wedgeRectCallout">
            <a:avLst>
              <a:gd name="adj1" fmla="val -43139"/>
              <a:gd name="adj2" fmla="val 31324"/>
            </a:avLst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rot="10800000" lIns="82039" tIns="41020" rIns="82039" bIns="41020"/>
          <a:lstStyle>
            <a:lvl1pPr defTabSz="820738" eaLnBrk="0" hangingPunct="0">
              <a:spcBef>
                <a:spcPct val="20000"/>
              </a:spcBef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Verdana" charset="0"/>
                <a:ea typeface="MS PGothic" charset="-128"/>
              </a:defRPr>
            </a:lvl1pPr>
            <a:lvl2pPr marL="742950" indent="-285750" defTabSz="820738" eaLnBrk="0" hangingPunct="0">
              <a:spcBef>
                <a:spcPct val="20000"/>
              </a:spcBef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Verdana" charset="0"/>
                <a:ea typeface="MS PGothic" charset="-128"/>
              </a:defRPr>
            </a:lvl2pPr>
            <a:lvl3pPr marL="1143000" indent="-228600" defTabSz="820738" eaLnBrk="0" hangingPunct="0">
              <a:spcBef>
                <a:spcPct val="20000"/>
              </a:spcBef>
              <a:defRPr sz="1400">
                <a:solidFill>
                  <a:srgbClr val="0F5494"/>
                </a:solidFill>
                <a:latin typeface="Verdana" charset="0"/>
                <a:ea typeface="MS PGothic" charset="-128"/>
              </a:defRPr>
            </a:lvl3pPr>
            <a:lvl4pPr marL="1600200" indent="-228600" defTabSz="820738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ea typeface="MS PGothic" charset="-128"/>
              </a:defRPr>
            </a:lvl4pPr>
            <a:lvl5pPr marL="2057400" indent="-228600" defTabSz="820738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ea typeface="MS PGothic" charset="-128"/>
              </a:defRPr>
            </a:lvl5pPr>
            <a:lvl6pPr marL="2514600" indent="-228600" defTabSz="8207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MS PGothic" charset="-128"/>
              </a:defRPr>
            </a:lvl6pPr>
            <a:lvl7pPr marL="2971800" indent="-228600" defTabSz="8207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MS PGothic" charset="-128"/>
              </a:defRPr>
            </a:lvl7pPr>
            <a:lvl8pPr marL="3429000" indent="-228600" defTabSz="8207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MS PGothic" charset="-128"/>
              </a:defRPr>
            </a:lvl8pPr>
            <a:lvl9pPr marL="3886200" indent="-228600" defTabSz="8207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MS PGothic" charset="-128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fr-FR" altLang="en-US" sz="1200" i="0"/>
          </a:p>
        </p:txBody>
      </p:sp>
      <p:sp>
        <p:nvSpPr>
          <p:cNvPr id="18437" name="Espace réservé du numéro de diapositive 1"/>
          <p:cNvSpPr>
            <a:spLocks noGrp="1"/>
          </p:cNvSpPr>
          <p:nvPr>
            <p:ph type="sldNum" sz="quarter" idx="12"/>
          </p:nvPr>
        </p:nvSpPr>
        <p:spPr>
          <a:xfrm>
            <a:off x="323528" y="6357410"/>
            <a:ext cx="477416" cy="47625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Verdana" charset="0"/>
                <a:ea typeface="MS PGothic" charset="-128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Verdana" charset="0"/>
                <a:ea typeface="MS PGothic" charset="-128"/>
              </a:defRPr>
            </a:lvl2pPr>
            <a:lvl3pPr marL="1143000" indent="-228600" eaLnBrk="0" hangingPunct="0">
              <a:spcBef>
                <a:spcPct val="20000"/>
              </a:spcBef>
              <a:defRPr sz="1400">
                <a:solidFill>
                  <a:srgbClr val="0F5494"/>
                </a:solidFill>
                <a:latin typeface="Verdana" charset="0"/>
                <a:ea typeface="MS PGothic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ea typeface="MS PGothic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ea typeface="MS PGothic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MS PGothic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MS PGothic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MS PGothic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MS PGothic" charset="-128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fld id="{86E60D1F-7E42-4D45-9AAC-3353653E4F77}" type="slidenum">
              <a:rPr lang="en-GB" altLang="en-US" sz="1400" i="0">
                <a:solidFill>
                  <a:schemeClr val="tx1"/>
                </a:solidFill>
                <a:latin typeface="Arial" charset="0"/>
              </a:rPr>
              <a:pPr eaLnBrk="1" hangingPunct="1">
                <a:spcBef>
                  <a:spcPct val="0"/>
                </a:spcBef>
                <a:buClrTx/>
                <a:buFontTx/>
                <a:buNone/>
              </a:pPr>
              <a:t>15</a:t>
            </a:fld>
            <a:endParaRPr lang="en-GB" altLang="en-US" sz="1400" i="0" dirty="0">
              <a:solidFill>
                <a:schemeClr val="tx1"/>
              </a:solidFill>
              <a:latin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1285875"/>
            <a:ext cx="9144000" cy="846981"/>
          </a:xfrm>
        </p:spPr>
        <p:txBody>
          <a:bodyPr/>
          <a:lstStyle/>
          <a:p>
            <a:pPr marL="0" indent="0" algn="ctr" eaLnBrk="1" hangingPunct="1"/>
            <a:r>
              <a:rPr lang="en-GB" altLang="en-US" sz="2800" dirty="0" smtClean="0">
                <a:solidFill>
                  <a:srgbClr val="C00000"/>
                </a:solidFill>
                <a:ea typeface="MS PGothic" charset="-128"/>
              </a:rPr>
              <a:t>Example: schedule </a:t>
            </a:r>
            <a:r>
              <a:rPr lang="en-GB" altLang="en-US" sz="2800" dirty="0">
                <a:solidFill>
                  <a:srgbClr val="C00000"/>
                </a:solidFill>
                <a:ea typeface="MS PGothic" charset="-128"/>
              </a:rPr>
              <a:t>for a disciplined budget </a:t>
            </a:r>
            <a:r>
              <a:rPr lang="en-GB" altLang="en-US" sz="2800" smtClean="0">
                <a:solidFill>
                  <a:srgbClr val="C00000"/>
                </a:solidFill>
                <a:ea typeface="MS PGothic" charset="-128"/>
              </a:rPr>
              <a:t>preparation process</a:t>
            </a:r>
            <a:endParaRPr lang="en-US" altLang="en-US" sz="2800" dirty="0">
              <a:solidFill>
                <a:srgbClr val="C00000"/>
              </a:solidFill>
              <a:ea typeface="MS PGothic" charset="-128"/>
            </a:endParaRPr>
          </a:p>
        </p:txBody>
      </p:sp>
      <p:graphicFrame>
        <p:nvGraphicFramePr>
          <p:cNvPr id="19459" name="Object 2"/>
          <p:cNvGraphicFramePr>
            <a:graphicFrameLocks noGrp="1" noChangeAspect="1"/>
          </p:cNvGraphicFramePr>
          <p:nvPr>
            <p:ph idx="1"/>
            <p:extLst>
              <p:ext uri="{D42A27DB-BD31-4B8C-83A1-F6EECF244321}">
                <p14:modId xmlns:p14="http://schemas.microsoft.com/office/powerpoint/2010/main" val="1267634944"/>
              </p:ext>
            </p:extLst>
          </p:nvPr>
        </p:nvGraphicFramePr>
        <p:xfrm>
          <a:off x="107504" y="2833417"/>
          <a:ext cx="8928992" cy="239578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475" name="Worksheet" r:id="rId4" imgW="10363200" imgH="2133600" progId="Excel.Sheet.8">
                  <p:embed/>
                </p:oleObj>
              </mc:Choice>
              <mc:Fallback>
                <p:oleObj name="Worksheet" r:id="rId4" imgW="10363200" imgH="2133600" progId="Excel.Sheet.8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7504" y="2833417"/>
                        <a:ext cx="8928992" cy="239578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19460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468313" y="6237288"/>
            <a:ext cx="2895600" cy="47625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spcBef>
                <a:spcPct val="20000"/>
              </a:spcBef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Verdana" charset="0"/>
                <a:ea typeface="MS PGothic" charset="-128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Verdana" charset="0"/>
                <a:ea typeface="MS PGothic" charset="-128"/>
              </a:defRPr>
            </a:lvl2pPr>
            <a:lvl3pPr marL="1143000" indent="-228600" eaLnBrk="0" hangingPunct="0">
              <a:spcBef>
                <a:spcPct val="20000"/>
              </a:spcBef>
              <a:defRPr sz="1400">
                <a:solidFill>
                  <a:srgbClr val="0F5494"/>
                </a:solidFill>
                <a:latin typeface="Verdana" charset="0"/>
                <a:ea typeface="MS PGothic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ea typeface="MS PGothic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ea typeface="MS PGothic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MS PGothic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MS PGothic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MS PGothic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MS PGothic" charset="-128"/>
              </a:defRPr>
            </a:lvl9pPr>
          </a:lstStyle>
          <a:p>
            <a:pPr algn="l">
              <a:lnSpc>
                <a:spcPts val="1400"/>
              </a:lnSpc>
              <a:spcBef>
                <a:spcPct val="0"/>
              </a:spcBef>
              <a:buClrTx/>
              <a:buFontTx/>
              <a:buNone/>
            </a:pPr>
            <a:fld id="{B5AF67BA-B0DB-B144-9DFF-381AF538DD8B}" type="slidenum">
              <a:rPr lang="fr-FR" altLang="en-US" sz="1400" i="0">
                <a:solidFill>
                  <a:schemeClr val="tx1"/>
                </a:solidFill>
                <a:latin typeface="Arial" charset="0"/>
              </a:rPr>
              <a:pPr algn="l">
                <a:lnSpc>
                  <a:spcPts val="1400"/>
                </a:lnSpc>
                <a:spcBef>
                  <a:spcPct val="0"/>
                </a:spcBef>
                <a:buClrTx/>
                <a:buFontTx/>
                <a:buNone/>
              </a:pPr>
              <a:t>16</a:t>
            </a:fld>
            <a:endParaRPr lang="fr-FR" altLang="en-US" sz="1400" i="0">
              <a:solidFill>
                <a:schemeClr val="tx1"/>
              </a:solidFill>
              <a:latin typeface="Arial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1000125"/>
            <a:ext cx="7786688" cy="1143000"/>
          </a:xfrm>
        </p:spPr>
        <p:txBody>
          <a:bodyPr/>
          <a:lstStyle/>
          <a:p>
            <a:pPr indent="0" eaLnBrk="1" hangingPunct="1"/>
            <a:r>
              <a:rPr lang="fr-FR" altLang="en-US" sz="3200">
                <a:ea typeface="MS PGothic" charset="-128"/>
              </a:rPr>
              <a:t>	Module 2.1. Outline</a:t>
            </a:r>
          </a:p>
        </p:txBody>
      </p:sp>
      <p:sp>
        <p:nvSpPr>
          <p:cNvPr id="2048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9750" y="2286000"/>
            <a:ext cx="8143875" cy="3962400"/>
          </a:xfrm>
        </p:spPr>
        <p:txBody>
          <a:bodyPr/>
          <a:lstStyle/>
          <a:p>
            <a:pPr eaLnBrk="1" hangingPunct="1">
              <a:spcBef>
                <a:spcPts val="1200"/>
              </a:spcBef>
              <a:spcAft>
                <a:spcPts val="1200"/>
              </a:spcAft>
              <a:buClrTx/>
            </a:pPr>
            <a:r>
              <a:rPr lang="en-GB" altLang="en-US" sz="2700" i="0" dirty="0">
                <a:ea typeface="MS PGothic" charset="-128"/>
              </a:rPr>
              <a:t>Expenditure classification</a:t>
            </a:r>
          </a:p>
          <a:p>
            <a:pPr eaLnBrk="1" hangingPunct="1">
              <a:spcBef>
                <a:spcPts val="1200"/>
              </a:spcBef>
              <a:spcAft>
                <a:spcPts val="1200"/>
              </a:spcAft>
              <a:buClrTx/>
            </a:pPr>
            <a:r>
              <a:rPr lang="en-GB" altLang="en-US" sz="2700" i="0" dirty="0">
                <a:ea typeface="MS PGothic" charset="-128"/>
              </a:rPr>
              <a:t>Budget preparation</a:t>
            </a:r>
          </a:p>
          <a:p>
            <a:pPr eaLnBrk="1" hangingPunct="1">
              <a:spcBef>
                <a:spcPts val="1200"/>
              </a:spcBef>
              <a:spcAft>
                <a:spcPts val="1200"/>
              </a:spcAft>
              <a:buClrTx/>
            </a:pPr>
            <a:r>
              <a:rPr lang="en-GB" altLang="en-US" sz="2700" i="0" dirty="0">
                <a:ea typeface="MS PGothic" charset="-128"/>
              </a:rPr>
              <a:t>Going beyond the foundations: MTEF</a:t>
            </a:r>
          </a:p>
          <a:p>
            <a:pPr eaLnBrk="1" hangingPunct="1">
              <a:spcBef>
                <a:spcPts val="1200"/>
              </a:spcBef>
              <a:spcAft>
                <a:spcPts val="1200"/>
              </a:spcAft>
              <a:buClrTx/>
            </a:pPr>
            <a:r>
              <a:rPr lang="en-GB" altLang="en-US" sz="2700" i="0" dirty="0" smtClean="0">
                <a:ea typeface="MS PGothic" charset="-128"/>
              </a:rPr>
              <a:t>PEFA indicators regarding budget process</a:t>
            </a:r>
          </a:p>
          <a:p>
            <a:pPr eaLnBrk="1" hangingPunct="1">
              <a:spcBef>
                <a:spcPts val="1200"/>
              </a:spcBef>
              <a:spcAft>
                <a:spcPts val="1200"/>
              </a:spcAft>
              <a:buClrTx/>
            </a:pPr>
            <a:endParaRPr lang="en-GB" altLang="en-US" sz="2700" i="0" dirty="0">
              <a:ea typeface="MS PGothic" charset="-128"/>
            </a:endParaRPr>
          </a:p>
        </p:txBody>
      </p:sp>
      <p:sp>
        <p:nvSpPr>
          <p:cNvPr id="20484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468313" y="6237288"/>
            <a:ext cx="2895600" cy="47625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spcBef>
                <a:spcPct val="20000"/>
              </a:spcBef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Verdana" charset="0"/>
                <a:ea typeface="MS PGothic" charset="-128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Verdana" charset="0"/>
                <a:ea typeface="MS PGothic" charset="-128"/>
              </a:defRPr>
            </a:lvl2pPr>
            <a:lvl3pPr marL="1143000" indent="-228600" eaLnBrk="0" hangingPunct="0">
              <a:spcBef>
                <a:spcPct val="20000"/>
              </a:spcBef>
              <a:defRPr sz="1400">
                <a:solidFill>
                  <a:srgbClr val="0F5494"/>
                </a:solidFill>
                <a:latin typeface="Verdana" charset="0"/>
                <a:ea typeface="MS PGothic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ea typeface="MS PGothic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ea typeface="MS PGothic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MS PGothic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MS PGothic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MS PGothic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MS PGothic" charset="-128"/>
              </a:defRPr>
            </a:lvl9pPr>
          </a:lstStyle>
          <a:p>
            <a:pPr algn="l">
              <a:lnSpc>
                <a:spcPts val="1400"/>
              </a:lnSpc>
              <a:spcBef>
                <a:spcPct val="0"/>
              </a:spcBef>
              <a:buClrTx/>
              <a:buFontTx/>
              <a:buNone/>
            </a:pPr>
            <a:fld id="{F252E1CA-5E50-7E47-8CEF-39BFC470DABE}" type="slidenum">
              <a:rPr lang="fr-FR" altLang="en-US" sz="1400" i="0">
                <a:solidFill>
                  <a:schemeClr val="tx1"/>
                </a:solidFill>
                <a:latin typeface="Arial" charset="0"/>
              </a:rPr>
              <a:pPr algn="l">
                <a:lnSpc>
                  <a:spcPts val="1400"/>
                </a:lnSpc>
                <a:spcBef>
                  <a:spcPct val="0"/>
                </a:spcBef>
                <a:buClrTx/>
                <a:buFontTx/>
                <a:buNone/>
              </a:pPr>
              <a:t>17</a:t>
            </a:fld>
            <a:endParaRPr lang="fr-FR" altLang="en-US" sz="1400" i="0">
              <a:solidFill>
                <a:schemeClr val="tx1"/>
              </a:solidFill>
              <a:latin typeface="Arial" charset="0"/>
            </a:endParaRPr>
          </a:p>
        </p:txBody>
      </p:sp>
      <p:sp>
        <p:nvSpPr>
          <p:cNvPr id="20485" name="AutoShape 6"/>
          <p:cNvSpPr>
            <a:spLocks noChangeArrowheads="1"/>
          </p:cNvSpPr>
          <p:nvPr/>
        </p:nvSpPr>
        <p:spPr bwMode="auto">
          <a:xfrm>
            <a:off x="539750" y="3500438"/>
            <a:ext cx="8358188" cy="873125"/>
          </a:xfrm>
          <a:prstGeom prst="rightArrow">
            <a:avLst>
              <a:gd name="adj1" fmla="val 50000"/>
              <a:gd name="adj2" fmla="val 202047"/>
            </a:avLst>
          </a:prstGeom>
          <a:noFill/>
          <a:ln w="28575">
            <a:solidFill>
              <a:srgbClr val="C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Verdana" charset="0"/>
                <a:ea typeface="MS PGothic" charset="-128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Verdana" charset="0"/>
                <a:ea typeface="MS PGothic" charset="-128"/>
              </a:defRPr>
            </a:lvl2pPr>
            <a:lvl3pPr marL="1143000" indent="-228600" eaLnBrk="0" hangingPunct="0">
              <a:spcBef>
                <a:spcPct val="20000"/>
              </a:spcBef>
              <a:defRPr sz="1400">
                <a:solidFill>
                  <a:srgbClr val="0F5494"/>
                </a:solidFill>
                <a:latin typeface="Verdana" charset="0"/>
                <a:ea typeface="MS PGothic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ea typeface="MS PGothic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ea typeface="MS PGothic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MS PGothic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MS PGothic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MS PGothic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MS PGothic" charset="-128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fr-BE" altLang="en-US" sz="1200" i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1000125"/>
            <a:ext cx="8604250" cy="1143000"/>
          </a:xfrm>
        </p:spPr>
        <p:txBody>
          <a:bodyPr/>
          <a:lstStyle/>
          <a:p>
            <a:pPr marL="0" indent="0" algn="ctr" eaLnBrk="1" hangingPunct="1"/>
            <a:r>
              <a:rPr lang="en-GB" altLang="en-US" sz="2800" dirty="0" smtClean="0">
                <a:solidFill>
                  <a:srgbClr val="C00000"/>
                </a:solidFill>
                <a:ea typeface="MS PGothic" charset="-128"/>
              </a:rPr>
              <a:t>Going beyond </a:t>
            </a:r>
            <a:r>
              <a:rPr lang="fr-FR" altLang="en-US" sz="2800" dirty="0" smtClean="0">
                <a:solidFill>
                  <a:srgbClr val="C00000"/>
                </a:solidFill>
                <a:ea typeface="MS PGothic" charset="-128"/>
              </a:rPr>
              <a:t>the </a:t>
            </a:r>
            <a:r>
              <a:rPr lang="fr-FR" altLang="en-US" sz="2800" dirty="0">
                <a:solidFill>
                  <a:srgbClr val="C00000"/>
                </a:solidFill>
                <a:ea typeface="MS PGothic" charset="-128"/>
              </a:rPr>
              <a:t>basics: the MTEF</a:t>
            </a:r>
          </a:p>
        </p:txBody>
      </p:sp>
      <p:sp>
        <p:nvSpPr>
          <p:cNvPr id="2150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95288" y="1989138"/>
            <a:ext cx="8353425" cy="4554537"/>
          </a:xfrm>
        </p:spPr>
        <p:txBody>
          <a:bodyPr/>
          <a:lstStyle/>
          <a:p>
            <a:pPr eaLnBrk="1" hangingPunct="1">
              <a:buClrTx/>
            </a:pPr>
            <a:r>
              <a:rPr lang="en-GB" altLang="en-US" i="0" dirty="0">
                <a:ea typeface="MS PGothic" charset="-128"/>
              </a:rPr>
              <a:t>It is important to keep a </a:t>
            </a:r>
            <a:r>
              <a:rPr lang="en-GB" altLang="en-US" i="0" dirty="0" smtClean="0">
                <a:ea typeface="MS PGothic" charset="-128"/>
              </a:rPr>
              <a:t>multi-annual </a:t>
            </a:r>
            <a:r>
              <a:rPr lang="en-GB" altLang="en-US" i="0" dirty="0">
                <a:ea typeface="MS PGothic" charset="-128"/>
              </a:rPr>
              <a:t>perspective in mind in order to help maintain global budgetary discipline and plan ahead </a:t>
            </a:r>
            <a:r>
              <a:rPr lang="en-GB" altLang="en-US" i="0" dirty="0" smtClean="0">
                <a:ea typeface="MS PGothic" charset="-128"/>
              </a:rPr>
              <a:t>for policy </a:t>
            </a:r>
            <a:r>
              <a:rPr lang="en-GB" altLang="en-US" i="0" dirty="0">
                <a:ea typeface="MS PGothic" charset="-128"/>
              </a:rPr>
              <a:t>changes that may require time to be carried out</a:t>
            </a:r>
          </a:p>
          <a:p>
            <a:pPr eaLnBrk="1" hangingPunct="1">
              <a:buClrTx/>
            </a:pPr>
            <a:endParaRPr lang="en-GB" altLang="en-US" sz="1200" i="0" dirty="0">
              <a:ea typeface="MS PGothic" charset="-128"/>
            </a:endParaRPr>
          </a:p>
          <a:p>
            <a:pPr eaLnBrk="1" hangingPunct="1">
              <a:buClrTx/>
            </a:pPr>
            <a:r>
              <a:rPr lang="en-GB" altLang="en-US" i="0" dirty="0">
                <a:ea typeface="MS PGothic" charset="-128"/>
              </a:rPr>
              <a:t>Hence the benefit of a Medium Term Expenditure Framework (MTEF), often defined as follows:</a:t>
            </a:r>
          </a:p>
          <a:p>
            <a:pPr lvl="1" eaLnBrk="1" hangingPunct="1">
              <a:buClrTx/>
            </a:pPr>
            <a:r>
              <a:rPr lang="en-GB" altLang="en-US" sz="2100" b="0" dirty="0">
                <a:ea typeface="MS PGothic" charset="-128"/>
              </a:rPr>
              <a:t>Rolling </a:t>
            </a:r>
            <a:r>
              <a:rPr lang="en-GB" altLang="en-US" sz="2100" b="0" dirty="0" smtClean="0">
                <a:ea typeface="MS PGothic" charset="-128"/>
              </a:rPr>
              <a:t>multi-annual </a:t>
            </a:r>
            <a:r>
              <a:rPr lang="en-GB" altLang="en-US" sz="2100" b="0" dirty="0">
                <a:ea typeface="MS PGothic" charset="-128"/>
              </a:rPr>
              <a:t>expenditure programme;</a:t>
            </a:r>
          </a:p>
          <a:p>
            <a:pPr lvl="1" eaLnBrk="1" hangingPunct="1">
              <a:buClrTx/>
            </a:pPr>
            <a:r>
              <a:rPr lang="en-GB" altLang="en-US" sz="2100" b="0" dirty="0">
                <a:ea typeface="MS PGothic" charset="-128"/>
              </a:rPr>
              <a:t>Established on a yearly basis;</a:t>
            </a:r>
          </a:p>
          <a:p>
            <a:pPr lvl="1" eaLnBrk="1" hangingPunct="1">
              <a:buClrTx/>
            </a:pPr>
            <a:r>
              <a:rPr lang="en-GB" altLang="en-US" sz="2100" b="0" dirty="0">
                <a:ea typeface="MS PGothic" charset="-128"/>
              </a:rPr>
              <a:t>In line with the budget the first year, in line with the GFOT the following years.</a:t>
            </a:r>
          </a:p>
          <a:p>
            <a:pPr eaLnBrk="1" hangingPunct="1"/>
            <a:endParaRPr lang="en-GB" altLang="en-US" sz="2500" dirty="0">
              <a:ea typeface="MS PGothic" charset="-128"/>
            </a:endParaRPr>
          </a:p>
        </p:txBody>
      </p:sp>
      <p:sp>
        <p:nvSpPr>
          <p:cNvPr id="21508" name="Espace réservé du numéro de diapositive 1"/>
          <p:cNvSpPr>
            <a:spLocks noGrp="1"/>
          </p:cNvSpPr>
          <p:nvPr>
            <p:ph type="sldNum" sz="quarter" idx="12"/>
          </p:nvPr>
        </p:nvSpPr>
        <p:spPr>
          <a:xfrm>
            <a:off x="-1548680" y="6397166"/>
            <a:ext cx="2133600" cy="47625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Verdana" charset="0"/>
                <a:ea typeface="MS PGothic" charset="-128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Verdana" charset="0"/>
                <a:ea typeface="MS PGothic" charset="-128"/>
              </a:defRPr>
            </a:lvl2pPr>
            <a:lvl3pPr marL="1143000" indent="-228600" eaLnBrk="0" hangingPunct="0">
              <a:spcBef>
                <a:spcPct val="20000"/>
              </a:spcBef>
              <a:defRPr sz="1400">
                <a:solidFill>
                  <a:srgbClr val="0F5494"/>
                </a:solidFill>
                <a:latin typeface="Verdana" charset="0"/>
                <a:ea typeface="MS PGothic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ea typeface="MS PGothic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ea typeface="MS PGothic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MS PGothic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MS PGothic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MS PGothic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MS PGothic" charset="-128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fld id="{E02A4113-9D94-4142-905B-779C9AFE158E}" type="slidenum">
              <a:rPr lang="en-GB" altLang="en-US" sz="1400" i="0">
                <a:solidFill>
                  <a:schemeClr val="tx1"/>
                </a:solidFill>
                <a:latin typeface="Arial" charset="0"/>
              </a:rPr>
              <a:pPr eaLnBrk="1" hangingPunct="1">
                <a:spcBef>
                  <a:spcPct val="0"/>
                </a:spcBef>
                <a:buClrTx/>
                <a:buFontTx/>
                <a:buNone/>
              </a:pPr>
              <a:t>18</a:t>
            </a:fld>
            <a:endParaRPr lang="en-GB" altLang="en-US" sz="1400" i="0" dirty="0">
              <a:solidFill>
                <a:schemeClr val="tx1"/>
              </a:solidFill>
              <a:latin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1" name="Rectangle 6"/>
          <p:cNvSpPr>
            <a:spLocks noGrp="1" noChangeArrowheads="1"/>
          </p:cNvSpPr>
          <p:nvPr>
            <p:ph type="title" idx="4294967295"/>
          </p:nvPr>
        </p:nvSpPr>
        <p:spPr>
          <a:xfrm>
            <a:off x="285750" y="1071563"/>
            <a:ext cx="8339138" cy="1139825"/>
          </a:xfrm>
        </p:spPr>
        <p:txBody>
          <a:bodyPr/>
          <a:lstStyle/>
          <a:p>
            <a:pPr marL="0" indent="0" algn="ctr" eaLnBrk="1" hangingPunct="1"/>
            <a:r>
              <a:rPr lang="en-GB" altLang="en-US" sz="2800" dirty="0" smtClean="0">
                <a:solidFill>
                  <a:srgbClr val="C00000"/>
                </a:solidFill>
                <a:ea typeface="MS PGothic" charset="-128"/>
              </a:rPr>
              <a:t>Plans/strategies</a:t>
            </a:r>
            <a:r>
              <a:rPr lang="en-GB" altLang="en-US" sz="2800" smtClean="0">
                <a:solidFill>
                  <a:srgbClr val="C00000"/>
                </a:solidFill>
                <a:ea typeface="MS PGothic" charset="-128"/>
              </a:rPr>
              <a:t>, medium </a:t>
            </a:r>
            <a:r>
              <a:rPr lang="en-GB" altLang="en-US" sz="2800" dirty="0" smtClean="0">
                <a:solidFill>
                  <a:srgbClr val="C00000"/>
                </a:solidFill>
                <a:ea typeface="MS PGothic" charset="-128"/>
              </a:rPr>
              <a:t>term frameworks and budget</a:t>
            </a:r>
            <a:endParaRPr lang="en-GB" altLang="en-US" sz="2800" dirty="0">
              <a:solidFill>
                <a:srgbClr val="C00000"/>
              </a:solidFill>
              <a:ea typeface="MS PGothic" charset="-128"/>
            </a:endParaRPr>
          </a:p>
        </p:txBody>
      </p:sp>
      <p:graphicFrame>
        <p:nvGraphicFramePr>
          <p:cNvPr id="22532" name="Object 5"/>
          <p:cNvGraphicFramePr>
            <a:graphicFrameLocks noGrp="1" noChangeAspect="1"/>
          </p:cNvGraphicFramePr>
          <p:nvPr>
            <p:ph sz="half" idx="4294967295"/>
          </p:nvPr>
        </p:nvGraphicFramePr>
        <p:xfrm>
          <a:off x="468313" y="2133600"/>
          <a:ext cx="8221662" cy="42481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549" name="Worksheet" r:id="rId4" imgW="9093200" imgH="4699000" progId="Excel.Sheet.8">
                  <p:embed/>
                </p:oleObj>
              </mc:Choice>
              <mc:Fallback>
                <p:oleObj name="Worksheet" r:id="rId4" imgW="9093200" imgH="4699000" progId="Excel.Sheet.8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 t="-533"/>
                      <a:stretch>
                        <a:fillRect/>
                      </a:stretch>
                    </p:blipFill>
                    <p:spPr bwMode="auto">
                      <a:xfrm>
                        <a:off x="468313" y="2133600"/>
                        <a:ext cx="8221662" cy="42481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2533" name="Oval 5"/>
          <p:cNvSpPr>
            <a:spLocks noChangeArrowheads="1"/>
          </p:cNvSpPr>
          <p:nvPr/>
        </p:nvSpPr>
        <p:spPr bwMode="auto">
          <a:xfrm>
            <a:off x="971550" y="2997200"/>
            <a:ext cx="1655763" cy="360363"/>
          </a:xfrm>
          <a:prstGeom prst="ellipse">
            <a:avLst/>
          </a:prstGeom>
          <a:solidFill>
            <a:schemeClr val="bg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spcBef>
                <a:spcPct val="20000"/>
              </a:spcBef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Verdana" charset="0"/>
                <a:ea typeface="MS PGothic" charset="-128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Verdana" charset="0"/>
                <a:ea typeface="MS PGothic" charset="-128"/>
              </a:defRPr>
            </a:lvl2pPr>
            <a:lvl3pPr marL="1143000" indent="-228600" eaLnBrk="0" hangingPunct="0">
              <a:spcBef>
                <a:spcPct val="20000"/>
              </a:spcBef>
              <a:defRPr sz="1400">
                <a:solidFill>
                  <a:srgbClr val="0F5494"/>
                </a:solidFill>
                <a:latin typeface="Verdana" charset="0"/>
                <a:ea typeface="MS PGothic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ea typeface="MS PGothic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ea typeface="MS PGothic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MS PGothic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MS PGothic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MS PGothic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MS PGothic" charset="-128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fr-FR" altLang="en-US" sz="1200" i="0"/>
              <a:t>Cost estimation</a:t>
            </a:r>
          </a:p>
        </p:txBody>
      </p:sp>
      <p:sp>
        <p:nvSpPr>
          <p:cNvPr id="6" name="Espace réservé du numéro de diapositive 1"/>
          <p:cNvSpPr>
            <a:spLocks noGrp="1"/>
          </p:cNvSpPr>
          <p:nvPr>
            <p:ph type="sldNum" sz="quarter" idx="12"/>
          </p:nvPr>
        </p:nvSpPr>
        <p:spPr>
          <a:xfrm>
            <a:off x="-1548680" y="6397166"/>
            <a:ext cx="2133600" cy="47625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Verdana" charset="0"/>
                <a:ea typeface="MS PGothic" charset="-128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Verdana" charset="0"/>
                <a:ea typeface="MS PGothic" charset="-128"/>
              </a:defRPr>
            </a:lvl2pPr>
            <a:lvl3pPr marL="1143000" indent="-228600" eaLnBrk="0" hangingPunct="0">
              <a:spcBef>
                <a:spcPct val="20000"/>
              </a:spcBef>
              <a:defRPr sz="1400">
                <a:solidFill>
                  <a:srgbClr val="0F5494"/>
                </a:solidFill>
                <a:latin typeface="Verdana" charset="0"/>
                <a:ea typeface="MS PGothic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ea typeface="MS PGothic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ea typeface="MS PGothic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MS PGothic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MS PGothic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MS PGothic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MS PGothic" charset="-128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GB" altLang="en-US" sz="1400" i="0" dirty="0" smtClean="0">
                <a:solidFill>
                  <a:schemeClr val="tx1"/>
                </a:solidFill>
                <a:latin typeface="Arial" charset="0"/>
              </a:rPr>
              <a:t>19</a:t>
            </a:r>
            <a:endParaRPr lang="en-GB" altLang="en-US" sz="1400" i="0" dirty="0">
              <a:solidFill>
                <a:schemeClr val="tx1"/>
              </a:solidFill>
              <a:latin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Espace réservé du contenu 1"/>
          <p:cNvSpPr>
            <a:spLocks noGrp="1"/>
          </p:cNvSpPr>
          <p:nvPr>
            <p:ph idx="1"/>
          </p:nvPr>
        </p:nvSpPr>
        <p:spPr>
          <a:xfrm>
            <a:off x="500063" y="2500313"/>
            <a:ext cx="8229600" cy="4062412"/>
          </a:xfrm>
        </p:spPr>
        <p:txBody>
          <a:bodyPr/>
          <a:lstStyle/>
          <a:p>
            <a:pPr lvl="1">
              <a:buClrTx/>
              <a:buFont typeface="Arial" panose="020B0604020202020204" pitchFamily="34" charset="0"/>
              <a:buChar char="•"/>
            </a:pPr>
            <a:r>
              <a:rPr lang="fr-FR" altLang="en-US" sz="2400" b="0" dirty="0">
                <a:ea typeface="MS PGothic" charset="-128"/>
              </a:rPr>
              <a:t>Day 1: </a:t>
            </a:r>
            <a:r>
              <a:rPr lang="fr-FR" altLang="en-US" sz="2400" b="0" dirty="0" err="1">
                <a:ea typeface="MS PGothic" charset="-128"/>
              </a:rPr>
              <a:t>Approaches</a:t>
            </a:r>
            <a:r>
              <a:rPr lang="fr-FR" altLang="en-US" sz="2400" b="0" dirty="0">
                <a:ea typeface="MS PGothic" charset="-128"/>
              </a:rPr>
              <a:t> to PFM </a:t>
            </a:r>
            <a:r>
              <a:rPr lang="fr-FR" altLang="en-US" sz="2400" b="0" dirty="0" err="1">
                <a:ea typeface="MS PGothic" charset="-128"/>
              </a:rPr>
              <a:t>reform</a:t>
            </a:r>
            <a:endParaRPr lang="fr-FR" altLang="en-US" sz="2400" b="0" dirty="0">
              <a:ea typeface="MS PGothic" charset="-128"/>
            </a:endParaRPr>
          </a:p>
          <a:p>
            <a:pPr lvl="1">
              <a:buClrTx/>
              <a:buFont typeface="Arial" panose="020B0604020202020204" pitchFamily="34" charset="0"/>
              <a:buChar char="•"/>
            </a:pPr>
            <a:endParaRPr lang="fr-FR" altLang="en-US" sz="2400" b="0" dirty="0">
              <a:ea typeface="MS PGothic" charset="-128"/>
            </a:endParaRPr>
          </a:p>
          <a:p>
            <a:pPr lvl="1">
              <a:buClrTx/>
              <a:buFont typeface="Arial" panose="020B0604020202020204" pitchFamily="34" charset="0"/>
              <a:buChar char="•"/>
            </a:pPr>
            <a:r>
              <a:rPr lang="fr-FR" altLang="en-US" sz="2400" b="0" dirty="0">
                <a:solidFill>
                  <a:srgbClr val="FF0000"/>
                </a:solidFill>
                <a:ea typeface="MS PGothic" charset="-128"/>
              </a:rPr>
              <a:t>Day 2 : PFM </a:t>
            </a:r>
            <a:r>
              <a:rPr lang="fr-FR" altLang="en-US" sz="2400" b="0" dirty="0" err="1">
                <a:solidFill>
                  <a:srgbClr val="FF0000"/>
                </a:solidFill>
                <a:ea typeface="MS PGothic" charset="-128"/>
              </a:rPr>
              <a:t>sub-systems</a:t>
            </a:r>
            <a:r>
              <a:rPr lang="fr-FR" altLang="en-US" sz="2400" b="0" dirty="0">
                <a:solidFill>
                  <a:srgbClr val="FF0000"/>
                </a:solidFill>
                <a:ea typeface="MS PGothic" charset="-128"/>
              </a:rPr>
              <a:t> and </a:t>
            </a:r>
            <a:r>
              <a:rPr lang="fr-FR" altLang="en-US" sz="2400" b="0" dirty="0" err="1">
                <a:solidFill>
                  <a:srgbClr val="FF0000"/>
                </a:solidFill>
                <a:ea typeface="MS PGothic" charset="-128"/>
              </a:rPr>
              <a:t>prioritization</a:t>
            </a:r>
            <a:r>
              <a:rPr lang="fr-FR" altLang="en-US" sz="2400" b="0" dirty="0">
                <a:solidFill>
                  <a:srgbClr val="FF0000"/>
                </a:solidFill>
                <a:ea typeface="MS PGothic" charset="-128"/>
              </a:rPr>
              <a:t> </a:t>
            </a:r>
            <a:r>
              <a:rPr lang="fr-FR" altLang="en-US" sz="2400" b="0" dirty="0" err="1">
                <a:solidFill>
                  <a:srgbClr val="FF0000"/>
                </a:solidFill>
                <a:ea typeface="MS PGothic" charset="-128"/>
              </a:rPr>
              <a:t>amongst</a:t>
            </a:r>
            <a:r>
              <a:rPr lang="fr-FR" altLang="en-US" sz="2400" b="0" dirty="0">
                <a:solidFill>
                  <a:srgbClr val="FF0000"/>
                </a:solidFill>
                <a:ea typeface="MS PGothic" charset="-128"/>
              </a:rPr>
              <a:t> </a:t>
            </a:r>
            <a:r>
              <a:rPr lang="fr-FR" altLang="en-US" sz="2400" b="0" dirty="0" err="1">
                <a:solidFill>
                  <a:srgbClr val="FF0000"/>
                </a:solidFill>
                <a:ea typeface="MS PGothic" charset="-128"/>
              </a:rPr>
              <a:t>them</a:t>
            </a:r>
            <a:r>
              <a:rPr lang="fr-FR" altLang="en-US" sz="2400" b="0" dirty="0">
                <a:solidFill>
                  <a:srgbClr val="FF0000"/>
                </a:solidFill>
                <a:ea typeface="MS PGothic" charset="-128"/>
              </a:rPr>
              <a:t> </a:t>
            </a:r>
          </a:p>
          <a:p>
            <a:pPr lvl="1">
              <a:buClrTx/>
              <a:buFont typeface="Arial" panose="020B0604020202020204" pitchFamily="34" charset="0"/>
              <a:buChar char="•"/>
            </a:pPr>
            <a:endParaRPr lang="fr-FR" altLang="en-US" sz="2400" b="0" dirty="0">
              <a:ea typeface="MS PGothic" charset="-128"/>
            </a:endParaRPr>
          </a:p>
          <a:p>
            <a:pPr lvl="1">
              <a:buClrTx/>
              <a:buFont typeface="Arial" panose="020B0604020202020204" pitchFamily="34" charset="0"/>
              <a:buChar char="•"/>
            </a:pPr>
            <a:r>
              <a:rPr lang="fr-FR" altLang="en-US" sz="2400" b="0" dirty="0">
                <a:ea typeface="MS PGothic" charset="-128"/>
              </a:rPr>
              <a:t>Day 3: Change management – </a:t>
            </a:r>
            <a:r>
              <a:rPr lang="fr-FR" altLang="en-US" sz="2400" b="0" dirty="0" err="1">
                <a:ea typeface="MS PGothic" charset="-128"/>
              </a:rPr>
              <a:t>Reform</a:t>
            </a:r>
            <a:r>
              <a:rPr lang="fr-FR" altLang="en-US" sz="2400" b="0" dirty="0">
                <a:ea typeface="MS PGothic" charset="-128"/>
              </a:rPr>
              <a:t> </a:t>
            </a:r>
            <a:r>
              <a:rPr lang="fr-FR" altLang="en-US" sz="2400" b="0" dirty="0" err="1">
                <a:ea typeface="MS PGothic" charset="-128"/>
              </a:rPr>
              <a:t>sequencing</a:t>
            </a:r>
            <a:r>
              <a:rPr lang="fr-FR" altLang="en-US" sz="2400" b="0" dirty="0">
                <a:ea typeface="MS PGothic" charset="-128"/>
              </a:rPr>
              <a:t> issues – Case </a:t>
            </a:r>
            <a:r>
              <a:rPr lang="fr-FR" altLang="en-US" sz="2400" b="0" dirty="0" err="1">
                <a:ea typeface="MS PGothic" charset="-128"/>
              </a:rPr>
              <a:t>study</a:t>
            </a:r>
            <a:endParaRPr lang="fr-FR" altLang="en-US" sz="2400" b="0" dirty="0">
              <a:ea typeface="MS PGothic" charset="-128"/>
            </a:endParaRPr>
          </a:p>
          <a:p>
            <a:pPr lvl="1">
              <a:buFont typeface="Wingdings" charset="2"/>
              <a:buNone/>
            </a:pPr>
            <a:endParaRPr lang="fr-FR" altLang="en-US" sz="2400" b="0" dirty="0">
              <a:ea typeface="MS PGothic" charset="-128"/>
            </a:endParaRPr>
          </a:p>
          <a:p>
            <a:pPr lvl="1">
              <a:buFontTx/>
              <a:buNone/>
            </a:pPr>
            <a:endParaRPr lang="fr-FR" altLang="en-US" sz="2400" b="0" dirty="0">
              <a:ea typeface="MS PGothic" charset="-128"/>
            </a:endParaRPr>
          </a:p>
          <a:p>
            <a:endParaRPr lang="fr-BE" altLang="en-US" sz="2800" dirty="0">
              <a:ea typeface="MS PGothic" charset="-128"/>
            </a:endParaRPr>
          </a:p>
        </p:txBody>
      </p:sp>
      <p:sp>
        <p:nvSpPr>
          <p:cNvPr id="5123" name="Titre 2"/>
          <p:cNvSpPr>
            <a:spLocks noGrp="1"/>
          </p:cNvSpPr>
          <p:nvPr>
            <p:ph type="title"/>
          </p:nvPr>
        </p:nvSpPr>
        <p:spPr>
          <a:xfrm>
            <a:off x="0" y="1214438"/>
            <a:ext cx="9144000" cy="1143000"/>
          </a:xfrm>
          <a:ln/>
        </p:spPr>
        <p:txBody>
          <a:bodyPr/>
          <a:lstStyle/>
          <a:p>
            <a:pPr indent="0" eaLnBrk="1" hangingPunct="1"/>
            <a:r>
              <a:rPr lang="fr-FR" altLang="en-US" sz="2800">
                <a:ea typeface="MS PGothic" charset="-128"/>
              </a:rPr>
              <a:t>Course outline</a:t>
            </a:r>
            <a:endParaRPr lang="fr-BE" altLang="en-US" sz="2800">
              <a:ea typeface="MS PGothic" charset="-128"/>
            </a:endParaRPr>
          </a:p>
        </p:txBody>
      </p:sp>
      <p:sp>
        <p:nvSpPr>
          <p:cNvPr id="5124" name="Espace réservé du numéro de diapositive 3"/>
          <p:cNvSpPr>
            <a:spLocks noGrp="1"/>
          </p:cNvSpPr>
          <p:nvPr>
            <p:ph type="sldNum" sz="quarter" idx="10"/>
          </p:nvPr>
        </p:nvSpPr>
        <p:spPr>
          <a:xfrm>
            <a:off x="457200" y="6245225"/>
            <a:ext cx="2133600" cy="47625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Verdana" charset="0"/>
                <a:ea typeface="MS PGothic" charset="-128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Verdana" charset="0"/>
                <a:ea typeface="MS PGothic" charset="-128"/>
              </a:defRPr>
            </a:lvl2pPr>
            <a:lvl3pPr marL="1143000" indent="-228600" eaLnBrk="0" hangingPunct="0">
              <a:spcBef>
                <a:spcPct val="20000"/>
              </a:spcBef>
              <a:defRPr sz="1400">
                <a:solidFill>
                  <a:srgbClr val="0F5494"/>
                </a:solidFill>
                <a:latin typeface="Verdana" charset="0"/>
                <a:ea typeface="MS PGothic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ea typeface="MS PGothic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ea typeface="MS PGothic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MS PGothic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MS PGothic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MS PGothic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MS PGothic" charset="-128"/>
              </a:defRPr>
            </a:lvl9pPr>
          </a:lstStyle>
          <a:p>
            <a:pPr algn="l" eaLnBrk="1" hangingPunct="1">
              <a:spcBef>
                <a:spcPct val="0"/>
              </a:spcBef>
              <a:buClrTx/>
              <a:buFontTx/>
              <a:buNone/>
            </a:pPr>
            <a:fld id="{6233717D-D57A-4A48-B953-B74F78FC594C}" type="slidenum">
              <a:rPr lang="en-GB" altLang="en-US" sz="1400" i="0">
                <a:solidFill>
                  <a:schemeClr val="tx1"/>
                </a:solidFill>
                <a:latin typeface="Arial" charset="0"/>
              </a:rPr>
              <a:pPr algn="l" eaLnBrk="1" hangingPunct="1">
                <a:spcBef>
                  <a:spcPct val="0"/>
                </a:spcBef>
                <a:buClrTx/>
                <a:buFontTx/>
                <a:buNone/>
              </a:pPr>
              <a:t>2</a:t>
            </a:fld>
            <a:endParaRPr lang="en-GB" altLang="en-US" sz="1400" i="0">
              <a:solidFill>
                <a:schemeClr val="tx1"/>
              </a:solidFill>
              <a:latin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5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79387" y="1341438"/>
            <a:ext cx="8713787" cy="571500"/>
          </a:xfrm>
        </p:spPr>
        <p:txBody>
          <a:bodyPr/>
          <a:lstStyle/>
          <a:p>
            <a:pPr marL="0" indent="0" algn="ctr" eaLnBrk="1" hangingPunct="1"/>
            <a:r>
              <a:rPr lang="fr-FR" altLang="en-US" sz="2800" dirty="0">
                <a:solidFill>
                  <a:srgbClr val="C00000"/>
                </a:solidFill>
                <a:ea typeface="MS PGothic" charset="-128"/>
              </a:rPr>
              <a:t>MT/LT plans and/or </a:t>
            </a:r>
            <a:r>
              <a:rPr lang="en-GB" altLang="en-US" sz="2800" dirty="0" smtClean="0">
                <a:solidFill>
                  <a:srgbClr val="C00000"/>
                </a:solidFill>
                <a:ea typeface="MS PGothic" charset="-128"/>
              </a:rPr>
              <a:t>strategies</a:t>
            </a:r>
            <a:endParaRPr lang="en-GB" altLang="en-US" sz="2800" dirty="0">
              <a:solidFill>
                <a:srgbClr val="C00000"/>
              </a:solidFill>
              <a:ea typeface="MS PGothic" charset="-128"/>
            </a:endParaRPr>
          </a:p>
        </p:txBody>
      </p:sp>
      <p:sp>
        <p:nvSpPr>
          <p:cNvPr id="23556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250825" y="2276475"/>
            <a:ext cx="8642350" cy="4208463"/>
          </a:xfrm>
        </p:spPr>
        <p:txBody>
          <a:bodyPr/>
          <a:lstStyle/>
          <a:p>
            <a:pPr eaLnBrk="1" hangingPunct="1">
              <a:buClrTx/>
            </a:pPr>
            <a:r>
              <a:rPr lang="en-GB" altLang="en-US" i="0" dirty="0">
                <a:latin typeface="+mj-lt"/>
                <a:ea typeface="MS PGothic" charset="-128"/>
              </a:rPr>
              <a:t>Long term plans: spatial and infrastructural planning, human resources planning, etc</a:t>
            </a:r>
            <a:r>
              <a:rPr lang="en-GB" altLang="en-US" i="0" dirty="0" smtClean="0">
                <a:latin typeface="+mj-lt"/>
                <a:ea typeface="MS PGothic" charset="-128"/>
              </a:rPr>
              <a:t>.</a:t>
            </a:r>
            <a:endParaRPr lang="en-GB" altLang="en-US" i="0" dirty="0">
              <a:latin typeface="+mj-lt"/>
              <a:ea typeface="MS PGothic" charset="-128"/>
            </a:endParaRPr>
          </a:p>
          <a:p>
            <a:pPr eaLnBrk="1" hangingPunct="1">
              <a:buClrTx/>
            </a:pPr>
            <a:r>
              <a:rPr lang="en-GB" altLang="en-US" i="0" dirty="0">
                <a:latin typeface="+mj-lt"/>
                <a:ea typeface="MS PGothic" charset="-128"/>
              </a:rPr>
              <a:t>Medium term plans/strategies: (5-year plans, PRSP</a:t>
            </a:r>
            <a:r>
              <a:rPr lang="en-GB" altLang="en-US" i="0" dirty="0" smtClean="0">
                <a:latin typeface="+mj-lt"/>
                <a:ea typeface="MS PGothic" charset="-128"/>
              </a:rPr>
              <a:t>)</a:t>
            </a:r>
            <a:endParaRPr lang="en-GB" altLang="en-US" i="0" dirty="0">
              <a:latin typeface="+mj-lt"/>
              <a:ea typeface="MS PGothic" charset="-128"/>
            </a:endParaRPr>
          </a:p>
          <a:p>
            <a:pPr eaLnBrk="1" hangingPunct="1">
              <a:buClrTx/>
            </a:pPr>
            <a:r>
              <a:rPr lang="en-GB" altLang="en-US" i="0" dirty="0">
                <a:latin typeface="+mj-lt"/>
                <a:ea typeface="MS PGothic" charset="-128"/>
              </a:rPr>
              <a:t>Costs of the plans and strategies actions must be </a:t>
            </a:r>
            <a:r>
              <a:rPr lang="en-GB" altLang="en-US" i="0" dirty="0" smtClean="0">
                <a:latin typeface="+mj-lt"/>
                <a:ea typeface="MS PGothic" charset="-128"/>
              </a:rPr>
              <a:t>estimated</a:t>
            </a:r>
            <a:endParaRPr lang="en-GB" altLang="en-US" i="0" dirty="0">
              <a:latin typeface="+mj-lt"/>
              <a:ea typeface="MS PGothic" charset="-128"/>
            </a:endParaRPr>
          </a:p>
          <a:p>
            <a:pPr eaLnBrk="1" hangingPunct="1">
              <a:buClrTx/>
            </a:pPr>
            <a:r>
              <a:rPr lang="en-GB" altLang="en-US" i="0" dirty="0">
                <a:latin typeface="+mj-lt"/>
                <a:ea typeface="MS PGothic" charset="-128"/>
              </a:rPr>
              <a:t>The estimation must be realistic, although it may contain variations, and shed light on eventual financing gaps </a:t>
            </a:r>
          </a:p>
        </p:txBody>
      </p:sp>
      <p:sp>
        <p:nvSpPr>
          <p:cNvPr id="5" name="Espace réservé du numéro de diapositive 1"/>
          <p:cNvSpPr>
            <a:spLocks noGrp="1"/>
          </p:cNvSpPr>
          <p:nvPr>
            <p:ph type="sldNum" sz="quarter" idx="12"/>
          </p:nvPr>
        </p:nvSpPr>
        <p:spPr>
          <a:xfrm>
            <a:off x="-1548680" y="6397166"/>
            <a:ext cx="2133600" cy="47625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Verdana" charset="0"/>
                <a:ea typeface="MS PGothic" charset="-128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Verdana" charset="0"/>
                <a:ea typeface="MS PGothic" charset="-128"/>
              </a:defRPr>
            </a:lvl2pPr>
            <a:lvl3pPr marL="1143000" indent="-228600" eaLnBrk="0" hangingPunct="0">
              <a:spcBef>
                <a:spcPct val="20000"/>
              </a:spcBef>
              <a:defRPr sz="1400">
                <a:solidFill>
                  <a:srgbClr val="0F5494"/>
                </a:solidFill>
                <a:latin typeface="Verdana" charset="0"/>
                <a:ea typeface="MS PGothic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ea typeface="MS PGothic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ea typeface="MS PGothic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MS PGothic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MS PGothic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MS PGothic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MS PGothic" charset="-128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GB" altLang="en-US" sz="1400" i="0" dirty="0" smtClean="0">
                <a:solidFill>
                  <a:schemeClr val="tx1"/>
                </a:solidFill>
                <a:latin typeface="Arial" charset="0"/>
              </a:rPr>
              <a:t>20</a:t>
            </a:r>
            <a:endParaRPr lang="en-GB" altLang="en-US" sz="1400" i="0" dirty="0">
              <a:solidFill>
                <a:schemeClr val="tx1"/>
              </a:solidFill>
              <a:latin typeface="Arial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Espace réservé du numéro de diapositive 7"/>
          <p:cNvSpPr txBox="1">
            <a:spLocks noGrp="1"/>
          </p:cNvSpPr>
          <p:nvPr/>
        </p:nvSpPr>
        <p:spPr bwMode="auto">
          <a:xfrm>
            <a:off x="-324544" y="6394450"/>
            <a:ext cx="11620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spcBef>
                <a:spcPct val="20000"/>
              </a:spcBef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Verdana" charset="0"/>
                <a:ea typeface="MS PGothic" charset="-128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Verdana" charset="0"/>
                <a:ea typeface="MS PGothic" charset="-128"/>
              </a:defRPr>
            </a:lvl2pPr>
            <a:lvl3pPr marL="1143000" indent="-228600" eaLnBrk="0" hangingPunct="0">
              <a:spcBef>
                <a:spcPct val="20000"/>
              </a:spcBef>
              <a:defRPr sz="1400">
                <a:solidFill>
                  <a:srgbClr val="0F5494"/>
                </a:solidFill>
                <a:latin typeface="Verdana" charset="0"/>
                <a:ea typeface="MS PGothic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ea typeface="MS PGothic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ea typeface="MS PGothic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MS PGothic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MS PGothic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MS PGothic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MS PGothic" charset="-128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FontTx/>
              <a:buNone/>
            </a:pPr>
            <a:endParaRPr lang="en-GB" altLang="en-US" sz="1200" i="0" dirty="0">
              <a:solidFill>
                <a:srgbClr val="333399"/>
              </a:solidFill>
            </a:endParaRPr>
          </a:p>
        </p:txBody>
      </p:sp>
      <p:sp>
        <p:nvSpPr>
          <p:cNvPr id="24579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-49299" y="1036639"/>
            <a:ext cx="9144000" cy="747712"/>
          </a:xfrm>
        </p:spPr>
        <p:txBody>
          <a:bodyPr/>
          <a:lstStyle/>
          <a:p>
            <a:pPr marL="0" indent="0" algn="ctr" eaLnBrk="1" hangingPunct="1"/>
            <a:r>
              <a:rPr lang="en-GB" altLang="en-US" sz="2800" dirty="0" smtClean="0">
                <a:solidFill>
                  <a:srgbClr val="C00000"/>
                </a:solidFill>
                <a:ea typeface="MS PGothic" charset="-128"/>
              </a:rPr>
              <a:t>The different Medium-term frameworks</a:t>
            </a:r>
            <a:endParaRPr lang="en-GB" altLang="en-US" sz="2800" dirty="0">
              <a:solidFill>
                <a:srgbClr val="C00000"/>
              </a:solidFill>
              <a:ea typeface="MS PGothic" charset="-128"/>
            </a:endParaRPr>
          </a:p>
        </p:txBody>
      </p:sp>
      <p:sp>
        <p:nvSpPr>
          <p:cNvPr id="24580" name="Rectangle 3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256481" y="1916832"/>
            <a:ext cx="8532440" cy="4848224"/>
          </a:xfrm>
        </p:spPr>
        <p:txBody>
          <a:bodyPr/>
          <a:lstStyle/>
          <a:p>
            <a:pPr eaLnBrk="1" hangingPunct="1">
              <a:buClrTx/>
            </a:pPr>
            <a:r>
              <a:rPr lang="en-GB" altLang="en-US" i="0" dirty="0">
                <a:latin typeface="+mj-lt"/>
                <a:ea typeface="MS PGothic" charset="-128"/>
              </a:rPr>
              <a:t>Financial framework </a:t>
            </a:r>
            <a:r>
              <a:rPr lang="en-GB" altLang="en-US" i="0" dirty="0" smtClean="0">
                <a:latin typeface="+mj-lt"/>
                <a:ea typeface="MS PGothic" charset="-128"/>
              </a:rPr>
              <a:t>&amp; putting </a:t>
            </a:r>
            <a:r>
              <a:rPr lang="en-GB" altLang="en-US" i="0" dirty="0">
                <a:latin typeface="+mj-lt"/>
                <a:ea typeface="MS PGothic" charset="-128"/>
              </a:rPr>
              <a:t>plans </a:t>
            </a:r>
            <a:r>
              <a:rPr lang="en-GB" altLang="en-US" i="0" dirty="0" smtClean="0">
                <a:latin typeface="+mj-lt"/>
                <a:ea typeface="MS PGothic" charset="-128"/>
              </a:rPr>
              <a:t>&amp; strategies </a:t>
            </a:r>
            <a:r>
              <a:rPr lang="en-GB" altLang="en-US" i="0" dirty="0">
                <a:latin typeface="+mj-lt"/>
                <a:ea typeface="MS PGothic" charset="-128"/>
              </a:rPr>
              <a:t>into operation </a:t>
            </a:r>
          </a:p>
          <a:p>
            <a:pPr eaLnBrk="1" hangingPunct="1">
              <a:buClrTx/>
            </a:pPr>
            <a:r>
              <a:rPr lang="en-GB" altLang="en-US" i="0" dirty="0">
                <a:latin typeface="+mj-lt"/>
                <a:ea typeface="MS PGothic" charset="-128"/>
              </a:rPr>
              <a:t>Global framework: provisional GFOT</a:t>
            </a:r>
          </a:p>
          <a:p>
            <a:pPr eaLnBrk="1" hangingPunct="1">
              <a:buClrTx/>
            </a:pPr>
            <a:r>
              <a:rPr lang="en-GB" altLang="en-US" i="0" dirty="0">
                <a:latin typeface="+mj-lt"/>
                <a:ea typeface="MS PGothic" charset="-128"/>
              </a:rPr>
              <a:t>GFOT expenditure allocation by destination: MTEF</a:t>
            </a:r>
          </a:p>
          <a:p>
            <a:pPr marL="514350" lvl="1" indent="0" eaLnBrk="1" hangingPunct="1"/>
            <a:r>
              <a:rPr lang="en-GB" altLang="en-US" sz="2400" b="0" dirty="0">
                <a:latin typeface="+mj-lt"/>
                <a:ea typeface="MS PGothic" charset="-128"/>
              </a:rPr>
              <a:t> Resource allocation across ministries </a:t>
            </a:r>
            <a:r>
              <a:rPr lang="en-GB" altLang="en-US" sz="2400" b="0" dirty="0" smtClean="0">
                <a:latin typeface="+mj-lt"/>
                <a:ea typeface="MS PGothic" charset="-128"/>
              </a:rPr>
              <a:t>&amp; sectors</a:t>
            </a:r>
            <a:r>
              <a:rPr lang="en-GB" altLang="en-US" sz="2400" b="0" dirty="0">
                <a:latin typeface="+mj-lt"/>
                <a:ea typeface="MS PGothic" charset="-128"/>
              </a:rPr>
              <a:t>: </a:t>
            </a:r>
            <a:r>
              <a:rPr lang="en-GB" altLang="en-US" sz="2400" b="0" dirty="0">
                <a:solidFill>
                  <a:srgbClr val="FF0000"/>
                </a:solidFill>
                <a:latin typeface="+mj-lt"/>
                <a:ea typeface="MS PGothic" charset="-128"/>
              </a:rPr>
              <a:t>global </a:t>
            </a:r>
            <a:r>
              <a:rPr lang="en-GB" altLang="en-US" sz="2400" b="0" dirty="0" smtClean="0">
                <a:solidFill>
                  <a:srgbClr val="FF0000"/>
                </a:solidFill>
                <a:latin typeface="+mj-lt"/>
                <a:ea typeface="MS PGothic" charset="-128"/>
              </a:rPr>
              <a:t>MTEF</a:t>
            </a:r>
            <a:r>
              <a:rPr lang="en-GB" altLang="en-US" sz="2400" b="0" dirty="0" smtClean="0">
                <a:latin typeface="+mj-lt"/>
                <a:ea typeface="MS PGothic" charset="-128"/>
              </a:rPr>
              <a:t>: f</a:t>
            </a:r>
            <a:r>
              <a:rPr lang="en-GB" altLang="en-US" sz="2400" b="0" dirty="0" smtClean="0">
                <a:solidFill>
                  <a:srgbClr val="0F5494"/>
                </a:solidFill>
                <a:latin typeface="+mj-lt"/>
                <a:ea typeface="MS PGothic" charset="-128"/>
              </a:rPr>
              <a:t>or </a:t>
            </a:r>
            <a:r>
              <a:rPr lang="en-GB" altLang="en-US" sz="2400" b="0" dirty="0">
                <a:solidFill>
                  <a:srgbClr val="0F5494"/>
                </a:solidFill>
                <a:latin typeface="+mj-lt"/>
                <a:ea typeface="MS PGothic" charset="-128"/>
              </a:rPr>
              <a:t>each ministry/sector </a:t>
            </a:r>
            <a:r>
              <a:rPr lang="en-GB" altLang="en-US" sz="2400" b="0" dirty="0" smtClean="0">
                <a:solidFill>
                  <a:srgbClr val="0F5494"/>
                </a:solidFill>
                <a:latin typeface="+mj-lt"/>
                <a:ea typeface="MS PGothic" charset="-128"/>
              </a:rPr>
              <a:t>&amp; broad </a:t>
            </a:r>
            <a:r>
              <a:rPr lang="en-GB" altLang="en-US" sz="2400" b="0" dirty="0">
                <a:solidFill>
                  <a:srgbClr val="0F5494"/>
                </a:solidFill>
                <a:latin typeface="+mj-lt"/>
                <a:ea typeface="MS PGothic" charset="-128"/>
              </a:rPr>
              <a:t>purpose of the expense</a:t>
            </a:r>
          </a:p>
          <a:p>
            <a:pPr marL="514350" lvl="1" indent="0" eaLnBrk="1" hangingPunct="1"/>
            <a:r>
              <a:rPr lang="en-GB" altLang="en-US" sz="2400" b="0" dirty="0">
                <a:latin typeface="+mj-lt"/>
                <a:ea typeface="MS PGothic" charset="-128"/>
              </a:rPr>
              <a:t> Resource allocation within ministries /sectors: </a:t>
            </a:r>
            <a:r>
              <a:rPr lang="en-GB" altLang="en-US" sz="2400" b="0" dirty="0">
                <a:solidFill>
                  <a:srgbClr val="FF0000"/>
                </a:solidFill>
                <a:latin typeface="+mj-lt"/>
                <a:ea typeface="MS PGothic" charset="-128"/>
              </a:rPr>
              <a:t>sectorial </a:t>
            </a:r>
            <a:r>
              <a:rPr lang="en-GB" altLang="en-US" sz="2400" b="0" dirty="0" smtClean="0">
                <a:solidFill>
                  <a:srgbClr val="FF0000"/>
                </a:solidFill>
                <a:latin typeface="+mj-lt"/>
                <a:ea typeface="MS PGothic" charset="-128"/>
              </a:rPr>
              <a:t>MTEF</a:t>
            </a:r>
            <a:r>
              <a:rPr lang="en-GB" altLang="en-US" sz="2400" b="0" dirty="0" smtClean="0">
                <a:latin typeface="+mj-lt"/>
                <a:ea typeface="MS PGothic" charset="-128"/>
              </a:rPr>
              <a:t>: </a:t>
            </a:r>
            <a:r>
              <a:rPr lang="en-GB" altLang="en-US" sz="2400" b="0" dirty="0">
                <a:latin typeface="+mj-lt"/>
                <a:ea typeface="MS PGothic" charset="-128"/>
              </a:rPr>
              <a:t>m</a:t>
            </a:r>
            <a:r>
              <a:rPr lang="en-GB" altLang="en-US" sz="2400" b="0" dirty="0" smtClean="0">
                <a:solidFill>
                  <a:srgbClr val="0F5494"/>
                </a:solidFill>
                <a:latin typeface="+mj-lt"/>
                <a:ea typeface="MS PGothic" charset="-128"/>
              </a:rPr>
              <a:t>ay </a:t>
            </a:r>
            <a:r>
              <a:rPr lang="en-GB" altLang="en-US" sz="2400" b="0" dirty="0">
                <a:solidFill>
                  <a:srgbClr val="0F5494"/>
                </a:solidFill>
                <a:latin typeface="+mj-lt"/>
                <a:ea typeface="MS PGothic" charset="-128"/>
              </a:rPr>
              <a:t>sometimes be classified by expense </a:t>
            </a:r>
            <a:r>
              <a:rPr lang="en-GB" altLang="en-US" sz="2400" b="0" dirty="0" smtClean="0">
                <a:solidFill>
                  <a:srgbClr val="0F5494"/>
                </a:solidFill>
                <a:latin typeface="+mj-lt"/>
                <a:ea typeface="MS PGothic" charset="-128"/>
              </a:rPr>
              <a:t>purpose: it </a:t>
            </a:r>
            <a:r>
              <a:rPr lang="en-GB" altLang="en-US" sz="2400" b="0" dirty="0">
                <a:solidFill>
                  <a:srgbClr val="0F5494"/>
                </a:solidFill>
                <a:latin typeface="+mj-lt"/>
                <a:ea typeface="MS PGothic" charset="-128"/>
              </a:rPr>
              <a:t>is classified by programme, or even by programme </a:t>
            </a:r>
            <a:r>
              <a:rPr lang="en-GB" altLang="en-US" sz="2400" b="0" dirty="0" smtClean="0">
                <a:solidFill>
                  <a:srgbClr val="0F5494"/>
                </a:solidFill>
                <a:latin typeface="+mj-lt"/>
                <a:ea typeface="MS PGothic" charset="-128"/>
              </a:rPr>
              <a:t>and </a:t>
            </a:r>
            <a:r>
              <a:rPr lang="en-GB" altLang="en-US" sz="2400" b="0" dirty="0">
                <a:solidFill>
                  <a:srgbClr val="0F5494"/>
                </a:solidFill>
                <a:latin typeface="+mj-lt"/>
                <a:ea typeface="MS PGothic" charset="-128"/>
              </a:rPr>
              <a:t>activity. </a:t>
            </a:r>
          </a:p>
        </p:txBody>
      </p:sp>
      <p:sp>
        <p:nvSpPr>
          <p:cNvPr id="24581" name="Espace réservé du numéro de diapositive 1"/>
          <p:cNvSpPr>
            <a:spLocks noGrp="1"/>
          </p:cNvSpPr>
          <p:nvPr>
            <p:ph type="sldNum" sz="quarter" idx="12"/>
          </p:nvPr>
        </p:nvSpPr>
        <p:spPr>
          <a:xfrm>
            <a:off x="-1568828" y="6394450"/>
            <a:ext cx="2133600" cy="47625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Verdana" charset="0"/>
                <a:ea typeface="MS PGothic" charset="-128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Verdana" charset="0"/>
                <a:ea typeface="MS PGothic" charset="-128"/>
              </a:defRPr>
            </a:lvl2pPr>
            <a:lvl3pPr marL="1143000" indent="-228600" eaLnBrk="0" hangingPunct="0">
              <a:spcBef>
                <a:spcPct val="20000"/>
              </a:spcBef>
              <a:defRPr sz="1400">
                <a:solidFill>
                  <a:srgbClr val="0F5494"/>
                </a:solidFill>
                <a:latin typeface="Verdana" charset="0"/>
                <a:ea typeface="MS PGothic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ea typeface="MS PGothic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ea typeface="MS PGothic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MS PGothic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MS PGothic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MS PGothic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MS PGothic" charset="-128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fld id="{7B5E54B6-D182-D248-9C29-A72FD6A4B0D4}" type="slidenum">
              <a:rPr lang="en-GB" altLang="en-US" sz="1400" i="0">
                <a:solidFill>
                  <a:schemeClr val="tx1"/>
                </a:solidFill>
                <a:latin typeface="Arial" charset="0"/>
              </a:rPr>
              <a:pPr eaLnBrk="1" hangingPunct="1">
                <a:spcBef>
                  <a:spcPct val="0"/>
                </a:spcBef>
                <a:buClrTx/>
                <a:buFontTx/>
                <a:buNone/>
              </a:pPr>
              <a:t>21</a:t>
            </a:fld>
            <a:endParaRPr lang="en-GB" altLang="en-US" sz="1400" i="0">
              <a:solidFill>
                <a:schemeClr val="tx1"/>
              </a:solidFill>
              <a:latin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3" name="AutoShape 9"/>
          <p:cNvSpPr>
            <a:spLocks noChangeArrowheads="1"/>
          </p:cNvSpPr>
          <p:nvPr/>
        </p:nvSpPr>
        <p:spPr bwMode="auto">
          <a:xfrm>
            <a:off x="242888" y="2436813"/>
            <a:ext cx="2808287" cy="1984375"/>
          </a:xfrm>
          <a:prstGeom prst="wedgeRectCallout">
            <a:avLst>
              <a:gd name="adj1" fmla="val 64991"/>
              <a:gd name="adj2" fmla="val -22111"/>
            </a:avLst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Verdana" charset="0"/>
                <a:ea typeface="MS PGothic" charset="-128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Verdana" charset="0"/>
                <a:ea typeface="MS PGothic" charset="-128"/>
              </a:defRPr>
            </a:lvl2pPr>
            <a:lvl3pPr marL="1143000" indent="-228600" eaLnBrk="0" hangingPunct="0">
              <a:spcBef>
                <a:spcPct val="20000"/>
              </a:spcBef>
              <a:defRPr sz="1400">
                <a:solidFill>
                  <a:srgbClr val="0F5494"/>
                </a:solidFill>
                <a:latin typeface="Verdana" charset="0"/>
                <a:ea typeface="MS PGothic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ea typeface="MS PGothic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ea typeface="MS PGothic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MS PGothic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MS PGothic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MS PGothic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MS PGothic" charset="-128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fr-FR" altLang="en-US" sz="2000" i="0">
                <a:solidFill>
                  <a:srgbClr val="0066CC"/>
                </a:solidFill>
              </a:rPr>
              <a:t>Global MTEF(MTBF)</a:t>
            </a: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fr-FR" altLang="en-US" sz="2000" i="0"/>
              <a:t>Resource allocation across sectors, budgetary framework</a:t>
            </a:r>
          </a:p>
        </p:txBody>
      </p:sp>
      <p:sp>
        <p:nvSpPr>
          <p:cNvPr id="25604" name="AutoShape 10"/>
          <p:cNvSpPr>
            <a:spLocks noChangeArrowheads="1"/>
          </p:cNvSpPr>
          <p:nvPr/>
        </p:nvSpPr>
        <p:spPr bwMode="auto">
          <a:xfrm>
            <a:off x="217488" y="938213"/>
            <a:ext cx="2736850" cy="1368425"/>
          </a:xfrm>
          <a:prstGeom prst="wedgeRectCallout">
            <a:avLst>
              <a:gd name="adj1" fmla="val 64792"/>
              <a:gd name="adj2" fmla="val 39829"/>
            </a:avLst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Verdana" charset="0"/>
                <a:ea typeface="MS PGothic" charset="-128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Verdana" charset="0"/>
                <a:ea typeface="MS PGothic" charset="-128"/>
              </a:defRPr>
            </a:lvl2pPr>
            <a:lvl3pPr marL="1143000" indent="-228600" eaLnBrk="0" hangingPunct="0">
              <a:spcBef>
                <a:spcPct val="20000"/>
              </a:spcBef>
              <a:defRPr sz="1400">
                <a:solidFill>
                  <a:srgbClr val="0F5494"/>
                </a:solidFill>
                <a:latin typeface="Verdana" charset="0"/>
                <a:ea typeface="MS PGothic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ea typeface="MS PGothic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ea typeface="MS PGothic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MS PGothic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MS PGothic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MS PGothic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MS PGothic" charset="-128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fr-FR" altLang="en-US" sz="2000" i="0">
                <a:solidFill>
                  <a:srgbClr val="FF3300"/>
                </a:solidFill>
              </a:rPr>
              <a:t>Provisional MTFF</a:t>
            </a: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fr-FR" altLang="en-US" sz="2000" i="0"/>
              <a:t>Establishes the budgetary aggregates</a:t>
            </a:r>
          </a:p>
        </p:txBody>
      </p:sp>
      <p:sp>
        <p:nvSpPr>
          <p:cNvPr id="25605" name="AutoShape 11"/>
          <p:cNvSpPr>
            <a:spLocks noChangeArrowheads="1"/>
          </p:cNvSpPr>
          <p:nvPr/>
        </p:nvSpPr>
        <p:spPr bwMode="auto">
          <a:xfrm>
            <a:off x="179388" y="4657725"/>
            <a:ext cx="2879725" cy="1943100"/>
          </a:xfrm>
          <a:prstGeom prst="wedgeRectCallout">
            <a:avLst>
              <a:gd name="adj1" fmla="val 73417"/>
              <a:gd name="adj2" fmla="val -37880"/>
            </a:avLst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Verdana" charset="0"/>
                <a:ea typeface="MS PGothic" charset="-128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Verdana" charset="0"/>
                <a:ea typeface="MS PGothic" charset="-128"/>
              </a:defRPr>
            </a:lvl2pPr>
            <a:lvl3pPr marL="1143000" indent="-228600" eaLnBrk="0" hangingPunct="0">
              <a:spcBef>
                <a:spcPct val="20000"/>
              </a:spcBef>
              <a:defRPr sz="1400">
                <a:solidFill>
                  <a:srgbClr val="0F5494"/>
                </a:solidFill>
                <a:latin typeface="Verdana" charset="0"/>
                <a:ea typeface="MS PGothic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ea typeface="MS PGothic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ea typeface="MS PGothic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MS PGothic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MS PGothic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MS PGothic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MS PGothic" charset="-128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fr-FR" altLang="en-US" sz="2000" i="0">
                <a:solidFill>
                  <a:srgbClr val="008000"/>
                </a:solidFill>
              </a:rPr>
              <a:t>Ministry MTEF</a:t>
            </a: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fr-FR" altLang="en-US" sz="2000" i="0"/>
              <a:t>Resource allocation within sector (with a variable degree of detail)</a:t>
            </a:r>
          </a:p>
        </p:txBody>
      </p:sp>
      <p:graphicFrame>
        <p:nvGraphicFramePr>
          <p:cNvPr id="25606" name="Object 2477"/>
          <p:cNvGraphicFramePr>
            <a:graphicFrameLocks noChangeAspect="1"/>
          </p:cNvGraphicFramePr>
          <p:nvPr/>
        </p:nvGraphicFramePr>
        <p:xfrm>
          <a:off x="2987675" y="1196975"/>
          <a:ext cx="6007100" cy="54165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621" name="Worksheet" r:id="rId4" imgW="7620000" imgH="8191500" progId="Excel.Sheet.8">
                  <p:embed/>
                </p:oleObj>
              </mc:Choice>
              <mc:Fallback>
                <p:oleObj name="Worksheet" r:id="rId4" imgW="7620000" imgH="8191500" progId="Excel.Sheet.8">
                  <p:embed/>
                  <p:pic>
                    <p:nvPicPr>
                      <p:cNvPr id="0" name="Object 247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87675" y="1196975"/>
                        <a:ext cx="6007100" cy="54165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5607" name="Espace réservé du numéro de diapositive 1"/>
          <p:cNvSpPr>
            <a:spLocks noGrp="1"/>
          </p:cNvSpPr>
          <p:nvPr>
            <p:ph type="sldNum" sz="quarter" idx="12"/>
          </p:nvPr>
        </p:nvSpPr>
        <p:spPr>
          <a:xfrm>
            <a:off x="-1548680" y="6613525"/>
            <a:ext cx="2133600" cy="47625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Verdana" charset="0"/>
                <a:ea typeface="MS PGothic" charset="-128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Verdana" charset="0"/>
                <a:ea typeface="MS PGothic" charset="-128"/>
              </a:defRPr>
            </a:lvl2pPr>
            <a:lvl3pPr marL="1143000" indent="-228600" eaLnBrk="0" hangingPunct="0">
              <a:spcBef>
                <a:spcPct val="20000"/>
              </a:spcBef>
              <a:defRPr sz="1400">
                <a:solidFill>
                  <a:srgbClr val="0F5494"/>
                </a:solidFill>
                <a:latin typeface="Verdana" charset="0"/>
                <a:ea typeface="MS PGothic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ea typeface="MS PGothic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ea typeface="MS PGothic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MS PGothic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MS PGothic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MS PGothic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MS PGothic" charset="-128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fld id="{18E0B12C-0A3A-1345-914A-BF7BCECFA95C}" type="slidenum">
              <a:rPr lang="en-GB" altLang="en-US" sz="1400" i="0">
                <a:solidFill>
                  <a:schemeClr val="tx1"/>
                </a:solidFill>
                <a:latin typeface="Arial" charset="0"/>
              </a:rPr>
              <a:pPr eaLnBrk="1" hangingPunct="1">
                <a:spcBef>
                  <a:spcPct val="0"/>
                </a:spcBef>
                <a:buClrTx/>
                <a:buFontTx/>
                <a:buNone/>
              </a:pPr>
              <a:t>22</a:t>
            </a:fld>
            <a:endParaRPr lang="en-GB" altLang="en-US" sz="1400" i="0" dirty="0">
              <a:solidFill>
                <a:schemeClr val="tx1"/>
              </a:solidFill>
              <a:latin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Espace réservé du numéro de diapositive 7"/>
          <p:cNvSpPr txBox="1">
            <a:spLocks noGrp="1"/>
          </p:cNvSpPr>
          <p:nvPr/>
        </p:nvSpPr>
        <p:spPr bwMode="auto">
          <a:xfrm>
            <a:off x="9163" y="6400800"/>
            <a:ext cx="11620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spcBef>
                <a:spcPct val="20000"/>
              </a:spcBef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Verdana" charset="0"/>
                <a:ea typeface="MS PGothic" charset="-128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Verdana" charset="0"/>
                <a:ea typeface="MS PGothic" charset="-128"/>
              </a:defRPr>
            </a:lvl2pPr>
            <a:lvl3pPr marL="1143000" indent="-228600" eaLnBrk="0" hangingPunct="0">
              <a:spcBef>
                <a:spcPct val="20000"/>
              </a:spcBef>
              <a:defRPr sz="1400">
                <a:solidFill>
                  <a:srgbClr val="0F5494"/>
                </a:solidFill>
                <a:latin typeface="Verdana" charset="0"/>
                <a:ea typeface="MS PGothic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ea typeface="MS PGothic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ea typeface="MS PGothic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MS PGothic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MS PGothic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MS PGothic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MS PGothic" charset="-128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FontTx/>
              <a:buNone/>
            </a:pPr>
            <a:endParaRPr lang="en-GB" altLang="en-US" sz="1200" i="0" dirty="0">
              <a:solidFill>
                <a:srgbClr val="333399"/>
              </a:solidFill>
            </a:endParaRPr>
          </a:p>
        </p:txBody>
      </p:sp>
      <p:sp>
        <p:nvSpPr>
          <p:cNvPr id="26627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14338" y="692150"/>
            <a:ext cx="8713787" cy="647700"/>
          </a:xfrm>
        </p:spPr>
        <p:txBody>
          <a:bodyPr/>
          <a:lstStyle/>
          <a:p>
            <a:pPr indent="0" eaLnBrk="1" hangingPunct="1"/>
            <a:r>
              <a:rPr lang="fr-FR" altLang="en-US" sz="4100">
                <a:ea typeface="MS PGothic" charset="-128"/>
              </a:rPr>
              <a:t> </a:t>
            </a:r>
            <a:endParaRPr lang="fr-FR" altLang="en-US" sz="4000">
              <a:ea typeface="MS PGothic" charset="-128"/>
            </a:endParaRPr>
          </a:p>
        </p:txBody>
      </p:sp>
      <p:sp>
        <p:nvSpPr>
          <p:cNvPr id="920579" name="Rectangle 3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1440656" y="2133600"/>
            <a:ext cx="7421563" cy="4514850"/>
          </a:xfrm>
        </p:spPr>
        <p:txBody>
          <a:bodyPr/>
          <a:lstStyle/>
          <a:p>
            <a:pPr eaLnBrk="1" hangingPunct="1">
              <a:buClrTx/>
              <a:defRPr/>
            </a:pPr>
            <a:r>
              <a:rPr lang="en-GB" i="0" dirty="0" smtClean="0">
                <a:latin typeface="+mj-lt"/>
                <a:ea typeface="ＭＳ Ｐゴシック" charset="0"/>
                <a:cs typeface="+mn-cs"/>
              </a:rPr>
              <a:t>Global budgetary discipline:  </a:t>
            </a:r>
            <a:r>
              <a:rPr lang="en-GB" i="0" dirty="0" smtClean="0">
                <a:solidFill>
                  <a:srgbClr val="C00000"/>
                </a:solidFill>
                <a:latin typeface="+mj-lt"/>
                <a:ea typeface="ＭＳ Ｐゴシック" charset="0"/>
                <a:cs typeface="+mn-cs"/>
              </a:rPr>
              <a:t>(GFOT)</a:t>
            </a:r>
          </a:p>
          <a:p>
            <a:pPr eaLnBrk="1" hangingPunct="1">
              <a:buClrTx/>
              <a:defRPr/>
            </a:pPr>
            <a:r>
              <a:rPr lang="en-GB" i="0" dirty="0" smtClean="0">
                <a:latin typeface="+mj-lt"/>
                <a:ea typeface="ＭＳ Ｐゴシック" charset="0"/>
                <a:cs typeface="+mn-cs"/>
              </a:rPr>
              <a:t>Resource allocation in line with objectives:                 prepare and carry out the strategies </a:t>
            </a:r>
            <a:r>
              <a:rPr lang="en-GB" i="0" dirty="0" smtClean="0">
                <a:solidFill>
                  <a:srgbClr val="C00000"/>
                </a:solidFill>
                <a:latin typeface="+mj-lt"/>
                <a:ea typeface="ＭＳ Ｐゴシック" charset="0"/>
                <a:cs typeface="+mn-cs"/>
              </a:rPr>
              <a:t>(global sectorial MTEF)</a:t>
            </a:r>
          </a:p>
          <a:p>
            <a:pPr lvl="1" eaLnBrk="1" hangingPunct="1">
              <a:buClrTx/>
              <a:defRPr/>
            </a:pPr>
            <a:r>
              <a:rPr lang="en-GB" b="0" dirty="0" smtClean="0">
                <a:latin typeface="+mj-lt"/>
                <a:ea typeface="ＭＳ Ｐゴシック" charset="0"/>
              </a:rPr>
              <a:t>Budgetary margin is insufficient to plan policy changes</a:t>
            </a:r>
          </a:p>
          <a:p>
            <a:pPr eaLnBrk="1" hangingPunct="1">
              <a:buClrTx/>
              <a:defRPr/>
            </a:pPr>
            <a:r>
              <a:rPr lang="en-GB" i="0" dirty="0" smtClean="0">
                <a:latin typeface="+mj-lt"/>
                <a:ea typeface="ＭＳ Ｐゴシック" charset="0"/>
                <a:cs typeface="+mn-cs"/>
              </a:rPr>
              <a:t>Operational performance </a:t>
            </a:r>
            <a:r>
              <a:rPr lang="en-GB" i="0" dirty="0" smtClean="0">
                <a:solidFill>
                  <a:srgbClr val="C00000"/>
                </a:solidFill>
                <a:latin typeface="+mj-lt"/>
                <a:ea typeface="ＭＳ Ｐゴシック" charset="0"/>
                <a:cs typeface="+mn-cs"/>
              </a:rPr>
              <a:t>(ministry MTEF)</a:t>
            </a:r>
            <a:r>
              <a:rPr lang="en-GB" i="0" dirty="0" smtClean="0">
                <a:latin typeface="+mj-lt"/>
                <a:ea typeface="ＭＳ Ｐゴシック" charset="0"/>
                <a:cs typeface="+mn-cs"/>
              </a:rPr>
              <a:t> </a:t>
            </a:r>
          </a:p>
          <a:p>
            <a:pPr lvl="1" eaLnBrk="1" hangingPunct="1">
              <a:buClrTx/>
              <a:defRPr/>
            </a:pPr>
            <a:r>
              <a:rPr lang="en-GB" b="0" u="sng" dirty="0" smtClean="0">
                <a:latin typeface="+mj-lt"/>
                <a:ea typeface="ＭＳ Ｐゴシック" charset="0"/>
              </a:rPr>
              <a:t>If</a:t>
            </a:r>
            <a:r>
              <a:rPr lang="en-GB" b="0" dirty="0" smtClean="0">
                <a:latin typeface="+mj-lt"/>
                <a:ea typeface="ＭＳ Ｐゴシック" charset="0"/>
              </a:rPr>
              <a:t> processes are disciplined, provide flexibility to managers</a:t>
            </a:r>
          </a:p>
          <a:p>
            <a:pPr lvl="1" eaLnBrk="1" hangingPunct="1">
              <a:buClrTx/>
              <a:defRPr/>
            </a:pPr>
            <a:r>
              <a:rPr lang="en-GB" b="0" u="sng" dirty="0" smtClean="0">
                <a:latin typeface="+mj-lt"/>
                <a:ea typeface="ＭＳ Ｐゴシック" charset="0"/>
              </a:rPr>
              <a:t>Eventually</a:t>
            </a:r>
            <a:r>
              <a:rPr lang="en-GB" b="0" dirty="0" smtClean="0">
                <a:latin typeface="+mj-lt"/>
                <a:ea typeface="ＭＳ Ｐゴシック" charset="0"/>
              </a:rPr>
              <a:t>, provide a framework for performance monitoring</a:t>
            </a:r>
            <a:endParaRPr lang="en-GB" b="0" dirty="0">
              <a:latin typeface="+mj-lt"/>
              <a:ea typeface="ＭＳ Ｐゴシック" charset="0"/>
            </a:endParaRPr>
          </a:p>
        </p:txBody>
      </p:sp>
      <p:graphicFrame>
        <p:nvGraphicFramePr>
          <p:cNvPr id="26629" name="Object 4"/>
          <p:cNvGraphicFramePr>
            <a:graphicFrameLocks noGrp="1" noChangeAspect="1"/>
          </p:cNvGraphicFramePr>
          <p:nvPr>
            <p:ph sz="quarter" idx="4294967295"/>
          </p:nvPr>
        </p:nvGraphicFramePr>
        <p:xfrm>
          <a:off x="395288" y="5013325"/>
          <a:ext cx="577850" cy="6207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6682" name="Clip" r:id="rId4" imgW="2128018" imgH="2287675" progId="MS_ClipArt_Gallery.2">
                  <p:embed/>
                </p:oleObj>
              </mc:Choice>
              <mc:Fallback>
                <p:oleObj name="Clip" r:id="rId4" imgW="2128018" imgH="2287675" progId="MS_ClipArt_Gallery.2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5288" y="5013325"/>
                        <a:ext cx="577850" cy="6207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6630" name="Text Box 5"/>
          <p:cNvSpPr txBox="1">
            <a:spLocks noChangeArrowheads="1"/>
          </p:cNvSpPr>
          <p:nvPr/>
        </p:nvSpPr>
        <p:spPr bwMode="auto">
          <a:xfrm>
            <a:off x="0" y="2636838"/>
            <a:ext cx="827088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Verdana" charset="0"/>
                <a:ea typeface="MS PGothic" charset="-128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Verdana" charset="0"/>
                <a:ea typeface="MS PGothic" charset="-128"/>
              </a:defRPr>
            </a:lvl2pPr>
            <a:lvl3pPr marL="1143000" indent="-228600" eaLnBrk="0" hangingPunct="0">
              <a:spcBef>
                <a:spcPct val="20000"/>
              </a:spcBef>
              <a:defRPr sz="1400">
                <a:solidFill>
                  <a:srgbClr val="0F5494"/>
                </a:solidFill>
                <a:latin typeface="Verdana" charset="0"/>
                <a:ea typeface="MS PGothic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ea typeface="MS PGothic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ea typeface="MS PGothic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MS PGothic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MS PGothic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MS PGothic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MS PGothic" charset="-128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FontTx/>
              <a:buNone/>
            </a:pPr>
            <a:endParaRPr lang="fr-FR" altLang="en-US" sz="1200" i="0">
              <a:latin typeface="Tahoma" charset="0"/>
            </a:endParaRPr>
          </a:p>
        </p:txBody>
      </p:sp>
      <p:sp>
        <p:nvSpPr>
          <p:cNvPr id="26631" name="Text Box 6"/>
          <p:cNvSpPr txBox="1">
            <a:spLocks noChangeArrowheads="1"/>
          </p:cNvSpPr>
          <p:nvPr/>
        </p:nvSpPr>
        <p:spPr bwMode="auto">
          <a:xfrm>
            <a:off x="250825" y="4005263"/>
            <a:ext cx="792163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Verdana" charset="0"/>
                <a:ea typeface="MS PGothic" charset="-128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Verdana" charset="0"/>
                <a:ea typeface="MS PGothic" charset="-128"/>
              </a:defRPr>
            </a:lvl2pPr>
            <a:lvl3pPr marL="1143000" indent="-228600" eaLnBrk="0" hangingPunct="0">
              <a:spcBef>
                <a:spcPct val="20000"/>
              </a:spcBef>
              <a:defRPr sz="1400">
                <a:solidFill>
                  <a:srgbClr val="0F5494"/>
                </a:solidFill>
                <a:latin typeface="Verdana" charset="0"/>
                <a:ea typeface="MS PGothic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ea typeface="MS PGothic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ea typeface="MS PGothic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MS PGothic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MS PGothic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MS PGothic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MS PGothic" charset="-128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FontTx/>
              <a:buNone/>
            </a:pPr>
            <a:endParaRPr lang="fr-FR" altLang="en-US" sz="1200" i="0">
              <a:latin typeface="Tahoma" charset="0"/>
            </a:endParaRPr>
          </a:p>
        </p:txBody>
      </p:sp>
      <p:graphicFrame>
        <p:nvGraphicFramePr>
          <p:cNvPr id="26632" name="Object 7"/>
          <p:cNvGraphicFramePr>
            <a:graphicFrameLocks noGrp="1" noChangeAspect="1"/>
          </p:cNvGraphicFramePr>
          <p:nvPr>
            <p:ph sz="quarter" idx="4294967295"/>
            <p:extLst>
              <p:ext uri="{D42A27DB-BD31-4B8C-83A1-F6EECF244321}">
                <p14:modId xmlns:p14="http://schemas.microsoft.com/office/powerpoint/2010/main" val="4132164007"/>
              </p:ext>
            </p:extLst>
          </p:nvPr>
        </p:nvGraphicFramePr>
        <p:xfrm>
          <a:off x="0" y="3363913"/>
          <a:ext cx="1565275" cy="5032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6683" name="Worksheet" r:id="rId6" imgW="15138400" imgH="4876800" progId="Excel.Sheet.8">
                  <p:embed/>
                </p:oleObj>
              </mc:Choice>
              <mc:Fallback>
                <p:oleObj name="Worksheet" r:id="rId6" imgW="15138400" imgH="4876800" progId="Excel.Sheet.8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3363913"/>
                        <a:ext cx="1565275" cy="5032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6633" name="Object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283163506"/>
              </p:ext>
            </p:extLst>
          </p:nvPr>
        </p:nvGraphicFramePr>
        <p:xfrm>
          <a:off x="852091" y="1768475"/>
          <a:ext cx="779463" cy="863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6684" name="Clip" r:id="rId8" imgW="1371600" imgH="2287071" progId="MS_ClipArt_Gallery.2">
                  <p:embed/>
                </p:oleObj>
              </mc:Choice>
              <mc:Fallback>
                <p:oleObj name="Clip" r:id="rId8" imgW="1371600" imgH="2287071" progId="MS_ClipArt_Gallery.2">
                  <p:embed/>
                  <p:pic>
                    <p:nvPicPr>
                      <p:cNvPr id="0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52091" y="1768475"/>
                        <a:ext cx="779463" cy="863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rgbClr val="000000">
                                  <a:alpha val="74997"/>
                                </a:srgb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6634" name="Object 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53467804"/>
              </p:ext>
            </p:extLst>
          </p:nvPr>
        </p:nvGraphicFramePr>
        <p:xfrm>
          <a:off x="192190" y="2376454"/>
          <a:ext cx="611188" cy="584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6685" name="Clip" r:id="rId10" imgW="2286000" imgH="2184956" progId="MS_ClipArt_Gallery.2">
                  <p:embed/>
                </p:oleObj>
              </mc:Choice>
              <mc:Fallback>
                <p:oleObj name="Clip" r:id="rId10" imgW="2286000" imgH="2184956" progId="MS_ClipArt_Gallery.2">
                  <p:embed/>
                  <p:pic>
                    <p:nvPicPr>
                      <p:cNvPr id="0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2190" y="2376454"/>
                        <a:ext cx="611188" cy="584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rgbClr val="000000">
                                  <a:alpha val="74997"/>
                                </a:srgb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26635" name="Picture 10" descr="jumelles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450" y="5084763"/>
            <a:ext cx="506413" cy="341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6636" name="Rectangle 11"/>
          <p:cNvSpPr>
            <a:spLocks noChangeArrowheads="1"/>
          </p:cNvSpPr>
          <p:nvPr/>
        </p:nvSpPr>
        <p:spPr bwMode="auto">
          <a:xfrm>
            <a:off x="234950" y="1400244"/>
            <a:ext cx="8893175" cy="714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spcBef>
                <a:spcPct val="20000"/>
              </a:spcBef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Verdana" charset="0"/>
                <a:ea typeface="MS PGothic" charset="-128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Verdana" charset="0"/>
                <a:ea typeface="MS PGothic" charset="-128"/>
              </a:defRPr>
            </a:lvl2pPr>
            <a:lvl3pPr marL="1143000" indent="-228600" eaLnBrk="0" hangingPunct="0">
              <a:spcBef>
                <a:spcPct val="20000"/>
              </a:spcBef>
              <a:defRPr sz="1400">
                <a:solidFill>
                  <a:srgbClr val="0F5494"/>
                </a:solidFill>
                <a:latin typeface="Verdana" charset="0"/>
                <a:ea typeface="MS PGothic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ea typeface="MS PGothic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ea typeface="MS PGothic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MS PGothic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MS PGothic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MS PGothic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MS PGothic" charset="-128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lang="fr-FR" altLang="en-US" sz="2800" b="1" i="0" dirty="0" smtClean="0">
                <a:solidFill>
                  <a:srgbClr val="C00000"/>
                </a:solidFill>
              </a:rPr>
              <a:t>Medium-</a:t>
            </a:r>
            <a:r>
              <a:rPr lang="fr-FR" altLang="en-US" sz="2800" b="1" i="0" dirty="0" err="1" smtClean="0">
                <a:solidFill>
                  <a:srgbClr val="C00000"/>
                </a:solidFill>
              </a:rPr>
              <a:t>term</a:t>
            </a:r>
            <a:r>
              <a:rPr lang="fr-FR" altLang="en-US" sz="2800" b="1" i="0" dirty="0" smtClean="0">
                <a:solidFill>
                  <a:srgbClr val="C00000"/>
                </a:solidFill>
              </a:rPr>
              <a:t> </a:t>
            </a:r>
            <a:r>
              <a:rPr lang="fr-FR" altLang="en-US" sz="2800" b="1" i="0" dirty="0" err="1">
                <a:solidFill>
                  <a:srgbClr val="C00000"/>
                </a:solidFill>
              </a:rPr>
              <a:t>frameworks</a:t>
            </a:r>
            <a:r>
              <a:rPr lang="fr-FR" altLang="en-US" sz="2800" b="1" i="0" dirty="0">
                <a:solidFill>
                  <a:srgbClr val="C00000"/>
                </a:solidFill>
              </a:rPr>
              <a:t> </a:t>
            </a:r>
            <a:r>
              <a:rPr lang="fr-FR" altLang="en-US" sz="2800" b="1" i="0" dirty="0" smtClean="0">
                <a:solidFill>
                  <a:srgbClr val="C00000"/>
                </a:solidFill>
              </a:rPr>
              <a:t>&amp; PFM </a:t>
            </a:r>
            <a:r>
              <a:rPr lang="fr-FR" altLang="en-US" sz="2800" b="1" i="0" dirty="0">
                <a:solidFill>
                  <a:srgbClr val="C00000"/>
                </a:solidFill>
              </a:rPr>
              <a:t>objectives</a:t>
            </a:r>
          </a:p>
        </p:txBody>
      </p:sp>
      <p:sp>
        <p:nvSpPr>
          <p:cNvPr id="26637" name="Espace réservé du numéro de diapositive 1"/>
          <p:cNvSpPr>
            <a:spLocks noGrp="1"/>
          </p:cNvSpPr>
          <p:nvPr>
            <p:ph type="sldNum" sz="quarter" idx="12"/>
          </p:nvPr>
        </p:nvSpPr>
        <p:spPr>
          <a:xfrm>
            <a:off x="414337" y="6275388"/>
            <a:ext cx="482467" cy="47625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Verdana" charset="0"/>
                <a:ea typeface="MS PGothic" charset="-128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Verdana" charset="0"/>
                <a:ea typeface="MS PGothic" charset="-128"/>
              </a:defRPr>
            </a:lvl2pPr>
            <a:lvl3pPr marL="1143000" indent="-228600" eaLnBrk="0" hangingPunct="0">
              <a:spcBef>
                <a:spcPct val="20000"/>
              </a:spcBef>
              <a:defRPr sz="1400">
                <a:solidFill>
                  <a:srgbClr val="0F5494"/>
                </a:solidFill>
                <a:latin typeface="Verdana" charset="0"/>
                <a:ea typeface="MS PGothic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ea typeface="MS PGothic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ea typeface="MS PGothic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MS PGothic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MS PGothic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MS PGothic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MS PGothic" charset="-128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fld id="{4DF98A67-684E-4D4A-88D5-528972512B31}" type="slidenum">
              <a:rPr lang="en-GB" altLang="en-US" sz="1400" i="0">
                <a:solidFill>
                  <a:schemeClr val="tx1"/>
                </a:solidFill>
                <a:latin typeface="Arial" charset="0"/>
              </a:rPr>
              <a:pPr eaLnBrk="1" hangingPunct="1">
                <a:spcBef>
                  <a:spcPct val="0"/>
                </a:spcBef>
                <a:buClrTx/>
                <a:buFontTx/>
                <a:buNone/>
              </a:pPr>
              <a:t>23</a:t>
            </a:fld>
            <a:endParaRPr lang="en-GB" altLang="en-US" sz="1400" i="0" dirty="0">
              <a:solidFill>
                <a:schemeClr val="tx1"/>
              </a:solidFill>
              <a:latin typeface="Arial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-5477" y="1124744"/>
            <a:ext cx="9036496" cy="720726"/>
          </a:xfrm>
        </p:spPr>
        <p:txBody>
          <a:bodyPr/>
          <a:lstStyle/>
          <a:p>
            <a:pPr marL="0" indent="0" algn="ctr" eaLnBrk="1" hangingPunct="1"/>
            <a:r>
              <a:rPr lang="fr-FR" altLang="en-US" sz="2800" dirty="0" smtClean="0">
                <a:solidFill>
                  <a:srgbClr val="C00000"/>
                </a:solidFill>
                <a:ea typeface="MS PGothic" charset="-128"/>
              </a:rPr>
              <a:t>Global </a:t>
            </a:r>
            <a:r>
              <a:rPr lang="fr-FR" altLang="en-US" sz="2800" dirty="0">
                <a:solidFill>
                  <a:srgbClr val="C00000"/>
                </a:solidFill>
                <a:ea typeface="MS PGothic" charset="-128"/>
              </a:rPr>
              <a:t>MTEF</a:t>
            </a:r>
          </a:p>
        </p:txBody>
      </p:sp>
      <p:sp>
        <p:nvSpPr>
          <p:cNvPr id="27651" name="Rectangle 3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142875" y="1720852"/>
            <a:ext cx="8750300" cy="4732336"/>
          </a:xfrm>
        </p:spPr>
        <p:txBody>
          <a:bodyPr/>
          <a:lstStyle/>
          <a:p>
            <a:pPr eaLnBrk="1" hangingPunct="1">
              <a:spcBef>
                <a:spcPts val="600"/>
              </a:spcBef>
              <a:spcAft>
                <a:spcPts val="600"/>
              </a:spcAft>
              <a:buClrTx/>
              <a:buFont typeface="Arial" charset="0"/>
              <a:buChar char="•"/>
            </a:pPr>
            <a:r>
              <a:rPr lang="en-GB" altLang="en-US" b="0" i="0" dirty="0">
                <a:ea typeface="MS PGothic" charset="-128"/>
              </a:rPr>
              <a:t>Forecast of expenditure for each ministry or sector, in line with the </a:t>
            </a:r>
            <a:r>
              <a:rPr lang="en-GB" altLang="en-US" b="0" i="0" dirty="0" smtClean="0">
                <a:ea typeface="MS PGothic" charset="-128"/>
              </a:rPr>
              <a:t>GFOT: </a:t>
            </a:r>
            <a:r>
              <a:rPr lang="en-GB" altLang="en-US" i="0" dirty="0">
                <a:ea typeface="MS PGothic" charset="-128"/>
              </a:rPr>
              <a:t>m</a:t>
            </a:r>
            <a:r>
              <a:rPr lang="en-GB" altLang="en-US" i="0" dirty="0" smtClean="0">
                <a:ea typeface="MS PGothic" charset="-128"/>
              </a:rPr>
              <a:t>ust </a:t>
            </a:r>
            <a:r>
              <a:rPr lang="en-GB" altLang="en-US" i="0" dirty="0">
                <a:ea typeface="MS PGothic" charset="-128"/>
              </a:rPr>
              <a:t>contain detailed technical forecasts</a:t>
            </a:r>
          </a:p>
          <a:p>
            <a:pPr eaLnBrk="1" hangingPunct="1">
              <a:spcBef>
                <a:spcPts val="600"/>
              </a:spcBef>
              <a:spcAft>
                <a:spcPts val="600"/>
              </a:spcAft>
              <a:buClrTx/>
              <a:buFont typeface="Arial" charset="0"/>
              <a:buChar char="•"/>
            </a:pPr>
            <a:r>
              <a:rPr lang="en-GB" altLang="en-US" b="0" i="0" dirty="0">
                <a:ea typeface="MS PGothic" charset="-128"/>
              </a:rPr>
              <a:t>Framework for </a:t>
            </a:r>
            <a:r>
              <a:rPr lang="en-GB" altLang="en-US" b="0" i="0" dirty="0" smtClean="0">
                <a:ea typeface="MS PGothic" charset="-128"/>
              </a:rPr>
              <a:t>preparation </a:t>
            </a:r>
            <a:r>
              <a:rPr lang="en-GB" altLang="en-US" b="0" i="0" dirty="0">
                <a:ea typeface="MS PGothic" charset="-128"/>
              </a:rPr>
              <a:t>of the budget</a:t>
            </a:r>
          </a:p>
          <a:p>
            <a:pPr marL="857250" lvl="1" indent="-342900" eaLnBrk="1" hangingPunct="1">
              <a:spcBef>
                <a:spcPts val="600"/>
              </a:spcBef>
              <a:spcAft>
                <a:spcPts val="600"/>
              </a:spcAft>
              <a:buClrTx/>
              <a:buFont typeface="Arial" charset="0"/>
              <a:buChar char="•"/>
            </a:pPr>
            <a:r>
              <a:rPr lang="en-GB" altLang="en-US" sz="2400" b="0" dirty="0">
                <a:ea typeface="MS PGothic" charset="-128"/>
              </a:rPr>
              <a:t>Is part of a document on policy orientation, approved by policy-makers</a:t>
            </a:r>
          </a:p>
          <a:p>
            <a:pPr marL="857250" lvl="1" indent="-342900" eaLnBrk="1" hangingPunct="1">
              <a:spcBef>
                <a:spcPts val="600"/>
              </a:spcBef>
              <a:spcAft>
                <a:spcPts val="600"/>
              </a:spcAft>
              <a:buClrTx/>
              <a:buFont typeface="Arial" charset="0"/>
              <a:buChar char="•"/>
            </a:pPr>
            <a:r>
              <a:rPr lang="en-GB" altLang="en-US" sz="2400" b="0" dirty="0">
                <a:ea typeface="MS PGothic" charset="-128"/>
              </a:rPr>
              <a:t>The spending ceilings of ministries are often derived from the global MTEF.</a:t>
            </a:r>
          </a:p>
          <a:p>
            <a:pPr marL="857250" lvl="1" indent="-342900" eaLnBrk="1" hangingPunct="1">
              <a:spcBef>
                <a:spcPts val="600"/>
              </a:spcBef>
              <a:spcAft>
                <a:spcPts val="600"/>
              </a:spcAft>
              <a:buClrTx/>
              <a:buFont typeface="Arial" charset="0"/>
              <a:buChar char="•"/>
            </a:pPr>
            <a:r>
              <a:rPr lang="en-GB" altLang="en-US" sz="2400" b="0" dirty="0">
                <a:ea typeface="MS PGothic" charset="-128"/>
              </a:rPr>
              <a:t>Sometimes it may be included in a budget review issued half-way through the period and presented to Parliament</a:t>
            </a:r>
            <a:r>
              <a:rPr lang="en-GB" altLang="en-US" sz="2200" dirty="0">
                <a:ea typeface="MS PGothic" charset="-128"/>
              </a:rPr>
              <a:t>.</a:t>
            </a:r>
          </a:p>
        </p:txBody>
      </p:sp>
      <p:sp>
        <p:nvSpPr>
          <p:cNvPr id="27652" name="Espace réservé du numéro de diapositive 1"/>
          <p:cNvSpPr>
            <a:spLocks noGrp="1"/>
          </p:cNvSpPr>
          <p:nvPr>
            <p:ph type="sldNum" sz="quarter" idx="12"/>
          </p:nvPr>
        </p:nvSpPr>
        <p:spPr>
          <a:xfrm>
            <a:off x="130097" y="6362075"/>
            <a:ext cx="442392" cy="47625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Verdana" charset="0"/>
                <a:ea typeface="MS PGothic" charset="-128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Verdana" charset="0"/>
                <a:ea typeface="MS PGothic" charset="-128"/>
              </a:defRPr>
            </a:lvl2pPr>
            <a:lvl3pPr marL="1143000" indent="-228600" eaLnBrk="0" hangingPunct="0">
              <a:spcBef>
                <a:spcPct val="20000"/>
              </a:spcBef>
              <a:defRPr sz="1400">
                <a:solidFill>
                  <a:srgbClr val="0F5494"/>
                </a:solidFill>
                <a:latin typeface="Verdana" charset="0"/>
                <a:ea typeface="MS PGothic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ea typeface="MS PGothic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ea typeface="MS PGothic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MS PGothic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MS PGothic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MS PGothic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MS PGothic" charset="-128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fld id="{5A73C3CC-E3D1-4148-AEB8-D8E6C042BDA7}" type="slidenum">
              <a:rPr lang="en-GB" altLang="en-US" sz="1400" i="0">
                <a:solidFill>
                  <a:schemeClr val="tx1"/>
                </a:solidFill>
                <a:latin typeface="Arial" charset="0"/>
              </a:rPr>
              <a:pPr eaLnBrk="1" hangingPunct="1">
                <a:spcBef>
                  <a:spcPct val="0"/>
                </a:spcBef>
                <a:buClrTx/>
                <a:buFontTx/>
                <a:buNone/>
              </a:pPr>
              <a:t>24</a:t>
            </a:fld>
            <a:endParaRPr lang="en-GB" altLang="en-US" sz="1400" i="0" dirty="0">
              <a:solidFill>
                <a:schemeClr val="tx1"/>
              </a:solidFill>
              <a:latin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1071563"/>
            <a:ext cx="9144000" cy="865187"/>
          </a:xfrm>
        </p:spPr>
        <p:txBody>
          <a:bodyPr/>
          <a:lstStyle/>
          <a:p>
            <a:pPr marL="0" indent="0" algn="ctr" eaLnBrk="1" hangingPunct="1"/>
            <a:r>
              <a:rPr lang="en-GB" altLang="en-US" sz="2800" dirty="0" smtClean="0">
                <a:solidFill>
                  <a:srgbClr val="C00000"/>
                </a:solidFill>
                <a:ea typeface="MS PGothic" charset="-128"/>
              </a:rPr>
              <a:t>Ministerial/</a:t>
            </a:r>
            <a:r>
              <a:rPr lang="en-GB" altLang="en-US" sz="2800" dirty="0" err="1" smtClean="0">
                <a:solidFill>
                  <a:srgbClr val="C00000"/>
                </a:solidFill>
                <a:ea typeface="MS PGothic" charset="-128"/>
              </a:rPr>
              <a:t>sectoral</a:t>
            </a:r>
            <a:r>
              <a:rPr lang="en-GB" altLang="en-US" sz="2800" dirty="0" smtClean="0">
                <a:solidFill>
                  <a:srgbClr val="C00000"/>
                </a:solidFill>
                <a:ea typeface="MS PGothic" charset="-128"/>
              </a:rPr>
              <a:t> </a:t>
            </a:r>
            <a:r>
              <a:rPr lang="en-GB" altLang="en-US" sz="2800" dirty="0">
                <a:solidFill>
                  <a:srgbClr val="C00000"/>
                </a:solidFill>
                <a:ea typeface="MS PGothic" charset="-128"/>
              </a:rPr>
              <a:t>MTEF</a:t>
            </a:r>
          </a:p>
        </p:txBody>
      </p:sp>
      <p:sp>
        <p:nvSpPr>
          <p:cNvPr id="28675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129729" y="2157423"/>
            <a:ext cx="9014271" cy="4537075"/>
          </a:xfrm>
        </p:spPr>
        <p:txBody>
          <a:bodyPr/>
          <a:lstStyle/>
          <a:p>
            <a:pPr eaLnBrk="1" hangingPunct="1">
              <a:spcBef>
                <a:spcPts val="200"/>
              </a:spcBef>
              <a:buClrTx/>
            </a:pPr>
            <a:r>
              <a:rPr lang="en-GB" altLang="en-US" i="0" dirty="0" smtClean="0">
                <a:latin typeface="+mj-lt"/>
                <a:ea typeface="MS PGothic" charset="-128"/>
              </a:rPr>
              <a:t>Variable </a:t>
            </a:r>
            <a:r>
              <a:rPr lang="en-GB" altLang="en-US" i="0" dirty="0">
                <a:latin typeface="+mj-lt"/>
                <a:ea typeface="MS PGothic" charset="-128"/>
              </a:rPr>
              <a:t>objectives, roles and presentation</a:t>
            </a:r>
          </a:p>
          <a:p>
            <a:pPr eaLnBrk="1" hangingPunct="1">
              <a:spcBef>
                <a:spcPts val="200"/>
              </a:spcBef>
              <a:buClrTx/>
            </a:pPr>
            <a:r>
              <a:rPr lang="en-GB" altLang="en-US" i="0" dirty="0">
                <a:latin typeface="+mj-lt"/>
                <a:ea typeface="MS PGothic" charset="-128"/>
              </a:rPr>
              <a:t>Different links with regard to the budget:</a:t>
            </a:r>
          </a:p>
          <a:p>
            <a:pPr marL="857250" lvl="1" indent="-342900" eaLnBrk="1" hangingPunct="1">
              <a:spcBef>
                <a:spcPts val="200"/>
              </a:spcBef>
              <a:buFont typeface="Courier New" charset="0"/>
              <a:buChar char="o"/>
            </a:pPr>
            <a:r>
              <a:rPr lang="en-GB" altLang="en-US" b="0" dirty="0" smtClean="0">
                <a:latin typeface="+mj-lt"/>
                <a:ea typeface="MS PGothic" charset="-128"/>
              </a:rPr>
              <a:t>Ministerial </a:t>
            </a:r>
            <a:r>
              <a:rPr lang="en-GB" altLang="en-US" b="0" dirty="0">
                <a:latin typeface="+mj-lt"/>
                <a:ea typeface="MS PGothic" charset="-128"/>
              </a:rPr>
              <a:t>MTEF is </a:t>
            </a:r>
            <a:r>
              <a:rPr lang="en-GB" altLang="en-US" b="0" dirty="0" smtClean="0">
                <a:latin typeface="+mj-lt"/>
                <a:ea typeface="MS PGothic" charset="-128"/>
              </a:rPr>
              <a:t>ministry’s </a:t>
            </a:r>
            <a:r>
              <a:rPr lang="en-GB" altLang="en-US" b="0" dirty="0">
                <a:latin typeface="+mj-lt"/>
                <a:ea typeface="MS PGothic" charset="-128"/>
              </a:rPr>
              <a:t>budget covering </a:t>
            </a:r>
            <a:r>
              <a:rPr lang="en-GB" altLang="en-US" b="0" dirty="0" smtClean="0">
                <a:latin typeface="+mj-lt"/>
                <a:ea typeface="MS PGothic" charset="-128"/>
              </a:rPr>
              <a:t>3 </a:t>
            </a:r>
            <a:r>
              <a:rPr lang="en-GB" altLang="en-US" b="0" dirty="0">
                <a:latin typeface="+mj-lt"/>
                <a:ea typeface="MS PGothic" charset="-128"/>
              </a:rPr>
              <a:t>to 4 years, but only in the first year are payments authorised</a:t>
            </a:r>
          </a:p>
          <a:p>
            <a:pPr marL="857250" lvl="1" indent="-342900" eaLnBrk="1" hangingPunct="1">
              <a:spcBef>
                <a:spcPts val="200"/>
              </a:spcBef>
              <a:buFont typeface="Courier New" charset="0"/>
              <a:buChar char="o"/>
            </a:pPr>
            <a:r>
              <a:rPr lang="en-GB" altLang="en-US" b="0" dirty="0" smtClean="0">
                <a:latin typeface="+mj-lt"/>
                <a:ea typeface="MS PGothic" charset="-128"/>
              </a:rPr>
              <a:t>Sectorial </a:t>
            </a:r>
            <a:r>
              <a:rPr lang="en-GB" altLang="en-US" b="0" dirty="0">
                <a:latin typeface="+mj-lt"/>
                <a:ea typeface="MS PGothic" charset="-128"/>
              </a:rPr>
              <a:t>MTEF is a document separated from the budget</a:t>
            </a:r>
          </a:p>
          <a:p>
            <a:pPr lvl="2" eaLnBrk="1" hangingPunct="1">
              <a:spcBef>
                <a:spcPts val="200"/>
              </a:spcBef>
            </a:pPr>
            <a:r>
              <a:rPr lang="en-GB" altLang="en-US" sz="2000" dirty="0">
                <a:solidFill>
                  <a:srgbClr val="0F5494"/>
                </a:solidFill>
                <a:latin typeface="+mj-lt"/>
                <a:ea typeface="MS PGothic" charset="-128"/>
              </a:rPr>
              <a:t>Different ways of integrating it in the budgetary process are possible</a:t>
            </a:r>
          </a:p>
          <a:p>
            <a:pPr eaLnBrk="1" hangingPunct="1">
              <a:spcBef>
                <a:spcPts val="200"/>
              </a:spcBef>
              <a:buClrTx/>
            </a:pPr>
            <a:r>
              <a:rPr lang="en-GB" altLang="en-US" i="0" dirty="0">
                <a:latin typeface="+mj-lt"/>
                <a:ea typeface="MS PGothic" charset="-128"/>
              </a:rPr>
              <a:t>Different functions</a:t>
            </a:r>
          </a:p>
          <a:p>
            <a:pPr marL="857250" lvl="1" indent="-342900" eaLnBrk="1" hangingPunct="1">
              <a:spcBef>
                <a:spcPts val="200"/>
              </a:spcBef>
              <a:buFont typeface="Courier New" charset="0"/>
              <a:buChar char="o"/>
            </a:pPr>
            <a:r>
              <a:rPr lang="en-GB" altLang="en-US" sz="2400" b="0" dirty="0">
                <a:latin typeface="+mj-lt"/>
                <a:ea typeface="MS PGothic" charset="-128"/>
              </a:rPr>
              <a:t>Resource allocation-only</a:t>
            </a:r>
          </a:p>
          <a:p>
            <a:pPr marL="857250" lvl="1" indent="-342900" eaLnBrk="1" hangingPunct="1">
              <a:spcBef>
                <a:spcPts val="200"/>
              </a:spcBef>
              <a:buFont typeface="Courier New" charset="0"/>
              <a:buChar char="o"/>
            </a:pPr>
            <a:r>
              <a:rPr lang="en-GB" altLang="en-US" sz="2400" b="0" dirty="0">
                <a:latin typeface="+mj-lt"/>
                <a:ea typeface="MS PGothic" charset="-128"/>
              </a:rPr>
              <a:t>Resource allocation and result-oriented </a:t>
            </a:r>
            <a:r>
              <a:rPr lang="en-GB" altLang="en-US" sz="2400" b="0" dirty="0" smtClean="0">
                <a:latin typeface="+mj-lt"/>
                <a:ea typeface="MS PGothic" charset="-128"/>
              </a:rPr>
              <a:t>budget </a:t>
            </a:r>
            <a:r>
              <a:rPr lang="en-GB" altLang="en-US" sz="2400" b="0" dirty="0">
                <a:latin typeface="+mj-lt"/>
                <a:ea typeface="MS PGothic" charset="-128"/>
              </a:rPr>
              <a:t>(cf. section on programme budget)</a:t>
            </a:r>
            <a:endParaRPr lang="fr-FR" altLang="en-US" sz="2400" b="0" dirty="0">
              <a:latin typeface="+mj-lt"/>
              <a:ea typeface="MS PGothic" charset="-128"/>
            </a:endParaRPr>
          </a:p>
        </p:txBody>
      </p:sp>
      <p:sp>
        <p:nvSpPr>
          <p:cNvPr id="28676" name="Espace réservé du numéro de diapositive 1"/>
          <p:cNvSpPr>
            <a:spLocks noGrp="1"/>
          </p:cNvSpPr>
          <p:nvPr>
            <p:ph type="sldNum" sz="quarter" idx="12"/>
          </p:nvPr>
        </p:nvSpPr>
        <p:spPr>
          <a:xfrm>
            <a:off x="129729" y="6347471"/>
            <a:ext cx="442392" cy="47625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Verdana" charset="0"/>
                <a:ea typeface="MS PGothic" charset="-128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Verdana" charset="0"/>
                <a:ea typeface="MS PGothic" charset="-128"/>
              </a:defRPr>
            </a:lvl2pPr>
            <a:lvl3pPr marL="1143000" indent="-228600" eaLnBrk="0" hangingPunct="0">
              <a:spcBef>
                <a:spcPct val="20000"/>
              </a:spcBef>
              <a:defRPr sz="1400">
                <a:solidFill>
                  <a:srgbClr val="0F5494"/>
                </a:solidFill>
                <a:latin typeface="Verdana" charset="0"/>
                <a:ea typeface="MS PGothic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ea typeface="MS PGothic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ea typeface="MS PGothic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MS PGothic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MS PGothic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MS PGothic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MS PGothic" charset="-128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fld id="{342DFE34-E308-6042-BFE8-D1F3771B8577}" type="slidenum">
              <a:rPr lang="en-GB" altLang="en-US" sz="1400" i="0">
                <a:solidFill>
                  <a:schemeClr val="tx1"/>
                </a:solidFill>
                <a:latin typeface="Arial" charset="0"/>
              </a:rPr>
              <a:pPr eaLnBrk="1" hangingPunct="1">
                <a:spcBef>
                  <a:spcPct val="0"/>
                </a:spcBef>
                <a:buClrTx/>
                <a:buFontTx/>
                <a:buNone/>
              </a:pPr>
              <a:t>25</a:t>
            </a:fld>
            <a:endParaRPr lang="en-GB" altLang="en-US" sz="1400" i="0" dirty="0">
              <a:solidFill>
                <a:schemeClr val="tx1"/>
              </a:solidFill>
              <a:latin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285750" y="1000125"/>
            <a:ext cx="8462963" cy="915988"/>
          </a:xfrm>
        </p:spPr>
        <p:txBody>
          <a:bodyPr/>
          <a:lstStyle/>
          <a:p>
            <a:pPr marL="0" indent="0" algn="ctr" eaLnBrk="1" hangingPunct="1"/>
            <a:r>
              <a:rPr lang="en-GB" altLang="en-US" sz="2800" dirty="0">
                <a:solidFill>
                  <a:srgbClr val="C00000"/>
                </a:solidFill>
                <a:ea typeface="MS PGothic" charset="-128"/>
              </a:rPr>
              <a:t>The scope of </a:t>
            </a:r>
            <a:r>
              <a:rPr lang="en-GB" altLang="en-US" sz="2800" dirty="0" smtClean="0">
                <a:solidFill>
                  <a:srgbClr val="C00000"/>
                </a:solidFill>
                <a:ea typeface="MS PGothic" charset="-128"/>
              </a:rPr>
              <a:t>‘</a:t>
            </a:r>
            <a:r>
              <a:rPr lang="en-GB" altLang="en-US" sz="2800" dirty="0" err="1" smtClean="0">
                <a:solidFill>
                  <a:srgbClr val="C00000"/>
                </a:solidFill>
                <a:ea typeface="MS PGothic" charset="-128"/>
              </a:rPr>
              <a:t>sectoral</a:t>
            </a:r>
            <a:r>
              <a:rPr lang="en-GB" altLang="en-US" sz="2800" dirty="0" smtClean="0">
                <a:solidFill>
                  <a:srgbClr val="C00000"/>
                </a:solidFill>
                <a:ea typeface="MS PGothic" charset="-128"/>
              </a:rPr>
              <a:t>’ MTEFs</a:t>
            </a:r>
            <a:endParaRPr lang="en-GB" altLang="en-US" sz="2800" dirty="0">
              <a:solidFill>
                <a:srgbClr val="C00000"/>
              </a:solidFill>
              <a:ea typeface="MS PGothic" charset="-128"/>
            </a:endParaRPr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260801" y="1844824"/>
            <a:ext cx="8569325" cy="4319587"/>
          </a:xfrm>
        </p:spPr>
        <p:txBody>
          <a:bodyPr/>
          <a:lstStyle/>
          <a:p>
            <a:pPr marL="342900" lvl="1" indent="-342900" eaLnBrk="1" hangingPunct="1">
              <a:spcBef>
                <a:spcPct val="0"/>
              </a:spcBef>
              <a:buClrTx/>
            </a:pPr>
            <a:r>
              <a:rPr lang="en-GB" altLang="en-US" sz="2200" b="0" dirty="0">
                <a:ea typeface="MS PGothic" charset="-128"/>
              </a:rPr>
              <a:t>The budget is prepared and carried out by the ministries responsible enacting public policies</a:t>
            </a:r>
          </a:p>
          <a:p>
            <a:pPr marL="742950" lvl="2" indent="-342900" eaLnBrk="1" hangingPunct="1">
              <a:spcBef>
                <a:spcPct val="0"/>
              </a:spcBef>
              <a:buFont typeface="Courier New" charset="0"/>
              <a:buChar char="o"/>
            </a:pPr>
            <a:r>
              <a:rPr lang="en-GB" altLang="en-US" sz="2000" dirty="0">
                <a:ea typeface="MS PGothic" charset="-128"/>
              </a:rPr>
              <a:t>A </a:t>
            </a:r>
            <a:r>
              <a:rPr lang="en-GB" altLang="en-US" sz="2000" dirty="0" smtClean="0">
                <a:ea typeface="MS PGothic" charset="-128"/>
              </a:rPr>
              <a:t>budget-oriented </a:t>
            </a:r>
            <a:r>
              <a:rPr lang="en-GB" altLang="en-US" sz="2000" dirty="0">
                <a:ea typeface="MS PGothic" charset="-128"/>
              </a:rPr>
              <a:t>MTEF must be organised per </a:t>
            </a:r>
            <a:r>
              <a:rPr lang="en-GB" altLang="en-US" sz="2000" dirty="0" smtClean="0">
                <a:ea typeface="MS PGothic" charset="-128"/>
              </a:rPr>
              <a:t>ministry</a:t>
            </a:r>
            <a:endParaRPr lang="en-GB" altLang="en-US" sz="2000" dirty="0">
              <a:ea typeface="MS PGothic" charset="-128"/>
            </a:endParaRPr>
          </a:p>
          <a:p>
            <a:pPr marL="742950" lvl="2" indent="-342900" eaLnBrk="1" hangingPunct="1">
              <a:spcBef>
                <a:spcPct val="0"/>
              </a:spcBef>
              <a:buFont typeface="Courier New" charset="0"/>
              <a:buChar char="o"/>
            </a:pPr>
            <a:r>
              <a:rPr lang="en-GB" altLang="en-US" sz="2000" dirty="0">
                <a:ea typeface="MS PGothic" charset="-128"/>
              </a:rPr>
              <a:t>Scope of ministerial MTEF: budget of the ministry, and eventually budget of its autonomous branches</a:t>
            </a:r>
          </a:p>
          <a:p>
            <a:pPr marL="342900" lvl="1" indent="-342900" eaLnBrk="1" hangingPunct="1">
              <a:spcBef>
                <a:spcPct val="0"/>
              </a:spcBef>
              <a:buClrTx/>
            </a:pPr>
            <a:r>
              <a:rPr lang="en-GB" altLang="en-US" sz="2200" b="0" dirty="0">
                <a:ea typeface="MS PGothic" charset="-128"/>
              </a:rPr>
              <a:t>This does not rule out issuing documents on transversal </a:t>
            </a:r>
            <a:r>
              <a:rPr lang="en-GB" altLang="en-US" sz="2200" b="0" dirty="0" smtClean="0">
                <a:ea typeface="MS PGothic" charset="-128"/>
              </a:rPr>
              <a:t>issues</a:t>
            </a:r>
            <a:endParaRPr lang="en-GB" altLang="en-US" sz="2200" b="0" dirty="0">
              <a:ea typeface="MS PGothic" charset="-128"/>
            </a:endParaRPr>
          </a:p>
          <a:p>
            <a:pPr marL="606425" lvl="3" indent="-342900" eaLnBrk="1" hangingPunct="1">
              <a:spcBef>
                <a:spcPct val="0"/>
              </a:spcBef>
              <a:buFont typeface="Courier New" charset="0"/>
              <a:buChar char="o"/>
            </a:pPr>
            <a:r>
              <a:rPr lang="en-GB" altLang="en-US" dirty="0">
                <a:solidFill>
                  <a:srgbClr val="0F5494"/>
                </a:solidFill>
                <a:latin typeface="Verdana" charset="0"/>
                <a:ea typeface="MS PGothic" charset="-128"/>
              </a:rPr>
              <a:t>These documents must identify the responsibilities of the ministries</a:t>
            </a:r>
          </a:p>
          <a:p>
            <a:pPr marL="606425" lvl="3" indent="-342900" eaLnBrk="1" hangingPunct="1">
              <a:spcBef>
                <a:spcPct val="0"/>
              </a:spcBef>
              <a:buFont typeface="Courier New" charset="0"/>
              <a:buChar char="o"/>
            </a:pPr>
            <a:r>
              <a:rPr lang="en-GB" altLang="en-US" dirty="0">
                <a:solidFill>
                  <a:srgbClr val="0F5494"/>
                </a:solidFill>
                <a:latin typeface="Verdana" charset="0"/>
                <a:ea typeface="MS PGothic" charset="-128"/>
              </a:rPr>
              <a:t>Such documents will generally precede the MTEF procedure</a:t>
            </a:r>
          </a:p>
        </p:txBody>
      </p:sp>
      <p:sp>
        <p:nvSpPr>
          <p:cNvPr id="29700" name="Espace réservé du numéro de diapositive 1"/>
          <p:cNvSpPr>
            <a:spLocks noGrp="1"/>
          </p:cNvSpPr>
          <p:nvPr>
            <p:ph type="sldNum" sz="quarter" idx="12"/>
          </p:nvPr>
        </p:nvSpPr>
        <p:spPr>
          <a:xfrm>
            <a:off x="28550" y="6309320"/>
            <a:ext cx="514400" cy="47625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Verdana" charset="0"/>
                <a:ea typeface="MS PGothic" charset="-128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Verdana" charset="0"/>
                <a:ea typeface="MS PGothic" charset="-128"/>
              </a:defRPr>
            </a:lvl2pPr>
            <a:lvl3pPr marL="1143000" indent="-228600" eaLnBrk="0" hangingPunct="0">
              <a:spcBef>
                <a:spcPct val="20000"/>
              </a:spcBef>
              <a:defRPr sz="1400">
                <a:solidFill>
                  <a:srgbClr val="0F5494"/>
                </a:solidFill>
                <a:latin typeface="Verdana" charset="0"/>
                <a:ea typeface="MS PGothic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ea typeface="MS PGothic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ea typeface="MS PGothic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MS PGothic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MS PGothic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MS PGothic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MS PGothic" charset="-128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fld id="{DE0ADE2D-CC7F-CC48-9D40-D110E80DF347}" type="slidenum">
              <a:rPr lang="en-GB" altLang="en-US" sz="1400" i="0">
                <a:solidFill>
                  <a:schemeClr val="tx1"/>
                </a:solidFill>
                <a:latin typeface="Arial" charset="0"/>
              </a:rPr>
              <a:pPr eaLnBrk="1" hangingPunct="1">
                <a:spcBef>
                  <a:spcPct val="0"/>
                </a:spcBef>
                <a:buClrTx/>
                <a:buFontTx/>
                <a:buNone/>
              </a:pPr>
              <a:t>26</a:t>
            </a:fld>
            <a:endParaRPr lang="en-GB" altLang="en-US" sz="1400" i="0" dirty="0">
              <a:solidFill>
                <a:schemeClr val="tx1"/>
              </a:solidFill>
              <a:latin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3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539750" y="1052514"/>
            <a:ext cx="8229600" cy="817562"/>
          </a:xfrm>
        </p:spPr>
        <p:txBody>
          <a:bodyPr/>
          <a:lstStyle/>
          <a:p>
            <a:pPr marL="0" indent="0" algn="ctr" eaLnBrk="1" hangingPunct="1"/>
            <a:r>
              <a:rPr lang="en-GB" altLang="en-US" sz="2800" dirty="0">
                <a:solidFill>
                  <a:srgbClr val="C00000"/>
                </a:solidFill>
                <a:ea typeface="MS PGothic" charset="-128"/>
              </a:rPr>
              <a:t>The MTEF procedure </a:t>
            </a:r>
          </a:p>
        </p:txBody>
      </p:sp>
      <p:sp>
        <p:nvSpPr>
          <p:cNvPr id="30724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285750" y="1772817"/>
            <a:ext cx="8569325" cy="4742284"/>
          </a:xfrm>
        </p:spPr>
        <p:txBody>
          <a:bodyPr/>
          <a:lstStyle/>
          <a:p>
            <a:pPr marL="0" indent="0" eaLnBrk="1" hangingPunct="1">
              <a:spcBef>
                <a:spcPts val="600"/>
              </a:spcBef>
              <a:spcAft>
                <a:spcPts val="600"/>
              </a:spcAft>
              <a:buClrTx/>
              <a:buNone/>
            </a:pPr>
            <a:r>
              <a:rPr lang="en-GB" altLang="en-US" sz="2300" i="0" dirty="0" smtClean="0">
                <a:ea typeface="MS PGothic" charset="-128"/>
              </a:rPr>
              <a:t>MTEF </a:t>
            </a:r>
            <a:r>
              <a:rPr lang="en-GB" altLang="en-US" sz="2300" i="0" dirty="0">
                <a:ea typeface="MS PGothic" charset="-128"/>
              </a:rPr>
              <a:t>procedure aims </a:t>
            </a:r>
            <a:r>
              <a:rPr lang="en-GB" altLang="en-US" sz="2300" i="0" dirty="0" smtClean="0">
                <a:ea typeface="MS PGothic" charset="-128"/>
              </a:rPr>
              <a:t>at </a:t>
            </a:r>
            <a:r>
              <a:rPr lang="en-GB" altLang="en-US" sz="2300" i="0" dirty="0">
                <a:ea typeface="MS PGothic" charset="-128"/>
              </a:rPr>
              <a:t>encouraging financial </a:t>
            </a:r>
            <a:r>
              <a:rPr lang="en-GB" altLang="en-US" sz="2300" i="0" dirty="0" smtClean="0">
                <a:ea typeface="MS PGothic" charset="-128"/>
              </a:rPr>
              <a:t>discipline </a:t>
            </a:r>
            <a:endParaRPr lang="en-GB" altLang="en-US" sz="2300" i="0" dirty="0">
              <a:ea typeface="MS PGothic" charset="-128"/>
            </a:endParaRPr>
          </a:p>
          <a:p>
            <a:pPr eaLnBrk="1" hangingPunct="1">
              <a:spcBef>
                <a:spcPts val="600"/>
              </a:spcBef>
              <a:spcAft>
                <a:spcPts val="600"/>
              </a:spcAft>
              <a:buClrTx/>
            </a:pPr>
            <a:r>
              <a:rPr lang="en-GB" altLang="en-US" sz="2300" b="0" i="0" dirty="0" smtClean="0">
                <a:ea typeface="MS PGothic" charset="-128"/>
              </a:rPr>
              <a:t>MTEF </a:t>
            </a:r>
            <a:r>
              <a:rPr lang="en-GB" altLang="en-US" sz="2300" b="0" i="0" dirty="0">
                <a:ea typeface="MS PGothic" charset="-128"/>
              </a:rPr>
              <a:t>is part of a </a:t>
            </a:r>
            <a:r>
              <a:rPr lang="en-GB" altLang="en-US" sz="2300" b="0" i="0" dirty="0" smtClean="0">
                <a:ea typeface="MS PGothic" charset="-128"/>
              </a:rPr>
              <a:t>budget </a:t>
            </a:r>
            <a:r>
              <a:rPr lang="en-GB" altLang="en-US" sz="2300" b="0" i="0" dirty="0">
                <a:ea typeface="MS PGothic" charset="-128"/>
              </a:rPr>
              <a:t>process that occurs </a:t>
            </a:r>
            <a:r>
              <a:rPr lang="en-GB" altLang="en-US" sz="2300" b="0" i="0" dirty="0" smtClean="0">
                <a:ea typeface="MS PGothic" charset="-128"/>
              </a:rPr>
              <a:t>in two </a:t>
            </a:r>
            <a:r>
              <a:rPr lang="en-GB" altLang="en-US" sz="2300" b="0" i="0" dirty="0">
                <a:ea typeface="MS PGothic" charset="-128"/>
              </a:rPr>
              <a:t>different stages</a:t>
            </a:r>
          </a:p>
          <a:p>
            <a:pPr eaLnBrk="1" hangingPunct="1">
              <a:spcBef>
                <a:spcPts val="600"/>
              </a:spcBef>
              <a:spcAft>
                <a:spcPts val="600"/>
              </a:spcAft>
              <a:buClrTx/>
            </a:pPr>
            <a:r>
              <a:rPr lang="en-GB" altLang="en-US" sz="2300" b="0" i="0" dirty="0" smtClean="0">
                <a:ea typeface="MS PGothic" charset="-128"/>
              </a:rPr>
              <a:t>MTEF </a:t>
            </a:r>
            <a:r>
              <a:rPr lang="en-GB" altLang="en-US" sz="2300" b="0" i="0" dirty="0">
                <a:ea typeface="MS PGothic" charset="-128"/>
              </a:rPr>
              <a:t>is prepared </a:t>
            </a:r>
            <a:r>
              <a:rPr lang="en-GB" altLang="en-US" sz="2300" b="0" i="0" dirty="0" smtClean="0">
                <a:ea typeface="MS PGothic" charset="-128"/>
              </a:rPr>
              <a:t>assuming </a:t>
            </a:r>
            <a:r>
              <a:rPr lang="en-GB" altLang="en-US" sz="2300" b="0" i="0" dirty="0">
                <a:ea typeface="MS PGothic" charset="-128"/>
              </a:rPr>
              <a:t>prudent revenue management</a:t>
            </a:r>
          </a:p>
          <a:p>
            <a:pPr eaLnBrk="1" hangingPunct="1">
              <a:spcBef>
                <a:spcPts val="600"/>
              </a:spcBef>
              <a:spcAft>
                <a:spcPts val="600"/>
              </a:spcAft>
              <a:buClrTx/>
            </a:pPr>
            <a:r>
              <a:rPr lang="en-GB" altLang="en-US" sz="2300" b="0" i="0" dirty="0">
                <a:ea typeface="MS PGothic" charset="-128"/>
              </a:rPr>
              <a:t>New programmes </a:t>
            </a:r>
            <a:r>
              <a:rPr lang="en-GB" altLang="en-US" sz="2300" b="0" i="0" dirty="0" smtClean="0">
                <a:ea typeface="MS PGothic" charset="-128"/>
              </a:rPr>
              <a:t>&amp; public </a:t>
            </a:r>
            <a:r>
              <a:rPr lang="en-GB" altLang="en-US" sz="2300" b="0" i="0" dirty="0">
                <a:ea typeface="MS PGothic" charset="-128"/>
              </a:rPr>
              <a:t>policy changes (+/-) are analysed</a:t>
            </a:r>
          </a:p>
          <a:p>
            <a:pPr eaLnBrk="1" hangingPunct="1">
              <a:spcBef>
                <a:spcPts val="600"/>
              </a:spcBef>
              <a:spcAft>
                <a:spcPts val="600"/>
              </a:spcAft>
              <a:buClrTx/>
            </a:pPr>
            <a:r>
              <a:rPr lang="en-GB" altLang="en-US" sz="2300" b="0" i="0" dirty="0">
                <a:solidFill>
                  <a:srgbClr val="C00000"/>
                </a:solidFill>
                <a:ea typeface="MS PGothic" charset="-128"/>
              </a:rPr>
              <a:t>The (final, published) MTEF only includes programmes that have been agreed </a:t>
            </a:r>
            <a:r>
              <a:rPr lang="en-GB" altLang="en-US" sz="2300" b="0" i="0" dirty="0" smtClean="0">
                <a:solidFill>
                  <a:srgbClr val="C00000"/>
                </a:solidFill>
                <a:ea typeface="MS PGothic" charset="-128"/>
              </a:rPr>
              <a:t>&amp; can be financed</a:t>
            </a:r>
            <a:endParaRPr lang="en-GB" altLang="en-US" sz="2300" b="0" i="0" dirty="0">
              <a:solidFill>
                <a:srgbClr val="C00000"/>
              </a:solidFill>
              <a:ea typeface="MS PGothic" charset="-128"/>
            </a:endParaRPr>
          </a:p>
          <a:p>
            <a:pPr eaLnBrk="1" hangingPunct="1">
              <a:spcBef>
                <a:spcPts val="600"/>
              </a:spcBef>
              <a:spcAft>
                <a:spcPts val="600"/>
              </a:spcAft>
              <a:buClrTx/>
            </a:pPr>
            <a:r>
              <a:rPr lang="en-GB" altLang="en-US" sz="2300" i="0" dirty="0" smtClean="0">
                <a:ea typeface="MS PGothic" charset="-128"/>
              </a:rPr>
              <a:t>The </a:t>
            </a:r>
            <a:r>
              <a:rPr lang="en-GB" altLang="en-US" sz="2300" i="0" dirty="0">
                <a:ea typeface="MS PGothic" charset="-128"/>
              </a:rPr>
              <a:t>political sphere must be implicated in the process </a:t>
            </a:r>
          </a:p>
          <a:p>
            <a:pPr lvl="1" eaLnBrk="1" hangingPunct="1"/>
            <a:endParaRPr lang="en-GB" altLang="en-US" dirty="0">
              <a:solidFill>
                <a:srgbClr val="FF0000"/>
              </a:solidFill>
              <a:ea typeface="MS PGothic" charset="-128"/>
            </a:endParaRPr>
          </a:p>
        </p:txBody>
      </p:sp>
      <p:sp>
        <p:nvSpPr>
          <p:cNvPr id="30725" name="Espace réservé du numéro de diapositive 1"/>
          <p:cNvSpPr>
            <a:spLocks noGrp="1"/>
          </p:cNvSpPr>
          <p:nvPr>
            <p:ph type="sldNum" sz="quarter" idx="12"/>
          </p:nvPr>
        </p:nvSpPr>
        <p:spPr>
          <a:xfrm>
            <a:off x="97358" y="6372226"/>
            <a:ext cx="442392" cy="47625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Verdana" charset="0"/>
                <a:ea typeface="MS PGothic" charset="-128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Verdana" charset="0"/>
                <a:ea typeface="MS PGothic" charset="-128"/>
              </a:defRPr>
            </a:lvl2pPr>
            <a:lvl3pPr marL="1143000" indent="-228600" eaLnBrk="0" hangingPunct="0">
              <a:spcBef>
                <a:spcPct val="20000"/>
              </a:spcBef>
              <a:defRPr sz="1400">
                <a:solidFill>
                  <a:srgbClr val="0F5494"/>
                </a:solidFill>
                <a:latin typeface="Verdana" charset="0"/>
                <a:ea typeface="MS PGothic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ea typeface="MS PGothic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ea typeface="MS PGothic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MS PGothic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MS PGothic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MS PGothic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MS PGothic" charset="-128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fld id="{95D10040-8E24-F547-93A7-827B02050EAB}" type="slidenum">
              <a:rPr lang="en-GB" altLang="en-US" sz="1400" i="0">
                <a:solidFill>
                  <a:schemeClr val="tx1"/>
                </a:solidFill>
                <a:latin typeface="Arial" charset="0"/>
              </a:rPr>
              <a:pPr eaLnBrk="1" hangingPunct="1">
                <a:spcBef>
                  <a:spcPct val="0"/>
                </a:spcBef>
                <a:buClrTx/>
                <a:buFontTx/>
                <a:buNone/>
              </a:pPr>
              <a:t>27</a:t>
            </a:fld>
            <a:endParaRPr lang="en-GB" altLang="en-US" sz="1400" i="0" dirty="0">
              <a:solidFill>
                <a:schemeClr val="tx1"/>
              </a:solidFill>
              <a:latin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1747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828005031"/>
              </p:ext>
            </p:extLst>
          </p:nvPr>
        </p:nvGraphicFramePr>
        <p:xfrm>
          <a:off x="2123728" y="1268760"/>
          <a:ext cx="6624736" cy="610590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764" name="Worksheet" r:id="rId4" imgW="9474200" imgH="12522200" progId="Excel.Sheet.8">
                  <p:embed/>
                </p:oleObj>
              </mc:Choice>
              <mc:Fallback>
                <p:oleObj name="Worksheet" r:id="rId4" imgW="9474200" imgH="12522200" progId="Excel.Sheet.8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23728" y="1268760"/>
                        <a:ext cx="6624736" cy="610590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31748" name="Rectangle 3"/>
          <p:cNvSpPr>
            <a:spLocks noChangeArrowheads="1"/>
          </p:cNvSpPr>
          <p:nvPr/>
        </p:nvSpPr>
        <p:spPr bwMode="auto">
          <a:xfrm>
            <a:off x="179512" y="1785938"/>
            <a:ext cx="1800200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Verdana" charset="0"/>
                <a:ea typeface="MS PGothic" charset="-128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Verdana" charset="0"/>
                <a:ea typeface="MS PGothic" charset="-128"/>
              </a:defRPr>
            </a:lvl2pPr>
            <a:lvl3pPr marL="1143000" indent="-228600" eaLnBrk="0" hangingPunct="0">
              <a:spcBef>
                <a:spcPct val="20000"/>
              </a:spcBef>
              <a:defRPr sz="1400">
                <a:solidFill>
                  <a:srgbClr val="0F5494"/>
                </a:solidFill>
                <a:latin typeface="Verdana" charset="0"/>
                <a:ea typeface="MS PGothic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ea typeface="MS PGothic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ea typeface="MS PGothic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MS PGothic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MS PGothic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MS PGothic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MS PGothic" charset="-128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fr-FR" altLang="en-US" sz="2800" b="1" i="0" dirty="0" smtClean="0">
                <a:solidFill>
                  <a:srgbClr val="C00000"/>
                </a:solidFill>
              </a:rPr>
              <a:t>M</a:t>
            </a:r>
            <a:r>
              <a:rPr lang="en-GB" altLang="en-US" sz="2800" b="1" i="0" dirty="0" smtClean="0">
                <a:solidFill>
                  <a:srgbClr val="C00000"/>
                </a:solidFill>
              </a:rPr>
              <a:t>TEF process </a:t>
            </a:r>
          </a:p>
        </p:txBody>
      </p:sp>
      <p:sp>
        <p:nvSpPr>
          <p:cNvPr id="31749" name="Espace réservé du numéro de diapositive 1"/>
          <p:cNvSpPr>
            <a:spLocks noGrp="1"/>
          </p:cNvSpPr>
          <p:nvPr>
            <p:ph type="sldNum" sz="quarter" idx="12"/>
          </p:nvPr>
        </p:nvSpPr>
        <p:spPr>
          <a:xfrm>
            <a:off x="206490" y="6237312"/>
            <a:ext cx="514401" cy="47625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Verdana" charset="0"/>
                <a:ea typeface="MS PGothic" charset="-128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Verdana" charset="0"/>
                <a:ea typeface="MS PGothic" charset="-128"/>
              </a:defRPr>
            </a:lvl2pPr>
            <a:lvl3pPr marL="1143000" indent="-228600" eaLnBrk="0" hangingPunct="0">
              <a:spcBef>
                <a:spcPct val="20000"/>
              </a:spcBef>
              <a:defRPr sz="1400">
                <a:solidFill>
                  <a:srgbClr val="0F5494"/>
                </a:solidFill>
                <a:latin typeface="Verdana" charset="0"/>
                <a:ea typeface="MS PGothic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ea typeface="MS PGothic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ea typeface="MS PGothic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MS PGothic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MS PGothic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MS PGothic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MS PGothic" charset="-128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fld id="{3C2E5EC5-8FFE-5145-95EE-A9DC15A1BD28}" type="slidenum">
              <a:rPr lang="en-GB" altLang="en-US" sz="1400" i="0">
                <a:solidFill>
                  <a:schemeClr val="tx1"/>
                </a:solidFill>
                <a:latin typeface="Arial" charset="0"/>
              </a:rPr>
              <a:pPr eaLnBrk="1" hangingPunct="1">
                <a:spcBef>
                  <a:spcPct val="0"/>
                </a:spcBef>
                <a:buClrTx/>
                <a:buFontTx/>
                <a:buNone/>
              </a:pPr>
              <a:t>28</a:t>
            </a:fld>
            <a:endParaRPr lang="en-GB" altLang="en-US" sz="1400" i="0" dirty="0">
              <a:solidFill>
                <a:schemeClr val="tx1"/>
              </a:solidFill>
              <a:latin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Espace réservé du numéro de diapositive 3"/>
          <p:cNvSpPr txBox="1">
            <a:spLocks noGrp="1"/>
          </p:cNvSpPr>
          <p:nvPr/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anchor="b"/>
          <a:lstStyle/>
          <a:p>
            <a:pPr algn="r">
              <a:defRPr/>
            </a:pPr>
            <a:endParaRPr lang="en-GB" dirty="0">
              <a:solidFill>
                <a:srgbClr val="333399"/>
              </a:solidFill>
              <a:latin typeface="+mn-lt"/>
              <a:ea typeface="+mn-ea"/>
              <a:cs typeface="Times New Roman" pitchFamily="28" charset="0"/>
            </a:endParaRPr>
          </a:p>
        </p:txBody>
      </p:sp>
      <p:sp>
        <p:nvSpPr>
          <p:cNvPr id="32771" name="Slide Number Placeholder 3"/>
          <p:cNvSpPr txBox="1">
            <a:spLocks noGrp="1"/>
          </p:cNvSpPr>
          <p:nvPr/>
        </p:nvSpPr>
        <p:spPr bwMode="auto">
          <a:xfrm>
            <a:off x="-1116632" y="6365323"/>
            <a:ext cx="21336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Verdana" charset="0"/>
                <a:ea typeface="MS PGothic" charset="-128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Verdana" charset="0"/>
                <a:ea typeface="MS PGothic" charset="-128"/>
              </a:defRPr>
            </a:lvl2pPr>
            <a:lvl3pPr marL="1143000" indent="-228600" eaLnBrk="0" hangingPunct="0">
              <a:spcBef>
                <a:spcPct val="20000"/>
              </a:spcBef>
              <a:defRPr sz="1400">
                <a:solidFill>
                  <a:srgbClr val="0F5494"/>
                </a:solidFill>
                <a:latin typeface="Verdana" charset="0"/>
                <a:ea typeface="MS PGothic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ea typeface="MS PGothic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ea typeface="MS PGothic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MS PGothic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MS PGothic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MS PGothic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MS PGothic" charset="-128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FontTx/>
              <a:buNone/>
            </a:pPr>
            <a:endParaRPr lang="en-US" altLang="en-US" sz="1400" i="0" dirty="0"/>
          </a:p>
        </p:txBody>
      </p:sp>
      <p:sp>
        <p:nvSpPr>
          <p:cNvPr id="32772" name="Rectangle 6"/>
          <p:cNvSpPr>
            <a:spLocks noChangeArrowheads="1"/>
          </p:cNvSpPr>
          <p:nvPr/>
        </p:nvSpPr>
        <p:spPr bwMode="auto">
          <a:xfrm>
            <a:off x="0" y="1357313"/>
            <a:ext cx="9144000" cy="874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spcBef>
                <a:spcPct val="20000"/>
              </a:spcBef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Verdana" charset="0"/>
                <a:ea typeface="MS PGothic" charset="-128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Verdana" charset="0"/>
                <a:ea typeface="MS PGothic" charset="-128"/>
              </a:defRPr>
            </a:lvl2pPr>
            <a:lvl3pPr marL="1143000" indent="-228600" eaLnBrk="0" hangingPunct="0">
              <a:spcBef>
                <a:spcPct val="20000"/>
              </a:spcBef>
              <a:defRPr sz="1400">
                <a:solidFill>
                  <a:srgbClr val="0F5494"/>
                </a:solidFill>
                <a:latin typeface="Verdana" charset="0"/>
                <a:ea typeface="MS PGothic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ea typeface="MS PGothic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ea typeface="MS PGothic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MS PGothic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MS PGothic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MS PGothic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MS PGothic" charset="-128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lang="en-GB" altLang="en-US" sz="2800" b="1" i="0" dirty="0" smtClean="0">
                <a:solidFill>
                  <a:srgbClr val="C00000"/>
                </a:solidFill>
              </a:rPr>
              <a:t>Preparation of spending </a:t>
            </a:r>
          </a:p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lang="en-GB" altLang="en-US" sz="2800" b="1" i="0" dirty="0" smtClean="0">
                <a:solidFill>
                  <a:srgbClr val="C00000"/>
                </a:solidFill>
              </a:rPr>
              <a:t>ceilings by the ministry</a:t>
            </a:r>
            <a:endParaRPr lang="en-GB" altLang="en-US" sz="2800" b="1" i="0" dirty="0">
              <a:solidFill>
                <a:srgbClr val="C00000"/>
              </a:solidFill>
            </a:endParaRPr>
          </a:p>
        </p:txBody>
      </p:sp>
      <p:sp>
        <p:nvSpPr>
          <p:cNvPr id="32773" name="Text Box 9"/>
          <p:cNvSpPr txBox="1">
            <a:spLocks noChangeArrowheads="1"/>
          </p:cNvSpPr>
          <p:nvPr/>
        </p:nvSpPr>
        <p:spPr bwMode="auto">
          <a:xfrm>
            <a:off x="2339975" y="6092825"/>
            <a:ext cx="4751388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Verdana" charset="0"/>
                <a:ea typeface="MS PGothic" charset="-128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Verdana" charset="0"/>
                <a:ea typeface="MS PGothic" charset="-128"/>
              </a:defRPr>
            </a:lvl2pPr>
            <a:lvl3pPr marL="1143000" indent="-228600" eaLnBrk="0" hangingPunct="0">
              <a:spcBef>
                <a:spcPct val="20000"/>
              </a:spcBef>
              <a:defRPr sz="1400">
                <a:solidFill>
                  <a:srgbClr val="0F5494"/>
                </a:solidFill>
                <a:latin typeface="Verdana" charset="0"/>
                <a:ea typeface="MS PGothic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ea typeface="MS PGothic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ea typeface="MS PGothic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MS PGothic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MS PGothic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MS PGothic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MS PGothic" charset="-128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FontTx/>
              <a:buNone/>
            </a:pPr>
            <a:endParaRPr lang="fr-FR" altLang="en-US" sz="1200" i="0"/>
          </a:p>
        </p:txBody>
      </p:sp>
      <p:sp>
        <p:nvSpPr>
          <p:cNvPr id="32774" name="Text Box 11"/>
          <p:cNvSpPr txBox="1">
            <a:spLocks noChangeArrowheads="1"/>
          </p:cNvSpPr>
          <p:nvPr/>
        </p:nvSpPr>
        <p:spPr bwMode="auto">
          <a:xfrm>
            <a:off x="6948488" y="6308725"/>
            <a:ext cx="1008062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Verdana" charset="0"/>
                <a:ea typeface="MS PGothic" charset="-128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Verdana" charset="0"/>
                <a:ea typeface="MS PGothic" charset="-128"/>
              </a:defRPr>
            </a:lvl2pPr>
            <a:lvl3pPr marL="1143000" indent="-228600" eaLnBrk="0" hangingPunct="0">
              <a:spcBef>
                <a:spcPct val="20000"/>
              </a:spcBef>
              <a:defRPr sz="1400">
                <a:solidFill>
                  <a:srgbClr val="0F5494"/>
                </a:solidFill>
                <a:latin typeface="Verdana" charset="0"/>
                <a:ea typeface="MS PGothic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ea typeface="MS PGothic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ea typeface="MS PGothic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MS PGothic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MS PGothic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MS PGothic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MS PGothic" charset="-128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FontTx/>
              <a:buNone/>
            </a:pPr>
            <a:endParaRPr lang="fr-FR" altLang="en-US" sz="1200" i="0"/>
          </a:p>
        </p:txBody>
      </p:sp>
      <p:graphicFrame>
        <p:nvGraphicFramePr>
          <p:cNvPr id="32775" name="Object 6"/>
          <p:cNvGraphicFramePr>
            <a:graphicFrameLocks noChangeAspect="1"/>
          </p:cNvGraphicFramePr>
          <p:nvPr/>
        </p:nvGraphicFramePr>
        <p:xfrm>
          <a:off x="0" y="2349500"/>
          <a:ext cx="9107488" cy="37433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2791" name="Worksheet" r:id="rId4" imgW="12801600" imgH="5270500" progId="Excel.Sheet.8">
                  <p:embed/>
                </p:oleObj>
              </mc:Choice>
              <mc:Fallback>
                <p:oleObj name="Worksheet" r:id="rId4" imgW="12801600" imgH="5270500" progId="Excel.Sheet.8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2349500"/>
                        <a:ext cx="9107488" cy="37433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2776" name="Espace réservé du numéro de diapositive 1"/>
          <p:cNvSpPr>
            <a:spLocks noGrp="1"/>
          </p:cNvSpPr>
          <p:nvPr>
            <p:ph type="sldNum" sz="quarter" idx="12"/>
          </p:nvPr>
        </p:nvSpPr>
        <p:spPr>
          <a:xfrm>
            <a:off x="323849" y="6310003"/>
            <a:ext cx="634381" cy="47625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Verdana" charset="0"/>
                <a:ea typeface="MS PGothic" charset="-128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Verdana" charset="0"/>
                <a:ea typeface="MS PGothic" charset="-128"/>
              </a:defRPr>
            </a:lvl2pPr>
            <a:lvl3pPr marL="1143000" indent="-228600" eaLnBrk="0" hangingPunct="0">
              <a:spcBef>
                <a:spcPct val="20000"/>
              </a:spcBef>
              <a:defRPr sz="1400">
                <a:solidFill>
                  <a:srgbClr val="0F5494"/>
                </a:solidFill>
                <a:latin typeface="Verdana" charset="0"/>
                <a:ea typeface="MS PGothic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ea typeface="MS PGothic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ea typeface="MS PGothic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MS PGothic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MS PGothic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MS PGothic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MS PGothic" charset="-128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fld id="{F9F682D1-2FE9-3645-AAB1-E2C27C78F2AF}" type="slidenum">
              <a:rPr lang="en-GB" altLang="en-US" sz="1400" i="0">
                <a:solidFill>
                  <a:schemeClr val="tx1"/>
                </a:solidFill>
                <a:latin typeface="Arial" charset="0"/>
              </a:rPr>
              <a:pPr eaLnBrk="1" hangingPunct="1">
                <a:spcBef>
                  <a:spcPct val="0"/>
                </a:spcBef>
                <a:buClrTx/>
                <a:buFontTx/>
                <a:buNone/>
              </a:pPr>
              <a:t>29</a:t>
            </a:fld>
            <a:endParaRPr lang="en-GB" altLang="en-US" sz="1400" i="0" dirty="0">
              <a:solidFill>
                <a:schemeClr val="tx1"/>
              </a:solidFill>
              <a:latin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tre 1"/>
          <p:cNvSpPr>
            <a:spLocks noGrp="1"/>
          </p:cNvSpPr>
          <p:nvPr>
            <p:ph type="title"/>
          </p:nvPr>
        </p:nvSpPr>
        <p:spPr>
          <a:xfrm>
            <a:off x="395288" y="1339850"/>
            <a:ext cx="8229600" cy="504825"/>
          </a:xfrm>
        </p:spPr>
        <p:txBody>
          <a:bodyPr/>
          <a:lstStyle/>
          <a:p>
            <a:r>
              <a:rPr lang="fr-FR" altLang="en-US">
                <a:ea typeface="MS PGothic" charset="-128"/>
              </a:rPr>
              <a:t>Day 2: Objectives of the modules</a:t>
            </a:r>
          </a:p>
        </p:txBody>
      </p:sp>
      <p:sp>
        <p:nvSpPr>
          <p:cNvPr id="6147" name="Espace réservé du contenu 2"/>
          <p:cNvSpPr>
            <a:spLocks noGrp="1"/>
          </p:cNvSpPr>
          <p:nvPr>
            <p:ph idx="1"/>
          </p:nvPr>
        </p:nvSpPr>
        <p:spPr>
          <a:xfrm>
            <a:off x="457200" y="2060575"/>
            <a:ext cx="8229600" cy="3960813"/>
          </a:xfrm>
        </p:spPr>
        <p:txBody>
          <a:bodyPr/>
          <a:lstStyle/>
          <a:p>
            <a:pPr marL="0" indent="0">
              <a:buClrTx/>
              <a:buNone/>
            </a:pPr>
            <a:r>
              <a:rPr lang="en-GB" altLang="en-US" i="0" dirty="0" smtClean="0">
                <a:ea typeface="MS PGothic" charset="-128"/>
              </a:rPr>
              <a:t>These modules examines key sub-systems of PFM.</a:t>
            </a:r>
          </a:p>
          <a:p>
            <a:pPr marL="0" indent="0">
              <a:buClrTx/>
              <a:buNone/>
            </a:pPr>
            <a:r>
              <a:rPr lang="en-GB" altLang="en-US" b="0" i="0" dirty="0" smtClean="0">
                <a:ea typeface="MS PGothic" charset="-128"/>
              </a:rPr>
              <a:t>For each sub-system, we look at: </a:t>
            </a:r>
          </a:p>
          <a:p>
            <a:pPr marL="457200">
              <a:buClrTx/>
              <a:buFont typeface="Arial" charset="0"/>
              <a:buChar char="•"/>
            </a:pPr>
            <a:r>
              <a:rPr lang="en-GB" altLang="en-US" i="0" dirty="0" smtClean="0">
                <a:ea typeface="MS PGothic" charset="-128"/>
              </a:rPr>
              <a:t>The level of development regarding ‘foundations’</a:t>
            </a:r>
          </a:p>
          <a:p>
            <a:pPr marL="457200">
              <a:buClrTx/>
              <a:buFont typeface="Arial" charset="0"/>
              <a:buChar char="•"/>
            </a:pPr>
            <a:r>
              <a:rPr lang="en-GB" altLang="en-US" i="0" dirty="0" smtClean="0">
                <a:ea typeface="MS PGothic" charset="-128"/>
              </a:rPr>
              <a:t>The links between the foundations and PEFA</a:t>
            </a:r>
          </a:p>
          <a:p>
            <a:pPr marL="457200">
              <a:buClrTx/>
              <a:buFont typeface="Arial" charset="0"/>
              <a:buChar char="•"/>
            </a:pPr>
            <a:r>
              <a:rPr lang="en-GB" altLang="en-US" i="0" dirty="0">
                <a:ea typeface="MS PGothic" charset="-128"/>
              </a:rPr>
              <a:t>D</a:t>
            </a:r>
            <a:r>
              <a:rPr lang="en-GB" altLang="en-US" i="0" dirty="0" smtClean="0">
                <a:ea typeface="MS PGothic" charset="-128"/>
              </a:rPr>
              <a:t>evelopments beyond the foundations</a:t>
            </a:r>
          </a:p>
          <a:p>
            <a:pPr marL="0" indent="0">
              <a:buClrTx/>
              <a:buNone/>
            </a:pPr>
            <a:r>
              <a:rPr lang="en-GB" altLang="en-US" sz="2200" dirty="0" smtClean="0">
                <a:ea typeface="MS PGothic" charset="-128"/>
              </a:rPr>
              <a:t>(Concerning the last point, it analyses in particular the program/performance budget issues that are explained in a separate module)</a:t>
            </a:r>
          </a:p>
          <a:p>
            <a:pPr lvl="1" algn="r">
              <a:buFontTx/>
              <a:buNone/>
            </a:pPr>
            <a:endParaRPr lang="en-GB" altLang="en-US" sz="2200" dirty="0">
              <a:ea typeface="MS PGothic" charset="-128"/>
            </a:endParaRPr>
          </a:p>
        </p:txBody>
      </p:sp>
      <p:sp>
        <p:nvSpPr>
          <p:cNvPr id="6148" name="Espace réservé du numéro de diapositive 3"/>
          <p:cNvSpPr>
            <a:spLocks noGrp="1"/>
          </p:cNvSpPr>
          <p:nvPr>
            <p:ph type="sldNum" sz="quarter" idx="12"/>
          </p:nvPr>
        </p:nvSpPr>
        <p:spPr>
          <a:xfrm>
            <a:off x="-1332656" y="6357410"/>
            <a:ext cx="2133600" cy="47625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Verdana" charset="0"/>
                <a:ea typeface="MS PGothic" charset="-128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Verdana" charset="0"/>
                <a:ea typeface="MS PGothic" charset="-128"/>
              </a:defRPr>
            </a:lvl2pPr>
            <a:lvl3pPr marL="1143000" indent="-228600" eaLnBrk="0" hangingPunct="0">
              <a:spcBef>
                <a:spcPct val="20000"/>
              </a:spcBef>
              <a:defRPr sz="1400">
                <a:solidFill>
                  <a:srgbClr val="0F5494"/>
                </a:solidFill>
                <a:latin typeface="Verdana" charset="0"/>
                <a:ea typeface="MS PGothic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ea typeface="MS PGothic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ea typeface="MS PGothic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MS PGothic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MS PGothic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MS PGothic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MS PGothic" charset="-128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fld id="{3B0E573C-F35B-7447-8C28-7CE71309BCD4}" type="slidenum">
              <a:rPr lang="en-GB" altLang="en-US" sz="1400" i="0">
                <a:solidFill>
                  <a:schemeClr val="tx1"/>
                </a:solidFill>
                <a:latin typeface="Arial" charset="0"/>
              </a:rPr>
              <a:pPr eaLnBrk="1" hangingPunct="1">
                <a:spcBef>
                  <a:spcPct val="0"/>
                </a:spcBef>
                <a:buClrTx/>
                <a:buFontTx/>
                <a:buNone/>
              </a:pPr>
              <a:t>3</a:t>
            </a:fld>
            <a:endParaRPr lang="en-GB" altLang="en-US" sz="1400" i="0" dirty="0">
              <a:solidFill>
                <a:schemeClr val="tx1"/>
              </a:solidFill>
              <a:latin typeface="Arial" charset="0"/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1071563"/>
            <a:ext cx="9144000" cy="936625"/>
          </a:xfrm>
        </p:spPr>
        <p:txBody>
          <a:bodyPr/>
          <a:lstStyle/>
          <a:p>
            <a:pPr marL="0" indent="0" algn="ctr" eaLnBrk="1" hangingPunct="1"/>
            <a:r>
              <a:rPr lang="fr-FR" altLang="en-US" sz="2800" dirty="0">
                <a:solidFill>
                  <a:srgbClr val="C00000"/>
                </a:solidFill>
                <a:ea typeface="MS PGothic" charset="-128"/>
              </a:rPr>
              <a:t>MTEF </a:t>
            </a:r>
            <a:r>
              <a:rPr lang="fr-FR" altLang="en-US" sz="2800" dirty="0" err="1">
                <a:solidFill>
                  <a:srgbClr val="C00000"/>
                </a:solidFill>
                <a:ea typeface="MS PGothic" charset="-128"/>
              </a:rPr>
              <a:t>applied</a:t>
            </a:r>
            <a:r>
              <a:rPr lang="fr-FR" altLang="en-US" sz="2800" dirty="0">
                <a:solidFill>
                  <a:srgbClr val="C00000"/>
                </a:solidFill>
                <a:ea typeface="MS PGothic" charset="-128"/>
              </a:rPr>
              <a:t> in DC : </a:t>
            </a:r>
            <a:r>
              <a:rPr lang="fr-FR" altLang="en-US" sz="2800" dirty="0" err="1">
                <a:solidFill>
                  <a:srgbClr val="C00000"/>
                </a:solidFill>
                <a:ea typeface="MS PGothic" charset="-128"/>
              </a:rPr>
              <a:t>deceptions</a:t>
            </a:r>
            <a:r>
              <a:rPr lang="fr-FR" altLang="en-US" sz="2800" dirty="0">
                <a:solidFill>
                  <a:srgbClr val="C00000"/>
                </a:solidFill>
                <a:ea typeface="MS PGothic" charset="-128"/>
              </a:rPr>
              <a:t> (1)</a:t>
            </a:r>
          </a:p>
        </p:txBody>
      </p:sp>
      <p:sp>
        <p:nvSpPr>
          <p:cNvPr id="33795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542925" y="1844824"/>
            <a:ext cx="8143875" cy="4679801"/>
          </a:xfrm>
        </p:spPr>
        <p:txBody>
          <a:bodyPr/>
          <a:lstStyle/>
          <a:p>
            <a:pPr marL="0" indent="0" eaLnBrk="1" hangingPunct="1">
              <a:buClrTx/>
              <a:buNone/>
            </a:pPr>
            <a:r>
              <a:rPr lang="fr-FR" altLang="en-US" sz="2800" b="1" i="0" dirty="0">
                <a:ea typeface="MS PGothic" charset="-128"/>
              </a:rPr>
              <a:t>IMF – World Bank:</a:t>
            </a:r>
          </a:p>
          <a:p>
            <a:pPr eaLnBrk="1" hangingPunct="1">
              <a:buClrTx/>
              <a:buFontTx/>
              <a:buNone/>
            </a:pPr>
            <a:r>
              <a:rPr lang="fr-FR" altLang="en-US" i="0" dirty="0">
                <a:ea typeface="MS PGothic" charset="-128"/>
              </a:rPr>
              <a:t>   </a:t>
            </a:r>
            <a:r>
              <a:rPr lang="en-GB" altLang="en-US" i="0" dirty="0">
                <a:ea typeface="MS PGothic" charset="-128"/>
              </a:rPr>
              <a:t>"</a:t>
            </a:r>
            <a:r>
              <a:rPr lang="en-GB" altLang="en-US" dirty="0">
                <a:ea typeface="MS PGothic" charset="-128"/>
              </a:rPr>
              <a:t>developing comprehensive medium-term expenditure frameworks can be effective when circumstances and capacities permit. Otherwise, it can be a great consumer of time and resources and might distract attention from the immediate needs for improving the annual budget and budget execution processes. </a:t>
            </a:r>
            <a:r>
              <a:rPr lang="en-GB" altLang="en-US" i="0" dirty="0">
                <a:ea typeface="MS PGothic" charset="-128"/>
              </a:rPr>
              <a:t>…</a:t>
            </a:r>
            <a:r>
              <a:rPr lang="en-GB" altLang="en-US" dirty="0">
                <a:ea typeface="MS PGothic" charset="-128"/>
              </a:rPr>
              <a:t>in a number of African countries, the MTEF was introduced prematurely, and is turning out to be merely a paper exercise </a:t>
            </a:r>
            <a:r>
              <a:rPr lang="en-GB" altLang="en-US" i="0" dirty="0">
                <a:ea typeface="MS PGothic" charset="-128"/>
              </a:rPr>
              <a:t>". </a:t>
            </a:r>
            <a:endParaRPr lang="en-GB" altLang="en-US" i="0" dirty="0" smtClean="0">
              <a:ea typeface="MS PGothic" charset="-128"/>
            </a:endParaRPr>
          </a:p>
          <a:p>
            <a:pPr eaLnBrk="1" hangingPunct="1">
              <a:buClrTx/>
              <a:buFontTx/>
              <a:buNone/>
            </a:pPr>
            <a:endParaRPr lang="en-GB" altLang="en-US" sz="500" i="0" dirty="0">
              <a:ea typeface="MS PGothic" charset="-128"/>
            </a:endParaRPr>
          </a:p>
          <a:p>
            <a:pPr eaLnBrk="1" hangingPunct="1">
              <a:buFont typeface="Wingdings" charset="2"/>
              <a:buNone/>
            </a:pPr>
            <a:r>
              <a:rPr lang="fr-FR" altLang="en-US" sz="1700" dirty="0" smtClean="0">
                <a:ea typeface="MS PGothic" charset="-128"/>
              </a:rPr>
              <a:t>   IMF </a:t>
            </a:r>
            <a:r>
              <a:rPr lang="fr-FR" altLang="en-US" sz="1700" dirty="0">
                <a:ea typeface="MS PGothic" charset="-128"/>
              </a:rPr>
              <a:t>— World Bank "Global Monitoring Report 2006" page 146.</a:t>
            </a:r>
          </a:p>
        </p:txBody>
      </p:sp>
      <p:sp>
        <p:nvSpPr>
          <p:cNvPr id="33796" name="Espace réservé du numéro de diapositive 5"/>
          <p:cNvSpPr txBox="1">
            <a:spLocks noGrp="1"/>
          </p:cNvSpPr>
          <p:nvPr/>
        </p:nvSpPr>
        <p:spPr bwMode="auto">
          <a:xfrm>
            <a:off x="-180528" y="6296025"/>
            <a:ext cx="84727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spcBef>
                <a:spcPct val="20000"/>
              </a:spcBef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Verdana" charset="0"/>
                <a:ea typeface="MS PGothic" charset="-128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Verdana" charset="0"/>
                <a:ea typeface="MS PGothic" charset="-128"/>
              </a:defRPr>
            </a:lvl2pPr>
            <a:lvl3pPr marL="1143000" indent="-228600" eaLnBrk="0" hangingPunct="0">
              <a:spcBef>
                <a:spcPct val="20000"/>
              </a:spcBef>
              <a:defRPr sz="1400">
                <a:solidFill>
                  <a:srgbClr val="0F5494"/>
                </a:solidFill>
                <a:latin typeface="Verdana" charset="0"/>
                <a:ea typeface="MS PGothic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ea typeface="MS PGothic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ea typeface="MS PGothic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MS PGothic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MS PGothic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MS PGothic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MS PGothic" charset="-128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FontTx/>
              <a:buNone/>
            </a:pPr>
            <a:endParaRPr lang="fr-FR" altLang="en-US" sz="1200" i="0" dirty="0">
              <a:solidFill>
                <a:srgbClr val="333399"/>
              </a:solidFill>
            </a:endParaRPr>
          </a:p>
        </p:txBody>
      </p:sp>
      <p:sp>
        <p:nvSpPr>
          <p:cNvPr id="33797" name="Espace réservé du numéro de diapositive 1"/>
          <p:cNvSpPr>
            <a:spLocks noGrp="1"/>
          </p:cNvSpPr>
          <p:nvPr>
            <p:ph type="sldNum" sz="quarter" idx="12"/>
          </p:nvPr>
        </p:nvSpPr>
        <p:spPr>
          <a:xfrm>
            <a:off x="-1590675" y="6331226"/>
            <a:ext cx="2133600" cy="47625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Verdana" charset="0"/>
                <a:ea typeface="MS PGothic" charset="-128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Verdana" charset="0"/>
                <a:ea typeface="MS PGothic" charset="-128"/>
              </a:defRPr>
            </a:lvl2pPr>
            <a:lvl3pPr marL="1143000" indent="-228600" eaLnBrk="0" hangingPunct="0">
              <a:spcBef>
                <a:spcPct val="20000"/>
              </a:spcBef>
              <a:defRPr sz="1400">
                <a:solidFill>
                  <a:srgbClr val="0F5494"/>
                </a:solidFill>
                <a:latin typeface="Verdana" charset="0"/>
                <a:ea typeface="MS PGothic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ea typeface="MS PGothic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ea typeface="MS PGothic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MS PGothic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MS PGothic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MS PGothic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MS PGothic" charset="-128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fld id="{4DBF8B28-A146-6741-98C0-0BFCE644C45C}" type="slidenum">
              <a:rPr lang="en-GB" altLang="en-US" sz="1400" i="0">
                <a:solidFill>
                  <a:schemeClr val="tx1"/>
                </a:solidFill>
                <a:latin typeface="Arial" charset="0"/>
              </a:rPr>
              <a:pPr eaLnBrk="1" hangingPunct="1">
                <a:spcBef>
                  <a:spcPct val="0"/>
                </a:spcBef>
                <a:buClrTx/>
                <a:buFontTx/>
                <a:buNone/>
              </a:pPr>
              <a:t>30</a:t>
            </a:fld>
            <a:endParaRPr lang="en-GB" altLang="en-US" sz="1400" i="0" dirty="0">
              <a:solidFill>
                <a:schemeClr val="tx1"/>
              </a:solidFill>
              <a:latin typeface="Arial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14313" y="2000250"/>
            <a:ext cx="8750175" cy="4687888"/>
          </a:xfrm>
        </p:spPr>
        <p:txBody>
          <a:bodyPr/>
          <a:lstStyle/>
          <a:p>
            <a:pPr marL="0" indent="0" eaLnBrk="1" hangingPunct="1">
              <a:spcBef>
                <a:spcPts val="300"/>
              </a:spcBef>
              <a:spcAft>
                <a:spcPts val="300"/>
              </a:spcAft>
              <a:buClrTx/>
              <a:buNone/>
            </a:pPr>
            <a:r>
              <a:rPr lang="en-GB" altLang="en-US" sz="2200" b="1" i="0" dirty="0">
                <a:ea typeface="MS PGothic" charset="-128"/>
              </a:rPr>
              <a:t>European </a:t>
            </a:r>
            <a:r>
              <a:rPr lang="en-GB" altLang="en-US" sz="2200" b="1" i="0" dirty="0" smtClean="0">
                <a:ea typeface="MS PGothic" charset="-128"/>
              </a:rPr>
              <a:t>Commission:</a:t>
            </a:r>
            <a:endParaRPr lang="en-GB" altLang="en-US" sz="2200" b="1" dirty="0">
              <a:ea typeface="MS PGothic" charset="-128"/>
            </a:endParaRPr>
          </a:p>
          <a:p>
            <a:r>
              <a:rPr lang="en-GB" altLang="en-US" sz="2200" dirty="0">
                <a:ea typeface="MS PGothic" charset="-128"/>
              </a:rPr>
              <a:t>However, it does not make sense to demand a "sector MTEF" prematurely. The development of a sector MTEF is a gradual process that should focus first on building sound bases, such as a credible annual budget, mechanisms to ensure that all expenditure programmes are prioritised within the existing resource envelope, agreed national and </a:t>
            </a:r>
            <a:r>
              <a:rPr lang="en-GB" altLang="en-US" sz="2200" dirty="0" err="1">
                <a:ea typeface="MS PGothic" charset="-128"/>
              </a:rPr>
              <a:t>sectoral</a:t>
            </a:r>
            <a:r>
              <a:rPr lang="en-GB" altLang="en-US" sz="2200" dirty="0">
                <a:ea typeface="MS PGothic" charset="-128"/>
              </a:rPr>
              <a:t> policies and the definition of aggregate fiscal objectives. </a:t>
            </a:r>
          </a:p>
          <a:p>
            <a:pPr eaLnBrk="1" hangingPunct="1">
              <a:spcBef>
                <a:spcPts val="300"/>
              </a:spcBef>
              <a:spcAft>
                <a:spcPts val="300"/>
              </a:spcAft>
              <a:buClrTx/>
              <a:buFont typeface="Wingdings" charset="2"/>
              <a:buNone/>
            </a:pPr>
            <a:r>
              <a:rPr lang="en-GB" altLang="en-US" sz="2200" i="0" dirty="0" smtClean="0">
                <a:ea typeface="MS PGothic" charset="-128"/>
              </a:rPr>
              <a:t>Support </a:t>
            </a:r>
            <a:r>
              <a:rPr lang="en-GB" altLang="en-US" sz="2200" i="0" dirty="0">
                <a:ea typeface="MS PGothic" charset="-128"/>
              </a:rPr>
              <a:t>to sector programmes. Guidelines no2. July. 2007. </a:t>
            </a:r>
            <a:r>
              <a:rPr lang="en-GB" altLang="en-US" sz="2000" i="0" dirty="0" smtClean="0">
                <a:ea typeface="MS PGothic" charset="-128"/>
                <a:hlinkClick r:id="rId3"/>
              </a:rPr>
              <a:t>http</a:t>
            </a:r>
            <a:r>
              <a:rPr lang="en-GB" altLang="en-US" sz="2000" i="0" dirty="0">
                <a:ea typeface="MS PGothic" charset="-128"/>
                <a:hlinkClick r:id="rId3"/>
              </a:rPr>
              <a:t>://ec.europa.eu/development/icenter/repository/Support-to--Sector</a:t>
            </a:r>
            <a:r>
              <a:rPr lang="fr-FR" altLang="en-US" sz="2000" i="0" dirty="0">
                <a:ea typeface="MS PGothic" charset="-128"/>
                <a:hlinkClick r:id="rId3"/>
              </a:rPr>
              <a:t>-programmes_short_27072007_en.pdf</a:t>
            </a:r>
            <a:endParaRPr lang="fr-FR" altLang="en-US" sz="2000" i="0" dirty="0">
              <a:ea typeface="MS PGothic" charset="-128"/>
            </a:endParaRPr>
          </a:p>
        </p:txBody>
      </p:sp>
      <p:sp>
        <p:nvSpPr>
          <p:cNvPr id="34819" name="Espace réservé du numéro de diapositive 1"/>
          <p:cNvSpPr>
            <a:spLocks noGrp="1"/>
          </p:cNvSpPr>
          <p:nvPr>
            <p:ph type="sldNum" sz="quarter" idx="12"/>
          </p:nvPr>
        </p:nvSpPr>
        <p:spPr>
          <a:xfrm>
            <a:off x="39670" y="6379722"/>
            <a:ext cx="442392" cy="47625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Verdana" charset="0"/>
                <a:ea typeface="MS PGothic" charset="-128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Verdana" charset="0"/>
                <a:ea typeface="MS PGothic" charset="-128"/>
              </a:defRPr>
            </a:lvl2pPr>
            <a:lvl3pPr marL="1143000" indent="-228600" eaLnBrk="0" hangingPunct="0">
              <a:spcBef>
                <a:spcPct val="20000"/>
              </a:spcBef>
              <a:defRPr sz="1400">
                <a:solidFill>
                  <a:srgbClr val="0F5494"/>
                </a:solidFill>
                <a:latin typeface="Verdana" charset="0"/>
                <a:ea typeface="MS PGothic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ea typeface="MS PGothic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ea typeface="MS PGothic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MS PGothic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MS PGothic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MS PGothic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MS PGothic" charset="-128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fld id="{D6917337-F85A-3642-A241-1A1A57E75712}" type="slidenum">
              <a:rPr lang="en-GB" altLang="en-US" sz="1400" i="0">
                <a:solidFill>
                  <a:schemeClr val="tx1"/>
                </a:solidFill>
                <a:latin typeface="Arial" charset="0"/>
              </a:rPr>
              <a:pPr eaLnBrk="1" hangingPunct="1">
                <a:spcBef>
                  <a:spcPct val="0"/>
                </a:spcBef>
                <a:buClrTx/>
                <a:buFontTx/>
                <a:buNone/>
              </a:pPr>
              <a:t>31</a:t>
            </a:fld>
            <a:endParaRPr lang="en-GB" altLang="en-US" sz="1400" i="0" dirty="0">
              <a:solidFill>
                <a:schemeClr val="tx1"/>
              </a:solidFill>
              <a:latin typeface="Arial" charset="0"/>
            </a:endParaRPr>
          </a:p>
        </p:txBody>
      </p:sp>
      <p:sp>
        <p:nvSpPr>
          <p:cNvPr id="34820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1071563"/>
            <a:ext cx="9144000" cy="936625"/>
          </a:xfrm>
        </p:spPr>
        <p:txBody>
          <a:bodyPr/>
          <a:lstStyle/>
          <a:p>
            <a:pPr marL="0" indent="0" algn="ctr" eaLnBrk="1" hangingPunct="1"/>
            <a:r>
              <a:rPr lang="fr-FR" altLang="en-US" sz="2800" dirty="0">
                <a:solidFill>
                  <a:srgbClr val="C00000"/>
                </a:solidFill>
                <a:ea typeface="MS PGothic" charset="-128"/>
              </a:rPr>
              <a:t>MTEF </a:t>
            </a:r>
            <a:r>
              <a:rPr lang="fr-FR" altLang="en-US" sz="2800" dirty="0" err="1">
                <a:solidFill>
                  <a:srgbClr val="C00000"/>
                </a:solidFill>
                <a:ea typeface="MS PGothic" charset="-128"/>
              </a:rPr>
              <a:t>applied</a:t>
            </a:r>
            <a:r>
              <a:rPr lang="fr-FR" altLang="en-US" sz="2800" dirty="0">
                <a:solidFill>
                  <a:srgbClr val="C00000"/>
                </a:solidFill>
                <a:ea typeface="MS PGothic" charset="-128"/>
              </a:rPr>
              <a:t> in DC : </a:t>
            </a:r>
            <a:r>
              <a:rPr lang="fr-FR" altLang="en-US" sz="2800" dirty="0" err="1">
                <a:solidFill>
                  <a:srgbClr val="C00000"/>
                </a:solidFill>
                <a:ea typeface="MS PGothic" charset="-128"/>
              </a:rPr>
              <a:t>deceptions</a:t>
            </a:r>
            <a:r>
              <a:rPr lang="fr-FR" altLang="en-US" sz="2800" dirty="0">
                <a:solidFill>
                  <a:srgbClr val="C00000"/>
                </a:solidFill>
                <a:ea typeface="MS PGothic" charset="-128"/>
              </a:rPr>
              <a:t> (2)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251520" y="2008189"/>
            <a:ext cx="8640960" cy="4445000"/>
          </a:xfrm>
        </p:spPr>
        <p:txBody>
          <a:bodyPr/>
          <a:lstStyle/>
          <a:p>
            <a:pPr marL="0" indent="0" eaLnBrk="1" hangingPunct="1">
              <a:spcBef>
                <a:spcPts val="600"/>
              </a:spcBef>
              <a:spcAft>
                <a:spcPts val="600"/>
              </a:spcAft>
              <a:buClrTx/>
              <a:buNone/>
            </a:pPr>
            <a:r>
              <a:rPr lang="en-GB" altLang="en-US" i="0" dirty="0">
                <a:ea typeface="MS PGothic" charset="-128"/>
              </a:rPr>
              <a:t>A few critiques </a:t>
            </a:r>
          </a:p>
          <a:p>
            <a:pPr eaLnBrk="1" hangingPunct="1">
              <a:spcBef>
                <a:spcPts val="600"/>
              </a:spcBef>
              <a:spcAft>
                <a:spcPts val="600"/>
              </a:spcAft>
              <a:buClrTx/>
            </a:pPr>
            <a:r>
              <a:rPr lang="en-GB" altLang="en-US" b="0" i="0" dirty="0">
                <a:ea typeface="MS PGothic" charset="-128"/>
              </a:rPr>
              <a:t>Weak link </a:t>
            </a:r>
            <a:r>
              <a:rPr lang="en-GB" altLang="en-US" b="0" i="0" dirty="0" smtClean="0">
                <a:ea typeface="MS PGothic" charset="-128"/>
              </a:rPr>
              <a:t>to </a:t>
            </a:r>
            <a:r>
              <a:rPr lang="en-GB" altLang="en-US" b="0" i="0" dirty="0">
                <a:ea typeface="MS PGothic" charset="-128"/>
              </a:rPr>
              <a:t>budgetary process</a:t>
            </a:r>
          </a:p>
          <a:p>
            <a:pPr eaLnBrk="1" hangingPunct="1">
              <a:spcBef>
                <a:spcPts val="600"/>
              </a:spcBef>
              <a:spcAft>
                <a:spcPts val="600"/>
              </a:spcAft>
              <a:buClrTx/>
            </a:pPr>
            <a:r>
              <a:rPr lang="en-GB" altLang="en-US" b="0" i="0" dirty="0">
                <a:ea typeface="MS PGothic" charset="-128"/>
              </a:rPr>
              <a:t>Sectorial MTEF not financeable, little credibility</a:t>
            </a:r>
          </a:p>
          <a:p>
            <a:pPr eaLnBrk="1" hangingPunct="1">
              <a:spcBef>
                <a:spcPts val="600"/>
              </a:spcBef>
              <a:spcAft>
                <a:spcPts val="600"/>
              </a:spcAft>
              <a:buClrTx/>
            </a:pPr>
            <a:r>
              <a:rPr lang="en-GB" altLang="en-US" b="0" i="0" dirty="0">
                <a:ea typeface="MS PGothic" charset="-128"/>
              </a:rPr>
              <a:t>No rolling </a:t>
            </a:r>
            <a:r>
              <a:rPr lang="en-GB" altLang="en-US" b="0" i="0" dirty="0" smtClean="0">
                <a:ea typeface="MS PGothic" charset="-128"/>
              </a:rPr>
              <a:t>program</a:t>
            </a:r>
            <a:r>
              <a:rPr lang="en-GB" altLang="en-US" i="0" dirty="0" smtClean="0">
                <a:ea typeface="MS PGothic" charset="-128"/>
              </a:rPr>
              <a:t>:</a:t>
            </a:r>
            <a:r>
              <a:rPr lang="en-GB" altLang="en-US" b="0" i="0" dirty="0" smtClean="0">
                <a:ea typeface="MS PGothic" charset="-128"/>
              </a:rPr>
              <a:t> process </a:t>
            </a:r>
            <a:r>
              <a:rPr lang="en-GB" altLang="en-US" b="0" i="0" dirty="0">
                <a:ea typeface="MS PGothic" charset="-128"/>
              </a:rPr>
              <a:t>starts </a:t>
            </a:r>
            <a:r>
              <a:rPr lang="en-GB" altLang="en-US" b="0" i="0" dirty="0" smtClean="0">
                <a:ea typeface="MS PGothic" charset="-128"/>
              </a:rPr>
              <a:t>anew each year</a:t>
            </a:r>
            <a:endParaRPr lang="en-GB" altLang="en-US" b="0" i="0" dirty="0">
              <a:ea typeface="MS PGothic" charset="-128"/>
            </a:endParaRPr>
          </a:p>
          <a:p>
            <a:pPr eaLnBrk="1" hangingPunct="1">
              <a:spcBef>
                <a:spcPts val="600"/>
              </a:spcBef>
              <a:spcAft>
                <a:spcPts val="600"/>
              </a:spcAft>
              <a:buClrTx/>
            </a:pPr>
            <a:r>
              <a:rPr lang="en-GB" altLang="en-US" b="0" i="0" dirty="0" smtClean="0">
                <a:ea typeface="MS PGothic" charset="-128"/>
              </a:rPr>
              <a:t>MTEF </a:t>
            </a:r>
            <a:r>
              <a:rPr lang="en-GB" altLang="en-US" b="0" i="0" dirty="0">
                <a:ea typeface="MS PGothic" charset="-128"/>
              </a:rPr>
              <a:t>predictions do not appear in the Budget</a:t>
            </a:r>
          </a:p>
          <a:p>
            <a:pPr eaLnBrk="1" hangingPunct="1">
              <a:spcBef>
                <a:spcPts val="600"/>
              </a:spcBef>
              <a:spcAft>
                <a:spcPts val="600"/>
              </a:spcAft>
              <a:buClrTx/>
            </a:pPr>
            <a:r>
              <a:rPr lang="en-GB" altLang="en-US" b="0" i="0" dirty="0">
                <a:ea typeface="MS PGothic" charset="-128"/>
              </a:rPr>
              <a:t>Heavy and demanding MTEF exercises by activity/output often initiated then abandoned (</a:t>
            </a:r>
            <a:r>
              <a:rPr lang="en-GB" altLang="en-US" b="0" i="0" dirty="0" smtClean="0">
                <a:ea typeface="MS PGothic" charset="-128"/>
              </a:rPr>
              <a:t>e.g</a:t>
            </a:r>
            <a:r>
              <a:rPr lang="en-GB" altLang="en-US" b="0" i="0" dirty="0">
                <a:ea typeface="MS PGothic" charset="-128"/>
              </a:rPr>
              <a:t>. Ghana in 2000)</a:t>
            </a:r>
          </a:p>
          <a:p>
            <a:pPr eaLnBrk="1" hangingPunct="1">
              <a:spcBef>
                <a:spcPts val="600"/>
              </a:spcBef>
              <a:spcAft>
                <a:spcPts val="600"/>
              </a:spcAft>
              <a:buClrTx/>
            </a:pPr>
            <a:r>
              <a:rPr lang="en-GB" altLang="en-US" b="0" i="0" dirty="0">
                <a:ea typeface="MS PGothic" charset="-128"/>
              </a:rPr>
              <a:t>Time-consuming, inefficient</a:t>
            </a:r>
          </a:p>
          <a:p>
            <a:pPr lvl="1" eaLnBrk="1" hangingPunct="1">
              <a:spcBef>
                <a:spcPts val="600"/>
              </a:spcBef>
              <a:spcAft>
                <a:spcPts val="600"/>
              </a:spcAft>
              <a:buFontTx/>
              <a:buNone/>
            </a:pPr>
            <a:endParaRPr lang="en-GB" altLang="en-US" sz="2400" dirty="0">
              <a:ea typeface="MS PGothic" charset="-128"/>
            </a:endParaRPr>
          </a:p>
          <a:p>
            <a:pPr lvl="1" eaLnBrk="1" hangingPunct="1"/>
            <a:endParaRPr lang="en-GB" altLang="en-US" i="1" dirty="0">
              <a:ea typeface="MS PGothic" charset="-128"/>
            </a:endParaRPr>
          </a:p>
        </p:txBody>
      </p:sp>
      <p:sp>
        <p:nvSpPr>
          <p:cNvPr id="35843" name="Espace réservé du numéro de diapositive 5"/>
          <p:cNvSpPr txBox="1">
            <a:spLocks noGrp="1"/>
          </p:cNvSpPr>
          <p:nvPr/>
        </p:nvSpPr>
        <p:spPr bwMode="auto">
          <a:xfrm>
            <a:off x="107504" y="6358732"/>
            <a:ext cx="576064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spcBef>
                <a:spcPct val="20000"/>
              </a:spcBef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Verdana" charset="0"/>
                <a:ea typeface="MS PGothic" charset="-128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Verdana" charset="0"/>
                <a:ea typeface="MS PGothic" charset="-128"/>
              </a:defRPr>
            </a:lvl2pPr>
            <a:lvl3pPr marL="1143000" indent="-228600" eaLnBrk="0" hangingPunct="0">
              <a:spcBef>
                <a:spcPct val="20000"/>
              </a:spcBef>
              <a:defRPr sz="1400">
                <a:solidFill>
                  <a:srgbClr val="0F5494"/>
                </a:solidFill>
                <a:latin typeface="Verdana" charset="0"/>
                <a:ea typeface="MS PGothic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ea typeface="MS PGothic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ea typeface="MS PGothic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MS PGothic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MS PGothic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MS PGothic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MS PGothic" charset="-128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FontTx/>
              <a:buNone/>
            </a:pPr>
            <a:endParaRPr lang="fr-FR" altLang="en-US" sz="1200" i="0" dirty="0">
              <a:solidFill>
                <a:srgbClr val="333399"/>
              </a:solidFill>
            </a:endParaRPr>
          </a:p>
        </p:txBody>
      </p:sp>
      <p:sp>
        <p:nvSpPr>
          <p:cNvPr id="35844" name="Espace réservé du numéro de diapositive 1"/>
          <p:cNvSpPr>
            <a:spLocks noGrp="1"/>
          </p:cNvSpPr>
          <p:nvPr>
            <p:ph type="sldNum" sz="quarter" idx="12"/>
          </p:nvPr>
        </p:nvSpPr>
        <p:spPr>
          <a:xfrm>
            <a:off x="251520" y="6367349"/>
            <a:ext cx="549424" cy="47625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Verdana" charset="0"/>
                <a:ea typeface="MS PGothic" charset="-128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Verdana" charset="0"/>
                <a:ea typeface="MS PGothic" charset="-128"/>
              </a:defRPr>
            </a:lvl2pPr>
            <a:lvl3pPr marL="1143000" indent="-228600" eaLnBrk="0" hangingPunct="0">
              <a:spcBef>
                <a:spcPct val="20000"/>
              </a:spcBef>
              <a:defRPr sz="1400">
                <a:solidFill>
                  <a:srgbClr val="0F5494"/>
                </a:solidFill>
                <a:latin typeface="Verdana" charset="0"/>
                <a:ea typeface="MS PGothic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ea typeface="MS PGothic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ea typeface="MS PGothic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MS PGothic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MS PGothic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MS PGothic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MS PGothic" charset="-128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fld id="{D60E8A33-4546-1240-BA44-A97D3BED60FB}" type="slidenum">
              <a:rPr lang="en-GB" altLang="en-US" sz="1400" i="0">
                <a:solidFill>
                  <a:schemeClr val="tx1"/>
                </a:solidFill>
                <a:latin typeface="Arial" charset="0"/>
              </a:rPr>
              <a:pPr eaLnBrk="1" hangingPunct="1">
                <a:spcBef>
                  <a:spcPct val="0"/>
                </a:spcBef>
                <a:buClrTx/>
                <a:buFontTx/>
                <a:buNone/>
              </a:pPr>
              <a:t>32</a:t>
            </a:fld>
            <a:endParaRPr lang="en-GB" altLang="en-US" sz="1400" i="0" dirty="0">
              <a:solidFill>
                <a:schemeClr val="tx1"/>
              </a:solidFill>
              <a:latin typeface="Arial" charset="0"/>
            </a:endParaRPr>
          </a:p>
        </p:txBody>
      </p:sp>
      <p:sp>
        <p:nvSpPr>
          <p:cNvPr id="35845" name="Rectangle 2"/>
          <p:cNvSpPr txBox="1">
            <a:spLocks noChangeArrowheads="1"/>
          </p:cNvSpPr>
          <p:nvPr/>
        </p:nvSpPr>
        <p:spPr bwMode="auto">
          <a:xfrm>
            <a:off x="0" y="1071563"/>
            <a:ext cx="9144000" cy="936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marL="358775" eaLnBrk="0" hangingPunct="0">
              <a:spcBef>
                <a:spcPct val="20000"/>
              </a:spcBef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Verdana" charset="0"/>
                <a:ea typeface="MS PGothic" charset="-128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Verdana" charset="0"/>
                <a:ea typeface="MS PGothic" charset="-128"/>
              </a:defRPr>
            </a:lvl2pPr>
            <a:lvl3pPr marL="1143000" indent="-228600" eaLnBrk="0" hangingPunct="0">
              <a:spcBef>
                <a:spcPct val="20000"/>
              </a:spcBef>
              <a:defRPr sz="1400">
                <a:solidFill>
                  <a:srgbClr val="0F5494"/>
                </a:solidFill>
                <a:latin typeface="Verdana" charset="0"/>
                <a:ea typeface="MS PGothic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ea typeface="MS PGothic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ea typeface="MS PGothic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MS PGothic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MS PGothic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MS PGothic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MS PGothic" charset="-128"/>
              </a:defRPr>
            </a:lvl9pPr>
          </a:lstStyle>
          <a:p>
            <a:pPr marL="0" algn="ctr" eaLnBrk="1" hangingPunct="1">
              <a:spcBef>
                <a:spcPct val="0"/>
              </a:spcBef>
              <a:buClrTx/>
              <a:buFontTx/>
              <a:buNone/>
            </a:pPr>
            <a:r>
              <a:rPr lang="fr-FR" altLang="en-US" sz="2800" b="1" i="0" dirty="0">
                <a:solidFill>
                  <a:srgbClr val="C00000"/>
                </a:solidFill>
              </a:rPr>
              <a:t>MTEF </a:t>
            </a:r>
            <a:r>
              <a:rPr lang="fr-FR" altLang="en-US" sz="2800" b="1" i="0" dirty="0" err="1">
                <a:solidFill>
                  <a:srgbClr val="C00000"/>
                </a:solidFill>
              </a:rPr>
              <a:t>applied</a:t>
            </a:r>
            <a:r>
              <a:rPr lang="fr-FR" altLang="en-US" sz="2800" b="1" i="0" dirty="0">
                <a:solidFill>
                  <a:srgbClr val="C00000"/>
                </a:solidFill>
              </a:rPr>
              <a:t> in DC : </a:t>
            </a:r>
            <a:r>
              <a:rPr lang="fr-FR" altLang="en-US" sz="2800" b="1" i="0" dirty="0" err="1">
                <a:solidFill>
                  <a:srgbClr val="C00000"/>
                </a:solidFill>
              </a:rPr>
              <a:t>deceptions</a:t>
            </a:r>
            <a:r>
              <a:rPr lang="fr-FR" altLang="en-US" sz="2800" b="1" i="0" dirty="0">
                <a:solidFill>
                  <a:srgbClr val="C00000"/>
                </a:solidFill>
              </a:rPr>
              <a:t> (3)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28625" y="1143000"/>
            <a:ext cx="8320088" cy="1143000"/>
          </a:xfrm>
        </p:spPr>
        <p:txBody>
          <a:bodyPr/>
          <a:lstStyle/>
          <a:p>
            <a:pPr marL="0" indent="0" algn="ctr" eaLnBrk="1" hangingPunct="1"/>
            <a:r>
              <a:rPr lang="fr-FR" altLang="en-US" sz="2800" dirty="0">
                <a:solidFill>
                  <a:srgbClr val="C00000"/>
                </a:solidFill>
                <a:ea typeface="MS PGothic" charset="-128"/>
              </a:rPr>
              <a:t>	</a:t>
            </a:r>
            <a:r>
              <a:rPr lang="en-GB" altLang="en-US" sz="2800" dirty="0">
                <a:solidFill>
                  <a:srgbClr val="C00000"/>
                </a:solidFill>
                <a:ea typeface="MS PGothic" charset="-128"/>
              </a:rPr>
              <a:t>Developing a MTEF with limited failure probabilities</a:t>
            </a:r>
          </a:p>
        </p:txBody>
      </p:sp>
      <p:sp>
        <p:nvSpPr>
          <p:cNvPr id="36867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214313" y="2143125"/>
            <a:ext cx="8572500" cy="4387850"/>
          </a:xfrm>
        </p:spPr>
        <p:txBody>
          <a:bodyPr/>
          <a:lstStyle/>
          <a:p>
            <a:pPr eaLnBrk="1" hangingPunct="1">
              <a:spcBef>
                <a:spcPts val="600"/>
              </a:spcBef>
              <a:spcAft>
                <a:spcPts val="600"/>
              </a:spcAft>
              <a:buClrTx/>
            </a:pPr>
            <a:r>
              <a:rPr lang="en-GB" altLang="en-US" b="0" i="0" dirty="0">
                <a:ea typeface="MS PGothic" charset="-128"/>
              </a:rPr>
              <a:t>Harmonise </a:t>
            </a:r>
            <a:r>
              <a:rPr lang="en-GB" altLang="en-US" b="0" i="0" dirty="0" smtClean="0">
                <a:ea typeface="MS PGothic" charset="-128"/>
              </a:rPr>
              <a:t>Budget &amp; MTEF </a:t>
            </a:r>
            <a:r>
              <a:rPr lang="en-GB" altLang="en-US" b="0" i="0" dirty="0">
                <a:ea typeface="MS PGothic" charset="-128"/>
              </a:rPr>
              <a:t>preparation procedures</a:t>
            </a:r>
          </a:p>
          <a:p>
            <a:pPr eaLnBrk="1" hangingPunct="1">
              <a:spcBef>
                <a:spcPts val="600"/>
              </a:spcBef>
              <a:spcAft>
                <a:spcPts val="600"/>
              </a:spcAft>
              <a:buClrTx/>
            </a:pPr>
            <a:r>
              <a:rPr lang="en-GB" altLang="en-US" i="0" dirty="0">
                <a:ea typeface="MS PGothic" charset="-128"/>
              </a:rPr>
              <a:t>S</a:t>
            </a:r>
            <a:r>
              <a:rPr lang="en-GB" altLang="en-US" b="0" i="0" dirty="0" smtClean="0">
                <a:ea typeface="MS PGothic" charset="-128"/>
              </a:rPr>
              <a:t>ectorial </a:t>
            </a:r>
            <a:r>
              <a:rPr lang="en-GB" altLang="en-US" b="0" i="0" dirty="0">
                <a:ea typeface="MS PGothic" charset="-128"/>
              </a:rPr>
              <a:t>MTEF must be framed</a:t>
            </a:r>
          </a:p>
          <a:p>
            <a:pPr eaLnBrk="1" hangingPunct="1">
              <a:spcBef>
                <a:spcPts val="600"/>
              </a:spcBef>
              <a:spcAft>
                <a:spcPts val="600"/>
              </a:spcAft>
              <a:buClrTx/>
            </a:pPr>
            <a:r>
              <a:rPr lang="en-GB" altLang="en-US" b="0" i="0" dirty="0" smtClean="0">
                <a:ea typeface="MS PGothic" charset="-128"/>
              </a:rPr>
              <a:t>Follow </a:t>
            </a:r>
            <a:r>
              <a:rPr lang="en-GB" altLang="en-US" b="0" i="0" dirty="0">
                <a:ea typeface="MS PGothic" charset="-128"/>
              </a:rPr>
              <a:t>process </a:t>
            </a:r>
            <a:r>
              <a:rPr lang="en-GB" altLang="en-US" b="0" i="0" dirty="0" smtClean="0">
                <a:ea typeface="MS PGothic" charset="-128"/>
              </a:rPr>
              <a:t>in </a:t>
            </a:r>
            <a:r>
              <a:rPr lang="en-GB" altLang="en-US" b="0" i="0" dirty="0">
                <a:ea typeface="MS PGothic" charset="-128"/>
              </a:rPr>
              <a:t>developing </a:t>
            </a:r>
            <a:r>
              <a:rPr lang="en-GB" altLang="en-US" b="0" i="0" dirty="0" smtClean="0">
                <a:ea typeface="MS PGothic" charset="-128"/>
              </a:rPr>
              <a:t>M-T frameworks</a:t>
            </a:r>
            <a:r>
              <a:rPr lang="en-GB" altLang="en-US" b="0" i="0" dirty="0">
                <a:ea typeface="MS PGothic" charset="-128"/>
              </a:rPr>
              <a:t>: 1. provisional GFOT; 2. global MTEF; 3. sectorial MTEF</a:t>
            </a:r>
          </a:p>
          <a:p>
            <a:pPr eaLnBrk="1" hangingPunct="1">
              <a:spcBef>
                <a:spcPts val="600"/>
              </a:spcBef>
              <a:spcAft>
                <a:spcPts val="600"/>
              </a:spcAft>
              <a:buClrTx/>
            </a:pPr>
            <a:r>
              <a:rPr lang="en-GB" altLang="en-US" b="0" i="0" dirty="0">
                <a:ea typeface="MS PGothic" charset="-128"/>
              </a:rPr>
              <a:t>Assign sectorial MTEFs by ministry, in order to limit </a:t>
            </a:r>
            <a:r>
              <a:rPr lang="en-GB" altLang="en-US" b="0" i="0" dirty="0" smtClean="0">
                <a:ea typeface="MS PGothic" charset="-128"/>
              </a:rPr>
              <a:t>diffusion </a:t>
            </a:r>
            <a:r>
              <a:rPr lang="en-GB" altLang="en-US" b="0" i="0" dirty="0">
                <a:ea typeface="MS PGothic" charset="-128"/>
              </a:rPr>
              <a:t>of responsibility</a:t>
            </a:r>
          </a:p>
          <a:p>
            <a:pPr eaLnBrk="1" hangingPunct="1">
              <a:spcBef>
                <a:spcPts val="600"/>
              </a:spcBef>
              <a:spcAft>
                <a:spcPts val="600"/>
              </a:spcAft>
              <a:buClrTx/>
            </a:pPr>
            <a:r>
              <a:rPr lang="en-GB" altLang="en-US" b="0" i="0" dirty="0">
                <a:ea typeface="MS PGothic" charset="-128"/>
              </a:rPr>
              <a:t>Political sphere must </a:t>
            </a:r>
            <a:r>
              <a:rPr lang="en-GB" altLang="en-US" b="0" i="0" dirty="0" smtClean="0">
                <a:ea typeface="MS PGothic" charset="-128"/>
              </a:rPr>
              <a:t>be </a:t>
            </a:r>
            <a:r>
              <a:rPr lang="en-GB" altLang="en-US" b="0" i="0" dirty="0">
                <a:ea typeface="MS PGothic" charset="-128"/>
              </a:rPr>
              <a:t>included in key stages of the process </a:t>
            </a:r>
          </a:p>
          <a:p>
            <a:pPr eaLnBrk="1" hangingPunct="1">
              <a:spcBef>
                <a:spcPts val="600"/>
              </a:spcBef>
              <a:spcAft>
                <a:spcPts val="600"/>
              </a:spcAft>
              <a:buClrTx/>
            </a:pPr>
            <a:r>
              <a:rPr lang="en-GB" altLang="en-US" b="0" i="0" dirty="0">
                <a:ea typeface="MS PGothic" charset="-128"/>
              </a:rPr>
              <a:t>Avoid excess detail and complex nomenclatures </a:t>
            </a:r>
          </a:p>
        </p:txBody>
      </p:sp>
      <p:sp>
        <p:nvSpPr>
          <p:cNvPr id="36869" name="Espace réservé du numéro de diapositive 1"/>
          <p:cNvSpPr>
            <a:spLocks noGrp="1"/>
          </p:cNvSpPr>
          <p:nvPr>
            <p:ph type="sldNum" sz="quarter" idx="12"/>
          </p:nvPr>
        </p:nvSpPr>
        <p:spPr>
          <a:xfrm>
            <a:off x="-1548680" y="6380163"/>
            <a:ext cx="2133600" cy="47625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Verdana" charset="0"/>
                <a:ea typeface="MS PGothic" charset="-128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Verdana" charset="0"/>
                <a:ea typeface="MS PGothic" charset="-128"/>
              </a:defRPr>
            </a:lvl2pPr>
            <a:lvl3pPr marL="1143000" indent="-228600" eaLnBrk="0" hangingPunct="0">
              <a:spcBef>
                <a:spcPct val="20000"/>
              </a:spcBef>
              <a:defRPr sz="1400">
                <a:solidFill>
                  <a:srgbClr val="0F5494"/>
                </a:solidFill>
                <a:latin typeface="Verdana" charset="0"/>
                <a:ea typeface="MS PGothic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ea typeface="MS PGothic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ea typeface="MS PGothic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MS PGothic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MS PGothic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MS PGothic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MS PGothic" charset="-128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fld id="{9EB87504-663E-D84B-A535-78A23065E7AC}" type="slidenum">
              <a:rPr lang="en-GB" altLang="en-US" sz="1400" i="0">
                <a:solidFill>
                  <a:schemeClr val="tx1"/>
                </a:solidFill>
                <a:latin typeface="Arial" charset="0"/>
              </a:rPr>
              <a:pPr eaLnBrk="1" hangingPunct="1">
                <a:spcBef>
                  <a:spcPct val="0"/>
                </a:spcBef>
                <a:buClrTx/>
                <a:buFontTx/>
                <a:buNone/>
              </a:pPr>
              <a:t>33</a:t>
            </a:fld>
            <a:endParaRPr lang="en-GB" altLang="en-US" sz="1400" i="0" dirty="0">
              <a:solidFill>
                <a:schemeClr val="tx1"/>
              </a:solidFill>
              <a:latin typeface="Arial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1000125"/>
            <a:ext cx="7786688" cy="1143000"/>
          </a:xfrm>
        </p:spPr>
        <p:txBody>
          <a:bodyPr/>
          <a:lstStyle/>
          <a:p>
            <a:pPr indent="0" eaLnBrk="1" hangingPunct="1"/>
            <a:r>
              <a:rPr lang="fr-FR" altLang="en-US" sz="3200">
                <a:ea typeface="MS PGothic" charset="-128"/>
              </a:rPr>
              <a:t>	Module 2.1. Outline</a:t>
            </a:r>
          </a:p>
        </p:txBody>
      </p:sp>
      <p:sp>
        <p:nvSpPr>
          <p:cNvPr id="378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9750" y="2286000"/>
            <a:ext cx="8143875" cy="3962400"/>
          </a:xfrm>
        </p:spPr>
        <p:txBody>
          <a:bodyPr/>
          <a:lstStyle/>
          <a:p>
            <a:pPr eaLnBrk="1" hangingPunct="1">
              <a:spcBef>
                <a:spcPts val="1200"/>
              </a:spcBef>
              <a:spcAft>
                <a:spcPts val="1200"/>
              </a:spcAft>
              <a:buClrTx/>
            </a:pPr>
            <a:r>
              <a:rPr lang="en-GB" altLang="en-US" sz="2700" i="0" dirty="0">
                <a:ea typeface="MS PGothic" charset="-128"/>
              </a:rPr>
              <a:t>Expenditure classification</a:t>
            </a:r>
          </a:p>
          <a:p>
            <a:pPr eaLnBrk="1" hangingPunct="1">
              <a:spcBef>
                <a:spcPts val="1200"/>
              </a:spcBef>
              <a:spcAft>
                <a:spcPts val="1200"/>
              </a:spcAft>
              <a:buClrTx/>
            </a:pPr>
            <a:r>
              <a:rPr lang="en-GB" altLang="en-US" sz="2700" i="0" dirty="0">
                <a:ea typeface="MS PGothic" charset="-128"/>
              </a:rPr>
              <a:t>Budget preparation</a:t>
            </a:r>
          </a:p>
          <a:p>
            <a:pPr eaLnBrk="1" hangingPunct="1">
              <a:spcBef>
                <a:spcPts val="1200"/>
              </a:spcBef>
              <a:spcAft>
                <a:spcPts val="1200"/>
              </a:spcAft>
              <a:buClrTx/>
            </a:pPr>
            <a:r>
              <a:rPr lang="en-GB" altLang="en-US" sz="2700" i="0" dirty="0">
                <a:ea typeface="MS PGothic" charset="-128"/>
              </a:rPr>
              <a:t>Going beyond the foundations: MTEF</a:t>
            </a:r>
          </a:p>
          <a:p>
            <a:pPr eaLnBrk="1" hangingPunct="1">
              <a:spcBef>
                <a:spcPts val="1200"/>
              </a:spcBef>
              <a:spcAft>
                <a:spcPts val="1200"/>
              </a:spcAft>
              <a:buClrTx/>
            </a:pPr>
            <a:r>
              <a:rPr lang="en-GB" altLang="en-US" i="0" dirty="0" smtClean="0">
                <a:ea typeface="MS PGothic" charset="-128"/>
              </a:rPr>
              <a:t>PEFA </a:t>
            </a:r>
            <a:r>
              <a:rPr lang="en-GB" altLang="en-US" i="0" dirty="0">
                <a:ea typeface="MS PGothic" charset="-128"/>
              </a:rPr>
              <a:t>indicators regarding </a:t>
            </a:r>
            <a:r>
              <a:rPr lang="en-GB" altLang="en-US" i="0" dirty="0" smtClean="0">
                <a:ea typeface="MS PGothic" charset="-128"/>
              </a:rPr>
              <a:t>budget process</a:t>
            </a:r>
            <a:endParaRPr lang="en-GB" altLang="en-US" i="0" dirty="0">
              <a:ea typeface="MS PGothic" charset="-128"/>
            </a:endParaRPr>
          </a:p>
          <a:p>
            <a:pPr eaLnBrk="1" hangingPunct="1">
              <a:spcBef>
                <a:spcPts val="1200"/>
              </a:spcBef>
              <a:spcAft>
                <a:spcPts val="1200"/>
              </a:spcAft>
              <a:buClrTx/>
            </a:pPr>
            <a:endParaRPr lang="en-GB" altLang="en-US" sz="2700" i="0" dirty="0">
              <a:ea typeface="MS PGothic" charset="-128"/>
            </a:endParaRPr>
          </a:p>
        </p:txBody>
      </p:sp>
      <p:sp>
        <p:nvSpPr>
          <p:cNvPr id="37892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468313" y="6237288"/>
            <a:ext cx="2895600" cy="47625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spcBef>
                <a:spcPct val="20000"/>
              </a:spcBef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Verdana" charset="0"/>
                <a:ea typeface="MS PGothic" charset="-128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Verdana" charset="0"/>
                <a:ea typeface="MS PGothic" charset="-128"/>
              </a:defRPr>
            </a:lvl2pPr>
            <a:lvl3pPr marL="1143000" indent="-228600" eaLnBrk="0" hangingPunct="0">
              <a:spcBef>
                <a:spcPct val="20000"/>
              </a:spcBef>
              <a:defRPr sz="1400">
                <a:solidFill>
                  <a:srgbClr val="0F5494"/>
                </a:solidFill>
                <a:latin typeface="Verdana" charset="0"/>
                <a:ea typeface="MS PGothic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ea typeface="MS PGothic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ea typeface="MS PGothic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MS PGothic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MS PGothic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MS PGothic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MS PGothic" charset="-128"/>
              </a:defRPr>
            </a:lvl9pPr>
          </a:lstStyle>
          <a:p>
            <a:pPr algn="l">
              <a:lnSpc>
                <a:spcPts val="1400"/>
              </a:lnSpc>
              <a:spcBef>
                <a:spcPct val="0"/>
              </a:spcBef>
              <a:buClrTx/>
              <a:buFontTx/>
              <a:buNone/>
            </a:pPr>
            <a:fld id="{FDA3F1A9-62AA-0F48-AE99-31D6E3BA3E5C}" type="slidenum">
              <a:rPr lang="fr-FR" altLang="en-US" sz="1400" i="0">
                <a:solidFill>
                  <a:schemeClr val="tx1"/>
                </a:solidFill>
                <a:latin typeface="Arial" charset="0"/>
              </a:rPr>
              <a:pPr algn="l">
                <a:lnSpc>
                  <a:spcPts val="1400"/>
                </a:lnSpc>
                <a:spcBef>
                  <a:spcPct val="0"/>
                </a:spcBef>
                <a:buClrTx/>
                <a:buFontTx/>
                <a:buNone/>
              </a:pPr>
              <a:t>34</a:t>
            </a:fld>
            <a:endParaRPr lang="fr-FR" altLang="en-US" sz="1400" i="0" dirty="0">
              <a:solidFill>
                <a:schemeClr val="tx1"/>
              </a:solidFill>
              <a:latin typeface="Arial" charset="0"/>
            </a:endParaRPr>
          </a:p>
        </p:txBody>
      </p:sp>
      <p:sp>
        <p:nvSpPr>
          <p:cNvPr id="37893" name="AutoShape 6"/>
          <p:cNvSpPr>
            <a:spLocks noChangeArrowheads="1"/>
          </p:cNvSpPr>
          <p:nvPr/>
        </p:nvSpPr>
        <p:spPr bwMode="auto">
          <a:xfrm>
            <a:off x="539750" y="4221163"/>
            <a:ext cx="8358188" cy="873125"/>
          </a:xfrm>
          <a:prstGeom prst="rightArrow">
            <a:avLst>
              <a:gd name="adj1" fmla="val 50000"/>
              <a:gd name="adj2" fmla="val 202047"/>
            </a:avLst>
          </a:prstGeom>
          <a:noFill/>
          <a:ln w="28575">
            <a:solidFill>
              <a:srgbClr val="C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Verdana" charset="0"/>
                <a:ea typeface="MS PGothic" charset="-128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Verdana" charset="0"/>
                <a:ea typeface="MS PGothic" charset="-128"/>
              </a:defRPr>
            </a:lvl2pPr>
            <a:lvl3pPr marL="1143000" indent="-228600" eaLnBrk="0" hangingPunct="0">
              <a:spcBef>
                <a:spcPct val="20000"/>
              </a:spcBef>
              <a:defRPr sz="1400">
                <a:solidFill>
                  <a:srgbClr val="0F5494"/>
                </a:solidFill>
                <a:latin typeface="Verdana" charset="0"/>
                <a:ea typeface="MS PGothic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ea typeface="MS PGothic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ea typeface="MS PGothic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MS PGothic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MS PGothic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MS PGothic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MS PGothic" charset="-128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fr-BE" altLang="en-US" sz="1200" i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ChangeArrowheads="1"/>
          </p:cNvSpPr>
          <p:nvPr>
            <p:ph type="title"/>
          </p:nvPr>
        </p:nvSpPr>
        <p:spPr>
          <a:xfrm>
            <a:off x="1" y="1196975"/>
            <a:ext cx="9036496" cy="791865"/>
          </a:xfrm>
        </p:spPr>
        <p:txBody>
          <a:bodyPr/>
          <a:lstStyle/>
          <a:p>
            <a:pPr marL="0" indent="0" algn="ctr" eaLnBrk="1" hangingPunct="1"/>
            <a:r>
              <a:rPr lang="en-GB" altLang="en-US" sz="2800" dirty="0" smtClean="0">
                <a:solidFill>
                  <a:srgbClr val="C00000"/>
                </a:solidFill>
                <a:ea typeface="MS PGothic" charset="-128"/>
              </a:rPr>
              <a:t>Upgraded</a:t>
            </a:r>
            <a:r>
              <a:rPr lang="fr-FR" altLang="en-US" sz="2800" dirty="0" smtClean="0">
                <a:solidFill>
                  <a:srgbClr val="C00000"/>
                </a:solidFill>
                <a:ea typeface="MS PGothic" charset="-128"/>
              </a:rPr>
              <a:t> </a:t>
            </a:r>
            <a:r>
              <a:rPr lang="fr-FR" altLang="en-US" sz="2800" dirty="0">
                <a:solidFill>
                  <a:srgbClr val="C00000"/>
                </a:solidFill>
                <a:ea typeface="MS PGothic" charset="-128"/>
              </a:rPr>
              <a:t>PEFA </a:t>
            </a:r>
            <a:r>
              <a:rPr lang="en-GB" altLang="en-US" sz="2800" dirty="0" smtClean="0">
                <a:solidFill>
                  <a:srgbClr val="C00000"/>
                </a:solidFill>
                <a:ea typeface="MS PGothic" charset="-128"/>
              </a:rPr>
              <a:t>indicators: budget process</a:t>
            </a:r>
            <a:endParaRPr lang="en-GB" altLang="en-US" sz="2800" dirty="0">
              <a:solidFill>
                <a:srgbClr val="C00000"/>
              </a:solidFill>
              <a:ea typeface="MS PGothic" charset="-128"/>
            </a:endParaRPr>
          </a:p>
        </p:txBody>
      </p:sp>
      <p:sp>
        <p:nvSpPr>
          <p:cNvPr id="3891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79512" y="2492375"/>
            <a:ext cx="8507288" cy="3529013"/>
          </a:xfrm>
        </p:spPr>
        <p:txBody>
          <a:bodyPr/>
          <a:lstStyle/>
          <a:p>
            <a:pPr marL="0" indent="-162900">
              <a:spcBef>
                <a:spcPts val="0"/>
              </a:spcBef>
            </a:pPr>
            <a:r>
              <a:rPr lang="en-US" i="0" dirty="0"/>
              <a:t>PI-14. Macroeconomic </a:t>
            </a:r>
            <a:r>
              <a:rPr lang="en-US" i="0" dirty="0" smtClean="0"/>
              <a:t>&amp; fiscal </a:t>
            </a:r>
            <a:r>
              <a:rPr lang="en-US" i="0" dirty="0"/>
              <a:t>forecasting </a:t>
            </a:r>
          </a:p>
          <a:p>
            <a:pPr marL="0" indent="-162900">
              <a:spcBef>
                <a:spcPts val="0"/>
              </a:spcBef>
            </a:pPr>
            <a:r>
              <a:rPr lang="en-US" i="0" dirty="0"/>
              <a:t>PI-15. Fiscal strategy </a:t>
            </a:r>
          </a:p>
          <a:p>
            <a:pPr marL="0" indent="-162900">
              <a:spcBef>
                <a:spcPts val="0"/>
              </a:spcBef>
            </a:pPr>
            <a:r>
              <a:rPr lang="en-US" i="0" dirty="0"/>
              <a:t>PI-16. Medium-term perspective in </a:t>
            </a:r>
            <a:r>
              <a:rPr lang="en-US" i="0" dirty="0" err="1" smtClean="0"/>
              <a:t>exp</a:t>
            </a:r>
            <a:r>
              <a:rPr lang="en-US" i="0" dirty="0" smtClean="0"/>
              <a:t> </a:t>
            </a:r>
            <a:r>
              <a:rPr lang="en-US" i="0" dirty="0"/>
              <a:t>budgeting </a:t>
            </a:r>
          </a:p>
          <a:p>
            <a:pPr marL="0" indent="-162900">
              <a:spcBef>
                <a:spcPts val="0"/>
              </a:spcBef>
            </a:pPr>
            <a:r>
              <a:rPr lang="en-US" i="0" dirty="0"/>
              <a:t>PI-17. Budget preparation process </a:t>
            </a:r>
          </a:p>
          <a:p>
            <a:pPr marL="0" indent="-162900">
              <a:spcBef>
                <a:spcPts val="0"/>
              </a:spcBef>
            </a:pPr>
            <a:r>
              <a:rPr lang="en-US" i="0" dirty="0"/>
              <a:t>PI-18. Legislative scrutiny of budgets </a:t>
            </a:r>
          </a:p>
        </p:txBody>
      </p:sp>
      <p:sp>
        <p:nvSpPr>
          <p:cNvPr id="38916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468313" y="6237288"/>
            <a:ext cx="2895600" cy="47625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spcBef>
                <a:spcPct val="20000"/>
              </a:spcBef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Verdana" charset="0"/>
                <a:ea typeface="MS PGothic" charset="-128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Verdana" charset="0"/>
                <a:ea typeface="MS PGothic" charset="-128"/>
              </a:defRPr>
            </a:lvl2pPr>
            <a:lvl3pPr marL="1143000" indent="-228600" eaLnBrk="0" hangingPunct="0">
              <a:spcBef>
                <a:spcPct val="20000"/>
              </a:spcBef>
              <a:defRPr sz="1400">
                <a:solidFill>
                  <a:srgbClr val="0F5494"/>
                </a:solidFill>
                <a:latin typeface="Verdana" charset="0"/>
                <a:ea typeface="MS PGothic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ea typeface="MS PGothic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ea typeface="MS PGothic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MS PGothic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MS PGothic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MS PGothic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MS PGothic" charset="-128"/>
              </a:defRPr>
            </a:lvl9pPr>
          </a:lstStyle>
          <a:p>
            <a:pPr algn="l">
              <a:lnSpc>
                <a:spcPts val="1400"/>
              </a:lnSpc>
              <a:spcBef>
                <a:spcPct val="0"/>
              </a:spcBef>
              <a:buClrTx/>
              <a:buFontTx/>
              <a:buNone/>
            </a:pPr>
            <a:fld id="{BB2BCD86-F1BA-5949-AC7B-DB8DC55C6E49}" type="slidenum">
              <a:rPr lang="fr-FR" altLang="en-US" sz="1400" i="0">
                <a:solidFill>
                  <a:schemeClr val="tx1"/>
                </a:solidFill>
                <a:latin typeface="Arial" charset="0"/>
              </a:rPr>
              <a:pPr algn="l">
                <a:lnSpc>
                  <a:spcPts val="1400"/>
                </a:lnSpc>
                <a:spcBef>
                  <a:spcPct val="0"/>
                </a:spcBef>
                <a:buClrTx/>
                <a:buFontTx/>
                <a:buNone/>
              </a:pPr>
              <a:t>35</a:t>
            </a:fld>
            <a:endParaRPr lang="fr-FR" altLang="en-US" sz="1400" i="0">
              <a:solidFill>
                <a:schemeClr val="tx1"/>
              </a:solidFill>
              <a:latin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1196753"/>
            <a:ext cx="9036496" cy="504056"/>
          </a:xfrm>
        </p:spPr>
        <p:txBody>
          <a:bodyPr/>
          <a:lstStyle/>
          <a:p>
            <a:pPr marL="0" indent="0" algn="ctr" eaLnBrk="1" hangingPunct="1"/>
            <a:r>
              <a:rPr lang="en-US" sz="2800" dirty="0" smtClean="0">
                <a:solidFill>
                  <a:srgbClr val="C00000"/>
                </a:solidFill>
              </a:rPr>
              <a:t>PI-14</a:t>
            </a:r>
            <a:r>
              <a:rPr lang="en-US" sz="2800" dirty="0">
                <a:solidFill>
                  <a:srgbClr val="C00000"/>
                </a:solidFill>
              </a:rPr>
              <a:t>. Macroeconomic &amp;</a:t>
            </a:r>
            <a:r>
              <a:rPr lang="en-US" sz="2800" dirty="0" smtClean="0">
                <a:solidFill>
                  <a:srgbClr val="C00000"/>
                </a:solidFill>
              </a:rPr>
              <a:t> </a:t>
            </a:r>
            <a:r>
              <a:rPr lang="en-US" sz="2800" dirty="0">
                <a:solidFill>
                  <a:srgbClr val="C00000"/>
                </a:solidFill>
              </a:rPr>
              <a:t>fiscal forecasting </a:t>
            </a:r>
            <a:endParaRPr lang="en-GB" altLang="en-US" sz="2800" dirty="0">
              <a:solidFill>
                <a:srgbClr val="C00000"/>
              </a:solidFill>
              <a:ea typeface="MS PGothic" charset="-128"/>
            </a:endParaRPr>
          </a:p>
        </p:txBody>
      </p:sp>
      <p:sp>
        <p:nvSpPr>
          <p:cNvPr id="3891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79512" y="1844825"/>
            <a:ext cx="8640960" cy="4176564"/>
          </a:xfrm>
        </p:spPr>
        <p:txBody>
          <a:bodyPr/>
          <a:lstStyle/>
          <a:p>
            <a:r>
              <a:rPr lang="en-US" sz="2200" i="0" dirty="0" smtClean="0"/>
              <a:t>This </a:t>
            </a:r>
            <a:r>
              <a:rPr lang="en-US" sz="2200" i="0" dirty="0"/>
              <a:t>indicator measures </a:t>
            </a:r>
            <a:r>
              <a:rPr lang="en-US" sz="2200" i="0" dirty="0" smtClean="0"/>
              <a:t>ability </a:t>
            </a:r>
            <a:r>
              <a:rPr lang="en-US" sz="2200" i="0" dirty="0"/>
              <a:t>of a country to develop robust macroeconomic </a:t>
            </a:r>
            <a:r>
              <a:rPr lang="en-US" sz="2200" i="0" dirty="0" smtClean="0"/>
              <a:t>&amp; fiscal </a:t>
            </a:r>
            <a:r>
              <a:rPr lang="en-US" sz="2200" i="0" dirty="0"/>
              <a:t>forecasts, which are crucial to developing a sustainable fiscal strategy </a:t>
            </a:r>
            <a:r>
              <a:rPr lang="en-US" sz="2200" i="0" dirty="0" smtClean="0"/>
              <a:t>&amp; ensuring </a:t>
            </a:r>
            <a:r>
              <a:rPr lang="en-US" sz="2200" i="0" dirty="0"/>
              <a:t>greater predictability of budget allocations. It also assesses </a:t>
            </a:r>
            <a:r>
              <a:rPr lang="en-US" sz="2200" i="0" dirty="0" smtClean="0"/>
              <a:t>government’s </a:t>
            </a:r>
            <a:r>
              <a:rPr lang="en-US" sz="2200" i="0" dirty="0"/>
              <a:t>capacity to estimate </a:t>
            </a:r>
            <a:r>
              <a:rPr lang="en-US" sz="2200" i="0" dirty="0" smtClean="0"/>
              <a:t>fiscal </a:t>
            </a:r>
            <a:r>
              <a:rPr lang="en-US" sz="2200" i="0" dirty="0"/>
              <a:t>impact of potential changes in economic circumstances. It contains three dimensions and uses </a:t>
            </a:r>
            <a:r>
              <a:rPr lang="en-US" sz="2200" b="1" i="0" dirty="0"/>
              <a:t>M2 (AV) </a:t>
            </a:r>
            <a:endParaRPr lang="en-US" sz="2200" i="0" dirty="0"/>
          </a:p>
          <a:p>
            <a:endParaRPr lang="en-US" sz="2200" i="0" dirty="0" smtClean="0"/>
          </a:p>
          <a:p>
            <a:r>
              <a:rPr lang="en-US" b="1" i="0" dirty="0" smtClean="0"/>
              <a:t>14.1. Macroeconomic forecasts </a:t>
            </a:r>
          </a:p>
          <a:p>
            <a:r>
              <a:rPr lang="en-US" b="1" i="0" dirty="0" smtClean="0"/>
              <a:t>14.2. Fiscal forecasts </a:t>
            </a:r>
          </a:p>
          <a:p>
            <a:r>
              <a:rPr lang="en-US" b="1" i="0" dirty="0" smtClean="0"/>
              <a:t>14.3</a:t>
            </a:r>
            <a:r>
              <a:rPr lang="en-US" b="1" i="0" dirty="0"/>
              <a:t>. </a:t>
            </a:r>
            <a:r>
              <a:rPr lang="en-US" b="1" i="0" dirty="0" err="1"/>
              <a:t>Macrofiscal</a:t>
            </a:r>
            <a:r>
              <a:rPr lang="en-US" b="1" i="0" dirty="0"/>
              <a:t> sensitivity analysis </a:t>
            </a:r>
          </a:p>
          <a:p>
            <a:pPr marL="0" indent="-162900">
              <a:spcBef>
                <a:spcPts val="0"/>
              </a:spcBef>
            </a:pPr>
            <a:endParaRPr lang="en-US" i="0" dirty="0"/>
          </a:p>
        </p:txBody>
      </p:sp>
      <p:sp>
        <p:nvSpPr>
          <p:cNvPr id="38916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468313" y="6237288"/>
            <a:ext cx="2895600" cy="47625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spcBef>
                <a:spcPct val="20000"/>
              </a:spcBef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Verdana" charset="0"/>
                <a:ea typeface="MS PGothic" charset="-128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Verdana" charset="0"/>
                <a:ea typeface="MS PGothic" charset="-128"/>
              </a:defRPr>
            </a:lvl2pPr>
            <a:lvl3pPr marL="1143000" indent="-228600" eaLnBrk="0" hangingPunct="0">
              <a:spcBef>
                <a:spcPct val="20000"/>
              </a:spcBef>
              <a:defRPr sz="1400">
                <a:solidFill>
                  <a:srgbClr val="0F5494"/>
                </a:solidFill>
                <a:latin typeface="Verdana" charset="0"/>
                <a:ea typeface="MS PGothic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ea typeface="MS PGothic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ea typeface="MS PGothic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MS PGothic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MS PGothic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MS PGothic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MS PGothic" charset="-128"/>
              </a:defRPr>
            </a:lvl9pPr>
          </a:lstStyle>
          <a:p>
            <a:pPr algn="l">
              <a:lnSpc>
                <a:spcPts val="1400"/>
              </a:lnSpc>
              <a:spcBef>
                <a:spcPct val="0"/>
              </a:spcBef>
              <a:buClrTx/>
              <a:buFontTx/>
              <a:buNone/>
            </a:pPr>
            <a:fld id="{BB2BCD86-F1BA-5949-AC7B-DB8DC55C6E49}" type="slidenum">
              <a:rPr lang="fr-FR" altLang="en-US" sz="1400" i="0">
                <a:solidFill>
                  <a:schemeClr val="tx1"/>
                </a:solidFill>
                <a:latin typeface="Arial" charset="0"/>
              </a:rPr>
              <a:pPr algn="l">
                <a:lnSpc>
                  <a:spcPts val="1400"/>
                </a:lnSpc>
                <a:spcBef>
                  <a:spcPct val="0"/>
                </a:spcBef>
                <a:buClrTx/>
                <a:buFontTx/>
                <a:buNone/>
              </a:pPr>
              <a:t>36</a:t>
            </a:fld>
            <a:endParaRPr lang="fr-FR" altLang="en-US" sz="1400" i="0">
              <a:solidFill>
                <a:schemeClr val="tx1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492488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ChangeArrowheads="1"/>
          </p:cNvSpPr>
          <p:nvPr>
            <p:ph type="title"/>
          </p:nvPr>
        </p:nvSpPr>
        <p:spPr>
          <a:xfrm>
            <a:off x="1" y="1196975"/>
            <a:ext cx="9036496" cy="647849"/>
          </a:xfrm>
        </p:spPr>
        <p:txBody>
          <a:bodyPr/>
          <a:lstStyle/>
          <a:p>
            <a:pPr marL="0" indent="0" algn="ctr" eaLnBrk="1" hangingPunct="1"/>
            <a:r>
              <a:rPr lang="en-US" sz="2800" dirty="0" smtClean="0">
                <a:solidFill>
                  <a:srgbClr val="C00000"/>
                </a:solidFill>
              </a:rPr>
              <a:t>PI-15</a:t>
            </a:r>
            <a:r>
              <a:rPr lang="en-US" sz="2800" dirty="0">
                <a:solidFill>
                  <a:srgbClr val="C00000"/>
                </a:solidFill>
              </a:rPr>
              <a:t>. Fiscal strategy </a:t>
            </a:r>
            <a:endParaRPr lang="en-GB" altLang="en-US" sz="2800" dirty="0">
              <a:solidFill>
                <a:srgbClr val="C00000"/>
              </a:solidFill>
              <a:ea typeface="MS PGothic" charset="-128"/>
            </a:endParaRPr>
          </a:p>
        </p:txBody>
      </p:sp>
      <p:sp>
        <p:nvSpPr>
          <p:cNvPr id="3891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79512" y="1844825"/>
            <a:ext cx="8496944" cy="4176564"/>
          </a:xfrm>
        </p:spPr>
        <p:txBody>
          <a:bodyPr/>
          <a:lstStyle/>
          <a:p>
            <a:r>
              <a:rPr lang="en-US" sz="2200" i="0" dirty="0" smtClean="0"/>
              <a:t>This </a:t>
            </a:r>
            <a:r>
              <a:rPr lang="en-US" sz="2200" i="0" dirty="0"/>
              <a:t>indicator provides an analysis of </a:t>
            </a:r>
            <a:r>
              <a:rPr lang="en-US" sz="2200" i="0" dirty="0" smtClean="0"/>
              <a:t>capacity </a:t>
            </a:r>
            <a:r>
              <a:rPr lang="en-US" sz="2200" i="0" dirty="0"/>
              <a:t>to develop </a:t>
            </a:r>
            <a:r>
              <a:rPr lang="en-US" sz="2200" i="0" dirty="0" smtClean="0"/>
              <a:t>&amp; implement </a:t>
            </a:r>
            <a:r>
              <a:rPr lang="en-US" sz="2200" i="0" dirty="0"/>
              <a:t>a clear fiscal strategy. It also measures </a:t>
            </a:r>
            <a:r>
              <a:rPr lang="en-US" sz="2200" i="0" dirty="0" smtClean="0"/>
              <a:t>ability </a:t>
            </a:r>
            <a:r>
              <a:rPr lang="en-US" sz="2200" i="0" dirty="0"/>
              <a:t>to develop </a:t>
            </a:r>
            <a:r>
              <a:rPr lang="en-US" sz="2200" i="0" dirty="0" smtClean="0"/>
              <a:t>&amp; assess fiscal </a:t>
            </a:r>
            <a:r>
              <a:rPr lang="en-US" sz="2200" i="0" dirty="0"/>
              <a:t>impact of revenue </a:t>
            </a:r>
            <a:r>
              <a:rPr lang="en-US" sz="2200" i="0" dirty="0" smtClean="0"/>
              <a:t>&amp; expenditure </a:t>
            </a:r>
            <a:r>
              <a:rPr lang="en-US" sz="2200" i="0" dirty="0"/>
              <a:t>policy proposals that support </a:t>
            </a:r>
            <a:r>
              <a:rPr lang="en-US" sz="2200" i="0" dirty="0" smtClean="0"/>
              <a:t>achievement </a:t>
            </a:r>
            <a:r>
              <a:rPr lang="en-US" sz="2200" i="0" dirty="0"/>
              <a:t>of </a:t>
            </a:r>
            <a:r>
              <a:rPr lang="en-US" sz="2200" i="0" dirty="0" smtClean="0"/>
              <a:t>government’s </a:t>
            </a:r>
            <a:r>
              <a:rPr lang="en-US" sz="2200" i="0" dirty="0"/>
              <a:t>fiscal goals. It contains three dimensions </a:t>
            </a:r>
            <a:r>
              <a:rPr lang="en-US" sz="2200" i="0" dirty="0" smtClean="0"/>
              <a:t>&amp; uses </a:t>
            </a:r>
            <a:r>
              <a:rPr lang="en-US" sz="2200" i="0" dirty="0"/>
              <a:t>the </a:t>
            </a:r>
            <a:r>
              <a:rPr lang="en-US" sz="2200" b="1" i="0" dirty="0"/>
              <a:t>M2 (AV) </a:t>
            </a:r>
            <a:r>
              <a:rPr lang="en-US" sz="2200" i="0" dirty="0"/>
              <a:t>method </a:t>
            </a:r>
            <a:endParaRPr lang="en-US" sz="2200" i="0" dirty="0" smtClean="0"/>
          </a:p>
          <a:p>
            <a:endParaRPr lang="en-US" sz="2200" i="0" dirty="0"/>
          </a:p>
          <a:p>
            <a:r>
              <a:rPr lang="en-US" b="1" i="0" dirty="0" smtClean="0"/>
              <a:t>15.1</a:t>
            </a:r>
            <a:r>
              <a:rPr lang="en-US" b="1" i="0" dirty="0"/>
              <a:t>. Fiscal impact of policy proposals </a:t>
            </a:r>
          </a:p>
          <a:p>
            <a:r>
              <a:rPr lang="en-US" b="1" i="0" dirty="0"/>
              <a:t>15.2. Fiscal strategy adoption </a:t>
            </a:r>
          </a:p>
          <a:p>
            <a:r>
              <a:rPr lang="en-US" b="1" i="0" dirty="0"/>
              <a:t>15.3. Reporting on fiscal outcomes </a:t>
            </a:r>
          </a:p>
        </p:txBody>
      </p:sp>
      <p:sp>
        <p:nvSpPr>
          <p:cNvPr id="38916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468313" y="6237288"/>
            <a:ext cx="2895600" cy="47625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spcBef>
                <a:spcPct val="20000"/>
              </a:spcBef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Verdana" charset="0"/>
                <a:ea typeface="MS PGothic" charset="-128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Verdana" charset="0"/>
                <a:ea typeface="MS PGothic" charset="-128"/>
              </a:defRPr>
            </a:lvl2pPr>
            <a:lvl3pPr marL="1143000" indent="-228600" eaLnBrk="0" hangingPunct="0">
              <a:spcBef>
                <a:spcPct val="20000"/>
              </a:spcBef>
              <a:defRPr sz="1400">
                <a:solidFill>
                  <a:srgbClr val="0F5494"/>
                </a:solidFill>
                <a:latin typeface="Verdana" charset="0"/>
                <a:ea typeface="MS PGothic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ea typeface="MS PGothic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ea typeface="MS PGothic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MS PGothic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MS PGothic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MS PGothic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MS PGothic" charset="-128"/>
              </a:defRPr>
            </a:lvl9pPr>
          </a:lstStyle>
          <a:p>
            <a:pPr algn="l">
              <a:lnSpc>
                <a:spcPts val="1400"/>
              </a:lnSpc>
              <a:spcBef>
                <a:spcPct val="0"/>
              </a:spcBef>
              <a:buClrTx/>
              <a:buFontTx/>
              <a:buNone/>
            </a:pPr>
            <a:fld id="{BB2BCD86-F1BA-5949-AC7B-DB8DC55C6E49}" type="slidenum">
              <a:rPr lang="fr-FR" altLang="en-US" sz="1400" i="0">
                <a:solidFill>
                  <a:schemeClr val="tx1"/>
                </a:solidFill>
                <a:latin typeface="Arial" charset="0"/>
              </a:rPr>
              <a:pPr algn="l">
                <a:lnSpc>
                  <a:spcPts val="1400"/>
                </a:lnSpc>
                <a:spcBef>
                  <a:spcPct val="0"/>
                </a:spcBef>
                <a:buClrTx/>
                <a:buFontTx/>
                <a:buNone/>
              </a:pPr>
              <a:t>37</a:t>
            </a:fld>
            <a:endParaRPr lang="fr-FR" altLang="en-US" sz="1400" i="0">
              <a:solidFill>
                <a:schemeClr val="tx1"/>
              </a:solidFill>
              <a:latin typeface="Arial" charset="0"/>
            </a:endParaRPr>
          </a:p>
        </p:txBody>
      </p:sp>
      <p:pic>
        <p:nvPicPr>
          <p:cNvPr id="5" name="Picture 6" descr="LOGO CE-EN-quadri.eps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1920" y="258763"/>
            <a:ext cx="1555750" cy="998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601589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ChangeArrowheads="1"/>
          </p:cNvSpPr>
          <p:nvPr>
            <p:ph type="title"/>
          </p:nvPr>
        </p:nvSpPr>
        <p:spPr>
          <a:xfrm>
            <a:off x="1" y="1196975"/>
            <a:ext cx="9036496" cy="791865"/>
          </a:xfrm>
        </p:spPr>
        <p:txBody>
          <a:bodyPr/>
          <a:lstStyle/>
          <a:p>
            <a:pPr marL="0" indent="0" algn="ctr" eaLnBrk="1" hangingPunct="1"/>
            <a:r>
              <a:rPr lang="en-US" sz="2800" dirty="0" smtClean="0">
                <a:solidFill>
                  <a:srgbClr val="C00000"/>
                </a:solidFill>
              </a:rPr>
              <a:t>PI-16</a:t>
            </a:r>
            <a:r>
              <a:rPr lang="en-US" sz="2800" dirty="0">
                <a:solidFill>
                  <a:srgbClr val="C00000"/>
                </a:solidFill>
              </a:rPr>
              <a:t>. Medium-term perspective in expenditure budgeting </a:t>
            </a:r>
            <a:endParaRPr lang="en-GB" altLang="en-US" sz="2800" dirty="0">
              <a:solidFill>
                <a:srgbClr val="C00000"/>
              </a:solidFill>
              <a:ea typeface="MS PGothic" charset="-128"/>
            </a:endParaRPr>
          </a:p>
        </p:txBody>
      </p:sp>
      <p:sp>
        <p:nvSpPr>
          <p:cNvPr id="3891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79512" y="1988840"/>
            <a:ext cx="8507288" cy="4032549"/>
          </a:xfrm>
        </p:spPr>
        <p:txBody>
          <a:bodyPr/>
          <a:lstStyle/>
          <a:p>
            <a:r>
              <a:rPr lang="en-US" sz="2200" i="0" dirty="0" smtClean="0"/>
              <a:t>This </a:t>
            </a:r>
            <a:r>
              <a:rPr lang="en-US" sz="2200" i="0" dirty="0"/>
              <a:t>indicator examines </a:t>
            </a:r>
            <a:r>
              <a:rPr lang="en-US" sz="2200" i="0" dirty="0" smtClean="0"/>
              <a:t>extent </a:t>
            </a:r>
            <a:r>
              <a:rPr lang="en-US" sz="2200" i="0" dirty="0"/>
              <a:t>to which expenditure budgets are developed </a:t>
            </a:r>
            <a:r>
              <a:rPr lang="en-US" sz="2200" i="0" dirty="0" smtClean="0"/>
              <a:t>within </a:t>
            </a:r>
            <a:r>
              <a:rPr lang="en-US" sz="2200" i="0" dirty="0"/>
              <a:t>explicit medium-term budget expenditure ceilings. It also examines </a:t>
            </a:r>
            <a:r>
              <a:rPr lang="en-US" sz="2200" i="0" dirty="0" smtClean="0"/>
              <a:t>extent </a:t>
            </a:r>
            <a:r>
              <a:rPr lang="en-US" sz="2200" i="0" dirty="0"/>
              <a:t>to which annual budgets are derived from medium-term estimates </a:t>
            </a:r>
            <a:r>
              <a:rPr lang="en-US" sz="2200" i="0" dirty="0" smtClean="0"/>
              <a:t>&amp; </a:t>
            </a:r>
            <a:r>
              <a:rPr lang="en-US" sz="2200" i="0" dirty="0"/>
              <a:t>degree of alignment between medium-term budget estimates </a:t>
            </a:r>
            <a:r>
              <a:rPr lang="en-US" sz="2200" i="0" dirty="0" smtClean="0"/>
              <a:t>&amp; strategic </a:t>
            </a:r>
            <a:r>
              <a:rPr lang="en-US" sz="2200" i="0" dirty="0"/>
              <a:t>plans. It contains </a:t>
            </a:r>
            <a:r>
              <a:rPr lang="en-US" sz="2200" i="0" dirty="0" smtClean="0"/>
              <a:t>4 dimensions &amp; uses </a:t>
            </a:r>
            <a:r>
              <a:rPr lang="en-US" sz="2200" i="0" dirty="0"/>
              <a:t>the </a:t>
            </a:r>
            <a:r>
              <a:rPr lang="en-US" sz="2200" b="1" i="0" dirty="0"/>
              <a:t>M2 (</a:t>
            </a:r>
            <a:r>
              <a:rPr lang="en-US" sz="2200" b="1" i="0" dirty="0" smtClean="0"/>
              <a:t>AV) </a:t>
            </a:r>
            <a:r>
              <a:rPr lang="en-US" sz="2200" i="0" dirty="0" smtClean="0"/>
              <a:t>method</a:t>
            </a:r>
          </a:p>
          <a:p>
            <a:endParaRPr lang="en-US" sz="1000" i="0" dirty="0" smtClean="0"/>
          </a:p>
          <a:p>
            <a:r>
              <a:rPr lang="en-US" sz="2200" b="1" i="0" dirty="0" smtClean="0"/>
              <a:t>16.1</a:t>
            </a:r>
            <a:r>
              <a:rPr lang="en-US" sz="2200" b="1" i="0" dirty="0"/>
              <a:t>. Medium-term expenditure estimates </a:t>
            </a:r>
          </a:p>
          <a:p>
            <a:r>
              <a:rPr lang="en-US" sz="2200" b="1" i="0" dirty="0"/>
              <a:t>16.2. Medium-term expenditure ceilings </a:t>
            </a:r>
          </a:p>
          <a:p>
            <a:r>
              <a:rPr lang="en-US" sz="2200" b="1" i="0" dirty="0"/>
              <a:t>16.3. Alignment of strategic plans &amp;</a:t>
            </a:r>
            <a:r>
              <a:rPr lang="en-US" sz="2200" b="1" i="0" dirty="0" smtClean="0"/>
              <a:t> M-T </a:t>
            </a:r>
            <a:r>
              <a:rPr lang="en-US" sz="2200" b="1" i="0" dirty="0"/>
              <a:t>budgets </a:t>
            </a:r>
          </a:p>
          <a:p>
            <a:r>
              <a:rPr lang="en-US" sz="2200" b="1" i="0" dirty="0"/>
              <a:t>16.4. Consistency of budgets with previous year’s estimates </a:t>
            </a:r>
          </a:p>
          <a:p>
            <a:pPr marL="0" indent="-162900">
              <a:spcBef>
                <a:spcPts val="0"/>
              </a:spcBef>
            </a:pPr>
            <a:endParaRPr lang="en-US" i="0" dirty="0"/>
          </a:p>
        </p:txBody>
      </p:sp>
      <p:sp>
        <p:nvSpPr>
          <p:cNvPr id="38916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179512" y="6312664"/>
            <a:ext cx="2895600" cy="47625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spcBef>
                <a:spcPct val="20000"/>
              </a:spcBef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Verdana" charset="0"/>
                <a:ea typeface="MS PGothic" charset="-128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Verdana" charset="0"/>
                <a:ea typeface="MS PGothic" charset="-128"/>
              </a:defRPr>
            </a:lvl2pPr>
            <a:lvl3pPr marL="1143000" indent="-228600" eaLnBrk="0" hangingPunct="0">
              <a:spcBef>
                <a:spcPct val="20000"/>
              </a:spcBef>
              <a:defRPr sz="1400">
                <a:solidFill>
                  <a:srgbClr val="0F5494"/>
                </a:solidFill>
                <a:latin typeface="Verdana" charset="0"/>
                <a:ea typeface="MS PGothic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ea typeface="MS PGothic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ea typeface="MS PGothic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MS PGothic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MS PGothic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MS PGothic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MS PGothic" charset="-128"/>
              </a:defRPr>
            </a:lvl9pPr>
          </a:lstStyle>
          <a:p>
            <a:pPr algn="l">
              <a:lnSpc>
                <a:spcPts val="1400"/>
              </a:lnSpc>
              <a:spcBef>
                <a:spcPct val="0"/>
              </a:spcBef>
              <a:buClrTx/>
              <a:buFontTx/>
              <a:buNone/>
            </a:pPr>
            <a:fld id="{BB2BCD86-F1BA-5949-AC7B-DB8DC55C6E49}" type="slidenum">
              <a:rPr lang="fr-FR" altLang="en-US" sz="1400" i="0">
                <a:solidFill>
                  <a:schemeClr val="tx1"/>
                </a:solidFill>
                <a:latin typeface="Arial" charset="0"/>
              </a:rPr>
              <a:pPr algn="l">
                <a:lnSpc>
                  <a:spcPts val="1400"/>
                </a:lnSpc>
                <a:spcBef>
                  <a:spcPct val="0"/>
                </a:spcBef>
                <a:buClrTx/>
                <a:buFontTx/>
                <a:buNone/>
              </a:pPr>
              <a:t>38</a:t>
            </a:fld>
            <a:endParaRPr lang="fr-FR" altLang="en-US" sz="1400" i="0" dirty="0">
              <a:solidFill>
                <a:schemeClr val="tx1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705321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ChangeArrowheads="1"/>
          </p:cNvSpPr>
          <p:nvPr>
            <p:ph type="title"/>
          </p:nvPr>
        </p:nvSpPr>
        <p:spPr>
          <a:xfrm>
            <a:off x="1" y="1196975"/>
            <a:ext cx="9036496" cy="575841"/>
          </a:xfrm>
        </p:spPr>
        <p:txBody>
          <a:bodyPr/>
          <a:lstStyle/>
          <a:p>
            <a:pPr marL="0" indent="0" algn="ctr" eaLnBrk="1" hangingPunct="1"/>
            <a:r>
              <a:rPr lang="en-US" sz="2800" dirty="0" smtClean="0">
                <a:solidFill>
                  <a:srgbClr val="C00000"/>
                </a:solidFill>
              </a:rPr>
              <a:t>PI-17</a:t>
            </a:r>
            <a:r>
              <a:rPr lang="en-US" sz="2800" dirty="0">
                <a:solidFill>
                  <a:srgbClr val="C00000"/>
                </a:solidFill>
              </a:rPr>
              <a:t>. Budget preparation process </a:t>
            </a:r>
            <a:endParaRPr lang="en-GB" altLang="en-US" sz="2800" dirty="0">
              <a:solidFill>
                <a:srgbClr val="C00000"/>
              </a:solidFill>
              <a:ea typeface="MS PGothic" charset="-128"/>
            </a:endParaRPr>
          </a:p>
        </p:txBody>
      </p:sp>
      <p:sp>
        <p:nvSpPr>
          <p:cNvPr id="3891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79512" y="1772817"/>
            <a:ext cx="8507288" cy="4248572"/>
          </a:xfrm>
        </p:spPr>
        <p:txBody>
          <a:bodyPr/>
          <a:lstStyle/>
          <a:p>
            <a:r>
              <a:rPr lang="en-US" sz="2200" i="0" dirty="0" smtClean="0"/>
              <a:t>This </a:t>
            </a:r>
            <a:r>
              <a:rPr lang="en-US" sz="2200" i="0" dirty="0"/>
              <a:t>indicator measures </a:t>
            </a:r>
            <a:r>
              <a:rPr lang="en-US" sz="2200" i="0" dirty="0" smtClean="0"/>
              <a:t>effectiveness </a:t>
            </a:r>
            <a:r>
              <a:rPr lang="en-US" sz="2200" i="0" dirty="0"/>
              <a:t>of participation by relevant stakeholders in </a:t>
            </a:r>
            <a:r>
              <a:rPr lang="en-US" sz="2200" i="0" dirty="0" smtClean="0"/>
              <a:t>budget </a:t>
            </a:r>
            <a:r>
              <a:rPr lang="en-US" sz="2200" i="0" dirty="0"/>
              <a:t>preparation process, including political leadership, </a:t>
            </a:r>
            <a:r>
              <a:rPr lang="en-US" sz="2200" i="0" dirty="0" smtClean="0"/>
              <a:t>&amp; whether </a:t>
            </a:r>
            <a:r>
              <a:rPr lang="en-US" sz="2200" i="0" dirty="0"/>
              <a:t>that participation is orderly </a:t>
            </a:r>
            <a:r>
              <a:rPr lang="en-US" sz="2200" i="0" dirty="0" smtClean="0"/>
              <a:t>&amp; timely</a:t>
            </a:r>
            <a:r>
              <a:rPr lang="en-US" sz="2200" i="0" dirty="0"/>
              <a:t>. It contains three dimensions and uses the </a:t>
            </a:r>
            <a:r>
              <a:rPr lang="en-US" sz="2200" b="1" i="0" dirty="0"/>
              <a:t>M2 (AV) </a:t>
            </a:r>
            <a:r>
              <a:rPr lang="en-US" sz="2200" i="0" dirty="0"/>
              <a:t>method </a:t>
            </a:r>
            <a:endParaRPr lang="en-US" sz="2200" i="0" dirty="0" smtClean="0"/>
          </a:p>
          <a:p>
            <a:endParaRPr lang="en-US" sz="2200" i="0" dirty="0"/>
          </a:p>
          <a:p>
            <a:r>
              <a:rPr lang="en-US" b="1" i="0" dirty="0" smtClean="0"/>
              <a:t>17.1 </a:t>
            </a:r>
            <a:r>
              <a:rPr lang="en-US" b="1" i="0" dirty="0"/>
              <a:t>Budget calendar </a:t>
            </a:r>
          </a:p>
          <a:p>
            <a:r>
              <a:rPr lang="en-US" b="1" i="0" dirty="0"/>
              <a:t>17.2 Guidance on budget preparation </a:t>
            </a:r>
          </a:p>
          <a:p>
            <a:r>
              <a:rPr lang="en-US" b="1" i="0" dirty="0"/>
              <a:t>17.3 Budget submission to the legislature </a:t>
            </a:r>
          </a:p>
          <a:p>
            <a:pPr marL="0" indent="-162900">
              <a:spcBef>
                <a:spcPts val="0"/>
              </a:spcBef>
            </a:pPr>
            <a:endParaRPr lang="en-US" i="0" dirty="0"/>
          </a:p>
        </p:txBody>
      </p:sp>
      <p:sp>
        <p:nvSpPr>
          <p:cNvPr id="38916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468313" y="6237288"/>
            <a:ext cx="2895600" cy="47625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spcBef>
                <a:spcPct val="20000"/>
              </a:spcBef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Verdana" charset="0"/>
                <a:ea typeface="MS PGothic" charset="-128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Verdana" charset="0"/>
                <a:ea typeface="MS PGothic" charset="-128"/>
              </a:defRPr>
            </a:lvl2pPr>
            <a:lvl3pPr marL="1143000" indent="-228600" eaLnBrk="0" hangingPunct="0">
              <a:spcBef>
                <a:spcPct val="20000"/>
              </a:spcBef>
              <a:defRPr sz="1400">
                <a:solidFill>
                  <a:srgbClr val="0F5494"/>
                </a:solidFill>
                <a:latin typeface="Verdana" charset="0"/>
                <a:ea typeface="MS PGothic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ea typeface="MS PGothic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ea typeface="MS PGothic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MS PGothic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MS PGothic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MS PGothic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MS PGothic" charset="-128"/>
              </a:defRPr>
            </a:lvl9pPr>
          </a:lstStyle>
          <a:p>
            <a:pPr algn="l">
              <a:lnSpc>
                <a:spcPts val="1400"/>
              </a:lnSpc>
              <a:spcBef>
                <a:spcPct val="0"/>
              </a:spcBef>
              <a:buClrTx/>
              <a:buFontTx/>
              <a:buNone/>
            </a:pPr>
            <a:fld id="{BB2BCD86-F1BA-5949-AC7B-DB8DC55C6E49}" type="slidenum">
              <a:rPr lang="fr-FR" altLang="en-US" sz="1400" i="0">
                <a:solidFill>
                  <a:schemeClr val="tx1"/>
                </a:solidFill>
                <a:latin typeface="Arial" charset="0"/>
              </a:rPr>
              <a:pPr algn="l">
                <a:lnSpc>
                  <a:spcPts val="1400"/>
                </a:lnSpc>
                <a:spcBef>
                  <a:spcPct val="0"/>
                </a:spcBef>
                <a:buClrTx/>
                <a:buFontTx/>
                <a:buNone/>
              </a:pPr>
              <a:t>39</a:t>
            </a:fld>
            <a:endParaRPr lang="fr-FR" altLang="en-US" sz="1400" i="0">
              <a:solidFill>
                <a:schemeClr val="tx1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12978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itre 1"/>
          <p:cNvSpPr>
            <a:spLocks noGrp="1"/>
          </p:cNvSpPr>
          <p:nvPr>
            <p:ph type="title"/>
          </p:nvPr>
        </p:nvSpPr>
        <p:spPr>
          <a:xfrm>
            <a:off x="395288" y="1339850"/>
            <a:ext cx="8497887" cy="936625"/>
          </a:xfrm>
          <a:ln/>
        </p:spPr>
        <p:txBody>
          <a:bodyPr/>
          <a:lstStyle/>
          <a:p>
            <a:pPr marL="342900" indent="-342900"/>
            <a:r>
              <a:rPr lang="en-AU" altLang="en-US" sz="2800" dirty="0">
                <a:ea typeface="MS PGothic" charset="-128"/>
              </a:rPr>
              <a:t>Day 2: Sub-systems of PFM </a:t>
            </a:r>
            <a:r>
              <a:rPr lang="en-AU" altLang="en-US" sz="2800" dirty="0" smtClean="0">
                <a:ea typeface="MS PGothic" charset="-128"/>
              </a:rPr>
              <a:t>&amp; sequencing </a:t>
            </a:r>
            <a:r>
              <a:rPr lang="en-AU" altLang="en-US" sz="2800" dirty="0">
                <a:ea typeface="MS PGothic" charset="-128"/>
              </a:rPr>
              <a:t>reforms</a:t>
            </a:r>
          </a:p>
        </p:txBody>
      </p:sp>
      <p:sp>
        <p:nvSpPr>
          <p:cNvPr id="7171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ClrTx/>
            </a:pPr>
            <a:r>
              <a:rPr lang="en-AU" altLang="en-US" i="0" dirty="0">
                <a:solidFill>
                  <a:srgbClr val="FF0000"/>
                </a:solidFill>
                <a:ea typeface="MS PGothic" charset="-128"/>
              </a:rPr>
              <a:t>Module 2.1. Expenditure Classification, budget Preparation and the MTEF</a:t>
            </a:r>
          </a:p>
          <a:p>
            <a:pPr>
              <a:buClrTx/>
            </a:pPr>
            <a:r>
              <a:rPr lang="en-AU" altLang="en-US" i="0" dirty="0">
                <a:ea typeface="MS PGothic" charset="-128"/>
              </a:rPr>
              <a:t>Module 2.2. Expenditure and accounting cycle</a:t>
            </a:r>
          </a:p>
          <a:p>
            <a:pPr>
              <a:buClrTx/>
            </a:pPr>
            <a:r>
              <a:rPr lang="en-AU" altLang="en-US" i="0" dirty="0">
                <a:ea typeface="MS PGothic" charset="-128"/>
              </a:rPr>
              <a:t>Module 2.3. Program/Performance budget</a:t>
            </a:r>
          </a:p>
          <a:p>
            <a:pPr>
              <a:buClrTx/>
            </a:pPr>
            <a:r>
              <a:rPr lang="en-AU" altLang="en-US" i="0" dirty="0">
                <a:ea typeface="MS PGothic" charset="-128"/>
              </a:rPr>
              <a:t>Module 2.4. External control, legislative and regulatory framework and IT (information technology) issues</a:t>
            </a:r>
            <a:endParaRPr lang="en-AU" altLang="en-US" i="0" u="sng" dirty="0">
              <a:ea typeface="MS PGothic" charset="-128"/>
            </a:endParaRPr>
          </a:p>
        </p:txBody>
      </p:sp>
      <p:sp>
        <p:nvSpPr>
          <p:cNvPr id="7173" name="Espace réservé du numéro de diapositive 5"/>
          <p:cNvSpPr txBox="1">
            <a:spLocks/>
          </p:cNvSpPr>
          <p:nvPr/>
        </p:nvSpPr>
        <p:spPr bwMode="auto">
          <a:xfrm>
            <a:off x="468313" y="6237288"/>
            <a:ext cx="28956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spcBef>
                <a:spcPct val="20000"/>
              </a:spcBef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Verdana" charset="0"/>
                <a:ea typeface="MS PGothic" charset="-128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Verdana" charset="0"/>
                <a:ea typeface="MS PGothic" charset="-128"/>
              </a:defRPr>
            </a:lvl2pPr>
            <a:lvl3pPr marL="1143000" indent="-228600" eaLnBrk="0" hangingPunct="0">
              <a:spcBef>
                <a:spcPct val="20000"/>
              </a:spcBef>
              <a:defRPr sz="1400">
                <a:solidFill>
                  <a:srgbClr val="0F5494"/>
                </a:solidFill>
                <a:latin typeface="Verdana" charset="0"/>
                <a:ea typeface="MS PGothic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ea typeface="MS PGothic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ea typeface="MS PGothic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MS PGothic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MS PGothic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MS PGothic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MS PGothic" charset="-128"/>
              </a:defRPr>
            </a:lvl9pPr>
          </a:lstStyle>
          <a:p>
            <a:pPr>
              <a:lnSpc>
                <a:spcPts val="1400"/>
              </a:lnSpc>
              <a:spcBef>
                <a:spcPct val="0"/>
              </a:spcBef>
              <a:buClrTx/>
              <a:buFontTx/>
              <a:buNone/>
            </a:pPr>
            <a:fld id="{7DAF7694-F37B-564A-A134-84E377903F1E}" type="slidenum">
              <a:rPr lang="en-AU" altLang="en-US" sz="1400" i="0">
                <a:solidFill>
                  <a:schemeClr val="tx1"/>
                </a:solidFill>
                <a:latin typeface="Arial" charset="0"/>
              </a:rPr>
              <a:pPr>
                <a:lnSpc>
                  <a:spcPts val="1400"/>
                </a:lnSpc>
                <a:spcBef>
                  <a:spcPct val="0"/>
                </a:spcBef>
                <a:buClrTx/>
                <a:buFontTx/>
                <a:buNone/>
              </a:pPr>
              <a:t>4</a:t>
            </a:fld>
            <a:endParaRPr lang="en-AU" altLang="en-US" sz="1400" i="0">
              <a:solidFill>
                <a:schemeClr val="tx1"/>
              </a:solidFill>
              <a:latin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Titre 1"/>
          <p:cNvSpPr>
            <a:spLocks noGrp="1"/>
          </p:cNvSpPr>
          <p:nvPr>
            <p:ph type="title"/>
          </p:nvPr>
        </p:nvSpPr>
        <p:spPr>
          <a:xfrm>
            <a:off x="74885" y="1196752"/>
            <a:ext cx="8713788" cy="361950"/>
          </a:xfrm>
        </p:spPr>
        <p:txBody>
          <a:bodyPr/>
          <a:lstStyle/>
          <a:p>
            <a:pPr marL="0" algn="ctr"/>
            <a:r>
              <a:rPr lang="fr-FR" altLang="en-US" sz="2800" dirty="0">
                <a:solidFill>
                  <a:srgbClr val="C00000"/>
                </a:solidFill>
                <a:ea typeface="MS PGothic" charset="-128"/>
              </a:rPr>
              <a:t>Key messages</a:t>
            </a:r>
          </a:p>
        </p:txBody>
      </p:sp>
      <p:sp>
        <p:nvSpPr>
          <p:cNvPr id="43011" name="Espace réservé du contenu 2"/>
          <p:cNvSpPr>
            <a:spLocks noGrp="1"/>
          </p:cNvSpPr>
          <p:nvPr>
            <p:ph idx="1"/>
          </p:nvPr>
        </p:nvSpPr>
        <p:spPr>
          <a:xfrm>
            <a:off x="3448" y="1707329"/>
            <a:ext cx="8785225" cy="5040312"/>
          </a:xfrm>
        </p:spPr>
        <p:txBody>
          <a:bodyPr/>
          <a:lstStyle/>
          <a:p>
            <a:pPr>
              <a:buClrTx/>
            </a:pPr>
            <a:r>
              <a:rPr lang="en-GB" altLang="en-US" i="0" dirty="0">
                <a:ea typeface="MS PGothic" charset="-128"/>
              </a:rPr>
              <a:t>Budgetary classification must include:</a:t>
            </a:r>
          </a:p>
          <a:p>
            <a:pPr lvl="1">
              <a:buClrTx/>
              <a:buFont typeface="Courier New" charset="0"/>
              <a:buChar char="o"/>
            </a:pPr>
            <a:r>
              <a:rPr lang="en-GB" altLang="en-US" b="0" dirty="0">
                <a:ea typeface="MS PGothic" charset="-128"/>
              </a:rPr>
              <a:t>E</a:t>
            </a:r>
            <a:r>
              <a:rPr lang="en-GB" altLang="en-US" b="0" dirty="0" smtClean="0">
                <a:ea typeface="MS PGothic" charset="-128"/>
              </a:rPr>
              <a:t>conomic classification (line </a:t>
            </a:r>
            <a:r>
              <a:rPr lang="en-GB" altLang="en-US" b="0" dirty="0">
                <a:ea typeface="MS PGothic" charset="-128"/>
              </a:rPr>
              <a:t>item/object</a:t>
            </a:r>
            <a:r>
              <a:rPr lang="en-GB" altLang="en-US" b="0" dirty="0" smtClean="0">
                <a:ea typeface="MS PGothic" charset="-128"/>
              </a:rPr>
              <a:t>), </a:t>
            </a:r>
            <a:r>
              <a:rPr lang="en-GB" altLang="en-US" b="0" dirty="0">
                <a:ea typeface="MS PGothic" charset="-128"/>
              </a:rPr>
              <a:t>in line with </a:t>
            </a:r>
            <a:r>
              <a:rPr lang="en-GB" altLang="en-US" b="0" dirty="0" smtClean="0">
                <a:ea typeface="MS PGothic" charset="-128"/>
              </a:rPr>
              <a:t>GFS</a:t>
            </a:r>
            <a:endParaRPr lang="en-GB" altLang="en-US" b="0" dirty="0">
              <a:ea typeface="MS PGothic" charset="-128"/>
            </a:endParaRPr>
          </a:p>
          <a:p>
            <a:pPr lvl="1">
              <a:buClrTx/>
              <a:buFont typeface="Courier New" charset="0"/>
              <a:buChar char="o"/>
            </a:pPr>
            <a:r>
              <a:rPr lang="en-GB" altLang="en-US" b="0" dirty="0" smtClean="0">
                <a:ea typeface="MS PGothic" charset="-128"/>
              </a:rPr>
              <a:t>Administrative classification, </a:t>
            </a:r>
            <a:r>
              <a:rPr lang="en-GB" altLang="en-US" b="0" dirty="0">
                <a:ea typeface="MS PGothic" charset="-128"/>
              </a:rPr>
              <a:t>that allows to </a:t>
            </a:r>
            <a:r>
              <a:rPr lang="en-GB" altLang="en-US" b="0" dirty="0" smtClean="0">
                <a:ea typeface="MS PGothic" charset="-128"/>
              </a:rPr>
              <a:t>identification </a:t>
            </a:r>
            <a:r>
              <a:rPr lang="en-GB" altLang="en-US" b="0" dirty="0">
                <a:ea typeface="MS PGothic" charset="-128"/>
              </a:rPr>
              <a:t>of responsibility </a:t>
            </a:r>
            <a:r>
              <a:rPr lang="en-GB" altLang="en-US" b="0" dirty="0" smtClean="0">
                <a:ea typeface="MS PGothic" charset="-128"/>
              </a:rPr>
              <a:t>for budget implementation</a:t>
            </a:r>
            <a:endParaRPr lang="en-GB" altLang="en-US" b="0" dirty="0">
              <a:ea typeface="MS PGothic" charset="-128"/>
            </a:endParaRPr>
          </a:p>
          <a:p>
            <a:pPr>
              <a:buClrTx/>
            </a:pPr>
            <a:r>
              <a:rPr lang="en-GB" altLang="en-US" i="0" dirty="0">
                <a:ea typeface="MS PGothic" charset="-128"/>
              </a:rPr>
              <a:t>B</a:t>
            </a:r>
            <a:r>
              <a:rPr lang="en-GB" altLang="en-US" i="0" dirty="0" smtClean="0">
                <a:ea typeface="MS PGothic" charset="-128"/>
              </a:rPr>
              <a:t>udget </a:t>
            </a:r>
            <a:r>
              <a:rPr lang="en-GB" altLang="en-US" i="0" dirty="0">
                <a:ea typeface="MS PGothic" charset="-128"/>
              </a:rPr>
              <a:t>preparation schedule must allow ministries sufficient time to </a:t>
            </a:r>
            <a:r>
              <a:rPr lang="en-GB" altLang="en-US" i="0" dirty="0" smtClean="0">
                <a:ea typeface="MS PGothic" charset="-128"/>
              </a:rPr>
              <a:t>prepare budget after notification </a:t>
            </a:r>
            <a:r>
              <a:rPr lang="en-GB" altLang="en-US" i="0" dirty="0">
                <a:ea typeface="MS PGothic" charset="-128"/>
              </a:rPr>
              <a:t>of </a:t>
            </a:r>
            <a:r>
              <a:rPr lang="en-GB" altLang="en-US" i="0" dirty="0" smtClean="0">
                <a:ea typeface="MS PGothic" charset="-128"/>
              </a:rPr>
              <a:t>spending </a:t>
            </a:r>
            <a:r>
              <a:rPr lang="en-GB" altLang="en-US" i="0" dirty="0">
                <a:ea typeface="MS PGothic" charset="-128"/>
              </a:rPr>
              <a:t>ceilings decided </a:t>
            </a:r>
            <a:r>
              <a:rPr lang="en-GB" altLang="en-US" i="0" dirty="0" smtClean="0">
                <a:ea typeface="MS PGothic" charset="-128"/>
              </a:rPr>
              <a:t>at political level</a:t>
            </a:r>
            <a:endParaRPr lang="en-GB" altLang="en-US" i="0" dirty="0">
              <a:ea typeface="MS PGothic" charset="-128"/>
            </a:endParaRPr>
          </a:p>
          <a:p>
            <a:pPr>
              <a:buClrTx/>
            </a:pPr>
            <a:r>
              <a:rPr lang="en-GB" altLang="en-US" i="0" dirty="0">
                <a:ea typeface="MS PGothic" charset="-128"/>
              </a:rPr>
              <a:t>Implementing </a:t>
            </a:r>
            <a:r>
              <a:rPr lang="en-GB" altLang="en-US" i="0" dirty="0" smtClean="0">
                <a:ea typeface="MS PGothic" charset="-128"/>
              </a:rPr>
              <a:t>MTEF enables reinforcement of link </a:t>
            </a:r>
            <a:r>
              <a:rPr lang="en-GB" altLang="en-US" i="0" dirty="0">
                <a:ea typeface="MS PGothic" charset="-128"/>
              </a:rPr>
              <a:t>between policies </a:t>
            </a:r>
            <a:r>
              <a:rPr lang="en-GB" altLang="en-US" i="0" dirty="0" smtClean="0">
                <a:ea typeface="MS PGothic" charset="-128"/>
              </a:rPr>
              <a:t>&amp; budget</a:t>
            </a:r>
            <a:r>
              <a:rPr lang="en-GB" altLang="en-US" i="0" dirty="0">
                <a:ea typeface="MS PGothic" charset="-128"/>
              </a:rPr>
              <a:t>, </a:t>
            </a:r>
            <a:r>
              <a:rPr lang="en-GB" altLang="en-US" i="0" dirty="0" smtClean="0">
                <a:ea typeface="MS PGothic" charset="-128"/>
              </a:rPr>
              <a:t>only if:</a:t>
            </a:r>
            <a:endParaRPr lang="en-GB" altLang="en-US" i="0" dirty="0">
              <a:ea typeface="MS PGothic" charset="-128"/>
            </a:endParaRPr>
          </a:p>
          <a:p>
            <a:pPr lvl="1">
              <a:buClrTx/>
              <a:buFont typeface="Courier New" charset="0"/>
              <a:buChar char="o"/>
            </a:pPr>
            <a:r>
              <a:rPr lang="en-GB" altLang="en-US" b="0" dirty="0">
                <a:ea typeface="MS PGothic" charset="-128"/>
              </a:rPr>
              <a:t>Preparation of </a:t>
            </a:r>
            <a:r>
              <a:rPr lang="en-GB" altLang="en-US" b="0" dirty="0" smtClean="0">
                <a:ea typeface="MS PGothic" charset="-128"/>
              </a:rPr>
              <a:t>MTEF </a:t>
            </a:r>
            <a:r>
              <a:rPr lang="en-GB" altLang="en-US" b="0" dirty="0">
                <a:ea typeface="MS PGothic" charset="-128"/>
              </a:rPr>
              <a:t>is integrated in </a:t>
            </a:r>
            <a:r>
              <a:rPr lang="en-GB" altLang="en-US" b="0" dirty="0" smtClean="0">
                <a:ea typeface="MS PGothic" charset="-128"/>
              </a:rPr>
              <a:t>budget </a:t>
            </a:r>
            <a:r>
              <a:rPr lang="en-GB" altLang="en-US" b="0" dirty="0">
                <a:ea typeface="MS PGothic" charset="-128"/>
              </a:rPr>
              <a:t>preparation procedure</a:t>
            </a:r>
          </a:p>
          <a:p>
            <a:pPr lvl="1">
              <a:buClrTx/>
              <a:buFont typeface="Courier New" charset="0"/>
              <a:buChar char="o"/>
            </a:pPr>
            <a:r>
              <a:rPr lang="en-GB" altLang="en-US" b="0" dirty="0" smtClean="0">
                <a:ea typeface="MS PGothic" charset="-128"/>
              </a:rPr>
              <a:t>MTEF </a:t>
            </a:r>
            <a:r>
              <a:rPr lang="en-GB" altLang="en-US" b="0" dirty="0">
                <a:ea typeface="MS PGothic" charset="-128"/>
              </a:rPr>
              <a:t>is examined on </a:t>
            </a:r>
            <a:r>
              <a:rPr lang="en-GB" altLang="en-US" b="0" dirty="0" smtClean="0">
                <a:ea typeface="MS PGothic" charset="-128"/>
              </a:rPr>
              <a:t>political </a:t>
            </a:r>
            <a:r>
              <a:rPr lang="en-GB" altLang="en-US" b="0" dirty="0">
                <a:ea typeface="MS PGothic" charset="-128"/>
              </a:rPr>
              <a:t>level</a:t>
            </a:r>
          </a:p>
          <a:p>
            <a:pPr lvl="1">
              <a:buClrTx/>
              <a:buFont typeface="Courier New" charset="0"/>
              <a:buChar char="o"/>
            </a:pPr>
            <a:r>
              <a:rPr lang="en-GB" altLang="en-US" b="0" dirty="0">
                <a:ea typeface="MS PGothic" charset="-128"/>
              </a:rPr>
              <a:t>Ministerial MTEFs are enclosed within a global MTEF</a:t>
            </a:r>
          </a:p>
        </p:txBody>
      </p:sp>
      <p:sp>
        <p:nvSpPr>
          <p:cNvPr id="43012" name="Espace réservé du numéro de diapositive 3"/>
          <p:cNvSpPr>
            <a:spLocks noGrp="1"/>
          </p:cNvSpPr>
          <p:nvPr>
            <p:ph type="sldNum" sz="quarter" idx="12"/>
          </p:nvPr>
        </p:nvSpPr>
        <p:spPr>
          <a:xfrm>
            <a:off x="-1692696" y="6509516"/>
            <a:ext cx="2133600" cy="47625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Verdana" charset="0"/>
                <a:ea typeface="MS PGothic" charset="-128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Verdana" charset="0"/>
                <a:ea typeface="MS PGothic" charset="-128"/>
              </a:defRPr>
            </a:lvl2pPr>
            <a:lvl3pPr marL="1143000" indent="-228600" eaLnBrk="0" hangingPunct="0">
              <a:spcBef>
                <a:spcPct val="20000"/>
              </a:spcBef>
              <a:defRPr sz="1400">
                <a:solidFill>
                  <a:srgbClr val="0F5494"/>
                </a:solidFill>
                <a:latin typeface="Verdana" charset="0"/>
                <a:ea typeface="MS PGothic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ea typeface="MS PGothic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ea typeface="MS PGothic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MS PGothic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MS PGothic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MS PGothic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MS PGothic" charset="-128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fld id="{E4822955-55B3-E740-A793-021B40321A07}" type="slidenum">
              <a:rPr lang="en-GB" altLang="en-US" sz="1400" i="0">
                <a:solidFill>
                  <a:schemeClr val="tx1"/>
                </a:solidFill>
                <a:latin typeface="Arial" charset="0"/>
              </a:rPr>
              <a:pPr eaLnBrk="1" hangingPunct="1">
                <a:spcBef>
                  <a:spcPct val="0"/>
                </a:spcBef>
                <a:buClrTx/>
                <a:buFontTx/>
                <a:buNone/>
              </a:pPr>
              <a:t>40</a:t>
            </a:fld>
            <a:endParaRPr lang="en-GB" altLang="en-US" sz="1400" i="0" dirty="0">
              <a:solidFill>
                <a:schemeClr val="tx1"/>
              </a:solidFill>
              <a:latin typeface="Arial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1000125"/>
            <a:ext cx="7786688" cy="1143000"/>
          </a:xfrm>
        </p:spPr>
        <p:txBody>
          <a:bodyPr/>
          <a:lstStyle/>
          <a:p>
            <a:pPr indent="0" eaLnBrk="1" hangingPunct="1"/>
            <a:r>
              <a:rPr lang="fr-FR" altLang="en-US" sz="3200">
                <a:ea typeface="MS PGothic" charset="-128"/>
              </a:rPr>
              <a:t>	Module 2.1. Outline</a:t>
            </a:r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9750" y="2286000"/>
            <a:ext cx="8143875" cy="3962400"/>
          </a:xfrm>
        </p:spPr>
        <p:txBody>
          <a:bodyPr/>
          <a:lstStyle/>
          <a:p>
            <a:pPr eaLnBrk="1" hangingPunct="1">
              <a:spcBef>
                <a:spcPts val="1200"/>
              </a:spcBef>
              <a:spcAft>
                <a:spcPts val="1200"/>
              </a:spcAft>
              <a:buClrTx/>
            </a:pPr>
            <a:r>
              <a:rPr lang="en-GB" altLang="en-US" sz="2700" i="0" dirty="0">
                <a:ea typeface="MS PGothic" charset="-128"/>
              </a:rPr>
              <a:t>Expenditure classification</a:t>
            </a:r>
          </a:p>
          <a:p>
            <a:pPr eaLnBrk="1" hangingPunct="1">
              <a:spcBef>
                <a:spcPts val="1200"/>
              </a:spcBef>
              <a:spcAft>
                <a:spcPts val="1200"/>
              </a:spcAft>
              <a:buClrTx/>
            </a:pPr>
            <a:r>
              <a:rPr lang="en-GB" altLang="en-US" sz="2700" i="0" dirty="0">
                <a:ea typeface="MS PGothic" charset="-128"/>
              </a:rPr>
              <a:t>Budget preparation</a:t>
            </a:r>
          </a:p>
          <a:p>
            <a:pPr eaLnBrk="1" hangingPunct="1">
              <a:spcBef>
                <a:spcPts val="1200"/>
              </a:spcBef>
              <a:spcAft>
                <a:spcPts val="1200"/>
              </a:spcAft>
              <a:buClrTx/>
            </a:pPr>
            <a:r>
              <a:rPr lang="en-GB" altLang="en-US" sz="2700" i="0" dirty="0">
                <a:ea typeface="MS PGothic" charset="-128"/>
              </a:rPr>
              <a:t>Going beyond the </a:t>
            </a:r>
            <a:r>
              <a:rPr lang="en-GB" altLang="en-US" sz="2700" i="0" dirty="0" smtClean="0">
                <a:ea typeface="MS PGothic" charset="-128"/>
              </a:rPr>
              <a:t>foundations</a:t>
            </a:r>
            <a:r>
              <a:rPr lang="en-GB" altLang="en-US" sz="2700" i="0" dirty="0">
                <a:ea typeface="MS PGothic" charset="-128"/>
              </a:rPr>
              <a:t>: MTEF</a:t>
            </a:r>
          </a:p>
          <a:p>
            <a:pPr eaLnBrk="1" hangingPunct="1">
              <a:spcBef>
                <a:spcPts val="1200"/>
              </a:spcBef>
              <a:spcAft>
                <a:spcPts val="1200"/>
              </a:spcAft>
              <a:buClrTx/>
            </a:pPr>
            <a:r>
              <a:rPr lang="en-GB" altLang="en-US" sz="2700" i="0" dirty="0" smtClean="0">
                <a:ea typeface="MS PGothic" charset="-128"/>
              </a:rPr>
              <a:t>PEFA </a:t>
            </a:r>
            <a:r>
              <a:rPr lang="en-GB" altLang="en-US" sz="2700" i="0" dirty="0">
                <a:ea typeface="MS PGothic" charset="-128"/>
              </a:rPr>
              <a:t>indicators regarding </a:t>
            </a:r>
            <a:r>
              <a:rPr lang="en-GB" altLang="en-US" sz="2700" i="0" dirty="0" smtClean="0">
                <a:ea typeface="MS PGothic" charset="-128"/>
              </a:rPr>
              <a:t>budget process</a:t>
            </a:r>
            <a:endParaRPr lang="en-GB" altLang="en-US" sz="2700" i="0" dirty="0">
              <a:ea typeface="MS PGothic" charset="-128"/>
            </a:endParaRPr>
          </a:p>
          <a:p>
            <a:pPr eaLnBrk="1" hangingPunct="1">
              <a:spcBef>
                <a:spcPts val="1200"/>
              </a:spcBef>
              <a:spcAft>
                <a:spcPts val="1200"/>
              </a:spcAft>
              <a:buClrTx/>
            </a:pPr>
            <a:endParaRPr lang="en-GB" altLang="en-US" sz="2700" i="0" dirty="0">
              <a:ea typeface="MS PGothic" charset="-128"/>
            </a:endParaRPr>
          </a:p>
        </p:txBody>
      </p:sp>
      <p:sp>
        <p:nvSpPr>
          <p:cNvPr id="8196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468313" y="6237288"/>
            <a:ext cx="2895600" cy="47625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spcBef>
                <a:spcPct val="20000"/>
              </a:spcBef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Verdana" charset="0"/>
                <a:ea typeface="MS PGothic" charset="-128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Verdana" charset="0"/>
                <a:ea typeface="MS PGothic" charset="-128"/>
              </a:defRPr>
            </a:lvl2pPr>
            <a:lvl3pPr marL="1143000" indent="-228600" eaLnBrk="0" hangingPunct="0">
              <a:spcBef>
                <a:spcPct val="20000"/>
              </a:spcBef>
              <a:defRPr sz="1400">
                <a:solidFill>
                  <a:srgbClr val="0F5494"/>
                </a:solidFill>
                <a:latin typeface="Verdana" charset="0"/>
                <a:ea typeface="MS PGothic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ea typeface="MS PGothic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ea typeface="MS PGothic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MS PGothic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MS PGothic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MS PGothic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MS PGothic" charset="-128"/>
              </a:defRPr>
            </a:lvl9pPr>
          </a:lstStyle>
          <a:p>
            <a:pPr algn="l">
              <a:lnSpc>
                <a:spcPts val="1400"/>
              </a:lnSpc>
              <a:spcBef>
                <a:spcPct val="0"/>
              </a:spcBef>
              <a:buClrTx/>
              <a:buFontTx/>
              <a:buNone/>
            </a:pPr>
            <a:fld id="{770EFFDC-C1C8-A64E-981D-CC1F32662044}" type="slidenum">
              <a:rPr lang="fr-FR" altLang="en-US" sz="1400" i="0">
                <a:solidFill>
                  <a:schemeClr val="tx1"/>
                </a:solidFill>
                <a:latin typeface="Arial" charset="0"/>
              </a:rPr>
              <a:pPr algn="l">
                <a:lnSpc>
                  <a:spcPts val="1400"/>
                </a:lnSpc>
                <a:spcBef>
                  <a:spcPct val="0"/>
                </a:spcBef>
                <a:buClrTx/>
                <a:buFontTx/>
                <a:buNone/>
              </a:pPr>
              <a:t>5</a:t>
            </a:fld>
            <a:endParaRPr lang="fr-FR" altLang="en-US" sz="1400" i="0">
              <a:solidFill>
                <a:schemeClr val="tx1"/>
              </a:solidFill>
              <a:latin typeface="Arial" charset="0"/>
            </a:endParaRPr>
          </a:p>
        </p:txBody>
      </p:sp>
      <p:sp>
        <p:nvSpPr>
          <p:cNvPr id="8197" name="AutoShape 6"/>
          <p:cNvSpPr>
            <a:spLocks noChangeArrowheads="1"/>
          </p:cNvSpPr>
          <p:nvPr/>
        </p:nvSpPr>
        <p:spPr bwMode="auto">
          <a:xfrm>
            <a:off x="500063" y="2071688"/>
            <a:ext cx="8358187" cy="873125"/>
          </a:xfrm>
          <a:prstGeom prst="rightArrow">
            <a:avLst>
              <a:gd name="adj1" fmla="val 50000"/>
              <a:gd name="adj2" fmla="val 202047"/>
            </a:avLst>
          </a:prstGeom>
          <a:noFill/>
          <a:ln w="28575">
            <a:solidFill>
              <a:srgbClr val="C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Verdana" charset="0"/>
                <a:ea typeface="MS PGothic" charset="-128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Verdana" charset="0"/>
                <a:ea typeface="MS PGothic" charset="-128"/>
              </a:defRPr>
            </a:lvl2pPr>
            <a:lvl3pPr marL="1143000" indent="-228600" eaLnBrk="0" hangingPunct="0">
              <a:spcBef>
                <a:spcPct val="20000"/>
              </a:spcBef>
              <a:defRPr sz="1400">
                <a:solidFill>
                  <a:srgbClr val="0F5494"/>
                </a:solidFill>
                <a:latin typeface="Verdana" charset="0"/>
                <a:ea typeface="MS PGothic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ea typeface="MS PGothic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ea typeface="MS PGothic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MS PGothic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MS PGothic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MS PGothic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MS PGothic" charset="-128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fr-BE" altLang="en-US" sz="1200" i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214313" y="1143000"/>
            <a:ext cx="8822183" cy="773832"/>
          </a:xfrm>
        </p:spPr>
        <p:txBody>
          <a:bodyPr/>
          <a:lstStyle/>
          <a:p>
            <a:pPr marL="0" indent="0" algn="ctr" eaLnBrk="1" hangingPunct="1"/>
            <a:r>
              <a:rPr lang="en-GB" altLang="en-US" sz="2800" dirty="0" smtClean="0">
                <a:solidFill>
                  <a:srgbClr val="C00000"/>
                </a:solidFill>
                <a:ea typeface="MS PGothic" charset="-128"/>
              </a:rPr>
              <a:t>Expenditure classification</a:t>
            </a:r>
            <a:endParaRPr lang="en-GB" altLang="en-US" sz="2800" dirty="0">
              <a:solidFill>
                <a:srgbClr val="C00000"/>
              </a:solidFill>
              <a:ea typeface="MS PGothic" charset="-128"/>
            </a:endParaRPr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457200" y="1916832"/>
            <a:ext cx="8229600" cy="4536356"/>
          </a:xfrm>
        </p:spPr>
        <p:txBody>
          <a:bodyPr/>
          <a:lstStyle/>
          <a:p>
            <a:pPr marL="457200" lvl="1" indent="0" eaLnBrk="1" hangingPunct="1">
              <a:spcBef>
                <a:spcPts val="600"/>
              </a:spcBef>
              <a:spcAft>
                <a:spcPts val="600"/>
              </a:spcAft>
              <a:buClrTx/>
              <a:buNone/>
            </a:pPr>
            <a:r>
              <a:rPr lang="en-GB" altLang="en-US" sz="2400" b="0" dirty="0">
                <a:ea typeface="MS PGothic" charset="-128"/>
              </a:rPr>
              <a:t>A regulatory framework in order to: </a:t>
            </a:r>
          </a:p>
          <a:p>
            <a:pPr lvl="1" eaLnBrk="1" hangingPunct="1">
              <a:spcBef>
                <a:spcPts val="600"/>
              </a:spcBef>
              <a:spcAft>
                <a:spcPts val="600"/>
              </a:spcAft>
              <a:buClrTx/>
            </a:pPr>
            <a:r>
              <a:rPr lang="en-GB" altLang="en-US" sz="2400" b="0" dirty="0">
                <a:ea typeface="MS PGothic" charset="-128"/>
              </a:rPr>
              <a:t>Formulate policies</a:t>
            </a:r>
          </a:p>
          <a:p>
            <a:pPr lvl="1" eaLnBrk="1" hangingPunct="1">
              <a:spcBef>
                <a:spcPts val="600"/>
              </a:spcBef>
              <a:spcAft>
                <a:spcPts val="600"/>
              </a:spcAft>
              <a:buClrTx/>
            </a:pPr>
            <a:r>
              <a:rPr lang="en-GB" altLang="en-US" sz="2400" b="0" dirty="0">
                <a:ea typeface="MS PGothic" charset="-128"/>
              </a:rPr>
              <a:t>Analyse the budget</a:t>
            </a:r>
          </a:p>
          <a:p>
            <a:pPr lvl="1" eaLnBrk="1" hangingPunct="1">
              <a:spcBef>
                <a:spcPts val="600"/>
              </a:spcBef>
              <a:spcAft>
                <a:spcPts val="600"/>
              </a:spcAft>
              <a:buClrTx/>
            </a:pPr>
            <a:r>
              <a:rPr lang="en-GB" altLang="en-US" sz="2400" b="0" dirty="0">
                <a:ea typeface="MS PGothic" charset="-128"/>
              </a:rPr>
              <a:t>Make international comparisons</a:t>
            </a:r>
          </a:p>
          <a:p>
            <a:pPr lvl="1" eaLnBrk="1" hangingPunct="1">
              <a:spcBef>
                <a:spcPts val="600"/>
              </a:spcBef>
              <a:spcAft>
                <a:spcPts val="600"/>
              </a:spcAft>
              <a:buClrTx/>
            </a:pPr>
            <a:r>
              <a:rPr lang="en-GB" altLang="en-US" sz="2400" b="0" dirty="0">
                <a:ea typeface="MS PGothic" charset="-128"/>
              </a:rPr>
              <a:t>Determine budgetary authorisation</a:t>
            </a:r>
          </a:p>
          <a:p>
            <a:pPr lvl="3" eaLnBrk="1" hangingPunct="1">
              <a:spcBef>
                <a:spcPts val="600"/>
              </a:spcBef>
              <a:spcAft>
                <a:spcPts val="600"/>
              </a:spcAft>
            </a:pPr>
            <a:r>
              <a:rPr lang="en-GB" altLang="en-US" dirty="0">
                <a:solidFill>
                  <a:srgbClr val="0F5494"/>
                </a:solidFill>
                <a:latin typeface="Arial" charset="0"/>
                <a:ea typeface="MS PGothic" charset="-128"/>
              </a:rPr>
              <a:t>Budget expertise unit or appropriation (</a:t>
            </a:r>
            <a:r>
              <a:rPr lang="en-GB" altLang="en-US" dirty="0" err="1">
                <a:solidFill>
                  <a:srgbClr val="0F5494"/>
                </a:solidFill>
                <a:latin typeface="Arial" charset="0"/>
                <a:ea typeface="MS PGothic" charset="-128"/>
              </a:rPr>
              <a:t>eg</a:t>
            </a:r>
            <a:r>
              <a:rPr lang="en-GB" altLang="en-US" dirty="0">
                <a:solidFill>
                  <a:srgbClr val="0F5494"/>
                </a:solidFill>
                <a:latin typeface="Arial" charset="0"/>
                <a:ea typeface="MS PGothic" charset="-128"/>
              </a:rPr>
              <a:t>. Chapter or programme)</a:t>
            </a:r>
          </a:p>
          <a:p>
            <a:pPr lvl="1" eaLnBrk="1" hangingPunct="1">
              <a:spcBef>
                <a:spcPts val="600"/>
              </a:spcBef>
              <a:spcAft>
                <a:spcPts val="600"/>
              </a:spcAft>
              <a:buClrTx/>
            </a:pPr>
            <a:r>
              <a:rPr lang="en-GB" altLang="en-US" sz="2400" b="0" dirty="0">
                <a:ea typeface="MS PGothic" charset="-128"/>
              </a:rPr>
              <a:t>Day-to-day management</a:t>
            </a:r>
          </a:p>
          <a:p>
            <a:pPr lvl="1" eaLnBrk="1" hangingPunct="1"/>
            <a:endParaRPr lang="en-GB" altLang="en-US" dirty="0">
              <a:ea typeface="MS PGothic" charset="-128"/>
            </a:endParaRPr>
          </a:p>
        </p:txBody>
      </p:sp>
      <p:sp>
        <p:nvSpPr>
          <p:cNvPr id="9221" name="Espace réservé du numéro de diapositive 1"/>
          <p:cNvSpPr>
            <a:spLocks noGrp="1"/>
          </p:cNvSpPr>
          <p:nvPr>
            <p:ph type="sldNum" sz="quarter" idx="12"/>
          </p:nvPr>
        </p:nvSpPr>
        <p:spPr>
          <a:xfrm>
            <a:off x="114561" y="6215063"/>
            <a:ext cx="442392" cy="47625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Verdana" charset="0"/>
                <a:ea typeface="MS PGothic" charset="-128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Verdana" charset="0"/>
                <a:ea typeface="MS PGothic" charset="-128"/>
              </a:defRPr>
            </a:lvl2pPr>
            <a:lvl3pPr marL="1143000" indent="-228600" eaLnBrk="0" hangingPunct="0">
              <a:spcBef>
                <a:spcPct val="20000"/>
              </a:spcBef>
              <a:defRPr sz="1400">
                <a:solidFill>
                  <a:srgbClr val="0F5494"/>
                </a:solidFill>
                <a:latin typeface="Verdana" charset="0"/>
                <a:ea typeface="MS PGothic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ea typeface="MS PGothic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ea typeface="MS PGothic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MS PGothic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MS PGothic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MS PGothic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MS PGothic" charset="-128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GB" altLang="en-US" sz="1400" i="0" dirty="0" smtClean="0">
                <a:solidFill>
                  <a:schemeClr val="tx1"/>
                </a:solidFill>
                <a:latin typeface="Arial" charset="0"/>
              </a:rPr>
              <a:t>6</a:t>
            </a:r>
            <a:endParaRPr lang="en-GB" altLang="en-US" sz="1400" i="0" dirty="0">
              <a:solidFill>
                <a:schemeClr val="tx1"/>
              </a:solidFill>
              <a:latin typeface="Arial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>
          <a:xfrm>
            <a:off x="214313" y="1071563"/>
            <a:ext cx="8929687" cy="845269"/>
          </a:xfrm>
        </p:spPr>
        <p:txBody>
          <a:bodyPr/>
          <a:lstStyle/>
          <a:p>
            <a:pPr marL="0" indent="0" algn="ctr" eaLnBrk="1" hangingPunct="1"/>
            <a:r>
              <a:rPr lang="en-GB" altLang="en-US" sz="2800" dirty="0">
                <a:solidFill>
                  <a:srgbClr val="C00000"/>
                </a:solidFill>
                <a:ea typeface="MS PGothic" charset="-128"/>
              </a:rPr>
              <a:t>The foundations: </a:t>
            </a:r>
            <a:r>
              <a:rPr lang="en-GB" altLang="en-US" sz="2800">
                <a:solidFill>
                  <a:srgbClr val="C00000"/>
                </a:solidFill>
                <a:ea typeface="MS PGothic" charset="-128"/>
              </a:rPr>
              <a:t>Traditional </a:t>
            </a:r>
            <a:r>
              <a:rPr lang="en-GB" altLang="en-US" sz="2800" smtClean="0">
                <a:solidFill>
                  <a:srgbClr val="C00000"/>
                </a:solidFill>
                <a:ea typeface="MS PGothic" charset="-128"/>
              </a:rPr>
              <a:t>classification</a:t>
            </a:r>
            <a:endParaRPr lang="en-GB" altLang="en-US" sz="2800" dirty="0">
              <a:solidFill>
                <a:srgbClr val="C00000"/>
              </a:solidFill>
              <a:ea typeface="MS PGothic" charset="-128"/>
            </a:endParaRPr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50825" y="2205038"/>
            <a:ext cx="8569325" cy="4310062"/>
          </a:xfrm>
        </p:spPr>
        <p:txBody>
          <a:bodyPr/>
          <a:lstStyle/>
          <a:p>
            <a:pPr eaLnBrk="1" hangingPunct="1">
              <a:buClrTx/>
            </a:pPr>
            <a:r>
              <a:rPr lang="en-GB" altLang="en-US" sz="2200" i="0" dirty="0">
                <a:ea typeface="MS PGothic" charset="-128"/>
              </a:rPr>
              <a:t>Aims at enabling day-to-day management and ensure monitoring of inputs and budgetary aggregates</a:t>
            </a:r>
          </a:p>
          <a:p>
            <a:pPr lvl="1" eaLnBrk="1" hangingPunct="1">
              <a:buClrTx/>
            </a:pPr>
            <a:r>
              <a:rPr lang="en-GB" altLang="en-US" b="0" dirty="0">
                <a:ea typeface="MS PGothic" charset="-128"/>
              </a:rPr>
              <a:t>Guarantees the foundations (or essential functions)</a:t>
            </a:r>
          </a:p>
          <a:p>
            <a:pPr eaLnBrk="1" hangingPunct="1">
              <a:buClrTx/>
            </a:pPr>
            <a:r>
              <a:rPr lang="en-GB" altLang="en-US" sz="2200" i="0" dirty="0">
                <a:ea typeface="MS PGothic" charset="-128"/>
              </a:rPr>
              <a:t>At crossroads between an administrative classification (ministries, departments, etc.) and and economic classification (line item/object)</a:t>
            </a:r>
          </a:p>
          <a:p>
            <a:pPr lvl="1" eaLnBrk="1" hangingPunct="1">
              <a:buClrTx/>
            </a:pPr>
            <a:r>
              <a:rPr lang="en-GB" altLang="en-US" b="0" dirty="0" smtClean="0">
                <a:ea typeface="MS PGothic" charset="-128"/>
              </a:rPr>
              <a:t>E.g</a:t>
            </a:r>
            <a:r>
              <a:rPr lang="en-GB" altLang="en-US" b="0" dirty="0">
                <a:ea typeface="MS PGothic" charset="-128"/>
              </a:rPr>
              <a:t>. Expenditure of </a:t>
            </a:r>
            <a:r>
              <a:rPr lang="en-GB" altLang="en-US" b="0" dirty="0" smtClean="0">
                <a:ea typeface="MS PGothic" charset="-128"/>
              </a:rPr>
              <a:t>primary </a:t>
            </a:r>
            <a:r>
              <a:rPr lang="en-GB" altLang="en-US" b="0" dirty="0">
                <a:ea typeface="MS PGothic" charset="-128"/>
              </a:rPr>
              <a:t>education department o</a:t>
            </a:r>
            <a:r>
              <a:rPr lang="en-GB" altLang="en-US" b="0" dirty="0" smtClean="0">
                <a:ea typeface="MS PGothic" charset="-128"/>
              </a:rPr>
              <a:t>n </a:t>
            </a:r>
            <a:r>
              <a:rPr lang="en-GB" altLang="en-US" b="0" dirty="0">
                <a:ea typeface="MS PGothic" charset="-128"/>
              </a:rPr>
              <a:t>gas</a:t>
            </a:r>
          </a:p>
          <a:p>
            <a:pPr lvl="1" eaLnBrk="1" hangingPunct="1">
              <a:buClrTx/>
            </a:pPr>
            <a:r>
              <a:rPr lang="en-GB" altLang="en-US" b="0" dirty="0">
                <a:ea typeface="MS PGothic" charset="-128"/>
              </a:rPr>
              <a:t>Economic classification must be in line with </a:t>
            </a:r>
            <a:r>
              <a:rPr lang="en-GB" altLang="en-US" b="0" dirty="0" smtClean="0">
                <a:ea typeface="MS PGothic" charset="-128"/>
              </a:rPr>
              <a:t>GFS </a:t>
            </a:r>
            <a:r>
              <a:rPr lang="en-GB" altLang="en-US" b="0" dirty="0">
                <a:ea typeface="MS PGothic" charset="-128"/>
              </a:rPr>
              <a:t>guidelines </a:t>
            </a:r>
          </a:p>
          <a:p>
            <a:pPr eaLnBrk="1" hangingPunct="1">
              <a:buClrTx/>
            </a:pPr>
            <a:r>
              <a:rPr lang="en-GB" altLang="en-US" sz="2200" i="0" dirty="0">
                <a:ea typeface="MS PGothic" charset="-128"/>
              </a:rPr>
              <a:t>Relates to </a:t>
            </a:r>
            <a:r>
              <a:rPr lang="en-GB" altLang="en-US" sz="2200" i="0" dirty="0" smtClean="0">
                <a:ea typeface="MS PGothic" charset="-128"/>
              </a:rPr>
              <a:t>grade </a:t>
            </a:r>
            <a:r>
              <a:rPr lang="en-GB" altLang="en-US" sz="2200" i="0" dirty="0">
                <a:ea typeface="MS PGothic" charset="-128"/>
              </a:rPr>
              <a:t>C in the PEFA framework (</a:t>
            </a:r>
            <a:r>
              <a:rPr lang="en-GB" altLang="en-US" sz="2200" i="0" dirty="0" smtClean="0">
                <a:ea typeface="MS PGothic" charset="-128"/>
              </a:rPr>
              <a:t>PI-4)</a:t>
            </a:r>
            <a:endParaRPr lang="en-GB" altLang="en-US" sz="2200" i="0" dirty="0">
              <a:ea typeface="MS PGothic" charset="-128"/>
            </a:endParaRPr>
          </a:p>
          <a:p>
            <a:pPr lvl="1" eaLnBrk="1" hangingPunct="1"/>
            <a:endParaRPr lang="fr-FR" altLang="en-US" sz="2200" dirty="0">
              <a:ea typeface="MS PGothic" charset="-128"/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>
          <a:xfrm>
            <a:off x="214313" y="6165304"/>
            <a:ext cx="549424" cy="47625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Verdana" charset="0"/>
                <a:ea typeface="MS PGothic" charset="-128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Verdana" charset="0"/>
                <a:ea typeface="MS PGothic" charset="-128"/>
              </a:defRPr>
            </a:lvl2pPr>
            <a:lvl3pPr marL="1143000" indent="-228600" eaLnBrk="0" hangingPunct="0">
              <a:spcBef>
                <a:spcPct val="20000"/>
              </a:spcBef>
              <a:defRPr sz="1400">
                <a:solidFill>
                  <a:srgbClr val="0F5494"/>
                </a:solidFill>
                <a:latin typeface="Verdana" charset="0"/>
                <a:ea typeface="MS PGothic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ea typeface="MS PGothic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ea typeface="MS PGothic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MS PGothic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MS PGothic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MS PGothic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MS PGothic" charset="-128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GB" altLang="en-US" sz="1400" i="0" dirty="0" smtClean="0">
                <a:solidFill>
                  <a:schemeClr val="tx1"/>
                </a:solidFill>
                <a:latin typeface="Arial" charset="0"/>
              </a:rPr>
              <a:t>7</a:t>
            </a:r>
            <a:endParaRPr lang="en-GB" altLang="en-US" sz="1400" i="0" dirty="0">
              <a:solidFill>
                <a:schemeClr val="tx1"/>
              </a:solidFill>
              <a:latin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Espace réservé du contenu 2"/>
          <p:cNvSpPr>
            <a:spLocks noGrp="1"/>
          </p:cNvSpPr>
          <p:nvPr>
            <p:ph idx="1"/>
          </p:nvPr>
        </p:nvSpPr>
        <p:spPr>
          <a:xfrm>
            <a:off x="182563" y="2060848"/>
            <a:ext cx="8928100" cy="4465365"/>
          </a:xfrm>
        </p:spPr>
        <p:txBody>
          <a:bodyPr/>
          <a:lstStyle/>
          <a:p>
            <a:pPr marL="0" indent="0" eaLnBrk="1" hangingPunct="1">
              <a:buClrTx/>
              <a:buNone/>
            </a:pPr>
            <a:r>
              <a:rPr lang="en-GB" altLang="en-US" sz="2200" i="0" dirty="0">
                <a:latin typeface="+mj-lt"/>
                <a:ea typeface="MS PGothic" charset="-128"/>
              </a:rPr>
              <a:t>May be imperfect in fulfilling its role and/or make it more difficult to analyse the budget and automatic processing</a:t>
            </a:r>
          </a:p>
          <a:p>
            <a:pPr eaLnBrk="1" hangingPunct="1">
              <a:buClrTx/>
            </a:pPr>
            <a:r>
              <a:rPr lang="en-GB" altLang="en-US" sz="2000" b="0" i="0" dirty="0">
                <a:latin typeface="+mj-lt"/>
                <a:ea typeface="MS PGothic" charset="-128"/>
              </a:rPr>
              <a:t>Economic classification does not differentiate between economic nature and goal (</a:t>
            </a:r>
            <a:r>
              <a:rPr lang="en-GB" altLang="en-US" sz="2000" b="0" i="0" dirty="0" err="1">
                <a:latin typeface="+mj-lt"/>
                <a:ea typeface="MS PGothic" charset="-128"/>
              </a:rPr>
              <a:t>eg</a:t>
            </a:r>
            <a:r>
              <a:rPr lang="en-GB" altLang="en-US" sz="2000" b="0" i="0" dirty="0">
                <a:latin typeface="+mj-lt"/>
                <a:ea typeface="MS PGothic" charset="-128"/>
              </a:rPr>
              <a:t>. Hospital vehicles)</a:t>
            </a:r>
          </a:p>
          <a:p>
            <a:pPr eaLnBrk="1" hangingPunct="1">
              <a:buClrTx/>
            </a:pPr>
            <a:r>
              <a:rPr lang="en-GB" altLang="en-US" sz="2000" b="0" i="0" dirty="0">
                <a:latin typeface="+mj-lt"/>
                <a:ea typeface="MS PGothic" charset="-128"/>
              </a:rPr>
              <a:t>Economic classification is not in line with GFS</a:t>
            </a:r>
          </a:p>
          <a:p>
            <a:pPr eaLnBrk="1" hangingPunct="1">
              <a:buClrTx/>
            </a:pPr>
            <a:r>
              <a:rPr lang="en-GB" altLang="en-US" sz="2000" b="0" i="0" dirty="0">
                <a:latin typeface="+mj-lt"/>
                <a:ea typeface="MS PGothic" charset="-128"/>
              </a:rPr>
              <a:t>Administrative classification depends on the nature od the expenditure (</a:t>
            </a:r>
            <a:r>
              <a:rPr lang="en-GB" altLang="en-US" sz="2000" b="0" i="0" dirty="0" err="1">
                <a:latin typeface="+mj-lt"/>
                <a:ea typeface="MS PGothic" charset="-128"/>
              </a:rPr>
              <a:t>eg</a:t>
            </a:r>
            <a:r>
              <a:rPr lang="en-GB" altLang="en-US" sz="2000" b="0" i="0" dirty="0">
                <a:latin typeface="+mj-lt"/>
                <a:ea typeface="MS PGothic" charset="-128"/>
              </a:rPr>
              <a:t>. Detailed goods and services expenditure of the direction and aggregated expenditure for each ministry)</a:t>
            </a:r>
            <a:r>
              <a:rPr lang="en-GB" altLang="en-US" sz="2200" b="0" dirty="0">
                <a:latin typeface="+mj-lt"/>
                <a:ea typeface="MS PGothic" charset="-128"/>
              </a:rPr>
              <a:t>	</a:t>
            </a:r>
          </a:p>
          <a:p>
            <a:pPr marL="400050" eaLnBrk="1" hangingPunct="1">
              <a:buClrTx/>
            </a:pPr>
            <a:r>
              <a:rPr lang="en-GB" altLang="en-US" sz="2000" i="0" dirty="0">
                <a:latin typeface="+mj-lt"/>
                <a:ea typeface="MS PGothic" charset="-128"/>
              </a:rPr>
              <a:t>This last imperfection </a:t>
            </a:r>
            <a:r>
              <a:rPr lang="en-GB" altLang="en-US" sz="2000" i="0" dirty="0" smtClean="0">
                <a:latin typeface="+mj-lt"/>
                <a:ea typeface="MS PGothic" charset="-128"/>
              </a:rPr>
              <a:t>makes it </a:t>
            </a:r>
            <a:r>
              <a:rPr lang="en-GB" altLang="en-US" sz="2000" i="0" dirty="0">
                <a:latin typeface="+mj-lt"/>
                <a:ea typeface="MS PGothic" charset="-128"/>
              </a:rPr>
              <a:t>difficult to establish a programmatic classification, as it usually requires a </a:t>
            </a:r>
            <a:r>
              <a:rPr lang="en-GB" altLang="en-US" sz="2000" i="0" dirty="0" smtClean="0">
                <a:latin typeface="+mj-lt"/>
                <a:ea typeface="MS PGothic" charset="-128"/>
              </a:rPr>
              <a:t>conversion table from </a:t>
            </a:r>
            <a:r>
              <a:rPr lang="en-GB" altLang="en-US" sz="2000" i="0" dirty="0">
                <a:latin typeface="+mj-lt"/>
                <a:ea typeface="MS PGothic" charset="-128"/>
              </a:rPr>
              <a:t>administrative </a:t>
            </a:r>
            <a:r>
              <a:rPr lang="en-GB" altLang="en-US" sz="2000" i="0" dirty="0" smtClean="0">
                <a:latin typeface="+mj-lt"/>
                <a:ea typeface="MS PGothic" charset="-128"/>
              </a:rPr>
              <a:t>to </a:t>
            </a:r>
            <a:r>
              <a:rPr lang="en-GB" altLang="en-US" sz="2000" i="0" dirty="0">
                <a:latin typeface="+mj-lt"/>
                <a:ea typeface="MS PGothic" charset="-128"/>
              </a:rPr>
              <a:t>programme structure</a:t>
            </a:r>
          </a:p>
          <a:p>
            <a:endParaRPr lang="fr-FR" altLang="en-US" sz="2200" dirty="0">
              <a:ea typeface="MS PGothic" charset="-128"/>
            </a:endParaRPr>
          </a:p>
        </p:txBody>
      </p:sp>
      <p:sp>
        <p:nvSpPr>
          <p:cNvPr id="11267" name="Espace réservé du numéro de diapositive 3"/>
          <p:cNvSpPr>
            <a:spLocks noGrp="1"/>
          </p:cNvSpPr>
          <p:nvPr>
            <p:ph type="sldNum" sz="quarter" idx="12"/>
          </p:nvPr>
        </p:nvSpPr>
        <p:spPr>
          <a:xfrm>
            <a:off x="214313" y="6165304"/>
            <a:ext cx="549424" cy="47625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Verdana" charset="0"/>
                <a:ea typeface="MS PGothic" charset="-128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Verdana" charset="0"/>
                <a:ea typeface="MS PGothic" charset="-128"/>
              </a:defRPr>
            </a:lvl2pPr>
            <a:lvl3pPr marL="1143000" indent="-228600" eaLnBrk="0" hangingPunct="0">
              <a:spcBef>
                <a:spcPct val="20000"/>
              </a:spcBef>
              <a:defRPr sz="1400">
                <a:solidFill>
                  <a:srgbClr val="0F5494"/>
                </a:solidFill>
                <a:latin typeface="Verdana" charset="0"/>
                <a:ea typeface="MS PGothic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ea typeface="MS PGothic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ea typeface="MS PGothic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MS PGothic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MS PGothic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MS PGothic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MS PGothic" charset="-128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fld id="{66E4E9CF-CA79-D845-8518-C0A048C8A2FE}" type="slidenum">
              <a:rPr lang="en-GB" altLang="en-US" sz="1400" i="0">
                <a:solidFill>
                  <a:schemeClr val="tx1"/>
                </a:solidFill>
                <a:latin typeface="Arial" charset="0"/>
              </a:rPr>
              <a:pPr eaLnBrk="1" hangingPunct="1">
                <a:spcBef>
                  <a:spcPct val="0"/>
                </a:spcBef>
                <a:buClrTx/>
                <a:buFontTx/>
                <a:buNone/>
              </a:pPr>
              <a:t>8</a:t>
            </a:fld>
            <a:endParaRPr lang="en-GB" altLang="en-US" sz="1400" i="0" dirty="0">
              <a:solidFill>
                <a:schemeClr val="tx1"/>
              </a:solidFill>
              <a:latin typeface="Arial" charset="0"/>
            </a:endParaRPr>
          </a:p>
        </p:txBody>
      </p:sp>
      <p:sp>
        <p:nvSpPr>
          <p:cNvPr id="11268" name="Rectangle 2"/>
          <p:cNvSpPr>
            <a:spLocks noGrp="1" noChangeArrowheads="1"/>
          </p:cNvSpPr>
          <p:nvPr>
            <p:ph type="title"/>
          </p:nvPr>
        </p:nvSpPr>
        <p:spPr>
          <a:xfrm>
            <a:off x="214313" y="1071563"/>
            <a:ext cx="8929687" cy="1143000"/>
          </a:xfrm>
        </p:spPr>
        <p:txBody>
          <a:bodyPr/>
          <a:lstStyle/>
          <a:p>
            <a:pPr marL="0" indent="0" algn="ctr" eaLnBrk="1" hangingPunct="1"/>
            <a:r>
              <a:rPr lang="en-GB" altLang="en-US" sz="2800" dirty="0">
                <a:solidFill>
                  <a:srgbClr val="C00000"/>
                </a:solidFill>
                <a:ea typeface="MS PGothic" charset="-128"/>
              </a:rPr>
              <a:t>The foundations: Traditional </a:t>
            </a:r>
            <a:r>
              <a:rPr lang="en-GB" altLang="en-US" sz="2800" dirty="0" smtClean="0">
                <a:solidFill>
                  <a:srgbClr val="C00000"/>
                </a:solidFill>
                <a:ea typeface="MS PGothic" charset="-128"/>
              </a:rPr>
              <a:t>classification</a:t>
            </a:r>
            <a:endParaRPr lang="en-GB" altLang="en-US" sz="2800" dirty="0">
              <a:solidFill>
                <a:srgbClr val="C00000"/>
              </a:solidFill>
              <a:ea typeface="MS PGothic" charset="-12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>
          <a:xfrm>
            <a:off x="285750" y="1214438"/>
            <a:ext cx="8606730" cy="701675"/>
          </a:xfrm>
        </p:spPr>
        <p:txBody>
          <a:bodyPr/>
          <a:lstStyle/>
          <a:p>
            <a:pPr marL="0" indent="0" algn="ctr" eaLnBrk="1" hangingPunct="1"/>
            <a:r>
              <a:rPr lang="en-GB" altLang="en-US" sz="2800" dirty="0" smtClean="0">
                <a:solidFill>
                  <a:srgbClr val="C00000"/>
                </a:solidFill>
                <a:ea typeface="MS PGothic" charset="-128"/>
              </a:rPr>
              <a:t>Going beyond the foundations</a:t>
            </a:r>
            <a:endParaRPr lang="en-GB" altLang="en-US" sz="2800" dirty="0">
              <a:solidFill>
                <a:srgbClr val="C00000"/>
              </a:solidFill>
              <a:ea typeface="MS PGothic" charset="-128"/>
            </a:endParaRPr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989138"/>
            <a:ext cx="8229600" cy="4032250"/>
          </a:xfrm>
        </p:spPr>
        <p:txBody>
          <a:bodyPr/>
          <a:lstStyle/>
          <a:p>
            <a:pPr eaLnBrk="1" hangingPunct="1">
              <a:buClrTx/>
            </a:pPr>
            <a:r>
              <a:rPr lang="en-GB" altLang="en-US" i="0" dirty="0">
                <a:latin typeface="Arial" charset="0"/>
                <a:ea typeface="MS PGothic" charset="-128"/>
              </a:rPr>
              <a:t> A first step towards analysing public policy: classifying public administrations according to their function</a:t>
            </a:r>
          </a:p>
          <a:p>
            <a:pPr lvl="1" eaLnBrk="1" hangingPunct="1">
              <a:buClrTx/>
            </a:pPr>
            <a:r>
              <a:rPr lang="en-GB" altLang="en-US" sz="2400" b="0" dirty="0">
                <a:latin typeface="Arial" charset="0"/>
                <a:ea typeface="MS PGothic" charset="-128"/>
              </a:rPr>
              <a:t>3 levels</a:t>
            </a:r>
          </a:p>
          <a:p>
            <a:pPr lvl="2" eaLnBrk="1" hangingPunct="1">
              <a:buFontTx/>
              <a:buChar char="•"/>
            </a:pPr>
            <a:r>
              <a:rPr lang="en-GB" altLang="en-US" sz="2400" dirty="0">
                <a:latin typeface="Arial" charset="0"/>
                <a:ea typeface="MS PGothic" charset="-128"/>
              </a:rPr>
              <a:t>Level 1 : 10 divisions (easy)</a:t>
            </a:r>
          </a:p>
          <a:p>
            <a:pPr lvl="2" eaLnBrk="1" hangingPunct="1">
              <a:buFontTx/>
              <a:buChar char="•"/>
            </a:pPr>
            <a:r>
              <a:rPr lang="en-GB" altLang="en-US" sz="2400" dirty="0">
                <a:latin typeface="Arial" charset="0"/>
                <a:ea typeface="MS PGothic" charset="-128"/>
              </a:rPr>
              <a:t>Level 2 : 69 groups (more difficult)</a:t>
            </a:r>
          </a:p>
          <a:p>
            <a:pPr lvl="2" eaLnBrk="1" hangingPunct="1">
              <a:buFontTx/>
              <a:buChar char="•"/>
            </a:pPr>
            <a:r>
              <a:rPr lang="en-GB" altLang="en-US" sz="2400" dirty="0">
                <a:latin typeface="Arial" charset="0"/>
                <a:ea typeface="MS PGothic" charset="-128"/>
              </a:rPr>
              <a:t>Level 3 : 109 classes  </a:t>
            </a:r>
          </a:p>
          <a:p>
            <a:pPr eaLnBrk="1" hangingPunct="1">
              <a:buClrTx/>
            </a:pPr>
            <a:r>
              <a:rPr lang="en-GB" altLang="en-US" i="0" dirty="0">
                <a:latin typeface="Arial" charset="0"/>
                <a:ea typeface="MS PGothic" charset="-128"/>
              </a:rPr>
              <a:t>More advanced, for analysis of public policy and performance: programmatic classification (cf. module 2.3)</a:t>
            </a:r>
            <a:endParaRPr lang="en-GB" altLang="en-US" dirty="0">
              <a:latin typeface="Arial" charset="0"/>
              <a:ea typeface="MS PGothic" charset="-128"/>
            </a:endParaRPr>
          </a:p>
        </p:txBody>
      </p:sp>
      <p:sp>
        <p:nvSpPr>
          <p:cNvPr id="12292" name="Espace réservé du numéro de diapositive 1"/>
          <p:cNvSpPr>
            <a:spLocks noGrp="1"/>
          </p:cNvSpPr>
          <p:nvPr>
            <p:ph type="sldNum" sz="quarter" idx="12"/>
          </p:nvPr>
        </p:nvSpPr>
        <p:spPr>
          <a:xfrm>
            <a:off x="344016" y="6099890"/>
            <a:ext cx="226368" cy="48416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Verdana" charset="0"/>
                <a:ea typeface="MS PGothic" charset="-128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Verdana" charset="0"/>
                <a:ea typeface="MS PGothic" charset="-128"/>
              </a:defRPr>
            </a:lvl2pPr>
            <a:lvl3pPr marL="1143000" indent="-228600" eaLnBrk="0" hangingPunct="0">
              <a:spcBef>
                <a:spcPct val="20000"/>
              </a:spcBef>
              <a:defRPr sz="1400">
                <a:solidFill>
                  <a:srgbClr val="0F5494"/>
                </a:solidFill>
                <a:latin typeface="Verdana" charset="0"/>
                <a:ea typeface="MS PGothic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ea typeface="MS PGothic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ea typeface="MS PGothic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MS PGothic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MS PGothic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MS PGothic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MS PGothic" charset="-128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fld id="{9CAC1F9C-CDB9-874E-83DF-1CB2B99BA9DB}" type="slidenum">
              <a:rPr lang="en-GB" altLang="en-US" sz="1400" i="0">
                <a:solidFill>
                  <a:schemeClr val="tx1"/>
                </a:solidFill>
                <a:latin typeface="Arial" charset="0"/>
              </a:rPr>
              <a:pPr eaLnBrk="1" hangingPunct="1">
                <a:spcBef>
                  <a:spcPct val="0"/>
                </a:spcBef>
                <a:buClrTx/>
                <a:buFontTx/>
                <a:buNone/>
              </a:pPr>
              <a:t>9</a:t>
            </a:fld>
            <a:endParaRPr lang="en-GB" altLang="en-US" sz="1400" i="0" dirty="0">
              <a:solidFill>
                <a:schemeClr val="tx1"/>
              </a:solidFill>
              <a:latin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Slide_Master">
  <a:themeElements>
    <a:clrScheme name="Slide_Master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Slide_Master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3175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200" b="0" i="0" u="none" strike="noStrike" cap="none" normalizeH="0" baseline="0" smtClean="0">
            <a:ln>
              <a:noFill/>
            </a:ln>
            <a:solidFill>
              <a:srgbClr val="0F5494"/>
            </a:solidFill>
            <a:effectLst/>
            <a:latin typeface="Verdan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3175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200" b="0" i="0" u="none" strike="noStrike" cap="none" normalizeH="0" baseline="0" smtClean="0">
            <a:ln>
              <a:noFill/>
            </a:ln>
            <a:solidFill>
              <a:srgbClr val="0F5494"/>
            </a:solidFill>
            <a:effectLst/>
            <a:latin typeface="Verdana" pitchFamily="34" charset="0"/>
          </a:defRPr>
        </a:defPPr>
      </a:lstStyle>
    </a:lnDef>
  </a:objectDefaults>
  <a:extraClrSchemeLst>
    <a:extraClrScheme>
      <a:clrScheme name="Slide_Master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hème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hème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1281</TotalTime>
  <Words>2058</Words>
  <Application>Microsoft Office PowerPoint</Application>
  <PresentationFormat>On-screen Show (4:3)</PresentationFormat>
  <Paragraphs>300</Paragraphs>
  <Slides>40</Slides>
  <Notes>37</Notes>
  <HiddenSlides>0</HiddenSlides>
  <MMClips>0</MMClips>
  <ScaleCrop>false</ScaleCrop>
  <HeadingPairs>
    <vt:vector size="8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2</vt:i4>
      </vt:variant>
      <vt:variant>
        <vt:lpstr>Slide Titles</vt:lpstr>
      </vt:variant>
      <vt:variant>
        <vt:i4>40</vt:i4>
      </vt:variant>
    </vt:vector>
  </HeadingPairs>
  <TitlesOfParts>
    <vt:vector size="51" baseType="lpstr">
      <vt:lpstr>ＭＳ Ｐゴシック</vt:lpstr>
      <vt:lpstr>ＭＳ Ｐゴシック</vt:lpstr>
      <vt:lpstr>Arial</vt:lpstr>
      <vt:lpstr>Courier New</vt:lpstr>
      <vt:lpstr>Tahoma</vt:lpstr>
      <vt:lpstr>Times New Roman</vt:lpstr>
      <vt:lpstr>Verdana</vt:lpstr>
      <vt:lpstr>Wingdings</vt:lpstr>
      <vt:lpstr>Slide_Master</vt:lpstr>
      <vt:lpstr>Worksheet</vt:lpstr>
      <vt:lpstr>Clip</vt:lpstr>
      <vt:lpstr>PFM domains &amp; sequencing of reforms  Module 2.1</vt:lpstr>
      <vt:lpstr>Course outline</vt:lpstr>
      <vt:lpstr>Day 2: Objectives of the modules</vt:lpstr>
      <vt:lpstr>Day 2: Sub-systems of PFM &amp; sequencing reforms</vt:lpstr>
      <vt:lpstr> Module 2.1. Outline</vt:lpstr>
      <vt:lpstr>Expenditure classification</vt:lpstr>
      <vt:lpstr>The foundations: Traditional classification</vt:lpstr>
      <vt:lpstr>The foundations: Traditional classification</vt:lpstr>
      <vt:lpstr>Going beyond the foundations</vt:lpstr>
      <vt:lpstr>Analysing the budget: combining functional &amp; economic classifications</vt:lpstr>
      <vt:lpstr> Module 2.1. Outline</vt:lpstr>
      <vt:lpstr>The importance of budget preparation</vt:lpstr>
      <vt:lpstr>The Foundations: ensure credibility of the budget</vt:lpstr>
      <vt:lpstr>The macroeconomic context</vt:lpstr>
      <vt:lpstr>The GFOT</vt:lpstr>
      <vt:lpstr>Example: schedule for a disciplined budget preparation process</vt:lpstr>
      <vt:lpstr> Module 2.1. Outline</vt:lpstr>
      <vt:lpstr>Going beyond the basics: the MTEF</vt:lpstr>
      <vt:lpstr>Plans/strategies, medium term frameworks and budget</vt:lpstr>
      <vt:lpstr>MT/LT plans and/or strategies</vt:lpstr>
      <vt:lpstr>The different Medium-term frameworks</vt:lpstr>
      <vt:lpstr>PowerPoint Presentation</vt:lpstr>
      <vt:lpstr> </vt:lpstr>
      <vt:lpstr>Global MTEF</vt:lpstr>
      <vt:lpstr>Ministerial/sectoral MTEF</vt:lpstr>
      <vt:lpstr>The scope of ‘sectoral’ MTEFs</vt:lpstr>
      <vt:lpstr>The MTEF procedure </vt:lpstr>
      <vt:lpstr>PowerPoint Presentation</vt:lpstr>
      <vt:lpstr>PowerPoint Presentation</vt:lpstr>
      <vt:lpstr>MTEF applied in DC : deceptions (1)</vt:lpstr>
      <vt:lpstr>MTEF applied in DC : deceptions (2)</vt:lpstr>
      <vt:lpstr>PowerPoint Presentation</vt:lpstr>
      <vt:lpstr> Developing a MTEF with limited failure probabilities</vt:lpstr>
      <vt:lpstr> Module 2.1. Outline</vt:lpstr>
      <vt:lpstr>Upgraded PEFA indicators: budget process</vt:lpstr>
      <vt:lpstr>PI-14. Macroeconomic &amp; fiscal forecasting </vt:lpstr>
      <vt:lpstr>PI-15. Fiscal strategy </vt:lpstr>
      <vt:lpstr>PI-16. Medium-term perspective in expenditure budgeting </vt:lpstr>
      <vt:lpstr>PI-17. Budget preparation process </vt:lpstr>
      <vt:lpstr>Key messages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Budget classification and programme</dc:title>
  <dc:creator>Philip Sinnett</dc:creator>
  <cp:lastModifiedBy>Florence Brosset-Heckel</cp:lastModifiedBy>
  <cp:revision>16</cp:revision>
  <cp:lastPrinted>2015-09-10T08:01:30Z</cp:lastPrinted>
  <dcterms:created xsi:type="dcterms:W3CDTF">2016-02-03T07:28:05Z</dcterms:created>
  <dcterms:modified xsi:type="dcterms:W3CDTF">2016-02-08T14:46:56Z</dcterms:modified>
</cp:coreProperties>
</file>