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4" r:id="rId1"/>
  </p:sldMasterIdLst>
  <p:notesMasterIdLst>
    <p:notesMasterId r:id="rId17"/>
  </p:notesMasterIdLst>
  <p:handoutMasterIdLst>
    <p:handoutMasterId r:id="rId18"/>
  </p:handoutMasterIdLst>
  <p:sldIdLst>
    <p:sldId id="285" r:id="rId2"/>
    <p:sldId id="347" r:id="rId3"/>
    <p:sldId id="313" r:id="rId4"/>
    <p:sldId id="302" r:id="rId5"/>
    <p:sldId id="349" r:id="rId6"/>
    <p:sldId id="322" r:id="rId7"/>
    <p:sldId id="296" r:id="rId8"/>
    <p:sldId id="342" r:id="rId9"/>
    <p:sldId id="343" r:id="rId10"/>
    <p:sldId id="282" r:id="rId11"/>
    <p:sldId id="341" r:id="rId12"/>
    <p:sldId id="284" r:id="rId13"/>
    <p:sldId id="338" r:id="rId14"/>
    <p:sldId id="311" r:id="rId15"/>
    <p:sldId id="312" r:id="rId16"/>
  </p:sldIdLst>
  <p:sldSz cx="9144000" cy="6858000" type="screen4x3"/>
  <p:notesSz cx="6718300" cy="9855200"/>
  <p:defaultTextStyle>
    <a:defPPr>
      <a:defRPr lang="en-GB"/>
    </a:defPPr>
    <a:lvl1pPr algn="l" rtl="0" fontAlgn="base">
      <a:spcBef>
        <a:spcPct val="0"/>
      </a:spcBef>
      <a:spcAft>
        <a:spcPct val="0"/>
      </a:spcAft>
      <a:defRPr sz="1200" kern="1200">
        <a:solidFill>
          <a:srgbClr val="0F5494"/>
        </a:solidFill>
        <a:latin typeface="Verdana" pitchFamily="34" charset="0"/>
        <a:ea typeface="+mn-ea"/>
        <a:cs typeface="Arial" charset="0"/>
      </a:defRPr>
    </a:lvl1pPr>
    <a:lvl2pPr marL="457200" algn="l" rtl="0" fontAlgn="base">
      <a:spcBef>
        <a:spcPct val="0"/>
      </a:spcBef>
      <a:spcAft>
        <a:spcPct val="0"/>
      </a:spcAft>
      <a:defRPr sz="1200" kern="1200">
        <a:solidFill>
          <a:srgbClr val="0F5494"/>
        </a:solidFill>
        <a:latin typeface="Verdana" pitchFamily="34" charset="0"/>
        <a:ea typeface="+mn-ea"/>
        <a:cs typeface="Arial" charset="0"/>
      </a:defRPr>
    </a:lvl2pPr>
    <a:lvl3pPr marL="914400" algn="l" rtl="0" fontAlgn="base">
      <a:spcBef>
        <a:spcPct val="0"/>
      </a:spcBef>
      <a:spcAft>
        <a:spcPct val="0"/>
      </a:spcAft>
      <a:defRPr sz="1200" kern="1200">
        <a:solidFill>
          <a:srgbClr val="0F5494"/>
        </a:solidFill>
        <a:latin typeface="Verdana" pitchFamily="34" charset="0"/>
        <a:ea typeface="+mn-ea"/>
        <a:cs typeface="Arial" charset="0"/>
      </a:defRPr>
    </a:lvl3pPr>
    <a:lvl4pPr marL="1371600" algn="l" rtl="0" fontAlgn="base">
      <a:spcBef>
        <a:spcPct val="0"/>
      </a:spcBef>
      <a:spcAft>
        <a:spcPct val="0"/>
      </a:spcAft>
      <a:defRPr sz="1200" kern="1200">
        <a:solidFill>
          <a:srgbClr val="0F5494"/>
        </a:solidFill>
        <a:latin typeface="Verdana" pitchFamily="34" charset="0"/>
        <a:ea typeface="+mn-ea"/>
        <a:cs typeface="Arial" charset="0"/>
      </a:defRPr>
    </a:lvl4pPr>
    <a:lvl5pPr marL="1828800" algn="l" rtl="0" fontAlgn="base">
      <a:spcBef>
        <a:spcPct val="0"/>
      </a:spcBef>
      <a:spcAft>
        <a:spcPct val="0"/>
      </a:spcAft>
      <a:defRPr sz="1200" kern="1200">
        <a:solidFill>
          <a:srgbClr val="0F5494"/>
        </a:solidFill>
        <a:latin typeface="Verdana" pitchFamily="34" charset="0"/>
        <a:ea typeface="+mn-ea"/>
        <a:cs typeface="Arial" charset="0"/>
      </a:defRPr>
    </a:lvl5pPr>
    <a:lvl6pPr marL="2286000" algn="l" defTabSz="914400" rtl="0" eaLnBrk="1" latinLnBrk="0" hangingPunct="1">
      <a:defRPr sz="1200" kern="1200">
        <a:solidFill>
          <a:srgbClr val="0F5494"/>
        </a:solidFill>
        <a:latin typeface="Verdana" pitchFamily="34" charset="0"/>
        <a:ea typeface="+mn-ea"/>
        <a:cs typeface="Arial" charset="0"/>
      </a:defRPr>
    </a:lvl6pPr>
    <a:lvl7pPr marL="2743200" algn="l" defTabSz="914400" rtl="0" eaLnBrk="1" latinLnBrk="0" hangingPunct="1">
      <a:defRPr sz="1200" kern="1200">
        <a:solidFill>
          <a:srgbClr val="0F5494"/>
        </a:solidFill>
        <a:latin typeface="Verdana" pitchFamily="34" charset="0"/>
        <a:ea typeface="+mn-ea"/>
        <a:cs typeface="Arial" charset="0"/>
      </a:defRPr>
    </a:lvl7pPr>
    <a:lvl8pPr marL="3200400" algn="l" defTabSz="914400" rtl="0" eaLnBrk="1" latinLnBrk="0" hangingPunct="1">
      <a:defRPr sz="1200" kern="1200">
        <a:solidFill>
          <a:srgbClr val="0F5494"/>
        </a:solidFill>
        <a:latin typeface="Verdana" pitchFamily="34" charset="0"/>
        <a:ea typeface="+mn-ea"/>
        <a:cs typeface="Arial" charset="0"/>
      </a:defRPr>
    </a:lvl8pPr>
    <a:lvl9pPr marL="3657600" algn="l" defTabSz="914400" rtl="0" eaLnBrk="1" latinLnBrk="0" hangingPunct="1">
      <a:defRPr sz="1200" kern="1200">
        <a:solidFill>
          <a:srgbClr val="0F5494"/>
        </a:solidFill>
        <a:latin typeface="Verdana" pitchFamily="34"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oorarn"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3166CF"/>
    <a:srgbClr val="3E6FD2"/>
    <a:srgbClr val="2D5EC1"/>
    <a:srgbClr val="BDDEFF"/>
    <a:srgbClr val="99CCFF"/>
    <a:srgbClr val="808080"/>
    <a:srgbClr val="FFD624"/>
    <a:srgbClr val="FF00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692" autoAdjust="0"/>
    <p:restoredTop sz="92789" autoAdjust="0"/>
  </p:normalViewPr>
  <p:slideViewPr>
    <p:cSldViewPr>
      <p:cViewPr varScale="1">
        <p:scale>
          <a:sx n="64" d="100"/>
          <a:sy n="64" d="100"/>
        </p:scale>
        <p:origin x="-1502" y="-77"/>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2911475" cy="493713"/>
          </a:xfrm>
          <a:prstGeom prst="rect">
            <a:avLst/>
          </a:prstGeom>
          <a:noFill/>
          <a:ln>
            <a:noFill/>
          </a:ln>
          <a:effectLst/>
          <a:extLst>
            <a:ext uri="{909E8E84-426E-40DD-AFC4-6F175D3DCCD1}"/>
            <a:ext uri="{91240B29-F687-4F45-9708-019B960494DF}"/>
            <a:ext uri="{AF507438-7753-43E0-B8FC-AC1667EBCBE1}"/>
          </a:extLst>
        </p:spPr>
        <p:txBody>
          <a:bodyPr vert="horz" wrap="square" lIns="90606" tIns="45304" rIns="90606" bIns="45304" numCol="1" anchor="t" anchorCtr="0" compatLnSpc="1">
            <a:prstTxWarp prst="textNoShape">
              <a:avLst/>
            </a:prstTxWarp>
          </a:bodyPr>
          <a:lstStyle>
            <a:lvl1pPr>
              <a:spcBef>
                <a:spcPct val="0"/>
              </a:spcBef>
              <a:defRPr>
                <a:solidFill>
                  <a:schemeClr val="tx1"/>
                </a:solidFill>
                <a:latin typeface="Arial" charset="0"/>
                <a:cs typeface="+mn-cs"/>
              </a:defRPr>
            </a:lvl1pPr>
          </a:lstStyle>
          <a:p>
            <a:pPr>
              <a:defRPr/>
            </a:pPr>
            <a:endParaRPr lang="en-GB" altLang="en-US"/>
          </a:p>
        </p:txBody>
      </p:sp>
      <p:sp>
        <p:nvSpPr>
          <p:cNvPr id="37891" name="Rectangle 3"/>
          <p:cNvSpPr>
            <a:spLocks noGrp="1" noChangeArrowheads="1"/>
          </p:cNvSpPr>
          <p:nvPr>
            <p:ph type="dt" sz="quarter" idx="1"/>
          </p:nvPr>
        </p:nvSpPr>
        <p:spPr bwMode="auto">
          <a:xfrm>
            <a:off x="3805238" y="0"/>
            <a:ext cx="2911475" cy="493713"/>
          </a:xfrm>
          <a:prstGeom prst="rect">
            <a:avLst/>
          </a:prstGeom>
          <a:noFill/>
          <a:ln>
            <a:noFill/>
          </a:ln>
          <a:effectLst/>
          <a:extLst>
            <a:ext uri="{909E8E84-426E-40DD-AFC4-6F175D3DCCD1}"/>
            <a:ext uri="{91240B29-F687-4F45-9708-019B960494DF}"/>
            <a:ext uri="{AF507438-7753-43E0-B8FC-AC1667EBCBE1}"/>
          </a:extLst>
        </p:spPr>
        <p:txBody>
          <a:bodyPr vert="horz" wrap="square" lIns="90606" tIns="45304" rIns="90606" bIns="45304" numCol="1" anchor="t" anchorCtr="0" compatLnSpc="1">
            <a:prstTxWarp prst="textNoShape">
              <a:avLst/>
            </a:prstTxWarp>
          </a:bodyPr>
          <a:lstStyle>
            <a:lvl1pPr algn="r">
              <a:spcBef>
                <a:spcPct val="0"/>
              </a:spcBef>
              <a:defRPr>
                <a:solidFill>
                  <a:schemeClr val="tx1"/>
                </a:solidFill>
                <a:latin typeface="Arial" charset="0"/>
                <a:cs typeface="+mn-cs"/>
              </a:defRPr>
            </a:lvl1pPr>
          </a:lstStyle>
          <a:p>
            <a:pPr>
              <a:defRPr/>
            </a:pPr>
            <a:endParaRPr lang="en-GB" altLang="en-US"/>
          </a:p>
        </p:txBody>
      </p:sp>
      <p:sp>
        <p:nvSpPr>
          <p:cNvPr id="37892" name="Rectangle 4"/>
          <p:cNvSpPr>
            <a:spLocks noGrp="1" noChangeArrowheads="1"/>
          </p:cNvSpPr>
          <p:nvPr>
            <p:ph type="ftr" sz="quarter" idx="2"/>
          </p:nvPr>
        </p:nvSpPr>
        <p:spPr bwMode="auto">
          <a:xfrm>
            <a:off x="0" y="9359900"/>
            <a:ext cx="2911475" cy="493713"/>
          </a:xfrm>
          <a:prstGeom prst="rect">
            <a:avLst/>
          </a:prstGeom>
          <a:noFill/>
          <a:ln>
            <a:noFill/>
          </a:ln>
          <a:effectLst/>
          <a:extLst>
            <a:ext uri="{909E8E84-426E-40DD-AFC4-6F175D3DCCD1}"/>
            <a:ext uri="{91240B29-F687-4F45-9708-019B960494DF}"/>
            <a:ext uri="{AF507438-7753-43E0-B8FC-AC1667EBCBE1}"/>
          </a:extLst>
        </p:spPr>
        <p:txBody>
          <a:bodyPr vert="horz" wrap="square" lIns="90606" tIns="45304" rIns="90606" bIns="45304" numCol="1" anchor="b" anchorCtr="0" compatLnSpc="1">
            <a:prstTxWarp prst="textNoShape">
              <a:avLst/>
            </a:prstTxWarp>
          </a:bodyPr>
          <a:lstStyle>
            <a:lvl1pPr>
              <a:spcBef>
                <a:spcPct val="0"/>
              </a:spcBef>
              <a:defRPr>
                <a:solidFill>
                  <a:schemeClr val="tx1"/>
                </a:solidFill>
                <a:latin typeface="Arial" charset="0"/>
                <a:cs typeface="+mn-cs"/>
              </a:defRPr>
            </a:lvl1pPr>
          </a:lstStyle>
          <a:p>
            <a:pPr>
              <a:defRPr/>
            </a:pPr>
            <a:endParaRPr lang="en-GB" altLang="en-US"/>
          </a:p>
        </p:txBody>
      </p:sp>
      <p:sp>
        <p:nvSpPr>
          <p:cNvPr id="37893" name="Rectangle 5"/>
          <p:cNvSpPr>
            <a:spLocks noGrp="1" noChangeArrowheads="1"/>
          </p:cNvSpPr>
          <p:nvPr>
            <p:ph type="sldNum" sz="quarter" idx="3"/>
          </p:nvPr>
        </p:nvSpPr>
        <p:spPr bwMode="auto">
          <a:xfrm>
            <a:off x="3805238" y="9359900"/>
            <a:ext cx="2911475" cy="493713"/>
          </a:xfrm>
          <a:prstGeom prst="rect">
            <a:avLst/>
          </a:prstGeom>
          <a:noFill/>
          <a:ln>
            <a:noFill/>
          </a:ln>
          <a:effectLst/>
          <a:extLst>
            <a:ext uri="{909E8E84-426E-40DD-AFC4-6F175D3DCCD1}"/>
            <a:ext uri="{91240B29-F687-4F45-9708-019B960494DF}"/>
            <a:ext uri="{AF507438-7753-43E0-B8FC-AC1667EBCBE1}"/>
          </a:extLst>
        </p:spPr>
        <p:txBody>
          <a:bodyPr vert="horz" wrap="square" lIns="90606" tIns="45304" rIns="90606" bIns="45304" numCol="1" anchor="b" anchorCtr="0" compatLnSpc="1">
            <a:prstTxWarp prst="textNoShape">
              <a:avLst/>
            </a:prstTxWarp>
          </a:bodyPr>
          <a:lstStyle>
            <a:lvl1pPr algn="r">
              <a:spcBef>
                <a:spcPct val="0"/>
              </a:spcBef>
              <a:defRPr>
                <a:solidFill>
                  <a:schemeClr val="tx1"/>
                </a:solidFill>
                <a:latin typeface="Arial" charset="0"/>
                <a:cs typeface="+mn-cs"/>
              </a:defRPr>
            </a:lvl1pPr>
          </a:lstStyle>
          <a:p>
            <a:pPr>
              <a:defRPr/>
            </a:pPr>
            <a:fld id="{ADF5485F-EC77-4B8B-B48B-F9CE84F1F45D}"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911475" cy="493713"/>
          </a:xfrm>
          <a:prstGeom prst="rect">
            <a:avLst/>
          </a:prstGeom>
          <a:noFill/>
          <a:ln>
            <a:noFill/>
          </a:ln>
          <a:effectLst/>
          <a:extLst>
            <a:ext uri="{909E8E84-426E-40DD-AFC4-6F175D3DCCD1}"/>
            <a:ext uri="{91240B29-F687-4F45-9708-019B960494DF}"/>
            <a:ext uri="{AF507438-7753-43E0-B8FC-AC1667EBCBE1}"/>
          </a:extLst>
        </p:spPr>
        <p:txBody>
          <a:bodyPr vert="horz" wrap="square" lIns="90606" tIns="45304" rIns="90606" bIns="45304" numCol="1" anchor="t" anchorCtr="0" compatLnSpc="1">
            <a:prstTxWarp prst="textNoShape">
              <a:avLst/>
            </a:prstTxWarp>
          </a:bodyPr>
          <a:lstStyle>
            <a:lvl1pPr>
              <a:spcBef>
                <a:spcPct val="0"/>
              </a:spcBef>
              <a:defRPr>
                <a:solidFill>
                  <a:schemeClr val="tx1"/>
                </a:solidFill>
                <a:latin typeface="Arial" charset="0"/>
                <a:cs typeface="+mn-cs"/>
              </a:defRPr>
            </a:lvl1pPr>
          </a:lstStyle>
          <a:p>
            <a:pPr>
              <a:defRPr/>
            </a:pPr>
            <a:endParaRPr lang="en-GB" altLang="en-US"/>
          </a:p>
        </p:txBody>
      </p:sp>
      <p:sp>
        <p:nvSpPr>
          <p:cNvPr id="36867" name="Rectangle 3"/>
          <p:cNvSpPr>
            <a:spLocks noGrp="1" noChangeArrowheads="1"/>
          </p:cNvSpPr>
          <p:nvPr>
            <p:ph type="dt" idx="1"/>
          </p:nvPr>
        </p:nvSpPr>
        <p:spPr bwMode="auto">
          <a:xfrm>
            <a:off x="3805238" y="0"/>
            <a:ext cx="2911475" cy="493713"/>
          </a:xfrm>
          <a:prstGeom prst="rect">
            <a:avLst/>
          </a:prstGeom>
          <a:noFill/>
          <a:ln>
            <a:noFill/>
          </a:ln>
          <a:effectLst/>
          <a:extLst>
            <a:ext uri="{909E8E84-426E-40DD-AFC4-6F175D3DCCD1}"/>
            <a:ext uri="{91240B29-F687-4F45-9708-019B960494DF}"/>
            <a:ext uri="{AF507438-7753-43E0-B8FC-AC1667EBCBE1}"/>
          </a:extLst>
        </p:spPr>
        <p:txBody>
          <a:bodyPr vert="horz" wrap="square" lIns="90606" tIns="45304" rIns="90606" bIns="45304" numCol="1" anchor="t" anchorCtr="0" compatLnSpc="1">
            <a:prstTxWarp prst="textNoShape">
              <a:avLst/>
            </a:prstTxWarp>
          </a:bodyPr>
          <a:lstStyle>
            <a:lvl1pPr algn="r">
              <a:spcBef>
                <a:spcPct val="0"/>
              </a:spcBef>
              <a:defRPr>
                <a:solidFill>
                  <a:schemeClr val="tx1"/>
                </a:solidFill>
                <a:latin typeface="Arial" charset="0"/>
                <a:cs typeface="+mn-cs"/>
              </a:defRPr>
            </a:lvl1pPr>
          </a:lstStyle>
          <a:p>
            <a:pPr>
              <a:defRPr/>
            </a:pPr>
            <a:endParaRPr lang="en-GB" altLang="en-US"/>
          </a:p>
        </p:txBody>
      </p:sp>
      <p:sp>
        <p:nvSpPr>
          <p:cNvPr id="13316" name="Rectangle 4"/>
          <p:cNvSpPr>
            <a:spLocks noGrp="1" noRot="1" noChangeAspect="1" noChangeArrowheads="1" noTextEdit="1"/>
          </p:cNvSpPr>
          <p:nvPr>
            <p:ph type="sldImg" idx="2"/>
          </p:nvPr>
        </p:nvSpPr>
        <p:spPr bwMode="auto">
          <a:xfrm>
            <a:off x="896938" y="739775"/>
            <a:ext cx="4926012" cy="3695700"/>
          </a:xfrm>
          <a:prstGeom prst="rect">
            <a:avLst/>
          </a:prstGeom>
          <a:noFill/>
          <a:ln w="9525">
            <a:solidFill>
              <a:srgbClr val="000000"/>
            </a:solidFill>
            <a:miter lim="800000"/>
            <a:headEnd/>
            <a:tailEnd/>
          </a:ln>
        </p:spPr>
      </p:sp>
      <p:sp>
        <p:nvSpPr>
          <p:cNvPr id="36869" name="Rectangle 5"/>
          <p:cNvSpPr>
            <a:spLocks noGrp="1" noChangeArrowheads="1"/>
          </p:cNvSpPr>
          <p:nvPr>
            <p:ph type="body" sz="quarter" idx="3"/>
          </p:nvPr>
        </p:nvSpPr>
        <p:spPr bwMode="auto">
          <a:xfrm>
            <a:off x="671513" y="4681538"/>
            <a:ext cx="5375275" cy="4433887"/>
          </a:xfrm>
          <a:prstGeom prst="rect">
            <a:avLst/>
          </a:prstGeom>
          <a:noFill/>
          <a:ln>
            <a:noFill/>
          </a:ln>
          <a:effectLst/>
          <a:extLst>
            <a:ext uri="{909E8E84-426E-40DD-AFC4-6F175D3DCCD1}"/>
            <a:ext uri="{91240B29-F687-4F45-9708-019B960494DF}"/>
            <a:ext uri="{AF507438-7753-43E0-B8FC-AC1667EBCBE1}"/>
          </a:extLst>
        </p:spPr>
        <p:txBody>
          <a:bodyPr vert="horz" wrap="square" lIns="90606" tIns="45304" rIns="90606" bIns="45304" numCol="1" anchor="t" anchorCtr="0" compatLnSpc="1">
            <a:prstTxWarp prst="textNoShape">
              <a:avLst/>
            </a:prstTxWarp>
          </a:bodyPr>
          <a:lstStyle/>
          <a:p>
            <a:pPr lvl="0"/>
            <a:r>
              <a:rPr lang="en-GB" altLang="en-US" noProof="0" smtClean="0"/>
              <a:t>Click to edit Master text styles</a:t>
            </a:r>
          </a:p>
          <a:p>
            <a:pPr lvl="1"/>
            <a:r>
              <a:rPr lang="en-GB" altLang="en-US" noProof="0" smtClean="0"/>
              <a:t>Second level</a:t>
            </a:r>
          </a:p>
          <a:p>
            <a:pPr lvl="2"/>
            <a:r>
              <a:rPr lang="en-GB" altLang="en-US" noProof="0" smtClean="0"/>
              <a:t>Third level</a:t>
            </a:r>
          </a:p>
          <a:p>
            <a:pPr lvl="3"/>
            <a:r>
              <a:rPr lang="en-GB" altLang="en-US" noProof="0" smtClean="0"/>
              <a:t>Fourth level</a:t>
            </a:r>
          </a:p>
          <a:p>
            <a:pPr lvl="4"/>
            <a:r>
              <a:rPr lang="en-GB" altLang="en-US" noProof="0" smtClean="0"/>
              <a:t>Fifth level</a:t>
            </a:r>
          </a:p>
        </p:txBody>
      </p:sp>
      <p:sp>
        <p:nvSpPr>
          <p:cNvPr id="36870" name="Rectangle 6"/>
          <p:cNvSpPr>
            <a:spLocks noGrp="1" noChangeArrowheads="1"/>
          </p:cNvSpPr>
          <p:nvPr>
            <p:ph type="ftr" sz="quarter" idx="4"/>
          </p:nvPr>
        </p:nvSpPr>
        <p:spPr bwMode="auto">
          <a:xfrm>
            <a:off x="0" y="9359900"/>
            <a:ext cx="2911475" cy="493713"/>
          </a:xfrm>
          <a:prstGeom prst="rect">
            <a:avLst/>
          </a:prstGeom>
          <a:noFill/>
          <a:ln>
            <a:noFill/>
          </a:ln>
          <a:effectLst/>
          <a:extLst>
            <a:ext uri="{909E8E84-426E-40DD-AFC4-6F175D3DCCD1}"/>
            <a:ext uri="{91240B29-F687-4F45-9708-019B960494DF}"/>
            <a:ext uri="{AF507438-7753-43E0-B8FC-AC1667EBCBE1}"/>
          </a:extLst>
        </p:spPr>
        <p:txBody>
          <a:bodyPr vert="horz" wrap="square" lIns="90606" tIns="45304" rIns="90606" bIns="45304" numCol="1" anchor="b" anchorCtr="0" compatLnSpc="1">
            <a:prstTxWarp prst="textNoShape">
              <a:avLst/>
            </a:prstTxWarp>
          </a:bodyPr>
          <a:lstStyle>
            <a:lvl1pPr>
              <a:spcBef>
                <a:spcPct val="0"/>
              </a:spcBef>
              <a:defRPr>
                <a:solidFill>
                  <a:schemeClr val="tx1"/>
                </a:solidFill>
                <a:latin typeface="Arial" charset="0"/>
                <a:cs typeface="+mn-cs"/>
              </a:defRPr>
            </a:lvl1pPr>
          </a:lstStyle>
          <a:p>
            <a:pPr>
              <a:defRPr/>
            </a:pPr>
            <a:endParaRPr lang="en-GB" altLang="en-US"/>
          </a:p>
        </p:txBody>
      </p:sp>
      <p:sp>
        <p:nvSpPr>
          <p:cNvPr id="36871" name="Rectangle 7"/>
          <p:cNvSpPr>
            <a:spLocks noGrp="1" noChangeArrowheads="1"/>
          </p:cNvSpPr>
          <p:nvPr>
            <p:ph type="sldNum" sz="quarter" idx="5"/>
          </p:nvPr>
        </p:nvSpPr>
        <p:spPr bwMode="auto">
          <a:xfrm>
            <a:off x="3805238" y="9359900"/>
            <a:ext cx="2911475" cy="493713"/>
          </a:xfrm>
          <a:prstGeom prst="rect">
            <a:avLst/>
          </a:prstGeom>
          <a:noFill/>
          <a:ln>
            <a:noFill/>
          </a:ln>
          <a:effectLst/>
          <a:extLst>
            <a:ext uri="{909E8E84-426E-40DD-AFC4-6F175D3DCCD1}"/>
            <a:ext uri="{91240B29-F687-4F45-9708-019B960494DF}"/>
            <a:ext uri="{AF507438-7753-43E0-B8FC-AC1667EBCBE1}"/>
          </a:extLst>
        </p:spPr>
        <p:txBody>
          <a:bodyPr vert="horz" wrap="square" lIns="90606" tIns="45304" rIns="90606" bIns="45304" numCol="1" anchor="b" anchorCtr="0" compatLnSpc="1">
            <a:prstTxWarp prst="textNoShape">
              <a:avLst/>
            </a:prstTxWarp>
          </a:bodyPr>
          <a:lstStyle>
            <a:lvl1pPr algn="r">
              <a:spcBef>
                <a:spcPct val="0"/>
              </a:spcBef>
              <a:defRPr>
                <a:solidFill>
                  <a:schemeClr val="tx1"/>
                </a:solidFill>
                <a:latin typeface="Arial" charset="0"/>
                <a:cs typeface="+mn-cs"/>
              </a:defRPr>
            </a:lvl1pPr>
          </a:lstStyle>
          <a:p>
            <a:pPr>
              <a:defRPr/>
            </a:pPr>
            <a:fld id="{1B091CDA-328F-44E1-8C4F-3C7D79FC2804}"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a:ln/>
        </p:spPr>
      </p:sp>
      <p:sp>
        <p:nvSpPr>
          <p:cNvPr id="25602" name="Notes Placeholder 2"/>
          <p:cNvSpPr>
            <a:spLocks noGrp="1"/>
          </p:cNvSpPr>
          <p:nvPr>
            <p:ph type="body" idx="1"/>
          </p:nvPr>
        </p:nvSpPr>
        <p:spPr>
          <a:noFill/>
        </p:spPr>
        <p:txBody>
          <a:bodyPr/>
          <a:lstStyle/>
          <a:p>
            <a:pPr defTabSz="903288" eaLnBrk="1" hangingPunct="1"/>
            <a:r>
              <a:rPr lang="fr-BE" smtClean="0"/>
              <a:t>As resources are limited, t</a:t>
            </a:r>
            <a:r>
              <a:rPr lang="en-GB" smtClean="0"/>
              <a:t>he approach focuses on 7 highly food insecure and drought prone areas  where partners come together in geographical clusters (consisting of 2 to 7 woredas)</a:t>
            </a:r>
          </a:p>
          <a:p>
            <a:pPr defTabSz="903288" eaLnBrk="1" hangingPunct="1"/>
            <a:r>
              <a:rPr lang="fr-BE" smtClean="0"/>
              <a:t>Estimated to assist over 2M people, corresponding to approximately 10-15% of the people recurrently affected by natural disasters</a:t>
            </a:r>
            <a:endParaRPr lang="en-GB" smtClean="0"/>
          </a:p>
          <a:p>
            <a:pPr defTabSz="903288" eaLnBrk="1" hangingPunct="1"/>
            <a:r>
              <a:rPr lang="en-GB" smtClean="0"/>
              <a:t>The selection criteria of clusters:</a:t>
            </a:r>
          </a:p>
          <a:p>
            <a:pPr defTabSz="903288" eaLnBrk="1" hangingPunct="1"/>
            <a:r>
              <a:rPr lang="fr-BE" smtClean="0"/>
              <a:t>- </a:t>
            </a:r>
            <a:r>
              <a:rPr lang="en-GB" smtClean="0"/>
              <a:t>Areas where ECHO has been repeatedly responding in emergency mode i.e. areas which experience recurrent droughts and nutrition related emergencies; </a:t>
            </a:r>
          </a:p>
          <a:p>
            <a:pPr defTabSz="903288" eaLnBrk="1" hangingPunct="1"/>
            <a:r>
              <a:rPr lang="en-GB" smtClean="0"/>
              <a:t>- Historic needs over the last 20 to 30 years and presence of ECHO partners in the recent past; </a:t>
            </a:r>
          </a:p>
          <a:p>
            <a:pPr defTabSz="903288" eaLnBrk="1" hangingPunct="1"/>
            <a:r>
              <a:rPr lang="en-GB" smtClean="0"/>
              <a:t>- Areas with homogeneity of livelihoods so that a common strategy can be developed for the entire area of the cluster </a:t>
            </a:r>
          </a:p>
          <a:p>
            <a:pPr defTabSz="903288" eaLnBrk="1" hangingPunct="1"/>
            <a:endParaRPr lang="en-GB" smtClean="0"/>
          </a:p>
          <a:p>
            <a:pPr defTabSz="903288" eaLnBrk="1" hangingPunct="1"/>
            <a:r>
              <a:rPr lang="en-GB" smtClean="0"/>
              <a:t>Since 2014, both financing tools (ECHO/HIP and DEVCO/SHARE) are contributing to the overall programme and the selection of geographic clusters has been revised to operate the resilience building programme over the middle to long term (from SHARE into 11</a:t>
            </a:r>
            <a:r>
              <a:rPr lang="en-GB" baseline="30000" smtClean="0"/>
              <a:t>th</a:t>
            </a:r>
            <a:r>
              <a:rPr lang="en-GB" smtClean="0"/>
              <a:t> EDF).</a:t>
            </a:r>
          </a:p>
        </p:txBody>
      </p:sp>
      <p:sp>
        <p:nvSpPr>
          <p:cNvPr id="25603" name="Slide Number Placeholder 3"/>
          <p:cNvSpPr>
            <a:spLocks noGrp="1"/>
          </p:cNvSpPr>
          <p:nvPr>
            <p:ph type="sldNum" sz="quarter" idx="5"/>
          </p:nvPr>
        </p:nvSpPr>
        <p:spPr>
          <a:noFill/>
          <a:ln>
            <a:miter lim="800000"/>
            <a:headEnd/>
            <a:tailEnd/>
          </a:ln>
        </p:spPr>
        <p:txBody>
          <a:bodyPr/>
          <a:lstStyle/>
          <a:p>
            <a:fld id="{52DD47E0-7792-4B04-B9C4-4FA6E2FC74C7}" type="slidenum">
              <a:rPr lang="en-GB" altLang="en-US" smtClean="0">
                <a:cs typeface="Arial" charset="0"/>
              </a:rPr>
              <a:pPr/>
              <a:t>10</a:t>
            </a:fld>
            <a:endParaRPr lang="en-GB" altLang="en-US" smtClean="0">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a:ln/>
        </p:spPr>
      </p:sp>
      <p:sp>
        <p:nvSpPr>
          <p:cNvPr id="28674" name="Notes Placeholder 2"/>
          <p:cNvSpPr>
            <a:spLocks noGrp="1"/>
          </p:cNvSpPr>
          <p:nvPr>
            <p:ph type="body" idx="1"/>
          </p:nvPr>
        </p:nvSpPr>
        <p:spPr>
          <a:noFill/>
        </p:spPr>
        <p:txBody>
          <a:bodyPr/>
          <a:lstStyle/>
          <a:p>
            <a:pPr eaLnBrk="1" hangingPunct="1"/>
            <a:r>
              <a:rPr lang="en-GB" smtClean="0"/>
              <a:t>After the big 2011 drought in the Horn of Africa, EU financial support has been mobilised from various sources. While humanitarian support has been provided throughout, it has gradually reduced in size. At the same time, development support has picked up. First through an allocation from the Instrument for Stability (€ 13.7 million) which supported livelihoods in (conflict-prone) pastoralist areas. Subsequently through an additional allocation of € 50 million from the EDF (B-envelope funding) which supports the Risk Financing Mechanism of the Productive Safety Net Programme (PSNP), as well as nutrition, livestock disease control, and livelihoods. This will be followed by further support to various aspects of resilience under the 11</a:t>
            </a:r>
            <a:r>
              <a:rPr lang="en-GB" baseline="30000" smtClean="0"/>
              <a:t>th</a:t>
            </a:r>
            <a:r>
              <a:rPr lang="en-GB" smtClean="0"/>
              <a:t> EDF for which (at least) € 110 million has been earmarked. </a:t>
            </a:r>
          </a:p>
          <a:p>
            <a:pPr eaLnBrk="1" hangingPunct="1"/>
            <a:r>
              <a:rPr lang="en-GB" smtClean="0"/>
              <a:t>Both the B-envelope and the 11</a:t>
            </a:r>
            <a:r>
              <a:rPr lang="en-GB" baseline="30000" smtClean="0"/>
              <a:t>th</a:t>
            </a:r>
            <a:r>
              <a:rPr lang="en-GB" smtClean="0"/>
              <a:t> EDF will provide support to the 'Resilience Clusters'.</a:t>
            </a:r>
          </a:p>
        </p:txBody>
      </p:sp>
      <p:sp>
        <p:nvSpPr>
          <p:cNvPr id="28675" name="Slide Number Placeholder 3"/>
          <p:cNvSpPr>
            <a:spLocks noGrp="1"/>
          </p:cNvSpPr>
          <p:nvPr>
            <p:ph type="sldNum" sz="quarter" idx="5"/>
          </p:nvPr>
        </p:nvSpPr>
        <p:spPr>
          <a:noFill/>
          <a:ln>
            <a:miter lim="800000"/>
            <a:headEnd/>
            <a:tailEnd/>
          </a:ln>
        </p:spPr>
        <p:txBody>
          <a:bodyPr/>
          <a:lstStyle/>
          <a:p>
            <a:fld id="{955D58BF-DFDC-4725-A49E-06903865E293}" type="slidenum">
              <a:rPr lang="en-GB" altLang="en-US" smtClean="0">
                <a:cs typeface="Arial" charset="0"/>
              </a:rPr>
              <a:pPr/>
              <a:t>12</a:t>
            </a:fld>
            <a:endParaRPr lang="en-GB" altLang="en-US" smtClean="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AutoShape 2"/>
          <p:cNvSpPr>
            <a:spLocks noChangeArrowheads="1"/>
          </p:cNvSpPr>
          <p:nvPr/>
        </p:nvSpPr>
        <p:spPr bwMode="auto">
          <a:xfrm>
            <a:off x="228600" y="381000"/>
            <a:ext cx="8686800" cy="5638800"/>
          </a:xfrm>
          <a:prstGeom prst="roundRect">
            <a:avLst>
              <a:gd name="adj" fmla="val 7912"/>
            </a:avLst>
          </a:prstGeom>
          <a:solidFill>
            <a:schemeClr val="folHlink"/>
          </a:solidFill>
          <a:ln w="9525">
            <a:noFill/>
            <a:round/>
            <a:headEnd/>
            <a:tailEnd/>
          </a:ln>
          <a:effectLst/>
        </p:spPr>
        <p:txBody>
          <a:bodyPr wrap="none" anchor="ctr"/>
          <a:lstStyle/>
          <a:p>
            <a:pPr algn="ctr">
              <a:defRPr/>
            </a:pPr>
            <a:endParaRPr lang="en-US" sz="2400">
              <a:solidFill>
                <a:schemeClr val="tx1"/>
              </a:solidFill>
              <a:latin typeface="Times New Roman" pitchFamily="18" charset="0"/>
            </a:endParaRPr>
          </a:p>
        </p:txBody>
      </p:sp>
      <p:sp>
        <p:nvSpPr>
          <p:cNvPr id="5" name="AutoShape 3"/>
          <p:cNvSpPr>
            <a:spLocks noChangeArrowheads="1"/>
          </p:cNvSpPr>
          <p:nvPr/>
        </p:nvSpPr>
        <p:spPr bwMode="white">
          <a:xfrm>
            <a:off x="327025" y="488950"/>
            <a:ext cx="8435975" cy="4768850"/>
          </a:xfrm>
          <a:prstGeom prst="roundRect">
            <a:avLst>
              <a:gd name="adj" fmla="val 7310"/>
            </a:avLst>
          </a:prstGeom>
          <a:solidFill>
            <a:schemeClr val="bg1"/>
          </a:solidFill>
          <a:ln w="9525">
            <a:noFill/>
            <a:round/>
            <a:headEnd/>
            <a:tailEnd/>
          </a:ln>
          <a:effectLst/>
        </p:spPr>
        <p:txBody>
          <a:bodyPr wrap="none" anchor="ctr"/>
          <a:lstStyle/>
          <a:p>
            <a:pPr algn="ctr">
              <a:defRPr/>
            </a:pPr>
            <a:endParaRPr lang="en-US" sz="2400">
              <a:solidFill>
                <a:schemeClr val="tx1"/>
              </a:solidFill>
              <a:latin typeface="Times New Roman" pitchFamily="18" charset="0"/>
            </a:endParaRPr>
          </a:p>
        </p:txBody>
      </p:sp>
      <p:sp>
        <p:nvSpPr>
          <p:cNvPr id="6" name="AutoShape 4"/>
          <p:cNvSpPr>
            <a:spLocks noChangeArrowheads="1"/>
          </p:cNvSpPr>
          <p:nvPr/>
        </p:nvSpPr>
        <p:spPr bwMode="blackWhite">
          <a:xfrm>
            <a:off x="1371600" y="3338513"/>
            <a:ext cx="6400800" cy="2286000"/>
          </a:xfrm>
          <a:prstGeom prst="roundRect">
            <a:avLst>
              <a:gd name="adj" fmla="val 16667"/>
            </a:avLst>
          </a:prstGeom>
          <a:solidFill>
            <a:schemeClr val="bg1"/>
          </a:solidFill>
          <a:ln w="50800">
            <a:solidFill>
              <a:schemeClr val="bg2"/>
            </a:solidFill>
            <a:round/>
            <a:headEnd/>
            <a:tailEnd/>
          </a:ln>
          <a:effectLst/>
        </p:spPr>
        <p:txBody>
          <a:bodyPr wrap="none" anchor="ctr"/>
          <a:lstStyle/>
          <a:p>
            <a:pPr algn="ctr">
              <a:defRPr/>
            </a:pPr>
            <a:endParaRPr lang="en-US" sz="1800">
              <a:solidFill>
                <a:schemeClr val="tx1"/>
              </a:solidFill>
              <a:latin typeface="Arial" charset="0"/>
            </a:endParaRPr>
          </a:p>
        </p:txBody>
      </p:sp>
      <p:sp>
        <p:nvSpPr>
          <p:cNvPr id="7" name="Rectangle 3"/>
          <p:cNvSpPr/>
          <p:nvPr userDrawn="1"/>
        </p:nvSpPr>
        <p:spPr>
          <a:xfrm>
            <a:off x="0" y="0"/>
            <a:ext cx="9144000" cy="98901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a:p>
        </p:txBody>
      </p:sp>
      <p:pic>
        <p:nvPicPr>
          <p:cNvPr id="8" name="Picture 5" descr="LOGO CE-EN-NEG-quadri.ai"/>
          <p:cNvPicPr>
            <a:picLocks noChangeAspect="1"/>
          </p:cNvPicPr>
          <p:nvPr userDrawn="1"/>
        </p:nvPicPr>
        <p:blipFill>
          <a:blip r:embed="rId2"/>
          <a:srcRect/>
          <a:stretch>
            <a:fillRect/>
          </a:stretch>
        </p:blipFill>
        <p:spPr bwMode="auto">
          <a:xfrm>
            <a:off x="3921125" y="3175"/>
            <a:ext cx="1511300" cy="1511300"/>
          </a:xfrm>
          <a:prstGeom prst="rect">
            <a:avLst/>
          </a:prstGeom>
          <a:noFill/>
          <a:ln w="9525">
            <a:noFill/>
            <a:miter lim="800000"/>
            <a:headEnd/>
            <a:tailEnd/>
          </a:ln>
        </p:spPr>
      </p:pic>
      <p:sp>
        <p:nvSpPr>
          <p:cNvPr id="9" name="Rectangle 5"/>
          <p:cNvSpPr/>
          <p:nvPr userDrawn="1"/>
        </p:nvSpPr>
        <p:spPr>
          <a:xfrm>
            <a:off x="4262438" y="6669088"/>
            <a:ext cx="596900" cy="198437"/>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dirty="0"/>
          </a:p>
        </p:txBody>
      </p:sp>
      <p:sp>
        <p:nvSpPr>
          <p:cNvPr id="122885" name="Rectangle 5"/>
          <p:cNvSpPr>
            <a:spLocks noGrp="1" noChangeArrowheads="1"/>
          </p:cNvSpPr>
          <p:nvPr>
            <p:ph type="ctrTitle"/>
          </p:nvPr>
        </p:nvSpPr>
        <p:spPr>
          <a:xfrm>
            <a:off x="685800" y="857250"/>
            <a:ext cx="7772400" cy="2266950"/>
          </a:xfrm>
        </p:spPr>
        <p:txBody>
          <a:bodyPr anchor="ctr" anchorCtr="1"/>
          <a:lstStyle>
            <a:lvl1pPr algn="ctr">
              <a:defRPr sz="4100" i="1"/>
            </a:lvl1pPr>
          </a:lstStyle>
          <a:p>
            <a:r>
              <a:rPr lang="en-GB"/>
              <a:t>Click to edit Master title style</a:t>
            </a:r>
          </a:p>
        </p:txBody>
      </p:sp>
      <p:sp>
        <p:nvSpPr>
          <p:cNvPr id="122886" name="Rectangle 6"/>
          <p:cNvSpPr>
            <a:spLocks noGrp="1" noChangeArrowheads="1"/>
          </p:cNvSpPr>
          <p:nvPr>
            <p:ph type="subTitle" idx="1"/>
          </p:nvPr>
        </p:nvSpPr>
        <p:spPr>
          <a:xfrm>
            <a:off x="1752600" y="3567113"/>
            <a:ext cx="5410200" cy="1905000"/>
          </a:xfrm>
        </p:spPr>
        <p:txBody>
          <a:bodyPr anchor="ctr"/>
          <a:lstStyle>
            <a:lvl1pPr marL="0" indent="0" algn="ctr">
              <a:buFont typeface="Wingdings" pitchFamily="2" charset="2"/>
              <a:buNone/>
              <a:defRPr sz="3300"/>
            </a:lvl1pPr>
          </a:lstStyle>
          <a:p>
            <a:r>
              <a:rPr lang="en-GB"/>
              <a:t>Click to edit Master subtitle style</a:t>
            </a:r>
          </a:p>
        </p:txBody>
      </p:sp>
      <p:sp>
        <p:nvSpPr>
          <p:cNvPr id="10" name="Rectangle 7"/>
          <p:cNvSpPr>
            <a:spLocks noGrp="1" noChangeArrowheads="1"/>
          </p:cNvSpPr>
          <p:nvPr>
            <p:ph type="dt" sz="half" idx="10"/>
          </p:nvPr>
        </p:nvSpPr>
        <p:spPr/>
        <p:txBody>
          <a:bodyPr/>
          <a:lstStyle>
            <a:lvl1pPr>
              <a:defRPr/>
            </a:lvl1pPr>
          </a:lstStyle>
          <a:p>
            <a:pPr>
              <a:defRPr/>
            </a:pPr>
            <a:fld id="{B0AEB0AB-F7E7-4D0D-953B-29DF58996CC4}" type="datetimeFigureOut">
              <a:rPr lang="en-US"/>
              <a:pPr>
                <a:defRPr/>
              </a:pPr>
              <a:t>5/13/2014</a:t>
            </a:fld>
            <a:endParaRPr lang="en-GB"/>
          </a:p>
        </p:txBody>
      </p:sp>
      <p:sp>
        <p:nvSpPr>
          <p:cNvPr id="11" name="Rectangle 8"/>
          <p:cNvSpPr>
            <a:spLocks noGrp="1" noChangeArrowheads="1"/>
          </p:cNvSpPr>
          <p:nvPr>
            <p:ph type="ftr" sz="quarter" idx="11"/>
          </p:nvPr>
        </p:nvSpPr>
        <p:spPr>
          <a:xfrm>
            <a:off x="3352800" y="6391275"/>
            <a:ext cx="2895600" cy="457200"/>
          </a:xfrm>
        </p:spPr>
        <p:txBody>
          <a:bodyPr/>
          <a:lstStyle>
            <a:lvl1pPr>
              <a:defRPr/>
            </a:lvl1pPr>
          </a:lstStyle>
          <a:p>
            <a:pPr>
              <a:defRPr/>
            </a:pPr>
            <a:endParaRPr lang="en-GB"/>
          </a:p>
        </p:txBody>
      </p:sp>
      <p:sp>
        <p:nvSpPr>
          <p:cNvPr id="12" name="Rectangle 9"/>
          <p:cNvSpPr>
            <a:spLocks noGrp="1" noChangeArrowheads="1"/>
          </p:cNvSpPr>
          <p:nvPr>
            <p:ph type="sldNum" sz="quarter" idx="12"/>
          </p:nvPr>
        </p:nvSpPr>
        <p:spPr>
          <a:xfrm>
            <a:off x="6858000" y="6391275"/>
            <a:ext cx="1600200" cy="457200"/>
          </a:xfrm>
        </p:spPr>
        <p:txBody>
          <a:bodyPr/>
          <a:lstStyle>
            <a:lvl1pPr>
              <a:defRPr/>
            </a:lvl1pPr>
          </a:lstStyle>
          <a:p>
            <a:pPr>
              <a:defRPr/>
            </a:pPr>
            <a:fld id="{B66C5685-B4F7-48E6-B80C-5128D02E483B}"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E601DD6E-C0C4-4B3B-AEB2-A938AC546B63}" type="datetimeFigureOut">
              <a:rPr lang="en-US"/>
              <a:pPr>
                <a:defRPr/>
              </a:pPr>
              <a:t>5/13/2014</a:t>
            </a:fld>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4BA696E7-A052-425F-99E7-DDB77E83EAFC}"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34150" y="533400"/>
            <a:ext cx="1924050"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62000" y="533400"/>
            <a:ext cx="561975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783A514A-3714-4B9B-BEB7-CF84FDD4255A}" type="datetimeFigureOut">
              <a:rPr lang="en-US"/>
              <a:pPr>
                <a:defRPr/>
              </a:pPr>
              <a:t>5/13/2014</a:t>
            </a:fld>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964FD9D5-E70A-4B5E-AF28-72947211E590}"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BB80547A-8D89-4502-87DE-0602C914F9EF}" type="datetimeFigureOut">
              <a:rPr lang="en-US"/>
              <a:pPr>
                <a:defRPr/>
              </a:pPr>
              <a:t>5/13/2014</a:t>
            </a:fld>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48772A67-857F-43C8-A3BC-86A8DEE2753C}"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49E6A591-6F4D-485B-A8C0-717EE44C539D}" type="datetimeFigureOut">
              <a:rPr lang="en-US"/>
              <a:pPr>
                <a:defRPr/>
              </a:pPr>
              <a:t>5/13/2014</a:t>
            </a:fld>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9C6E4AAD-853E-4C77-9C79-FAB3A91A949E}"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62000" y="1905000"/>
            <a:ext cx="37719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86300" y="1905000"/>
            <a:ext cx="37719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86CB2683-D0B2-4A8C-80F4-A0F7D6573792}" type="datetimeFigureOut">
              <a:rPr lang="en-US"/>
              <a:pPr>
                <a:defRPr/>
              </a:pPr>
              <a:t>5/13/2014</a:t>
            </a:fld>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6C47D4A8-0BE4-4996-BD6C-96F7EF60619A}"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549CCDBE-85F6-4CAE-AB85-9986366461C1}" type="datetimeFigureOut">
              <a:rPr lang="en-US"/>
              <a:pPr>
                <a:defRPr/>
              </a:pPr>
              <a:t>5/13/2014</a:t>
            </a:fld>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096C706B-B2A8-4724-9BA9-DA28326D60E3}"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AC0A5848-E1BE-4B83-B0BD-7F2EAE84409C}" type="datetimeFigureOut">
              <a:rPr lang="en-US"/>
              <a:pPr>
                <a:defRPr/>
              </a:pPr>
              <a:t>5/13/2014</a:t>
            </a:fld>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6EEF8FEF-1921-4242-82D9-6958D9D84CD6}"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097B9607-B770-4D4A-BCF7-A70D5E8F6080}" type="datetimeFigureOut">
              <a:rPr lang="en-US"/>
              <a:pPr>
                <a:defRPr/>
              </a:pPr>
              <a:t>5/13/2014</a:t>
            </a:fld>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05F8438E-B3CD-4707-9B12-17DD24B73F1A}"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A2FF588E-8C31-48E7-9048-F5C5DAAC51EC}" type="datetimeFigureOut">
              <a:rPr lang="en-US"/>
              <a:pPr>
                <a:defRPr/>
              </a:pPr>
              <a:t>5/13/2014</a:t>
            </a:fld>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DBF6AF12-A5B4-4AF2-9E76-1BA0F4BE4506}"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CEC18D31-27B8-413F-9B45-E19D4DA223F5}" type="datetimeFigureOut">
              <a:rPr lang="en-US"/>
              <a:pPr>
                <a:defRPr/>
              </a:pPr>
              <a:t>5/13/2014</a:t>
            </a:fld>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3BCA2E5E-18C3-4A6E-8490-2BAFB2D56B35}"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62000" y="533400"/>
            <a:ext cx="76962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GB" smtClean="0"/>
              <a:t>Click to edit Master title style</a:t>
            </a:r>
          </a:p>
        </p:txBody>
      </p:sp>
      <p:sp>
        <p:nvSpPr>
          <p:cNvPr id="1027" name="Rectangle 3"/>
          <p:cNvSpPr>
            <a:spLocks noGrp="1" noChangeArrowheads="1"/>
          </p:cNvSpPr>
          <p:nvPr>
            <p:ph type="body" idx="1"/>
          </p:nvPr>
        </p:nvSpPr>
        <p:spPr bwMode="auto">
          <a:xfrm>
            <a:off x="762000" y="1905000"/>
            <a:ext cx="7696200" cy="403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21860" name="Rectangle 4"/>
          <p:cNvSpPr>
            <a:spLocks noGrp="1" noChangeArrowheads="1"/>
          </p:cNvSpPr>
          <p:nvPr>
            <p:ph type="dt" sz="half" idx="2"/>
          </p:nvPr>
        </p:nvSpPr>
        <p:spPr bwMode="auto">
          <a:xfrm>
            <a:off x="762000" y="6391275"/>
            <a:ext cx="2057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defRPr sz="1400">
                <a:solidFill>
                  <a:schemeClr val="tx1"/>
                </a:solidFill>
                <a:latin typeface="+mn-lt"/>
              </a:defRPr>
            </a:lvl1pPr>
          </a:lstStyle>
          <a:p>
            <a:pPr>
              <a:defRPr/>
            </a:pPr>
            <a:fld id="{8290E8D7-9B5A-4EDC-98D6-C3EF5690954E}" type="datetimeFigureOut">
              <a:rPr lang="en-US"/>
              <a:pPr>
                <a:defRPr/>
              </a:pPr>
              <a:t>5/13/2014</a:t>
            </a:fld>
            <a:endParaRPr lang="en-GB"/>
          </a:p>
        </p:txBody>
      </p:sp>
      <p:sp>
        <p:nvSpPr>
          <p:cNvPr id="121861" name="Rectangle 5"/>
          <p:cNvSpPr>
            <a:spLocks noGrp="1" noChangeArrowheads="1"/>
          </p:cNvSpPr>
          <p:nvPr>
            <p:ph type="ftr" sz="quarter" idx="3"/>
          </p:nvPr>
        </p:nvSpPr>
        <p:spPr bwMode="auto">
          <a:xfrm>
            <a:off x="3352800" y="6403975"/>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defRPr sz="1400">
                <a:solidFill>
                  <a:schemeClr val="tx1"/>
                </a:solidFill>
                <a:latin typeface="+mn-lt"/>
              </a:defRPr>
            </a:lvl1pPr>
          </a:lstStyle>
          <a:p>
            <a:pPr>
              <a:defRPr/>
            </a:pPr>
            <a:endParaRPr lang="en-GB"/>
          </a:p>
        </p:txBody>
      </p:sp>
      <p:sp>
        <p:nvSpPr>
          <p:cNvPr id="121862" name="Rectangle 6"/>
          <p:cNvSpPr>
            <a:spLocks noGrp="1" noChangeArrowheads="1"/>
          </p:cNvSpPr>
          <p:nvPr>
            <p:ph type="sldNum" sz="quarter" idx="4"/>
          </p:nvPr>
        </p:nvSpPr>
        <p:spPr bwMode="auto">
          <a:xfrm>
            <a:off x="6858000" y="6400800"/>
            <a:ext cx="16002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defRPr sz="1400">
                <a:solidFill>
                  <a:schemeClr val="tx1"/>
                </a:solidFill>
                <a:latin typeface="+mn-lt"/>
              </a:defRPr>
            </a:lvl1pPr>
          </a:lstStyle>
          <a:p>
            <a:pPr>
              <a:defRPr/>
            </a:pPr>
            <a:fld id="{A673B798-74A1-4CD0-98D3-7B17FCA38586}" type="slidenum">
              <a:rPr lang="en-GB"/>
              <a:pPr>
                <a:defRPr/>
              </a:pPr>
              <a:t>‹#›</a:t>
            </a:fld>
            <a:endParaRPr lang="en-GB"/>
          </a:p>
        </p:txBody>
      </p:sp>
      <p:grpSp>
        <p:nvGrpSpPr>
          <p:cNvPr id="1031" name="Group 7"/>
          <p:cNvGrpSpPr>
            <a:grpSpLocks/>
          </p:cNvGrpSpPr>
          <p:nvPr/>
        </p:nvGrpSpPr>
        <p:grpSpPr bwMode="auto">
          <a:xfrm>
            <a:off x="168275" y="228600"/>
            <a:ext cx="8823325" cy="6096000"/>
            <a:chOff x="106" y="144"/>
            <a:chExt cx="5558" cy="3840"/>
          </a:xfrm>
        </p:grpSpPr>
        <p:sp>
          <p:nvSpPr>
            <p:cNvPr id="121864" name="AutoShape 8"/>
            <p:cNvSpPr>
              <a:spLocks noChangeArrowheads="1"/>
            </p:cNvSpPr>
            <p:nvPr/>
          </p:nvSpPr>
          <p:spPr bwMode="auto">
            <a:xfrm>
              <a:off x="106" y="144"/>
              <a:ext cx="5558" cy="3840"/>
            </a:xfrm>
            <a:prstGeom prst="roundRect">
              <a:avLst>
                <a:gd name="adj" fmla="val 11046"/>
              </a:avLst>
            </a:prstGeom>
            <a:noFill/>
            <a:ln w="28575">
              <a:solidFill>
                <a:schemeClr val="folHlink"/>
              </a:solidFill>
              <a:round/>
              <a:headEnd/>
              <a:tailEnd/>
            </a:ln>
            <a:effectLst/>
          </p:spPr>
          <p:txBody>
            <a:bodyPr wrap="none" anchor="ctr"/>
            <a:lstStyle/>
            <a:p>
              <a:pPr algn="ctr">
                <a:defRPr/>
              </a:pPr>
              <a:endParaRPr lang="en-US" sz="2400">
                <a:solidFill>
                  <a:schemeClr val="tx1"/>
                </a:solidFill>
                <a:latin typeface="Times New Roman" pitchFamily="18" charset="0"/>
              </a:endParaRPr>
            </a:p>
          </p:txBody>
        </p:sp>
        <p:sp>
          <p:nvSpPr>
            <p:cNvPr id="121865" name="Line 9"/>
            <p:cNvSpPr>
              <a:spLocks noChangeShapeType="1"/>
            </p:cNvSpPr>
            <p:nvPr/>
          </p:nvSpPr>
          <p:spPr bwMode="auto">
            <a:xfrm>
              <a:off x="480" y="1077"/>
              <a:ext cx="4848" cy="0"/>
            </a:xfrm>
            <a:prstGeom prst="line">
              <a:avLst/>
            </a:prstGeom>
            <a:noFill/>
            <a:ln w="38100">
              <a:solidFill>
                <a:schemeClr val="folHlink"/>
              </a:solidFill>
              <a:round/>
              <a:headEnd/>
              <a:tailEnd/>
            </a:ln>
            <a:effectLst/>
          </p:spPr>
          <p:txBody>
            <a:bodyPr/>
            <a:lstStyle/>
            <a:p>
              <a:pPr>
                <a:spcBef>
                  <a:spcPct val="50000"/>
                </a:spcBef>
                <a:defRPr/>
              </a:pPr>
              <a:endParaRPr lang="en-US"/>
            </a:p>
          </p:txBody>
        </p:sp>
      </p:grpSp>
      <p:sp>
        <p:nvSpPr>
          <p:cNvPr id="10" name="Rectangle 3"/>
          <p:cNvSpPr/>
          <p:nvPr userDrawn="1"/>
        </p:nvSpPr>
        <p:spPr>
          <a:xfrm>
            <a:off x="0" y="0"/>
            <a:ext cx="9144000" cy="98901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a:p>
        </p:txBody>
      </p:sp>
      <p:pic>
        <p:nvPicPr>
          <p:cNvPr id="1033" name="Picture 5" descr="LOGO CE-EN-NEG-quadri.ai"/>
          <p:cNvPicPr>
            <a:picLocks noChangeAspect="1"/>
          </p:cNvPicPr>
          <p:nvPr userDrawn="1"/>
        </p:nvPicPr>
        <p:blipFill>
          <a:blip r:embed="rId13"/>
          <a:srcRect/>
          <a:stretch>
            <a:fillRect/>
          </a:stretch>
        </p:blipFill>
        <p:spPr bwMode="auto">
          <a:xfrm>
            <a:off x="3921125" y="3175"/>
            <a:ext cx="1511300" cy="1511300"/>
          </a:xfrm>
          <a:prstGeom prst="rect">
            <a:avLst/>
          </a:prstGeom>
          <a:noFill/>
          <a:ln w="9525">
            <a:noFill/>
            <a:miter lim="800000"/>
            <a:headEnd/>
            <a:tailEnd/>
          </a:ln>
        </p:spPr>
      </p:pic>
      <p:sp>
        <p:nvSpPr>
          <p:cNvPr id="12" name="Rectangle 5"/>
          <p:cNvSpPr/>
          <p:nvPr userDrawn="1"/>
        </p:nvSpPr>
        <p:spPr>
          <a:xfrm>
            <a:off x="4262438" y="6669088"/>
            <a:ext cx="596900" cy="198437"/>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dirty="0"/>
          </a:p>
        </p:txBody>
      </p:sp>
    </p:spTree>
  </p:cSld>
  <p:clrMap bg1="lt1" tx1="dk1" bg2="lt2" tx2="dk2" accent1="accent1" accent2="accent2" accent3="accent3" accent4="accent4" accent5="accent5" accent6="accent6" hlink="hlink" folHlink="folHlink"/>
  <p:sldLayoutIdLst>
    <p:sldLayoutId id="2147483666" r:id="rId1"/>
    <p:sldLayoutId id="2147483665" r:id="rId2"/>
    <p:sldLayoutId id="2147483664" r:id="rId3"/>
    <p:sldLayoutId id="2147483663" r:id="rId4"/>
    <p:sldLayoutId id="2147483662" r:id="rId5"/>
    <p:sldLayoutId id="2147483661" r:id="rId6"/>
    <p:sldLayoutId id="2147483660" r:id="rId7"/>
    <p:sldLayoutId id="2147483659" r:id="rId8"/>
    <p:sldLayoutId id="2147483658" r:id="rId9"/>
    <p:sldLayoutId id="2147483657" r:id="rId10"/>
    <p:sldLayoutId id="2147483656" r:id="rId11"/>
  </p:sldLayoutIdLst>
  <p:txStyles>
    <p:titleStyle>
      <a:lvl1pPr algn="l" rtl="0" eaLnBrk="0" fontAlgn="base" hangingPunct="0">
        <a:spcBef>
          <a:spcPct val="0"/>
        </a:spcBef>
        <a:spcAft>
          <a:spcPct val="0"/>
        </a:spcAft>
        <a:defRPr sz="3300">
          <a:solidFill>
            <a:schemeClr val="tx2"/>
          </a:solidFill>
          <a:latin typeface="+mj-lt"/>
          <a:ea typeface="+mj-ea"/>
          <a:cs typeface="+mj-cs"/>
        </a:defRPr>
      </a:lvl1pPr>
      <a:lvl2pPr algn="l" rtl="0" eaLnBrk="0" fontAlgn="base" hangingPunct="0">
        <a:spcBef>
          <a:spcPct val="0"/>
        </a:spcBef>
        <a:spcAft>
          <a:spcPct val="0"/>
        </a:spcAft>
        <a:defRPr sz="3300">
          <a:solidFill>
            <a:schemeClr val="tx2"/>
          </a:solidFill>
          <a:latin typeface="Arial Black" pitchFamily="34" charset="0"/>
          <a:cs typeface="Arial" charset="0"/>
        </a:defRPr>
      </a:lvl2pPr>
      <a:lvl3pPr algn="l" rtl="0" eaLnBrk="0" fontAlgn="base" hangingPunct="0">
        <a:spcBef>
          <a:spcPct val="0"/>
        </a:spcBef>
        <a:spcAft>
          <a:spcPct val="0"/>
        </a:spcAft>
        <a:defRPr sz="3300">
          <a:solidFill>
            <a:schemeClr val="tx2"/>
          </a:solidFill>
          <a:latin typeface="Arial Black" pitchFamily="34" charset="0"/>
          <a:cs typeface="Arial" charset="0"/>
        </a:defRPr>
      </a:lvl3pPr>
      <a:lvl4pPr algn="l" rtl="0" eaLnBrk="0" fontAlgn="base" hangingPunct="0">
        <a:spcBef>
          <a:spcPct val="0"/>
        </a:spcBef>
        <a:spcAft>
          <a:spcPct val="0"/>
        </a:spcAft>
        <a:defRPr sz="3300">
          <a:solidFill>
            <a:schemeClr val="tx2"/>
          </a:solidFill>
          <a:latin typeface="Arial Black" pitchFamily="34" charset="0"/>
          <a:cs typeface="Arial" charset="0"/>
        </a:defRPr>
      </a:lvl4pPr>
      <a:lvl5pPr algn="l" rtl="0" eaLnBrk="0" fontAlgn="base" hangingPunct="0">
        <a:spcBef>
          <a:spcPct val="0"/>
        </a:spcBef>
        <a:spcAft>
          <a:spcPct val="0"/>
        </a:spcAft>
        <a:defRPr sz="3300">
          <a:solidFill>
            <a:schemeClr val="tx2"/>
          </a:solidFill>
          <a:latin typeface="Arial Black" pitchFamily="34" charset="0"/>
          <a:cs typeface="Arial" charset="0"/>
        </a:defRPr>
      </a:lvl5pPr>
      <a:lvl6pPr marL="457200" algn="l" rtl="0" fontAlgn="base">
        <a:spcBef>
          <a:spcPct val="0"/>
        </a:spcBef>
        <a:spcAft>
          <a:spcPct val="0"/>
        </a:spcAft>
        <a:defRPr sz="3300">
          <a:solidFill>
            <a:schemeClr val="tx2"/>
          </a:solidFill>
          <a:latin typeface="Arial Black" pitchFamily="34" charset="0"/>
          <a:cs typeface="Arial" charset="0"/>
        </a:defRPr>
      </a:lvl6pPr>
      <a:lvl7pPr marL="914400" algn="l" rtl="0" fontAlgn="base">
        <a:spcBef>
          <a:spcPct val="0"/>
        </a:spcBef>
        <a:spcAft>
          <a:spcPct val="0"/>
        </a:spcAft>
        <a:defRPr sz="3300">
          <a:solidFill>
            <a:schemeClr val="tx2"/>
          </a:solidFill>
          <a:latin typeface="Arial Black" pitchFamily="34" charset="0"/>
          <a:cs typeface="Arial" charset="0"/>
        </a:defRPr>
      </a:lvl7pPr>
      <a:lvl8pPr marL="1371600" algn="l" rtl="0" fontAlgn="base">
        <a:spcBef>
          <a:spcPct val="0"/>
        </a:spcBef>
        <a:spcAft>
          <a:spcPct val="0"/>
        </a:spcAft>
        <a:defRPr sz="3300">
          <a:solidFill>
            <a:schemeClr val="tx2"/>
          </a:solidFill>
          <a:latin typeface="Arial Black" pitchFamily="34" charset="0"/>
          <a:cs typeface="Arial" charset="0"/>
        </a:defRPr>
      </a:lvl8pPr>
      <a:lvl9pPr marL="1828800" algn="l" rtl="0" fontAlgn="base">
        <a:spcBef>
          <a:spcPct val="0"/>
        </a:spcBef>
        <a:spcAft>
          <a:spcPct val="0"/>
        </a:spcAft>
        <a:defRPr sz="3300">
          <a:solidFill>
            <a:schemeClr val="tx2"/>
          </a:solidFill>
          <a:latin typeface="Arial Black" pitchFamily="34" charset="0"/>
          <a:cs typeface="Arial" charset="0"/>
        </a:defRPr>
      </a:lvl9pPr>
    </p:titleStyle>
    <p:bodyStyle>
      <a:lvl1pPr marL="342900" indent="-342900" algn="l" rtl="0" eaLnBrk="0" fontAlgn="base" hangingPunct="0">
        <a:spcBef>
          <a:spcPct val="20000"/>
        </a:spcBef>
        <a:spcAft>
          <a:spcPct val="0"/>
        </a:spcAft>
        <a:buClr>
          <a:schemeClr val="bg2"/>
        </a:buClr>
        <a:buSzPct val="70000"/>
        <a:buFont typeface="Wingdings" pitchFamily="2" charset="2"/>
        <a:buChar char="l"/>
        <a:defRPr sz="31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150000"/>
        <a:buChar char="•"/>
        <a:defRPr sz="2600">
          <a:solidFill>
            <a:schemeClr val="tx1"/>
          </a:solidFill>
          <a:latin typeface="+mn-lt"/>
          <a:cs typeface="+mn-cs"/>
        </a:defRPr>
      </a:lvl2pPr>
      <a:lvl3pPr marL="1143000" indent="-228600" algn="l" rtl="0" eaLnBrk="0" fontAlgn="base" hangingPunct="0">
        <a:spcBef>
          <a:spcPct val="20000"/>
        </a:spcBef>
        <a:spcAft>
          <a:spcPct val="0"/>
        </a:spcAft>
        <a:buClr>
          <a:schemeClr val="tx1"/>
        </a:buClr>
        <a:buSzPct val="150000"/>
        <a:buChar char="•"/>
        <a:defRPr sz="2200">
          <a:solidFill>
            <a:schemeClr val="tx1"/>
          </a:solidFill>
          <a:latin typeface="+mn-lt"/>
          <a:cs typeface="+mn-cs"/>
        </a:defRPr>
      </a:lvl3pPr>
      <a:lvl4pPr marL="1600200" indent="-228600" algn="l" rtl="0" eaLnBrk="0" fontAlgn="base" hangingPunct="0">
        <a:spcBef>
          <a:spcPct val="20000"/>
        </a:spcBef>
        <a:spcAft>
          <a:spcPct val="0"/>
        </a:spcAft>
        <a:buClr>
          <a:schemeClr val="tx2"/>
        </a:buClr>
        <a:buSzPct val="150000"/>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folHlink"/>
        </a:buClr>
        <a:buSzPct val="150000"/>
        <a:buChar char="•"/>
        <a:defRPr sz="2000">
          <a:solidFill>
            <a:schemeClr val="tx1"/>
          </a:solidFill>
          <a:latin typeface="+mn-lt"/>
          <a:cs typeface="+mn-cs"/>
        </a:defRPr>
      </a:lvl5pPr>
      <a:lvl6pPr marL="2514600" indent="-228600" algn="l" rtl="0" fontAlgn="base">
        <a:spcBef>
          <a:spcPct val="20000"/>
        </a:spcBef>
        <a:spcAft>
          <a:spcPct val="0"/>
        </a:spcAft>
        <a:buClr>
          <a:schemeClr val="folHlink"/>
        </a:buClr>
        <a:buSzPct val="150000"/>
        <a:buChar char="•"/>
        <a:defRPr sz="2000">
          <a:solidFill>
            <a:schemeClr val="tx1"/>
          </a:solidFill>
          <a:latin typeface="+mn-lt"/>
          <a:cs typeface="+mn-cs"/>
        </a:defRPr>
      </a:lvl6pPr>
      <a:lvl7pPr marL="2971800" indent="-228600" algn="l" rtl="0" fontAlgn="base">
        <a:spcBef>
          <a:spcPct val="20000"/>
        </a:spcBef>
        <a:spcAft>
          <a:spcPct val="0"/>
        </a:spcAft>
        <a:buClr>
          <a:schemeClr val="folHlink"/>
        </a:buClr>
        <a:buSzPct val="150000"/>
        <a:buChar char="•"/>
        <a:defRPr sz="2000">
          <a:solidFill>
            <a:schemeClr val="tx1"/>
          </a:solidFill>
          <a:latin typeface="+mn-lt"/>
          <a:cs typeface="+mn-cs"/>
        </a:defRPr>
      </a:lvl7pPr>
      <a:lvl8pPr marL="3429000" indent="-228600" algn="l" rtl="0" fontAlgn="base">
        <a:spcBef>
          <a:spcPct val="20000"/>
        </a:spcBef>
        <a:spcAft>
          <a:spcPct val="0"/>
        </a:spcAft>
        <a:buClr>
          <a:schemeClr val="folHlink"/>
        </a:buClr>
        <a:buSzPct val="150000"/>
        <a:buChar char="•"/>
        <a:defRPr sz="2000">
          <a:solidFill>
            <a:schemeClr val="tx1"/>
          </a:solidFill>
          <a:latin typeface="+mn-lt"/>
          <a:cs typeface="+mn-cs"/>
        </a:defRPr>
      </a:lvl8pPr>
      <a:lvl9pPr marL="3886200" indent="-228600" algn="l" rtl="0" fontAlgn="base">
        <a:spcBef>
          <a:spcPct val="20000"/>
        </a:spcBef>
        <a:spcAft>
          <a:spcPct val="0"/>
        </a:spcAft>
        <a:buClr>
          <a:schemeClr val="folHlink"/>
        </a:buClr>
        <a:buSzPct val="150000"/>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2" descr="H:\Pictures from Precision Laptop\Pictures\Gheralta Feb 2010 EDITS\DSC06681.jpg"/>
          <p:cNvPicPr>
            <a:picLocks noChangeAspect="1" noChangeArrowheads="1"/>
          </p:cNvPicPr>
          <p:nvPr/>
        </p:nvPicPr>
        <p:blipFill>
          <a:blip r:embed="rId2"/>
          <a:srcRect/>
          <a:stretch>
            <a:fillRect/>
          </a:stretch>
        </p:blipFill>
        <p:spPr bwMode="auto">
          <a:xfrm>
            <a:off x="684213" y="1314450"/>
            <a:ext cx="7848600" cy="5543550"/>
          </a:xfrm>
          <a:prstGeom prst="rect">
            <a:avLst/>
          </a:prstGeom>
          <a:noFill/>
          <a:ln w="9525">
            <a:noFill/>
            <a:miter lim="800000"/>
            <a:headEnd/>
            <a:tailEnd/>
          </a:ln>
        </p:spPr>
      </p:pic>
      <p:sp>
        <p:nvSpPr>
          <p:cNvPr id="15362" name="Title 1"/>
          <p:cNvSpPr>
            <a:spLocks noGrp="1"/>
          </p:cNvSpPr>
          <p:nvPr>
            <p:ph type="title" idx="4294967295"/>
          </p:nvPr>
        </p:nvSpPr>
        <p:spPr>
          <a:xfrm>
            <a:off x="468313" y="1412875"/>
            <a:ext cx="8229600" cy="1143000"/>
          </a:xfrm>
        </p:spPr>
        <p:txBody>
          <a:bodyPr anchor="ctr"/>
          <a:lstStyle/>
          <a:p>
            <a:pPr algn="ctr" eaLnBrk="1" hangingPunct="1"/>
            <a:r>
              <a:rPr lang="en-GB" altLang="es-ES" sz="2900" b="1" i="1" smtClean="0">
                <a:solidFill>
                  <a:srgbClr val="002060"/>
                </a:solidFill>
              </a:rPr>
              <a:t/>
            </a:r>
            <a:br>
              <a:rPr lang="en-GB" altLang="es-ES" sz="2900" b="1" i="1" smtClean="0">
                <a:solidFill>
                  <a:srgbClr val="002060"/>
                </a:solidFill>
              </a:rPr>
            </a:br>
            <a:r>
              <a:rPr lang="en-GB" altLang="es-ES" sz="2900" b="1" i="1" smtClean="0">
                <a:solidFill>
                  <a:srgbClr val="002060"/>
                </a:solidFill>
              </a:rPr>
              <a:t>Building Resilience in Ethiopia</a:t>
            </a:r>
            <a:br>
              <a:rPr lang="en-GB" altLang="es-ES" sz="2900" b="1" i="1" smtClean="0">
                <a:solidFill>
                  <a:srgbClr val="002060"/>
                </a:solidFill>
              </a:rPr>
            </a:br>
            <a:r>
              <a:rPr lang="en-GB" altLang="es-ES" sz="2900" b="1" i="1" smtClean="0">
                <a:solidFill>
                  <a:srgbClr val="002060"/>
                </a:solidFill>
              </a:rPr>
              <a:t>EU strategy for 2013 and beyond </a:t>
            </a:r>
            <a:br>
              <a:rPr lang="en-GB" altLang="es-ES" sz="2900" b="1" i="1" smtClean="0">
                <a:solidFill>
                  <a:srgbClr val="002060"/>
                </a:solidFill>
              </a:rPr>
            </a:br>
            <a:endParaRPr lang="en-GB" altLang="es-ES" sz="2900" b="1" i="1" smtClean="0">
              <a:solidFill>
                <a:srgbClr val="FFFF00"/>
              </a:solidFill>
            </a:endParaRPr>
          </a:p>
        </p:txBody>
      </p:sp>
      <p:sp>
        <p:nvSpPr>
          <p:cNvPr id="15363" name="Text Box 5"/>
          <p:cNvSpPr txBox="1">
            <a:spLocks noChangeArrowheads="1"/>
          </p:cNvSpPr>
          <p:nvPr/>
        </p:nvSpPr>
        <p:spPr bwMode="auto">
          <a:xfrm>
            <a:off x="900113" y="3219450"/>
            <a:ext cx="2509837" cy="641350"/>
          </a:xfrm>
          <a:prstGeom prst="rect">
            <a:avLst/>
          </a:prstGeom>
          <a:noFill/>
          <a:ln w="9525">
            <a:noFill/>
            <a:miter lim="800000"/>
            <a:headEnd/>
            <a:tailEnd/>
          </a:ln>
        </p:spPr>
        <p:txBody>
          <a:bodyPr wrap="none">
            <a:spAutoFit/>
          </a:bodyPr>
          <a:lstStyle/>
          <a:p>
            <a:pPr>
              <a:buClr>
                <a:schemeClr val="bg1"/>
              </a:buClr>
            </a:pPr>
            <a:r>
              <a:rPr lang="en-GB" altLang="es-ES" sz="1800" b="1" i="1">
                <a:solidFill>
                  <a:schemeClr val="tx1"/>
                </a:solidFill>
              </a:rPr>
              <a:t>Johan Heffinck </a:t>
            </a:r>
          </a:p>
          <a:p>
            <a:pPr>
              <a:buClr>
                <a:schemeClr val="bg1"/>
              </a:buClr>
            </a:pPr>
            <a:r>
              <a:rPr lang="en-GB" altLang="es-ES" sz="1800" b="1" i="1">
                <a:solidFill>
                  <a:schemeClr val="tx1"/>
                </a:solidFill>
              </a:rPr>
              <a:t>(ECHO ETHIOPIA)</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a:xfrm>
            <a:off x="755650" y="981075"/>
            <a:ext cx="7696200" cy="1143000"/>
          </a:xfrm>
        </p:spPr>
        <p:txBody>
          <a:bodyPr anchor="ctr"/>
          <a:lstStyle/>
          <a:p>
            <a:pPr indent="358775" eaLnBrk="1" hangingPunct="1"/>
            <a:r>
              <a:rPr lang="fr-BE" sz="2800" smtClean="0"/>
              <a:t>Selection of 'EU Resilience Clusters'</a:t>
            </a:r>
            <a:endParaRPr lang="en-GB" sz="2800" smtClean="0"/>
          </a:p>
        </p:txBody>
      </p:sp>
      <p:sp>
        <p:nvSpPr>
          <p:cNvPr id="24578" name="Rectangle 5"/>
          <p:cNvSpPr>
            <a:spLocks noGrp="1" noChangeArrowheads="1"/>
          </p:cNvSpPr>
          <p:nvPr>
            <p:ph type="body" sz="half" idx="2"/>
          </p:nvPr>
        </p:nvSpPr>
        <p:spPr/>
        <p:txBody>
          <a:bodyPr/>
          <a:lstStyle/>
          <a:p>
            <a:pPr eaLnBrk="1" hangingPunct="1">
              <a:lnSpc>
                <a:spcPct val="80000"/>
              </a:lnSpc>
            </a:pPr>
            <a:r>
              <a:rPr lang="en-US" altLang="en-US" sz="2000" smtClean="0"/>
              <a:t>8 areas identified (clusters of districts) / 34 districts in total</a:t>
            </a:r>
          </a:p>
          <a:p>
            <a:pPr eaLnBrk="1" hangingPunct="1">
              <a:lnSpc>
                <a:spcPct val="80000"/>
              </a:lnSpc>
              <a:buFont typeface="Wingdings" pitchFamily="2" charset="2"/>
              <a:buNone/>
            </a:pPr>
            <a:endParaRPr lang="en-US" altLang="en-US" sz="2000" smtClean="0"/>
          </a:p>
          <a:p>
            <a:pPr eaLnBrk="1" hangingPunct="1">
              <a:lnSpc>
                <a:spcPct val="80000"/>
              </a:lnSpc>
            </a:pPr>
            <a:r>
              <a:rPr lang="en-US" altLang="en-US" sz="2000" smtClean="0"/>
              <a:t>Covering &gt; 2.5 M people with 74,000 people avg per district) ~ 12 M people in Ethiopia who are drought exposed</a:t>
            </a:r>
          </a:p>
          <a:p>
            <a:pPr eaLnBrk="1" hangingPunct="1">
              <a:lnSpc>
                <a:spcPct val="80000"/>
              </a:lnSpc>
              <a:buFont typeface="Wingdings" pitchFamily="2" charset="2"/>
              <a:buNone/>
            </a:pPr>
            <a:endParaRPr lang="en-US" altLang="en-US" sz="2000" smtClean="0"/>
          </a:p>
          <a:p>
            <a:pPr eaLnBrk="1" hangingPunct="1">
              <a:lnSpc>
                <a:spcPct val="80000"/>
              </a:lnSpc>
            </a:pPr>
            <a:r>
              <a:rPr lang="en-US" altLang="en-US" sz="2000" smtClean="0"/>
              <a:t>Selection based on historic needs and ECHO’s partners presence in the past</a:t>
            </a:r>
          </a:p>
          <a:p>
            <a:pPr eaLnBrk="1" hangingPunct="1">
              <a:lnSpc>
                <a:spcPct val="80000"/>
              </a:lnSpc>
              <a:buFont typeface="Wingdings" pitchFamily="2" charset="2"/>
              <a:buNone/>
            </a:pPr>
            <a:endParaRPr lang="en-US" altLang="en-US" sz="2000" smtClean="0"/>
          </a:p>
          <a:p>
            <a:pPr eaLnBrk="1" hangingPunct="1">
              <a:lnSpc>
                <a:spcPct val="80000"/>
              </a:lnSpc>
            </a:pPr>
            <a:r>
              <a:rPr lang="en-US" altLang="en-US" sz="2000" smtClean="0"/>
              <a:t>Homogeneity of livelihood features (common risk analysis)</a:t>
            </a:r>
          </a:p>
          <a:p>
            <a:pPr>
              <a:lnSpc>
                <a:spcPct val="80000"/>
              </a:lnSpc>
            </a:pPr>
            <a:endParaRPr lang="en-GB" sz="2000" smtClean="0"/>
          </a:p>
        </p:txBody>
      </p:sp>
      <p:pic>
        <p:nvPicPr>
          <p:cNvPr id="24579" name="Picture 6" descr="H:\Pictures from Precision Laptop\Pictures\Gheralta Feb 2010 EDITS\DSC06627 sf.jpg"/>
          <p:cNvPicPr>
            <a:picLocks noChangeAspect="1" noChangeArrowheads="1"/>
          </p:cNvPicPr>
          <p:nvPr>
            <p:ph type="body" sz="half" idx="1"/>
          </p:nvPr>
        </p:nvPicPr>
        <p:blipFill>
          <a:blip r:embed="rId3"/>
          <a:srcRect/>
          <a:stretch>
            <a:fillRect/>
          </a:stretch>
        </p:blipFill>
        <p:spPr>
          <a:xfrm>
            <a:off x="909638" y="1905000"/>
            <a:ext cx="3476625" cy="4038600"/>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627" name="Object 3"/>
          <p:cNvGraphicFramePr>
            <a:graphicFrameLocks noChangeAspect="1"/>
          </p:cNvGraphicFramePr>
          <p:nvPr/>
        </p:nvGraphicFramePr>
        <p:xfrm>
          <a:off x="28575" y="38100"/>
          <a:ext cx="9134475" cy="6473825"/>
        </p:xfrm>
        <a:graphic>
          <a:graphicData uri="http://schemas.openxmlformats.org/presentationml/2006/ole">
            <p:oleObj spid="_x0000_s26627" name="Acrobat Document" r:id="rId3" imgW="6408366" imgH="4541376" progId="AcroExch.Document.11">
              <p:embed/>
            </p:oleObj>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idx="4294967295"/>
          </p:nvPr>
        </p:nvSpPr>
        <p:spPr>
          <a:xfrm>
            <a:off x="827088" y="908050"/>
            <a:ext cx="7696200" cy="1143000"/>
          </a:xfrm>
        </p:spPr>
        <p:txBody>
          <a:bodyPr anchor="ctr"/>
          <a:lstStyle/>
          <a:p>
            <a:pPr indent="358775" eaLnBrk="1" hangingPunct="1"/>
            <a:r>
              <a:rPr lang="en-GB" altLang="en-US" sz="2800" smtClean="0"/>
              <a:t>Articulation of </a:t>
            </a:r>
            <a:r>
              <a:rPr lang="en-US" altLang="en-US" sz="2800" smtClean="0"/>
              <a:t>Support Instruments</a:t>
            </a:r>
            <a:endParaRPr lang="en-GB" altLang="en-US" sz="2800" smtClean="0"/>
          </a:p>
        </p:txBody>
      </p:sp>
      <p:graphicFrame>
        <p:nvGraphicFramePr>
          <p:cNvPr id="38997" name="Group 85"/>
          <p:cNvGraphicFramePr>
            <a:graphicFrameLocks noGrp="1"/>
          </p:cNvGraphicFramePr>
          <p:nvPr>
            <p:ph idx="4294967295"/>
          </p:nvPr>
        </p:nvGraphicFramePr>
        <p:xfrm>
          <a:off x="457200" y="1916113"/>
          <a:ext cx="8229600" cy="3743325"/>
        </p:xfrm>
        <a:graphic>
          <a:graphicData uri="http://schemas.openxmlformats.org/drawingml/2006/table">
            <a:tbl>
              <a:tblPr/>
              <a:tblGrid>
                <a:gridCol w="1450975"/>
                <a:gridCol w="647700"/>
                <a:gridCol w="647700"/>
                <a:gridCol w="647700"/>
                <a:gridCol w="649288"/>
                <a:gridCol w="719137"/>
                <a:gridCol w="720725"/>
                <a:gridCol w="647700"/>
                <a:gridCol w="720725"/>
                <a:gridCol w="719138"/>
                <a:gridCol w="658812"/>
              </a:tblGrid>
              <a:tr h="623888">
                <a:tc>
                  <a:txBody>
                    <a:bodyPr/>
                    <a:lstStyle/>
                    <a:p>
                      <a:pPr marL="0" marR="0" lvl="0" indent="0" algn="l" defTabSz="914400" rtl="0" eaLnBrk="1" fontAlgn="base" latinLnBrk="0" hangingPunct="1">
                        <a:lnSpc>
                          <a:spcPct val="100000"/>
                        </a:lnSpc>
                        <a:spcBef>
                          <a:spcPct val="0"/>
                        </a:spcBef>
                        <a:spcAft>
                          <a:spcPct val="0"/>
                        </a:spcAft>
                        <a:buClrTx/>
                        <a:buSzPct val="70000"/>
                        <a:buFont typeface="Wingdings" pitchFamily="2" charset="2"/>
                        <a:buNone/>
                        <a:tabLst/>
                      </a:pPr>
                      <a:r>
                        <a:rPr kumimoji="0" lang="en-GB" sz="2300" b="1" i="1" u="none" strike="noStrike" cap="none" normalizeH="0" baseline="0" smtClean="0">
                          <a:ln>
                            <a:noFill/>
                          </a:ln>
                          <a:solidFill>
                            <a:srgbClr val="FFFFFF"/>
                          </a:solidFill>
                          <a:effectLst/>
                          <a:latin typeface="Arial" charset="0"/>
                          <a:cs typeface="Arial" charset="0"/>
                        </a:rPr>
                        <a:t>Source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gridSpan="2">
                  <a:txBody>
                    <a:bodyPr/>
                    <a:lstStyle/>
                    <a:p>
                      <a:pPr marL="0" marR="0" lvl="0" indent="0" algn="ctr" defTabSz="914400" rtl="0" eaLnBrk="1" fontAlgn="base" latinLnBrk="0" hangingPunct="1">
                        <a:lnSpc>
                          <a:spcPct val="100000"/>
                        </a:lnSpc>
                        <a:spcBef>
                          <a:spcPct val="0"/>
                        </a:spcBef>
                        <a:spcAft>
                          <a:spcPct val="0"/>
                        </a:spcAft>
                        <a:buClrTx/>
                        <a:buSzPct val="70000"/>
                        <a:buFont typeface="Wingdings" pitchFamily="2" charset="2"/>
                        <a:buNone/>
                        <a:tabLst/>
                      </a:pPr>
                      <a:r>
                        <a:rPr kumimoji="0" lang="en-GB" sz="2300" b="1" i="1" u="none" strike="noStrike" cap="none" normalizeH="0" baseline="0" smtClean="0">
                          <a:ln>
                            <a:noFill/>
                          </a:ln>
                          <a:solidFill>
                            <a:srgbClr val="FFFFFF"/>
                          </a:solidFill>
                          <a:effectLst/>
                          <a:latin typeface="Arial" charset="0"/>
                          <a:cs typeface="Arial" charset="0"/>
                        </a:rPr>
                        <a:t>2012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0"/>
                        </a:spcBef>
                        <a:spcAft>
                          <a:spcPct val="0"/>
                        </a:spcAft>
                        <a:buClrTx/>
                        <a:buSzPct val="70000"/>
                        <a:buFont typeface="Wingdings" pitchFamily="2" charset="2"/>
                        <a:buNone/>
                        <a:tabLst/>
                      </a:pPr>
                      <a:r>
                        <a:rPr kumimoji="0" lang="en-GB" sz="2300" b="1" i="1" u="none" strike="noStrike" cap="none" normalizeH="0" baseline="0" smtClean="0">
                          <a:ln>
                            <a:noFill/>
                          </a:ln>
                          <a:solidFill>
                            <a:srgbClr val="FFFFFF"/>
                          </a:solidFill>
                          <a:effectLst/>
                          <a:latin typeface="Arial" charset="0"/>
                          <a:cs typeface="Arial" charset="0"/>
                        </a:rPr>
                        <a:t>2013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0"/>
                        </a:spcBef>
                        <a:spcAft>
                          <a:spcPct val="0"/>
                        </a:spcAft>
                        <a:buClrTx/>
                        <a:buSzPct val="70000"/>
                        <a:buFont typeface="Wingdings" pitchFamily="2" charset="2"/>
                        <a:buNone/>
                        <a:tabLst/>
                      </a:pPr>
                      <a:r>
                        <a:rPr kumimoji="0" lang="en-GB" sz="2300" b="1" i="1" u="none" strike="noStrike" cap="none" normalizeH="0" baseline="0" smtClean="0">
                          <a:ln>
                            <a:noFill/>
                          </a:ln>
                          <a:solidFill>
                            <a:srgbClr val="FFFFFF"/>
                          </a:solidFill>
                          <a:effectLst/>
                          <a:latin typeface="Arial" charset="0"/>
                          <a:cs typeface="Arial" charset="0"/>
                        </a:rPr>
                        <a:t>2014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0"/>
                        </a:spcBef>
                        <a:spcAft>
                          <a:spcPct val="0"/>
                        </a:spcAft>
                        <a:buClrTx/>
                        <a:buSzPct val="70000"/>
                        <a:buFont typeface="Wingdings" pitchFamily="2" charset="2"/>
                        <a:buNone/>
                        <a:tabLst/>
                      </a:pPr>
                      <a:r>
                        <a:rPr kumimoji="0" lang="en-GB" sz="2300" b="1" i="1" u="none" strike="noStrike" cap="none" normalizeH="0" baseline="0" smtClean="0">
                          <a:ln>
                            <a:noFill/>
                          </a:ln>
                          <a:solidFill>
                            <a:srgbClr val="FFFFFF"/>
                          </a:solidFill>
                          <a:effectLst/>
                          <a:latin typeface="Arial" charset="0"/>
                          <a:cs typeface="Arial" charset="0"/>
                        </a:rPr>
                        <a:t>2015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0"/>
                        </a:spcBef>
                        <a:spcAft>
                          <a:spcPct val="0"/>
                        </a:spcAft>
                        <a:buClrTx/>
                        <a:buSzPct val="70000"/>
                        <a:buFont typeface="Wingdings" pitchFamily="2" charset="2"/>
                        <a:buNone/>
                        <a:tabLst/>
                      </a:pPr>
                      <a:r>
                        <a:rPr kumimoji="0" lang="en-GB" sz="2300" b="1" i="1" u="none" strike="noStrike" cap="none" normalizeH="0" baseline="0" smtClean="0">
                          <a:ln>
                            <a:noFill/>
                          </a:ln>
                          <a:solidFill>
                            <a:srgbClr val="FFFFFF"/>
                          </a:solidFill>
                          <a:effectLst/>
                          <a:latin typeface="Arial" charset="0"/>
                          <a:cs typeface="Arial" charset="0"/>
                        </a:rPr>
                        <a:t>2016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en-US"/>
                    </a:p>
                  </a:txBody>
                  <a:tcPr/>
                </a:tc>
              </a:tr>
              <a:tr h="623888">
                <a:tc>
                  <a:txBody>
                    <a:bodyPr/>
                    <a:lstStyle/>
                    <a:p>
                      <a:pPr marL="0" marR="0" lvl="0" indent="0" algn="l" defTabSz="914400" rtl="0" eaLnBrk="1" fontAlgn="base" latinLnBrk="0" hangingPunct="1">
                        <a:lnSpc>
                          <a:spcPct val="100000"/>
                        </a:lnSpc>
                        <a:spcBef>
                          <a:spcPct val="0"/>
                        </a:spcBef>
                        <a:spcAft>
                          <a:spcPct val="0"/>
                        </a:spcAft>
                        <a:buClrTx/>
                        <a:buSzPct val="70000"/>
                        <a:buFont typeface="Wingdings" pitchFamily="2" charset="2"/>
                        <a:buNone/>
                        <a:tabLst/>
                      </a:pPr>
                      <a:endParaRPr kumimoji="0" lang="en-US" sz="2300" b="0" i="1" u="none" strike="noStrike" cap="none" normalizeH="0" baseline="0" smtClean="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Pct val="70000"/>
                        <a:buFont typeface="Wingdings" pitchFamily="2" charset="2"/>
                        <a:buNone/>
                        <a:tabLst/>
                      </a:pPr>
                      <a:r>
                        <a:rPr kumimoji="0" lang="en-GB" sz="2300" b="0" i="1" u="none" strike="noStrike" cap="none" normalizeH="0" baseline="0" smtClean="0">
                          <a:ln>
                            <a:noFill/>
                          </a:ln>
                          <a:solidFill>
                            <a:srgbClr val="000000"/>
                          </a:solidFill>
                          <a:effectLst/>
                          <a:latin typeface="Arial" charset="0"/>
                          <a:cs typeface="Arial" charset="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Pct val="70000"/>
                        <a:buFont typeface="Wingdings" pitchFamily="2" charset="2"/>
                        <a:buNone/>
                        <a:tabLst/>
                      </a:pPr>
                      <a:r>
                        <a:rPr kumimoji="0" lang="en-GB" sz="2300" b="0" i="1" u="none" strike="noStrike" cap="none" normalizeH="0" baseline="0" smtClean="0">
                          <a:ln>
                            <a:noFill/>
                          </a:ln>
                          <a:solidFill>
                            <a:srgbClr val="000000"/>
                          </a:solidFill>
                          <a:effectLst/>
                          <a:latin typeface="Arial" charset="0"/>
                          <a:cs typeface="Arial" charset="0"/>
                        </a:rPr>
                        <a:t>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Pct val="70000"/>
                        <a:buFont typeface="Wingdings" pitchFamily="2" charset="2"/>
                        <a:buNone/>
                        <a:tabLst/>
                      </a:pPr>
                      <a:r>
                        <a:rPr kumimoji="0" lang="en-GB" sz="2300" b="0" i="1" u="none" strike="noStrike" cap="none" normalizeH="0" baseline="0" smtClean="0">
                          <a:ln>
                            <a:noFill/>
                          </a:ln>
                          <a:solidFill>
                            <a:srgbClr val="000000"/>
                          </a:solidFill>
                          <a:effectLst/>
                          <a:latin typeface="Arial" charset="0"/>
                          <a:cs typeface="Arial" charset="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Pct val="70000"/>
                        <a:buFont typeface="Wingdings" pitchFamily="2" charset="2"/>
                        <a:buNone/>
                        <a:tabLst/>
                      </a:pPr>
                      <a:r>
                        <a:rPr kumimoji="0" lang="en-GB" sz="2300" b="0" i="1" u="none" strike="noStrike" cap="none" normalizeH="0" baseline="0" smtClean="0">
                          <a:ln>
                            <a:noFill/>
                          </a:ln>
                          <a:solidFill>
                            <a:srgbClr val="000000"/>
                          </a:solidFill>
                          <a:effectLst/>
                          <a:latin typeface="Arial" charset="0"/>
                          <a:cs typeface="Arial" charset="0"/>
                        </a:rPr>
                        <a:t>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Pct val="70000"/>
                        <a:buFont typeface="Wingdings" pitchFamily="2" charset="2"/>
                        <a:buNone/>
                        <a:tabLst/>
                      </a:pPr>
                      <a:r>
                        <a:rPr kumimoji="0" lang="en-GB" sz="2300" b="0" i="1" u="none" strike="noStrike" cap="none" normalizeH="0" baseline="0" smtClean="0">
                          <a:ln>
                            <a:noFill/>
                          </a:ln>
                          <a:solidFill>
                            <a:srgbClr val="000000"/>
                          </a:solidFill>
                          <a:effectLst/>
                          <a:latin typeface="Arial" charset="0"/>
                          <a:cs typeface="Arial" charset="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Pct val="70000"/>
                        <a:buFont typeface="Wingdings" pitchFamily="2" charset="2"/>
                        <a:buNone/>
                        <a:tabLst/>
                      </a:pPr>
                      <a:r>
                        <a:rPr kumimoji="0" lang="en-GB" sz="2300" b="0" i="1" u="none" strike="noStrike" cap="none" normalizeH="0" baseline="0" smtClean="0">
                          <a:ln>
                            <a:noFill/>
                          </a:ln>
                          <a:solidFill>
                            <a:srgbClr val="000000"/>
                          </a:solidFill>
                          <a:effectLst/>
                          <a:latin typeface="Arial" charset="0"/>
                          <a:cs typeface="Arial" charset="0"/>
                        </a:rPr>
                        <a:t>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Pct val="70000"/>
                        <a:buFont typeface="Wingdings" pitchFamily="2" charset="2"/>
                        <a:buNone/>
                        <a:tabLst/>
                      </a:pPr>
                      <a:r>
                        <a:rPr kumimoji="0" lang="en-GB" sz="2300" b="0" i="1" u="none" strike="noStrike" cap="none" normalizeH="0" baseline="0" smtClean="0">
                          <a:ln>
                            <a:noFill/>
                          </a:ln>
                          <a:solidFill>
                            <a:srgbClr val="000000"/>
                          </a:solidFill>
                          <a:effectLst/>
                          <a:latin typeface="Arial" charset="0"/>
                          <a:cs typeface="Arial" charset="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Pct val="70000"/>
                        <a:buFont typeface="Wingdings" pitchFamily="2" charset="2"/>
                        <a:buNone/>
                        <a:tabLst/>
                      </a:pPr>
                      <a:r>
                        <a:rPr kumimoji="0" lang="en-GB" sz="2300" b="0" i="1" u="none" strike="noStrike" cap="none" normalizeH="0" baseline="0" smtClean="0">
                          <a:ln>
                            <a:noFill/>
                          </a:ln>
                          <a:solidFill>
                            <a:srgbClr val="000000"/>
                          </a:solidFill>
                          <a:effectLst/>
                          <a:latin typeface="Arial" charset="0"/>
                          <a:cs typeface="Arial" charset="0"/>
                        </a:rPr>
                        <a:t>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Pct val="70000"/>
                        <a:buFont typeface="Wingdings" pitchFamily="2" charset="2"/>
                        <a:buNone/>
                        <a:tabLst/>
                      </a:pPr>
                      <a:r>
                        <a:rPr kumimoji="0" lang="en-GB" sz="2300" b="0" i="1" u="none" strike="noStrike" cap="none" normalizeH="0" baseline="0" smtClean="0">
                          <a:ln>
                            <a:noFill/>
                          </a:ln>
                          <a:solidFill>
                            <a:srgbClr val="000000"/>
                          </a:solidFill>
                          <a:effectLst/>
                          <a:latin typeface="Arial" charset="0"/>
                          <a:cs typeface="Arial" charset="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Pct val="70000"/>
                        <a:buFont typeface="Wingdings" pitchFamily="2" charset="2"/>
                        <a:buNone/>
                        <a:tabLst/>
                      </a:pPr>
                      <a:r>
                        <a:rPr kumimoji="0" lang="en-GB" sz="2300" b="0" i="1" u="none" strike="noStrike" cap="none" normalizeH="0" baseline="0" smtClean="0">
                          <a:ln>
                            <a:noFill/>
                          </a:ln>
                          <a:solidFill>
                            <a:srgbClr val="000000"/>
                          </a:solidFill>
                          <a:effectLst/>
                          <a:latin typeface="Arial" charset="0"/>
                          <a:cs typeface="Arial" charset="0"/>
                        </a:rPr>
                        <a:t>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623888">
                <a:tc>
                  <a:txBody>
                    <a:bodyPr/>
                    <a:lstStyle/>
                    <a:p>
                      <a:pPr marL="0" marR="0" lvl="0" indent="0" algn="l" defTabSz="914400" rtl="0" eaLnBrk="1" fontAlgn="base" latinLnBrk="0" hangingPunct="1">
                        <a:lnSpc>
                          <a:spcPct val="100000"/>
                        </a:lnSpc>
                        <a:spcBef>
                          <a:spcPct val="0"/>
                        </a:spcBef>
                        <a:spcAft>
                          <a:spcPct val="0"/>
                        </a:spcAft>
                        <a:buClrTx/>
                        <a:buSzPct val="70000"/>
                        <a:buFont typeface="Wingdings" pitchFamily="2" charset="2"/>
                        <a:buNone/>
                        <a:tabLst/>
                      </a:pPr>
                      <a:r>
                        <a:rPr kumimoji="0" lang="en-GB" sz="2000" b="0" i="1" u="none" strike="noStrike" cap="none" normalizeH="0" baseline="0" smtClean="0">
                          <a:ln>
                            <a:noFill/>
                          </a:ln>
                          <a:solidFill>
                            <a:srgbClr val="000000"/>
                          </a:solidFill>
                          <a:effectLst/>
                          <a:latin typeface="Arial" charset="0"/>
                          <a:cs typeface="Arial" charset="0"/>
                        </a:rPr>
                        <a:t>ECHO</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Pct val="70000"/>
                        <a:buFont typeface="Wingdings" pitchFamily="2" charset="2"/>
                        <a:buNone/>
                        <a:tabLst/>
                      </a:pPr>
                      <a:endParaRPr kumimoji="0" lang="en-US" sz="2300" b="0" i="1" u="none" strike="noStrike" cap="none" normalizeH="0" baseline="0" smtClean="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000"/>
                    </a:solidFill>
                  </a:tcPr>
                </a:tc>
                <a:tc>
                  <a:txBody>
                    <a:bodyPr/>
                    <a:lstStyle/>
                    <a:p>
                      <a:pPr marL="0" marR="0" lvl="0" indent="0" algn="l" defTabSz="914400" rtl="0" eaLnBrk="1" fontAlgn="base" latinLnBrk="0" hangingPunct="1">
                        <a:lnSpc>
                          <a:spcPct val="100000"/>
                        </a:lnSpc>
                        <a:spcBef>
                          <a:spcPct val="0"/>
                        </a:spcBef>
                        <a:spcAft>
                          <a:spcPct val="0"/>
                        </a:spcAft>
                        <a:buClrTx/>
                        <a:buSzPct val="70000"/>
                        <a:buFont typeface="Wingdings" pitchFamily="2" charset="2"/>
                        <a:buNone/>
                        <a:tabLst/>
                      </a:pPr>
                      <a:endParaRPr kumimoji="0" lang="en-US" sz="2300" b="0" i="1" u="none" strike="noStrike" cap="none" normalizeH="0" baseline="0" smtClean="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000"/>
                    </a:solidFill>
                  </a:tcPr>
                </a:tc>
                <a:tc>
                  <a:txBody>
                    <a:bodyPr/>
                    <a:lstStyle/>
                    <a:p>
                      <a:pPr marL="0" marR="0" lvl="0" indent="0" algn="l" defTabSz="914400" rtl="0" eaLnBrk="1" fontAlgn="base" latinLnBrk="0" hangingPunct="1">
                        <a:lnSpc>
                          <a:spcPct val="100000"/>
                        </a:lnSpc>
                        <a:spcBef>
                          <a:spcPct val="0"/>
                        </a:spcBef>
                        <a:spcAft>
                          <a:spcPct val="0"/>
                        </a:spcAft>
                        <a:buClrTx/>
                        <a:buSzPct val="70000"/>
                        <a:buFont typeface="Wingdings" pitchFamily="2" charset="2"/>
                        <a:buNone/>
                        <a:tabLst/>
                      </a:pPr>
                      <a:endParaRPr kumimoji="0" lang="en-US" sz="2300" b="0" i="1" u="none" strike="noStrike" cap="none" normalizeH="0" baseline="0" smtClean="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000"/>
                    </a:solidFill>
                  </a:tcPr>
                </a:tc>
                <a:tc>
                  <a:txBody>
                    <a:bodyPr/>
                    <a:lstStyle/>
                    <a:p>
                      <a:pPr marL="0" marR="0" lvl="0" indent="0" algn="l" defTabSz="914400" rtl="0" eaLnBrk="1" fontAlgn="base" latinLnBrk="0" hangingPunct="1">
                        <a:lnSpc>
                          <a:spcPct val="100000"/>
                        </a:lnSpc>
                        <a:spcBef>
                          <a:spcPct val="0"/>
                        </a:spcBef>
                        <a:spcAft>
                          <a:spcPct val="0"/>
                        </a:spcAft>
                        <a:buClrTx/>
                        <a:buSzPct val="70000"/>
                        <a:buFont typeface="Wingdings" pitchFamily="2" charset="2"/>
                        <a:buNone/>
                        <a:tabLst/>
                      </a:pPr>
                      <a:endParaRPr kumimoji="0" lang="en-US" sz="2300" b="0" i="1" u="none" strike="noStrike" cap="none" normalizeH="0" baseline="0" smtClean="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000"/>
                    </a:solidFill>
                  </a:tcPr>
                </a:tc>
                <a:tc>
                  <a:txBody>
                    <a:bodyPr/>
                    <a:lstStyle/>
                    <a:p>
                      <a:pPr marL="0" marR="0" lvl="0" indent="0" algn="l" defTabSz="914400" rtl="0" eaLnBrk="1" fontAlgn="base" latinLnBrk="0" hangingPunct="1">
                        <a:lnSpc>
                          <a:spcPct val="100000"/>
                        </a:lnSpc>
                        <a:spcBef>
                          <a:spcPct val="0"/>
                        </a:spcBef>
                        <a:spcAft>
                          <a:spcPct val="0"/>
                        </a:spcAft>
                        <a:buClrTx/>
                        <a:buSzPct val="70000"/>
                        <a:buFont typeface="Wingdings" pitchFamily="2" charset="2"/>
                        <a:buNone/>
                        <a:tabLst/>
                      </a:pPr>
                      <a:endParaRPr kumimoji="0" lang="en-US" sz="2300" b="0" i="1" u="none" strike="noStrike" cap="none" normalizeH="0" baseline="0" smtClean="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000"/>
                    </a:solidFill>
                  </a:tcPr>
                </a:tc>
                <a:tc>
                  <a:txBody>
                    <a:bodyPr/>
                    <a:lstStyle/>
                    <a:p>
                      <a:pPr marL="0" marR="0" lvl="0" indent="0" algn="l" defTabSz="914400" rtl="0" eaLnBrk="1" fontAlgn="base" latinLnBrk="0" hangingPunct="1">
                        <a:lnSpc>
                          <a:spcPct val="100000"/>
                        </a:lnSpc>
                        <a:spcBef>
                          <a:spcPct val="0"/>
                        </a:spcBef>
                        <a:spcAft>
                          <a:spcPct val="0"/>
                        </a:spcAft>
                        <a:buClrTx/>
                        <a:buSzPct val="70000"/>
                        <a:buFont typeface="Wingdings" pitchFamily="2" charset="2"/>
                        <a:buNone/>
                        <a:tabLst/>
                      </a:pPr>
                      <a:endParaRPr kumimoji="0" lang="en-US" sz="2300" b="0" i="1" u="none" strike="noStrike" cap="none" normalizeH="0" baseline="0" smtClean="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000"/>
                    </a:solidFill>
                  </a:tcPr>
                </a:tc>
                <a:tc>
                  <a:txBody>
                    <a:bodyPr/>
                    <a:lstStyle/>
                    <a:p>
                      <a:pPr marL="0" marR="0" lvl="0" indent="0" algn="l" defTabSz="914400" rtl="0" eaLnBrk="1" fontAlgn="base" latinLnBrk="0" hangingPunct="1">
                        <a:lnSpc>
                          <a:spcPct val="100000"/>
                        </a:lnSpc>
                        <a:spcBef>
                          <a:spcPct val="0"/>
                        </a:spcBef>
                        <a:spcAft>
                          <a:spcPct val="0"/>
                        </a:spcAft>
                        <a:buClrTx/>
                        <a:buSzPct val="70000"/>
                        <a:buFont typeface="Wingdings" pitchFamily="2" charset="2"/>
                        <a:buNone/>
                        <a:tabLst/>
                      </a:pPr>
                      <a:endParaRPr kumimoji="0" lang="en-US" sz="2300" b="0" i="1" u="none" strike="noStrike" cap="none" normalizeH="0" baseline="0" smtClean="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000"/>
                    </a:solidFill>
                  </a:tcPr>
                </a:tc>
                <a:tc>
                  <a:txBody>
                    <a:bodyPr/>
                    <a:lstStyle/>
                    <a:p>
                      <a:pPr marL="0" marR="0" lvl="0" indent="0" algn="l" defTabSz="914400" rtl="0" eaLnBrk="1" fontAlgn="base" latinLnBrk="0" hangingPunct="1">
                        <a:lnSpc>
                          <a:spcPct val="100000"/>
                        </a:lnSpc>
                        <a:spcBef>
                          <a:spcPct val="0"/>
                        </a:spcBef>
                        <a:spcAft>
                          <a:spcPct val="0"/>
                        </a:spcAft>
                        <a:buClrTx/>
                        <a:buSzPct val="70000"/>
                        <a:buFont typeface="Wingdings" pitchFamily="2" charset="2"/>
                        <a:buNone/>
                        <a:tabLst/>
                      </a:pPr>
                      <a:endParaRPr kumimoji="0" lang="en-US" sz="2300" b="0" i="1" u="none" strike="noStrike" cap="none" normalizeH="0" baseline="0" smtClean="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000"/>
                    </a:solidFill>
                  </a:tcPr>
                </a:tc>
                <a:tc>
                  <a:txBody>
                    <a:bodyPr/>
                    <a:lstStyle/>
                    <a:p>
                      <a:pPr marL="0" marR="0" lvl="0" indent="0" algn="l" defTabSz="914400" rtl="0" eaLnBrk="1" fontAlgn="base" latinLnBrk="0" hangingPunct="1">
                        <a:lnSpc>
                          <a:spcPct val="100000"/>
                        </a:lnSpc>
                        <a:spcBef>
                          <a:spcPct val="0"/>
                        </a:spcBef>
                        <a:spcAft>
                          <a:spcPct val="0"/>
                        </a:spcAft>
                        <a:buClrTx/>
                        <a:buSzPct val="70000"/>
                        <a:buFont typeface="Wingdings" pitchFamily="2" charset="2"/>
                        <a:buNone/>
                        <a:tabLst/>
                      </a:pPr>
                      <a:endParaRPr kumimoji="0" lang="en-US" sz="2300" b="0" i="1" u="none" strike="noStrike" cap="none" normalizeH="0" baseline="0" smtClean="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000"/>
                    </a:solidFill>
                  </a:tcPr>
                </a:tc>
                <a:tc>
                  <a:txBody>
                    <a:bodyPr/>
                    <a:lstStyle/>
                    <a:p>
                      <a:pPr marL="0" marR="0" lvl="0" indent="0" algn="l" defTabSz="914400" rtl="0" eaLnBrk="1" fontAlgn="base" latinLnBrk="0" hangingPunct="1">
                        <a:lnSpc>
                          <a:spcPct val="100000"/>
                        </a:lnSpc>
                        <a:spcBef>
                          <a:spcPct val="0"/>
                        </a:spcBef>
                        <a:spcAft>
                          <a:spcPct val="0"/>
                        </a:spcAft>
                        <a:buClrTx/>
                        <a:buSzPct val="70000"/>
                        <a:buFont typeface="Wingdings" pitchFamily="2" charset="2"/>
                        <a:buNone/>
                        <a:tabLst/>
                      </a:pPr>
                      <a:endParaRPr kumimoji="0" lang="en-US" sz="2300" b="0" i="1" u="none" strike="noStrike" cap="none" normalizeH="0" baseline="0" smtClean="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000"/>
                    </a:solidFill>
                  </a:tcPr>
                </a:tc>
              </a:tr>
              <a:tr h="623888">
                <a:tc>
                  <a:txBody>
                    <a:bodyPr/>
                    <a:lstStyle/>
                    <a:p>
                      <a:pPr marL="0" marR="0" lvl="0" indent="0" algn="l" defTabSz="914400" rtl="0" eaLnBrk="1" fontAlgn="base" latinLnBrk="0" hangingPunct="1">
                        <a:lnSpc>
                          <a:spcPct val="100000"/>
                        </a:lnSpc>
                        <a:spcBef>
                          <a:spcPct val="0"/>
                        </a:spcBef>
                        <a:spcAft>
                          <a:spcPct val="0"/>
                        </a:spcAft>
                        <a:buClrTx/>
                        <a:buSzPct val="70000"/>
                        <a:buFont typeface="Wingdings" pitchFamily="2" charset="2"/>
                        <a:buNone/>
                        <a:tabLst/>
                      </a:pPr>
                      <a:r>
                        <a:rPr kumimoji="0" lang="en-GB" sz="2000" b="0" i="1" u="none" strike="noStrike" cap="none" normalizeH="0" baseline="0" smtClean="0">
                          <a:ln>
                            <a:noFill/>
                          </a:ln>
                          <a:solidFill>
                            <a:srgbClr val="000000"/>
                          </a:solidFill>
                          <a:effectLst/>
                          <a:latin typeface="Arial" charset="0"/>
                          <a:cs typeface="Arial" charset="0"/>
                        </a:rPr>
                        <a:t>If Stability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Pct val="70000"/>
                        <a:buFont typeface="Wingdings" pitchFamily="2" charset="2"/>
                        <a:buNone/>
                        <a:tabLst/>
                      </a:pPr>
                      <a:endParaRPr kumimoji="0" lang="en-US" sz="2300" b="0" i="1" u="none" strike="noStrike" cap="none" normalizeH="0" baseline="0" smtClean="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Pct val="70000"/>
                        <a:buFont typeface="Wingdings" pitchFamily="2" charset="2"/>
                        <a:buNone/>
                        <a:tabLst/>
                      </a:pPr>
                      <a:endParaRPr kumimoji="0" lang="en-US" sz="2300" b="0" i="1" u="none" strike="noStrike" cap="none" normalizeH="0" baseline="0" smtClean="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1" fontAlgn="base" latinLnBrk="0" hangingPunct="1">
                        <a:lnSpc>
                          <a:spcPct val="100000"/>
                        </a:lnSpc>
                        <a:spcBef>
                          <a:spcPct val="0"/>
                        </a:spcBef>
                        <a:spcAft>
                          <a:spcPct val="0"/>
                        </a:spcAft>
                        <a:buClrTx/>
                        <a:buSzPct val="70000"/>
                        <a:buFont typeface="Wingdings" pitchFamily="2" charset="2"/>
                        <a:buNone/>
                        <a:tabLst/>
                      </a:pPr>
                      <a:endParaRPr kumimoji="0" lang="en-US" sz="2300" b="0" i="1" u="none" strike="noStrike" cap="none" normalizeH="0" baseline="0" smtClean="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1" fontAlgn="base" latinLnBrk="0" hangingPunct="1">
                        <a:lnSpc>
                          <a:spcPct val="100000"/>
                        </a:lnSpc>
                        <a:spcBef>
                          <a:spcPct val="0"/>
                        </a:spcBef>
                        <a:spcAft>
                          <a:spcPct val="0"/>
                        </a:spcAft>
                        <a:buClrTx/>
                        <a:buSzPct val="70000"/>
                        <a:buFont typeface="Wingdings" pitchFamily="2" charset="2"/>
                        <a:buNone/>
                        <a:tabLst/>
                      </a:pPr>
                      <a:endParaRPr kumimoji="0" lang="en-US" sz="2300" b="0" i="1" u="none" strike="noStrike" cap="none" normalizeH="0" baseline="0" smtClean="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1" fontAlgn="base" latinLnBrk="0" hangingPunct="1">
                        <a:lnSpc>
                          <a:spcPct val="100000"/>
                        </a:lnSpc>
                        <a:spcBef>
                          <a:spcPct val="0"/>
                        </a:spcBef>
                        <a:spcAft>
                          <a:spcPct val="0"/>
                        </a:spcAft>
                        <a:buClrTx/>
                        <a:buSzPct val="70000"/>
                        <a:buFont typeface="Wingdings" pitchFamily="2" charset="2"/>
                        <a:buNone/>
                        <a:tabLst/>
                      </a:pPr>
                      <a:endParaRPr kumimoji="0" lang="en-US" sz="2300" b="0" i="1" u="none" strike="noStrike" cap="none" normalizeH="0" baseline="0" smtClean="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1" fontAlgn="base" latinLnBrk="0" hangingPunct="1">
                        <a:lnSpc>
                          <a:spcPct val="100000"/>
                        </a:lnSpc>
                        <a:spcBef>
                          <a:spcPct val="0"/>
                        </a:spcBef>
                        <a:spcAft>
                          <a:spcPct val="0"/>
                        </a:spcAft>
                        <a:buClrTx/>
                        <a:buSzPct val="70000"/>
                        <a:buFont typeface="Wingdings" pitchFamily="2" charset="2"/>
                        <a:buNone/>
                        <a:tabLst/>
                      </a:pPr>
                      <a:endParaRPr kumimoji="0" lang="en-US" sz="2300" b="0" i="1" u="none" strike="noStrike" cap="none" normalizeH="0" baseline="0" smtClean="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Pct val="70000"/>
                        <a:buFont typeface="Wingdings" pitchFamily="2" charset="2"/>
                        <a:buNone/>
                        <a:tabLst/>
                      </a:pPr>
                      <a:endParaRPr kumimoji="0" lang="en-US" sz="2300" b="0" i="1" u="none" strike="noStrike" cap="none" normalizeH="0" baseline="0" smtClean="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Pct val="70000"/>
                        <a:buFont typeface="Wingdings" pitchFamily="2" charset="2"/>
                        <a:buNone/>
                        <a:tabLst/>
                      </a:pPr>
                      <a:endParaRPr kumimoji="0" lang="en-US" sz="2300" b="0" i="1" u="none" strike="noStrike" cap="none" normalizeH="0" baseline="0" smtClean="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Pct val="70000"/>
                        <a:buFont typeface="Wingdings" pitchFamily="2" charset="2"/>
                        <a:buNone/>
                        <a:tabLst/>
                      </a:pPr>
                      <a:endParaRPr kumimoji="0" lang="en-US" sz="2300" b="0" i="1" u="none" strike="noStrike" cap="none" normalizeH="0" baseline="0" smtClean="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Pct val="70000"/>
                        <a:buFont typeface="Wingdings" pitchFamily="2" charset="2"/>
                        <a:buNone/>
                        <a:tabLst/>
                      </a:pPr>
                      <a:endParaRPr kumimoji="0" lang="en-US" sz="2300" b="0" i="1" u="none" strike="noStrike" cap="none" normalizeH="0" baseline="0" smtClean="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623888">
                <a:tc>
                  <a:txBody>
                    <a:bodyPr/>
                    <a:lstStyle/>
                    <a:p>
                      <a:pPr marL="0" marR="0" lvl="0" indent="0" algn="l" defTabSz="914400" rtl="0" eaLnBrk="1" fontAlgn="base" latinLnBrk="0" hangingPunct="1">
                        <a:lnSpc>
                          <a:spcPct val="100000"/>
                        </a:lnSpc>
                        <a:spcBef>
                          <a:spcPct val="0"/>
                        </a:spcBef>
                        <a:spcAft>
                          <a:spcPct val="0"/>
                        </a:spcAft>
                        <a:buClrTx/>
                        <a:buSzPct val="70000"/>
                        <a:buFont typeface="Wingdings" pitchFamily="2" charset="2"/>
                        <a:buNone/>
                        <a:tabLst/>
                      </a:pPr>
                      <a:r>
                        <a:rPr kumimoji="0" lang="en-GB" sz="2000" b="0" i="1" u="none" strike="noStrike" cap="none" normalizeH="0" baseline="0" smtClean="0">
                          <a:ln>
                            <a:noFill/>
                          </a:ln>
                          <a:solidFill>
                            <a:srgbClr val="000000"/>
                          </a:solidFill>
                          <a:effectLst/>
                          <a:latin typeface="Arial" charset="0"/>
                          <a:cs typeface="Arial" charset="0"/>
                        </a:rPr>
                        <a:t>10</a:t>
                      </a:r>
                      <a:r>
                        <a:rPr kumimoji="0" lang="en-GB" sz="2000" b="0" i="1" u="none" strike="noStrike" cap="none" normalizeH="0" baseline="30000" smtClean="0">
                          <a:ln>
                            <a:noFill/>
                          </a:ln>
                          <a:solidFill>
                            <a:srgbClr val="000000"/>
                          </a:solidFill>
                          <a:effectLst/>
                          <a:latin typeface="Arial" charset="0"/>
                          <a:cs typeface="Arial" charset="0"/>
                        </a:rPr>
                        <a:t>th</a:t>
                      </a:r>
                      <a:r>
                        <a:rPr kumimoji="0" lang="en-GB" sz="2000" b="0" i="1" u="none" strike="noStrike" cap="none" normalizeH="0" baseline="0" smtClean="0">
                          <a:ln>
                            <a:noFill/>
                          </a:ln>
                          <a:solidFill>
                            <a:srgbClr val="000000"/>
                          </a:solidFill>
                          <a:effectLst/>
                          <a:latin typeface="Arial" charset="0"/>
                          <a:cs typeface="Arial" charset="0"/>
                        </a:rPr>
                        <a:t> EDF B</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Pct val="70000"/>
                        <a:buFont typeface="Wingdings" pitchFamily="2" charset="2"/>
                        <a:buNone/>
                        <a:tabLst/>
                      </a:pPr>
                      <a:endParaRPr kumimoji="0" lang="en-US" sz="2300" b="0" i="1" u="none" strike="noStrike" cap="none" normalizeH="0" baseline="0" smtClean="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Pct val="70000"/>
                        <a:buFont typeface="Wingdings" pitchFamily="2" charset="2"/>
                        <a:buNone/>
                        <a:tabLst/>
                      </a:pPr>
                      <a:endParaRPr kumimoji="0" lang="en-US" sz="2300" b="0" i="1" u="none" strike="noStrike" cap="none" normalizeH="0" baseline="0" smtClean="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Pct val="70000"/>
                        <a:buFont typeface="Wingdings" pitchFamily="2" charset="2"/>
                        <a:buNone/>
                        <a:tabLst/>
                      </a:pPr>
                      <a:endParaRPr kumimoji="0" lang="en-US" sz="2300" b="0" i="1" u="none" strike="noStrike" cap="none" normalizeH="0" baseline="0" smtClean="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Pct val="70000"/>
                        <a:buFont typeface="Wingdings" pitchFamily="2" charset="2"/>
                        <a:buNone/>
                        <a:tabLst/>
                      </a:pPr>
                      <a:endParaRPr kumimoji="0" lang="en-US" sz="2300" b="0" i="1" u="none" strike="noStrike" cap="none" normalizeH="0" baseline="0" smtClean="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Pct val="70000"/>
                        <a:buFont typeface="Wingdings" pitchFamily="2" charset="2"/>
                        <a:buNone/>
                        <a:tabLst/>
                      </a:pPr>
                      <a:endParaRPr kumimoji="0" lang="en-US" sz="2300" b="0" i="1" u="none" strike="noStrike" cap="none" normalizeH="0" baseline="0" smtClean="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00000"/>
                    </a:solidFill>
                  </a:tcPr>
                </a:tc>
                <a:tc>
                  <a:txBody>
                    <a:bodyPr/>
                    <a:lstStyle/>
                    <a:p>
                      <a:pPr marL="0" marR="0" lvl="0" indent="0" algn="l" defTabSz="914400" rtl="0" eaLnBrk="1" fontAlgn="base" latinLnBrk="0" hangingPunct="1">
                        <a:lnSpc>
                          <a:spcPct val="100000"/>
                        </a:lnSpc>
                        <a:spcBef>
                          <a:spcPct val="0"/>
                        </a:spcBef>
                        <a:spcAft>
                          <a:spcPct val="0"/>
                        </a:spcAft>
                        <a:buClrTx/>
                        <a:buSzPct val="70000"/>
                        <a:buFont typeface="Wingdings" pitchFamily="2" charset="2"/>
                        <a:buNone/>
                        <a:tabLst/>
                      </a:pPr>
                      <a:endParaRPr kumimoji="0" lang="en-US" sz="2300" b="0" i="1" u="none" strike="noStrike" cap="none" normalizeH="0" baseline="0" smtClean="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00000"/>
                    </a:solidFill>
                  </a:tcPr>
                </a:tc>
                <a:tc>
                  <a:txBody>
                    <a:bodyPr/>
                    <a:lstStyle/>
                    <a:p>
                      <a:pPr marL="0" marR="0" lvl="0" indent="0" algn="l" defTabSz="914400" rtl="0" eaLnBrk="1" fontAlgn="base" latinLnBrk="0" hangingPunct="1">
                        <a:lnSpc>
                          <a:spcPct val="100000"/>
                        </a:lnSpc>
                        <a:spcBef>
                          <a:spcPct val="0"/>
                        </a:spcBef>
                        <a:spcAft>
                          <a:spcPct val="0"/>
                        </a:spcAft>
                        <a:buClrTx/>
                        <a:buSzPct val="70000"/>
                        <a:buFont typeface="Wingdings" pitchFamily="2" charset="2"/>
                        <a:buNone/>
                        <a:tabLst/>
                      </a:pPr>
                      <a:endParaRPr kumimoji="0" lang="en-US" sz="2300" b="0" i="1" u="none" strike="noStrike" cap="none" normalizeH="0" baseline="0" smtClean="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00000"/>
                    </a:solidFill>
                  </a:tcPr>
                </a:tc>
                <a:tc>
                  <a:txBody>
                    <a:bodyPr/>
                    <a:lstStyle/>
                    <a:p>
                      <a:pPr marL="0" marR="0" lvl="0" indent="0" algn="l" defTabSz="914400" rtl="0" eaLnBrk="1" fontAlgn="base" latinLnBrk="0" hangingPunct="1">
                        <a:lnSpc>
                          <a:spcPct val="100000"/>
                        </a:lnSpc>
                        <a:spcBef>
                          <a:spcPct val="0"/>
                        </a:spcBef>
                        <a:spcAft>
                          <a:spcPct val="0"/>
                        </a:spcAft>
                        <a:buClrTx/>
                        <a:buSzPct val="70000"/>
                        <a:buFont typeface="Wingdings" pitchFamily="2" charset="2"/>
                        <a:buNone/>
                        <a:tabLst/>
                      </a:pPr>
                      <a:endParaRPr kumimoji="0" lang="en-US" sz="2300" b="0" i="1" u="none" strike="noStrike" cap="none" normalizeH="0" baseline="0" smtClean="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00000"/>
                    </a:solidFill>
                  </a:tcPr>
                </a:tc>
                <a:tc>
                  <a:txBody>
                    <a:bodyPr/>
                    <a:lstStyle/>
                    <a:p>
                      <a:pPr marL="0" marR="0" lvl="0" indent="0" algn="l" defTabSz="914400" rtl="0" eaLnBrk="1" fontAlgn="base" latinLnBrk="0" hangingPunct="1">
                        <a:lnSpc>
                          <a:spcPct val="100000"/>
                        </a:lnSpc>
                        <a:spcBef>
                          <a:spcPct val="0"/>
                        </a:spcBef>
                        <a:spcAft>
                          <a:spcPct val="0"/>
                        </a:spcAft>
                        <a:buClrTx/>
                        <a:buSzPct val="70000"/>
                        <a:buFont typeface="Wingdings" pitchFamily="2" charset="2"/>
                        <a:buNone/>
                        <a:tabLst/>
                      </a:pPr>
                      <a:endParaRPr kumimoji="0" lang="en-US" sz="2300" b="0" i="1" u="none" strike="noStrike" cap="none" normalizeH="0" baseline="0" smtClean="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00000"/>
                    </a:solidFill>
                  </a:tcPr>
                </a:tc>
                <a:tc>
                  <a:txBody>
                    <a:bodyPr/>
                    <a:lstStyle/>
                    <a:p>
                      <a:pPr marL="0" marR="0" lvl="0" indent="0" algn="l" defTabSz="914400" rtl="0" eaLnBrk="1" fontAlgn="base" latinLnBrk="0" hangingPunct="1">
                        <a:lnSpc>
                          <a:spcPct val="100000"/>
                        </a:lnSpc>
                        <a:spcBef>
                          <a:spcPct val="0"/>
                        </a:spcBef>
                        <a:spcAft>
                          <a:spcPct val="0"/>
                        </a:spcAft>
                        <a:buClrTx/>
                        <a:buSzPct val="70000"/>
                        <a:buFont typeface="Wingdings" pitchFamily="2" charset="2"/>
                        <a:buNone/>
                        <a:tabLst/>
                      </a:pPr>
                      <a:endParaRPr kumimoji="0" lang="en-US" sz="2300" b="0" i="1" u="none" strike="noStrike" cap="none" normalizeH="0" baseline="0" smtClean="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00000"/>
                    </a:solidFill>
                  </a:tcPr>
                </a:tc>
              </a:tr>
              <a:tr h="623888">
                <a:tc>
                  <a:txBody>
                    <a:bodyPr/>
                    <a:lstStyle/>
                    <a:p>
                      <a:pPr marL="0" marR="0" lvl="0" indent="0" algn="l" defTabSz="914400" rtl="0" eaLnBrk="1" fontAlgn="base" latinLnBrk="0" hangingPunct="1">
                        <a:lnSpc>
                          <a:spcPct val="100000"/>
                        </a:lnSpc>
                        <a:spcBef>
                          <a:spcPct val="0"/>
                        </a:spcBef>
                        <a:spcAft>
                          <a:spcPct val="0"/>
                        </a:spcAft>
                        <a:buClrTx/>
                        <a:buSzPct val="70000"/>
                        <a:buFont typeface="Wingdings" pitchFamily="2" charset="2"/>
                        <a:buNone/>
                        <a:tabLst/>
                      </a:pPr>
                      <a:r>
                        <a:rPr kumimoji="0" lang="en-GB" sz="2000" b="0" i="1" u="none" strike="noStrike" cap="none" normalizeH="0" baseline="0" smtClean="0">
                          <a:ln>
                            <a:noFill/>
                          </a:ln>
                          <a:solidFill>
                            <a:srgbClr val="000000"/>
                          </a:solidFill>
                          <a:effectLst/>
                          <a:latin typeface="Arial" charset="0"/>
                          <a:cs typeface="Arial" charset="0"/>
                        </a:rPr>
                        <a:t>11</a:t>
                      </a:r>
                      <a:r>
                        <a:rPr kumimoji="0" lang="en-GB" sz="2000" b="0" i="1" u="none" strike="noStrike" cap="none" normalizeH="0" baseline="30000" smtClean="0">
                          <a:ln>
                            <a:noFill/>
                          </a:ln>
                          <a:solidFill>
                            <a:srgbClr val="000000"/>
                          </a:solidFill>
                          <a:effectLst/>
                          <a:latin typeface="Arial" charset="0"/>
                          <a:cs typeface="Arial" charset="0"/>
                        </a:rPr>
                        <a:t>th</a:t>
                      </a:r>
                      <a:r>
                        <a:rPr kumimoji="0" lang="en-GB" sz="2000" b="0" i="1" u="none" strike="noStrike" cap="none" normalizeH="0" baseline="0" smtClean="0">
                          <a:ln>
                            <a:noFill/>
                          </a:ln>
                          <a:solidFill>
                            <a:srgbClr val="000000"/>
                          </a:solidFill>
                          <a:effectLst/>
                          <a:latin typeface="Arial" charset="0"/>
                          <a:cs typeface="Arial" charset="0"/>
                        </a:rPr>
                        <a:t> EDF</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Pct val="70000"/>
                        <a:buFont typeface="Wingdings" pitchFamily="2" charset="2"/>
                        <a:buNone/>
                        <a:tabLst/>
                      </a:pPr>
                      <a:endParaRPr kumimoji="0" lang="en-US" sz="2300" b="0" i="1" u="none" strike="noStrike" cap="none" normalizeH="0" baseline="0" smtClean="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Pct val="70000"/>
                        <a:buFont typeface="Wingdings" pitchFamily="2" charset="2"/>
                        <a:buNone/>
                        <a:tabLst/>
                      </a:pPr>
                      <a:endParaRPr kumimoji="0" lang="en-US" sz="2300" b="0" i="1" u="none" strike="noStrike" cap="none" normalizeH="0" baseline="0" smtClean="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Pct val="70000"/>
                        <a:buFont typeface="Wingdings" pitchFamily="2" charset="2"/>
                        <a:buNone/>
                        <a:tabLst/>
                      </a:pPr>
                      <a:endParaRPr kumimoji="0" lang="en-US" sz="2300" b="0" i="1" u="none" strike="noStrike" cap="none" normalizeH="0" baseline="0" smtClean="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Pct val="70000"/>
                        <a:buFont typeface="Wingdings" pitchFamily="2" charset="2"/>
                        <a:buNone/>
                        <a:tabLst/>
                      </a:pPr>
                      <a:endParaRPr kumimoji="0" lang="en-US" sz="2300" b="0" i="1" u="none" strike="noStrike" cap="none" normalizeH="0" baseline="0" smtClean="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Pct val="70000"/>
                        <a:buFont typeface="Wingdings" pitchFamily="2" charset="2"/>
                        <a:buNone/>
                        <a:tabLst/>
                      </a:pPr>
                      <a:endParaRPr kumimoji="0" lang="en-US" sz="2300" b="0" i="1" u="none" strike="noStrike" cap="none" normalizeH="0" baseline="0" smtClean="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Pct val="70000"/>
                        <a:buFont typeface="Wingdings" pitchFamily="2" charset="2"/>
                        <a:buNone/>
                        <a:tabLst/>
                      </a:pPr>
                      <a:endParaRPr kumimoji="0" lang="en-US" sz="2300" b="0" i="1" u="none" strike="noStrike" cap="none" normalizeH="0" baseline="0" smtClean="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Pct val="70000"/>
                        <a:buFont typeface="Wingdings" pitchFamily="2" charset="2"/>
                        <a:buNone/>
                        <a:tabLst/>
                      </a:pPr>
                      <a:endParaRPr kumimoji="0" lang="en-US" sz="2300" b="0" i="1" u="none" strike="noStrike" cap="none" normalizeH="0" baseline="0" smtClean="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Pct val="70000"/>
                        <a:buFont typeface="Wingdings" pitchFamily="2" charset="2"/>
                        <a:buNone/>
                        <a:tabLst/>
                      </a:pPr>
                      <a:endParaRPr kumimoji="0" lang="en-US" sz="2300" b="0" i="1" u="none" strike="noStrike" cap="none" normalizeH="0" baseline="0" smtClean="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914400" rtl="0" eaLnBrk="1" fontAlgn="base" latinLnBrk="0" hangingPunct="1">
                        <a:lnSpc>
                          <a:spcPct val="100000"/>
                        </a:lnSpc>
                        <a:spcBef>
                          <a:spcPct val="0"/>
                        </a:spcBef>
                        <a:spcAft>
                          <a:spcPct val="0"/>
                        </a:spcAft>
                        <a:buClrTx/>
                        <a:buSzPct val="70000"/>
                        <a:buFont typeface="Wingdings" pitchFamily="2" charset="2"/>
                        <a:buNone/>
                        <a:tabLst/>
                      </a:pPr>
                      <a:endParaRPr kumimoji="0" lang="en-US" sz="2300" b="0" i="1" u="none" strike="noStrike" cap="none" normalizeH="0" baseline="0" smtClean="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7030A0"/>
                    </a:solidFill>
                  </a:tcPr>
                </a:tc>
                <a:tc>
                  <a:txBody>
                    <a:bodyPr/>
                    <a:lstStyle/>
                    <a:p>
                      <a:pPr marL="0" marR="0" lvl="0" indent="0" algn="l" defTabSz="914400" rtl="0" eaLnBrk="1" fontAlgn="base" latinLnBrk="0" hangingPunct="1">
                        <a:lnSpc>
                          <a:spcPct val="100000"/>
                        </a:lnSpc>
                        <a:spcBef>
                          <a:spcPct val="0"/>
                        </a:spcBef>
                        <a:spcAft>
                          <a:spcPct val="0"/>
                        </a:spcAft>
                        <a:buClrTx/>
                        <a:buSzPct val="70000"/>
                        <a:buFont typeface="Wingdings" pitchFamily="2" charset="2"/>
                        <a:buNone/>
                        <a:tabLst/>
                      </a:pPr>
                      <a:endParaRPr kumimoji="0" lang="en-US" sz="2300" b="0" i="1" u="none" strike="noStrike" cap="none" normalizeH="0" baseline="0" smtClean="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7030A0"/>
                    </a:solidFill>
                  </a:tcPr>
                </a:tc>
              </a:tr>
            </a:tbl>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ext Box 4"/>
          <p:cNvSpPr txBox="1">
            <a:spLocks noChangeArrowheads="1"/>
          </p:cNvSpPr>
          <p:nvPr/>
        </p:nvSpPr>
        <p:spPr bwMode="auto">
          <a:xfrm>
            <a:off x="490538" y="585788"/>
            <a:ext cx="1398587" cy="5389562"/>
          </a:xfrm>
          <a:prstGeom prst="rect">
            <a:avLst/>
          </a:prstGeom>
          <a:solidFill>
            <a:srgbClr val="FFFF00"/>
          </a:solidFill>
          <a:ln w="38100">
            <a:solidFill>
              <a:srgbClr val="000000"/>
            </a:solidFill>
            <a:miter lim="800000"/>
            <a:headEnd/>
            <a:tailEnd/>
          </a:ln>
        </p:spPr>
        <p:txBody>
          <a:bodyPr/>
          <a:lstStyle/>
          <a:p>
            <a:pPr>
              <a:buClr>
                <a:schemeClr val="bg2"/>
              </a:buClr>
              <a:buSzPct val="70000"/>
              <a:buFont typeface="Wingdings" pitchFamily="2" charset="2"/>
              <a:buNone/>
            </a:pPr>
            <a:r>
              <a:rPr lang="en-GB" altLang="en-US" sz="1600" b="1">
                <a:solidFill>
                  <a:schemeClr val="tx1"/>
                </a:solidFill>
                <a:latin typeface="Calibri" pitchFamily="34" charset="0"/>
              </a:rPr>
              <a:t>Situation and context analysis</a:t>
            </a:r>
          </a:p>
          <a:p>
            <a:pPr>
              <a:buClr>
                <a:schemeClr val="bg2"/>
              </a:buClr>
              <a:buSzPct val="70000"/>
              <a:buFont typeface="Wingdings" pitchFamily="2" charset="2"/>
              <a:buNone/>
            </a:pPr>
            <a:endParaRPr lang="en-GB" altLang="en-US" sz="1600" b="1">
              <a:solidFill>
                <a:schemeClr val="tx1"/>
              </a:solidFill>
              <a:latin typeface="Calibri" pitchFamily="34" charset="0"/>
            </a:endParaRPr>
          </a:p>
          <a:p>
            <a:pPr>
              <a:buClr>
                <a:schemeClr val="bg2"/>
              </a:buClr>
              <a:buSzPct val="70000"/>
              <a:buFont typeface="Wingdings" pitchFamily="2" charset="2"/>
              <a:buNone/>
            </a:pPr>
            <a:r>
              <a:rPr lang="en-GB" altLang="en-US" sz="1600" b="1">
                <a:solidFill>
                  <a:schemeClr val="tx1"/>
                </a:solidFill>
                <a:latin typeface="Calibri" pitchFamily="34" charset="0"/>
              </a:rPr>
              <a:t>Livelihood and wealth profiling analysis</a:t>
            </a:r>
          </a:p>
          <a:p>
            <a:pPr>
              <a:buClr>
                <a:schemeClr val="bg2"/>
              </a:buClr>
              <a:buSzPct val="70000"/>
              <a:buFont typeface="Wingdings" pitchFamily="2" charset="2"/>
              <a:buNone/>
            </a:pPr>
            <a:endParaRPr lang="en-GB" altLang="en-US" sz="1600" b="1">
              <a:solidFill>
                <a:schemeClr val="tx1"/>
              </a:solidFill>
              <a:latin typeface="Calibri" pitchFamily="34" charset="0"/>
            </a:endParaRPr>
          </a:p>
          <a:p>
            <a:pPr>
              <a:buClr>
                <a:schemeClr val="bg2"/>
              </a:buClr>
              <a:buSzPct val="70000"/>
              <a:buFont typeface="Wingdings" pitchFamily="2" charset="2"/>
              <a:buNone/>
            </a:pPr>
            <a:r>
              <a:rPr lang="en-GB" altLang="en-US" sz="1600" b="1">
                <a:solidFill>
                  <a:schemeClr val="tx1"/>
                </a:solidFill>
                <a:latin typeface="Calibri" pitchFamily="34" charset="0"/>
              </a:rPr>
              <a:t>Joint Risk analysis</a:t>
            </a:r>
          </a:p>
          <a:p>
            <a:pPr>
              <a:buClr>
                <a:schemeClr val="bg2"/>
              </a:buClr>
              <a:buSzPct val="70000"/>
              <a:buFont typeface="Wingdings" pitchFamily="2" charset="2"/>
              <a:buNone/>
            </a:pPr>
            <a:endParaRPr lang="en-GB" altLang="en-US" sz="1600" b="1">
              <a:solidFill>
                <a:schemeClr val="tx1"/>
              </a:solidFill>
              <a:latin typeface="Calibri" pitchFamily="34" charset="0"/>
            </a:endParaRPr>
          </a:p>
          <a:p>
            <a:pPr>
              <a:buClr>
                <a:schemeClr val="bg2"/>
              </a:buClr>
              <a:buSzPct val="70000"/>
              <a:buFont typeface="Wingdings" pitchFamily="2" charset="2"/>
              <a:buNone/>
            </a:pPr>
            <a:r>
              <a:rPr lang="en-GB" altLang="en-US" sz="1600" b="1">
                <a:solidFill>
                  <a:schemeClr val="tx1"/>
                </a:solidFill>
                <a:latin typeface="Calibri" pitchFamily="34" charset="0"/>
              </a:rPr>
              <a:t>Mapping existing operations and Gap analysis</a:t>
            </a:r>
          </a:p>
          <a:p>
            <a:pPr>
              <a:buClr>
                <a:schemeClr val="bg2"/>
              </a:buClr>
              <a:buSzPct val="70000"/>
              <a:buFont typeface="Wingdings" pitchFamily="2" charset="2"/>
              <a:buNone/>
            </a:pPr>
            <a:endParaRPr lang="en-GB" altLang="en-US" sz="1600" b="1">
              <a:solidFill>
                <a:schemeClr val="tx1"/>
              </a:solidFill>
              <a:latin typeface="Calibri" pitchFamily="34" charset="0"/>
            </a:endParaRPr>
          </a:p>
          <a:p>
            <a:pPr>
              <a:buClr>
                <a:schemeClr val="bg2"/>
              </a:buClr>
              <a:buSzPct val="70000"/>
              <a:buFont typeface="Wingdings" pitchFamily="2" charset="2"/>
              <a:buNone/>
            </a:pPr>
            <a:r>
              <a:rPr lang="en-GB" altLang="en-US" sz="1600" b="1">
                <a:solidFill>
                  <a:schemeClr val="tx1"/>
                </a:solidFill>
                <a:latin typeface="Calibri" pitchFamily="34" charset="0"/>
              </a:rPr>
              <a:t>GOE policies, programmes</a:t>
            </a:r>
          </a:p>
          <a:p>
            <a:pPr>
              <a:buClr>
                <a:schemeClr val="bg2"/>
              </a:buClr>
              <a:buSzPct val="70000"/>
              <a:buFont typeface="Wingdings" pitchFamily="2" charset="2"/>
              <a:buNone/>
            </a:pPr>
            <a:r>
              <a:rPr lang="en-GB" altLang="en-US" sz="1600" b="1">
                <a:solidFill>
                  <a:schemeClr val="tx1"/>
                </a:solidFill>
                <a:latin typeface="Calibri" pitchFamily="34" charset="0"/>
              </a:rPr>
              <a:t>and activities</a:t>
            </a:r>
          </a:p>
        </p:txBody>
      </p:sp>
      <p:sp>
        <p:nvSpPr>
          <p:cNvPr id="29698" name="Text Box 5"/>
          <p:cNvSpPr txBox="1">
            <a:spLocks noChangeArrowheads="1"/>
          </p:cNvSpPr>
          <p:nvPr/>
        </p:nvSpPr>
        <p:spPr bwMode="auto">
          <a:xfrm>
            <a:off x="2470150" y="2565400"/>
            <a:ext cx="1479550" cy="1716088"/>
          </a:xfrm>
          <a:prstGeom prst="rect">
            <a:avLst/>
          </a:prstGeom>
          <a:solidFill>
            <a:srgbClr val="00FFFF"/>
          </a:solidFill>
          <a:ln w="38100">
            <a:solidFill>
              <a:srgbClr val="000000"/>
            </a:solidFill>
            <a:miter lim="800000"/>
            <a:headEnd/>
            <a:tailEnd/>
          </a:ln>
        </p:spPr>
        <p:txBody>
          <a:bodyPr/>
          <a:lstStyle/>
          <a:p>
            <a:pPr>
              <a:buClr>
                <a:schemeClr val="bg2"/>
              </a:buClr>
              <a:buSzPct val="70000"/>
              <a:buFont typeface="Wingdings" pitchFamily="2" charset="2"/>
              <a:buNone/>
            </a:pPr>
            <a:r>
              <a:rPr lang="en-GB" altLang="en-US" sz="1600" b="1">
                <a:solidFill>
                  <a:schemeClr val="tx1"/>
                </a:solidFill>
                <a:latin typeface="Calibri" pitchFamily="34" charset="0"/>
              </a:rPr>
              <a:t>Joint</a:t>
            </a:r>
          </a:p>
          <a:p>
            <a:pPr>
              <a:buClr>
                <a:schemeClr val="bg2"/>
              </a:buClr>
              <a:buSzPct val="70000"/>
              <a:buFont typeface="Wingdings" pitchFamily="2" charset="2"/>
              <a:buNone/>
            </a:pPr>
            <a:r>
              <a:rPr lang="en-GB" altLang="en-US" sz="1600" b="1">
                <a:solidFill>
                  <a:schemeClr val="tx1"/>
                </a:solidFill>
                <a:latin typeface="Calibri" pitchFamily="34" charset="0"/>
              </a:rPr>
              <a:t>Strategy development  </a:t>
            </a:r>
          </a:p>
          <a:p>
            <a:pPr>
              <a:buClr>
                <a:schemeClr val="bg2"/>
              </a:buClr>
              <a:buSzPct val="70000"/>
              <a:buFont typeface="Wingdings" pitchFamily="2" charset="2"/>
              <a:buNone/>
            </a:pPr>
            <a:endParaRPr lang="en-GB" altLang="en-US" sz="1600" b="1">
              <a:solidFill>
                <a:schemeClr val="tx1"/>
              </a:solidFill>
              <a:latin typeface="Calibri" pitchFamily="34" charset="0"/>
            </a:endParaRPr>
          </a:p>
          <a:p>
            <a:pPr>
              <a:buClr>
                <a:schemeClr val="bg2"/>
              </a:buClr>
              <a:buSzPct val="70000"/>
              <a:buFont typeface="Wingdings" pitchFamily="2" charset="2"/>
              <a:buNone/>
            </a:pPr>
            <a:r>
              <a:rPr lang="en-GB" altLang="en-US" sz="1600" b="1">
                <a:solidFill>
                  <a:schemeClr val="tx1"/>
                </a:solidFill>
                <a:latin typeface="Calibri" pitchFamily="34" charset="0"/>
              </a:rPr>
              <a:t>Impact measurement</a:t>
            </a:r>
            <a:endParaRPr lang="en-GB" altLang="en-US" sz="1600">
              <a:solidFill>
                <a:schemeClr val="tx1"/>
              </a:solidFill>
              <a:latin typeface="Arial" charset="0"/>
            </a:endParaRPr>
          </a:p>
        </p:txBody>
      </p:sp>
      <p:sp>
        <p:nvSpPr>
          <p:cNvPr id="29699" name="Text Box 6"/>
          <p:cNvSpPr txBox="1">
            <a:spLocks noChangeArrowheads="1"/>
          </p:cNvSpPr>
          <p:nvPr/>
        </p:nvSpPr>
        <p:spPr bwMode="auto">
          <a:xfrm>
            <a:off x="4518025" y="557213"/>
            <a:ext cx="1671638" cy="5530850"/>
          </a:xfrm>
          <a:prstGeom prst="rect">
            <a:avLst/>
          </a:prstGeom>
          <a:solidFill>
            <a:srgbClr val="99FFCC"/>
          </a:solidFill>
          <a:ln w="38100">
            <a:solidFill>
              <a:srgbClr val="000000"/>
            </a:solidFill>
            <a:miter lim="800000"/>
            <a:headEnd/>
            <a:tailEnd/>
          </a:ln>
        </p:spPr>
        <p:txBody>
          <a:bodyPr/>
          <a:lstStyle/>
          <a:p>
            <a:pPr>
              <a:buClr>
                <a:schemeClr val="bg2"/>
              </a:buClr>
              <a:buSzPct val="70000"/>
              <a:buFont typeface="Wingdings" pitchFamily="2" charset="2"/>
              <a:buNone/>
            </a:pPr>
            <a:r>
              <a:rPr lang="en-GB" altLang="en-US" sz="1600" b="1">
                <a:solidFill>
                  <a:schemeClr val="tx1"/>
                </a:solidFill>
                <a:latin typeface="Calibri" pitchFamily="34" charset="0"/>
              </a:rPr>
              <a:t>Joint planning for </a:t>
            </a:r>
          </a:p>
          <a:p>
            <a:pPr>
              <a:buClr>
                <a:schemeClr val="bg2"/>
              </a:buClr>
              <a:buSzPct val="70000"/>
              <a:buFont typeface="Wingdings" pitchFamily="2" charset="2"/>
              <a:buNone/>
            </a:pPr>
            <a:r>
              <a:rPr lang="en-GB" altLang="en-US" sz="1600" b="1">
                <a:solidFill>
                  <a:schemeClr val="tx1"/>
                </a:solidFill>
                <a:latin typeface="Calibri" pitchFamily="34" charset="0"/>
              </a:rPr>
              <a:t>implementation </a:t>
            </a:r>
          </a:p>
          <a:p>
            <a:pPr>
              <a:buClr>
                <a:schemeClr val="bg2"/>
              </a:buClr>
              <a:buSzPct val="70000"/>
              <a:buFont typeface="Wingdings" pitchFamily="2" charset="2"/>
              <a:buNone/>
            </a:pPr>
            <a:endParaRPr lang="en-GB" altLang="en-US" sz="1600" b="1">
              <a:solidFill>
                <a:schemeClr val="tx1"/>
              </a:solidFill>
              <a:latin typeface="Calibri" pitchFamily="34" charset="0"/>
            </a:endParaRPr>
          </a:p>
          <a:p>
            <a:pPr>
              <a:buClr>
                <a:schemeClr val="bg2"/>
              </a:buClr>
              <a:buSzPct val="70000"/>
              <a:buFont typeface="Wingdings" pitchFamily="2" charset="2"/>
              <a:buNone/>
            </a:pPr>
            <a:r>
              <a:rPr lang="en-GB" altLang="en-US" sz="1600" b="1">
                <a:solidFill>
                  <a:schemeClr val="tx1"/>
                </a:solidFill>
                <a:latin typeface="Calibri" pitchFamily="34" charset="0"/>
              </a:rPr>
              <a:t>Contingency planning and </a:t>
            </a:r>
          </a:p>
          <a:p>
            <a:pPr>
              <a:buClr>
                <a:schemeClr val="bg2"/>
              </a:buClr>
              <a:buSzPct val="70000"/>
              <a:buFont typeface="Wingdings" pitchFamily="2" charset="2"/>
              <a:buNone/>
            </a:pPr>
            <a:r>
              <a:rPr lang="en-GB" altLang="en-US" sz="1600" b="1">
                <a:solidFill>
                  <a:schemeClr val="tx1"/>
                </a:solidFill>
                <a:latin typeface="Calibri" pitchFamily="34" charset="0"/>
              </a:rPr>
              <a:t>Pre-positioning of stocks</a:t>
            </a:r>
          </a:p>
          <a:p>
            <a:pPr>
              <a:buClr>
                <a:schemeClr val="bg2"/>
              </a:buClr>
              <a:buSzPct val="70000"/>
              <a:buFont typeface="Wingdings" pitchFamily="2" charset="2"/>
              <a:buNone/>
            </a:pPr>
            <a:endParaRPr lang="en-GB" altLang="en-US" sz="1600" b="1">
              <a:solidFill>
                <a:schemeClr val="tx1"/>
              </a:solidFill>
              <a:latin typeface="Calibri" pitchFamily="34" charset="0"/>
            </a:endParaRPr>
          </a:p>
          <a:p>
            <a:pPr>
              <a:buClr>
                <a:schemeClr val="bg2"/>
              </a:buClr>
              <a:buSzPct val="70000"/>
              <a:buFont typeface="Wingdings" pitchFamily="2" charset="2"/>
              <a:buNone/>
            </a:pPr>
            <a:r>
              <a:rPr lang="en-GB" altLang="en-US" sz="1600" b="1">
                <a:solidFill>
                  <a:schemeClr val="tx1"/>
                </a:solidFill>
                <a:latin typeface="Calibri" pitchFamily="34" charset="0"/>
              </a:rPr>
              <a:t>Crisis Modifier</a:t>
            </a:r>
          </a:p>
          <a:p>
            <a:pPr>
              <a:buClr>
                <a:schemeClr val="bg2"/>
              </a:buClr>
              <a:buSzPct val="70000"/>
              <a:buFont typeface="Wingdings" pitchFamily="2" charset="2"/>
              <a:buNone/>
            </a:pPr>
            <a:endParaRPr lang="en-GB" altLang="en-US" sz="1600" b="1">
              <a:solidFill>
                <a:schemeClr val="tx1"/>
              </a:solidFill>
              <a:latin typeface="Calibri" pitchFamily="34" charset="0"/>
            </a:endParaRPr>
          </a:p>
          <a:p>
            <a:pPr>
              <a:buClr>
                <a:schemeClr val="bg2"/>
              </a:buClr>
              <a:buSzPct val="70000"/>
              <a:buFont typeface="Wingdings" pitchFamily="2" charset="2"/>
              <a:buNone/>
            </a:pPr>
            <a:r>
              <a:rPr lang="en-GB" altLang="en-US" sz="1600" b="1">
                <a:solidFill>
                  <a:schemeClr val="tx1"/>
                </a:solidFill>
                <a:latin typeface="Calibri" pitchFamily="34" charset="0"/>
              </a:rPr>
              <a:t>Coordination structures</a:t>
            </a:r>
          </a:p>
          <a:p>
            <a:pPr>
              <a:buClr>
                <a:schemeClr val="bg2"/>
              </a:buClr>
              <a:buSzPct val="70000"/>
              <a:buFont typeface="Wingdings" pitchFamily="2" charset="2"/>
              <a:buNone/>
            </a:pPr>
            <a:endParaRPr lang="en-GB" altLang="en-US" sz="1600" b="1">
              <a:solidFill>
                <a:schemeClr val="tx1"/>
              </a:solidFill>
              <a:latin typeface="Calibri" pitchFamily="34" charset="0"/>
            </a:endParaRPr>
          </a:p>
          <a:p>
            <a:pPr>
              <a:buClr>
                <a:schemeClr val="bg2"/>
              </a:buClr>
              <a:buSzPct val="70000"/>
              <a:buFont typeface="Wingdings" pitchFamily="2" charset="2"/>
              <a:buNone/>
            </a:pPr>
            <a:r>
              <a:rPr lang="en-GB" altLang="en-US" sz="1600" b="1">
                <a:solidFill>
                  <a:schemeClr val="tx1"/>
                </a:solidFill>
                <a:latin typeface="Calibri" pitchFamily="34" charset="0"/>
              </a:rPr>
              <a:t>Joint M&amp;E framework (1 per 18 months for cluster)</a:t>
            </a:r>
          </a:p>
          <a:p>
            <a:pPr>
              <a:buClr>
                <a:schemeClr val="bg2"/>
              </a:buClr>
              <a:buSzPct val="70000"/>
              <a:buFont typeface="Wingdings" pitchFamily="2" charset="2"/>
              <a:buNone/>
            </a:pPr>
            <a:endParaRPr lang="en-GB" altLang="en-US" sz="1600" b="1">
              <a:solidFill>
                <a:schemeClr val="tx1"/>
              </a:solidFill>
              <a:latin typeface="Calibri" pitchFamily="34" charset="0"/>
            </a:endParaRPr>
          </a:p>
          <a:p>
            <a:pPr>
              <a:buClr>
                <a:schemeClr val="bg2"/>
              </a:buClr>
              <a:buSzPct val="70000"/>
              <a:buFont typeface="Wingdings" pitchFamily="2" charset="2"/>
              <a:buNone/>
            </a:pPr>
            <a:r>
              <a:rPr lang="en-GB" altLang="en-US" sz="1600" b="1">
                <a:solidFill>
                  <a:schemeClr val="tx1"/>
                </a:solidFill>
                <a:latin typeface="Calibri" pitchFamily="34" charset="0"/>
              </a:rPr>
              <a:t>LL and good practice on joint action</a:t>
            </a:r>
            <a:endParaRPr lang="en-GB" altLang="en-US" sz="1600" b="1">
              <a:solidFill>
                <a:schemeClr val="tx1"/>
              </a:solidFill>
              <a:latin typeface="Arial" charset="0"/>
            </a:endParaRPr>
          </a:p>
        </p:txBody>
      </p:sp>
      <p:sp>
        <p:nvSpPr>
          <p:cNvPr id="29700" name="Text Box 7"/>
          <p:cNvSpPr txBox="1">
            <a:spLocks noChangeArrowheads="1"/>
          </p:cNvSpPr>
          <p:nvPr/>
        </p:nvSpPr>
        <p:spPr bwMode="auto">
          <a:xfrm>
            <a:off x="6810375" y="1230313"/>
            <a:ext cx="1765300" cy="4016375"/>
          </a:xfrm>
          <a:prstGeom prst="rect">
            <a:avLst/>
          </a:prstGeom>
          <a:solidFill>
            <a:srgbClr val="CCCCFF"/>
          </a:solidFill>
          <a:ln w="38100">
            <a:solidFill>
              <a:srgbClr val="000000"/>
            </a:solidFill>
            <a:miter lim="800000"/>
            <a:headEnd/>
            <a:tailEnd/>
          </a:ln>
        </p:spPr>
        <p:txBody>
          <a:bodyPr/>
          <a:lstStyle/>
          <a:p>
            <a:pPr>
              <a:buClr>
                <a:schemeClr val="bg2"/>
              </a:buClr>
              <a:buSzPct val="70000"/>
              <a:buFont typeface="Wingdings" pitchFamily="2" charset="2"/>
              <a:buNone/>
            </a:pPr>
            <a:r>
              <a:rPr lang="en-GB" altLang="en-US" sz="1600" b="1">
                <a:solidFill>
                  <a:schemeClr val="tx1"/>
                </a:solidFill>
                <a:latin typeface="Calibri" pitchFamily="34" charset="0"/>
              </a:rPr>
              <a:t>Common 3 year outcome level logical framework</a:t>
            </a:r>
          </a:p>
          <a:p>
            <a:pPr>
              <a:buClr>
                <a:schemeClr val="bg2"/>
              </a:buClr>
              <a:buSzPct val="70000"/>
              <a:buFont typeface="Wingdings" pitchFamily="2" charset="2"/>
              <a:buNone/>
            </a:pPr>
            <a:endParaRPr lang="en-GB" altLang="en-US" sz="1600" b="1">
              <a:solidFill>
                <a:schemeClr val="tx1"/>
              </a:solidFill>
              <a:latin typeface="Calibri" pitchFamily="34" charset="0"/>
            </a:endParaRPr>
          </a:p>
          <a:p>
            <a:pPr>
              <a:buClr>
                <a:schemeClr val="bg2"/>
              </a:buClr>
              <a:buSzPct val="70000"/>
              <a:buFont typeface="Wingdings" pitchFamily="2" charset="2"/>
              <a:buNone/>
            </a:pPr>
            <a:r>
              <a:rPr lang="en-GB" altLang="en-US" sz="1600" b="1">
                <a:solidFill>
                  <a:schemeClr val="tx1"/>
                </a:solidFill>
                <a:latin typeface="Calibri" pitchFamily="34" charset="0"/>
              </a:rPr>
              <a:t>Project linked (18 months) logical frameworks </a:t>
            </a:r>
          </a:p>
          <a:p>
            <a:pPr>
              <a:buClr>
                <a:schemeClr val="bg2"/>
              </a:buClr>
              <a:buSzPct val="70000"/>
              <a:buFont typeface="Wingdings" pitchFamily="2" charset="2"/>
              <a:buNone/>
            </a:pPr>
            <a:endParaRPr lang="en-GB" altLang="en-US" sz="1600" b="1">
              <a:solidFill>
                <a:schemeClr val="tx1"/>
              </a:solidFill>
              <a:latin typeface="Calibri" pitchFamily="34" charset="0"/>
            </a:endParaRPr>
          </a:p>
          <a:p>
            <a:pPr>
              <a:buClr>
                <a:schemeClr val="bg2"/>
              </a:buClr>
              <a:buSzPct val="70000"/>
              <a:buFont typeface="Wingdings" pitchFamily="2" charset="2"/>
              <a:buNone/>
            </a:pPr>
            <a:r>
              <a:rPr lang="en-GB" altLang="en-US" sz="1600" b="1">
                <a:solidFill>
                  <a:schemeClr val="tx1"/>
                </a:solidFill>
                <a:latin typeface="Calibri" pitchFamily="34" charset="0"/>
              </a:rPr>
              <a:t>Results framework with timeline</a:t>
            </a:r>
          </a:p>
          <a:p>
            <a:pPr>
              <a:buClr>
                <a:schemeClr val="bg2"/>
              </a:buClr>
              <a:buSzPct val="70000"/>
              <a:buFont typeface="Wingdings" pitchFamily="2" charset="2"/>
              <a:buNone/>
            </a:pPr>
            <a:endParaRPr lang="en-GB" altLang="en-US" sz="1600" b="1">
              <a:solidFill>
                <a:schemeClr val="tx1"/>
              </a:solidFill>
              <a:latin typeface="Calibri" pitchFamily="34" charset="0"/>
            </a:endParaRPr>
          </a:p>
          <a:p>
            <a:pPr>
              <a:buClr>
                <a:schemeClr val="bg2"/>
              </a:buClr>
              <a:buSzPct val="70000"/>
              <a:buFont typeface="Wingdings" pitchFamily="2" charset="2"/>
              <a:buNone/>
            </a:pPr>
            <a:r>
              <a:rPr lang="en-GB" altLang="en-US" sz="1600" b="1">
                <a:solidFill>
                  <a:schemeClr val="tx1"/>
                </a:solidFill>
                <a:latin typeface="Calibri" pitchFamily="34" charset="0"/>
              </a:rPr>
              <a:t>Proposals for joint applied research topics </a:t>
            </a:r>
          </a:p>
          <a:p>
            <a:pPr>
              <a:buClr>
                <a:schemeClr val="bg2"/>
              </a:buClr>
              <a:buSzPct val="70000"/>
              <a:buFont typeface="Wingdings" pitchFamily="2" charset="2"/>
              <a:buNone/>
            </a:pPr>
            <a:endParaRPr lang="en-GB" altLang="en-US" sz="1600" b="1">
              <a:solidFill>
                <a:schemeClr val="tx1"/>
              </a:solidFill>
              <a:latin typeface="Calibri" pitchFamily="34" charset="0"/>
            </a:endParaRPr>
          </a:p>
          <a:p>
            <a:pPr>
              <a:buClr>
                <a:schemeClr val="bg2"/>
              </a:buClr>
              <a:buSzPct val="70000"/>
              <a:buFont typeface="Wingdings" pitchFamily="2" charset="2"/>
              <a:buNone/>
            </a:pPr>
            <a:endParaRPr lang="en-GB" altLang="en-US" sz="1600">
              <a:solidFill>
                <a:schemeClr val="tx1"/>
              </a:solidFill>
              <a:latin typeface="Arial" charset="0"/>
            </a:endParaRPr>
          </a:p>
        </p:txBody>
      </p:sp>
      <p:sp>
        <p:nvSpPr>
          <p:cNvPr id="29701" name="Rectangle 9"/>
          <p:cNvSpPr>
            <a:spLocks noChangeArrowheads="1"/>
          </p:cNvSpPr>
          <p:nvPr/>
        </p:nvSpPr>
        <p:spPr bwMode="auto">
          <a:xfrm>
            <a:off x="250825" y="0"/>
            <a:ext cx="8694738" cy="565150"/>
          </a:xfrm>
          <a:prstGeom prst="rect">
            <a:avLst/>
          </a:prstGeom>
          <a:solidFill>
            <a:srgbClr val="FFFF66"/>
          </a:solidFill>
          <a:ln w="9525">
            <a:noFill/>
            <a:miter lim="800000"/>
            <a:headEnd/>
            <a:tailEnd/>
          </a:ln>
        </p:spPr>
        <p:txBody>
          <a:bodyPr>
            <a:spAutoFit/>
          </a:bodyPr>
          <a:lstStyle/>
          <a:p>
            <a:pPr algn="ctr">
              <a:buClr>
                <a:schemeClr val="bg2"/>
              </a:buClr>
              <a:buSzPct val="70000"/>
              <a:buFont typeface="Wingdings" pitchFamily="2" charset="2"/>
              <a:buNone/>
            </a:pPr>
            <a:r>
              <a:rPr lang="en-GB" altLang="en-US" sz="3100" b="1">
                <a:solidFill>
                  <a:srgbClr val="2D5EC1"/>
                </a:solidFill>
                <a:latin typeface="Arial" charset="0"/>
              </a:rPr>
              <a:t>Cluster programme design process</a:t>
            </a:r>
          </a:p>
        </p:txBody>
      </p:sp>
      <p:sp>
        <p:nvSpPr>
          <p:cNvPr id="29702" name="Text Box 10"/>
          <p:cNvSpPr txBox="1">
            <a:spLocks noChangeArrowheads="1"/>
          </p:cNvSpPr>
          <p:nvPr/>
        </p:nvSpPr>
        <p:spPr bwMode="auto">
          <a:xfrm>
            <a:off x="584200" y="6223000"/>
            <a:ext cx="1114425" cy="488950"/>
          </a:xfrm>
          <a:prstGeom prst="rect">
            <a:avLst/>
          </a:prstGeom>
          <a:solidFill>
            <a:srgbClr val="FFFF00"/>
          </a:solidFill>
          <a:ln w="9525">
            <a:noFill/>
            <a:miter lim="800000"/>
            <a:headEnd/>
            <a:tailEnd/>
          </a:ln>
        </p:spPr>
        <p:txBody>
          <a:bodyPr wrap="none">
            <a:spAutoFit/>
          </a:bodyPr>
          <a:lstStyle/>
          <a:p>
            <a:pPr>
              <a:buClr>
                <a:schemeClr val="bg2"/>
              </a:buClr>
              <a:buSzPct val="70000"/>
              <a:buFont typeface="Wingdings" pitchFamily="2" charset="2"/>
              <a:buNone/>
            </a:pPr>
            <a:r>
              <a:rPr lang="en-GB" altLang="en-US" sz="1300" b="1">
                <a:solidFill>
                  <a:schemeClr val="tx1"/>
                </a:solidFill>
                <a:latin typeface="Arial" charset="0"/>
              </a:rPr>
              <a:t>What is the </a:t>
            </a:r>
          </a:p>
          <a:p>
            <a:pPr>
              <a:buClr>
                <a:schemeClr val="bg2"/>
              </a:buClr>
              <a:buSzPct val="70000"/>
              <a:buFont typeface="Wingdings" pitchFamily="2" charset="2"/>
              <a:buNone/>
            </a:pPr>
            <a:r>
              <a:rPr lang="en-GB" altLang="en-US" sz="1300" b="1">
                <a:solidFill>
                  <a:schemeClr val="tx1"/>
                </a:solidFill>
                <a:latin typeface="Arial" charset="0"/>
              </a:rPr>
              <a:t>situation?</a:t>
            </a:r>
          </a:p>
        </p:txBody>
      </p:sp>
      <p:sp>
        <p:nvSpPr>
          <p:cNvPr id="29703" name="Text Box 11"/>
          <p:cNvSpPr txBox="1">
            <a:spLocks noChangeArrowheads="1"/>
          </p:cNvSpPr>
          <p:nvPr/>
        </p:nvSpPr>
        <p:spPr bwMode="auto">
          <a:xfrm>
            <a:off x="2533650" y="6218238"/>
            <a:ext cx="1225550" cy="488950"/>
          </a:xfrm>
          <a:prstGeom prst="rect">
            <a:avLst/>
          </a:prstGeom>
          <a:solidFill>
            <a:srgbClr val="CCCCFF"/>
          </a:solidFill>
          <a:ln w="9525">
            <a:noFill/>
            <a:miter lim="800000"/>
            <a:headEnd/>
            <a:tailEnd/>
          </a:ln>
        </p:spPr>
        <p:txBody>
          <a:bodyPr wrap="none">
            <a:spAutoFit/>
          </a:bodyPr>
          <a:lstStyle/>
          <a:p>
            <a:pPr>
              <a:buClr>
                <a:schemeClr val="bg2"/>
              </a:buClr>
              <a:buSzPct val="70000"/>
              <a:buFont typeface="Wingdings" pitchFamily="2" charset="2"/>
              <a:buNone/>
            </a:pPr>
            <a:r>
              <a:rPr lang="en-GB" altLang="en-US" sz="1300" b="1">
                <a:solidFill>
                  <a:schemeClr val="tx1"/>
                </a:solidFill>
                <a:latin typeface="Arial" charset="0"/>
              </a:rPr>
              <a:t>What do you </a:t>
            </a:r>
          </a:p>
          <a:p>
            <a:pPr>
              <a:buClr>
                <a:schemeClr val="bg2"/>
              </a:buClr>
              <a:buSzPct val="70000"/>
              <a:buFont typeface="Wingdings" pitchFamily="2" charset="2"/>
              <a:buNone/>
            </a:pPr>
            <a:r>
              <a:rPr lang="en-GB" altLang="en-US" sz="1300" b="1">
                <a:solidFill>
                  <a:schemeClr val="tx1"/>
                </a:solidFill>
                <a:latin typeface="Arial" charset="0"/>
              </a:rPr>
              <a:t>want to do?</a:t>
            </a:r>
          </a:p>
        </p:txBody>
      </p:sp>
      <p:sp>
        <p:nvSpPr>
          <p:cNvPr id="29704" name="Text Box 12"/>
          <p:cNvSpPr txBox="1">
            <a:spLocks noChangeArrowheads="1"/>
          </p:cNvSpPr>
          <p:nvPr/>
        </p:nvSpPr>
        <p:spPr bwMode="auto">
          <a:xfrm>
            <a:off x="4657725" y="6186488"/>
            <a:ext cx="1233488" cy="488950"/>
          </a:xfrm>
          <a:prstGeom prst="rect">
            <a:avLst/>
          </a:prstGeom>
          <a:solidFill>
            <a:srgbClr val="99FFCC"/>
          </a:solidFill>
          <a:ln w="9525">
            <a:noFill/>
            <a:miter lim="800000"/>
            <a:headEnd/>
            <a:tailEnd/>
          </a:ln>
        </p:spPr>
        <p:txBody>
          <a:bodyPr wrap="none">
            <a:spAutoFit/>
          </a:bodyPr>
          <a:lstStyle/>
          <a:p>
            <a:pPr>
              <a:buClr>
                <a:schemeClr val="bg2"/>
              </a:buClr>
              <a:buSzPct val="70000"/>
              <a:buFont typeface="Wingdings" pitchFamily="2" charset="2"/>
              <a:buNone/>
            </a:pPr>
            <a:r>
              <a:rPr lang="en-GB" altLang="en-US" sz="1300" b="1">
                <a:solidFill>
                  <a:schemeClr val="tx1"/>
                </a:solidFill>
                <a:latin typeface="Arial" charset="0"/>
              </a:rPr>
              <a:t>How will you </a:t>
            </a:r>
          </a:p>
          <a:p>
            <a:pPr>
              <a:buClr>
                <a:schemeClr val="bg2"/>
              </a:buClr>
              <a:buSzPct val="70000"/>
              <a:buFont typeface="Wingdings" pitchFamily="2" charset="2"/>
              <a:buNone/>
            </a:pPr>
            <a:r>
              <a:rPr lang="en-GB" altLang="en-US" sz="1300" b="1">
                <a:solidFill>
                  <a:schemeClr val="tx1"/>
                </a:solidFill>
                <a:latin typeface="Arial" charset="0"/>
              </a:rPr>
              <a:t>go about it?</a:t>
            </a:r>
          </a:p>
        </p:txBody>
      </p:sp>
      <p:sp>
        <p:nvSpPr>
          <p:cNvPr id="29705" name="Text Box 13"/>
          <p:cNvSpPr txBox="1">
            <a:spLocks noChangeArrowheads="1"/>
          </p:cNvSpPr>
          <p:nvPr/>
        </p:nvSpPr>
        <p:spPr bwMode="auto">
          <a:xfrm>
            <a:off x="6659563" y="6051550"/>
            <a:ext cx="1897062" cy="687388"/>
          </a:xfrm>
          <a:prstGeom prst="rect">
            <a:avLst/>
          </a:prstGeom>
          <a:solidFill>
            <a:srgbClr val="CCCCFF"/>
          </a:solidFill>
          <a:ln w="9525">
            <a:noFill/>
            <a:miter lim="800000"/>
            <a:headEnd/>
            <a:tailEnd/>
          </a:ln>
        </p:spPr>
        <p:txBody>
          <a:bodyPr wrap="none">
            <a:spAutoFit/>
          </a:bodyPr>
          <a:lstStyle/>
          <a:p>
            <a:pPr>
              <a:buClr>
                <a:schemeClr val="bg2"/>
              </a:buClr>
              <a:buSzPct val="70000"/>
              <a:buFont typeface="Wingdings" pitchFamily="2" charset="2"/>
              <a:buNone/>
            </a:pPr>
            <a:r>
              <a:rPr lang="en-GB" altLang="en-US" sz="1300" b="1">
                <a:solidFill>
                  <a:schemeClr val="tx1"/>
                </a:solidFill>
                <a:latin typeface="Arial" charset="0"/>
              </a:rPr>
              <a:t>Cluster guide </a:t>
            </a:r>
          </a:p>
          <a:p>
            <a:pPr>
              <a:buClr>
                <a:schemeClr val="bg2"/>
              </a:buClr>
              <a:buSzPct val="70000"/>
              <a:buFont typeface="Wingdings" pitchFamily="2" charset="2"/>
              <a:buNone/>
            </a:pPr>
            <a:r>
              <a:rPr lang="en-GB" altLang="en-US" sz="1300" b="1">
                <a:solidFill>
                  <a:schemeClr val="tx1"/>
                </a:solidFill>
                <a:latin typeface="Arial" charset="0"/>
              </a:rPr>
              <a:t>for all partners </a:t>
            </a:r>
          </a:p>
          <a:p>
            <a:pPr>
              <a:buClr>
                <a:schemeClr val="bg2"/>
              </a:buClr>
              <a:buSzPct val="70000"/>
              <a:buFont typeface="Wingdings" pitchFamily="2" charset="2"/>
              <a:buNone/>
            </a:pPr>
            <a:r>
              <a:rPr lang="en-GB" altLang="en-US" sz="1300" b="1">
                <a:solidFill>
                  <a:schemeClr val="tx1"/>
                </a:solidFill>
                <a:latin typeface="Arial" charset="0"/>
              </a:rPr>
              <a:t>working in the cluster</a:t>
            </a:r>
          </a:p>
        </p:txBody>
      </p:sp>
      <p:sp>
        <p:nvSpPr>
          <p:cNvPr id="29706" name="AutoShape 14"/>
          <p:cNvSpPr>
            <a:spLocks noChangeArrowheads="1"/>
          </p:cNvSpPr>
          <p:nvPr/>
        </p:nvSpPr>
        <p:spPr bwMode="auto">
          <a:xfrm>
            <a:off x="1990725" y="3379788"/>
            <a:ext cx="323850" cy="288925"/>
          </a:xfrm>
          <a:prstGeom prst="rightArrow">
            <a:avLst>
              <a:gd name="adj1" fmla="val 50000"/>
              <a:gd name="adj2" fmla="val 28022"/>
            </a:avLst>
          </a:prstGeom>
          <a:solidFill>
            <a:srgbClr val="383A88"/>
          </a:solidFill>
          <a:ln w="9525">
            <a:solidFill>
              <a:schemeClr val="tx1"/>
            </a:solidFill>
            <a:miter lim="800000"/>
            <a:headEnd/>
            <a:tailEnd/>
          </a:ln>
        </p:spPr>
        <p:txBody>
          <a:bodyPr wrap="none" anchor="ctr"/>
          <a:lstStyle/>
          <a:p>
            <a:pPr>
              <a:buClr>
                <a:schemeClr val="bg2"/>
              </a:buClr>
              <a:buSzPct val="70000"/>
              <a:buFont typeface="Wingdings" pitchFamily="2" charset="2"/>
              <a:buNone/>
            </a:pPr>
            <a:endParaRPr lang="en-GB" altLang="en-US" sz="1800">
              <a:solidFill>
                <a:schemeClr val="tx1"/>
              </a:solidFill>
              <a:latin typeface="Arial" charset="0"/>
            </a:endParaRPr>
          </a:p>
        </p:txBody>
      </p:sp>
      <p:sp>
        <p:nvSpPr>
          <p:cNvPr id="29707" name="AutoShape 15"/>
          <p:cNvSpPr>
            <a:spLocks noChangeArrowheads="1"/>
          </p:cNvSpPr>
          <p:nvPr/>
        </p:nvSpPr>
        <p:spPr bwMode="auto">
          <a:xfrm>
            <a:off x="4078288" y="3382963"/>
            <a:ext cx="323850" cy="288925"/>
          </a:xfrm>
          <a:prstGeom prst="rightArrow">
            <a:avLst>
              <a:gd name="adj1" fmla="val 50000"/>
              <a:gd name="adj2" fmla="val 28022"/>
            </a:avLst>
          </a:prstGeom>
          <a:solidFill>
            <a:srgbClr val="383A88"/>
          </a:solidFill>
          <a:ln w="9525">
            <a:solidFill>
              <a:schemeClr val="tx1"/>
            </a:solidFill>
            <a:miter lim="800000"/>
            <a:headEnd/>
            <a:tailEnd/>
          </a:ln>
        </p:spPr>
        <p:txBody>
          <a:bodyPr wrap="none" anchor="ctr"/>
          <a:lstStyle/>
          <a:p>
            <a:pPr>
              <a:buClr>
                <a:schemeClr val="bg2"/>
              </a:buClr>
              <a:buSzPct val="70000"/>
              <a:buFont typeface="Wingdings" pitchFamily="2" charset="2"/>
              <a:buNone/>
            </a:pPr>
            <a:endParaRPr lang="en-GB" altLang="en-US" sz="1800">
              <a:solidFill>
                <a:schemeClr val="tx1"/>
              </a:solidFill>
              <a:latin typeface="Arial" charset="0"/>
            </a:endParaRPr>
          </a:p>
        </p:txBody>
      </p:sp>
      <p:sp>
        <p:nvSpPr>
          <p:cNvPr id="29708" name="AutoShape 16"/>
          <p:cNvSpPr>
            <a:spLocks noChangeArrowheads="1"/>
          </p:cNvSpPr>
          <p:nvPr/>
        </p:nvSpPr>
        <p:spPr bwMode="auto">
          <a:xfrm>
            <a:off x="6326188" y="3294063"/>
            <a:ext cx="323850" cy="288925"/>
          </a:xfrm>
          <a:prstGeom prst="rightArrow">
            <a:avLst>
              <a:gd name="adj1" fmla="val 50000"/>
              <a:gd name="adj2" fmla="val 28022"/>
            </a:avLst>
          </a:prstGeom>
          <a:solidFill>
            <a:srgbClr val="383A88"/>
          </a:solidFill>
          <a:ln w="9525">
            <a:solidFill>
              <a:schemeClr val="tx1"/>
            </a:solidFill>
            <a:miter lim="800000"/>
            <a:headEnd/>
            <a:tailEnd/>
          </a:ln>
        </p:spPr>
        <p:txBody>
          <a:bodyPr wrap="none" anchor="ctr"/>
          <a:lstStyle/>
          <a:p>
            <a:pPr>
              <a:buClr>
                <a:schemeClr val="bg2"/>
              </a:buClr>
              <a:buSzPct val="70000"/>
              <a:buFont typeface="Wingdings" pitchFamily="2" charset="2"/>
              <a:buNone/>
            </a:pPr>
            <a:endParaRPr lang="en-GB" altLang="en-US" sz="1800">
              <a:solidFill>
                <a:schemeClr val="tx1"/>
              </a:solidFill>
              <a:latin typeface="Arial" charset="0"/>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ChangeArrowheads="1"/>
          </p:cNvSpPr>
          <p:nvPr>
            <p:ph type="title" idx="4294967295"/>
          </p:nvPr>
        </p:nvSpPr>
        <p:spPr>
          <a:xfrm>
            <a:off x="4140200" y="981075"/>
            <a:ext cx="4235450" cy="1143000"/>
          </a:xfrm>
        </p:spPr>
        <p:txBody>
          <a:bodyPr anchor="ctr"/>
          <a:lstStyle/>
          <a:p>
            <a:pPr eaLnBrk="1" hangingPunct="1"/>
            <a:r>
              <a:rPr lang="en-GB" altLang="en-US" smtClean="0"/>
              <a:t>Challenges</a:t>
            </a:r>
          </a:p>
        </p:txBody>
      </p:sp>
      <p:sp>
        <p:nvSpPr>
          <p:cNvPr id="30722" name="Rectangle 3"/>
          <p:cNvSpPr>
            <a:spLocks noGrp="1" noChangeArrowheads="1"/>
          </p:cNvSpPr>
          <p:nvPr>
            <p:ph type="body" idx="4294967295"/>
          </p:nvPr>
        </p:nvSpPr>
        <p:spPr>
          <a:xfrm>
            <a:off x="395288" y="2565400"/>
            <a:ext cx="8229600" cy="4525963"/>
          </a:xfrm>
        </p:spPr>
        <p:txBody>
          <a:bodyPr/>
          <a:lstStyle/>
          <a:p>
            <a:pPr lvl="1" eaLnBrk="1" hangingPunct="1">
              <a:lnSpc>
                <a:spcPct val="80000"/>
              </a:lnSpc>
              <a:spcBef>
                <a:spcPts val="600"/>
              </a:spcBef>
              <a:spcAft>
                <a:spcPts val="600"/>
              </a:spcAft>
            </a:pPr>
            <a:r>
              <a:rPr lang="en-GB" altLang="en-US" sz="2200" smtClean="0"/>
              <a:t>Need to re-calibrate the role of the humanitarian assistance to integrate chronic humanitarian needs in line with GOE policies and with longer term goals of DRR &amp; resilience building</a:t>
            </a:r>
          </a:p>
          <a:p>
            <a:pPr lvl="1" eaLnBrk="1" hangingPunct="1">
              <a:lnSpc>
                <a:spcPct val="80000"/>
              </a:lnSpc>
              <a:spcBef>
                <a:spcPts val="600"/>
              </a:spcBef>
              <a:spcAft>
                <a:spcPts val="600"/>
              </a:spcAft>
            </a:pPr>
            <a:r>
              <a:rPr lang="en-GB" sz="2200" smtClean="0"/>
              <a:t>Joint programming between humanitarian and development – common understanding of underlying causes</a:t>
            </a:r>
            <a:r>
              <a:rPr lang="en-GB" altLang="en-US" sz="2200" smtClean="0"/>
              <a:t> </a:t>
            </a:r>
          </a:p>
          <a:p>
            <a:pPr lvl="1" eaLnBrk="1" hangingPunct="1">
              <a:lnSpc>
                <a:spcPct val="80000"/>
              </a:lnSpc>
              <a:spcBef>
                <a:spcPts val="600"/>
              </a:spcBef>
              <a:spcAft>
                <a:spcPts val="600"/>
              </a:spcAft>
            </a:pPr>
            <a:r>
              <a:rPr lang="en-GB" altLang="en-US" sz="2200" smtClean="0"/>
              <a:t>The road to resilience building requires short and long term “vision, commitment and funding”.</a:t>
            </a:r>
          </a:p>
          <a:p>
            <a:pPr lvl="1" eaLnBrk="1" hangingPunct="1">
              <a:lnSpc>
                <a:spcPct val="80000"/>
              </a:lnSpc>
              <a:spcBef>
                <a:spcPts val="600"/>
              </a:spcBef>
              <a:spcAft>
                <a:spcPts val="600"/>
              </a:spcAft>
            </a:pPr>
            <a:r>
              <a:rPr lang="en-GB" altLang="en-US" sz="2200" smtClean="0"/>
              <a:t>Importance of leadership and mainstreaming of resilience building in GoE policies and management structures</a:t>
            </a:r>
          </a:p>
          <a:p>
            <a:pPr algn="ctr" eaLnBrk="1" hangingPunct="1">
              <a:lnSpc>
                <a:spcPct val="80000"/>
              </a:lnSpc>
              <a:buFont typeface="Wingdings" pitchFamily="2" charset="2"/>
              <a:buNone/>
            </a:pPr>
            <a:endParaRPr lang="en-GB" altLang="en-US" sz="2200" b="1" u="sng" smtClean="0"/>
          </a:p>
        </p:txBody>
      </p:sp>
      <p:pic>
        <p:nvPicPr>
          <p:cNvPr id="30723" name="Picture 12" descr="cows to trough-drylands-6 CROPPED"/>
          <p:cNvPicPr>
            <a:picLocks noChangeAspect="1" noChangeArrowheads="1"/>
          </p:cNvPicPr>
          <p:nvPr/>
        </p:nvPicPr>
        <p:blipFill>
          <a:blip r:embed="rId2"/>
          <a:srcRect/>
          <a:stretch>
            <a:fillRect/>
          </a:stretch>
        </p:blipFill>
        <p:spPr bwMode="auto">
          <a:xfrm>
            <a:off x="755650" y="188913"/>
            <a:ext cx="1865313" cy="2309812"/>
          </a:xfrm>
          <a:prstGeom prst="rect">
            <a:avLst/>
          </a:prstGeom>
          <a:noFill/>
          <a:ln w="3175">
            <a:solidFill>
              <a:srgbClr val="000000"/>
            </a:solidFill>
            <a:miter lim="800000"/>
            <a:headEnd/>
            <a:tailEnd/>
          </a:ln>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4"/>
          <p:cNvSpPr>
            <a:spLocks noGrp="1"/>
          </p:cNvSpPr>
          <p:nvPr>
            <p:ph type="title" idx="4294967295"/>
          </p:nvPr>
        </p:nvSpPr>
        <p:spPr>
          <a:xfrm>
            <a:off x="1792288" y="4800600"/>
            <a:ext cx="5486400" cy="566738"/>
          </a:xfrm>
        </p:spPr>
        <p:txBody>
          <a:bodyPr/>
          <a:lstStyle/>
          <a:p>
            <a:pPr eaLnBrk="1" hangingPunct="1"/>
            <a:endParaRPr lang="en-GB" altLang="es-ES" sz="1500" b="1" smtClean="0"/>
          </a:p>
        </p:txBody>
      </p:sp>
      <p:sp>
        <p:nvSpPr>
          <p:cNvPr id="31746" name="Text Placeholder 6"/>
          <p:cNvSpPr>
            <a:spLocks noGrp="1"/>
          </p:cNvSpPr>
          <p:nvPr>
            <p:ph type="body" sz="half" idx="4294967295"/>
          </p:nvPr>
        </p:nvSpPr>
        <p:spPr>
          <a:xfrm>
            <a:off x="0" y="6092825"/>
            <a:ext cx="7278688" cy="765175"/>
          </a:xfrm>
        </p:spPr>
        <p:txBody>
          <a:bodyPr/>
          <a:lstStyle/>
          <a:p>
            <a:pPr marL="0" indent="0" eaLnBrk="1" hangingPunct="1">
              <a:lnSpc>
                <a:spcPct val="80000"/>
              </a:lnSpc>
              <a:buFont typeface="Wingdings" pitchFamily="2" charset="2"/>
              <a:buNone/>
            </a:pPr>
            <a:endParaRPr lang="en-US" altLang="es-ES" sz="900" b="1" smtClean="0">
              <a:solidFill>
                <a:srgbClr val="993300"/>
              </a:solidFill>
            </a:endParaRPr>
          </a:p>
          <a:p>
            <a:pPr marL="0" indent="0" eaLnBrk="1" hangingPunct="1">
              <a:lnSpc>
                <a:spcPct val="80000"/>
              </a:lnSpc>
              <a:buFont typeface="Wingdings" pitchFamily="2" charset="2"/>
              <a:buNone/>
            </a:pPr>
            <a:r>
              <a:rPr lang="en-US" altLang="es-ES" sz="2500" b="1" i="1" smtClean="0">
                <a:solidFill>
                  <a:srgbClr val="0070C0"/>
                </a:solidFill>
              </a:rPr>
              <a:t>Thank you …</a:t>
            </a:r>
            <a:r>
              <a:rPr lang="en-US" altLang="es-ES" sz="1400" b="1" i="1" smtClean="0">
                <a:solidFill>
                  <a:srgbClr val="0070C0"/>
                </a:solidFill>
              </a:rPr>
              <a:t>  </a:t>
            </a:r>
          </a:p>
          <a:p>
            <a:pPr marL="0" indent="0" eaLnBrk="1" hangingPunct="1">
              <a:lnSpc>
                <a:spcPct val="80000"/>
              </a:lnSpc>
              <a:buFont typeface="Wingdings" pitchFamily="2" charset="2"/>
              <a:buNone/>
            </a:pPr>
            <a:r>
              <a:rPr lang="en-US" altLang="es-ES" sz="900" b="1" i="1" smtClean="0">
                <a:solidFill>
                  <a:srgbClr val="0070C0"/>
                </a:solidFill>
              </a:rPr>
              <a:t>Photographs – Andy Catley, Kelly Lynch and Cathy Watson</a:t>
            </a:r>
          </a:p>
        </p:txBody>
      </p:sp>
      <p:pic>
        <p:nvPicPr>
          <p:cNvPr id="31747" name="Picture 9" descr="E:\print 100x60_MG_1743.jpg"/>
          <p:cNvPicPr>
            <a:picLocks noGrp="1" noChangeAspect="1" noChangeArrowheads="1"/>
          </p:cNvPicPr>
          <p:nvPr>
            <p:ph idx="4294967295"/>
          </p:nvPr>
        </p:nvPicPr>
        <p:blipFill>
          <a:blip r:embed="rId2"/>
          <a:srcRect r="31"/>
          <a:stretch>
            <a:fillRect/>
          </a:stretch>
        </p:blipFill>
        <p:spPr>
          <a:xfrm>
            <a:off x="0" y="0"/>
            <a:ext cx="9144000" cy="6030913"/>
          </a:xfrm>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title"/>
          </p:nvPr>
        </p:nvSpPr>
        <p:spPr>
          <a:xfrm>
            <a:off x="827088" y="1989138"/>
            <a:ext cx="7696200" cy="1143000"/>
          </a:xfrm>
        </p:spPr>
        <p:txBody>
          <a:bodyPr/>
          <a:lstStyle/>
          <a:p>
            <a:pPr algn="ctr"/>
            <a:r>
              <a:rPr lang="en-GB" smtClean="0"/>
              <a:t>New approach to drought response </a:t>
            </a:r>
          </a:p>
        </p:txBody>
      </p:sp>
      <p:sp>
        <p:nvSpPr>
          <p:cNvPr id="16386" name="Rectangle 3"/>
          <p:cNvSpPr>
            <a:spLocks noGrp="1" noChangeArrowheads="1"/>
          </p:cNvSpPr>
          <p:nvPr>
            <p:ph type="body" sz="half" idx="1"/>
          </p:nvPr>
        </p:nvSpPr>
        <p:spPr/>
        <p:txBody>
          <a:bodyPr/>
          <a:lstStyle/>
          <a:p>
            <a:pPr lvl="1" eaLnBrk="1" hangingPunct="1">
              <a:spcBef>
                <a:spcPts val="600"/>
              </a:spcBef>
              <a:spcAft>
                <a:spcPts val="600"/>
              </a:spcAft>
            </a:pPr>
            <a:endParaRPr lang="en-GB" altLang="en-US" sz="2000" smtClean="0"/>
          </a:p>
          <a:p>
            <a:endParaRPr lang="en-GB" sz="2700" smtClean="0"/>
          </a:p>
        </p:txBody>
      </p:sp>
      <p:sp>
        <p:nvSpPr>
          <p:cNvPr id="16387" name="Rectangle 5"/>
          <p:cNvSpPr>
            <a:spLocks noGrp="1" noChangeArrowheads="1"/>
          </p:cNvSpPr>
          <p:nvPr>
            <p:ph type="body" sz="half" idx="2"/>
          </p:nvPr>
        </p:nvSpPr>
        <p:spPr/>
        <p:txBody>
          <a:bodyPr/>
          <a:lstStyle/>
          <a:p>
            <a:pPr lvl="1" eaLnBrk="1" hangingPunct="1">
              <a:spcBef>
                <a:spcPts val="600"/>
              </a:spcBef>
              <a:spcAft>
                <a:spcPts val="600"/>
              </a:spcAft>
            </a:pPr>
            <a:endParaRPr lang="en-GB" altLang="en-US" sz="2000" smtClean="0"/>
          </a:p>
          <a:p>
            <a:pPr lvl="1" eaLnBrk="1" hangingPunct="1">
              <a:spcBef>
                <a:spcPts val="600"/>
              </a:spcBef>
              <a:spcAft>
                <a:spcPts val="600"/>
              </a:spcAft>
            </a:pPr>
            <a:endParaRPr lang="en-US" altLang="en-US" sz="2000" smtClean="0"/>
          </a:p>
          <a:p>
            <a:pPr lvl="1" eaLnBrk="1" hangingPunct="1">
              <a:spcBef>
                <a:spcPts val="600"/>
              </a:spcBef>
              <a:spcAft>
                <a:spcPts val="600"/>
              </a:spcAft>
            </a:pPr>
            <a:endParaRPr lang="en-US" altLang="en-US" sz="2000" smtClean="0"/>
          </a:p>
          <a:p>
            <a:pPr lvl="1" eaLnBrk="1" hangingPunct="1">
              <a:spcBef>
                <a:spcPts val="600"/>
              </a:spcBef>
              <a:spcAft>
                <a:spcPts val="600"/>
              </a:spcAft>
            </a:pPr>
            <a:endParaRPr lang="en-US" altLang="en-US" sz="2000" smtClean="0"/>
          </a:p>
          <a:p>
            <a:pPr lvl="1" eaLnBrk="1" hangingPunct="1">
              <a:spcBef>
                <a:spcPts val="600"/>
              </a:spcBef>
              <a:spcAft>
                <a:spcPts val="600"/>
              </a:spcAft>
            </a:pPr>
            <a:r>
              <a:rPr lang="en-US" altLang="en-US" sz="2000" smtClean="0"/>
              <a:t>B</a:t>
            </a:r>
            <a:r>
              <a:rPr lang="en-GB" altLang="en-US" sz="2000" smtClean="0"/>
              <a:t>ased on the critical premise that the way we have approached recurrent humanitarian crises is not cost efficient and should be changed</a:t>
            </a:r>
          </a:p>
          <a:p>
            <a:endParaRPr lang="en-GB" sz="2700" smtClean="0"/>
          </a:p>
        </p:txBody>
      </p:sp>
      <p:pic>
        <p:nvPicPr>
          <p:cNvPr id="16388" name="Picture 4" descr="untitled8"/>
          <p:cNvPicPr>
            <a:picLocks noChangeAspect="1" noChangeArrowheads="1"/>
          </p:cNvPicPr>
          <p:nvPr/>
        </p:nvPicPr>
        <p:blipFill>
          <a:blip r:embed="rId2"/>
          <a:srcRect/>
          <a:stretch>
            <a:fillRect/>
          </a:stretch>
        </p:blipFill>
        <p:spPr bwMode="auto">
          <a:xfrm>
            <a:off x="641350" y="3429000"/>
            <a:ext cx="3930650" cy="2632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title"/>
          </p:nvPr>
        </p:nvSpPr>
        <p:spPr>
          <a:xfrm>
            <a:off x="762000" y="701675"/>
            <a:ext cx="7696200" cy="1143000"/>
          </a:xfrm>
        </p:spPr>
        <p:txBody>
          <a:bodyPr/>
          <a:lstStyle/>
          <a:p>
            <a:pPr algn="ctr" eaLnBrk="1" hangingPunct="1"/>
            <a:r>
              <a:rPr lang="en-GB" smtClean="0"/>
              <a:t>Evolution of EU Strategy</a:t>
            </a:r>
          </a:p>
        </p:txBody>
      </p:sp>
      <p:sp>
        <p:nvSpPr>
          <p:cNvPr id="17410" name="Rectangle 4"/>
          <p:cNvSpPr>
            <a:spLocks noGrp="1" noChangeArrowheads="1"/>
          </p:cNvSpPr>
          <p:nvPr>
            <p:ph type="body" sz="half" idx="1"/>
          </p:nvPr>
        </p:nvSpPr>
        <p:spPr>
          <a:xfrm>
            <a:off x="771525" y="1905000"/>
            <a:ext cx="3778250" cy="4038600"/>
          </a:xfrm>
        </p:spPr>
        <p:txBody>
          <a:bodyPr/>
          <a:lstStyle/>
          <a:p>
            <a:pPr eaLnBrk="1" hangingPunct="1">
              <a:buFont typeface="Wingdings" pitchFamily="2" charset="2"/>
              <a:buNone/>
            </a:pPr>
            <a:r>
              <a:rPr lang="en-GB" sz="2000" smtClean="0"/>
              <a:t>FROM</a:t>
            </a:r>
          </a:p>
          <a:p>
            <a:pPr eaLnBrk="1" hangingPunct="1"/>
            <a:r>
              <a:rPr lang="en-GB" sz="2000" smtClean="0"/>
              <a:t>Nutrition centred</a:t>
            </a:r>
          </a:p>
          <a:p>
            <a:pPr eaLnBrk="1" hangingPunct="1"/>
            <a:r>
              <a:rPr lang="en-GB" sz="2000" smtClean="0"/>
              <a:t>Often short term</a:t>
            </a:r>
          </a:p>
          <a:p>
            <a:pPr eaLnBrk="1" hangingPunct="1"/>
            <a:r>
              <a:rPr lang="en-GB" sz="2000" smtClean="0"/>
              <a:t>Mostly on curative side</a:t>
            </a:r>
          </a:p>
          <a:p>
            <a:pPr eaLnBrk="1" hangingPunct="1"/>
            <a:r>
              <a:rPr lang="en-GB" sz="2000" smtClean="0"/>
              <a:t>Pure humanitarian /life saving</a:t>
            </a:r>
          </a:p>
          <a:p>
            <a:pPr eaLnBrk="1" hangingPunct="1"/>
            <a:r>
              <a:rPr lang="en-GB" sz="2000" smtClean="0"/>
              <a:t>Often installing parallel systems</a:t>
            </a:r>
          </a:p>
          <a:p>
            <a:pPr eaLnBrk="1" hangingPunct="1"/>
            <a:r>
              <a:rPr lang="en-GB" sz="2000" smtClean="0"/>
              <a:t>Working in isolation</a:t>
            </a:r>
          </a:p>
          <a:p>
            <a:pPr eaLnBrk="1" hangingPunct="1"/>
            <a:r>
              <a:rPr lang="en-GB" sz="2000" b="1" u="sng" smtClean="0"/>
              <a:t>Stop and go</a:t>
            </a:r>
          </a:p>
          <a:p>
            <a:pPr eaLnBrk="1" hangingPunct="1"/>
            <a:endParaRPr lang="en-GB" sz="2000" smtClean="0"/>
          </a:p>
        </p:txBody>
      </p:sp>
      <p:sp>
        <p:nvSpPr>
          <p:cNvPr id="17411" name="Rectangle 5"/>
          <p:cNvSpPr>
            <a:spLocks noGrp="1" noChangeArrowheads="1"/>
          </p:cNvSpPr>
          <p:nvPr>
            <p:ph type="body" sz="half" idx="2"/>
          </p:nvPr>
        </p:nvSpPr>
        <p:spPr>
          <a:xfrm>
            <a:off x="4643438" y="1916113"/>
            <a:ext cx="3776662" cy="4038600"/>
          </a:xfrm>
        </p:spPr>
        <p:txBody>
          <a:bodyPr/>
          <a:lstStyle/>
          <a:p>
            <a:pPr eaLnBrk="1" hangingPunct="1">
              <a:lnSpc>
                <a:spcPct val="80000"/>
              </a:lnSpc>
              <a:buFont typeface="Wingdings" pitchFamily="2" charset="2"/>
              <a:buNone/>
            </a:pPr>
            <a:r>
              <a:rPr lang="en-GB" sz="2000" smtClean="0"/>
              <a:t>TO</a:t>
            </a:r>
          </a:p>
          <a:p>
            <a:pPr eaLnBrk="1" hangingPunct="1">
              <a:lnSpc>
                <a:spcPct val="80000"/>
              </a:lnSpc>
            </a:pPr>
            <a:r>
              <a:rPr lang="en-GB" sz="2000" smtClean="0"/>
              <a:t>Multi-sectoral with nutrition and food security as entry point </a:t>
            </a:r>
          </a:p>
          <a:p>
            <a:pPr eaLnBrk="1" hangingPunct="1">
              <a:lnSpc>
                <a:spcPct val="80000"/>
              </a:lnSpc>
            </a:pPr>
            <a:r>
              <a:rPr lang="en-GB" sz="2000" smtClean="0"/>
              <a:t>Nutrition sensitive and specific</a:t>
            </a:r>
          </a:p>
          <a:p>
            <a:pPr eaLnBrk="1" hangingPunct="1">
              <a:lnSpc>
                <a:spcPct val="80000"/>
              </a:lnSpc>
            </a:pPr>
            <a:r>
              <a:rPr lang="en-GB" sz="2000" smtClean="0"/>
              <a:t>Middle to long term commitment</a:t>
            </a:r>
          </a:p>
          <a:p>
            <a:pPr eaLnBrk="1" hangingPunct="1">
              <a:lnSpc>
                <a:spcPct val="80000"/>
              </a:lnSpc>
            </a:pPr>
            <a:r>
              <a:rPr lang="en-GB" sz="2000" smtClean="0"/>
              <a:t>Curative and preventive</a:t>
            </a:r>
          </a:p>
          <a:p>
            <a:pPr eaLnBrk="1" hangingPunct="1">
              <a:lnSpc>
                <a:spcPct val="80000"/>
              </a:lnSpc>
            </a:pPr>
            <a:r>
              <a:rPr lang="en-GB" sz="2000" smtClean="0"/>
              <a:t>Humanitarian and development integration</a:t>
            </a:r>
          </a:p>
          <a:p>
            <a:pPr eaLnBrk="1" hangingPunct="1">
              <a:lnSpc>
                <a:spcPct val="80000"/>
              </a:lnSpc>
            </a:pPr>
            <a:r>
              <a:rPr lang="en-GB" sz="2000" smtClean="0"/>
              <a:t>Cooperation with GOE woredas/zones/regional or federal</a:t>
            </a:r>
          </a:p>
          <a:p>
            <a:pPr eaLnBrk="1" hangingPunct="1">
              <a:lnSpc>
                <a:spcPct val="80000"/>
              </a:lnSpc>
            </a:pPr>
            <a:r>
              <a:rPr lang="en-GB" sz="2000" b="1" u="sng" smtClean="0"/>
              <a:t>Stay and get ready for next drought</a:t>
            </a:r>
          </a:p>
          <a:p>
            <a:pPr eaLnBrk="1" hangingPunct="1">
              <a:lnSpc>
                <a:spcPct val="80000"/>
              </a:lnSpc>
            </a:pPr>
            <a:endParaRPr lang="en-GB" sz="2000" smtClean="0"/>
          </a:p>
          <a:p>
            <a:pPr eaLnBrk="1" hangingPunct="1">
              <a:lnSpc>
                <a:spcPct val="80000"/>
              </a:lnSpc>
            </a:pPr>
            <a:endParaRPr lang="en-GB" sz="200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idx="4294967295"/>
          </p:nvPr>
        </p:nvSpPr>
        <p:spPr>
          <a:xfrm>
            <a:off x="468313" y="1196975"/>
            <a:ext cx="8229600" cy="936625"/>
          </a:xfrm>
        </p:spPr>
        <p:txBody>
          <a:bodyPr anchor="ctr"/>
          <a:lstStyle/>
          <a:p>
            <a:pPr algn="ctr" eaLnBrk="1" hangingPunct="1"/>
            <a:r>
              <a:rPr lang="en-GB" altLang="en-US" sz="2900" smtClean="0"/>
              <a:t>Basic Resilience Building Model (humanitarian part)</a:t>
            </a:r>
          </a:p>
        </p:txBody>
      </p:sp>
      <p:sp>
        <p:nvSpPr>
          <p:cNvPr id="18434" name="Rectangle 4"/>
          <p:cNvSpPr>
            <a:spLocks noChangeArrowheads="1"/>
          </p:cNvSpPr>
          <p:nvPr/>
        </p:nvSpPr>
        <p:spPr bwMode="auto">
          <a:xfrm>
            <a:off x="827088" y="2276475"/>
            <a:ext cx="2376487" cy="1152525"/>
          </a:xfrm>
          <a:prstGeom prst="rect">
            <a:avLst/>
          </a:prstGeom>
          <a:solidFill>
            <a:schemeClr val="accent2"/>
          </a:solidFill>
          <a:ln w="76200">
            <a:solidFill>
              <a:srgbClr val="FF0000"/>
            </a:solidFill>
            <a:miter lim="800000"/>
            <a:headEnd/>
            <a:tailEnd/>
          </a:ln>
        </p:spPr>
        <p:txBody>
          <a:bodyPr wrap="none" anchor="ctr"/>
          <a:lstStyle/>
          <a:p>
            <a:pPr algn="ctr">
              <a:buClr>
                <a:schemeClr val="bg1"/>
              </a:buClr>
            </a:pPr>
            <a:r>
              <a:rPr lang="en-GB" altLang="en-US" sz="1400" b="1" i="1">
                <a:solidFill>
                  <a:schemeClr val="tx1"/>
                </a:solidFill>
              </a:rPr>
              <a:t>Improved basic </a:t>
            </a:r>
          </a:p>
          <a:p>
            <a:pPr algn="ctr">
              <a:buClr>
                <a:schemeClr val="bg1"/>
              </a:buClr>
            </a:pPr>
            <a:r>
              <a:rPr lang="en-GB" altLang="en-US" sz="1400" b="1" i="1">
                <a:solidFill>
                  <a:schemeClr val="tx1"/>
                </a:solidFill>
              </a:rPr>
              <a:t>Services: </a:t>
            </a:r>
          </a:p>
          <a:p>
            <a:pPr algn="ctr">
              <a:buClr>
                <a:schemeClr val="bg1"/>
              </a:buClr>
            </a:pPr>
            <a:r>
              <a:rPr lang="en-GB" altLang="en-US" sz="1400" b="1" i="1">
                <a:solidFill>
                  <a:schemeClr val="tx1"/>
                </a:solidFill>
              </a:rPr>
              <a:t>nutrition, health, </a:t>
            </a:r>
          </a:p>
          <a:p>
            <a:pPr algn="ctr">
              <a:buClr>
                <a:schemeClr val="bg1"/>
              </a:buClr>
            </a:pPr>
            <a:r>
              <a:rPr lang="en-GB" altLang="en-US" sz="1400" b="1" i="1">
                <a:solidFill>
                  <a:schemeClr val="tx1"/>
                </a:solidFill>
              </a:rPr>
              <a:t>WASH, education</a:t>
            </a:r>
          </a:p>
        </p:txBody>
      </p:sp>
      <p:sp>
        <p:nvSpPr>
          <p:cNvPr id="18435" name="Rectangle 5"/>
          <p:cNvSpPr>
            <a:spLocks noChangeArrowheads="1"/>
          </p:cNvSpPr>
          <p:nvPr/>
        </p:nvSpPr>
        <p:spPr bwMode="auto">
          <a:xfrm>
            <a:off x="6300788" y="2205038"/>
            <a:ext cx="2374900" cy="1295400"/>
          </a:xfrm>
          <a:prstGeom prst="rect">
            <a:avLst/>
          </a:prstGeom>
          <a:solidFill>
            <a:schemeClr val="accent2"/>
          </a:solidFill>
          <a:ln w="76200">
            <a:solidFill>
              <a:srgbClr val="FF0000"/>
            </a:solidFill>
            <a:miter lim="800000"/>
            <a:headEnd/>
            <a:tailEnd/>
          </a:ln>
        </p:spPr>
        <p:txBody>
          <a:bodyPr wrap="none" anchor="ctr"/>
          <a:lstStyle/>
          <a:p>
            <a:pPr algn="ctr">
              <a:buClr>
                <a:schemeClr val="bg1"/>
              </a:buClr>
            </a:pPr>
            <a:r>
              <a:rPr lang="en-GB" altLang="en-US" sz="1400" b="1" i="1">
                <a:solidFill>
                  <a:schemeClr val="tx1"/>
                </a:solidFill>
              </a:rPr>
              <a:t>Livelihoods support </a:t>
            </a:r>
          </a:p>
          <a:p>
            <a:pPr algn="ctr">
              <a:buClr>
                <a:schemeClr val="bg1"/>
              </a:buClr>
            </a:pPr>
            <a:r>
              <a:rPr lang="en-GB" altLang="en-US" sz="1400" b="1" i="1">
                <a:solidFill>
                  <a:schemeClr val="tx1"/>
                </a:solidFill>
              </a:rPr>
              <a:t>(AGR and livestock) </a:t>
            </a:r>
          </a:p>
          <a:p>
            <a:pPr algn="ctr">
              <a:buClr>
                <a:schemeClr val="bg1"/>
              </a:buClr>
            </a:pPr>
            <a:r>
              <a:rPr lang="en-GB" altLang="en-US" sz="1400" b="1" i="1">
                <a:solidFill>
                  <a:schemeClr val="tx1"/>
                </a:solidFill>
              </a:rPr>
              <a:t>but also </a:t>
            </a:r>
          </a:p>
          <a:p>
            <a:pPr algn="ctr">
              <a:buClr>
                <a:schemeClr val="bg1"/>
              </a:buClr>
            </a:pPr>
            <a:r>
              <a:rPr lang="en-GB" altLang="en-US" sz="1400" b="1" i="1">
                <a:solidFill>
                  <a:schemeClr val="tx1"/>
                </a:solidFill>
              </a:rPr>
              <a:t>diversification </a:t>
            </a:r>
          </a:p>
          <a:p>
            <a:pPr algn="ctr">
              <a:buClr>
                <a:schemeClr val="bg1"/>
              </a:buClr>
            </a:pPr>
            <a:r>
              <a:rPr lang="en-GB" altLang="en-US" sz="1400" b="1" i="1">
                <a:solidFill>
                  <a:schemeClr val="tx1"/>
                </a:solidFill>
              </a:rPr>
              <a:t>of livelihoods</a:t>
            </a:r>
          </a:p>
        </p:txBody>
      </p:sp>
      <p:sp>
        <p:nvSpPr>
          <p:cNvPr id="18436" name="Rectangle 6"/>
          <p:cNvSpPr>
            <a:spLocks noChangeArrowheads="1"/>
          </p:cNvSpPr>
          <p:nvPr/>
        </p:nvSpPr>
        <p:spPr bwMode="auto">
          <a:xfrm>
            <a:off x="971550" y="5084763"/>
            <a:ext cx="2232025" cy="1152525"/>
          </a:xfrm>
          <a:prstGeom prst="rect">
            <a:avLst/>
          </a:prstGeom>
          <a:solidFill>
            <a:schemeClr val="accent2"/>
          </a:solidFill>
          <a:ln w="76200">
            <a:solidFill>
              <a:srgbClr val="FF0000"/>
            </a:solidFill>
            <a:miter lim="800000"/>
            <a:headEnd/>
            <a:tailEnd/>
          </a:ln>
        </p:spPr>
        <p:txBody>
          <a:bodyPr wrap="none" anchor="ctr"/>
          <a:lstStyle/>
          <a:p>
            <a:pPr algn="ctr">
              <a:buClr>
                <a:schemeClr val="bg1"/>
              </a:buClr>
            </a:pPr>
            <a:r>
              <a:rPr lang="en-GB" altLang="en-US" sz="1400" b="1" i="1">
                <a:solidFill>
                  <a:schemeClr val="tx1"/>
                </a:solidFill>
              </a:rPr>
              <a:t>Safety nets for </a:t>
            </a:r>
          </a:p>
          <a:p>
            <a:pPr algn="ctr">
              <a:buClr>
                <a:schemeClr val="bg1"/>
              </a:buClr>
            </a:pPr>
            <a:r>
              <a:rPr lang="en-GB" altLang="en-US" sz="1400" b="1" i="1">
                <a:solidFill>
                  <a:schemeClr val="tx1"/>
                </a:solidFill>
              </a:rPr>
              <a:t>most chronically </a:t>
            </a:r>
          </a:p>
          <a:p>
            <a:pPr algn="ctr">
              <a:buClr>
                <a:schemeClr val="bg1"/>
              </a:buClr>
            </a:pPr>
            <a:r>
              <a:rPr lang="en-GB" altLang="en-US" sz="1400" b="1" i="1">
                <a:solidFill>
                  <a:schemeClr val="tx1"/>
                </a:solidFill>
              </a:rPr>
              <a:t>vulnerable groups </a:t>
            </a:r>
          </a:p>
        </p:txBody>
      </p:sp>
      <p:sp>
        <p:nvSpPr>
          <p:cNvPr id="18437" name="Rectangle 7"/>
          <p:cNvSpPr>
            <a:spLocks noChangeArrowheads="1"/>
          </p:cNvSpPr>
          <p:nvPr/>
        </p:nvSpPr>
        <p:spPr bwMode="auto">
          <a:xfrm>
            <a:off x="6300788" y="5084763"/>
            <a:ext cx="2232025" cy="1152525"/>
          </a:xfrm>
          <a:prstGeom prst="rect">
            <a:avLst/>
          </a:prstGeom>
          <a:solidFill>
            <a:schemeClr val="accent2"/>
          </a:solidFill>
          <a:ln w="76200">
            <a:solidFill>
              <a:srgbClr val="FF0000"/>
            </a:solidFill>
            <a:miter lim="800000"/>
            <a:headEnd/>
            <a:tailEnd/>
          </a:ln>
        </p:spPr>
        <p:txBody>
          <a:bodyPr wrap="none" anchor="ctr"/>
          <a:lstStyle/>
          <a:p>
            <a:pPr algn="ctr">
              <a:buClr>
                <a:schemeClr val="bg1"/>
              </a:buClr>
            </a:pPr>
            <a:r>
              <a:rPr lang="en-GB" altLang="en-US" sz="1400" b="1" i="1">
                <a:solidFill>
                  <a:schemeClr val="tx1"/>
                </a:solidFill>
              </a:rPr>
              <a:t>DRM</a:t>
            </a:r>
          </a:p>
          <a:p>
            <a:pPr algn="ctr">
              <a:buClr>
                <a:schemeClr val="bg1"/>
              </a:buClr>
            </a:pPr>
            <a:r>
              <a:rPr lang="en-GB" altLang="en-US" sz="1400" b="1" i="1">
                <a:solidFill>
                  <a:schemeClr val="tx1"/>
                </a:solidFill>
              </a:rPr>
              <a:t>Preparedness to </a:t>
            </a:r>
          </a:p>
          <a:p>
            <a:pPr algn="ctr">
              <a:buClr>
                <a:schemeClr val="bg1"/>
              </a:buClr>
            </a:pPr>
            <a:r>
              <a:rPr lang="en-GB" altLang="en-US" sz="1400" b="1" i="1">
                <a:solidFill>
                  <a:schemeClr val="tx1"/>
                </a:solidFill>
              </a:rPr>
              <a:t>shocks</a:t>
            </a:r>
          </a:p>
        </p:txBody>
      </p:sp>
      <p:sp>
        <p:nvSpPr>
          <p:cNvPr id="18438" name="Rectangle 16"/>
          <p:cNvSpPr>
            <a:spLocks noChangeArrowheads="1"/>
          </p:cNvSpPr>
          <p:nvPr/>
        </p:nvSpPr>
        <p:spPr bwMode="auto">
          <a:xfrm>
            <a:off x="3203575" y="3644900"/>
            <a:ext cx="2663825" cy="1152525"/>
          </a:xfrm>
          <a:prstGeom prst="rect">
            <a:avLst/>
          </a:prstGeom>
          <a:noFill/>
          <a:ln w="9525" algn="ctr">
            <a:noFill/>
            <a:miter lim="800000"/>
            <a:headEnd/>
            <a:tailEnd/>
          </a:ln>
        </p:spPr>
        <p:txBody>
          <a:bodyPr wrap="none" anchor="ctr">
            <a:spAutoFit/>
          </a:bodyPr>
          <a:lstStyle/>
          <a:p>
            <a:pPr>
              <a:spcBef>
                <a:spcPct val="50000"/>
              </a:spcBef>
            </a:pPr>
            <a:endParaRPr lang="en-US"/>
          </a:p>
        </p:txBody>
      </p:sp>
      <p:sp>
        <p:nvSpPr>
          <p:cNvPr id="18439" name="Rectangle 17"/>
          <p:cNvSpPr>
            <a:spLocks noChangeArrowheads="1"/>
          </p:cNvSpPr>
          <p:nvPr/>
        </p:nvSpPr>
        <p:spPr bwMode="auto">
          <a:xfrm>
            <a:off x="3348038" y="3644900"/>
            <a:ext cx="2736850" cy="1439863"/>
          </a:xfrm>
          <a:prstGeom prst="rect">
            <a:avLst/>
          </a:prstGeom>
          <a:noFill/>
          <a:ln w="9525" algn="ctr">
            <a:noFill/>
            <a:miter lim="800000"/>
            <a:headEnd/>
            <a:tailEnd/>
          </a:ln>
        </p:spPr>
        <p:txBody>
          <a:bodyPr wrap="none" anchor="ctr">
            <a:spAutoFit/>
          </a:bodyPr>
          <a:lstStyle/>
          <a:p>
            <a:pPr>
              <a:spcBef>
                <a:spcPct val="50000"/>
              </a:spcBef>
            </a:pPr>
            <a:endParaRPr lang="en-US"/>
          </a:p>
        </p:txBody>
      </p:sp>
      <p:sp>
        <p:nvSpPr>
          <p:cNvPr id="18440" name="Text Box 18"/>
          <p:cNvSpPr txBox="1">
            <a:spLocks noChangeArrowheads="1"/>
          </p:cNvSpPr>
          <p:nvPr/>
        </p:nvSpPr>
        <p:spPr bwMode="auto">
          <a:xfrm>
            <a:off x="3563938" y="2708275"/>
            <a:ext cx="2374900" cy="2828925"/>
          </a:xfrm>
          <a:prstGeom prst="rect">
            <a:avLst/>
          </a:prstGeom>
          <a:solidFill>
            <a:srgbClr val="FFFF00"/>
          </a:solidFill>
          <a:ln w="50800" algn="ctr">
            <a:solidFill>
              <a:srgbClr val="808000"/>
            </a:solidFill>
            <a:miter lim="800000"/>
            <a:headEnd/>
            <a:tailEnd/>
          </a:ln>
        </p:spPr>
        <p:txBody>
          <a:bodyPr>
            <a:spAutoFit/>
          </a:bodyPr>
          <a:lstStyle/>
          <a:p>
            <a:pPr>
              <a:spcBef>
                <a:spcPct val="50000"/>
              </a:spcBef>
            </a:pPr>
            <a:r>
              <a:rPr lang="en-GB" sz="1600" b="1"/>
              <a:t>Nutrition and food security status of individuals and households</a:t>
            </a:r>
          </a:p>
          <a:p>
            <a:pPr>
              <a:spcBef>
                <a:spcPct val="50000"/>
              </a:spcBef>
            </a:pPr>
            <a:r>
              <a:rPr lang="en-GB" b="1"/>
              <a:t>Community GAM and stunting rates</a:t>
            </a:r>
          </a:p>
          <a:p>
            <a:pPr>
              <a:spcBef>
                <a:spcPct val="50000"/>
              </a:spcBef>
            </a:pPr>
            <a:r>
              <a:rPr lang="en-GB" b="1"/>
              <a:t>Peaks of seasonal malnutrition rates flattened out</a:t>
            </a:r>
          </a:p>
          <a:p>
            <a:pPr>
              <a:spcBef>
                <a:spcPct val="50000"/>
              </a:spcBef>
            </a:pPr>
            <a:r>
              <a:rPr lang="en-GB" sz="1600" b="1"/>
              <a:t>Nutrition is input and outcome</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ext Box 5"/>
          <p:cNvSpPr txBox="1">
            <a:spLocks noChangeArrowheads="1"/>
          </p:cNvSpPr>
          <p:nvPr/>
        </p:nvSpPr>
        <p:spPr bwMode="auto">
          <a:xfrm>
            <a:off x="1619250" y="1268413"/>
            <a:ext cx="6337300" cy="457200"/>
          </a:xfrm>
          <a:prstGeom prst="rect">
            <a:avLst/>
          </a:prstGeom>
          <a:noFill/>
          <a:ln w="9525">
            <a:noFill/>
            <a:miter lim="800000"/>
            <a:headEnd/>
            <a:tailEnd/>
          </a:ln>
        </p:spPr>
        <p:txBody>
          <a:bodyPr>
            <a:spAutoFit/>
          </a:bodyPr>
          <a:lstStyle/>
          <a:p>
            <a:pPr>
              <a:spcBef>
                <a:spcPct val="50000"/>
              </a:spcBef>
            </a:pPr>
            <a:r>
              <a:rPr lang="en-GB" sz="2400" b="1"/>
              <a:t>Crucial Elements to Keep in Mind</a:t>
            </a:r>
          </a:p>
        </p:txBody>
      </p:sp>
      <p:sp>
        <p:nvSpPr>
          <p:cNvPr id="19458" name="Text Box 6"/>
          <p:cNvSpPr txBox="1">
            <a:spLocks noChangeArrowheads="1"/>
          </p:cNvSpPr>
          <p:nvPr/>
        </p:nvSpPr>
        <p:spPr bwMode="auto">
          <a:xfrm>
            <a:off x="774700" y="1773238"/>
            <a:ext cx="4379913" cy="641350"/>
          </a:xfrm>
          <a:prstGeom prst="rect">
            <a:avLst/>
          </a:prstGeom>
          <a:noFill/>
          <a:ln w="9525">
            <a:noFill/>
            <a:miter lim="800000"/>
            <a:headEnd/>
            <a:tailEnd/>
          </a:ln>
        </p:spPr>
        <p:txBody>
          <a:bodyPr wrap="none">
            <a:spAutoFit/>
          </a:bodyPr>
          <a:lstStyle/>
          <a:p>
            <a:r>
              <a:rPr lang="en-GB" altLang="en-US" sz="1800">
                <a:solidFill>
                  <a:schemeClr val="tx1"/>
                </a:solidFill>
              </a:rPr>
              <a:t>Meaningful operational coordination </a:t>
            </a:r>
          </a:p>
          <a:p>
            <a:r>
              <a:rPr lang="en-GB" altLang="en-US" sz="1800">
                <a:solidFill>
                  <a:schemeClr val="tx1"/>
                </a:solidFill>
              </a:rPr>
              <a:t>in geographic clusters</a:t>
            </a:r>
            <a:endParaRPr lang="en-GB" sz="1800">
              <a:solidFill>
                <a:schemeClr val="tx1"/>
              </a:solidFill>
            </a:endParaRPr>
          </a:p>
        </p:txBody>
      </p:sp>
      <p:sp>
        <p:nvSpPr>
          <p:cNvPr id="19459" name="Text Box 7"/>
          <p:cNvSpPr txBox="1">
            <a:spLocks noChangeArrowheads="1"/>
          </p:cNvSpPr>
          <p:nvPr/>
        </p:nvSpPr>
        <p:spPr bwMode="auto">
          <a:xfrm>
            <a:off x="4349750" y="2420938"/>
            <a:ext cx="4254500" cy="585787"/>
          </a:xfrm>
          <a:prstGeom prst="rect">
            <a:avLst/>
          </a:prstGeom>
          <a:noFill/>
          <a:ln w="9525">
            <a:noFill/>
            <a:miter lim="800000"/>
            <a:headEnd/>
            <a:tailEnd/>
          </a:ln>
        </p:spPr>
        <p:txBody>
          <a:bodyPr wrap="none">
            <a:spAutoFit/>
          </a:bodyPr>
          <a:lstStyle/>
          <a:p>
            <a:pPr>
              <a:lnSpc>
                <a:spcPct val="80000"/>
              </a:lnSpc>
              <a:spcBef>
                <a:spcPct val="20000"/>
              </a:spcBef>
              <a:buClr>
                <a:schemeClr val="bg2"/>
              </a:buClr>
              <a:buSzPct val="70000"/>
              <a:buFont typeface="Wingdings" pitchFamily="2" charset="2"/>
              <a:buNone/>
            </a:pPr>
            <a:r>
              <a:rPr lang="en-US" altLang="en-US" sz="1800">
                <a:solidFill>
                  <a:schemeClr val="tx1"/>
                </a:solidFill>
              </a:rPr>
              <a:t>Consortium of partners offering an </a:t>
            </a:r>
          </a:p>
          <a:p>
            <a:pPr>
              <a:lnSpc>
                <a:spcPct val="80000"/>
              </a:lnSpc>
              <a:spcBef>
                <a:spcPct val="20000"/>
              </a:spcBef>
              <a:buClr>
                <a:schemeClr val="bg2"/>
              </a:buClr>
              <a:buSzPct val="70000"/>
              <a:buFont typeface="Wingdings" pitchFamily="2" charset="2"/>
              <a:buNone/>
            </a:pPr>
            <a:r>
              <a:rPr lang="en-US" altLang="en-US" sz="1800">
                <a:solidFill>
                  <a:schemeClr val="tx1"/>
                </a:solidFill>
              </a:rPr>
              <a:t>integrated approach across sectors</a:t>
            </a:r>
            <a:endParaRPr lang="en-GB" sz="1800"/>
          </a:p>
        </p:txBody>
      </p:sp>
      <p:sp>
        <p:nvSpPr>
          <p:cNvPr id="19460" name="Text Box 8"/>
          <p:cNvSpPr txBox="1">
            <a:spLocks noChangeArrowheads="1"/>
          </p:cNvSpPr>
          <p:nvPr/>
        </p:nvSpPr>
        <p:spPr bwMode="auto">
          <a:xfrm>
            <a:off x="3943350" y="3297238"/>
            <a:ext cx="5022850" cy="696912"/>
          </a:xfrm>
          <a:prstGeom prst="rect">
            <a:avLst/>
          </a:prstGeom>
          <a:noFill/>
          <a:ln w="9525">
            <a:noFill/>
            <a:miter lim="800000"/>
            <a:headEnd/>
            <a:tailEnd/>
          </a:ln>
        </p:spPr>
        <p:txBody>
          <a:bodyPr wrap="none">
            <a:spAutoFit/>
          </a:bodyPr>
          <a:lstStyle/>
          <a:p>
            <a:pPr>
              <a:spcBef>
                <a:spcPct val="20000"/>
              </a:spcBef>
              <a:buClr>
                <a:schemeClr val="bg2"/>
              </a:buClr>
              <a:buSzPct val="70000"/>
              <a:buFont typeface="Wingdings" pitchFamily="2" charset="2"/>
              <a:buNone/>
            </a:pPr>
            <a:r>
              <a:rPr lang="en-GB" sz="1800">
                <a:solidFill>
                  <a:schemeClr val="tx1"/>
                </a:solidFill>
              </a:rPr>
              <a:t>Strong local ownership and leadership, on</a:t>
            </a:r>
          </a:p>
          <a:p>
            <a:pPr>
              <a:spcBef>
                <a:spcPct val="20000"/>
              </a:spcBef>
              <a:buClr>
                <a:schemeClr val="bg2"/>
              </a:buClr>
              <a:buSzPct val="70000"/>
              <a:buFont typeface="Wingdings" pitchFamily="2" charset="2"/>
              <a:buNone/>
            </a:pPr>
            <a:r>
              <a:rPr lang="en-GB" sz="1800">
                <a:solidFill>
                  <a:schemeClr val="tx1"/>
                </a:solidFill>
              </a:rPr>
              <a:t>national, regional and grassroots level</a:t>
            </a:r>
            <a:endParaRPr lang="en-GB" sz="1800"/>
          </a:p>
        </p:txBody>
      </p:sp>
      <p:sp>
        <p:nvSpPr>
          <p:cNvPr id="19461" name="Text Box 9"/>
          <p:cNvSpPr txBox="1">
            <a:spLocks noChangeArrowheads="1"/>
          </p:cNvSpPr>
          <p:nvPr/>
        </p:nvSpPr>
        <p:spPr bwMode="auto">
          <a:xfrm>
            <a:off x="755650" y="4221163"/>
            <a:ext cx="4646613" cy="366712"/>
          </a:xfrm>
          <a:prstGeom prst="rect">
            <a:avLst/>
          </a:prstGeom>
          <a:noFill/>
          <a:ln w="9525">
            <a:noFill/>
            <a:miter lim="800000"/>
            <a:headEnd/>
            <a:tailEnd/>
          </a:ln>
        </p:spPr>
        <p:txBody>
          <a:bodyPr wrap="none">
            <a:spAutoFit/>
          </a:bodyPr>
          <a:lstStyle/>
          <a:p>
            <a:r>
              <a:rPr lang="en-GB" sz="1800">
                <a:solidFill>
                  <a:schemeClr val="tx1"/>
                </a:solidFill>
              </a:rPr>
              <a:t>Cooperation with flagship programmes</a:t>
            </a:r>
          </a:p>
        </p:txBody>
      </p:sp>
      <p:sp>
        <p:nvSpPr>
          <p:cNvPr id="19462" name="Text Box 10"/>
          <p:cNvSpPr txBox="1">
            <a:spLocks noChangeArrowheads="1"/>
          </p:cNvSpPr>
          <p:nvPr/>
        </p:nvSpPr>
        <p:spPr bwMode="auto">
          <a:xfrm>
            <a:off x="774700" y="2921000"/>
            <a:ext cx="2698750" cy="696913"/>
          </a:xfrm>
          <a:prstGeom prst="rect">
            <a:avLst/>
          </a:prstGeom>
          <a:noFill/>
          <a:ln w="9525">
            <a:noFill/>
            <a:miter lim="800000"/>
            <a:headEnd/>
            <a:tailEnd/>
          </a:ln>
        </p:spPr>
        <p:txBody>
          <a:bodyPr wrap="none">
            <a:spAutoFit/>
          </a:bodyPr>
          <a:lstStyle/>
          <a:p>
            <a:pPr>
              <a:spcBef>
                <a:spcPct val="20000"/>
              </a:spcBef>
              <a:buClr>
                <a:schemeClr val="bg2"/>
              </a:buClr>
              <a:buSzPct val="70000"/>
              <a:buFont typeface="Wingdings" pitchFamily="2" charset="2"/>
              <a:buNone/>
            </a:pPr>
            <a:r>
              <a:rPr lang="en-GB" sz="1800">
                <a:solidFill>
                  <a:schemeClr val="tx1"/>
                </a:solidFill>
              </a:rPr>
              <a:t>Taking fully on board </a:t>
            </a:r>
          </a:p>
          <a:p>
            <a:pPr>
              <a:spcBef>
                <a:spcPct val="20000"/>
              </a:spcBef>
              <a:buClr>
                <a:schemeClr val="bg2"/>
              </a:buClr>
              <a:buSzPct val="70000"/>
              <a:buFont typeface="Wingdings" pitchFamily="2" charset="2"/>
              <a:buNone/>
            </a:pPr>
            <a:r>
              <a:rPr lang="en-GB" sz="1800">
                <a:solidFill>
                  <a:schemeClr val="tx1"/>
                </a:solidFill>
              </a:rPr>
              <a:t>the GOE policies</a:t>
            </a:r>
            <a:endParaRPr lang="en-GB" sz="1800"/>
          </a:p>
        </p:txBody>
      </p:sp>
      <p:sp>
        <p:nvSpPr>
          <p:cNvPr id="19463" name="Text Box 11"/>
          <p:cNvSpPr txBox="1">
            <a:spLocks noChangeArrowheads="1"/>
          </p:cNvSpPr>
          <p:nvPr/>
        </p:nvSpPr>
        <p:spPr bwMode="auto">
          <a:xfrm>
            <a:off x="6588125" y="4581525"/>
            <a:ext cx="1831975" cy="366713"/>
          </a:xfrm>
          <a:prstGeom prst="rect">
            <a:avLst/>
          </a:prstGeom>
          <a:noFill/>
          <a:ln w="9525">
            <a:noFill/>
            <a:miter lim="800000"/>
            <a:headEnd/>
            <a:tailEnd/>
          </a:ln>
        </p:spPr>
        <p:txBody>
          <a:bodyPr wrap="none">
            <a:spAutoFit/>
          </a:bodyPr>
          <a:lstStyle/>
          <a:p>
            <a:r>
              <a:rPr lang="en-GB" sz="1800">
                <a:solidFill>
                  <a:schemeClr val="tx1"/>
                </a:solidFill>
              </a:rPr>
              <a:t>Crisis modifier</a:t>
            </a:r>
          </a:p>
        </p:txBody>
      </p:sp>
      <p:sp>
        <p:nvSpPr>
          <p:cNvPr id="19464" name="Text Box 12"/>
          <p:cNvSpPr txBox="1">
            <a:spLocks noChangeArrowheads="1"/>
          </p:cNvSpPr>
          <p:nvPr/>
        </p:nvSpPr>
        <p:spPr bwMode="auto">
          <a:xfrm>
            <a:off x="3403600" y="5445125"/>
            <a:ext cx="5129213" cy="641350"/>
          </a:xfrm>
          <a:prstGeom prst="rect">
            <a:avLst/>
          </a:prstGeom>
          <a:noFill/>
          <a:ln w="9525">
            <a:noFill/>
            <a:miter lim="800000"/>
            <a:headEnd/>
            <a:tailEnd/>
          </a:ln>
        </p:spPr>
        <p:txBody>
          <a:bodyPr wrap="none">
            <a:spAutoFit/>
          </a:bodyPr>
          <a:lstStyle/>
          <a:p>
            <a:r>
              <a:rPr lang="en-GB" altLang="en-US" sz="1800">
                <a:solidFill>
                  <a:schemeClr val="tx1"/>
                </a:solidFill>
              </a:rPr>
              <a:t>Targeting the most vulnerable drop-outs… </a:t>
            </a:r>
          </a:p>
          <a:p>
            <a:r>
              <a:rPr lang="en-GB" altLang="en-US" sz="1800">
                <a:solidFill>
                  <a:schemeClr val="tx1"/>
                </a:solidFill>
              </a:rPr>
              <a:t>equity versus growth model</a:t>
            </a:r>
            <a:endParaRPr lang="en-GB" sz="1800"/>
          </a:p>
        </p:txBody>
      </p:sp>
      <p:sp>
        <p:nvSpPr>
          <p:cNvPr id="19465" name="Text Box 13"/>
          <p:cNvSpPr txBox="1">
            <a:spLocks noChangeArrowheads="1"/>
          </p:cNvSpPr>
          <p:nvPr/>
        </p:nvSpPr>
        <p:spPr bwMode="auto">
          <a:xfrm>
            <a:off x="760413" y="4941888"/>
            <a:ext cx="4171950" cy="366712"/>
          </a:xfrm>
          <a:prstGeom prst="rect">
            <a:avLst/>
          </a:prstGeom>
          <a:noFill/>
          <a:ln w="9525">
            <a:noFill/>
            <a:miter lim="800000"/>
            <a:headEnd/>
            <a:tailEnd/>
          </a:ln>
        </p:spPr>
        <p:txBody>
          <a:bodyPr wrap="none">
            <a:spAutoFit/>
          </a:bodyPr>
          <a:lstStyle/>
          <a:p>
            <a:r>
              <a:rPr lang="en-GB" sz="1800">
                <a:solidFill>
                  <a:schemeClr val="tx1"/>
                </a:solidFill>
              </a:rPr>
              <a:t>Continuity and diversity of funding</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title" idx="4294967295"/>
          </p:nvPr>
        </p:nvSpPr>
        <p:spPr>
          <a:xfrm>
            <a:off x="468313" y="1196975"/>
            <a:ext cx="8229600" cy="936625"/>
          </a:xfrm>
        </p:spPr>
        <p:txBody>
          <a:bodyPr anchor="ctr"/>
          <a:lstStyle/>
          <a:p>
            <a:pPr algn="ctr" eaLnBrk="1" hangingPunct="1"/>
            <a:r>
              <a:rPr lang="en-GB" altLang="en-US" sz="2900" smtClean="0"/>
              <a:t>Basic Resilience Building Model – Policy Environment</a:t>
            </a:r>
          </a:p>
        </p:txBody>
      </p:sp>
      <p:sp>
        <p:nvSpPr>
          <p:cNvPr id="20482" name="Rectangle 4"/>
          <p:cNvSpPr>
            <a:spLocks noChangeArrowheads="1"/>
          </p:cNvSpPr>
          <p:nvPr/>
        </p:nvSpPr>
        <p:spPr bwMode="auto">
          <a:xfrm>
            <a:off x="827088" y="2276475"/>
            <a:ext cx="2376487" cy="1152525"/>
          </a:xfrm>
          <a:prstGeom prst="rect">
            <a:avLst/>
          </a:prstGeom>
          <a:solidFill>
            <a:schemeClr val="accent2"/>
          </a:solidFill>
          <a:ln w="76200">
            <a:solidFill>
              <a:srgbClr val="FF0000"/>
            </a:solidFill>
            <a:miter lim="800000"/>
            <a:headEnd/>
            <a:tailEnd/>
          </a:ln>
        </p:spPr>
        <p:txBody>
          <a:bodyPr wrap="none" anchor="ctr"/>
          <a:lstStyle/>
          <a:p>
            <a:pPr algn="ctr">
              <a:buClr>
                <a:schemeClr val="bg1"/>
              </a:buClr>
            </a:pPr>
            <a:r>
              <a:rPr lang="en-GB" altLang="en-US" sz="1400" b="1" i="1">
                <a:solidFill>
                  <a:schemeClr val="tx1"/>
                </a:solidFill>
              </a:rPr>
              <a:t>Improved basic </a:t>
            </a:r>
          </a:p>
          <a:p>
            <a:pPr algn="ctr">
              <a:buClr>
                <a:schemeClr val="bg1"/>
              </a:buClr>
            </a:pPr>
            <a:r>
              <a:rPr lang="en-GB" altLang="en-US" sz="1400" b="1" i="1">
                <a:solidFill>
                  <a:schemeClr val="tx1"/>
                </a:solidFill>
              </a:rPr>
              <a:t>Services: </a:t>
            </a:r>
          </a:p>
          <a:p>
            <a:pPr algn="ctr">
              <a:buClr>
                <a:schemeClr val="bg1"/>
              </a:buClr>
            </a:pPr>
            <a:r>
              <a:rPr lang="en-GB" altLang="en-US" sz="1400" b="1" i="1">
                <a:solidFill>
                  <a:schemeClr val="tx1"/>
                </a:solidFill>
              </a:rPr>
              <a:t>nutrition, health, </a:t>
            </a:r>
          </a:p>
          <a:p>
            <a:pPr algn="ctr">
              <a:buClr>
                <a:schemeClr val="bg1"/>
              </a:buClr>
            </a:pPr>
            <a:r>
              <a:rPr lang="en-GB" altLang="en-US" sz="1400" b="1" i="1">
                <a:solidFill>
                  <a:schemeClr val="tx1"/>
                </a:solidFill>
              </a:rPr>
              <a:t>WASH, education</a:t>
            </a:r>
          </a:p>
        </p:txBody>
      </p:sp>
      <p:sp>
        <p:nvSpPr>
          <p:cNvPr id="20483" name="Rectangle 5"/>
          <p:cNvSpPr>
            <a:spLocks noChangeArrowheads="1"/>
          </p:cNvSpPr>
          <p:nvPr/>
        </p:nvSpPr>
        <p:spPr bwMode="auto">
          <a:xfrm>
            <a:off x="6300788" y="2205038"/>
            <a:ext cx="2374900" cy="1295400"/>
          </a:xfrm>
          <a:prstGeom prst="rect">
            <a:avLst/>
          </a:prstGeom>
          <a:solidFill>
            <a:schemeClr val="accent2"/>
          </a:solidFill>
          <a:ln w="76200">
            <a:solidFill>
              <a:srgbClr val="FF0000"/>
            </a:solidFill>
            <a:miter lim="800000"/>
            <a:headEnd/>
            <a:tailEnd/>
          </a:ln>
        </p:spPr>
        <p:txBody>
          <a:bodyPr wrap="none" anchor="ctr"/>
          <a:lstStyle/>
          <a:p>
            <a:pPr algn="ctr">
              <a:buClr>
                <a:schemeClr val="bg1"/>
              </a:buClr>
            </a:pPr>
            <a:r>
              <a:rPr lang="en-GB" altLang="en-US" sz="1400" b="1" i="1">
                <a:solidFill>
                  <a:schemeClr val="tx1"/>
                </a:solidFill>
              </a:rPr>
              <a:t>Livelihoods support </a:t>
            </a:r>
          </a:p>
          <a:p>
            <a:pPr algn="ctr">
              <a:buClr>
                <a:schemeClr val="bg1"/>
              </a:buClr>
            </a:pPr>
            <a:r>
              <a:rPr lang="en-GB" altLang="en-US" sz="1400" b="1" i="1">
                <a:solidFill>
                  <a:schemeClr val="tx1"/>
                </a:solidFill>
              </a:rPr>
              <a:t>(AGR and livestock) </a:t>
            </a:r>
          </a:p>
          <a:p>
            <a:pPr algn="ctr">
              <a:buClr>
                <a:schemeClr val="bg1"/>
              </a:buClr>
            </a:pPr>
            <a:r>
              <a:rPr lang="en-GB" altLang="en-US" sz="1400" b="1" i="1">
                <a:solidFill>
                  <a:schemeClr val="tx1"/>
                </a:solidFill>
              </a:rPr>
              <a:t>but also </a:t>
            </a:r>
          </a:p>
          <a:p>
            <a:pPr algn="ctr">
              <a:buClr>
                <a:schemeClr val="bg1"/>
              </a:buClr>
            </a:pPr>
            <a:r>
              <a:rPr lang="en-GB" altLang="en-US" sz="1400" b="1" i="1">
                <a:solidFill>
                  <a:schemeClr val="tx1"/>
                </a:solidFill>
              </a:rPr>
              <a:t>diversification </a:t>
            </a:r>
          </a:p>
          <a:p>
            <a:pPr algn="ctr">
              <a:buClr>
                <a:schemeClr val="bg1"/>
              </a:buClr>
            </a:pPr>
            <a:r>
              <a:rPr lang="en-GB" altLang="en-US" sz="1400" b="1" i="1">
                <a:solidFill>
                  <a:schemeClr val="tx1"/>
                </a:solidFill>
              </a:rPr>
              <a:t>of livelihoods</a:t>
            </a:r>
          </a:p>
        </p:txBody>
      </p:sp>
      <p:sp>
        <p:nvSpPr>
          <p:cNvPr id="20484" name="Rectangle 6"/>
          <p:cNvSpPr>
            <a:spLocks noChangeArrowheads="1"/>
          </p:cNvSpPr>
          <p:nvPr/>
        </p:nvSpPr>
        <p:spPr bwMode="auto">
          <a:xfrm>
            <a:off x="971550" y="5084763"/>
            <a:ext cx="2232025" cy="1152525"/>
          </a:xfrm>
          <a:prstGeom prst="rect">
            <a:avLst/>
          </a:prstGeom>
          <a:solidFill>
            <a:schemeClr val="accent2"/>
          </a:solidFill>
          <a:ln w="76200">
            <a:solidFill>
              <a:srgbClr val="FF0000"/>
            </a:solidFill>
            <a:miter lim="800000"/>
            <a:headEnd/>
            <a:tailEnd/>
          </a:ln>
        </p:spPr>
        <p:txBody>
          <a:bodyPr wrap="none" anchor="ctr"/>
          <a:lstStyle/>
          <a:p>
            <a:pPr algn="ctr">
              <a:buClr>
                <a:schemeClr val="bg1"/>
              </a:buClr>
            </a:pPr>
            <a:r>
              <a:rPr lang="en-GB" altLang="en-US" sz="1400" b="1" i="1">
                <a:solidFill>
                  <a:schemeClr val="tx1"/>
                </a:solidFill>
              </a:rPr>
              <a:t>Safety nets for </a:t>
            </a:r>
          </a:p>
          <a:p>
            <a:pPr algn="ctr">
              <a:buClr>
                <a:schemeClr val="bg1"/>
              </a:buClr>
            </a:pPr>
            <a:r>
              <a:rPr lang="en-GB" altLang="en-US" sz="1400" b="1" i="1">
                <a:solidFill>
                  <a:schemeClr val="tx1"/>
                </a:solidFill>
              </a:rPr>
              <a:t>most chronically </a:t>
            </a:r>
          </a:p>
          <a:p>
            <a:pPr algn="ctr">
              <a:buClr>
                <a:schemeClr val="bg1"/>
              </a:buClr>
            </a:pPr>
            <a:r>
              <a:rPr lang="en-GB" altLang="en-US" sz="1400" b="1" i="1">
                <a:solidFill>
                  <a:schemeClr val="tx1"/>
                </a:solidFill>
              </a:rPr>
              <a:t>vulnerable groups </a:t>
            </a:r>
          </a:p>
        </p:txBody>
      </p:sp>
      <p:sp>
        <p:nvSpPr>
          <p:cNvPr id="20485" name="Rectangle 7"/>
          <p:cNvSpPr>
            <a:spLocks noChangeArrowheads="1"/>
          </p:cNvSpPr>
          <p:nvPr/>
        </p:nvSpPr>
        <p:spPr bwMode="auto">
          <a:xfrm>
            <a:off x="6300788" y="5084763"/>
            <a:ext cx="2232025" cy="1152525"/>
          </a:xfrm>
          <a:prstGeom prst="rect">
            <a:avLst/>
          </a:prstGeom>
          <a:solidFill>
            <a:schemeClr val="accent2"/>
          </a:solidFill>
          <a:ln w="76200">
            <a:solidFill>
              <a:srgbClr val="FF0000"/>
            </a:solidFill>
            <a:miter lim="800000"/>
            <a:headEnd/>
            <a:tailEnd/>
          </a:ln>
        </p:spPr>
        <p:txBody>
          <a:bodyPr wrap="none" anchor="ctr"/>
          <a:lstStyle/>
          <a:p>
            <a:pPr algn="ctr">
              <a:buClr>
                <a:schemeClr val="bg1"/>
              </a:buClr>
            </a:pPr>
            <a:r>
              <a:rPr lang="en-GB" altLang="en-US" sz="1400" b="1" i="1">
                <a:solidFill>
                  <a:schemeClr val="tx1"/>
                </a:solidFill>
              </a:rPr>
              <a:t>DRM</a:t>
            </a:r>
          </a:p>
          <a:p>
            <a:pPr algn="ctr">
              <a:buClr>
                <a:schemeClr val="bg1"/>
              </a:buClr>
            </a:pPr>
            <a:r>
              <a:rPr lang="en-GB" altLang="en-US" sz="1400" b="1" i="1">
                <a:solidFill>
                  <a:schemeClr val="tx1"/>
                </a:solidFill>
              </a:rPr>
              <a:t>Preparedness to </a:t>
            </a:r>
          </a:p>
          <a:p>
            <a:pPr algn="ctr">
              <a:buClr>
                <a:schemeClr val="bg1"/>
              </a:buClr>
            </a:pPr>
            <a:r>
              <a:rPr lang="en-GB" altLang="en-US" sz="1400" b="1" i="1">
                <a:solidFill>
                  <a:schemeClr val="tx1"/>
                </a:solidFill>
              </a:rPr>
              <a:t>shocks</a:t>
            </a:r>
          </a:p>
        </p:txBody>
      </p:sp>
      <p:sp>
        <p:nvSpPr>
          <p:cNvPr id="20486" name="Rectangle 16"/>
          <p:cNvSpPr>
            <a:spLocks noChangeArrowheads="1"/>
          </p:cNvSpPr>
          <p:nvPr/>
        </p:nvSpPr>
        <p:spPr bwMode="auto">
          <a:xfrm>
            <a:off x="3203575" y="3644900"/>
            <a:ext cx="2663825" cy="1152525"/>
          </a:xfrm>
          <a:prstGeom prst="rect">
            <a:avLst/>
          </a:prstGeom>
          <a:noFill/>
          <a:ln w="9525" algn="ctr">
            <a:noFill/>
            <a:miter lim="800000"/>
            <a:headEnd/>
            <a:tailEnd/>
          </a:ln>
        </p:spPr>
        <p:txBody>
          <a:bodyPr wrap="none" anchor="ctr">
            <a:spAutoFit/>
          </a:bodyPr>
          <a:lstStyle/>
          <a:p>
            <a:pPr>
              <a:spcBef>
                <a:spcPct val="50000"/>
              </a:spcBef>
            </a:pPr>
            <a:endParaRPr lang="en-US"/>
          </a:p>
        </p:txBody>
      </p:sp>
      <p:sp>
        <p:nvSpPr>
          <p:cNvPr id="20487" name="Rectangle 17"/>
          <p:cNvSpPr>
            <a:spLocks noChangeArrowheads="1"/>
          </p:cNvSpPr>
          <p:nvPr/>
        </p:nvSpPr>
        <p:spPr bwMode="auto">
          <a:xfrm>
            <a:off x="3348038" y="3644900"/>
            <a:ext cx="2736850" cy="1439863"/>
          </a:xfrm>
          <a:prstGeom prst="rect">
            <a:avLst/>
          </a:prstGeom>
          <a:noFill/>
          <a:ln w="9525" algn="ctr">
            <a:noFill/>
            <a:miter lim="800000"/>
            <a:headEnd/>
            <a:tailEnd/>
          </a:ln>
        </p:spPr>
        <p:txBody>
          <a:bodyPr wrap="none" anchor="ctr">
            <a:spAutoFit/>
          </a:bodyPr>
          <a:lstStyle/>
          <a:p>
            <a:pPr>
              <a:spcBef>
                <a:spcPct val="50000"/>
              </a:spcBef>
            </a:pPr>
            <a:endParaRPr lang="en-US"/>
          </a:p>
        </p:txBody>
      </p:sp>
      <p:sp>
        <p:nvSpPr>
          <p:cNvPr id="20488" name="Oval 14"/>
          <p:cNvSpPr>
            <a:spLocks noChangeArrowheads="1"/>
          </p:cNvSpPr>
          <p:nvPr/>
        </p:nvSpPr>
        <p:spPr bwMode="auto">
          <a:xfrm>
            <a:off x="5435600" y="620713"/>
            <a:ext cx="1295400" cy="649287"/>
          </a:xfrm>
          <a:prstGeom prst="ellipse">
            <a:avLst/>
          </a:prstGeom>
          <a:solidFill>
            <a:srgbClr val="FFFF66"/>
          </a:solidFill>
          <a:ln w="9525">
            <a:solidFill>
              <a:schemeClr val="tx1"/>
            </a:solidFill>
            <a:round/>
            <a:headEnd/>
            <a:tailEnd/>
          </a:ln>
        </p:spPr>
        <p:txBody>
          <a:bodyPr wrap="none" anchor="ctr"/>
          <a:lstStyle/>
          <a:p>
            <a:pPr algn="ctr"/>
            <a:r>
              <a:rPr lang="en-GB" sz="1800">
                <a:solidFill>
                  <a:schemeClr val="tx1"/>
                </a:solidFill>
                <a:latin typeface="Arial" charset="0"/>
              </a:rPr>
              <a:t>CPP, IGAD</a:t>
            </a:r>
          </a:p>
        </p:txBody>
      </p:sp>
      <p:sp>
        <p:nvSpPr>
          <p:cNvPr id="20489" name="Oval 13"/>
          <p:cNvSpPr>
            <a:spLocks noChangeArrowheads="1"/>
          </p:cNvSpPr>
          <p:nvPr/>
        </p:nvSpPr>
        <p:spPr bwMode="auto">
          <a:xfrm>
            <a:off x="4140200" y="2205038"/>
            <a:ext cx="1223963" cy="576262"/>
          </a:xfrm>
          <a:prstGeom prst="ellipse">
            <a:avLst/>
          </a:prstGeom>
          <a:solidFill>
            <a:srgbClr val="FFFF66"/>
          </a:solidFill>
          <a:ln w="9525">
            <a:solidFill>
              <a:schemeClr val="tx1"/>
            </a:solidFill>
            <a:round/>
            <a:headEnd/>
            <a:tailEnd/>
          </a:ln>
        </p:spPr>
        <p:txBody>
          <a:bodyPr wrap="none" anchor="ctr"/>
          <a:lstStyle/>
          <a:p>
            <a:pPr algn="ctr"/>
            <a:r>
              <a:rPr lang="en-GB" sz="1800">
                <a:solidFill>
                  <a:schemeClr val="tx1"/>
                </a:solidFill>
                <a:latin typeface="Arial" charset="0"/>
              </a:rPr>
              <a:t>GTP</a:t>
            </a:r>
          </a:p>
        </p:txBody>
      </p:sp>
      <p:sp>
        <p:nvSpPr>
          <p:cNvPr id="20490" name="Oval 8"/>
          <p:cNvSpPr>
            <a:spLocks noChangeArrowheads="1"/>
          </p:cNvSpPr>
          <p:nvPr/>
        </p:nvSpPr>
        <p:spPr bwMode="auto">
          <a:xfrm>
            <a:off x="323850" y="1658938"/>
            <a:ext cx="1152525" cy="576262"/>
          </a:xfrm>
          <a:prstGeom prst="ellipse">
            <a:avLst/>
          </a:prstGeom>
          <a:solidFill>
            <a:srgbClr val="FFFF66"/>
          </a:solidFill>
          <a:ln w="9525">
            <a:solidFill>
              <a:schemeClr val="tx1"/>
            </a:solidFill>
            <a:round/>
            <a:headEnd/>
            <a:tailEnd/>
          </a:ln>
        </p:spPr>
        <p:txBody>
          <a:bodyPr wrap="none" anchor="ctr"/>
          <a:lstStyle/>
          <a:p>
            <a:pPr algn="ctr"/>
            <a:r>
              <a:rPr lang="en-GB" sz="1800">
                <a:solidFill>
                  <a:schemeClr val="tx1"/>
                </a:solidFill>
                <a:latin typeface="Arial" charset="0"/>
              </a:rPr>
              <a:t>NNP</a:t>
            </a:r>
          </a:p>
        </p:txBody>
      </p:sp>
      <p:sp>
        <p:nvSpPr>
          <p:cNvPr id="20491" name="Oval 12"/>
          <p:cNvSpPr>
            <a:spLocks noChangeArrowheads="1"/>
          </p:cNvSpPr>
          <p:nvPr/>
        </p:nvSpPr>
        <p:spPr bwMode="auto">
          <a:xfrm>
            <a:off x="323850" y="3789363"/>
            <a:ext cx="1296988" cy="476250"/>
          </a:xfrm>
          <a:prstGeom prst="ellipse">
            <a:avLst/>
          </a:prstGeom>
          <a:solidFill>
            <a:srgbClr val="FFFF66"/>
          </a:solidFill>
          <a:ln w="9525">
            <a:solidFill>
              <a:schemeClr val="tx1"/>
            </a:solidFill>
            <a:round/>
            <a:headEnd/>
            <a:tailEnd/>
          </a:ln>
        </p:spPr>
        <p:txBody>
          <a:bodyPr wrap="none" anchor="ctr"/>
          <a:lstStyle/>
          <a:p>
            <a:pPr algn="ctr"/>
            <a:r>
              <a:rPr lang="en-GB" sz="1800">
                <a:solidFill>
                  <a:schemeClr val="tx1"/>
                </a:solidFill>
                <a:latin typeface="Arial" charset="0"/>
              </a:rPr>
              <a:t>SP policy</a:t>
            </a:r>
          </a:p>
        </p:txBody>
      </p:sp>
      <p:sp>
        <p:nvSpPr>
          <p:cNvPr id="20492" name="Oval 9"/>
          <p:cNvSpPr>
            <a:spLocks noChangeArrowheads="1"/>
          </p:cNvSpPr>
          <p:nvPr/>
        </p:nvSpPr>
        <p:spPr bwMode="auto">
          <a:xfrm>
            <a:off x="7308850" y="4035425"/>
            <a:ext cx="1223963" cy="503238"/>
          </a:xfrm>
          <a:prstGeom prst="ellipse">
            <a:avLst/>
          </a:prstGeom>
          <a:solidFill>
            <a:srgbClr val="FFFF66"/>
          </a:solidFill>
          <a:ln w="9525">
            <a:solidFill>
              <a:schemeClr val="tx1"/>
            </a:solidFill>
            <a:round/>
            <a:headEnd/>
            <a:tailEnd/>
          </a:ln>
        </p:spPr>
        <p:txBody>
          <a:bodyPr wrap="none" anchor="ctr"/>
          <a:lstStyle/>
          <a:p>
            <a:pPr algn="ctr"/>
            <a:r>
              <a:rPr lang="en-GB" sz="1800">
                <a:solidFill>
                  <a:schemeClr val="tx1"/>
                </a:solidFill>
                <a:latin typeface="Arial" charset="0"/>
              </a:rPr>
              <a:t>CRGE</a:t>
            </a:r>
          </a:p>
        </p:txBody>
      </p:sp>
      <p:sp>
        <p:nvSpPr>
          <p:cNvPr id="20493" name="Oval 10"/>
          <p:cNvSpPr>
            <a:spLocks noChangeArrowheads="1"/>
          </p:cNvSpPr>
          <p:nvPr/>
        </p:nvSpPr>
        <p:spPr bwMode="auto">
          <a:xfrm>
            <a:off x="7667625" y="5980113"/>
            <a:ext cx="1225550" cy="574675"/>
          </a:xfrm>
          <a:prstGeom prst="ellipse">
            <a:avLst/>
          </a:prstGeom>
          <a:solidFill>
            <a:srgbClr val="FFFF66"/>
          </a:solidFill>
          <a:ln w="9525">
            <a:solidFill>
              <a:schemeClr val="tx1"/>
            </a:solidFill>
            <a:round/>
            <a:headEnd/>
            <a:tailEnd/>
          </a:ln>
        </p:spPr>
        <p:txBody>
          <a:bodyPr wrap="none" anchor="ctr"/>
          <a:lstStyle/>
          <a:p>
            <a:pPr algn="ctr"/>
            <a:r>
              <a:rPr lang="en-GB" sz="1800">
                <a:solidFill>
                  <a:schemeClr val="tx1"/>
                </a:solidFill>
                <a:latin typeface="Arial" charset="0"/>
              </a:rPr>
              <a:t>DRM policy</a:t>
            </a:r>
          </a:p>
        </p:txBody>
      </p:sp>
      <p:sp>
        <p:nvSpPr>
          <p:cNvPr id="20494" name="Text Box 18"/>
          <p:cNvSpPr txBox="1">
            <a:spLocks noChangeArrowheads="1"/>
          </p:cNvSpPr>
          <p:nvPr/>
        </p:nvSpPr>
        <p:spPr bwMode="auto">
          <a:xfrm>
            <a:off x="3563938" y="2967038"/>
            <a:ext cx="2374900" cy="2828925"/>
          </a:xfrm>
          <a:prstGeom prst="rect">
            <a:avLst/>
          </a:prstGeom>
          <a:solidFill>
            <a:srgbClr val="FFFF00"/>
          </a:solidFill>
          <a:ln w="50800" algn="ctr">
            <a:solidFill>
              <a:srgbClr val="808000"/>
            </a:solidFill>
            <a:miter lim="800000"/>
            <a:headEnd/>
            <a:tailEnd/>
          </a:ln>
        </p:spPr>
        <p:txBody>
          <a:bodyPr>
            <a:spAutoFit/>
          </a:bodyPr>
          <a:lstStyle/>
          <a:p>
            <a:pPr>
              <a:spcBef>
                <a:spcPct val="50000"/>
              </a:spcBef>
            </a:pPr>
            <a:r>
              <a:rPr lang="en-GB" sz="1600" b="1"/>
              <a:t>Nutrition and food security status of individuals and households</a:t>
            </a:r>
          </a:p>
          <a:p>
            <a:pPr>
              <a:spcBef>
                <a:spcPct val="50000"/>
              </a:spcBef>
            </a:pPr>
            <a:r>
              <a:rPr lang="en-GB" b="1"/>
              <a:t>Community GAM and stunting rates</a:t>
            </a:r>
          </a:p>
          <a:p>
            <a:pPr>
              <a:spcBef>
                <a:spcPct val="50000"/>
              </a:spcBef>
            </a:pPr>
            <a:r>
              <a:rPr lang="en-GB" b="1"/>
              <a:t>Peaks of seasonal malnutrition rates flattened out</a:t>
            </a:r>
          </a:p>
          <a:p>
            <a:pPr>
              <a:spcBef>
                <a:spcPct val="50000"/>
              </a:spcBef>
            </a:pPr>
            <a:r>
              <a:rPr lang="en-GB" sz="1600" b="1"/>
              <a:t>Nutrition is input and outcome</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idx="4294967295"/>
          </p:nvPr>
        </p:nvSpPr>
        <p:spPr>
          <a:xfrm>
            <a:off x="755650" y="981075"/>
            <a:ext cx="7696200" cy="879475"/>
          </a:xfrm>
        </p:spPr>
        <p:txBody>
          <a:bodyPr anchor="ctr"/>
          <a:lstStyle/>
          <a:p>
            <a:pPr eaLnBrk="1" hangingPunct="1"/>
            <a:r>
              <a:rPr lang="en-GB" altLang="en-US" sz="2500" b="1" smtClean="0"/>
              <a:t>Drought Hazard Frequency (1974 – 2007)</a:t>
            </a:r>
            <a:endParaRPr lang="en-US" altLang="en-US" sz="2500" b="1" smtClean="0"/>
          </a:p>
        </p:txBody>
      </p:sp>
      <p:pic>
        <p:nvPicPr>
          <p:cNvPr id="21506" name="Picture 4" descr="Drought  hazard Frequency"/>
          <p:cNvPicPr>
            <a:picLocks noChangeAspect="1" noChangeArrowheads="1"/>
          </p:cNvPicPr>
          <p:nvPr/>
        </p:nvPicPr>
        <p:blipFill>
          <a:blip r:embed="rId2"/>
          <a:srcRect/>
          <a:stretch>
            <a:fillRect/>
          </a:stretch>
        </p:blipFill>
        <p:spPr bwMode="auto">
          <a:xfrm>
            <a:off x="1438275" y="1851025"/>
            <a:ext cx="6518275" cy="46164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idx="4294967295"/>
          </p:nvPr>
        </p:nvSpPr>
        <p:spPr>
          <a:xfrm>
            <a:off x="762000" y="846138"/>
            <a:ext cx="7696200" cy="1143000"/>
          </a:xfrm>
        </p:spPr>
        <p:txBody>
          <a:bodyPr anchor="ctr"/>
          <a:lstStyle/>
          <a:p>
            <a:pPr algn="ctr" eaLnBrk="1" hangingPunct="1"/>
            <a:r>
              <a:rPr lang="en-US" sz="2100" smtClean="0"/>
              <a:t>Hot-Spot Map of Ethiopia 2012</a:t>
            </a:r>
          </a:p>
        </p:txBody>
      </p:sp>
      <p:pic>
        <p:nvPicPr>
          <p:cNvPr id="22530" name="Content Placeholder 2"/>
          <p:cNvPicPr>
            <a:picLocks noGrp="1"/>
          </p:cNvPicPr>
          <p:nvPr>
            <p:ph idx="4294967295"/>
          </p:nvPr>
        </p:nvPicPr>
        <p:blipFill>
          <a:blip r:embed="rId2"/>
          <a:srcRect l="2380" t="5051" r="2380" b="5717"/>
          <a:stretch>
            <a:fillRect/>
          </a:stretch>
        </p:blipFill>
        <p:spPr>
          <a:xfrm>
            <a:off x="971550" y="1589088"/>
            <a:ext cx="7086600" cy="4648200"/>
          </a:xfrm>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idx="4294967295"/>
          </p:nvPr>
        </p:nvSpPr>
        <p:spPr>
          <a:xfrm>
            <a:off x="1187450" y="1320800"/>
            <a:ext cx="8229600" cy="595313"/>
          </a:xfrm>
        </p:spPr>
        <p:txBody>
          <a:bodyPr anchor="ctr"/>
          <a:lstStyle/>
          <a:p>
            <a:pPr eaLnBrk="1" hangingPunct="1"/>
            <a:r>
              <a:rPr lang="en-GB" sz="3200" smtClean="0"/>
              <a:t>IPC tool (Fewsnet)</a:t>
            </a:r>
            <a:br>
              <a:rPr lang="en-GB" sz="3200" smtClean="0"/>
            </a:br>
            <a:endParaRPr lang="en-US" sz="3200" smtClean="0"/>
          </a:p>
        </p:txBody>
      </p:sp>
      <p:pic>
        <p:nvPicPr>
          <p:cNvPr id="23554" name="Picture 4"/>
          <p:cNvPicPr>
            <a:picLocks noChangeAspect="1" noChangeArrowheads="1"/>
          </p:cNvPicPr>
          <p:nvPr/>
        </p:nvPicPr>
        <p:blipFill>
          <a:blip r:embed="rId2"/>
          <a:srcRect/>
          <a:stretch>
            <a:fillRect/>
          </a:stretch>
        </p:blipFill>
        <p:spPr bwMode="auto">
          <a:xfrm>
            <a:off x="250825" y="1873250"/>
            <a:ext cx="4570413" cy="3211513"/>
          </a:xfrm>
          <a:prstGeom prst="rect">
            <a:avLst/>
          </a:prstGeom>
          <a:noFill/>
          <a:ln w="9525">
            <a:noFill/>
            <a:miter lim="800000"/>
            <a:headEnd/>
            <a:tailEnd/>
          </a:ln>
        </p:spPr>
      </p:pic>
      <p:pic>
        <p:nvPicPr>
          <p:cNvPr id="23555" name="ctl00_SPWebPartManager1_g_5fc3d6a2_e97b_472e_b17b_433a46d3aff6_ctl00_imgMap" descr="http://www.fews.net/_fews/images/imagery/et_medium_fp.png"/>
          <p:cNvPicPr>
            <a:picLocks noChangeAspect="1" noChangeArrowheads="1"/>
          </p:cNvPicPr>
          <p:nvPr/>
        </p:nvPicPr>
        <p:blipFill>
          <a:blip r:embed="rId3"/>
          <a:srcRect/>
          <a:stretch>
            <a:fillRect/>
          </a:stretch>
        </p:blipFill>
        <p:spPr bwMode="auto">
          <a:xfrm>
            <a:off x="4816475" y="2924175"/>
            <a:ext cx="3932238" cy="3259138"/>
          </a:xfrm>
          <a:prstGeom prst="rect">
            <a:avLst/>
          </a:prstGeom>
          <a:noFill/>
          <a:ln w="9525">
            <a:noFill/>
            <a:miter lim="800000"/>
            <a:headEnd/>
            <a:tailEnd/>
          </a:ln>
        </p:spPr>
      </p:pic>
      <p:sp>
        <p:nvSpPr>
          <p:cNvPr id="23556" name="Title 1"/>
          <p:cNvSpPr txBox="1">
            <a:spLocks/>
          </p:cNvSpPr>
          <p:nvPr/>
        </p:nvSpPr>
        <p:spPr bwMode="auto">
          <a:xfrm>
            <a:off x="214313" y="5122863"/>
            <a:ext cx="4398962" cy="538162"/>
          </a:xfrm>
          <a:prstGeom prst="rect">
            <a:avLst/>
          </a:prstGeom>
          <a:noFill/>
          <a:ln w="9525">
            <a:noFill/>
            <a:miter lim="800000"/>
            <a:headEnd/>
            <a:tailEnd/>
          </a:ln>
        </p:spPr>
        <p:txBody>
          <a:bodyPr anchor="ctr"/>
          <a:lstStyle/>
          <a:p>
            <a:pPr algn="ctr"/>
            <a:r>
              <a:rPr lang="en-GB" sz="2400" b="1">
                <a:solidFill>
                  <a:schemeClr val="tx2"/>
                </a:solidFill>
                <a:latin typeface="Arial" charset="0"/>
              </a:rPr>
              <a:t>(April to June 2012)</a:t>
            </a:r>
            <a:endParaRPr lang="en-US" sz="2400" b="1">
              <a:solidFill>
                <a:schemeClr val="tx2"/>
              </a:solidFill>
              <a:latin typeface="Arial" charset="0"/>
            </a:endParaRPr>
          </a:p>
        </p:txBody>
      </p:sp>
      <p:sp>
        <p:nvSpPr>
          <p:cNvPr id="23557" name="Title 1"/>
          <p:cNvSpPr txBox="1">
            <a:spLocks/>
          </p:cNvSpPr>
          <p:nvPr/>
        </p:nvSpPr>
        <p:spPr bwMode="auto">
          <a:xfrm>
            <a:off x="4932363" y="2420938"/>
            <a:ext cx="3933825" cy="538162"/>
          </a:xfrm>
          <a:prstGeom prst="rect">
            <a:avLst/>
          </a:prstGeom>
          <a:noFill/>
          <a:ln w="9525">
            <a:noFill/>
            <a:miter lim="800000"/>
            <a:headEnd/>
            <a:tailEnd/>
          </a:ln>
        </p:spPr>
        <p:txBody>
          <a:bodyPr anchor="ctr"/>
          <a:lstStyle/>
          <a:p>
            <a:pPr algn="ctr"/>
            <a:r>
              <a:rPr lang="en-GB" sz="2400" b="1">
                <a:solidFill>
                  <a:schemeClr val="tx2"/>
                </a:solidFill>
                <a:latin typeface="Arial" charset="0"/>
              </a:rPr>
              <a:t>(Jan. – March 2013)</a:t>
            </a:r>
            <a:endParaRPr lang="en-US" sz="2400" b="1">
              <a:solidFill>
                <a:schemeClr val="tx2"/>
              </a:solidFill>
              <a:latin typeface="Arial" charset="0"/>
            </a:endParaRP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Studio">
  <a:themeElements>
    <a:clrScheme name="Studio 1">
      <a:dk1>
        <a:srgbClr val="000000"/>
      </a:dk1>
      <a:lt1>
        <a:srgbClr val="FFFFFF"/>
      </a:lt1>
      <a:dk2>
        <a:srgbClr val="336666"/>
      </a:dk2>
      <a:lt2>
        <a:srgbClr val="CCCC99"/>
      </a:lt2>
      <a:accent1>
        <a:srgbClr val="97CDCC"/>
      </a:accent1>
      <a:accent2>
        <a:srgbClr val="D6E0E0"/>
      </a:accent2>
      <a:accent3>
        <a:srgbClr val="FFFFFF"/>
      </a:accent3>
      <a:accent4>
        <a:srgbClr val="000000"/>
      </a:accent4>
      <a:accent5>
        <a:srgbClr val="C9E3E2"/>
      </a:accent5>
      <a:accent6>
        <a:srgbClr val="C2CBCB"/>
      </a:accent6>
      <a:hlink>
        <a:srgbClr val="99CC00"/>
      </a:hlink>
      <a:folHlink>
        <a:srgbClr val="336666"/>
      </a:folHlink>
    </a:clrScheme>
    <a:fontScheme name="Studio">
      <a:majorFont>
        <a:latin typeface="Arial Black"/>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udio 1">
        <a:dk1>
          <a:srgbClr val="000000"/>
        </a:dk1>
        <a:lt1>
          <a:srgbClr val="FFFFFF"/>
        </a:lt1>
        <a:dk2>
          <a:srgbClr val="336666"/>
        </a:dk2>
        <a:lt2>
          <a:srgbClr val="CCCC99"/>
        </a:lt2>
        <a:accent1>
          <a:srgbClr val="97CDCC"/>
        </a:accent1>
        <a:accent2>
          <a:srgbClr val="D6E0E0"/>
        </a:accent2>
        <a:accent3>
          <a:srgbClr val="FFFFFF"/>
        </a:accent3>
        <a:accent4>
          <a:srgbClr val="000000"/>
        </a:accent4>
        <a:accent5>
          <a:srgbClr val="C9E3E2"/>
        </a:accent5>
        <a:accent6>
          <a:srgbClr val="C2CBCB"/>
        </a:accent6>
        <a:hlink>
          <a:srgbClr val="99CC00"/>
        </a:hlink>
        <a:folHlink>
          <a:srgbClr val="336666"/>
        </a:folHlink>
      </a:clrScheme>
      <a:clrMap bg1="lt1" tx1="dk1" bg2="lt2" tx2="dk2" accent1="accent1" accent2="accent2" accent3="accent3" accent4="accent4" accent5="accent5" accent6="accent6" hlink="hlink" folHlink="folHlink"/>
    </a:extraClrScheme>
    <a:extraClrScheme>
      <a:clrScheme name="Studio 2">
        <a:dk1>
          <a:srgbClr val="000000"/>
        </a:dk1>
        <a:lt1>
          <a:srgbClr val="FFFFFF"/>
        </a:lt1>
        <a:dk2>
          <a:srgbClr val="3732A0"/>
        </a:dk2>
        <a:lt2>
          <a:srgbClr val="666699"/>
        </a:lt2>
        <a:accent1>
          <a:srgbClr val="CCCCFF"/>
        </a:accent1>
        <a:accent2>
          <a:srgbClr val="009999"/>
        </a:accent2>
        <a:accent3>
          <a:srgbClr val="FFFFFF"/>
        </a:accent3>
        <a:accent4>
          <a:srgbClr val="000000"/>
        </a:accent4>
        <a:accent5>
          <a:srgbClr val="E2E2FF"/>
        </a:accent5>
        <a:accent6>
          <a:srgbClr val="008A8A"/>
        </a:accent6>
        <a:hlink>
          <a:srgbClr val="3366CC"/>
        </a:hlink>
        <a:folHlink>
          <a:srgbClr val="9094B8"/>
        </a:folHlink>
      </a:clrScheme>
      <a:clrMap bg1="lt1" tx1="dk1" bg2="lt2" tx2="dk2" accent1="accent1" accent2="accent2" accent3="accent3" accent4="accent4" accent5="accent5" accent6="accent6" hlink="hlink" folHlink="folHlink"/>
    </a:extraClrScheme>
    <a:extraClrScheme>
      <a:clrScheme name="Studio 3">
        <a:dk1>
          <a:srgbClr val="000000"/>
        </a:dk1>
        <a:lt1>
          <a:srgbClr val="FFFFFF"/>
        </a:lt1>
        <a:dk2>
          <a:srgbClr val="CD0505"/>
        </a:dk2>
        <a:lt2>
          <a:srgbClr val="5F5F5F"/>
        </a:lt2>
        <a:accent1>
          <a:srgbClr val="D2D5DE"/>
        </a:accent1>
        <a:accent2>
          <a:srgbClr val="D55757"/>
        </a:accent2>
        <a:accent3>
          <a:srgbClr val="FFFFFF"/>
        </a:accent3>
        <a:accent4>
          <a:srgbClr val="000000"/>
        </a:accent4>
        <a:accent5>
          <a:srgbClr val="E5E7EC"/>
        </a:accent5>
        <a:accent6>
          <a:srgbClr val="C14E4E"/>
        </a:accent6>
        <a:hlink>
          <a:srgbClr val="F42D1E"/>
        </a:hlink>
        <a:folHlink>
          <a:srgbClr val="7C849E"/>
        </a:folHlink>
      </a:clrScheme>
      <a:clrMap bg1="lt1" tx1="dk1" bg2="lt2" tx2="dk2" accent1="accent1" accent2="accent2" accent3="accent3" accent4="accent4" accent5="accent5" accent6="accent6" hlink="hlink" folHlink="folHlink"/>
    </a:extraClrScheme>
    <a:extraClrScheme>
      <a:clrScheme name="Studio 4">
        <a:dk1>
          <a:srgbClr val="000000"/>
        </a:dk1>
        <a:lt1>
          <a:srgbClr val="FFFFFF"/>
        </a:lt1>
        <a:dk2>
          <a:srgbClr val="551A07"/>
        </a:dk2>
        <a:lt2>
          <a:srgbClr val="CC3300"/>
        </a:lt2>
        <a:accent1>
          <a:srgbClr val="F4B400"/>
        </a:accent1>
        <a:accent2>
          <a:srgbClr val="993300"/>
        </a:accent2>
        <a:accent3>
          <a:srgbClr val="FFFFFF"/>
        </a:accent3>
        <a:accent4>
          <a:srgbClr val="000000"/>
        </a:accent4>
        <a:accent5>
          <a:srgbClr val="F8D6AA"/>
        </a:accent5>
        <a:accent6>
          <a:srgbClr val="8A2D00"/>
        </a:accent6>
        <a:hlink>
          <a:srgbClr val="FF3300"/>
        </a:hlink>
        <a:folHlink>
          <a:srgbClr val="666699"/>
        </a:folHlink>
      </a:clrScheme>
      <a:clrMap bg1="lt1" tx1="dk1" bg2="lt2" tx2="dk2" accent1="accent1" accent2="accent2" accent3="accent3" accent4="accent4" accent5="accent5" accent6="accent6" hlink="hlink" folHlink="folHlink"/>
    </a:extraClrScheme>
    <a:extraClrScheme>
      <a:clrScheme name="Studio 5">
        <a:dk1>
          <a:srgbClr val="000000"/>
        </a:dk1>
        <a:lt1>
          <a:srgbClr val="FFFFFF"/>
        </a:lt1>
        <a:dk2>
          <a:srgbClr val="FF0000"/>
        </a:dk2>
        <a:lt2>
          <a:srgbClr val="FFCC00"/>
        </a:lt2>
        <a:accent1>
          <a:srgbClr val="66CCFF"/>
        </a:accent1>
        <a:accent2>
          <a:srgbClr val="009900"/>
        </a:accent2>
        <a:accent3>
          <a:srgbClr val="FFFFFF"/>
        </a:accent3>
        <a:accent4>
          <a:srgbClr val="000000"/>
        </a:accent4>
        <a:accent5>
          <a:srgbClr val="B8E2FF"/>
        </a:accent5>
        <a:accent6>
          <a:srgbClr val="008A00"/>
        </a:accent6>
        <a:hlink>
          <a:srgbClr val="FF3300"/>
        </a:hlink>
        <a:folHlink>
          <a:srgbClr val="6600FF"/>
        </a:folHlink>
      </a:clrScheme>
      <a:clrMap bg1="lt1" tx1="dk1" bg2="lt2" tx2="dk2" accent1="accent1" accent2="accent2" accent3="accent3" accent4="accent4" accent5="accent5" accent6="accent6" hlink="hlink" folHlink="folHlink"/>
    </a:extraClrScheme>
    <a:extraClrScheme>
      <a:clrScheme name="Studio 6">
        <a:dk1>
          <a:srgbClr val="666633"/>
        </a:dk1>
        <a:lt1>
          <a:srgbClr val="FFFFFF"/>
        </a:lt1>
        <a:dk2>
          <a:srgbClr val="000000"/>
        </a:dk2>
        <a:lt2>
          <a:srgbClr val="CC3300"/>
        </a:lt2>
        <a:accent1>
          <a:srgbClr val="808000"/>
        </a:accent1>
        <a:accent2>
          <a:srgbClr val="FF9900"/>
        </a:accent2>
        <a:accent3>
          <a:srgbClr val="AAAAAA"/>
        </a:accent3>
        <a:accent4>
          <a:srgbClr val="DADADA"/>
        </a:accent4>
        <a:accent5>
          <a:srgbClr val="C0C0AA"/>
        </a:accent5>
        <a:accent6>
          <a:srgbClr val="E78A00"/>
        </a:accent6>
        <a:hlink>
          <a:srgbClr val="CC6600"/>
        </a:hlink>
        <a:folHlink>
          <a:srgbClr val="434B1F"/>
        </a:folHlink>
      </a:clrScheme>
      <a:clrMap bg1="dk2" tx1="lt1" bg2="dk1" tx2="lt2" accent1="accent1" accent2="accent2" accent3="accent3" accent4="accent4" accent5="accent5" accent6="accent6" hlink="hlink" folHlink="folHlink"/>
    </a:extraClrScheme>
    <a:extraClrScheme>
      <a:clrScheme name="Studio 7">
        <a:dk1>
          <a:srgbClr val="766997"/>
        </a:dk1>
        <a:lt1>
          <a:srgbClr val="FFFFFF"/>
        </a:lt1>
        <a:dk2>
          <a:srgbClr val="530901"/>
        </a:dk2>
        <a:lt2>
          <a:srgbClr val="FFFFFF"/>
        </a:lt2>
        <a:accent1>
          <a:srgbClr val="FF3300"/>
        </a:accent1>
        <a:accent2>
          <a:srgbClr val="CC6600"/>
        </a:accent2>
        <a:accent3>
          <a:srgbClr val="B3AAAA"/>
        </a:accent3>
        <a:accent4>
          <a:srgbClr val="DADADA"/>
        </a:accent4>
        <a:accent5>
          <a:srgbClr val="FFADAA"/>
        </a:accent5>
        <a:accent6>
          <a:srgbClr val="B95C00"/>
        </a:accent6>
        <a:hlink>
          <a:srgbClr val="FF9900"/>
        </a:hlink>
        <a:folHlink>
          <a:srgbClr val="993300"/>
        </a:folHlink>
      </a:clrScheme>
      <a:clrMap bg1="dk2" tx1="lt1" bg2="dk1" tx2="lt2" accent1="accent1" accent2="accent2" accent3="accent3" accent4="accent4" accent5="accent5" accent6="accent6" hlink="hlink" folHlink="folHlink"/>
    </a:extraClrScheme>
    <a:extraClrScheme>
      <a:clrScheme name="Studio 8">
        <a:dk1>
          <a:srgbClr val="666699"/>
        </a:dk1>
        <a:lt1>
          <a:srgbClr val="FFFFFF"/>
        </a:lt1>
        <a:dk2>
          <a:srgbClr val="4C004C"/>
        </a:dk2>
        <a:lt2>
          <a:srgbClr val="FFFFFF"/>
        </a:lt2>
        <a:accent1>
          <a:srgbClr val="0099CC"/>
        </a:accent1>
        <a:accent2>
          <a:srgbClr val="993366"/>
        </a:accent2>
        <a:accent3>
          <a:srgbClr val="B2AAB2"/>
        </a:accent3>
        <a:accent4>
          <a:srgbClr val="DADADA"/>
        </a:accent4>
        <a:accent5>
          <a:srgbClr val="AACAE2"/>
        </a:accent5>
        <a:accent6>
          <a:srgbClr val="8A2D5C"/>
        </a:accent6>
        <a:hlink>
          <a:srgbClr val="99CC00"/>
        </a:hlink>
        <a:folHlink>
          <a:srgbClr val="006699"/>
        </a:folHlink>
      </a:clrScheme>
      <a:clrMap bg1="dk2" tx1="lt1" bg2="dk1" tx2="lt2" accent1="accent1" accent2="accent2" accent3="accent3" accent4="accent4" accent5="accent5" accent6="accent6" hlink="hlink" folHlink="folHlink"/>
    </a:extraClrScheme>
    <a:extraClrScheme>
      <a:clrScheme name="Studio 9">
        <a:dk1>
          <a:srgbClr val="565682"/>
        </a:dk1>
        <a:lt1>
          <a:srgbClr val="FFFFFF"/>
        </a:lt1>
        <a:dk2>
          <a:srgbClr val="1E1551"/>
        </a:dk2>
        <a:lt2>
          <a:srgbClr val="CCFFFF"/>
        </a:lt2>
        <a:accent1>
          <a:srgbClr val="33CCCC"/>
        </a:accent1>
        <a:accent2>
          <a:srgbClr val="009999"/>
        </a:accent2>
        <a:accent3>
          <a:srgbClr val="ABAAB3"/>
        </a:accent3>
        <a:accent4>
          <a:srgbClr val="DADADA"/>
        </a:accent4>
        <a:accent5>
          <a:srgbClr val="ADE2E2"/>
        </a:accent5>
        <a:accent6>
          <a:srgbClr val="008A8A"/>
        </a:accent6>
        <a:hlink>
          <a:srgbClr val="FF9900"/>
        </a:hlink>
        <a:folHlink>
          <a:srgbClr val="005986"/>
        </a:folHlink>
      </a:clrScheme>
      <a:clrMap bg1="dk2" tx1="lt1" bg2="dk1" tx2="lt2" accent1="accent1" accent2="accent2" accent3="accent3" accent4="accent4" accent5="accent5" accent6="accent6" hlink="hlink" folHlink="folHlink"/>
    </a:extraClrScheme>
    <a:extraClrScheme>
      <a:clrScheme name="Studio 10">
        <a:dk1>
          <a:srgbClr val="CCCC99"/>
        </a:dk1>
        <a:lt1>
          <a:srgbClr val="FFFFFF"/>
        </a:lt1>
        <a:dk2>
          <a:srgbClr val="2E5D5C"/>
        </a:dk2>
        <a:lt2>
          <a:srgbClr val="FFFFFF"/>
        </a:lt2>
        <a:accent1>
          <a:srgbClr val="0099CC"/>
        </a:accent1>
        <a:accent2>
          <a:srgbClr val="D6E0E0"/>
        </a:accent2>
        <a:accent3>
          <a:srgbClr val="ADB6B5"/>
        </a:accent3>
        <a:accent4>
          <a:srgbClr val="DADADA"/>
        </a:accent4>
        <a:accent5>
          <a:srgbClr val="AACAE2"/>
        </a:accent5>
        <a:accent6>
          <a:srgbClr val="C2CBCB"/>
        </a:accent6>
        <a:hlink>
          <a:srgbClr val="CCCC99"/>
        </a:hlink>
        <a:folHlink>
          <a:srgbClr val="428A8C"/>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740</TotalTime>
  <Words>872</Words>
  <Application>Microsoft Office PowerPoint</Application>
  <PresentationFormat>On-screen Show (4:3)</PresentationFormat>
  <Paragraphs>184</Paragraphs>
  <Slides>15</Slides>
  <Notes>2</Notes>
  <HiddenSlides>0</HiddenSlides>
  <MMClips>0</MMClips>
  <ScaleCrop>false</ScaleCrop>
  <HeadingPairs>
    <vt:vector size="8" baseType="variant">
      <vt:variant>
        <vt:lpstr>Fonts Used</vt:lpstr>
      </vt:variant>
      <vt:variant>
        <vt:i4>6</vt:i4>
      </vt:variant>
      <vt:variant>
        <vt:lpstr>Design Template</vt:lpstr>
      </vt:variant>
      <vt:variant>
        <vt:i4>2</vt:i4>
      </vt:variant>
      <vt:variant>
        <vt:lpstr>Embedded OLE Servers</vt:lpstr>
      </vt:variant>
      <vt:variant>
        <vt:i4>1</vt:i4>
      </vt:variant>
      <vt:variant>
        <vt:lpstr>Slide Titles</vt:lpstr>
      </vt:variant>
      <vt:variant>
        <vt:i4>15</vt:i4>
      </vt:variant>
    </vt:vector>
  </HeadingPairs>
  <TitlesOfParts>
    <vt:vector size="24" baseType="lpstr">
      <vt:lpstr>Verdana</vt:lpstr>
      <vt:lpstr>Arial</vt:lpstr>
      <vt:lpstr>Arial Black</vt:lpstr>
      <vt:lpstr>Wingdings</vt:lpstr>
      <vt:lpstr>Times New Roman</vt:lpstr>
      <vt:lpstr>Calibri</vt:lpstr>
      <vt:lpstr>Studio</vt:lpstr>
      <vt:lpstr>Studio</vt:lpstr>
      <vt:lpstr>Acrobat Document</vt:lpstr>
      <vt:lpstr> Building Resilience in Ethiopia EU strategy for 2013 and beyond  </vt:lpstr>
      <vt:lpstr>New approach to drought response </vt:lpstr>
      <vt:lpstr>Evolution of EU Strategy</vt:lpstr>
      <vt:lpstr>Basic Resilience Building Model (humanitarian part)</vt:lpstr>
      <vt:lpstr>Slide 5</vt:lpstr>
      <vt:lpstr>Basic Resilience Building Model – Policy Environment</vt:lpstr>
      <vt:lpstr>Drought Hazard Frequency (1974 – 2007)</vt:lpstr>
      <vt:lpstr>Hot-Spot Map of Ethiopia 2012</vt:lpstr>
      <vt:lpstr>IPC tool (Fewsnet) </vt:lpstr>
      <vt:lpstr>Selection of 'EU Resilience Clusters'</vt:lpstr>
      <vt:lpstr>Slide 11</vt:lpstr>
      <vt:lpstr>Articulation of Support Instruments</vt:lpstr>
      <vt:lpstr>Slide 13</vt:lpstr>
      <vt:lpstr>Challenges</vt:lpstr>
      <vt:lpstr>Slide 15</vt:lpstr>
    </vt:vector>
  </TitlesOfParts>
  <Company>European Commission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EU Resilience Action Plan</dc:title>
  <dc:creator>ILLING Patrick</dc:creator>
  <cp:lastModifiedBy>heffijo</cp:lastModifiedBy>
  <cp:revision>56</cp:revision>
  <cp:lastPrinted>2014-04-24T09:25:00Z</cp:lastPrinted>
  <dcterms:created xsi:type="dcterms:W3CDTF">2014-01-07T14:12:10Z</dcterms:created>
  <dcterms:modified xsi:type="dcterms:W3CDTF">2014-05-13T13:11:55Z</dcterms:modified>
</cp:coreProperties>
</file>