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82" r:id="rId2"/>
    <p:sldId id="381" r:id="rId3"/>
    <p:sldId id="398" r:id="rId4"/>
    <p:sldId id="394" r:id="rId5"/>
    <p:sldId id="397" r:id="rId6"/>
    <p:sldId id="393" r:id="rId7"/>
    <p:sldId id="395" r:id="rId8"/>
    <p:sldId id="399" r:id="rId9"/>
    <p:sldId id="396" r:id="rId10"/>
  </p:sldIdLst>
  <p:sldSz cx="9144000" cy="6858000" type="screen4x3"/>
  <p:notesSz cx="6858000" cy="9945688"/>
  <p:embeddedFontLst>
    <p:embeddedFont>
      <p:font typeface="GillSans"/>
      <p:regular r:id="rId13"/>
      <p:bold r:id="rId14"/>
      <p:italic r:id="rId15"/>
      <p:boldItalic r:id="rId16"/>
    </p:embeddedFont>
    <p:embeddedFont>
      <p:font typeface="Times" charset="0"/>
      <p:regular r:id="rId17"/>
      <p:bold r:id="rId18"/>
      <p:italic r:id="rId19"/>
      <p:boldItalic r:id="rId20"/>
    </p:embeddedFont>
  </p:embeddedFontLst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San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San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San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San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Sans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Sans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Sans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Sans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San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E1B2E"/>
    <a:srgbClr val="66FF33"/>
    <a:srgbClr val="00CC99"/>
    <a:srgbClr val="EBF2FF"/>
    <a:srgbClr val="00FFCC"/>
    <a:srgbClr val="D5E3FF"/>
    <a:srgbClr val="008080"/>
    <a:srgbClr val="AAAAC6"/>
    <a:srgbClr val="E1A14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0314" autoAdjust="0"/>
    <p:restoredTop sz="91877" autoAdjust="0"/>
  </p:normalViewPr>
  <p:slideViewPr>
    <p:cSldViewPr>
      <p:cViewPr varScale="1">
        <p:scale>
          <a:sx n="67" d="100"/>
          <a:sy n="67" d="100"/>
        </p:scale>
        <p:origin x="-756" y="-108"/>
      </p:cViewPr>
      <p:guideLst>
        <p:guide orient="horz" pos="2160"/>
        <p:guide pos="2971"/>
      </p:guideLst>
    </p:cSldViewPr>
  </p:slideViewPr>
  <p:outlineViewPr>
    <p:cViewPr>
      <p:scale>
        <a:sx n="33" d="100"/>
        <a:sy n="33" d="100"/>
      </p:scale>
      <p:origin x="0" y="15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AA4059-C9CE-4768-ADFB-F388BE1D183E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FF0CB6-F329-457A-A4BE-9AC7655A7326}">
      <dgm:prSet phldrT="[Text]"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WASH</a:t>
          </a:r>
        </a:p>
        <a:p>
          <a:r>
            <a:rPr lang="en-US" sz="1200" dirty="0" smtClean="0">
              <a:solidFill>
                <a:schemeClr val="tx1"/>
              </a:solidFill>
            </a:rPr>
            <a:t>LVIA+SCI</a:t>
          </a:r>
        </a:p>
        <a:p>
          <a:r>
            <a:rPr lang="en-US" sz="1200" dirty="0" smtClean="0">
              <a:solidFill>
                <a:schemeClr val="tx1"/>
              </a:solidFill>
            </a:rPr>
            <a:t>SHARE/ECHO</a:t>
          </a:r>
          <a:endParaRPr lang="en-US" sz="1200" dirty="0">
            <a:solidFill>
              <a:schemeClr val="tx1"/>
            </a:solidFill>
          </a:endParaRPr>
        </a:p>
      </dgm:t>
    </dgm:pt>
    <dgm:pt modelId="{9240CF86-8101-492D-80E3-A50490E2B7A8}" type="parTrans" cxnId="{BB6575D0-CA2D-4FD6-8BDE-1D9C2BC7492C}">
      <dgm:prSet/>
      <dgm:spPr/>
      <dgm:t>
        <a:bodyPr/>
        <a:lstStyle/>
        <a:p>
          <a:endParaRPr lang="en-US"/>
        </a:p>
      </dgm:t>
    </dgm:pt>
    <dgm:pt modelId="{10110C11-CA89-4250-A3EC-67066FA528F7}" type="sibTrans" cxnId="{BB6575D0-CA2D-4FD6-8BDE-1D9C2BC7492C}">
      <dgm:prSet/>
      <dgm:spPr/>
      <dgm:t>
        <a:bodyPr/>
        <a:lstStyle/>
        <a:p>
          <a:endParaRPr lang="en-US"/>
        </a:p>
      </dgm:t>
    </dgm:pt>
    <dgm:pt modelId="{C577E10D-4772-420C-8715-76AD60F5FEC3}">
      <dgm:prSet phldrT="[Text]"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Health and Nutrition</a:t>
          </a:r>
        </a:p>
        <a:p>
          <a:r>
            <a:rPr lang="en-US" sz="1200" dirty="0" smtClean="0">
              <a:solidFill>
                <a:schemeClr val="tx1"/>
              </a:solidFill>
            </a:rPr>
            <a:t>SCI+AMREF</a:t>
          </a:r>
        </a:p>
        <a:p>
          <a:r>
            <a:rPr lang="en-US" sz="1200" dirty="0" smtClean="0">
              <a:solidFill>
                <a:schemeClr val="tx1"/>
              </a:solidFill>
            </a:rPr>
            <a:t>ECHO</a:t>
          </a:r>
        </a:p>
      </dgm:t>
    </dgm:pt>
    <dgm:pt modelId="{8260217E-6396-4F3B-BC12-008A11ED11A6}" type="parTrans" cxnId="{99ED5E80-A8BF-4F68-A25B-1F6C907BEF9D}">
      <dgm:prSet/>
      <dgm:spPr/>
      <dgm:t>
        <a:bodyPr/>
        <a:lstStyle/>
        <a:p>
          <a:endParaRPr lang="en-US"/>
        </a:p>
      </dgm:t>
    </dgm:pt>
    <dgm:pt modelId="{71CA7EE2-5AAF-473B-B5DC-87FD9C2FFCD2}" type="sibTrans" cxnId="{99ED5E80-A8BF-4F68-A25B-1F6C907BEF9D}">
      <dgm:prSet/>
      <dgm:spPr/>
      <dgm:t>
        <a:bodyPr/>
        <a:lstStyle/>
        <a:p>
          <a:endParaRPr lang="en-US"/>
        </a:p>
      </dgm:t>
    </dgm:pt>
    <dgm:pt modelId="{085379C8-AA79-447B-BFCA-5103BC24957E}">
      <dgm:prSet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Livelihoods/DRM Capacity</a:t>
          </a:r>
        </a:p>
        <a:p>
          <a:r>
            <a:rPr lang="en-US" sz="1200" dirty="0" smtClean="0">
              <a:solidFill>
                <a:schemeClr val="tx1"/>
              </a:solidFill>
            </a:rPr>
            <a:t>SCI+VSF+LVIA</a:t>
          </a:r>
        </a:p>
        <a:p>
          <a:r>
            <a:rPr lang="en-US" sz="1200" dirty="0" smtClean="0">
              <a:solidFill>
                <a:schemeClr val="tx1"/>
              </a:solidFill>
            </a:rPr>
            <a:t>SHARE/ECHO</a:t>
          </a:r>
          <a:endParaRPr lang="en-US" sz="1200" dirty="0">
            <a:solidFill>
              <a:schemeClr val="tx1"/>
            </a:solidFill>
          </a:endParaRPr>
        </a:p>
      </dgm:t>
    </dgm:pt>
    <dgm:pt modelId="{4D157289-A7C1-4F7A-9EF4-E44CDC3486C3}" type="parTrans" cxnId="{E4A98C2B-8765-41CE-91D2-C52084366C44}">
      <dgm:prSet/>
      <dgm:spPr/>
      <dgm:t>
        <a:bodyPr/>
        <a:lstStyle/>
        <a:p>
          <a:endParaRPr lang="en-US"/>
        </a:p>
      </dgm:t>
    </dgm:pt>
    <dgm:pt modelId="{0F626247-1E0B-4BC6-BCD0-C46FA186563E}" type="sibTrans" cxnId="{E4A98C2B-8765-41CE-91D2-C52084366C44}">
      <dgm:prSet/>
      <dgm:spPr/>
      <dgm:t>
        <a:bodyPr/>
        <a:lstStyle/>
        <a:p>
          <a:endParaRPr lang="en-US"/>
        </a:p>
      </dgm:t>
    </dgm:pt>
    <dgm:pt modelId="{2B764188-61DA-486F-B0CC-F46FAE150E58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Crosscutting issues</a:t>
          </a:r>
        </a:p>
        <a:p>
          <a:r>
            <a:rPr lang="en-US" dirty="0" smtClean="0">
              <a:solidFill>
                <a:schemeClr val="tx1"/>
              </a:solidFill>
            </a:rPr>
            <a:t>All Partners</a:t>
          </a:r>
        </a:p>
        <a:p>
          <a:r>
            <a:rPr lang="en-US" dirty="0" smtClean="0">
              <a:solidFill>
                <a:schemeClr val="tx1"/>
              </a:solidFill>
            </a:rPr>
            <a:t>SHARE/ECHO</a:t>
          </a:r>
        </a:p>
        <a:p>
          <a:endParaRPr lang="en-US" dirty="0"/>
        </a:p>
      </dgm:t>
    </dgm:pt>
    <dgm:pt modelId="{C2123DEF-7039-4CE2-9926-115DD1FB7856}" type="parTrans" cxnId="{EA120C42-9055-4665-85C1-A052D4B068C1}">
      <dgm:prSet/>
      <dgm:spPr/>
      <dgm:t>
        <a:bodyPr/>
        <a:lstStyle/>
        <a:p>
          <a:endParaRPr lang="en-US"/>
        </a:p>
      </dgm:t>
    </dgm:pt>
    <dgm:pt modelId="{505E47CF-2B89-4753-B579-A48F9BE20714}" type="sibTrans" cxnId="{EA120C42-9055-4665-85C1-A052D4B068C1}">
      <dgm:prSet/>
      <dgm:spPr/>
      <dgm:t>
        <a:bodyPr/>
        <a:lstStyle/>
        <a:p>
          <a:endParaRPr lang="en-US"/>
        </a:p>
      </dgm:t>
    </dgm:pt>
    <dgm:pt modelId="{41D63716-4C9B-4B0D-AA3A-1730A47B0974}" type="pres">
      <dgm:prSet presAssocID="{89AA4059-C9CE-4768-ADFB-F388BE1D183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419E98-0B90-4288-9118-CB086CBD1305}" type="pres">
      <dgm:prSet presAssocID="{8BFF0CB6-F329-457A-A4BE-9AC7655A7326}" presName="arrow" presStyleLbl="node1" presStyleIdx="0" presStyleCnt="4" custAng="5400000" custScaleX="95585" custScaleY="65003" custRadScaleRad="108230" custRadScaleInc="-12211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US"/>
        </a:p>
      </dgm:t>
    </dgm:pt>
    <dgm:pt modelId="{6FE55C13-BAEF-4539-8B21-E6DA12DAF8F5}" type="pres">
      <dgm:prSet presAssocID="{2B764188-61DA-486F-B0CC-F46FAE150E58}" presName="arrow" presStyleLbl="node1" presStyleIdx="1" presStyleCnt="4" custAng="5400000" custScaleX="137090" custScaleY="89432" custRadScaleRad="117086" custRadScaleInc="-2117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US"/>
        </a:p>
      </dgm:t>
    </dgm:pt>
    <dgm:pt modelId="{472F7CA0-7D00-4923-8F5D-D414DA14C1D5}" type="pres">
      <dgm:prSet presAssocID="{085379C8-AA79-447B-BFCA-5103BC24957E}" presName="arrow" presStyleLbl="node1" presStyleIdx="2" presStyleCnt="4" custAng="5400000" custScaleX="87501" custScaleY="73605" custRadScaleRad="107135" custRadScaleInc="10989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US"/>
        </a:p>
      </dgm:t>
    </dgm:pt>
    <dgm:pt modelId="{FA5861D9-807E-4D3E-B61A-214B693A6504}" type="pres">
      <dgm:prSet presAssocID="{C577E10D-4772-420C-8715-76AD60F5FEC3}" presName="arrow" presStyleLbl="node1" presStyleIdx="3" presStyleCnt="4" custAng="5400000" custScaleX="131930" custScaleY="96900" custRadScaleRad="163098" custRadScaleInc="1851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en-US"/>
        </a:p>
      </dgm:t>
    </dgm:pt>
  </dgm:ptLst>
  <dgm:cxnLst>
    <dgm:cxn modelId="{C03D822B-11AA-47E1-A29F-532CAD8FD5C5}" type="presOf" srcId="{085379C8-AA79-447B-BFCA-5103BC24957E}" destId="{472F7CA0-7D00-4923-8F5D-D414DA14C1D5}" srcOrd="0" destOrd="0" presId="urn:microsoft.com/office/officeart/2005/8/layout/arrow5"/>
    <dgm:cxn modelId="{99ED5E80-A8BF-4F68-A25B-1F6C907BEF9D}" srcId="{89AA4059-C9CE-4768-ADFB-F388BE1D183E}" destId="{C577E10D-4772-420C-8715-76AD60F5FEC3}" srcOrd="3" destOrd="0" parTransId="{8260217E-6396-4F3B-BC12-008A11ED11A6}" sibTransId="{71CA7EE2-5AAF-473B-B5DC-87FD9C2FFCD2}"/>
    <dgm:cxn modelId="{EA120C42-9055-4665-85C1-A052D4B068C1}" srcId="{89AA4059-C9CE-4768-ADFB-F388BE1D183E}" destId="{2B764188-61DA-486F-B0CC-F46FAE150E58}" srcOrd="1" destOrd="0" parTransId="{C2123DEF-7039-4CE2-9926-115DD1FB7856}" sibTransId="{505E47CF-2B89-4753-B579-A48F9BE20714}"/>
    <dgm:cxn modelId="{BB6575D0-CA2D-4FD6-8BDE-1D9C2BC7492C}" srcId="{89AA4059-C9CE-4768-ADFB-F388BE1D183E}" destId="{8BFF0CB6-F329-457A-A4BE-9AC7655A7326}" srcOrd="0" destOrd="0" parTransId="{9240CF86-8101-492D-80E3-A50490E2B7A8}" sibTransId="{10110C11-CA89-4250-A3EC-67066FA528F7}"/>
    <dgm:cxn modelId="{E9D427E2-9822-49DF-B89D-50C0A9274EDE}" type="presOf" srcId="{C577E10D-4772-420C-8715-76AD60F5FEC3}" destId="{FA5861D9-807E-4D3E-B61A-214B693A6504}" srcOrd="0" destOrd="0" presId="urn:microsoft.com/office/officeart/2005/8/layout/arrow5"/>
    <dgm:cxn modelId="{B81B6EDB-943B-4B33-BB7D-DB5EAA584FCA}" type="presOf" srcId="{2B764188-61DA-486F-B0CC-F46FAE150E58}" destId="{6FE55C13-BAEF-4539-8B21-E6DA12DAF8F5}" srcOrd="0" destOrd="0" presId="urn:microsoft.com/office/officeart/2005/8/layout/arrow5"/>
    <dgm:cxn modelId="{B7DB98A4-F8D2-4816-9E07-5C23FCDB130C}" type="presOf" srcId="{89AA4059-C9CE-4768-ADFB-F388BE1D183E}" destId="{41D63716-4C9B-4B0D-AA3A-1730A47B0974}" srcOrd="0" destOrd="0" presId="urn:microsoft.com/office/officeart/2005/8/layout/arrow5"/>
    <dgm:cxn modelId="{D93D41EF-6AD5-4BF3-A45D-6B2861C6A388}" type="presOf" srcId="{8BFF0CB6-F329-457A-A4BE-9AC7655A7326}" destId="{FB419E98-0B90-4288-9118-CB086CBD1305}" srcOrd="0" destOrd="0" presId="urn:microsoft.com/office/officeart/2005/8/layout/arrow5"/>
    <dgm:cxn modelId="{E4A98C2B-8765-41CE-91D2-C52084366C44}" srcId="{89AA4059-C9CE-4768-ADFB-F388BE1D183E}" destId="{085379C8-AA79-447B-BFCA-5103BC24957E}" srcOrd="2" destOrd="0" parTransId="{4D157289-A7C1-4F7A-9EF4-E44CDC3486C3}" sibTransId="{0F626247-1E0B-4BC6-BCD0-C46FA186563E}"/>
    <dgm:cxn modelId="{D002D148-8C24-425E-9EA4-7CFB1D0CD827}" type="presParOf" srcId="{41D63716-4C9B-4B0D-AA3A-1730A47B0974}" destId="{FB419E98-0B90-4288-9118-CB086CBD1305}" srcOrd="0" destOrd="0" presId="urn:microsoft.com/office/officeart/2005/8/layout/arrow5"/>
    <dgm:cxn modelId="{B08FF653-A033-432F-A481-BCD6D428961B}" type="presParOf" srcId="{41D63716-4C9B-4B0D-AA3A-1730A47B0974}" destId="{6FE55C13-BAEF-4539-8B21-E6DA12DAF8F5}" srcOrd="1" destOrd="0" presId="urn:microsoft.com/office/officeart/2005/8/layout/arrow5"/>
    <dgm:cxn modelId="{8974C743-4946-4CFF-8417-D1D39F2341ED}" type="presParOf" srcId="{41D63716-4C9B-4B0D-AA3A-1730A47B0974}" destId="{472F7CA0-7D00-4923-8F5D-D414DA14C1D5}" srcOrd="2" destOrd="0" presId="urn:microsoft.com/office/officeart/2005/8/layout/arrow5"/>
    <dgm:cxn modelId="{97577722-AE9B-4853-9F20-BDF83A1264DC}" type="presParOf" srcId="{41D63716-4C9B-4B0D-AA3A-1730A47B0974}" destId="{FA5861D9-807E-4D3E-B61A-214B693A6504}" srcOrd="3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186E63-01CA-4942-A2D5-77241A840D11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DCE98AF3-D7BB-4874-8632-CD597A80A432}">
      <dgm:prSet phldrT="[Text]" custT="1"/>
      <dgm:spPr>
        <a:solidFill>
          <a:srgbClr val="EE1B2E"/>
        </a:solidFill>
      </dgm:spPr>
      <dgm:t>
        <a:bodyPr/>
        <a:lstStyle/>
        <a:p>
          <a:r>
            <a:rPr lang="en-GB" sz="1800" b="1" spc="0" dirty="0" smtClean="0"/>
            <a:t>Consortium SMT</a:t>
          </a:r>
          <a:endParaRPr lang="en-GB" sz="1800" spc="0" dirty="0"/>
        </a:p>
      </dgm:t>
    </dgm:pt>
    <dgm:pt modelId="{2C13F71E-15B6-4D79-9BC8-899A4C79ECE6}" type="parTrans" cxnId="{C5C62867-AAAA-4F71-8998-271C827B762E}">
      <dgm:prSet/>
      <dgm:spPr/>
      <dgm:t>
        <a:bodyPr/>
        <a:lstStyle/>
        <a:p>
          <a:endParaRPr lang="en-GB" sz="1200" spc="0"/>
        </a:p>
      </dgm:t>
    </dgm:pt>
    <dgm:pt modelId="{67CBD13B-3A12-4DBA-9E02-B2C1AAF10DE1}" type="sibTrans" cxnId="{C5C62867-AAAA-4F71-8998-271C827B762E}">
      <dgm:prSet/>
      <dgm:spPr/>
      <dgm:t>
        <a:bodyPr/>
        <a:lstStyle/>
        <a:p>
          <a:endParaRPr lang="en-GB" sz="1200" spc="0"/>
        </a:p>
      </dgm:t>
    </dgm:pt>
    <dgm:pt modelId="{891A87F8-8B55-4DD7-9883-259909FE4CEC}" type="asst">
      <dgm:prSet phldrT="[Text]" custT="1"/>
      <dgm:spPr>
        <a:noFill/>
      </dgm:spPr>
      <dgm:t>
        <a:bodyPr/>
        <a:lstStyle/>
        <a:p>
          <a:r>
            <a:rPr lang="en-GB" sz="1200" b="1" spc="0" dirty="0" smtClean="0"/>
            <a:t>ECHO Program Manager</a:t>
          </a:r>
          <a:endParaRPr lang="en-US" sz="1200" spc="0" dirty="0" smtClean="0"/>
        </a:p>
      </dgm:t>
    </dgm:pt>
    <dgm:pt modelId="{68154A50-DFD5-464B-A615-99D078EC2E47}" type="parTrans" cxnId="{4E418835-2956-446D-A677-D1EC5A4C3B37}">
      <dgm:prSet/>
      <dgm:spPr/>
      <dgm:t>
        <a:bodyPr/>
        <a:lstStyle/>
        <a:p>
          <a:endParaRPr lang="en-GB" sz="1200" spc="0"/>
        </a:p>
      </dgm:t>
    </dgm:pt>
    <dgm:pt modelId="{5AAF211C-BF4B-4801-948F-8F0F381A6032}" type="sibTrans" cxnId="{4E418835-2956-446D-A677-D1EC5A4C3B37}">
      <dgm:prSet/>
      <dgm:spPr/>
      <dgm:t>
        <a:bodyPr/>
        <a:lstStyle/>
        <a:p>
          <a:endParaRPr lang="en-GB" sz="1200" spc="0"/>
        </a:p>
      </dgm:t>
    </dgm:pt>
    <dgm:pt modelId="{ABCA370D-FB9C-41C5-A7D9-DA7FBE8B81C7}">
      <dgm:prSet phldrT="[Text]" custT="1"/>
      <dgm:spPr>
        <a:noFill/>
      </dgm:spPr>
      <dgm:t>
        <a:bodyPr/>
        <a:lstStyle/>
        <a:p>
          <a:r>
            <a:rPr lang="en-US" sz="1200" spc="0" dirty="0" err="1" smtClean="0"/>
            <a:t>LVIA</a:t>
          </a:r>
          <a:endParaRPr lang="en-GB" sz="1200" spc="0" dirty="0"/>
        </a:p>
      </dgm:t>
    </dgm:pt>
    <dgm:pt modelId="{4CAD6358-72E8-4107-8CC4-5C492281D94D}" type="parTrans" cxnId="{C50E2ADC-C8FD-450E-9DE0-039B8347C5A3}">
      <dgm:prSet/>
      <dgm:spPr/>
      <dgm:t>
        <a:bodyPr/>
        <a:lstStyle/>
        <a:p>
          <a:endParaRPr lang="en-GB" sz="1200" spc="0"/>
        </a:p>
      </dgm:t>
    </dgm:pt>
    <dgm:pt modelId="{E9B66CD9-DC40-467E-B2AA-BA67CEB21761}" type="sibTrans" cxnId="{C50E2ADC-C8FD-450E-9DE0-039B8347C5A3}">
      <dgm:prSet/>
      <dgm:spPr/>
      <dgm:t>
        <a:bodyPr/>
        <a:lstStyle/>
        <a:p>
          <a:endParaRPr lang="en-GB" sz="1200" spc="0"/>
        </a:p>
      </dgm:t>
    </dgm:pt>
    <dgm:pt modelId="{69D69AAF-FDB8-4E9F-867F-30CF2D5B85AE}">
      <dgm:prSet phldrT="[Text]" custT="1"/>
      <dgm:spPr>
        <a:noFill/>
      </dgm:spPr>
      <dgm:t>
        <a:bodyPr/>
        <a:lstStyle/>
        <a:p>
          <a:r>
            <a:rPr lang="en-US" sz="1200" spc="0" dirty="0" smtClean="0"/>
            <a:t>SCI</a:t>
          </a:r>
          <a:endParaRPr lang="en-GB" sz="1200" spc="0" dirty="0"/>
        </a:p>
      </dgm:t>
    </dgm:pt>
    <dgm:pt modelId="{9A06AB87-29AC-40CB-9EB8-6D661471742E}" type="parTrans" cxnId="{A2665F13-7A2D-4B8B-AFCD-5D08D955EEB7}">
      <dgm:prSet/>
      <dgm:spPr/>
      <dgm:t>
        <a:bodyPr/>
        <a:lstStyle/>
        <a:p>
          <a:endParaRPr lang="en-GB" sz="1200" spc="0"/>
        </a:p>
      </dgm:t>
    </dgm:pt>
    <dgm:pt modelId="{E3BC7EEA-7C63-42ED-B575-48ECD8E34760}" type="sibTrans" cxnId="{A2665F13-7A2D-4B8B-AFCD-5D08D955EEB7}">
      <dgm:prSet/>
      <dgm:spPr/>
      <dgm:t>
        <a:bodyPr/>
        <a:lstStyle/>
        <a:p>
          <a:endParaRPr lang="en-GB" sz="1200" spc="0"/>
        </a:p>
      </dgm:t>
    </dgm:pt>
    <dgm:pt modelId="{99F52E9A-4B08-4C61-9792-88DADDA45BAD}">
      <dgm:prSet phldrT="[Text]" custT="1"/>
      <dgm:spPr>
        <a:noFill/>
      </dgm:spPr>
      <dgm:t>
        <a:bodyPr/>
        <a:lstStyle/>
        <a:p>
          <a:r>
            <a:rPr lang="en-GB" sz="1200" spc="0" dirty="0" smtClean="0"/>
            <a:t>AMREF</a:t>
          </a:r>
          <a:endParaRPr lang="en-GB" sz="1200" spc="0" dirty="0"/>
        </a:p>
      </dgm:t>
    </dgm:pt>
    <dgm:pt modelId="{708423F7-F17B-4EAA-A438-6252ED4E2B48}" type="parTrans" cxnId="{A1FC0EC5-FD93-4EE9-8B89-652B4749753C}">
      <dgm:prSet/>
      <dgm:spPr/>
      <dgm:t>
        <a:bodyPr/>
        <a:lstStyle/>
        <a:p>
          <a:endParaRPr lang="en-GB" sz="1200" spc="0"/>
        </a:p>
      </dgm:t>
    </dgm:pt>
    <dgm:pt modelId="{85D80693-2FB2-4916-81E5-BAC6122AB7C8}" type="sibTrans" cxnId="{A1FC0EC5-FD93-4EE9-8B89-652B4749753C}">
      <dgm:prSet/>
      <dgm:spPr/>
      <dgm:t>
        <a:bodyPr/>
        <a:lstStyle/>
        <a:p>
          <a:endParaRPr lang="en-GB" sz="1200" spc="0"/>
        </a:p>
      </dgm:t>
    </dgm:pt>
    <dgm:pt modelId="{E29039BD-AB7D-4255-8595-277EE057EF3C}" type="asst">
      <dgm:prSet custT="1"/>
      <dgm:spPr>
        <a:noFill/>
      </dgm:spPr>
      <dgm:t>
        <a:bodyPr/>
        <a:lstStyle/>
        <a:p>
          <a:r>
            <a:rPr lang="en-GB" sz="1200" b="1" spc="0" dirty="0" smtClean="0"/>
            <a:t>SHARE Program Manager</a:t>
          </a:r>
          <a:endParaRPr lang="en-GB" sz="1200" spc="0" dirty="0"/>
        </a:p>
      </dgm:t>
    </dgm:pt>
    <dgm:pt modelId="{C40149C2-F3C8-4415-A60E-773DE18AA4CF}" type="parTrans" cxnId="{D84A1E8B-5704-4260-9F97-2659D648457F}">
      <dgm:prSet/>
      <dgm:spPr/>
      <dgm:t>
        <a:bodyPr/>
        <a:lstStyle/>
        <a:p>
          <a:endParaRPr lang="en-GB" sz="1200" spc="0"/>
        </a:p>
      </dgm:t>
    </dgm:pt>
    <dgm:pt modelId="{44332D7F-9026-4EBB-B4B3-8B616A742A7D}" type="sibTrans" cxnId="{D84A1E8B-5704-4260-9F97-2659D648457F}">
      <dgm:prSet/>
      <dgm:spPr/>
      <dgm:t>
        <a:bodyPr/>
        <a:lstStyle/>
        <a:p>
          <a:endParaRPr lang="en-GB" sz="1200" spc="0"/>
        </a:p>
      </dgm:t>
    </dgm:pt>
    <dgm:pt modelId="{DADB6E30-07FE-42AB-BBD5-D18CF5811961}">
      <dgm:prSet custT="1"/>
      <dgm:spPr>
        <a:noFill/>
      </dgm:spPr>
      <dgm:t>
        <a:bodyPr/>
        <a:lstStyle/>
        <a:p>
          <a:r>
            <a:rPr lang="en-US" sz="1200" spc="0" dirty="0" smtClean="0"/>
            <a:t>VSFG</a:t>
          </a:r>
          <a:endParaRPr lang="en-GB" sz="1200" spc="0" dirty="0"/>
        </a:p>
      </dgm:t>
    </dgm:pt>
    <dgm:pt modelId="{F10094B3-DDFF-43BE-9AFF-28B7F7C1B51F}" type="parTrans" cxnId="{91C4BA33-B943-40AE-B557-363BB7099137}">
      <dgm:prSet/>
      <dgm:spPr/>
      <dgm:t>
        <a:bodyPr/>
        <a:lstStyle/>
        <a:p>
          <a:endParaRPr lang="en-GB" sz="1200" spc="0"/>
        </a:p>
      </dgm:t>
    </dgm:pt>
    <dgm:pt modelId="{A5BD4715-9047-4E30-9D16-9663D3E1FEAF}" type="sibTrans" cxnId="{91C4BA33-B943-40AE-B557-363BB7099137}">
      <dgm:prSet/>
      <dgm:spPr/>
      <dgm:t>
        <a:bodyPr/>
        <a:lstStyle/>
        <a:p>
          <a:endParaRPr lang="en-GB" sz="1200" spc="0"/>
        </a:p>
      </dgm:t>
    </dgm:pt>
    <dgm:pt modelId="{B119EDC5-A41A-4055-B1C2-05D01FCB09EB}" type="asst">
      <dgm:prSet custT="1"/>
      <dgm:spPr>
        <a:solidFill>
          <a:srgbClr val="92D050"/>
        </a:solidFill>
      </dgm:spPr>
      <dgm:t>
        <a:bodyPr/>
        <a:lstStyle/>
        <a:p>
          <a:r>
            <a:rPr lang="en-GB" sz="1200" b="1" spc="0" dirty="0" smtClean="0"/>
            <a:t>Technical/Thematic Working Group</a:t>
          </a:r>
          <a:endParaRPr lang="en-GB" sz="1200" spc="0" dirty="0"/>
        </a:p>
      </dgm:t>
    </dgm:pt>
    <dgm:pt modelId="{951128B2-9933-479D-BA98-3CED49CDCCD3}" type="parTrans" cxnId="{909FD5D9-B15E-48B5-96C8-06532B14A2C5}">
      <dgm:prSet/>
      <dgm:spPr/>
      <dgm:t>
        <a:bodyPr/>
        <a:lstStyle/>
        <a:p>
          <a:endParaRPr lang="en-GB" sz="1200" spc="0"/>
        </a:p>
      </dgm:t>
    </dgm:pt>
    <dgm:pt modelId="{8430B870-85AD-4DD1-AFAB-09C076326FC5}" type="sibTrans" cxnId="{909FD5D9-B15E-48B5-96C8-06532B14A2C5}">
      <dgm:prSet/>
      <dgm:spPr/>
      <dgm:t>
        <a:bodyPr/>
        <a:lstStyle/>
        <a:p>
          <a:endParaRPr lang="en-GB" sz="1200" spc="0"/>
        </a:p>
      </dgm:t>
    </dgm:pt>
    <dgm:pt modelId="{A5C1757C-6204-4ED5-BF8C-8E0E87C23E23}" type="asst">
      <dgm:prSet custT="1"/>
      <dgm:spPr>
        <a:solidFill>
          <a:srgbClr val="92D050"/>
        </a:solidFill>
      </dgm:spPr>
      <dgm:t>
        <a:bodyPr/>
        <a:lstStyle/>
        <a:p>
          <a:pPr algn="l"/>
          <a:r>
            <a:rPr lang="en-GB" sz="1200" spc="0" dirty="0" smtClean="0"/>
            <a:t>-TOR for each </a:t>
          </a:r>
          <a:r>
            <a:rPr lang="en-GB" sz="1200" spc="0" dirty="0" err="1" smtClean="0"/>
            <a:t>WG</a:t>
          </a:r>
          <a:endParaRPr lang="en-GB" sz="1200" spc="0" dirty="0" smtClean="0"/>
        </a:p>
        <a:p>
          <a:pPr algn="l"/>
          <a:r>
            <a:rPr lang="en-GB" sz="1200" spc="0" dirty="0" smtClean="0"/>
            <a:t>- Meeting quarterly</a:t>
          </a:r>
        </a:p>
        <a:p>
          <a:pPr algn="l"/>
          <a:r>
            <a:rPr lang="en-GB" sz="1200" spc="0" dirty="0" smtClean="0"/>
            <a:t>- Ensure harmonized approach</a:t>
          </a:r>
        </a:p>
        <a:p>
          <a:pPr algn="l"/>
          <a:r>
            <a:rPr lang="en-GB" sz="1200" spc="0" dirty="0" smtClean="0"/>
            <a:t>- Technical backstopping and lead reviews</a:t>
          </a:r>
        </a:p>
        <a:p>
          <a:pPr algn="l"/>
          <a:r>
            <a:rPr lang="en-GB" sz="1200" spc="0" dirty="0" smtClean="0"/>
            <a:t>- Documentation of lessons</a:t>
          </a:r>
          <a:endParaRPr lang="en-GB" sz="1200" spc="0" dirty="0"/>
        </a:p>
      </dgm:t>
    </dgm:pt>
    <dgm:pt modelId="{FE8C8AE1-F4BB-4AB6-83E5-E6DBA5C00FED}" type="parTrans" cxnId="{3328DB28-5FB4-4DBF-8FC1-393E85A644AA}">
      <dgm:prSet/>
      <dgm:spPr/>
      <dgm:t>
        <a:bodyPr/>
        <a:lstStyle/>
        <a:p>
          <a:endParaRPr lang="en-GB" spc="0"/>
        </a:p>
      </dgm:t>
    </dgm:pt>
    <dgm:pt modelId="{2475A90A-A90A-437D-A86C-A4D0BBC8A52A}" type="sibTrans" cxnId="{3328DB28-5FB4-4DBF-8FC1-393E85A644AA}">
      <dgm:prSet/>
      <dgm:spPr/>
      <dgm:t>
        <a:bodyPr/>
        <a:lstStyle/>
        <a:p>
          <a:endParaRPr lang="en-GB" spc="0"/>
        </a:p>
      </dgm:t>
    </dgm:pt>
    <dgm:pt modelId="{5AA360B0-03E1-4A04-BBC8-691A5C31BF8D}">
      <dgm:prSet/>
      <dgm:spPr/>
      <dgm:t>
        <a:bodyPr/>
        <a:lstStyle/>
        <a:p>
          <a:endParaRPr lang="en-US"/>
        </a:p>
      </dgm:t>
    </dgm:pt>
    <dgm:pt modelId="{1485F454-4BBE-4F60-8C7B-77CA43A20994}" type="parTrans" cxnId="{0D694914-607A-4EF1-B634-EECB6812FA57}">
      <dgm:prSet/>
      <dgm:spPr/>
      <dgm:t>
        <a:bodyPr/>
        <a:lstStyle/>
        <a:p>
          <a:endParaRPr lang="en-US"/>
        </a:p>
      </dgm:t>
    </dgm:pt>
    <dgm:pt modelId="{F05AA2F4-FC2B-4A82-A5F2-B9E395F26539}" type="sibTrans" cxnId="{0D694914-607A-4EF1-B634-EECB6812FA57}">
      <dgm:prSet/>
      <dgm:spPr/>
      <dgm:t>
        <a:bodyPr/>
        <a:lstStyle/>
        <a:p>
          <a:endParaRPr lang="en-US"/>
        </a:p>
      </dgm:t>
    </dgm:pt>
    <dgm:pt modelId="{3D07435E-9973-4546-B87E-19D66EC48814}">
      <dgm:prSet/>
      <dgm:spPr/>
      <dgm:t>
        <a:bodyPr/>
        <a:lstStyle/>
        <a:p>
          <a:endParaRPr lang="en-US"/>
        </a:p>
      </dgm:t>
    </dgm:pt>
    <dgm:pt modelId="{834FB39D-98DE-461F-AC78-50C36F5201A3}" type="parTrans" cxnId="{BB9E872E-F00C-4B51-9AEA-7401D6D65911}">
      <dgm:prSet/>
      <dgm:spPr/>
      <dgm:t>
        <a:bodyPr/>
        <a:lstStyle/>
        <a:p>
          <a:endParaRPr lang="en-US"/>
        </a:p>
      </dgm:t>
    </dgm:pt>
    <dgm:pt modelId="{7CBE2AD3-1D1F-4F65-BD88-3AB851D4C372}" type="sibTrans" cxnId="{BB9E872E-F00C-4B51-9AEA-7401D6D65911}">
      <dgm:prSet/>
      <dgm:spPr/>
      <dgm:t>
        <a:bodyPr/>
        <a:lstStyle/>
        <a:p>
          <a:endParaRPr lang="en-US"/>
        </a:p>
      </dgm:t>
    </dgm:pt>
    <dgm:pt modelId="{5CEB3D83-FDCB-4A0A-970C-8AF22CB81C03}" type="pres">
      <dgm:prSet presAssocID="{23186E63-01CA-4942-A2D5-77241A840D1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DA5F69CA-3B53-4E52-BD76-88643F09A4FD}" type="pres">
      <dgm:prSet presAssocID="{DCE98AF3-D7BB-4874-8632-CD597A80A432}" presName="hierRoot1" presStyleCnt="0">
        <dgm:presLayoutVars>
          <dgm:hierBranch val="init"/>
        </dgm:presLayoutVars>
      </dgm:prSet>
      <dgm:spPr/>
    </dgm:pt>
    <dgm:pt modelId="{1C1E387F-51EB-4C57-9C82-983226AD15C8}" type="pres">
      <dgm:prSet presAssocID="{DCE98AF3-D7BB-4874-8632-CD597A80A432}" presName="rootComposite1" presStyleCnt="0"/>
      <dgm:spPr/>
    </dgm:pt>
    <dgm:pt modelId="{A2D94FB7-CF74-4157-8B3E-C99F0C5043AA}" type="pres">
      <dgm:prSet presAssocID="{DCE98AF3-D7BB-4874-8632-CD597A80A432}" presName="rootText1" presStyleLbl="node0" presStyleIdx="0" presStyleCnt="1" custScaleX="194935" custScaleY="6774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B636E48-7CFD-434A-B6F8-C4DB3ECB301E}" type="pres">
      <dgm:prSet presAssocID="{DCE98AF3-D7BB-4874-8632-CD597A80A432}" presName="rootConnector1" presStyleLbl="node1" presStyleIdx="0" presStyleCnt="0"/>
      <dgm:spPr/>
      <dgm:t>
        <a:bodyPr/>
        <a:lstStyle/>
        <a:p>
          <a:endParaRPr lang="en-GB"/>
        </a:p>
      </dgm:t>
    </dgm:pt>
    <dgm:pt modelId="{90AAF5E9-E990-437C-BB16-415723480110}" type="pres">
      <dgm:prSet presAssocID="{DCE98AF3-D7BB-4874-8632-CD597A80A432}" presName="hierChild2" presStyleCnt="0"/>
      <dgm:spPr/>
    </dgm:pt>
    <dgm:pt modelId="{E51E0321-5F2A-4FA3-8E9A-CB7EC5ABD41C}" type="pres">
      <dgm:prSet presAssocID="{4CAD6358-72E8-4107-8CC4-5C492281D94D}" presName="Name37" presStyleLbl="parChTrans1D2" presStyleIdx="0" presStyleCnt="6"/>
      <dgm:spPr/>
      <dgm:t>
        <a:bodyPr/>
        <a:lstStyle/>
        <a:p>
          <a:endParaRPr lang="en-GB"/>
        </a:p>
      </dgm:t>
    </dgm:pt>
    <dgm:pt modelId="{EA36F08B-1BC8-4B18-8784-A29C34052BDA}" type="pres">
      <dgm:prSet presAssocID="{ABCA370D-FB9C-41C5-A7D9-DA7FBE8B81C7}" presName="hierRoot2" presStyleCnt="0">
        <dgm:presLayoutVars>
          <dgm:hierBranch val="init"/>
        </dgm:presLayoutVars>
      </dgm:prSet>
      <dgm:spPr/>
    </dgm:pt>
    <dgm:pt modelId="{FB393921-57B0-4EF7-974C-8939D6E2FF5F}" type="pres">
      <dgm:prSet presAssocID="{ABCA370D-FB9C-41C5-A7D9-DA7FBE8B81C7}" presName="rootComposite" presStyleCnt="0"/>
      <dgm:spPr/>
    </dgm:pt>
    <dgm:pt modelId="{BA7B3865-A773-4B8D-BB95-C0D37C6809D7}" type="pres">
      <dgm:prSet presAssocID="{ABCA370D-FB9C-41C5-A7D9-DA7FBE8B81C7}" presName="rootText" presStyleLbl="node2" presStyleIdx="0" presStyleCnt="4" custLinFactNeighborY="-1173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E6CCEB0-445F-41F9-BA1E-3563B4702750}" type="pres">
      <dgm:prSet presAssocID="{ABCA370D-FB9C-41C5-A7D9-DA7FBE8B81C7}" presName="rootConnector" presStyleLbl="node2" presStyleIdx="0" presStyleCnt="4"/>
      <dgm:spPr/>
      <dgm:t>
        <a:bodyPr/>
        <a:lstStyle/>
        <a:p>
          <a:endParaRPr lang="en-GB"/>
        </a:p>
      </dgm:t>
    </dgm:pt>
    <dgm:pt modelId="{C57BE70B-7849-49BD-AFE5-A2093E96B9E7}" type="pres">
      <dgm:prSet presAssocID="{ABCA370D-FB9C-41C5-A7D9-DA7FBE8B81C7}" presName="hierChild4" presStyleCnt="0"/>
      <dgm:spPr/>
    </dgm:pt>
    <dgm:pt modelId="{6F6392E3-43D6-48EC-8591-1BD185A4D5CD}" type="pres">
      <dgm:prSet presAssocID="{ABCA370D-FB9C-41C5-A7D9-DA7FBE8B81C7}" presName="hierChild5" presStyleCnt="0"/>
      <dgm:spPr/>
    </dgm:pt>
    <dgm:pt modelId="{76163D0A-D164-43B5-8E34-5B87F57BF41A}" type="pres">
      <dgm:prSet presAssocID="{9A06AB87-29AC-40CB-9EB8-6D661471742E}" presName="Name37" presStyleLbl="parChTrans1D2" presStyleIdx="1" presStyleCnt="6"/>
      <dgm:spPr/>
      <dgm:t>
        <a:bodyPr/>
        <a:lstStyle/>
        <a:p>
          <a:endParaRPr lang="en-GB"/>
        </a:p>
      </dgm:t>
    </dgm:pt>
    <dgm:pt modelId="{0B4CAF75-49CC-4BD1-88D0-BF85E82C49AC}" type="pres">
      <dgm:prSet presAssocID="{69D69AAF-FDB8-4E9F-867F-30CF2D5B85AE}" presName="hierRoot2" presStyleCnt="0">
        <dgm:presLayoutVars>
          <dgm:hierBranch val="init"/>
        </dgm:presLayoutVars>
      </dgm:prSet>
      <dgm:spPr/>
    </dgm:pt>
    <dgm:pt modelId="{EDC02844-5383-4E56-9270-779408FB72D5}" type="pres">
      <dgm:prSet presAssocID="{69D69AAF-FDB8-4E9F-867F-30CF2D5B85AE}" presName="rootComposite" presStyleCnt="0"/>
      <dgm:spPr/>
    </dgm:pt>
    <dgm:pt modelId="{63545187-AC0C-42C9-8701-B50474E3355D}" type="pres">
      <dgm:prSet presAssocID="{69D69AAF-FDB8-4E9F-867F-30CF2D5B85AE}" presName="rootText" presStyleLbl="node2" presStyleIdx="1" presStyleCnt="4" custScaleX="115036" custLinFactNeighborY="-1173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857AF93-53D8-4753-82FF-3A3AAB2AB5BD}" type="pres">
      <dgm:prSet presAssocID="{69D69AAF-FDB8-4E9F-867F-30CF2D5B85AE}" presName="rootConnector" presStyleLbl="node2" presStyleIdx="1" presStyleCnt="4"/>
      <dgm:spPr/>
      <dgm:t>
        <a:bodyPr/>
        <a:lstStyle/>
        <a:p>
          <a:endParaRPr lang="en-GB"/>
        </a:p>
      </dgm:t>
    </dgm:pt>
    <dgm:pt modelId="{600E8DB2-2F1F-4EDF-8F11-E72C4901A839}" type="pres">
      <dgm:prSet presAssocID="{69D69AAF-FDB8-4E9F-867F-30CF2D5B85AE}" presName="hierChild4" presStyleCnt="0"/>
      <dgm:spPr/>
    </dgm:pt>
    <dgm:pt modelId="{6F73895D-21B4-4610-B769-45C90EA758BF}" type="pres">
      <dgm:prSet presAssocID="{69D69AAF-FDB8-4E9F-867F-30CF2D5B85AE}" presName="hierChild5" presStyleCnt="0"/>
      <dgm:spPr/>
    </dgm:pt>
    <dgm:pt modelId="{655A18F0-4FD6-427E-B4E5-507A2BBF9C3C}" type="pres">
      <dgm:prSet presAssocID="{708423F7-F17B-4EAA-A438-6252ED4E2B48}" presName="Name37" presStyleLbl="parChTrans1D2" presStyleIdx="2" presStyleCnt="6"/>
      <dgm:spPr/>
      <dgm:t>
        <a:bodyPr/>
        <a:lstStyle/>
        <a:p>
          <a:endParaRPr lang="en-GB"/>
        </a:p>
      </dgm:t>
    </dgm:pt>
    <dgm:pt modelId="{A838246B-89B6-41CD-B640-90AEABD8313D}" type="pres">
      <dgm:prSet presAssocID="{99F52E9A-4B08-4C61-9792-88DADDA45BAD}" presName="hierRoot2" presStyleCnt="0">
        <dgm:presLayoutVars>
          <dgm:hierBranch val="init"/>
        </dgm:presLayoutVars>
      </dgm:prSet>
      <dgm:spPr/>
    </dgm:pt>
    <dgm:pt modelId="{460FBB94-C8FD-451E-8FC0-8ED0F6795892}" type="pres">
      <dgm:prSet presAssocID="{99F52E9A-4B08-4C61-9792-88DADDA45BAD}" presName="rootComposite" presStyleCnt="0"/>
      <dgm:spPr/>
    </dgm:pt>
    <dgm:pt modelId="{81BF8C73-7F56-414C-AA24-416E3F563430}" type="pres">
      <dgm:prSet presAssocID="{99F52E9A-4B08-4C61-9792-88DADDA45BAD}" presName="rootText" presStyleLbl="node2" presStyleIdx="2" presStyleCnt="4" custLinFactNeighborY="-567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E7BD551-7AC0-464E-9CAE-D8DAB6CE32A1}" type="pres">
      <dgm:prSet presAssocID="{99F52E9A-4B08-4C61-9792-88DADDA45BAD}" presName="rootConnector" presStyleLbl="node2" presStyleIdx="2" presStyleCnt="4"/>
      <dgm:spPr/>
      <dgm:t>
        <a:bodyPr/>
        <a:lstStyle/>
        <a:p>
          <a:endParaRPr lang="en-GB"/>
        </a:p>
      </dgm:t>
    </dgm:pt>
    <dgm:pt modelId="{897358A7-2172-4B64-9C65-1B8E0A0E6E7E}" type="pres">
      <dgm:prSet presAssocID="{99F52E9A-4B08-4C61-9792-88DADDA45BAD}" presName="hierChild4" presStyleCnt="0"/>
      <dgm:spPr/>
    </dgm:pt>
    <dgm:pt modelId="{2FBA90DF-A2A6-4E03-9A93-E9381A6733E6}" type="pres">
      <dgm:prSet presAssocID="{99F52E9A-4B08-4C61-9792-88DADDA45BAD}" presName="hierChild5" presStyleCnt="0"/>
      <dgm:spPr/>
    </dgm:pt>
    <dgm:pt modelId="{2E98BEE9-23C5-430D-9E9C-C3682EDE743B}" type="pres">
      <dgm:prSet presAssocID="{F10094B3-DDFF-43BE-9AFF-28B7F7C1B51F}" presName="Name37" presStyleLbl="parChTrans1D2" presStyleIdx="3" presStyleCnt="6"/>
      <dgm:spPr/>
      <dgm:t>
        <a:bodyPr/>
        <a:lstStyle/>
        <a:p>
          <a:endParaRPr lang="en-GB"/>
        </a:p>
      </dgm:t>
    </dgm:pt>
    <dgm:pt modelId="{6A3A66B4-9484-4254-806E-5E48E0FE6DAA}" type="pres">
      <dgm:prSet presAssocID="{DADB6E30-07FE-42AB-BBD5-D18CF5811961}" presName="hierRoot2" presStyleCnt="0">
        <dgm:presLayoutVars>
          <dgm:hierBranch val="init"/>
        </dgm:presLayoutVars>
      </dgm:prSet>
      <dgm:spPr/>
    </dgm:pt>
    <dgm:pt modelId="{47BDA6CF-CFC1-4765-AC18-F35F302B1437}" type="pres">
      <dgm:prSet presAssocID="{DADB6E30-07FE-42AB-BBD5-D18CF5811961}" presName="rootComposite" presStyleCnt="0"/>
      <dgm:spPr/>
    </dgm:pt>
    <dgm:pt modelId="{76459B25-0888-4C84-9C24-8FC9684A6955}" type="pres">
      <dgm:prSet presAssocID="{DADB6E30-07FE-42AB-BBD5-D18CF5811961}" presName="rootText" presStyleLbl="node2" presStyleIdx="3" presStyleCnt="4" custLinFactNeighborX="-12001" custLinFactNeighborY="-567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D889970-22DE-40C4-811C-E519384DF0C8}" type="pres">
      <dgm:prSet presAssocID="{DADB6E30-07FE-42AB-BBD5-D18CF5811961}" presName="rootConnector" presStyleLbl="node2" presStyleIdx="3" presStyleCnt="4"/>
      <dgm:spPr/>
      <dgm:t>
        <a:bodyPr/>
        <a:lstStyle/>
        <a:p>
          <a:endParaRPr lang="en-GB"/>
        </a:p>
      </dgm:t>
    </dgm:pt>
    <dgm:pt modelId="{F98C553C-A3D4-402B-B082-6E8B164303B0}" type="pres">
      <dgm:prSet presAssocID="{DADB6E30-07FE-42AB-BBD5-D18CF5811961}" presName="hierChild4" presStyleCnt="0"/>
      <dgm:spPr/>
    </dgm:pt>
    <dgm:pt modelId="{5CC39456-5FCD-4D14-8516-9089EB877366}" type="pres">
      <dgm:prSet presAssocID="{DADB6E30-07FE-42AB-BBD5-D18CF5811961}" presName="hierChild5" presStyleCnt="0"/>
      <dgm:spPr/>
    </dgm:pt>
    <dgm:pt modelId="{A36C4F3B-6F94-42BB-B18D-F0C0C94806F9}" type="pres">
      <dgm:prSet presAssocID="{DCE98AF3-D7BB-4874-8632-CD597A80A432}" presName="hierChild3" presStyleCnt="0"/>
      <dgm:spPr/>
    </dgm:pt>
    <dgm:pt modelId="{F6364015-EFCC-4700-8E44-6E41C5920E68}" type="pres">
      <dgm:prSet presAssocID="{68154A50-DFD5-464B-A615-99D078EC2E47}" presName="Name111" presStyleLbl="parChTrans1D2" presStyleIdx="4" presStyleCnt="6"/>
      <dgm:spPr/>
      <dgm:t>
        <a:bodyPr/>
        <a:lstStyle/>
        <a:p>
          <a:endParaRPr lang="en-GB"/>
        </a:p>
      </dgm:t>
    </dgm:pt>
    <dgm:pt modelId="{273B8025-0857-4ADD-A193-E07C14C8C36E}" type="pres">
      <dgm:prSet presAssocID="{891A87F8-8B55-4DD7-9883-259909FE4CEC}" presName="hierRoot3" presStyleCnt="0">
        <dgm:presLayoutVars>
          <dgm:hierBranch val="init"/>
        </dgm:presLayoutVars>
      </dgm:prSet>
      <dgm:spPr/>
    </dgm:pt>
    <dgm:pt modelId="{798B5A08-AD6B-4423-B15E-C0F15C235D1F}" type="pres">
      <dgm:prSet presAssocID="{891A87F8-8B55-4DD7-9883-259909FE4CEC}" presName="rootComposite3" presStyleCnt="0"/>
      <dgm:spPr/>
    </dgm:pt>
    <dgm:pt modelId="{A0B6D8AC-C84D-46D7-8A83-E976792C4C2E}" type="pres">
      <dgm:prSet presAssocID="{891A87F8-8B55-4DD7-9883-259909FE4CEC}" presName="rootText3" presStyleLbl="asst1" presStyleIdx="0" presStyleCnt="4" custScaleX="124165" custScaleY="75103" custLinFactX="-3739" custLinFactNeighborX="-100000" custLinFactNeighborY="-31267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DAF5C7C-FA63-46BD-A95C-5A5E7D1A6DAF}" type="pres">
      <dgm:prSet presAssocID="{891A87F8-8B55-4DD7-9883-259909FE4CEC}" presName="rootConnector3" presStyleLbl="asst1" presStyleIdx="0" presStyleCnt="4"/>
      <dgm:spPr/>
      <dgm:t>
        <a:bodyPr/>
        <a:lstStyle/>
        <a:p>
          <a:endParaRPr lang="en-GB"/>
        </a:p>
      </dgm:t>
    </dgm:pt>
    <dgm:pt modelId="{51CC8775-813F-41AD-A653-1735955DF6E2}" type="pres">
      <dgm:prSet presAssocID="{891A87F8-8B55-4DD7-9883-259909FE4CEC}" presName="hierChild6" presStyleCnt="0"/>
      <dgm:spPr/>
    </dgm:pt>
    <dgm:pt modelId="{10E3EA53-9118-449C-9C18-C80CB1FA8C9C}" type="pres">
      <dgm:prSet presAssocID="{1485F454-4BBE-4F60-8C7B-77CA43A20994}" presName="Name37" presStyleLbl="parChTrans1D3" presStyleIdx="0" presStyleCnt="4"/>
      <dgm:spPr/>
      <dgm:t>
        <a:bodyPr/>
        <a:lstStyle/>
        <a:p>
          <a:endParaRPr lang="en-US"/>
        </a:p>
      </dgm:t>
    </dgm:pt>
    <dgm:pt modelId="{070C4CE6-FC71-41BC-8984-1D1611A312D2}" type="pres">
      <dgm:prSet presAssocID="{5AA360B0-03E1-4A04-BBC8-691A5C31BF8D}" presName="hierRoot2" presStyleCnt="0">
        <dgm:presLayoutVars>
          <dgm:hierBranch val="init"/>
        </dgm:presLayoutVars>
      </dgm:prSet>
      <dgm:spPr/>
    </dgm:pt>
    <dgm:pt modelId="{700B5A62-4B81-4F3F-BF96-6C1716492BE1}" type="pres">
      <dgm:prSet presAssocID="{5AA360B0-03E1-4A04-BBC8-691A5C31BF8D}" presName="rootComposite" presStyleCnt="0"/>
      <dgm:spPr/>
    </dgm:pt>
    <dgm:pt modelId="{1D497015-8903-442F-BC6B-49BF72712D12}" type="pres">
      <dgm:prSet presAssocID="{5AA360B0-03E1-4A04-BBC8-691A5C31BF8D}" presName="rootText" presStyleLbl="node3" presStyleIdx="0" presStyleCnt="2" custLinFactY="-6186" custLinFactNeighborX="123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F93C2-A84F-416C-B81C-F5985D378705}" type="pres">
      <dgm:prSet presAssocID="{5AA360B0-03E1-4A04-BBC8-691A5C31BF8D}" presName="rootConnector" presStyleLbl="node3" presStyleIdx="0" presStyleCnt="2"/>
      <dgm:spPr/>
      <dgm:t>
        <a:bodyPr/>
        <a:lstStyle/>
        <a:p>
          <a:endParaRPr lang="en-US"/>
        </a:p>
      </dgm:t>
    </dgm:pt>
    <dgm:pt modelId="{A4D5EEA8-09AB-47C3-9EA2-BC8B4BFC3646}" type="pres">
      <dgm:prSet presAssocID="{5AA360B0-03E1-4A04-BBC8-691A5C31BF8D}" presName="hierChild4" presStyleCnt="0"/>
      <dgm:spPr/>
    </dgm:pt>
    <dgm:pt modelId="{87909E02-C806-4A96-9CA6-358829A0C59F}" type="pres">
      <dgm:prSet presAssocID="{5AA360B0-03E1-4A04-BBC8-691A5C31BF8D}" presName="hierChild5" presStyleCnt="0"/>
      <dgm:spPr/>
    </dgm:pt>
    <dgm:pt modelId="{108815DA-FA6D-4689-87F2-42799018C940}" type="pres">
      <dgm:prSet presAssocID="{834FB39D-98DE-461F-AC78-50C36F5201A3}" presName="Name37" presStyleLbl="parChTrans1D3" presStyleIdx="1" presStyleCnt="4"/>
      <dgm:spPr/>
      <dgm:t>
        <a:bodyPr/>
        <a:lstStyle/>
        <a:p>
          <a:endParaRPr lang="en-US"/>
        </a:p>
      </dgm:t>
    </dgm:pt>
    <dgm:pt modelId="{4C802864-03D0-4BEF-BC40-67B03AB0D593}" type="pres">
      <dgm:prSet presAssocID="{3D07435E-9973-4546-B87E-19D66EC48814}" presName="hierRoot2" presStyleCnt="0">
        <dgm:presLayoutVars>
          <dgm:hierBranch val="init"/>
        </dgm:presLayoutVars>
      </dgm:prSet>
      <dgm:spPr/>
    </dgm:pt>
    <dgm:pt modelId="{6DACDDBA-9209-4176-8C8D-8B9879A27975}" type="pres">
      <dgm:prSet presAssocID="{3D07435E-9973-4546-B87E-19D66EC48814}" presName="rootComposite" presStyleCnt="0"/>
      <dgm:spPr/>
    </dgm:pt>
    <dgm:pt modelId="{7E8D286D-D32B-4289-ACB2-6D34F6B7B61F}" type="pres">
      <dgm:prSet presAssocID="{3D07435E-9973-4546-B87E-19D66EC48814}" presName="rootText" presStyleLbl="node3" presStyleIdx="1" presStyleCnt="2" custLinFactNeighborX="1260" custLinFactNeighborY="-669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6760BC-12F3-4277-8D86-48FBC2FE8CB4}" type="pres">
      <dgm:prSet presAssocID="{3D07435E-9973-4546-B87E-19D66EC48814}" presName="rootConnector" presStyleLbl="node3" presStyleIdx="1" presStyleCnt="2"/>
      <dgm:spPr/>
      <dgm:t>
        <a:bodyPr/>
        <a:lstStyle/>
        <a:p>
          <a:endParaRPr lang="en-US"/>
        </a:p>
      </dgm:t>
    </dgm:pt>
    <dgm:pt modelId="{5E7553D9-08A0-41B9-BCE3-66AF6AAE1FF0}" type="pres">
      <dgm:prSet presAssocID="{3D07435E-9973-4546-B87E-19D66EC48814}" presName="hierChild4" presStyleCnt="0"/>
      <dgm:spPr/>
    </dgm:pt>
    <dgm:pt modelId="{495EB859-BE55-4DC6-BF51-2DB5B948059A}" type="pres">
      <dgm:prSet presAssocID="{3D07435E-9973-4546-B87E-19D66EC48814}" presName="hierChild5" presStyleCnt="0"/>
      <dgm:spPr/>
    </dgm:pt>
    <dgm:pt modelId="{D5A4A3FF-1A1B-4C1E-9BB1-44900EEDB281}" type="pres">
      <dgm:prSet presAssocID="{891A87F8-8B55-4DD7-9883-259909FE4CEC}" presName="hierChild7" presStyleCnt="0"/>
      <dgm:spPr/>
    </dgm:pt>
    <dgm:pt modelId="{1E9859A1-DCD8-4690-84AF-5A7457C19517}" type="pres">
      <dgm:prSet presAssocID="{C40149C2-F3C8-4415-A60E-773DE18AA4CF}" presName="Name111" presStyleLbl="parChTrans1D2" presStyleIdx="5" presStyleCnt="6"/>
      <dgm:spPr/>
      <dgm:t>
        <a:bodyPr/>
        <a:lstStyle/>
        <a:p>
          <a:endParaRPr lang="en-GB"/>
        </a:p>
      </dgm:t>
    </dgm:pt>
    <dgm:pt modelId="{CFB120D9-4D07-4F59-A025-49AE3D7EABF3}" type="pres">
      <dgm:prSet presAssocID="{E29039BD-AB7D-4255-8595-277EE057EF3C}" presName="hierRoot3" presStyleCnt="0">
        <dgm:presLayoutVars>
          <dgm:hierBranch val="init"/>
        </dgm:presLayoutVars>
      </dgm:prSet>
      <dgm:spPr/>
    </dgm:pt>
    <dgm:pt modelId="{CD5A47CE-3186-4F81-AB63-AF898AF41CDB}" type="pres">
      <dgm:prSet presAssocID="{E29039BD-AB7D-4255-8595-277EE057EF3C}" presName="rootComposite3" presStyleCnt="0"/>
      <dgm:spPr/>
    </dgm:pt>
    <dgm:pt modelId="{2E0C09DA-DBA6-4F6E-8587-DE750F3CC20E}" type="pres">
      <dgm:prSet presAssocID="{E29039BD-AB7D-4255-8595-277EE057EF3C}" presName="rootText3" presStyleLbl="asst1" presStyleIdx="1" presStyleCnt="4" custScaleX="178944" custScaleY="71076" custLinFactNeighborX="3866" custLinFactNeighborY="-3328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C7EBD3A-BBF9-4200-8876-BD2D84CAAA96}" type="pres">
      <dgm:prSet presAssocID="{E29039BD-AB7D-4255-8595-277EE057EF3C}" presName="rootConnector3" presStyleLbl="asst1" presStyleIdx="1" presStyleCnt="4"/>
      <dgm:spPr/>
      <dgm:t>
        <a:bodyPr/>
        <a:lstStyle/>
        <a:p>
          <a:endParaRPr lang="en-GB"/>
        </a:p>
      </dgm:t>
    </dgm:pt>
    <dgm:pt modelId="{EAA6FFF8-2C09-4C12-8893-073FFE98B8A7}" type="pres">
      <dgm:prSet presAssocID="{E29039BD-AB7D-4255-8595-277EE057EF3C}" presName="hierChild6" presStyleCnt="0"/>
      <dgm:spPr/>
    </dgm:pt>
    <dgm:pt modelId="{DD3E2902-27A7-4B79-A161-9391D6590CC5}" type="pres">
      <dgm:prSet presAssocID="{E29039BD-AB7D-4255-8595-277EE057EF3C}" presName="hierChild7" presStyleCnt="0"/>
      <dgm:spPr/>
    </dgm:pt>
    <dgm:pt modelId="{2E50980D-6EAB-4253-9DC9-BBA172B13433}" type="pres">
      <dgm:prSet presAssocID="{951128B2-9933-479D-BA98-3CED49CDCCD3}" presName="Name111" presStyleLbl="parChTrans1D3" presStyleIdx="2" presStyleCnt="4"/>
      <dgm:spPr/>
      <dgm:t>
        <a:bodyPr/>
        <a:lstStyle/>
        <a:p>
          <a:endParaRPr lang="en-GB"/>
        </a:p>
      </dgm:t>
    </dgm:pt>
    <dgm:pt modelId="{BC6D193A-75EE-46DA-A257-5D933F08C08E}" type="pres">
      <dgm:prSet presAssocID="{B119EDC5-A41A-4055-B1C2-05D01FCB09EB}" presName="hierRoot3" presStyleCnt="0">
        <dgm:presLayoutVars>
          <dgm:hierBranch val="init"/>
        </dgm:presLayoutVars>
      </dgm:prSet>
      <dgm:spPr/>
    </dgm:pt>
    <dgm:pt modelId="{7605B34F-6B58-4E97-A2FC-D328D127EA1A}" type="pres">
      <dgm:prSet presAssocID="{B119EDC5-A41A-4055-B1C2-05D01FCB09EB}" presName="rootComposite3" presStyleCnt="0"/>
      <dgm:spPr/>
    </dgm:pt>
    <dgm:pt modelId="{7B11B652-BC6E-4826-8C5D-DB775C28227E}" type="pres">
      <dgm:prSet presAssocID="{B119EDC5-A41A-4055-B1C2-05D01FCB09EB}" presName="rootText3" presStyleLbl="asst1" presStyleIdx="2" presStyleCnt="4" custScaleX="139837" custLinFactX="-8386" custLinFactY="-8831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32C5FA3-18A3-4ACE-B6F2-6CC862B97D7E}" type="pres">
      <dgm:prSet presAssocID="{B119EDC5-A41A-4055-B1C2-05D01FCB09EB}" presName="rootConnector3" presStyleLbl="asst1" presStyleIdx="2" presStyleCnt="4"/>
      <dgm:spPr/>
      <dgm:t>
        <a:bodyPr/>
        <a:lstStyle/>
        <a:p>
          <a:endParaRPr lang="en-GB"/>
        </a:p>
      </dgm:t>
    </dgm:pt>
    <dgm:pt modelId="{1B4610A2-64F1-4532-B5F1-F79788131EC0}" type="pres">
      <dgm:prSet presAssocID="{B119EDC5-A41A-4055-B1C2-05D01FCB09EB}" presName="hierChild6" presStyleCnt="0"/>
      <dgm:spPr/>
    </dgm:pt>
    <dgm:pt modelId="{1D8C8D61-9ACE-466B-B71F-5EE0AA2FBF59}" type="pres">
      <dgm:prSet presAssocID="{B119EDC5-A41A-4055-B1C2-05D01FCB09EB}" presName="hierChild7" presStyleCnt="0"/>
      <dgm:spPr/>
    </dgm:pt>
    <dgm:pt modelId="{33982045-3468-4393-A982-4640C7249DED}" type="pres">
      <dgm:prSet presAssocID="{FE8C8AE1-F4BB-4AB6-83E5-E6DBA5C00FED}" presName="Name111" presStyleLbl="parChTrans1D3" presStyleIdx="3" presStyleCnt="4"/>
      <dgm:spPr/>
      <dgm:t>
        <a:bodyPr/>
        <a:lstStyle/>
        <a:p>
          <a:endParaRPr lang="en-GB"/>
        </a:p>
      </dgm:t>
    </dgm:pt>
    <dgm:pt modelId="{A593B4B2-CF3B-4F0C-8A10-59F7D704EDCE}" type="pres">
      <dgm:prSet presAssocID="{A5C1757C-6204-4ED5-BF8C-8E0E87C23E23}" presName="hierRoot3" presStyleCnt="0">
        <dgm:presLayoutVars>
          <dgm:hierBranch val="init"/>
        </dgm:presLayoutVars>
      </dgm:prSet>
      <dgm:spPr/>
    </dgm:pt>
    <dgm:pt modelId="{04D106D3-44CD-408B-8B8E-2B6886A0EA8B}" type="pres">
      <dgm:prSet presAssocID="{A5C1757C-6204-4ED5-BF8C-8E0E87C23E23}" presName="rootComposite3" presStyleCnt="0"/>
      <dgm:spPr/>
    </dgm:pt>
    <dgm:pt modelId="{0F4EB69E-3FC7-4554-B120-8C0F9D99F55B}" type="pres">
      <dgm:prSet presAssocID="{A5C1757C-6204-4ED5-BF8C-8E0E87C23E23}" presName="rootText3" presStyleLbl="asst1" presStyleIdx="3" presStyleCnt="4" custScaleX="198421" custScaleY="247784" custLinFactX="-100000" custLinFactNeighborX="-187163" custLinFactNeighborY="39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77DFAB7-D81D-49F1-BF93-84F0729100B9}" type="pres">
      <dgm:prSet presAssocID="{A5C1757C-6204-4ED5-BF8C-8E0E87C23E23}" presName="rootConnector3" presStyleLbl="asst1" presStyleIdx="3" presStyleCnt="4"/>
      <dgm:spPr/>
      <dgm:t>
        <a:bodyPr/>
        <a:lstStyle/>
        <a:p>
          <a:endParaRPr lang="en-GB"/>
        </a:p>
      </dgm:t>
    </dgm:pt>
    <dgm:pt modelId="{43C75C04-5D49-4C8F-BE9E-6E13D1C7B5E9}" type="pres">
      <dgm:prSet presAssocID="{A5C1757C-6204-4ED5-BF8C-8E0E87C23E23}" presName="hierChild6" presStyleCnt="0"/>
      <dgm:spPr/>
    </dgm:pt>
    <dgm:pt modelId="{8EBA0429-1FDB-49EB-B209-DFFBC566E416}" type="pres">
      <dgm:prSet presAssocID="{A5C1757C-6204-4ED5-BF8C-8E0E87C23E23}" presName="hierChild7" presStyleCnt="0"/>
      <dgm:spPr/>
    </dgm:pt>
  </dgm:ptLst>
  <dgm:cxnLst>
    <dgm:cxn modelId="{E1460A40-201E-4F9C-9E5E-4E815B8D8DFF}" type="presOf" srcId="{68154A50-DFD5-464B-A615-99D078EC2E47}" destId="{F6364015-EFCC-4700-8E44-6E41C5920E68}" srcOrd="0" destOrd="0" presId="urn:microsoft.com/office/officeart/2005/8/layout/orgChart1"/>
    <dgm:cxn modelId="{A2665F13-7A2D-4B8B-AFCD-5D08D955EEB7}" srcId="{DCE98AF3-D7BB-4874-8632-CD597A80A432}" destId="{69D69AAF-FDB8-4E9F-867F-30CF2D5B85AE}" srcOrd="3" destOrd="0" parTransId="{9A06AB87-29AC-40CB-9EB8-6D661471742E}" sibTransId="{E3BC7EEA-7C63-42ED-B575-48ECD8E34760}"/>
    <dgm:cxn modelId="{C5C62867-AAAA-4F71-8998-271C827B762E}" srcId="{23186E63-01CA-4942-A2D5-77241A840D11}" destId="{DCE98AF3-D7BB-4874-8632-CD597A80A432}" srcOrd="0" destOrd="0" parTransId="{2C13F71E-15B6-4D79-9BC8-899A4C79ECE6}" sibTransId="{67CBD13B-3A12-4DBA-9E02-B2C1AAF10DE1}"/>
    <dgm:cxn modelId="{93DE1246-C9FB-4F90-BA89-702E244571F6}" type="presOf" srcId="{A5C1757C-6204-4ED5-BF8C-8E0E87C23E23}" destId="{0F4EB69E-3FC7-4554-B120-8C0F9D99F55B}" srcOrd="0" destOrd="0" presId="urn:microsoft.com/office/officeart/2005/8/layout/orgChart1"/>
    <dgm:cxn modelId="{D6F6914B-70B6-4F0E-AB51-B744C6A9653F}" type="presOf" srcId="{ABCA370D-FB9C-41C5-A7D9-DA7FBE8B81C7}" destId="{BA7B3865-A773-4B8D-BB95-C0D37C6809D7}" srcOrd="0" destOrd="0" presId="urn:microsoft.com/office/officeart/2005/8/layout/orgChart1"/>
    <dgm:cxn modelId="{64C708B4-9AE7-4EAD-8528-65EF6CA0D492}" type="presOf" srcId="{891A87F8-8B55-4DD7-9883-259909FE4CEC}" destId="{A0B6D8AC-C84D-46D7-8A83-E976792C4C2E}" srcOrd="0" destOrd="0" presId="urn:microsoft.com/office/officeart/2005/8/layout/orgChart1"/>
    <dgm:cxn modelId="{909FD5D9-B15E-48B5-96C8-06532B14A2C5}" srcId="{E29039BD-AB7D-4255-8595-277EE057EF3C}" destId="{B119EDC5-A41A-4055-B1C2-05D01FCB09EB}" srcOrd="0" destOrd="0" parTransId="{951128B2-9933-479D-BA98-3CED49CDCCD3}" sibTransId="{8430B870-85AD-4DD1-AFAB-09C076326FC5}"/>
    <dgm:cxn modelId="{7F231F48-57E7-4FC0-A65C-330FD6CA6932}" type="presOf" srcId="{A5C1757C-6204-4ED5-BF8C-8E0E87C23E23}" destId="{377DFAB7-D81D-49F1-BF93-84F0729100B9}" srcOrd="1" destOrd="0" presId="urn:microsoft.com/office/officeart/2005/8/layout/orgChart1"/>
    <dgm:cxn modelId="{24843DE3-D6CF-44D3-A3D1-8E4545B95A0D}" type="presOf" srcId="{1485F454-4BBE-4F60-8C7B-77CA43A20994}" destId="{10E3EA53-9118-449C-9C18-C80CB1FA8C9C}" srcOrd="0" destOrd="0" presId="urn:microsoft.com/office/officeart/2005/8/layout/orgChart1"/>
    <dgm:cxn modelId="{E37B2439-F299-4662-9D0F-D50CDDF35CDD}" type="presOf" srcId="{69D69AAF-FDB8-4E9F-867F-30CF2D5B85AE}" destId="{A857AF93-53D8-4753-82FF-3A3AAB2AB5BD}" srcOrd="1" destOrd="0" presId="urn:microsoft.com/office/officeart/2005/8/layout/orgChart1"/>
    <dgm:cxn modelId="{BDCFDF21-90F1-4CA9-BD66-836999FA81B1}" type="presOf" srcId="{DADB6E30-07FE-42AB-BBD5-D18CF5811961}" destId="{DD889970-22DE-40C4-811C-E519384DF0C8}" srcOrd="1" destOrd="0" presId="urn:microsoft.com/office/officeart/2005/8/layout/orgChart1"/>
    <dgm:cxn modelId="{DCA3BCA0-61E2-4CB7-A6E1-3573500A11E7}" type="presOf" srcId="{F10094B3-DDFF-43BE-9AFF-28B7F7C1B51F}" destId="{2E98BEE9-23C5-430D-9E9C-C3682EDE743B}" srcOrd="0" destOrd="0" presId="urn:microsoft.com/office/officeart/2005/8/layout/orgChart1"/>
    <dgm:cxn modelId="{3328DB28-5FB4-4DBF-8FC1-393E85A644AA}" srcId="{E29039BD-AB7D-4255-8595-277EE057EF3C}" destId="{A5C1757C-6204-4ED5-BF8C-8E0E87C23E23}" srcOrd="1" destOrd="0" parTransId="{FE8C8AE1-F4BB-4AB6-83E5-E6DBA5C00FED}" sibTransId="{2475A90A-A90A-437D-A86C-A4D0BBC8A52A}"/>
    <dgm:cxn modelId="{5AEA0411-F322-4BEA-855D-90E9F6499314}" type="presOf" srcId="{99F52E9A-4B08-4C61-9792-88DADDA45BAD}" destId="{AE7BD551-7AC0-464E-9CAE-D8DAB6CE32A1}" srcOrd="1" destOrd="0" presId="urn:microsoft.com/office/officeart/2005/8/layout/orgChart1"/>
    <dgm:cxn modelId="{BB9E872E-F00C-4B51-9AEA-7401D6D65911}" srcId="{891A87F8-8B55-4DD7-9883-259909FE4CEC}" destId="{3D07435E-9973-4546-B87E-19D66EC48814}" srcOrd="1" destOrd="0" parTransId="{834FB39D-98DE-461F-AC78-50C36F5201A3}" sibTransId="{7CBE2AD3-1D1F-4F65-BD88-3AB851D4C372}"/>
    <dgm:cxn modelId="{C50E2ADC-C8FD-450E-9DE0-039B8347C5A3}" srcId="{DCE98AF3-D7BB-4874-8632-CD597A80A432}" destId="{ABCA370D-FB9C-41C5-A7D9-DA7FBE8B81C7}" srcOrd="2" destOrd="0" parTransId="{4CAD6358-72E8-4107-8CC4-5C492281D94D}" sibTransId="{E9B66CD9-DC40-467E-B2AA-BA67CEB21761}"/>
    <dgm:cxn modelId="{93814078-55E9-4B3E-A6EC-7E5163C41B72}" type="presOf" srcId="{3D07435E-9973-4546-B87E-19D66EC48814}" destId="{916760BC-12F3-4277-8D86-48FBC2FE8CB4}" srcOrd="1" destOrd="0" presId="urn:microsoft.com/office/officeart/2005/8/layout/orgChart1"/>
    <dgm:cxn modelId="{D101B12A-DE7A-4192-BE2D-143F7415A630}" type="presOf" srcId="{DADB6E30-07FE-42AB-BBD5-D18CF5811961}" destId="{76459B25-0888-4C84-9C24-8FC9684A6955}" srcOrd="0" destOrd="0" presId="urn:microsoft.com/office/officeart/2005/8/layout/orgChart1"/>
    <dgm:cxn modelId="{CE8DA4A7-08CD-4F4D-87D0-326C85CAF757}" type="presOf" srcId="{4CAD6358-72E8-4107-8CC4-5C492281D94D}" destId="{E51E0321-5F2A-4FA3-8E9A-CB7EC5ABD41C}" srcOrd="0" destOrd="0" presId="urn:microsoft.com/office/officeart/2005/8/layout/orgChart1"/>
    <dgm:cxn modelId="{DD121ABA-F829-46C3-8A47-E8B29CC6F190}" type="presOf" srcId="{E29039BD-AB7D-4255-8595-277EE057EF3C}" destId="{2E0C09DA-DBA6-4F6E-8587-DE750F3CC20E}" srcOrd="0" destOrd="0" presId="urn:microsoft.com/office/officeart/2005/8/layout/orgChart1"/>
    <dgm:cxn modelId="{0D694914-607A-4EF1-B634-EECB6812FA57}" srcId="{891A87F8-8B55-4DD7-9883-259909FE4CEC}" destId="{5AA360B0-03E1-4A04-BBC8-691A5C31BF8D}" srcOrd="0" destOrd="0" parTransId="{1485F454-4BBE-4F60-8C7B-77CA43A20994}" sibTransId="{F05AA2F4-FC2B-4A82-A5F2-B9E395F26539}"/>
    <dgm:cxn modelId="{D84A1E8B-5704-4260-9F97-2659D648457F}" srcId="{DCE98AF3-D7BB-4874-8632-CD597A80A432}" destId="{E29039BD-AB7D-4255-8595-277EE057EF3C}" srcOrd="1" destOrd="0" parTransId="{C40149C2-F3C8-4415-A60E-773DE18AA4CF}" sibTransId="{44332D7F-9026-4EBB-B4B3-8B616A742A7D}"/>
    <dgm:cxn modelId="{4E418835-2956-446D-A677-D1EC5A4C3B37}" srcId="{DCE98AF3-D7BB-4874-8632-CD597A80A432}" destId="{891A87F8-8B55-4DD7-9883-259909FE4CEC}" srcOrd="0" destOrd="0" parTransId="{68154A50-DFD5-464B-A615-99D078EC2E47}" sibTransId="{5AAF211C-BF4B-4801-948F-8F0F381A6032}"/>
    <dgm:cxn modelId="{4176FAED-EB1E-4302-8FD2-1606F7A24C91}" type="presOf" srcId="{708423F7-F17B-4EAA-A438-6252ED4E2B48}" destId="{655A18F0-4FD6-427E-B4E5-507A2BBF9C3C}" srcOrd="0" destOrd="0" presId="urn:microsoft.com/office/officeart/2005/8/layout/orgChart1"/>
    <dgm:cxn modelId="{0DFB836A-91C3-418D-91F9-B84717436725}" type="presOf" srcId="{3D07435E-9973-4546-B87E-19D66EC48814}" destId="{7E8D286D-D32B-4289-ACB2-6D34F6B7B61F}" srcOrd="0" destOrd="0" presId="urn:microsoft.com/office/officeart/2005/8/layout/orgChart1"/>
    <dgm:cxn modelId="{91C4BA33-B943-40AE-B557-363BB7099137}" srcId="{DCE98AF3-D7BB-4874-8632-CD597A80A432}" destId="{DADB6E30-07FE-42AB-BBD5-D18CF5811961}" srcOrd="5" destOrd="0" parTransId="{F10094B3-DDFF-43BE-9AFF-28B7F7C1B51F}" sibTransId="{A5BD4715-9047-4E30-9D16-9663D3E1FEAF}"/>
    <dgm:cxn modelId="{D0093B2A-4F69-47DE-AB9F-9FAE83D3F44F}" type="presOf" srcId="{B119EDC5-A41A-4055-B1C2-05D01FCB09EB}" destId="{732C5FA3-18A3-4ACE-B6F2-6CC862B97D7E}" srcOrd="1" destOrd="0" presId="urn:microsoft.com/office/officeart/2005/8/layout/orgChart1"/>
    <dgm:cxn modelId="{285A3C2E-B0D7-4B24-9501-73EFD46BA20F}" type="presOf" srcId="{99F52E9A-4B08-4C61-9792-88DADDA45BAD}" destId="{81BF8C73-7F56-414C-AA24-416E3F563430}" srcOrd="0" destOrd="0" presId="urn:microsoft.com/office/officeart/2005/8/layout/orgChart1"/>
    <dgm:cxn modelId="{6EA25722-A4CD-433F-B440-7BBF362EB1D1}" type="presOf" srcId="{69D69AAF-FDB8-4E9F-867F-30CF2D5B85AE}" destId="{63545187-AC0C-42C9-8701-B50474E3355D}" srcOrd="0" destOrd="0" presId="urn:microsoft.com/office/officeart/2005/8/layout/orgChart1"/>
    <dgm:cxn modelId="{E423090E-1A9D-4029-BFED-3D8A30716629}" type="presOf" srcId="{5AA360B0-03E1-4A04-BBC8-691A5C31BF8D}" destId="{D0FF93C2-A84F-416C-B81C-F5985D378705}" srcOrd="1" destOrd="0" presId="urn:microsoft.com/office/officeart/2005/8/layout/orgChart1"/>
    <dgm:cxn modelId="{24D4E0A0-E44B-4969-8551-6CE02607D061}" type="presOf" srcId="{23186E63-01CA-4942-A2D5-77241A840D11}" destId="{5CEB3D83-FDCB-4A0A-970C-8AF22CB81C03}" srcOrd="0" destOrd="0" presId="urn:microsoft.com/office/officeart/2005/8/layout/orgChart1"/>
    <dgm:cxn modelId="{8B38C411-3B08-4843-82ED-395B3F9341F9}" type="presOf" srcId="{834FB39D-98DE-461F-AC78-50C36F5201A3}" destId="{108815DA-FA6D-4689-87F2-42799018C940}" srcOrd="0" destOrd="0" presId="urn:microsoft.com/office/officeart/2005/8/layout/orgChart1"/>
    <dgm:cxn modelId="{DB505F77-4CB1-4070-9B3A-B24AB3CA4D1E}" type="presOf" srcId="{C40149C2-F3C8-4415-A60E-773DE18AA4CF}" destId="{1E9859A1-DCD8-4690-84AF-5A7457C19517}" srcOrd="0" destOrd="0" presId="urn:microsoft.com/office/officeart/2005/8/layout/orgChart1"/>
    <dgm:cxn modelId="{DDB29FDA-5E1A-49F9-8D9B-4ACA13A90BC8}" type="presOf" srcId="{FE8C8AE1-F4BB-4AB6-83E5-E6DBA5C00FED}" destId="{33982045-3468-4393-A982-4640C7249DED}" srcOrd="0" destOrd="0" presId="urn:microsoft.com/office/officeart/2005/8/layout/orgChart1"/>
    <dgm:cxn modelId="{D66F59B2-C248-43A0-854A-B6DB7FE849BB}" type="presOf" srcId="{E29039BD-AB7D-4255-8595-277EE057EF3C}" destId="{CC7EBD3A-BBF9-4200-8876-BD2D84CAAA96}" srcOrd="1" destOrd="0" presId="urn:microsoft.com/office/officeart/2005/8/layout/orgChart1"/>
    <dgm:cxn modelId="{FCCF75C6-74A9-491A-80C2-F55A8D2B6DDC}" type="presOf" srcId="{DCE98AF3-D7BB-4874-8632-CD597A80A432}" destId="{A2D94FB7-CF74-4157-8B3E-C99F0C5043AA}" srcOrd="0" destOrd="0" presId="urn:microsoft.com/office/officeart/2005/8/layout/orgChart1"/>
    <dgm:cxn modelId="{3B1B5BE8-8F3F-4CEA-B1BE-1506F25116A3}" type="presOf" srcId="{951128B2-9933-479D-BA98-3CED49CDCCD3}" destId="{2E50980D-6EAB-4253-9DC9-BBA172B13433}" srcOrd="0" destOrd="0" presId="urn:microsoft.com/office/officeart/2005/8/layout/orgChart1"/>
    <dgm:cxn modelId="{A1FC0EC5-FD93-4EE9-8B89-652B4749753C}" srcId="{DCE98AF3-D7BB-4874-8632-CD597A80A432}" destId="{99F52E9A-4B08-4C61-9792-88DADDA45BAD}" srcOrd="4" destOrd="0" parTransId="{708423F7-F17B-4EAA-A438-6252ED4E2B48}" sibTransId="{85D80693-2FB2-4916-81E5-BAC6122AB7C8}"/>
    <dgm:cxn modelId="{016096B4-CD3E-4002-9D4B-5D5902D27C97}" type="presOf" srcId="{9A06AB87-29AC-40CB-9EB8-6D661471742E}" destId="{76163D0A-D164-43B5-8E34-5B87F57BF41A}" srcOrd="0" destOrd="0" presId="urn:microsoft.com/office/officeart/2005/8/layout/orgChart1"/>
    <dgm:cxn modelId="{9CC1DA45-6C3E-4A94-953F-0397B8B1A9F3}" type="presOf" srcId="{891A87F8-8B55-4DD7-9883-259909FE4CEC}" destId="{4DAF5C7C-FA63-46BD-A95C-5A5E7D1A6DAF}" srcOrd="1" destOrd="0" presId="urn:microsoft.com/office/officeart/2005/8/layout/orgChart1"/>
    <dgm:cxn modelId="{BD1D283B-E09E-4022-8F5D-972DD4B7F3F7}" type="presOf" srcId="{B119EDC5-A41A-4055-B1C2-05D01FCB09EB}" destId="{7B11B652-BC6E-4826-8C5D-DB775C28227E}" srcOrd="0" destOrd="0" presId="urn:microsoft.com/office/officeart/2005/8/layout/orgChart1"/>
    <dgm:cxn modelId="{2BC01768-9C56-437B-B2EF-72E05D942F9D}" type="presOf" srcId="{DCE98AF3-D7BB-4874-8632-CD597A80A432}" destId="{7B636E48-7CFD-434A-B6F8-C4DB3ECB301E}" srcOrd="1" destOrd="0" presId="urn:microsoft.com/office/officeart/2005/8/layout/orgChart1"/>
    <dgm:cxn modelId="{72D90D60-0860-447A-B953-7BA800A9F479}" type="presOf" srcId="{5AA360B0-03E1-4A04-BBC8-691A5C31BF8D}" destId="{1D497015-8903-442F-BC6B-49BF72712D12}" srcOrd="0" destOrd="0" presId="urn:microsoft.com/office/officeart/2005/8/layout/orgChart1"/>
    <dgm:cxn modelId="{E447DEF1-9AA4-40A5-B9AB-A68F024FC8FA}" type="presOf" srcId="{ABCA370D-FB9C-41C5-A7D9-DA7FBE8B81C7}" destId="{EE6CCEB0-445F-41F9-BA1E-3563B4702750}" srcOrd="1" destOrd="0" presId="urn:microsoft.com/office/officeart/2005/8/layout/orgChart1"/>
    <dgm:cxn modelId="{C6DE8BBC-15BD-400E-AF74-E18A1653BB1F}" type="presParOf" srcId="{5CEB3D83-FDCB-4A0A-970C-8AF22CB81C03}" destId="{DA5F69CA-3B53-4E52-BD76-88643F09A4FD}" srcOrd="0" destOrd="0" presId="urn:microsoft.com/office/officeart/2005/8/layout/orgChart1"/>
    <dgm:cxn modelId="{31ED861F-2505-45A3-9D29-14AE3019F234}" type="presParOf" srcId="{DA5F69CA-3B53-4E52-BD76-88643F09A4FD}" destId="{1C1E387F-51EB-4C57-9C82-983226AD15C8}" srcOrd="0" destOrd="0" presId="urn:microsoft.com/office/officeart/2005/8/layout/orgChart1"/>
    <dgm:cxn modelId="{3BC4FD81-A6AD-4A37-9A92-E07769C1B8A4}" type="presParOf" srcId="{1C1E387F-51EB-4C57-9C82-983226AD15C8}" destId="{A2D94FB7-CF74-4157-8B3E-C99F0C5043AA}" srcOrd="0" destOrd="0" presId="urn:microsoft.com/office/officeart/2005/8/layout/orgChart1"/>
    <dgm:cxn modelId="{76CD07CA-793F-4922-B034-50DCBEB03BD7}" type="presParOf" srcId="{1C1E387F-51EB-4C57-9C82-983226AD15C8}" destId="{7B636E48-7CFD-434A-B6F8-C4DB3ECB301E}" srcOrd="1" destOrd="0" presId="urn:microsoft.com/office/officeart/2005/8/layout/orgChart1"/>
    <dgm:cxn modelId="{E563F24A-B294-4B72-A437-D7317997C3B1}" type="presParOf" srcId="{DA5F69CA-3B53-4E52-BD76-88643F09A4FD}" destId="{90AAF5E9-E990-437C-BB16-415723480110}" srcOrd="1" destOrd="0" presId="urn:microsoft.com/office/officeart/2005/8/layout/orgChart1"/>
    <dgm:cxn modelId="{93C54723-EF48-452C-9BF5-163B8C5C9019}" type="presParOf" srcId="{90AAF5E9-E990-437C-BB16-415723480110}" destId="{E51E0321-5F2A-4FA3-8E9A-CB7EC5ABD41C}" srcOrd="0" destOrd="0" presId="urn:microsoft.com/office/officeart/2005/8/layout/orgChart1"/>
    <dgm:cxn modelId="{3576DB3C-A72A-4FA8-A9C0-0D5C2F567441}" type="presParOf" srcId="{90AAF5E9-E990-437C-BB16-415723480110}" destId="{EA36F08B-1BC8-4B18-8784-A29C34052BDA}" srcOrd="1" destOrd="0" presId="urn:microsoft.com/office/officeart/2005/8/layout/orgChart1"/>
    <dgm:cxn modelId="{DB30A37A-CEA3-4775-83FF-C20E22E0E7DE}" type="presParOf" srcId="{EA36F08B-1BC8-4B18-8784-A29C34052BDA}" destId="{FB393921-57B0-4EF7-974C-8939D6E2FF5F}" srcOrd="0" destOrd="0" presId="urn:microsoft.com/office/officeart/2005/8/layout/orgChart1"/>
    <dgm:cxn modelId="{F4ADE0B4-D98D-46F3-9912-CA8D53799DEC}" type="presParOf" srcId="{FB393921-57B0-4EF7-974C-8939D6E2FF5F}" destId="{BA7B3865-A773-4B8D-BB95-C0D37C6809D7}" srcOrd="0" destOrd="0" presId="urn:microsoft.com/office/officeart/2005/8/layout/orgChart1"/>
    <dgm:cxn modelId="{6B25DFCD-F1F3-48AD-9CE9-098887669F9E}" type="presParOf" srcId="{FB393921-57B0-4EF7-974C-8939D6E2FF5F}" destId="{EE6CCEB0-445F-41F9-BA1E-3563B4702750}" srcOrd="1" destOrd="0" presId="urn:microsoft.com/office/officeart/2005/8/layout/orgChart1"/>
    <dgm:cxn modelId="{A5CF1F39-386B-4434-AF55-EFAE975BF704}" type="presParOf" srcId="{EA36F08B-1BC8-4B18-8784-A29C34052BDA}" destId="{C57BE70B-7849-49BD-AFE5-A2093E96B9E7}" srcOrd="1" destOrd="0" presId="urn:microsoft.com/office/officeart/2005/8/layout/orgChart1"/>
    <dgm:cxn modelId="{94BC275C-9552-44DB-9391-1190CFBA7F62}" type="presParOf" srcId="{EA36F08B-1BC8-4B18-8784-A29C34052BDA}" destId="{6F6392E3-43D6-48EC-8591-1BD185A4D5CD}" srcOrd="2" destOrd="0" presId="urn:microsoft.com/office/officeart/2005/8/layout/orgChart1"/>
    <dgm:cxn modelId="{22D1CA07-2AE4-47B5-8326-745E55D4B2C9}" type="presParOf" srcId="{90AAF5E9-E990-437C-BB16-415723480110}" destId="{76163D0A-D164-43B5-8E34-5B87F57BF41A}" srcOrd="2" destOrd="0" presId="urn:microsoft.com/office/officeart/2005/8/layout/orgChart1"/>
    <dgm:cxn modelId="{7352F33C-043E-4697-B31E-14DCDF4B9E88}" type="presParOf" srcId="{90AAF5E9-E990-437C-BB16-415723480110}" destId="{0B4CAF75-49CC-4BD1-88D0-BF85E82C49AC}" srcOrd="3" destOrd="0" presId="urn:microsoft.com/office/officeart/2005/8/layout/orgChart1"/>
    <dgm:cxn modelId="{BD7E8CCF-E673-413F-962D-C6A704ADC627}" type="presParOf" srcId="{0B4CAF75-49CC-4BD1-88D0-BF85E82C49AC}" destId="{EDC02844-5383-4E56-9270-779408FB72D5}" srcOrd="0" destOrd="0" presId="urn:microsoft.com/office/officeart/2005/8/layout/orgChart1"/>
    <dgm:cxn modelId="{6F56517B-7D8C-4D03-AC71-2B07D33830F7}" type="presParOf" srcId="{EDC02844-5383-4E56-9270-779408FB72D5}" destId="{63545187-AC0C-42C9-8701-B50474E3355D}" srcOrd="0" destOrd="0" presId="urn:microsoft.com/office/officeart/2005/8/layout/orgChart1"/>
    <dgm:cxn modelId="{96C7F9B1-CCB4-4C9E-AEEC-3882B32329ED}" type="presParOf" srcId="{EDC02844-5383-4E56-9270-779408FB72D5}" destId="{A857AF93-53D8-4753-82FF-3A3AAB2AB5BD}" srcOrd="1" destOrd="0" presId="urn:microsoft.com/office/officeart/2005/8/layout/orgChart1"/>
    <dgm:cxn modelId="{F937727B-D601-45FB-8F49-139D7C59453F}" type="presParOf" srcId="{0B4CAF75-49CC-4BD1-88D0-BF85E82C49AC}" destId="{600E8DB2-2F1F-4EDF-8F11-E72C4901A839}" srcOrd="1" destOrd="0" presId="urn:microsoft.com/office/officeart/2005/8/layout/orgChart1"/>
    <dgm:cxn modelId="{2BE0B520-FBAD-4487-8842-70D7CA7D3F83}" type="presParOf" srcId="{0B4CAF75-49CC-4BD1-88D0-BF85E82C49AC}" destId="{6F73895D-21B4-4610-B769-45C90EA758BF}" srcOrd="2" destOrd="0" presId="urn:microsoft.com/office/officeart/2005/8/layout/orgChart1"/>
    <dgm:cxn modelId="{18FE9AA5-0261-4A8B-A221-E3DA3283731D}" type="presParOf" srcId="{90AAF5E9-E990-437C-BB16-415723480110}" destId="{655A18F0-4FD6-427E-B4E5-507A2BBF9C3C}" srcOrd="4" destOrd="0" presId="urn:microsoft.com/office/officeart/2005/8/layout/orgChart1"/>
    <dgm:cxn modelId="{2562AD4D-00B3-464F-A9C4-B86D1FF19115}" type="presParOf" srcId="{90AAF5E9-E990-437C-BB16-415723480110}" destId="{A838246B-89B6-41CD-B640-90AEABD8313D}" srcOrd="5" destOrd="0" presId="urn:microsoft.com/office/officeart/2005/8/layout/orgChart1"/>
    <dgm:cxn modelId="{BF1B60DB-DE74-4DD4-8D48-1F9BC63F878E}" type="presParOf" srcId="{A838246B-89B6-41CD-B640-90AEABD8313D}" destId="{460FBB94-C8FD-451E-8FC0-8ED0F6795892}" srcOrd="0" destOrd="0" presId="urn:microsoft.com/office/officeart/2005/8/layout/orgChart1"/>
    <dgm:cxn modelId="{F2C8AD85-5B3A-4B09-B614-F00EDFD8617A}" type="presParOf" srcId="{460FBB94-C8FD-451E-8FC0-8ED0F6795892}" destId="{81BF8C73-7F56-414C-AA24-416E3F563430}" srcOrd="0" destOrd="0" presId="urn:microsoft.com/office/officeart/2005/8/layout/orgChart1"/>
    <dgm:cxn modelId="{A5CC33F2-4804-4E86-B017-4B25BAF7B153}" type="presParOf" srcId="{460FBB94-C8FD-451E-8FC0-8ED0F6795892}" destId="{AE7BD551-7AC0-464E-9CAE-D8DAB6CE32A1}" srcOrd="1" destOrd="0" presId="urn:microsoft.com/office/officeart/2005/8/layout/orgChart1"/>
    <dgm:cxn modelId="{8FBFE5D9-733A-47F8-AD21-9E0866028366}" type="presParOf" srcId="{A838246B-89B6-41CD-B640-90AEABD8313D}" destId="{897358A7-2172-4B64-9C65-1B8E0A0E6E7E}" srcOrd="1" destOrd="0" presId="urn:microsoft.com/office/officeart/2005/8/layout/orgChart1"/>
    <dgm:cxn modelId="{8DD1BD31-49BC-48A5-9737-30ADAD7F9047}" type="presParOf" srcId="{A838246B-89B6-41CD-B640-90AEABD8313D}" destId="{2FBA90DF-A2A6-4E03-9A93-E9381A6733E6}" srcOrd="2" destOrd="0" presId="urn:microsoft.com/office/officeart/2005/8/layout/orgChart1"/>
    <dgm:cxn modelId="{CA104180-1C6F-4BDA-96D1-C233AA0D76A9}" type="presParOf" srcId="{90AAF5E9-E990-437C-BB16-415723480110}" destId="{2E98BEE9-23C5-430D-9E9C-C3682EDE743B}" srcOrd="6" destOrd="0" presId="urn:microsoft.com/office/officeart/2005/8/layout/orgChart1"/>
    <dgm:cxn modelId="{836B0CA4-EC9F-4839-A5B1-6E8DFE05495C}" type="presParOf" srcId="{90AAF5E9-E990-437C-BB16-415723480110}" destId="{6A3A66B4-9484-4254-806E-5E48E0FE6DAA}" srcOrd="7" destOrd="0" presId="urn:microsoft.com/office/officeart/2005/8/layout/orgChart1"/>
    <dgm:cxn modelId="{EDF681FC-6BC8-4FAB-805C-82E931E42384}" type="presParOf" srcId="{6A3A66B4-9484-4254-806E-5E48E0FE6DAA}" destId="{47BDA6CF-CFC1-4765-AC18-F35F302B1437}" srcOrd="0" destOrd="0" presId="urn:microsoft.com/office/officeart/2005/8/layout/orgChart1"/>
    <dgm:cxn modelId="{D215CF9B-D135-4D06-848B-FFF0FCEC4CB7}" type="presParOf" srcId="{47BDA6CF-CFC1-4765-AC18-F35F302B1437}" destId="{76459B25-0888-4C84-9C24-8FC9684A6955}" srcOrd="0" destOrd="0" presId="urn:microsoft.com/office/officeart/2005/8/layout/orgChart1"/>
    <dgm:cxn modelId="{F8CA265F-B686-4FF2-8607-151EC2F8647A}" type="presParOf" srcId="{47BDA6CF-CFC1-4765-AC18-F35F302B1437}" destId="{DD889970-22DE-40C4-811C-E519384DF0C8}" srcOrd="1" destOrd="0" presId="urn:microsoft.com/office/officeart/2005/8/layout/orgChart1"/>
    <dgm:cxn modelId="{7EE14C24-FB55-42A5-A03D-B37E0250CE04}" type="presParOf" srcId="{6A3A66B4-9484-4254-806E-5E48E0FE6DAA}" destId="{F98C553C-A3D4-402B-B082-6E8B164303B0}" srcOrd="1" destOrd="0" presId="urn:microsoft.com/office/officeart/2005/8/layout/orgChart1"/>
    <dgm:cxn modelId="{BB3F59DE-971D-461C-A05B-23F803A50055}" type="presParOf" srcId="{6A3A66B4-9484-4254-806E-5E48E0FE6DAA}" destId="{5CC39456-5FCD-4D14-8516-9089EB877366}" srcOrd="2" destOrd="0" presId="urn:microsoft.com/office/officeart/2005/8/layout/orgChart1"/>
    <dgm:cxn modelId="{3A3F81CD-1474-4E98-B768-FD3A99B8D432}" type="presParOf" srcId="{DA5F69CA-3B53-4E52-BD76-88643F09A4FD}" destId="{A36C4F3B-6F94-42BB-B18D-F0C0C94806F9}" srcOrd="2" destOrd="0" presId="urn:microsoft.com/office/officeart/2005/8/layout/orgChart1"/>
    <dgm:cxn modelId="{507B7BFD-72C6-4981-B86E-BE760754E345}" type="presParOf" srcId="{A36C4F3B-6F94-42BB-B18D-F0C0C94806F9}" destId="{F6364015-EFCC-4700-8E44-6E41C5920E68}" srcOrd="0" destOrd="0" presId="urn:microsoft.com/office/officeart/2005/8/layout/orgChart1"/>
    <dgm:cxn modelId="{B0607C82-2F03-4C9E-A20E-3FCAA3103F41}" type="presParOf" srcId="{A36C4F3B-6F94-42BB-B18D-F0C0C94806F9}" destId="{273B8025-0857-4ADD-A193-E07C14C8C36E}" srcOrd="1" destOrd="0" presId="urn:microsoft.com/office/officeart/2005/8/layout/orgChart1"/>
    <dgm:cxn modelId="{1F18C23D-85E7-483B-A76C-8142BDE8A476}" type="presParOf" srcId="{273B8025-0857-4ADD-A193-E07C14C8C36E}" destId="{798B5A08-AD6B-4423-B15E-C0F15C235D1F}" srcOrd="0" destOrd="0" presId="urn:microsoft.com/office/officeart/2005/8/layout/orgChart1"/>
    <dgm:cxn modelId="{E5EFD446-8F68-4E31-8C19-E0755A6167DD}" type="presParOf" srcId="{798B5A08-AD6B-4423-B15E-C0F15C235D1F}" destId="{A0B6D8AC-C84D-46D7-8A83-E976792C4C2E}" srcOrd="0" destOrd="0" presId="urn:microsoft.com/office/officeart/2005/8/layout/orgChart1"/>
    <dgm:cxn modelId="{09AA29A3-97A5-4EDA-9409-51696C2EF45A}" type="presParOf" srcId="{798B5A08-AD6B-4423-B15E-C0F15C235D1F}" destId="{4DAF5C7C-FA63-46BD-A95C-5A5E7D1A6DAF}" srcOrd="1" destOrd="0" presId="urn:microsoft.com/office/officeart/2005/8/layout/orgChart1"/>
    <dgm:cxn modelId="{1F0E2DB2-2BB7-477E-B411-84FDBD468ADC}" type="presParOf" srcId="{273B8025-0857-4ADD-A193-E07C14C8C36E}" destId="{51CC8775-813F-41AD-A653-1735955DF6E2}" srcOrd="1" destOrd="0" presId="urn:microsoft.com/office/officeart/2005/8/layout/orgChart1"/>
    <dgm:cxn modelId="{BAEA6ADD-3579-485E-AD2A-4C43DE620A80}" type="presParOf" srcId="{51CC8775-813F-41AD-A653-1735955DF6E2}" destId="{10E3EA53-9118-449C-9C18-C80CB1FA8C9C}" srcOrd="0" destOrd="0" presId="urn:microsoft.com/office/officeart/2005/8/layout/orgChart1"/>
    <dgm:cxn modelId="{02EEDF37-EAB1-4FFC-A00C-B60B12D6978E}" type="presParOf" srcId="{51CC8775-813F-41AD-A653-1735955DF6E2}" destId="{070C4CE6-FC71-41BC-8984-1D1611A312D2}" srcOrd="1" destOrd="0" presId="urn:microsoft.com/office/officeart/2005/8/layout/orgChart1"/>
    <dgm:cxn modelId="{D6522F22-544A-4B41-AD07-BB0BB52AFC24}" type="presParOf" srcId="{070C4CE6-FC71-41BC-8984-1D1611A312D2}" destId="{700B5A62-4B81-4F3F-BF96-6C1716492BE1}" srcOrd="0" destOrd="0" presId="urn:microsoft.com/office/officeart/2005/8/layout/orgChart1"/>
    <dgm:cxn modelId="{1E649263-2490-4760-9616-CFF96422167B}" type="presParOf" srcId="{700B5A62-4B81-4F3F-BF96-6C1716492BE1}" destId="{1D497015-8903-442F-BC6B-49BF72712D12}" srcOrd="0" destOrd="0" presId="urn:microsoft.com/office/officeart/2005/8/layout/orgChart1"/>
    <dgm:cxn modelId="{E832F403-66CA-4662-BF05-3D78C8B5CF86}" type="presParOf" srcId="{700B5A62-4B81-4F3F-BF96-6C1716492BE1}" destId="{D0FF93C2-A84F-416C-B81C-F5985D378705}" srcOrd="1" destOrd="0" presId="urn:microsoft.com/office/officeart/2005/8/layout/orgChart1"/>
    <dgm:cxn modelId="{2D57CC75-C56A-47BE-BBDD-C78D1A2760E9}" type="presParOf" srcId="{070C4CE6-FC71-41BC-8984-1D1611A312D2}" destId="{A4D5EEA8-09AB-47C3-9EA2-BC8B4BFC3646}" srcOrd="1" destOrd="0" presId="urn:microsoft.com/office/officeart/2005/8/layout/orgChart1"/>
    <dgm:cxn modelId="{4E3C7E78-EF1B-4E69-8E66-FE364F0FE6DC}" type="presParOf" srcId="{070C4CE6-FC71-41BC-8984-1D1611A312D2}" destId="{87909E02-C806-4A96-9CA6-358829A0C59F}" srcOrd="2" destOrd="0" presId="urn:microsoft.com/office/officeart/2005/8/layout/orgChart1"/>
    <dgm:cxn modelId="{97CE35C5-0F98-488F-AC95-DCF47C74012A}" type="presParOf" srcId="{51CC8775-813F-41AD-A653-1735955DF6E2}" destId="{108815DA-FA6D-4689-87F2-42799018C940}" srcOrd="2" destOrd="0" presId="urn:microsoft.com/office/officeart/2005/8/layout/orgChart1"/>
    <dgm:cxn modelId="{9A0FDA61-F89A-452A-AA10-CA31D79F77E3}" type="presParOf" srcId="{51CC8775-813F-41AD-A653-1735955DF6E2}" destId="{4C802864-03D0-4BEF-BC40-67B03AB0D593}" srcOrd="3" destOrd="0" presId="urn:microsoft.com/office/officeart/2005/8/layout/orgChart1"/>
    <dgm:cxn modelId="{2F102D2D-A304-414E-BF6E-F1253D4DF5E1}" type="presParOf" srcId="{4C802864-03D0-4BEF-BC40-67B03AB0D593}" destId="{6DACDDBA-9209-4176-8C8D-8B9879A27975}" srcOrd="0" destOrd="0" presId="urn:microsoft.com/office/officeart/2005/8/layout/orgChart1"/>
    <dgm:cxn modelId="{AB415483-1FB1-4512-BBF6-7D64F6F5346D}" type="presParOf" srcId="{6DACDDBA-9209-4176-8C8D-8B9879A27975}" destId="{7E8D286D-D32B-4289-ACB2-6D34F6B7B61F}" srcOrd="0" destOrd="0" presId="urn:microsoft.com/office/officeart/2005/8/layout/orgChart1"/>
    <dgm:cxn modelId="{833250E8-C501-4137-A300-ECE8296FE5D5}" type="presParOf" srcId="{6DACDDBA-9209-4176-8C8D-8B9879A27975}" destId="{916760BC-12F3-4277-8D86-48FBC2FE8CB4}" srcOrd="1" destOrd="0" presId="urn:microsoft.com/office/officeart/2005/8/layout/orgChart1"/>
    <dgm:cxn modelId="{8A573E04-0644-46FF-BA11-9708F4474AED}" type="presParOf" srcId="{4C802864-03D0-4BEF-BC40-67B03AB0D593}" destId="{5E7553D9-08A0-41B9-BCE3-66AF6AAE1FF0}" srcOrd="1" destOrd="0" presId="urn:microsoft.com/office/officeart/2005/8/layout/orgChart1"/>
    <dgm:cxn modelId="{0B946856-7DDE-400C-BE74-2F2D23E41D4A}" type="presParOf" srcId="{4C802864-03D0-4BEF-BC40-67B03AB0D593}" destId="{495EB859-BE55-4DC6-BF51-2DB5B948059A}" srcOrd="2" destOrd="0" presId="urn:microsoft.com/office/officeart/2005/8/layout/orgChart1"/>
    <dgm:cxn modelId="{36A22CD1-1B79-480B-BA3A-C2326CB40F26}" type="presParOf" srcId="{273B8025-0857-4ADD-A193-E07C14C8C36E}" destId="{D5A4A3FF-1A1B-4C1E-9BB1-44900EEDB281}" srcOrd="2" destOrd="0" presId="urn:microsoft.com/office/officeart/2005/8/layout/orgChart1"/>
    <dgm:cxn modelId="{D581B02D-437C-4D8B-9811-711F8D374688}" type="presParOf" srcId="{A36C4F3B-6F94-42BB-B18D-F0C0C94806F9}" destId="{1E9859A1-DCD8-4690-84AF-5A7457C19517}" srcOrd="2" destOrd="0" presId="urn:microsoft.com/office/officeart/2005/8/layout/orgChart1"/>
    <dgm:cxn modelId="{2151F6F0-A016-45EF-BF89-F6F38C4F9E33}" type="presParOf" srcId="{A36C4F3B-6F94-42BB-B18D-F0C0C94806F9}" destId="{CFB120D9-4D07-4F59-A025-49AE3D7EABF3}" srcOrd="3" destOrd="0" presId="urn:microsoft.com/office/officeart/2005/8/layout/orgChart1"/>
    <dgm:cxn modelId="{E97B0014-20C7-498B-82B6-B37D7BA547E3}" type="presParOf" srcId="{CFB120D9-4D07-4F59-A025-49AE3D7EABF3}" destId="{CD5A47CE-3186-4F81-AB63-AF898AF41CDB}" srcOrd="0" destOrd="0" presId="urn:microsoft.com/office/officeart/2005/8/layout/orgChart1"/>
    <dgm:cxn modelId="{88D872DE-FD2F-4E84-A76A-C9AD54D61D6B}" type="presParOf" srcId="{CD5A47CE-3186-4F81-AB63-AF898AF41CDB}" destId="{2E0C09DA-DBA6-4F6E-8587-DE750F3CC20E}" srcOrd="0" destOrd="0" presId="urn:microsoft.com/office/officeart/2005/8/layout/orgChart1"/>
    <dgm:cxn modelId="{4C882768-2203-4B7E-9062-719EE7B8411D}" type="presParOf" srcId="{CD5A47CE-3186-4F81-AB63-AF898AF41CDB}" destId="{CC7EBD3A-BBF9-4200-8876-BD2D84CAAA96}" srcOrd="1" destOrd="0" presId="urn:microsoft.com/office/officeart/2005/8/layout/orgChart1"/>
    <dgm:cxn modelId="{D1073EB8-08C1-4E95-921B-6958C8A2B77F}" type="presParOf" srcId="{CFB120D9-4D07-4F59-A025-49AE3D7EABF3}" destId="{EAA6FFF8-2C09-4C12-8893-073FFE98B8A7}" srcOrd="1" destOrd="0" presId="urn:microsoft.com/office/officeart/2005/8/layout/orgChart1"/>
    <dgm:cxn modelId="{F0619086-5DCE-44F4-A57C-12643C1E0B29}" type="presParOf" srcId="{CFB120D9-4D07-4F59-A025-49AE3D7EABF3}" destId="{DD3E2902-27A7-4B79-A161-9391D6590CC5}" srcOrd="2" destOrd="0" presId="urn:microsoft.com/office/officeart/2005/8/layout/orgChart1"/>
    <dgm:cxn modelId="{9312B152-394D-461F-A7C5-0CD0C6906353}" type="presParOf" srcId="{DD3E2902-27A7-4B79-A161-9391D6590CC5}" destId="{2E50980D-6EAB-4253-9DC9-BBA172B13433}" srcOrd="0" destOrd="0" presId="urn:microsoft.com/office/officeart/2005/8/layout/orgChart1"/>
    <dgm:cxn modelId="{896666B1-DCD1-4CEE-9652-067899FEA43C}" type="presParOf" srcId="{DD3E2902-27A7-4B79-A161-9391D6590CC5}" destId="{BC6D193A-75EE-46DA-A257-5D933F08C08E}" srcOrd="1" destOrd="0" presId="urn:microsoft.com/office/officeart/2005/8/layout/orgChart1"/>
    <dgm:cxn modelId="{29247AE3-E1EC-40F0-A2A8-A10882DBC05C}" type="presParOf" srcId="{BC6D193A-75EE-46DA-A257-5D933F08C08E}" destId="{7605B34F-6B58-4E97-A2FC-D328D127EA1A}" srcOrd="0" destOrd="0" presId="urn:microsoft.com/office/officeart/2005/8/layout/orgChart1"/>
    <dgm:cxn modelId="{835023D2-7D79-49DD-9334-F53BF4F8EEA7}" type="presParOf" srcId="{7605B34F-6B58-4E97-A2FC-D328D127EA1A}" destId="{7B11B652-BC6E-4826-8C5D-DB775C28227E}" srcOrd="0" destOrd="0" presId="urn:microsoft.com/office/officeart/2005/8/layout/orgChart1"/>
    <dgm:cxn modelId="{1A2E4F3A-30CF-4F08-A5FB-B6003E343EAC}" type="presParOf" srcId="{7605B34F-6B58-4E97-A2FC-D328D127EA1A}" destId="{732C5FA3-18A3-4ACE-B6F2-6CC862B97D7E}" srcOrd="1" destOrd="0" presId="urn:microsoft.com/office/officeart/2005/8/layout/orgChart1"/>
    <dgm:cxn modelId="{D45F4E49-B124-48F0-A7A4-A84F533CAD85}" type="presParOf" srcId="{BC6D193A-75EE-46DA-A257-5D933F08C08E}" destId="{1B4610A2-64F1-4532-B5F1-F79788131EC0}" srcOrd="1" destOrd="0" presId="urn:microsoft.com/office/officeart/2005/8/layout/orgChart1"/>
    <dgm:cxn modelId="{A51DD253-DBA6-4E73-A043-C7368B619231}" type="presParOf" srcId="{BC6D193A-75EE-46DA-A257-5D933F08C08E}" destId="{1D8C8D61-9ACE-466B-B71F-5EE0AA2FBF59}" srcOrd="2" destOrd="0" presId="urn:microsoft.com/office/officeart/2005/8/layout/orgChart1"/>
    <dgm:cxn modelId="{84A15C90-1FE3-4443-8FEC-F6EA30D495F6}" type="presParOf" srcId="{DD3E2902-27A7-4B79-A161-9391D6590CC5}" destId="{33982045-3468-4393-A982-4640C7249DED}" srcOrd="2" destOrd="0" presId="urn:microsoft.com/office/officeart/2005/8/layout/orgChart1"/>
    <dgm:cxn modelId="{441CECE6-2C93-43EE-872C-6BBBDD01A018}" type="presParOf" srcId="{DD3E2902-27A7-4B79-A161-9391D6590CC5}" destId="{A593B4B2-CF3B-4F0C-8A10-59F7D704EDCE}" srcOrd="3" destOrd="0" presId="urn:microsoft.com/office/officeart/2005/8/layout/orgChart1"/>
    <dgm:cxn modelId="{DED605C1-FE8E-4410-A5C4-B4FC94F45126}" type="presParOf" srcId="{A593B4B2-CF3B-4F0C-8A10-59F7D704EDCE}" destId="{04D106D3-44CD-408B-8B8E-2B6886A0EA8B}" srcOrd="0" destOrd="0" presId="urn:microsoft.com/office/officeart/2005/8/layout/orgChart1"/>
    <dgm:cxn modelId="{B784DE59-0605-48F3-9D56-408A70E26645}" type="presParOf" srcId="{04D106D3-44CD-408B-8B8E-2B6886A0EA8B}" destId="{0F4EB69E-3FC7-4554-B120-8C0F9D99F55B}" srcOrd="0" destOrd="0" presId="urn:microsoft.com/office/officeart/2005/8/layout/orgChart1"/>
    <dgm:cxn modelId="{6D111257-0134-40C4-94CA-064A93BD4CBE}" type="presParOf" srcId="{04D106D3-44CD-408B-8B8E-2B6886A0EA8B}" destId="{377DFAB7-D81D-49F1-BF93-84F0729100B9}" srcOrd="1" destOrd="0" presId="urn:microsoft.com/office/officeart/2005/8/layout/orgChart1"/>
    <dgm:cxn modelId="{2D13C019-C59C-4F8A-AF4C-6936296E9400}" type="presParOf" srcId="{A593B4B2-CF3B-4F0C-8A10-59F7D704EDCE}" destId="{43C75C04-5D49-4C8F-BE9E-6E13D1C7B5E9}" srcOrd="1" destOrd="0" presId="urn:microsoft.com/office/officeart/2005/8/layout/orgChart1"/>
    <dgm:cxn modelId="{E20D6A2B-D15C-4516-8B37-71677009A6C8}" type="presParOf" srcId="{A593B4B2-CF3B-4F0C-8A10-59F7D704EDCE}" destId="{8EBA0429-1FDB-49EB-B209-DFFBC566E41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419E98-0B90-4288-9118-CB086CBD1305}">
      <dsp:nvSpPr>
        <dsp:cNvPr id="0" name=""/>
        <dsp:cNvSpPr/>
      </dsp:nvSpPr>
      <dsp:spPr>
        <a:xfrm rot="5400000">
          <a:off x="3051938" y="275876"/>
          <a:ext cx="1724523" cy="117276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WASH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LVIA+SCI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SHARE/ECHO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3198534" y="129280"/>
        <a:ext cx="1431331" cy="1172769"/>
      </dsp:txXfrm>
    </dsp:sp>
    <dsp:sp modelId="{6FE55C13-BAEF-4539-8B21-E6DA12DAF8F5}">
      <dsp:nvSpPr>
        <dsp:cNvPr id="0" name=""/>
        <dsp:cNvSpPr/>
      </dsp:nvSpPr>
      <dsp:spPr>
        <a:xfrm rot="10800000">
          <a:off x="4549024" y="1364500"/>
          <a:ext cx="2473347" cy="161351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tx1"/>
              </a:solidFill>
            </a:rPr>
            <a:t>Crosscutting issues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tx1"/>
              </a:solidFill>
            </a:rPr>
            <a:t>All Partners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tx1"/>
              </a:solidFill>
            </a:rPr>
            <a:t>SHARE/ECHO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5180630" y="1136272"/>
        <a:ext cx="1613512" cy="2069969"/>
      </dsp:txXfrm>
    </dsp:sp>
    <dsp:sp modelId="{472F7CA0-7D00-4923-8F5D-D414DA14C1D5}">
      <dsp:nvSpPr>
        <dsp:cNvPr id="0" name=""/>
        <dsp:cNvSpPr/>
      </dsp:nvSpPr>
      <dsp:spPr>
        <a:xfrm rot="16200000">
          <a:off x="3155197" y="2995127"/>
          <a:ext cx="1578674" cy="132796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Livelihoods/DRM Capacity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SCI+VSF+LVIA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SHARE/ECHO</a:t>
          </a:r>
          <a:endParaRPr lang="en-US" sz="1200" kern="1200" dirty="0">
            <a:solidFill>
              <a:schemeClr val="tx1"/>
            </a:solidFill>
          </a:endParaRPr>
        </a:p>
      </dsp:txBody>
      <dsp:txXfrm rot="10800000">
        <a:off x="3321193" y="3161123"/>
        <a:ext cx="1246683" cy="1327965"/>
      </dsp:txXfrm>
    </dsp:sp>
    <dsp:sp modelId="{FA5861D9-807E-4D3E-B61A-214B693A6504}">
      <dsp:nvSpPr>
        <dsp:cNvPr id="0" name=""/>
        <dsp:cNvSpPr/>
      </dsp:nvSpPr>
      <dsp:spPr>
        <a:xfrm>
          <a:off x="788095" y="1285594"/>
          <a:ext cx="2380252" cy="17482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Health and Nutrition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SCI+AMREF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ECHO</a:t>
          </a:r>
        </a:p>
      </dsp:txBody>
      <dsp:txXfrm rot="5400000">
        <a:off x="885566" y="1188123"/>
        <a:ext cx="1748248" cy="19431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982045-3468-4393-A982-4640C7249DED}">
      <dsp:nvSpPr>
        <dsp:cNvPr id="0" name=""/>
        <dsp:cNvSpPr/>
      </dsp:nvSpPr>
      <dsp:spPr>
        <a:xfrm>
          <a:off x="4347539" y="1190416"/>
          <a:ext cx="1109421" cy="1445985"/>
        </a:xfrm>
        <a:custGeom>
          <a:avLst/>
          <a:gdLst/>
          <a:ahLst/>
          <a:cxnLst/>
          <a:rect l="0" t="0" r="0" b="0"/>
          <a:pathLst>
            <a:path>
              <a:moveTo>
                <a:pt x="1109421" y="0"/>
              </a:moveTo>
              <a:lnTo>
                <a:pt x="1109421" y="1445985"/>
              </a:lnTo>
              <a:lnTo>
                <a:pt x="0" y="144598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50980D-6EAB-4253-9DC9-BBA172B13433}">
      <dsp:nvSpPr>
        <dsp:cNvPr id="0" name=""/>
        <dsp:cNvSpPr/>
      </dsp:nvSpPr>
      <dsp:spPr>
        <a:xfrm>
          <a:off x="3798368" y="1190416"/>
          <a:ext cx="1658592" cy="208837"/>
        </a:xfrm>
        <a:custGeom>
          <a:avLst/>
          <a:gdLst/>
          <a:ahLst/>
          <a:cxnLst/>
          <a:rect l="0" t="0" r="0" b="0"/>
          <a:pathLst>
            <a:path>
              <a:moveTo>
                <a:pt x="1658592" y="0"/>
              </a:moveTo>
              <a:lnTo>
                <a:pt x="1658592" y="208837"/>
              </a:lnTo>
              <a:lnTo>
                <a:pt x="0" y="2088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859A1-DCD8-4690-84AF-5A7457C19517}">
      <dsp:nvSpPr>
        <dsp:cNvPr id="0" name=""/>
        <dsp:cNvSpPr/>
      </dsp:nvSpPr>
      <dsp:spPr>
        <a:xfrm>
          <a:off x="3231537" y="553628"/>
          <a:ext cx="1016501" cy="396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697"/>
              </a:lnTo>
              <a:lnTo>
                <a:pt x="1016501" y="3966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8815DA-FA6D-4689-87F2-42799018C940}">
      <dsp:nvSpPr>
        <dsp:cNvPr id="0" name=""/>
        <dsp:cNvSpPr/>
      </dsp:nvSpPr>
      <dsp:spPr>
        <a:xfrm>
          <a:off x="838842" y="1217625"/>
          <a:ext cx="916674" cy="1423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3626"/>
              </a:lnTo>
              <a:lnTo>
                <a:pt x="916674" y="142362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3EA53-9118-449C-9C18-C80CB1FA8C9C}">
      <dsp:nvSpPr>
        <dsp:cNvPr id="0" name=""/>
        <dsp:cNvSpPr/>
      </dsp:nvSpPr>
      <dsp:spPr>
        <a:xfrm>
          <a:off x="838842" y="1217625"/>
          <a:ext cx="1065843" cy="199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497"/>
              </a:lnTo>
              <a:lnTo>
                <a:pt x="1065843" y="19949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364015-EFCC-4700-8E44-6E41C5920E68}">
      <dsp:nvSpPr>
        <dsp:cNvPr id="0" name=""/>
        <dsp:cNvSpPr/>
      </dsp:nvSpPr>
      <dsp:spPr>
        <a:xfrm>
          <a:off x="1677684" y="553628"/>
          <a:ext cx="1553853" cy="410304"/>
        </a:xfrm>
        <a:custGeom>
          <a:avLst/>
          <a:gdLst/>
          <a:ahLst/>
          <a:cxnLst/>
          <a:rect l="0" t="0" r="0" b="0"/>
          <a:pathLst>
            <a:path>
              <a:moveTo>
                <a:pt x="1553853" y="0"/>
              </a:moveTo>
              <a:lnTo>
                <a:pt x="1553853" y="410304"/>
              </a:lnTo>
              <a:lnTo>
                <a:pt x="0" y="41030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8BEE9-23C5-430D-9E9C-C3682EDE743B}">
      <dsp:nvSpPr>
        <dsp:cNvPr id="0" name=""/>
        <dsp:cNvSpPr/>
      </dsp:nvSpPr>
      <dsp:spPr>
        <a:xfrm>
          <a:off x="3231537" y="553628"/>
          <a:ext cx="2391806" cy="3162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0608"/>
              </a:lnTo>
              <a:lnTo>
                <a:pt x="2391806" y="3020608"/>
              </a:lnTo>
              <a:lnTo>
                <a:pt x="2391806" y="316248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A18F0-4FD6-427E-B4E5-507A2BBF9C3C}">
      <dsp:nvSpPr>
        <dsp:cNvPr id="0" name=""/>
        <dsp:cNvSpPr/>
      </dsp:nvSpPr>
      <dsp:spPr>
        <a:xfrm>
          <a:off x="3231537" y="553628"/>
          <a:ext cx="919041" cy="3162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0608"/>
              </a:lnTo>
              <a:lnTo>
                <a:pt x="919041" y="3020608"/>
              </a:lnTo>
              <a:lnTo>
                <a:pt x="919041" y="316248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163D0A-D164-43B5-8E34-5B87F57BF41A}">
      <dsp:nvSpPr>
        <dsp:cNvPr id="0" name=""/>
        <dsp:cNvSpPr/>
      </dsp:nvSpPr>
      <dsp:spPr>
        <a:xfrm>
          <a:off x="2414078" y="553628"/>
          <a:ext cx="817459" cy="3121514"/>
        </a:xfrm>
        <a:custGeom>
          <a:avLst/>
          <a:gdLst/>
          <a:ahLst/>
          <a:cxnLst/>
          <a:rect l="0" t="0" r="0" b="0"/>
          <a:pathLst>
            <a:path>
              <a:moveTo>
                <a:pt x="817459" y="0"/>
              </a:moveTo>
              <a:lnTo>
                <a:pt x="817459" y="2979641"/>
              </a:lnTo>
              <a:lnTo>
                <a:pt x="0" y="2979641"/>
              </a:lnTo>
              <a:lnTo>
                <a:pt x="0" y="31215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E0321-5F2A-4FA3-8E9A-CB7EC5ABD41C}">
      <dsp:nvSpPr>
        <dsp:cNvPr id="0" name=""/>
        <dsp:cNvSpPr/>
      </dsp:nvSpPr>
      <dsp:spPr>
        <a:xfrm>
          <a:off x="677577" y="553628"/>
          <a:ext cx="2553960" cy="3121514"/>
        </a:xfrm>
        <a:custGeom>
          <a:avLst/>
          <a:gdLst/>
          <a:ahLst/>
          <a:cxnLst/>
          <a:rect l="0" t="0" r="0" b="0"/>
          <a:pathLst>
            <a:path>
              <a:moveTo>
                <a:pt x="2553960" y="0"/>
              </a:moveTo>
              <a:lnTo>
                <a:pt x="2553960" y="2979641"/>
              </a:lnTo>
              <a:lnTo>
                <a:pt x="0" y="2979641"/>
              </a:lnTo>
              <a:lnTo>
                <a:pt x="0" y="31215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94FB7-CF74-4157-8B3E-C99F0C5043AA}">
      <dsp:nvSpPr>
        <dsp:cNvPr id="0" name=""/>
        <dsp:cNvSpPr/>
      </dsp:nvSpPr>
      <dsp:spPr>
        <a:xfrm>
          <a:off x="1914583" y="95925"/>
          <a:ext cx="2633909" cy="457703"/>
        </a:xfrm>
        <a:prstGeom prst="rect">
          <a:avLst/>
        </a:prstGeom>
        <a:solidFill>
          <a:srgbClr val="EE1B2E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pc="0" dirty="0" smtClean="0"/>
            <a:t>Consortium SMT</a:t>
          </a:r>
          <a:endParaRPr lang="en-GB" sz="1800" kern="1200" spc="0" dirty="0"/>
        </a:p>
      </dsp:txBody>
      <dsp:txXfrm>
        <a:off x="1914583" y="95925"/>
        <a:ext cx="2633909" cy="457703"/>
      </dsp:txXfrm>
    </dsp:sp>
    <dsp:sp modelId="{BA7B3865-A773-4B8D-BB95-C0D37C6809D7}">
      <dsp:nvSpPr>
        <dsp:cNvPr id="0" name=""/>
        <dsp:cNvSpPr/>
      </dsp:nvSpPr>
      <dsp:spPr>
        <a:xfrm>
          <a:off x="1990" y="3675142"/>
          <a:ext cx="1351173" cy="675586"/>
        </a:xfrm>
        <a:prstGeom prst="rect">
          <a:avLst/>
        </a:pr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pc="0" dirty="0" err="1" smtClean="0"/>
            <a:t>LVIA</a:t>
          </a:r>
          <a:endParaRPr lang="en-GB" sz="1200" kern="1200" spc="0" dirty="0"/>
        </a:p>
      </dsp:txBody>
      <dsp:txXfrm>
        <a:off x="1990" y="3675142"/>
        <a:ext cx="1351173" cy="675586"/>
      </dsp:txXfrm>
    </dsp:sp>
    <dsp:sp modelId="{63545187-AC0C-42C9-8701-B50474E3355D}">
      <dsp:nvSpPr>
        <dsp:cNvPr id="0" name=""/>
        <dsp:cNvSpPr/>
      </dsp:nvSpPr>
      <dsp:spPr>
        <a:xfrm>
          <a:off x="1636910" y="3675142"/>
          <a:ext cx="1554335" cy="675586"/>
        </a:xfrm>
        <a:prstGeom prst="rect">
          <a:avLst/>
        </a:pr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pc="0" dirty="0" smtClean="0"/>
            <a:t>SCI</a:t>
          </a:r>
          <a:endParaRPr lang="en-GB" sz="1200" kern="1200" spc="0" dirty="0"/>
        </a:p>
      </dsp:txBody>
      <dsp:txXfrm>
        <a:off x="1636910" y="3675142"/>
        <a:ext cx="1554335" cy="675586"/>
      </dsp:txXfrm>
    </dsp:sp>
    <dsp:sp modelId="{81BF8C73-7F56-414C-AA24-416E3F563430}">
      <dsp:nvSpPr>
        <dsp:cNvPr id="0" name=""/>
        <dsp:cNvSpPr/>
      </dsp:nvSpPr>
      <dsp:spPr>
        <a:xfrm>
          <a:off x="3474992" y="3716110"/>
          <a:ext cx="1351173" cy="675586"/>
        </a:xfrm>
        <a:prstGeom prst="rect">
          <a:avLst/>
        </a:pr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pc="0" dirty="0" smtClean="0"/>
            <a:t>AMREF</a:t>
          </a:r>
          <a:endParaRPr lang="en-GB" sz="1200" kern="1200" spc="0" dirty="0"/>
        </a:p>
      </dsp:txBody>
      <dsp:txXfrm>
        <a:off x="3474992" y="3716110"/>
        <a:ext cx="1351173" cy="675586"/>
      </dsp:txXfrm>
    </dsp:sp>
    <dsp:sp modelId="{76459B25-0888-4C84-9C24-8FC9684A6955}">
      <dsp:nvSpPr>
        <dsp:cNvPr id="0" name=""/>
        <dsp:cNvSpPr/>
      </dsp:nvSpPr>
      <dsp:spPr>
        <a:xfrm>
          <a:off x="4947757" y="3716110"/>
          <a:ext cx="1351173" cy="675586"/>
        </a:xfrm>
        <a:prstGeom prst="rect">
          <a:avLst/>
        </a:pr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pc="0" dirty="0" smtClean="0"/>
            <a:t>VSFG</a:t>
          </a:r>
          <a:endParaRPr lang="en-GB" sz="1200" kern="1200" spc="0" dirty="0"/>
        </a:p>
      </dsp:txBody>
      <dsp:txXfrm>
        <a:off x="4947757" y="3716110"/>
        <a:ext cx="1351173" cy="675586"/>
      </dsp:txXfrm>
    </dsp:sp>
    <dsp:sp modelId="{A0B6D8AC-C84D-46D7-8A83-E976792C4C2E}">
      <dsp:nvSpPr>
        <dsp:cNvPr id="0" name=""/>
        <dsp:cNvSpPr/>
      </dsp:nvSpPr>
      <dsp:spPr>
        <a:xfrm>
          <a:off x="0" y="710239"/>
          <a:ext cx="1677684" cy="507385"/>
        </a:xfrm>
        <a:prstGeom prst="rect">
          <a:avLst/>
        </a:pr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spc="0" dirty="0" smtClean="0"/>
            <a:t>ECHO Program Manager</a:t>
          </a:r>
          <a:endParaRPr lang="en-US" sz="1200" kern="1200" spc="0" dirty="0" smtClean="0"/>
        </a:p>
      </dsp:txBody>
      <dsp:txXfrm>
        <a:off x="0" y="710239"/>
        <a:ext cx="1677684" cy="507385"/>
      </dsp:txXfrm>
    </dsp:sp>
    <dsp:sp modelId="{1D497015-8903-442F-BC6B-49BF72712D12}">
      <dsp:nvSpPr>
        <dsp:cNvPr id="0" name=""/>
        <dsp:cNvSpPr/>
      </dsp:nvSpPr>
      <dsp:spPr>
        <a:xfrm>
          <a:off x="1904685" y="1079329"/>
          <a:ext cx="1351173" cy="6755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600" kern="1200"/>
        </a:p>
      </dsp:txBody>
      <dsp:txXfrm>
        <a:off x="1904685" y="1079329"/>
        <a:ext cx="1351173" cy="675586"/>
      </dsp:txXfrm>
    </dsp:sp>
    <dsp:sp modelId="{7E8D286D-D32B-4289-ACB2-6D34F6B7B61F}">
      <dsp:nvSpPr>
        <dsp:cNvPr id="0" name=""/>
        <dsp:cNvSpPr/>
      </dsp:nvSpPr>
      <dsp:spPr>
        <a:xfrm>
          <a:off x="1755516" y="2303458"/>
          <a:ext cx="1351173" cy="6755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600" kern="1200"/>
        </a:p>
      </dsp:txBody>
      <dsp:txXfrm>
        <a:off x="1755516" y="2303458"/>
        <a:ext cx="1351173" cy="675586"/>
      </dsp:txXfrm>
    </dsp:sp>
    <dsp:sp modelId="{2E0C09DA-DBA6-4F6E-8587-DE750F3CC20E}">
      <dsp:nvSpPr>
        <dsp:cNvPr id="0" name=""/>
        <dsp:cNvSpPr/>
      </dsp:nvSpPr>
      <dsp:spPr>
        <a:xfrm>
          <a:off x="4248039" y="710236"/>
          <a:ext cx="2417843" cy="480179"/>
        </a:xfrm>
        <a:prstGeom prst="rect">
          <a:avLst/>
        </a:pr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spc="0" dirty="0" smtClean="0"/>
            <a:t>SHARE Program Manager</a:t>
          </a:r>
          <a:endParaRPr lang="en-GB" sz="1200" kern="1200" spc="0" dirty="0"/>
        </a:p>
      </dsp:txBody>
      <dsp:txXfrm>
        <a:off x="4248039" y="710236"/>
        <a:ext cx="2417843" cy="480179"/>
      </dsp:txXfrm>
    </dsp:sp>
    <dsp:sp modelId="{7B11B652-BC6E-4826-8C5D-DB775C28227E}">
      <dsp:nvSpPr>
        <dsp:cNvPr id="0" name=""/>
        <dsp:cNvSpPr/>
      </dsp:nvSpPr>
      <dsp:spPr>
        <a:xfrm>
          <a:off x="1908928" y="1061460"/>
          <a:ext cx="1889440" cy="67558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spc="0" dirty="0" smtClean="0"/>
            <a:t>Technical/Thematic Working Group</a:t>
          </a:r>
          <a:endParaRPr lang="en-GB" sz="1200" kern="1200" spc="0" dirty="0"/>
        </a:p>
      </dsp:txBody>
      <dsp:txXfrm>
        <a:off x="1908928" y="1061460"/>
        <a:ext cx="1889440" cy="675586"/>
      </dsp:txXfrm>
    </dsp:sp>
    <dsp:sp modelId="{0F4EB69E-3FC7-4554-B120-8C0F9D99F55B}">
      <dsp:nvSpPr>
        <dsp:cNvPr id="0" name=""/>
        <dsp:cNvSpPr/>
      </dsp:nvSpPr>
      <dsp:spPr>
        <a:xfrm>
          <a:off x="1666527" y="1799403"/>
          <a:ext cx="2681011" cy="1673995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pc="0" dirty="0" smtClean="0"/>
            <a:t>-TOR for each </a:t>
          </a:r>
          <a:r>
            <a:rPr lang="en-GB" sz="1200" kern="1200" spc="0" dirty="0" err="1" smtClean="0"/>
            <a:t>WG</a:t>
          </a:r>
          <a:endParaRPr lang="en-GB" sz="1200" kern="1200" spc="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pc="0" dirty="0" smtClean="0"/>
            <a:t>- Meeting quarterly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pc="0" dirty="0" smtClean="0"/>
            <a:t>- Ensure harmonized approach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pc="0" dirty="0" smtClean="0"/>
            <a:t>- Technical backstopping and lead reviews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pc="0" dirty="0" smtClean="0"/>
            <a:t>- Documentation of lessons</a:t>
          </a:r>
          <a:endParaRPr lang="en-GB" sz="1200" kern="1200" spc="0" dirty="0"/>
        </a:p>
      </dsp:txBody>
      <dsp:txXfrm>
        <a:off x="1666527" y="1799403"/>
        <a:ext cx="2681011" cy="1673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fld id="{7CB95AC6-E40C-4215-9B80-430B99D3A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734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363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fld id="{E68EDBBF-DDBA-4400-8CAD-BEF7D009B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6788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39B30-C8B0-460A-B0AE-D4E4D43B773E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39B30-C8B0-460A-B0AE-D4E4D43B773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39B30-C8B0-460A-B0AE-D4E4D43B773E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39B30-C8B0-460A-B0AE-D4E4D43B773E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39B30-C8B0-460A-B0AE-D4E4D43B773E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39B30-C8B0-460A-B0AE-D4E4D43B773E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39B30-C8B0-460A-B0AE-D4E4D43B773E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39B30-C8B0-460A-B0AE-D4E4D43B773E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0"/>
            <a:ext cx="9144000" cy="971550"/>
          </a:xfrm>
          <a:prstGeom prst="rect">
            <a:avLst/>
          </a:prstGeom>
          <a:solidFill>
            <a:srgbClr val="EE1B2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baseline="-25000">
              <a:latin typeface="Times" pitchFamily="18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107950" y="5805488"/>
            <a:ext cx="9036050" cy="936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baseline="-25000">
              <a:latin typeface="Times" pitchFamily="18" charset="0"/>
            </a:endParaRPr>
          </a:p>
        </p:txBody>
      </p:sp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0863" y="5946775"/>
            <a:ext cx="333375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0" y="5805488"/>
            <a:ext cx="9144000" cy="0"/>
          </a:xfrm>
          <a:prstGeom prst="line">
            <a:avLst/>
          </a:prstGeom>
          <a:noFill/>
          <a:ln w="25400">
            <a:solidFill>
              <a:srgbClr val="EE1B2E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11188" y="5084763"/>
            <a:ext cx="8231187" cy="576262"/>
          </a:xfrm>
          <a:ln algn="ctr"/>
        </p:spPr>
        <p:txBody>
          <a:bodyPr/>
          <a:lstStyle>
            <a:lvl1pPr marL="0" indent="0" algn="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215900" y="182563"/>
            <a:ext cx="8748713" cy="582612"/>
          </a:xfrm>
          <a:solidFill>
            <a:srgbClr val="EE1B2E"/>
          </a:solidFill>
          <a:ln/>
        </p:spPr>
        <p:txBody>
          <a:bodyPr lIns="91440" tIns="45720" rIns="91440" bIns="45720" anchor="ctr"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9075" y="111125"/>
            <a:ext cx="2117725" cy="5540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5900" y="111125"/>
            <a:ext cx="6200775" cy="5540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Rubrik och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5900" y="111125"/>
            <a:ext cx="8229600" cy="43815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abell 2"/>
          <p:cNvSpPr>
            <a:spLocks noGrp="1"/>
          </p:cNvSpPr>
          <p:nvPr>
            <p:ph type="tbl" idx="1"/>
          </p:nvPr>
        </p:nvSpPr>
        <p:spPr>
          <a:xfrm>
            <a:off x="457200" y="1125538"/>
            <a:ext cx="8229600" cy="4525962"/>
          </a:xfrm>
        </p:spPr>
        <p:txBody>
          <a:bodyPr/>
          <a:lstStyle/>
          <a:p>
            <a:pPr lvl="0"/>
            <a:endParaRPr lang="sv-SE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5900" y="111125"/>
            <a:ext cx="8229600" cy="43815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457200" y="1125538"/>
            <a:ext cx="4038600" cy="452596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038600" cy="452596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55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250825" y="5876925"/>
            <a:ext cx="8713788" cy="7921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baseline="-25000">
              <a:latin typeface="Times" pitchFamily="18" charset="0"/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0" y="5805488"/>
            <a:ext cx="9144000" cy="0"/>
          </a:xfrm>
          <a:prstGeom prst="line">
            <a:avLst/>
          </a:prstGeom>
          <a:noFill/>
          <a:ln w="25400">
            <a:solidFill>
              <a:srgbClr val="EE1B2E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971550"/>
          </a:xfrm>
          <a:prstGeom prst="rect">
            <a:avLst/>
          </a:prstGeom>
          <a:solidFill>
            <a:srgbClr val="EE1B2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baseline="-25000">
              <a:latin typeface="Times" pitchFamily="18" charset="0"/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215900" y="111125"/>
            <a:ext cx="8229600" cy="438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GB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255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" name="Picture 1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940425" y="5946775"/>
            <a:ext cx="3024188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illSans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illSans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illSans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illSans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illSans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illSans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illSans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GillSans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E1B2E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E1B2E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E1B2E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E1B2E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E1B2E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E1B2E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E1B2E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E1B2E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E1B2E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euroesprit.org/content/delta2/EU_Flag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http://www.euroesprit.org/content/delta2/EU_Flag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http://www.euroesprit.org/content/delta2/EU_Flag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http://www.euroesprit.org/content/delta2/EU_Flag.jpg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http://www.euroesprit.org/content/delta2/EU_Flag.jpg" TargetMode="External"/><Relationship Id="rId3" Type="http://schemas.openxmlformats.org/officeDocument/2006/relationships/diagramData" Target="../diagrams/data1.xml"/><Relationship Id="rId7" Type="http://schemas.openxmlformats.org/officeDocument/2006/relationships/image" Target="../media/image2.jpeg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jpe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http://www.euroesprit.org/content/delta2/EU_Flag.jpg" TargetMode="External"/><Relationship Id="rId3" Type="http://schemas.openxmlformats.org/officeDocument/2006/relationships/diagramData" Target="../diagrams/data2.xml"/><Relationship Id="rId7" Type="http://schemas.openxmlformats.org/officeDocument/2006/relationships/image" Target="../media/image2.jpeg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5.jpe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2.xml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http://www.euroesprit.org/content/delta2/EU_Flag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http://www.euroesprit.org/content/delta2/EU_Flag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http://www.euroesprit.org/content/delta2/EU_Flag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95401" y="166790"/>
            <a:ext cx="7597080" cy="590931"/>
          </a:xfrm>
        </p:spPr>
        <p:txBody>
          <a:bodyPr/>
          <a:lstStyle/>
          <a:p>
            <a:pPr lvl="0" algn="ctr"/>
            <a:r>
              <a:rPr lang="en-US" sz="3600" b="0" dirty="0">
                <a:solidFill>
                  <a:srgbClr val="EBF2FF"/>
                </a:solidFill>
                <a:latin typeface="Arial"/>
              </a:rPr>
              <a:t>EU RESILIENCE </a:t>
            </a:r>
            <a:r>
              <a:rPr lang="en-US" sz="3600" b="0" dirty="0" smtClean="0">
                <a:solidFill>
                  <a:srgbClr val="EBF2FF"/>
                </a:solidFill>
                <a:latin typeface="Arial"/>
              </a:rPr>
              <a:t>WORKSHOP</a:t>
            </a:r>
            <a:endParaRPr lang="en-US" sz="28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39552" y="2368305"/>
            <a:ext cx="7924800" cy="867930"/>
          </a:xfrm>
          <a:prstGeom prst="rect">
            <a:avLst/>
          </a:prstGeom>
          <a:solidFill>
            <a:srgbClr val="EE1B2E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2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2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2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2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2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2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2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2" charset="0"/>
              </a:defRPr>
            </a:lvl9pPr>
          </a:lstStyle>
          <a:p>
            <a:pPr algn="just" eaLnBrk="1" hangingPunct="1"/>
            <a:r>
              <a:rPr lang="en-GB" sz="2800" dirty="0" smtClean="0"/>
              <a:t>EC/ECHO Resilience </a:t>
            </a:r>
            <a:r>
              <a:rPr lang="en-GB" sz="2800" dirty="0"/>
              <a:t>Building Multi </a:t>
            </a:r>
            <a:r>
              <a:rPr lang="en-GB" sz="2800" dirty="0" err="1"/>
              <a:t>Sectoral</a:t>
            </a:r>
            <a:r>
              <a:rPr lang="en-GB" sz="2800" dirty="0"/>
              <a:t> Projects in </a:t>
            </a:r>
            <a:r>
              <a:rPr lang="en-GB" sz="2800" dirty="0" smtClean="0"/>
              <a:t>the Afar </a:t>
            </a:r>
            <a:r>
              <a:rPr lang="en-GB" sz="2800" dirty="0"/>
              <a:t>Cluster</a:t>
            </a:r>
            <a:endParaRPr lang="en-US" sz="3000" dirty="0" smtClean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835695" y="4437112"/>
            <a:ext cx="5544617" cy="523436"/>
          </a:xfrm>
        </p:spPr>
        <p:txBody>
          <a:bodyPr/>
          <a:lstStyle/>
          <a:p>
            <a:pPr lvl="0" algn="ctr" eaLnBrk="1" hangingPunct="1">
              <a:buClrTx/>
            </a:pPr>
            <a:r>
              <a:rPr lang="en-US" sz="1800" b="0" dirty="0" smtClean="0">
                <a:solidFill>
                  <a:srgbClr val="000000"/>
                </a:solidFill>
                <a:latin typeface="Arial"/>
              </a:rPr>
              <a:t>26-27June  </a:t>
            </a:r>
            <a:r>
              <a:rPr lang="en-US" sz="1800" b="0" dirty="0">
                <a:solidFill>
                  <a:srgbClr val="000000"/>
                </a:solidFill>
                <a:latin typeface="Arial"/>
              </a:rPr>
              <a:t>2014, </a:t>
            </a:r>
            <a:r>
              <a:rPr lang="en-US" sz="1800" b="0" dirty="0" smtClean="0">
                <a:solidFill>
                  <a:srgbClr val="000000"/>
                </a:solidFill>
                <a:latin typeface="Arial"/>
              </a:rPr>
              <a:t>Addis Ababa</a:t>
            </a:r>
            <a:endParaRPr lang="en-US" sz="1800" b="0" dirty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2000" b="0" dirty="0" smtClean="0">
              <a:solidFill>
                <a:schemeClr val="tx1"/>
              </a:solidFill>
            </a:endParaRPr>
          </a:p>
        </p:txBody>
      </p:sp>
      <p:pic>
        <p:nvPicPr>
          <p:cNvPr id="8" name="il_fi" descr="http://www.euroesprit.org/content/delta2/EU_Flag.jpg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256" y="44624"/>
            <a:ext cx="12954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18" y="5805263"/>
            <a:ext cx="87463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7" name="Picture 6" descr="C:\Users\wanjiru.ruhanga\AppData\Local\Microsoft\Windows\Temporary Internet Files\Content.Outlook\AUC11XNR\Amref logo wihite (2)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058" y="5891224"/>
            <a:ext cx="1052830" cy="77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user\Pictures\vsfg_logo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77272"/>
            <a:ext cx="824962" cy="8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095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18803" y="261969"/>
            <a:ext cx="8229600" cy="886397"/>
          </a:xfrm>
        </p:spPr>
        <p:txBody>
          <a:bodyPr/>
          <a:lstStyle/>
          <a:p>
            <a:pPr algn="ctr"/>
            <a:r>
              <a:rPr lang="en-GB" b="1" dirty="0"/>
              <a:t>Underpinning Principles</a:t>
            </a:r>
            <a:br>
              <a:rPr lang="en-GB" b="1" dirty="0"/>
            </a:b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125537"/>
            <a:ext cx="8229600" cy="46797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The resilience agenda and experience of partners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Linking relief </a:t>
            </a:r>
            <a:r>
              <a:rPr lang="en-GB" dirty="0"/>
              <a:t>to development (LRRD)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Nutrition-specific </a:t>
            </a:r>
            <a:r>
              <a:rPr lang="en-GB" dirty="0"/>
              <a:t>and Nutrition-sensitive </a:t>
            </a:r>
            <a:endParaRPr lang="en-GB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Multi-sector, multi-level and multi-stakeholders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Joint </a:t>
            </a:r>
            <a:r>
              <a:rPr lang="en-GB" dirty="0"/>
              <a:t>learning and research agenda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GB" dirty="0" smtClean="0"/>
          </a:p>
        </p:txBody>
      </p:sp>
      <p:pic>
        <p:nvPicPr>
          <p:cNvPr id="7" name="il_fi" descr="http://www.euroesprit.org/content/delta2/EU_Flag.jpg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40" y="44624"/>
            <a:ext cx="12954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18" y="5805263"/>
            <a:ext cx="87463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" name="Picture 8" descr="C:\Users\wanjiru.ruhanga\AppData\Local\Microsoft\Windows\Temporary Internet Files\Content.Outlook\AUC11XNR\Amref logo wihite (2)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058" y="5891224"/>
            <a:ext cx="1052830" cy="77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:\Users\user\Pictures\vsfg_logo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77272"/>
            <a:ext cx="824962" cy="8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331640" y="260649"/>
            <a:ext cx="7272808" cy="387798"/>
          </a:xfrm>
        </p:spPr>
        <p:txBody>
          <a:bodyPr/>
          <a:lstStyle/>
          <a:p>
            <a:pPr algn="ctr"/>
            <a:r>
              <a:rPr lang="en-GB" sz="2800" b="1" dirty="0" smtClean="0"/>
              <a:t>Key Program Processes</a:t>
            </a:r>
            <a:endParaRPr lang="en-US" sz="2800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125537"/>
            <a:ext cx="8229600" cy="467972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GB" b="1" dirty="0" smtClean="0"/>
              <a:t>Planning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Joint baseline and context analysis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Joint </a:t>
            </a:r>
            <a:r>
              <a:rPr lang="en-GB" dirty="0" err="1" smtClean="0"/>
              <a:t>logframe</a:t>
            </a:r>
            <a:r>
              <a:rPr lang="en-GB" dirty="0"/>
              <a:t> </a:t>
            </a:r>
            <a:r>
              <a:rPr lang="en-GB" dirty="0" smtClean="0"/>
              <a:t>that enables building resilience over 3 years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Common work plan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Consortium of partners - diversified experiences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Joint monitoring and evaluation framework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 smtClean="0"/>
              <a:t>Joint end-line assessment</a:t>
            </a:r>
          </a:p>
        </p:txBody>
      </p:sp>
      <p:pic>
        <p:nvPicPr>
          <p:cNvPr id="7" name="il_fi" descr="http://www.euroesprit.org/content/delta2/EU_Flag.jpg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40" y="44624"/>
            <a:ext cx="12954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18" y="5805263"/>
            <a:ext cx="87463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" name="Picture 8" descr="C:\Users\wanjiru.ruhanga\AppData\Local\Microsoft\Windows\Temporary Internet Files\Content.Outlook\AUC11XNR\Amref logo wihite (2)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058" y="5891224"/>
            <a:ext cx="1052830" cy="77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:\Users\user\Pictures\vsfg_logo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77272"/>
            <a:ext cx="824962" cy="8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18803" y="261969"/>
            <a:ext cx="8229600" cy="886397"/>
          </a:xfrm>
        </p:spPr>
        <p:txBody>
          <a:bodyPr/>
          <a:lstStyle/>
          <a:p>
            <a:pPr algn="ctr"/>
            <a:r>
              <a:rPr lang="en-GB" b="1" dirty="0"/>
              <a:t>Coordination Framework</a:t>
            </a:r>
            <a:br>
              <a:rPr lang="en-GB" b="1" dirty="0"/>
            </a:b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8435280" cy="452596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Jointly developed ToR of governance </a:t>
            </a:r>
            <a:endParaRPr lang="en-GB" sz="2800" dirty="0" smtClean="0">
              <a:solidFill>
                <a:srgbClr val="0070C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Engaging at regional level </a:t>
            </a:r>
            <a:r>
              <a:rPr lang="en-GB" sz="2800" dirty="0" err="1" smtClean="0"/>
              <a:t>sectoral</a:t>
            </a:r>
            <a:r>
              <a:rPr lang="en-GB" sz="2800" dirty="0" smtClean="0"/>
              <a:t> task forces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err="1" smtClean="0"/>
              <a:t>Sectoral</a:t>
            </a:r>
            <a:r>
              <a:rPr lang="en-GB" sz="2800" dirty="0" smtClean="0"/>
              <a:t> leadership – technical working groups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Field level coordination (field staff)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SMT/HQ updates and guidance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Donor updates and guidance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Sharing of study findings and good practices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/>
              <a:t>Coordination with others, beyond the consortium members</a:t>
            </a:r>
            <a:endParaRPr lang="en-GB" dirty="0" smtClean="0"/>
          </a:p>
        </p:txBody>
      </p:sp>
      <p:pic>
        <p:nvPicPr>
          <p:cNvPr id="7" name="il_fi" descr="http://www.euroesprit.org/content/delta2/EU_Flag.jpg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40" y="44624"/>
            <a:ext cx="12954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18" y="5805263"/>
            <a:ext cx="87463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" name="Picture 8" descr="C:\Users\wanjiru.ruhanga\AppData\Local\Microsoft\Windows\Temporary Internet Files\Content.Outlook\AUC11XNR\Amref logo wihite (2)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058" y="5891224"/>
            <a:ext cx="1052830" cy="77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:\Users\user\Pictures\vsfg_logo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77272"/>
            <a:ext cx="824962" cy="8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38337" y="1124744"/>
            <a:ext cx="6630007" cy="4464496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Target Woredas</a:t>
            </a:r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18803" y="261969"/>
            <a:ext cx="8229600" cy="443198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rgbClr val="EBF2FF"/>
                </a:solidFill>
                <a:latin typeface="Arial"/>
              </a:rPr>
              <a:t>Sectoral</a:t>
            </a:r>
            <a:r>
              <a:rPr lang="en-US" dirty="0" smtClean="0">
                <a:solidFill>
                  <a:srgbClr val="EBF2FF"/>
                </a:solidFill>
                <a:latin typeface="Arial"/>
              </a:rPr>
              <a:t>/Thematic Integration</a:t>
            </a:r>
            <a:endParaRPr lang="en-US" dirty="0" smtClean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42477102"/>
              </p:ext>
            </p:extLst>
          </p:nvPr>
        </p:nvGraphicFramePr>
        <p:xfrm>
          <a:off x="467544" y="1063278"/>
          <a:ext cx="8435975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il_fi" descr="http://www.euroesprit.org/content/delta2/EU_Flag.jpg"/>
          <p:cNvPicPr>
            <a:picLocks noChangeAspect="1" noChangeArrowheads="1"/>
          </p:cNvPicPr>
          <p:nvPr/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40" y="44624"/>
            <a:ext cx="12954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18" y="5805263"/>
            <a:ext cx="87463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" name="Picture 8" descr="C:\Users\wanjiru.ruhanga\AppData\Local\Microsoft\Windows\Temporary Internet Files\Content.Outlook\AUC11XNR\Amref logo wihite (2)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058" y="5891224"/>
            <a:ext cx="1052830" cy="77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:\Users\user\Pictures\vsfg_logo.jp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77272"/>
            <a:ext cx="824962" cy="8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3381232" y="2370584"/>
            <a:ext cx="1944216" cy="1706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Target Households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0498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2" grpId="1">
        <p:bldAsOne/>
      </p:bldGraphic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409058" y="111124"/>
            <a:ext cx="7036442" cy="653579"/>
          </a:xfrm>
        </p:spPr>
        <p:txBody>
          <a:bodyPr/>
          <a:lstStyle/>
          <a:p>
            <a:pPr algn="ctr"/>
            <a:r>
              <a:rPr lang="en-GB" sz="3600" dirty="0" smtClean="0"/>
              <a:t>Program Governance Structure</a:t>
            </a:r>
            <a:endParaRPr lang="en-US" sz="3600" dirty="0" smtClean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71161659"/>
              </p:ext>
            </p:extLst>
          </p:nvPr>
        </p:nvGraphicFramePr>
        <p:xfrm>
          <a:off x="457200" y="11255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il_fi" descr="http://www.euroesprit.org/content/delta2/EU_Flag.jpg"/>
          <p:cNvPicPr>
            <a:picLocks noChangeAspect="1" noChangeArrowheads="1"/>
          </p:cNvPicPr>
          <p:nvPr/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256" y="44624"/>
            <a:ext cx="12954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18" y="5805263"/>
            <a:ext cx="87463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" name="Picture 7" descr="C:\Users\wanjiru.ruhanga\AppData\Local\Microsoft\Windows\Temporary Internet Files\Content.Outlook\AUC11XNR\Amref logo wihite (2)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058" y="5891224"/>
            <a:ext cx="1052830" cy="77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user\Pictures\vsfg_logo.jp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77272"/>
            <a:ext cx="824962" cy="8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5796136" y="1110418"/>
            <a:ext cx="1512168" cy="66239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EUD/ECHO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5021262" y="1386484"/>
            <a:ext cx="774874" cy="2423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18803" y="261969"/>
            <a:ext cx="8229600" cy="886397"/>
          </a:xfrm>
        </p:spPr>
        <p:txBody>
          <a:bodyPr/>
          <a:lstStyle/>
          <a:p>
            <a:pPr algn="ctr"/>
            <a:r>
              <a:rPr lang="en-GB" b="1" dirty="0"/>
              <a:t>Complementarity/Integration</a:t>
            </a:r>
            <a:br>
              <a:rPr lang="en-GB" b="1" dirty="0"/>
            </a:b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3000" dirty="0" smtClean="0"/>
              <a:t>Horizontal </a:t>
            </a:r>
            <a:r>
              <a:rPr lang="en-GB" sz="3000" dirty="0"/>
              <a:t>and vertical </a:t>
            </a:r>
            <a:r>
              <a:rPr lang="en-GB" sz="3000" dirty="0" smtClean="0"/>
              <a:t>integration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3000" dirty="0" smtClean="0"/>
              <a:t>Thematic alignment – harmonization of approaches</a:t>
            </a:r>
            <a:endParaRPr lang="en-GB" dirty="0" smtClean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GB" dirty="0" smtClean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GB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GB" dirty="0"/>
          </a:p>
          <a:p>
            <a:pPr eaLnBrk="1" hangingPunct="1">
              <a:lnSpc>
                <a:spcPct val="80000"/>
              </a:lnSpc>
              <a:defRPr/>
            </a:pPr>
            <a:endParaRPr lang="en-GB" dirty="0"/>
          </a:p>
        </p:txBody>
      </p:sp>
      <p:pic>
        <p:nvPicPr>
          <p:cNvPr id="7" name="il_fi" descr="http://www.euroesprit.org/content/delta2/EU_Flag.jpg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40" y="44624"/>
            <a:ext cx="12954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18" y="5805263"/>
            <a:ext cx="87463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" name="Picture 8" descr="C:\Users\wanjiru.ruhanga\AppData\Local\Microsoft\Windows\Temporary Internet Files\Content.Outlook\AUC11XNR\Amref logo wihite (2)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058" y="5891224"/>
            <a:ext cx="1052830" cy="77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:\Users\user\Pictures\vsfg_logo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77272"/>
            <a:ext cx="824962" cy="8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18803" y="261969"/>
            <a:ext cx="8229600" cy="934783"/>
          </a:xfrm>
        </p:spPr>
        <p:txBody>
          <a:bodyPr/>
          <a:lstStyle/>
          <a:p>
            <a:pPr algn="ctr"/>
            <a:r>
              <a:rPr lang="en-GB" b="1" dirty="0"/>
              <a:t>Looking Forward</a:t>
            </a:r>
            <a:br>
              <a:rPr lang="en-GB" b="1" dirty="0"/>
            </a:br>
            <a:r>
              <a:rPr lang="en-GB" b="1" dirty="0"/>
              <a:t/>
            </a:r>
            <a:br>
              <a:rPr lang="en-GB" b="1" dirty="0"/>
            </a:b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GB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GB" sz="3000" dirty="0" smtClean="0"/>
              <a:t>Work at scale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3000" dirty="0" smtClean="0"/>
              <a:t>Evidence for more donor supports - scaling </a:t>
            </a:r>
            <a:r>
              <a:rPr lang="en-GB" sz="3000" dirty="0"/>
              <a:t>up and scaling out </a:t>
            </a:r>
            <a:endParaRPr lang="en-GB" sz="3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GB" sz="3000" dirty="0" smtClean="0"/>
              <a:t>Cross-fertilize regional experiences </a:t>
            </a:r>
            <a:r>
              <a:rPr lang="en-GB" sz="3000" smtClean="0"/>
              <a:t>and </a:t>
            </a:r>
            <a:r>
              <a:rPr lang="en-GB" sz="3000" smtClean="0"/>
              <a:t>levels</a:t>
            </a:r>
            <a:endParaRPr lang="en-GB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GB" dirty="0"/>
          </a:p>
          <a:p>
            <a:pPr eaLnBrk="1" hangingPunct="1">
              <a:lnSpc>
                <a:spcPct val="80000"/>
              </a:lnSpc>
              <a:defRPr/>
            </a:pPr>
            <a:endParaRPr lang="en-GB" dirty="0"/>
          </a:p>
        </p:txBody>
      </p:sp>
      <p:pic>
        <p:nvPicPr>
          <p:cNvPr id="7" name="il_fi" descr="http://www.euroesprit.org/content/delta2/EU_Flag.jpg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40" y="44624"/>
            <a:ext cx="12954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18" y="5805263"/>
            <a:ext cx="87463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" name="Picture 8" descr="C:\Users\wanjiru.ruhanga\AppData\Local\Microsoft\Windows\Temporary Internet Files\Content.Outlook\AUC11XNR\Amref logo wihite (2)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058" y="5891224"/>
            <a:ext cx="1052830" cy="77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:\Users\user\Pictures\vsfg_logo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77272"/>
            <a:ext cx="824962" cy="8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0583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18803" y="261969"/>
            <a:ext cx="8229600" cy="886397"/>
          </a:xfrm>
        </p:spPr>
        <p:txBody>
          <a:bodyPr/>
          <a:lstStyle/>
          <a:p>
            <a:pPr algn="ctr"/>
            <a:r>
              <a:rPr lang="en-GB" dirty="0"/>
              <a:t>Key Issues</a:t>
            </a:r>
            <a:br>
              <a:rPr lang="en-GB" dirty="0"/>
            </a:b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03165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2600" dirty="0" smtClean="0"/>
              <a:t>Strong local leadership and ownership – resilience programs requiring multi-</a:t>
            </a:r>
            <a:r>
              <a:rPr lang="en-GB" sz="2600" dirty="0" err="1" smtClean="0"/>
              <a:t>sectoral</a:t>
            </a:r>
            <a:r>
              <a:rPr lang="en-GB" sz="2600" dirty="0" smtClean="0"/>
              <a:t>, multi-level and multi-stakeholders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600" dirty="0"/>
              <a:t>Integration with the government flagship programmes not easy in the pastoral context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600" dirty="0"/>
              <a:t>Local push for spreading interventions rather than work at scale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600" dirty="0" smtClean="0"/>
              <a:t>Limited resources versus the need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600" dirty="0" smtClean="0"/>
              <a:t>Operational matters and consortium management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600" dirty="0" smtClean="0"/>
              <a:t>Climate factors – intensity of change</a:t>
            </a:r>
          </a:p>
        </p:txBody>
      </p:sp>
      <p:pic>
        <p:nvPicPr>
          <p:cNvPr id="7" name="il_fi" descr="http://www.euroesprit.org/content/delta2/EU_Flag.jpg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40" y="44624"/>
            <a:ext cx="12954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18" y="5805263"/>
            <a:ext cx="87463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" name="Picture 8" descr="C:\Users\wanjiru.ruhanga\AppData\Local\Microsoft\Windows\Temporary Internet Files\Content.Outlook\AUC11XNR\Amref logo wihite (2)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058" y="5891224"/>
            <a:ext cx="1052830" cy="77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:\Users\user\Pictures\vsfg_logo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877272"/>
            <a:ext cx="824962" cy="82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3"/>
</p:tagLst>
</file>

<file path=ppt/theme/theme1.xml><?xml version="1.0" encoding="utf-8"?>
<a:theme xmlns:a="http://schemas.openxmlformats.org/drawingml/2006/main" name="Template 1 - with subtitle">
  <a:themeElements>
    <a:clrScheme name="Template 1 - with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 1 - with subtitl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 - with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 - with sub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 - with sub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 - with sub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 - with sub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 - with sub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1 - with sub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1 - with sub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1 - with sub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1 - with sub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1 - with sub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1 - with sub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1 - with subtitle</Template>
  <TotalTime>6363</TotalTime>
  <Words>290</Words>
  <Application>Microsoft Office PowerPoint</Application>
  <PresentationFormat>On-screen Show (4:3)</PresentationFormat>
  <Paragraphs>81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GillSans</vt:lpstr>
      <vt:lpstr>Times</vt:lpstr>
      <vt:lpstr>Template 1 - with subtitle</vt:lpstr>
      <vt:lpstr>EU RESILIENCE WORKSHOP</vt:lpstr>
      <vt:lpstr>Underpinning Principles </vt:lpstr>
      <vt:lpstr>Key Program Processes</vt:lpstr>
      <vt:lpstr>Coordination Framework </vt:lpstr>
      <vt:lpstr>Sectoral/Thematic Integration</vt:lpstr>
      <vt:lpstr>Program Governance Structure</vt:lpstr>
      <vt:lpstr>Complementarity/Integration </vt:lpstr>
      <vt:lpstr>Looking Forward  </vt:lpstr>
      <vt:lpstr>Key Issues </vt:lpstr>
    </vt:vector>
  </TitlesOfParts>
  <Company>ISTCA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Save the Children Alliance</dc:title>
  <dc:creator>Sarah</dc:creator>
  <cp:lastModifiedBy>Visitor</cp:lastModifiedBy>
  <cp:revision>503</cp:revision>
  <dcterms:created xsi:type="dcterms:W3CDTF">2005-07-22T12:50:03Z</dcterms:created>
  <dcterms:modified xsi:type="dcterms:W3CDTF">2014-06-26T09:58:07Z</dcterms:modified>
</cp:coreProperties>
</file>