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570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0CA8C6-3E29-415F-AF07-6137BC192CF2}" type="datetimeFigureOut">
              <a:rPr lang="en-US" smtClean="0"/>
              <a:pPr/>
              <a:t>6/26/2014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274D60-9BA6-41F2-8BBF-01BBE954F8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0CA8C6-3E29-415F-AF07-6137BC192CF2}" type="datetimeFigureOut">
              <a:rPr lang="en-US" smtClean="0"/>
              <a:pPr/>
              <a:t>6/26/2014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274D60-9BA6-41F2-8BBF-01BBE954F8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0CA8C6-3E29-415F-AF07-6137BC192CF2}" type="datetimeFigureOut">
              <a:rPr lang="en-US" smtClean="0"/>
              <a:pPr/>
              <a:t>6/26/2014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274D60-9BA6-41F2-8BBF-01BBE954F8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0CA8C6-3E29-415F-AF07-6137BC192CF2}" type="datetimeFigureOut">
              <a:rPr lang="en-US" smtClean="0"/>
              <a:pPr/>
              <a:t>6/26/2014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274D60-9BA6-41F2-8BBF-01BBE954F8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0CA8C6-3E29-415F-AF07-6137BC192CF2}" type="datetimeFigureOut">
              <a:rPr lang="en-US" smtClean="0"/>
              <a:pPr/>
              <a:t>6/26/2014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274D60-9BA6-41F2-8BBF-01BBE954F8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0CA8C6-3E29-415F-AF07-6137BC192CF2}" type="datetimeFigureOut">
              <a:rPr lang="en-US" smtClean="0"/>
              <a:pPr/>
              <a:t>6/26/2014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274D60-9BA6-41F2-8BBF-01BBE954F8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0CA8C6-3E29-415F-AF07-6137BC192CF2}" type="datetimeFigureOut">
              <a:rPr lang="en-US" smtClean="0"/>
              <a:pPr/>
              <a:t>6/26/2014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274D60-9BA6-41F2-8BBF-01BBE954F8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0CA8C6-3E29-415F-AF07-6137BC192CF2}" type="datetimeFigureOut">
              <a:rPr lang="en-US" smtClean="0"/>
              <a:pPr/>
              <a:t>6/26/2014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274D60-9BA6-41F2-8BBF-01BBE954F8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0CA8C6-3E29-415F-AF07-6137BC192CF2}" type="datetimeFigureOut">
              <a:rPr lang="en-US" smtClean="0"/>
              <a:pPr/>
              <a:t>6/26/2014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274D60-9BA6-41F2-8BBF-01BBE954F8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0CA8C6-3E29-415F-AF07-6137BC192CF2}" type="datetimeFigureOut">
              <a:rPr lang="en-US" smtClean="0"/>
              <a:pPr/>
              <a:t>6/26/2014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274D60-9BA6-41F2-8BBF-01BBE954F8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0CA8C6-3E29-415F-AF07-6137BC192CF2}" type="datetimeFigureOut">
              <a:rPr lang="en-US" smtClean="0"/>
              <a:pPr/>
              <a:t>6/26/2014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274D60-9BA6-41F2-8BBF-01BBE954F8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C0CA8C6-3E29-415F-AF07-6137BC192CF2}" type="datetimeFigureOut">
              <a:rPr lang="en-US" smtClean="0"/>
              <a:pPr/>
              <a:t>6/26/2014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6274D60-9BA6-41F2-8BBF-01BBE954F813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Group 1</a:t>
            </a:r>
            <a:br>
              <a:rPr lang="en-US" dirty="0" smtClean="0"/>
            </a:br>
            <a:r>
              <a:rPr lang="en-US" dirty="0"/>
              <a:t>L</a:t>
            </a:r>
            <a:r>
              <a:rPr lang="en-US" dirty="0" smtClean="0"/>
              <a:t>inks with flagship </a:t>
            </a:r>
            <a:r>
              <a:rPr lang="en-US" dirty="0" err="1" smtClean="0"/>
              <a:t>programmes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429000"/>
            <a:ext cx="6400800" cy="2209800"/>
          </a:xfrm>
        </p:spPr>
        <p:txBody>
          <a:bodyPr/>
          <a:lstStyle/>
          <a:p>
            <a:r>
              <a:rPr lang="en-US" sz="4000" dirty="0" smtClean="0"/>
              <a:t>(PSNP, AGP, SLMP, CCP)</a:t>
            </a:r>
          </a:p>
          <a:p>
            <a:pPr algn="l"/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5400" b="1" u="sng" dirty="0" smtClean="0"/>
              <a:t>3 main issues:</a:t>
            </a:r>
            <a:endParaRPr lang="en-US" sz="5400" b="1" u="sng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6000" dirty="0" smtClean="0"/>
              <a:t>Targeting</a:t>
            </a:r>
          </a:p>
          <a:p>
            <a:r>
              <a:rPr lang="en-US" sz="6000" dirty="0" smtClean="0"/>
              <a:t>Indicators</a:t>
            </a:r>
          </a:p>
          <a:p>
            <a:r>
              <a:rPr lang="en-US" sz="6000" dirty="0" smtClean="0"/>
              <a:t>Learning from evidence</a:t>
            </a:r>
            <a:endParaRPr lang="en-US" sz="6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u="sng" dirty="0" smtClean="0"/>
              <a:t>TARGETING</a:t>
            </a:r>
            <a:endParaRPr lang="en-US" b="1" u="sng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Targeting </a:t>
            </a:r>
            <a:r>
              <a:rPr lang="en-US" b="1" dirty="0" smtClean="0"/>
              <a:t>areas</a:t>
            </a:r>
            <a:r>
              <a:rPr lang="en-US" dirty="0" smtClean="0"/>
              <a:t>: all 34 </a:t>
            </a:r>
            <a:r>
              <a:rPr lang="en-US" dirty="0" err="1" smtClean="0"/>
              <a:t>woredas</a:t>
            </a:r>
            <a:r>
              <a:rPr lang="en-US" dirty="0" smtClean="0"/>
              <a:t> of EU cluster approach are within PSNP</a:t>
            </a:r>
          </a:p>
          <a:p>
            <a:r>
              <a:rPr lang="en-US" b="1" dirty="0" smtClean="0"/>
              <a:t>Cluster beneficiary</a:t>
            </a:r>
            <a:r>
              <a:rPr lang="en-US" dirty="0" smtClean="0"/>
              <a:t> selection is done at </a:t>
            </a:r>
            <a:r>
              <a:rPr lang="en-US" dirty="0" err="1" smtClean="0"/>
              <a:t>kebele</a:t>
            </a:r>
            <a:r>
              <a:rPr lang="en-US" dirty="0" smtClean="0"/>
              <a:t> level (like in PSNP) with local authorities and community in a participatory manner</a:t>
            </a:r>
          </a:p>
          <a:p>
            <a:r>
              <a:rPr lang="en-US" dirty="0" smtClean="0"/>
              <a:t>ECHO-DEVCO targets the most vulnerable</a:t>
            </a:r>
          </a:p>
          <a:p>
            <a:r>
              <a:rPr lang="en-US" dirty="0" smtClean="0"/>
              <a:t>Targeting </a:t>
            </a:r>
            <a:r>
              <a:rPr lang="en-US" b="1" dirty="0" smtClean="0"/>
              <a:t>activities</a:t>
            </a:r>
            <a:r>
              <a:rPr lang="en-US" dirty="0" smtClean="0"/>
              <a:t>: consider </a:t>
            </a:r>
            <a:r>
              <a:rPr lang="en-US" dirty="0" err="1" smtClean="0"/>
              <a:t>additionality</a:t>
            </a:r>
            <a:r>
              <a:rPr lang="en-US" dirty="0" smtClean="0"/>
              <a:t>, </a:t>
            </a:r>
            <a:r>
              <a:rPr lang="en-US" dirty="0" err="1" smtClean="0"/>
              <a:t>complementarity</a:t>
            </a:r>
            <a:r>
              <a:rPr lang="en-US" dirty="0" smtClean="0"/>
              <a:t> to PSNP (filling the gap?)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u="sng" dirty="0" smtClean="0"/>
              <a:t>I</a:t>
            </a:r>
            <a:r>
              <a:rPr lang="en-US" b="1" u="sng" dirty="0" smtClean="0"/>
              <a:t>NDICATORS</a:t>
            </a:r>
            <a:endParaRPr lang="en-US" b="1" u="sng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US" sz="3600" dirty="0" smtClean="0"/>
              <a:t>Link  to PSNP indicators (especially IFPRI evaluation indicators)</a:t>
            </a:r>
          </a:p>
          <a:p>
            <a:r>
              <a:rPr lang="en-US" sz="3600" dirty="0" smtClean="0"/>
              <a:t>For basic services access, WASH and others components use the common LFA indicators</a:t>
            </a:r>
          </a:p>
          <a:p>
            <a:r>
              <a:rPr lang="en-US" sz="3600" dirty="0" smtClean="0"/>
              <a:t>To consolidate a common M&amp;E framework </a:t>
            </a:r>
          </a:p>
          <a:p>
            <a:r>
              <a:rPr lang="en-US" sz="3600" dirty="0" smtClean="0"/>
              <a:t>Issue of harmonization across clusters for comparison purpose</a:t>
            </a:r>
            <a:endParaRPr lang="en-US" sz="3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u="sng" dirty="0" smtClean="0"/>
              <a:t>LEARNING FROM (hard) EVIDENCE</a:t>
            </a:r>
            <a:endParaRPr lang="en-US" u="sng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What works and what does not?</a:t>
            </a:r>
            <a:r>
              <a:rPr lang="en-US" dirty="0"/>
              <a:t> </a:t>
            </a:r>
            <a:r>
              <a:rPr lang="en-US" dirty="0" smtClean="0"/>
              <a:t>i.e.: shift from food to cash in PSNP.</a:t>
            </a:r>
          </a:p>
          <a:p>
            <a:r>
              <a:rPr lang="en-US" dirty="0" smtClean="0"/>
              <a:t>Experience sharing: </a:t>
            </a:r>
            <a:r>
              <a:rPr lang="en-US" dirty="0"/>
              <a:t>e</a:t>
            </a:r>
            <a:r>
              <a:rPr lang="en-US" dirty="0" smtClean="0"/>
              <a:t>xchange and learn from each other within the EU </a:t>
            </a:r>
            <a:r>
              <a:rPr lang="en-US" dirty="0" err="1" smtClean="0"/>
              <a:t>programme</a:t>
            </a:r>
            <a:endParaRPr lang="en-US" dirty="0" smtClean="0"/>
          </a:p>
          <a:p>
            <a:r>
              <a:rPr lang="en-US" dirty="0" smtClean="0"/>
              <a:t>EU </a:t>
            </a:r>
            <a:r>
              <a:rPr lang="en-US" dirty="0" err="1" smtClean="0"/>
              <a:t>programme</a:t>
            </a:r>
            <a:r>
              <a:rPr lang="en-US" dirty="0" smtClean="0"/>
              <a:t> can help PSNP in evidence based monitoring</a:t>
            </a:r>
          </a:p>
          <a:p>
            <a:r>
              <a:rPr lang="en-US" dirty="0" smtClean="0"/>
              <a:t>Not only large surveys but also case studies, lessons from failures, etc.</a:t>
            </a:r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u="sng" dirty="0" smtClean="0"/>
              <a:t>RECOMMENDATIONS</a:t>
            </a:r>
            <a:endParaRPr lang="en-US" u="sng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Improve </a:t>
            </a:r>
            <a:r>
              <a:rPr lang="en-US" dirty="0" smtClean="0"/>
              <a:t>coordination</a:t>
            </a:r>
            <a:r>
              <a:rPr lang="en-US" dirty="0" smtClean="0"/>
              <a:t> </a:t>
            </a:r>
            <a:r>
              <a:rPr lang="en-US" dirty="0" smtClean="0"/>
              <a:t>with flagship </a:t>
            </a:r>
            <a:r>
              <a:rPr lang="en-US" dirty="0" err="1" smtClean="0"/>
              <a:t>programmes</a:t>
            </a:r>
            <a:r>
              <a:rPr lang="en-US" dirty="0" smtClean="0"/>
              <a:t> in targeting, indicators, M&amp;E</a:t>
            </a:r>
          </a:p>
          <a:p>
            <a:r>
              <a:rPr lang="en-US" dirty="0" smtClean="0"/>
              <a:t>Ensure </a:t>
            </a:r>
            <a:r>
              <a:rPr lang="en-US" dirty="0" err="1" smtClean="0"/>
              <a:t>GoE</a:t>
            </a:r>
            <a:r>
              <a:rPr lang="en-US" dirty="0" smtClean="0"/>
              <a:t> involvement at all level and stages of </a:t>
            </a:r>
            <a:r>
              <a:rPr lang="en-US" dirty="0" err="1" smtClean="0"/>
              <a:t>programme</a:t>
            </a:r>
            <a:r>
              <a:rPr lang="en-US" dirty="0" smtClean="0"/>
              <a:t> to assure ownership and learning.</a:t>
            </a:r>
          </a:p>
          <a:p>
            <a:r>
              <a:rPr lang="en-US" dirty="0" smtClean="0"/>
              <a:t>Joint monitoring visits and experience sharing events.</a:t>
            </a:r>
          </a:p>
          <a:p>
            <a:r>
              <a:rPr lang="en-US" dirty="0" smtClean="0"/>
              <a:t>Evidence based </a:t>
            </a:r>
            <a:r>
              <a:rPr lang="en-US" dirty="0"/>
              <a:t>a</a:t>
            </a:r>
            <a:r>
              <a:rPr lang="en-US" dirty="0" smtClean="0"/>
              <a:t>dvocacy to propose improvements to flagship </a:t>
            </a:r>
            <a:r>
              <a:rPr lang="en-US" dirty="0" err="1" smtClean="0"/>
              <a:t>programmes</a:t>
            </a:r>
            <a:r>
              <a:rPr lang="en-US" dirty="0" smtClean="0"/>
              <a:t>.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110</TotalTime>
  <Words>220</Words>
  <Application>Microsoft Office PowerPoint</Application>
  <PresentationFormat>On-screen Show (4:3)</PresentationFormat>
  <Paragraphs>28</Paragraphs>
  <Slides>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7" baseType="lpstr">
      <vt:lpstr>Office Theme</vt:lpstr>
      <vt:lpstr>Group 1 Links with flagship programmes </vt:lpstr>
      <vt:lpstr>3 main issues:</vt:lpstr>
      <vt:lpstr>TARGETING</vt:lpstr>
      <vt:lpstr>INDICATORS</vt:lpstr>
      <vt:lpstr>LEARNING FROM (hard) EVIDENCE</vt:lpstr>
      <vt:lpstr>RECOMMENDATIONS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Group 1 Links with other programmes</dc:title>
  <dc:creator>Visitor</dc:creator>
  <cp:lastModifiedBy>Visitor</cp:lastModifiedBy>
  <cp:revision>11</cp:revision>
  <dcterms:created xsi:type="dcterms:W3CDTF">2014-06-26T12:17:04Z</dcterms:created>
  <dcterms:modified xsi:type="dcterms:W3CDTF">2014-06-26T14:18:46Z</dcterms:modified>
</cp:coreProperties>
</file>