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 CONINCK Sophie (DEVCO)" initials="DCS(" lastIdx="6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F5494"/>
    <a:srgbClr val="FFF9AE"/>
    <a:srgbClr val="78B869"/>
    <a:srgbClr val="93B894"/>
    <a:srgbClr val="A6FF91"/>
    <a:srgbClr val="A5CEA5"/>
    <a:srgbClr val="A7FFA6"/>
    <a:srgbClr val="AFFFAF"/>
    <a:srgbClr val="808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6" autoAdjust="0"/>
    <p:restoredTop sz="94676" autoAdjust="0"/>
  </p:normalViewPr>
  <p:slideViewPr>
    <p:cSldViewPr snapToGrid="0">
      <p:cViewPr>
        <p:scale>
          <a:sx n="66" d="100"/>
          <a:sy n="66" d="100"/>
        </p:scale>
        <p:origin x="-658" y="6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4038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2A4593D-FF67-4DB1-8F3F-C67F66D6C2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66983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45125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4038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7A7CBDB-6237-4F09-890F-78FBE72123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8517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3EBC67-E9E4-4EAF-9F78-EE1B6CED5A57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100" dirty="0" smtClean="0">
                <a:latin typeface="Arial" charset="0"/>
              </a:rPr>
              <a:t>You are </a:t>
            </a:r>
            <a:r>
              <a:rPr lang="en-GB" sz="1100" u="sng" dirty="0" smtClean="0">
                <a:latin typeface="Arial" charset="0"/>
              </a:rPr>
              <a:t>motivated</a:t>
            </a:r>
            <a:r>
              <a:rPr lang="en-GB" sz="1100" dirty="0" smtClean="0">
                <a:latin typeface="Arial" charset="0"/>
              </a:rPr>
              <a:t> to integrate the environment and climate-related aspects in EC </a:t>
            </a:r>
            <a:r>
              <a:rPr lang="en-GB" sz="1100" u="sng" dirty="0" smtClean="0">
                <a:latin typeface="Arial" charset="0"/>
              </a:rPr>
              <a:t>development cooperation</a:t>
            </a:r>
            <a:r>
              <a:rPr lang="en-GB" sz="1100" dirty="0" smtClean="0">
                <a:latin typeface="Arial" charset="0"/>
              </a:rPr>
              <a:t>. Because you 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1100" dirty="0" smtClean="0">
                <a:latin typeface="Arial" charset="0"/>
              </a:rPr>
              <a:t>are more aware of the links between environment, climate change and development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</a:pPr>
            <a:endParaRPr lang="en-GB" sz="1100" dirty="0" smtClean="0">
              <a:latin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GB" sz="1100" dirty="0" smtClean="0">
                <a:latin typeface="Arial" charset="0"/>
              </a:rPr>
              <a:t>are more aware of how the environment relates to your work/sector of activity</a:t>
            </a:r>
          </a:p>
          <a:p>
            <a:pPr lvl="1" eaLnBrk="1" hangingPunct="1">
              <a:lnSpc>
                <a:spcPct val="80000"/>
              </a:lnSpc>
            </a:pPr>
            <a:endParaRPr lang="en-GB" sz="1100" dirty="0" smtClean="0">
              <a:latin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GB" sz="1100" dirty="0" smtClean="0">
                <a:latin typeface="Arial" charset="0"/>
              </a:rPr>
              <a:t>are confident with the concept and tools of environment and climate change integration </a:t>
            </a:r>
          </a:p>
          <a:p>
            <a:pPr lvl="1" eaLnBrk="1" hangingPunct="1">
              <a:lnSpc>
                <a:spcPct val="80000"/>
              </a:lnSpc>
            </a:pPr>
            <a:endParaRPr lang="en-GB" sz="1100" dirty="0" smtClean="0">
              <a:latin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GB" sz="1100" dirty="0" smtClean="0">
                <a:latin typeface="Arial" charset="0"/>
              </a:rPr>
              <a:t>Good news – you are going to go away with</a:t>
            </a:r>
            <a:r>
              <a:rPr lang="en-GB" sz="1100" baseline="0" dirty="0" smtClean="0">
                <a:latin typeface="Arial" charset="0"/>
              </a:rPr>
              <a:t> a crisp idea of what you can do your sector and your country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100" baseline="0" dirty="0" smtClean="0">
                <a:latin typeface="Arial" charset="0"/>
              </a:rPr>
              <a:t>The bad news is......you are going to have to do it yourself (introduce the action sheets)</a:t>
            </a:r>
            <a:endParaRPr lang="en-GB" sz="11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da-DK" sz="1100" dirty="0" smtClean="0">
                <a:latin typeface="Arial" charset="0"/>
              </a:rPr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1100" dirty="0" smtClean="0">
                <a:solidFill>
                  <a:schemeClr val="tx1"/>
                </a:solidFill>
              </a:rPr>
              <a:t>Linked to earlier course and EU guidelines on integration of environment and climate change in development No.4 2009 </a:t>
            </a:r>
          </a:p>
          <a:p>
            <a:pPr eaLnBrk="1" hangingPunct="1">
              <a:lnSpc>
                <a:spcPct val="80000"/>
              </a:lnSpc>
            </a:pPr>
            <a:endParaRPr lang="en-US" sz="1100" dirty="0" smtClean="0">
              <a:latin typeface="Arial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BDFFD6-7BCC-4065-9EE3-538E883972C9}" type="slidenum">
              <a:rPr lang="fr-BE" smtClean="0"/>
              <a:pPr/>
              <a:t>2</a:t>
            </a:fld>
            <a:endParaRPr lang="fr-B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4242F5DD-5743-4B93-B5C5-FFA0C71A2D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783D1-C14C-434C-A286-D51B842CB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523DF-5ACF-4A66-8F24-7A582D5F00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DAE1D-D462-48BA-9F61-E8A0C1C51B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20E9-FD09-4719-8C1C-92E365BCAE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64A0C-9F7A-48BA-99AF-110B412B25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F9908-FDDD-4B2B-87BA-7F3B2704E9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D4F4F-7C66-4CAD-8C29-49E6D36B02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28D7E-D476-4DCA-ADF6-176CB3ACE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CDFB5-7E89-4FC2-A67A-5AA2E6ECAE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55851-ADAC-468E-98C0-DA1E6027EE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B9A2227-22A5-42A0-99C4-0A791375A3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-128"/>
          <a:cs typeface="ＭＳ Ｐゴシック" charset="-128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-128"/>
          <a:cs typeface="ＭＳ Ｐゴシック" charset="-128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-128"/>
          <a:cs typeface="ＭＳ Ｐゴシック" charset="-128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-128"/>
          <a:cs typeface="ＭＳ Ｐゴシック" charset="-128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-128"/>
          <a:cs typeface="ＭＳ Ｐゴシック" charset="-128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194175" y="2018300"/>
            <a:ext cx="4949825" cy="1155700"/>
          </a:xfrm>
        </p:spPr>
        <p:txBody>
          <a:bodyPr/>
          <a:lstStyle/>
          <a:p>
            <a:pPr indent="0" eaLnBrk="1" hangingPunct="1"/>
            <a:r>
              <a:rPr lang="en-GB" sz="3200" dirty="0"/>
              <a:t>Environment and climate change in development cooperation</a:t>
            </a:r>
            <a:r>
              <a:rPr lang="da-DK" sz="3200" dirty="0"/>
              <a:t/>
            </a:r>
            <a:br>
              <a:rPr lang="da-DK" sz="3200" dirty="0"/>
            </a:br>
            <a:endParaRPr lang="en-GB" sz="3200" dirty="0" smtClean="0">
              <a:solidFill>
                <a:srgbClr val="FFC000"/>
              </a:solidFill>
            </a:endParaRP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551238"/>
            <a:ext cx="8342312" cy="2976562"/>
          </a:xfrm>
        </p:spPr>
        <p:txBody>
          <a:bodyPr/>
          <a:lstStyle/>
          <a:p>
            <a:pPr eaLnBrk="1" hangingPunct="1"/>
            <a:r>
              <a:rPr lang="da-DK" dirty="0" smtClean="0"/>
              <a:t>Integrating environment and climate change into EC development cooperation</a:t>
            </a:r>
          </a:p>
          <a:p>
            <a:pPr eaLnBrk="1" hangingPunct="1"/>
            <a:endParaRPr lang="da-DK" dirty="0" smtClean="0"/>
          </a:p>
          <a:p>
            <a:pPr eaLnBrk="1" hangingPunct="1"/>
            <a:r>
              <a:rPr lang="da-DK" dirty="0" smtClean="0"/>
              <a:t>Introduction– module 0</a:t>
            </a:r>
          </a:p>
          <a:p>
            <a:pPr eaLnBrk="1" hangingPunct="1"/>
            <a:r>
              <a:rPr lang="da-DK" dirty="0" smtClean="0"/>
              <a:t> </a:t>
            </a:r>
          </a:p>
          <a:p>
            <a:pPr eaLnBrk="1" hangingPunct="1"/>
            <a:endParaRPr lang="en-GB" dirty="0" smtClean="0"/>
          </a:p>
        </p:txBody>
      </p:sp>
      <p:sp>
        <p:nvSpPr>
          <p:cNvPr id="307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77FCA8-7D73-4804-8710-D1C18E869324}" type="slidenum">
              <a:rPr lang="en-GB" smtClean="0"/>
              <a:pPr/>
              <a:t>1</a:t>
            </a:fld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43888" y="6245225"/>
            <a:ext cx="863600" cy="476250"/>
          </a:xfrm>
          <a:noFill/>
        </p:spPr>
        <p:txBody>
          <a:bodyPr/>
          <a:lstStyle/>
          <a:p>
            <a:pPr algn="l"/>
            <a:fld id="{0E85CA43-84F1-4E30-84F0-9322716B7F0D}" type="slidenum">
              <a:rPr lang="fr-FR" smtClean="0">
                <a:latin typeface="Verdana" charset="0"/>
              </a:rPr>
              <a:pPr algn="l"/>
              <a:t>2</a:t>
            </a:fld>
            <a:endParaRPr lang="fr-FR" smtClean="0">
              <a:latin typeface="Verdana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41179"/>
            <a:ext cx="9144000" cy="553998"/>
          </a:xfrm>
        </p:spPr>
        <p:txBody>
          <a:bodyPr>
            <a:spAutoFit/>
          </a:bodyPr>
          <a:lstStyle/>
          <a:p>
            <a:pPr marL="355600" indent="0" eaLnBrk="1" hangingPunct="1"/>
            <a:r>
              <a:rPr lang="fr-BE" dirty="0" smtClean="0"/>
              <a:t>Objectives</a:t>
            </a:r>
            <a:endParaRPr lang="fr-FR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925" y="2078038"/>
            <a:ext cx="8372475" cy="4081118"/>
          </a:xfrm>
        </p:spPr>
        <p:txBody>
          <a:bodyPr>
            <a:spAutoFit/>
          </a:bodyPr>
          <a:lstStyle/>
          <a:p>
            <a:pPr marL="857250" lvl="1" indent="-857250" eaLnBrk="1" hangingPunct="1">
              <a:buFontTx/>
              <a:buNone/>
            </a:pPr>
            <a:r>
              <a:rPr lang="da-DK" sz="1800" b="0" dirty="0" smtClean="0"/>
              <a:t>You are more: 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dirty="0" smtClean="0"/>
              <a:t>Aware of linkages </a:t>
            </a:r>
            <a:r>
              <a:rPr lang="da-DK" sz="1800" dirty="0" smtClean="0"/>
              <a:t>between environment, climate change &amp; development and the transition to inclusive green economy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dirty="0" smtClean="0"/>
              <a:t>Aware of the benefits and challenges </a:t>
            </a:r>
            <a:r>
              <a:rPr lang="da-DK" sz="1800" dirty="0" smtClean="0"/>
              <a:t>of integrating environment and climate change in development cooperation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dirty="0" smtClean="0"/>
              <a:t>Confident and familiar with the concepts and tools </a:t>
            </a:r>
            <a:r>
              <a:rPr lang="da-DK" sz="1800" dirty="0" smtClean="0"/>
              <a:t>for integrating environment and climate change 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u="sng" dirty="0" smtClean="0"/>
              <a:t>Motivated</a:t>
            </a:r>
            <a:r>
              <a:rPr lang="da-DK" sz="1800" b="1" dirty="0" smtClean="0"/>
              <a:t> and equipped to integrate</a:t>
            </a:r>
            <a:r>
              <a:rPr lang="da-DK" sz="1800" dirty="0" smtClean="0"/>
              <a:t> environment and climate change in your work</a:t>
            </a:r>
          </a:p>
          <a:p>
            <a:pPr marL="457200" indent="-457200" eaLnBrk="1" hangingPunct="1">
              <a:buFontTx/>
              <a:buNone/>
            </a:pPr>
            <a:r>
              <a:rPr lang="da-DK" sz="1800" i="0" dirty="0" smtClean="0"/>
              <a:t>And, you have: 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dirty="0" smtClean="0"/>
              <a:t>Shared</a:t>
            </a:r>
            <a:r>
              <a:rPr lang="da-DK" sz="1800" dirty="0" smtClean="0"/>
              <a:t> your views, knowledge and experiences</a:t>
            </a:r>
          </a:p>
          <a:p>
            <a:pPr marL="723900" lvl="2" indent="-279400" eaLnBrk="1" hangingPunct="1">
              <a:buFont typeface="Wingdings" charset="2"/>
              <a:buChar char="Ø"/>
            </a:pPr>
            <a:r>
              <a:rPr lang="da-DK" sz="1800" b="1" dirty="0" smtClean="0"/>
              <a:t>Contributed</a:t>
            </a:r>
            <a:r>
              <a:rPr lang="da-DK" sz="1800" dirty="0" smtClean="0"/>
              <a:t> by providing feedback and insights on integration in </a:t>
            </a:r>
            <a:r>
              <a:rPr lang="da-DK" sz="1800" dirty="0" err="1" smtClean="0"/>
              <a:t>practice</a:t>
            </a:r>
            <a:endParaRPr lang="da-DK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4638</TotalTime>
  <Words>228</Words>
  <Application>Microsoft Office PowerPoint</Application>
  <PresentationFormat>On-screen Show (4:3)</PresentationFormat>
  <Paragraphs>29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Slide_Master</vt:lpstr>
      <vt:lpstr>Environment and climate change in development cooperation </vt:lpstr>
      <vt:lpstr>Objectives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Buhl-Nielsen</dc:creator>
  <cp:lastModifiedBy>chloe</cp:lastModifiedBy>
  <cp:revision>208</cp:revision>
  <cp:lastPrinted>2012-08-09T09:35:47Z</cp:lastPrinted>
  <dcterms:created xsi:type="dcterms:W3CDTF">2013-03-16T09:21:21Z</dcterms:created>
  <dcterms:modified xsi:type="dcterms:W3CDTF">2014-09-30T08:18:09Z</dcterms:modified>
</cp:coreProperties>
</file>