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9" r:id="rId2"/>
    <p:sldId id="361" r:id="rId3"/>
    <p:sldId id="354" r:id="rId4"/>
    <p:sldId id="359" r:id="rId5"/>
    <p:sldId id="392" r:id="rId6"/>
    <p:sldId id="393" r:id="rId7"/>
    <p:sldId id="380" r:id="rId8"/>
    <p:sldId id="382" r:id="rId9"/>
    <p:sldId id="365" r:id="rId10"/>
    <p:sldId id="381" r:id="rId11"/>
    <p:sldId id="395" r:id="rId12"/>
    <p:sldId id="394" r:id="rId13"/>
    <p:sldId id="345" r:id="rId14"/>
    <p:sldId id="343" r:id="rId15"/>
    <p:sldId id="367" r:id="rId16"/>
    <p:sldId id="378" r:id="rId17"/>
    <p:sldId id="379" r:id="rId18"/>
    <p:sldId id="351" r:id="rId19"/>
    <p:sldId id="352" r:id="rId20"/>
    <p:sldId id="353" r:id="rId21"/>
    <p:sldId id="358" r:id="rId22"/>
    <p:sldId id="375" r:id="rId23"/>
    <p:sldId id="319" r:id="rId24"/>
    <p:sldId id="320" r:id="rId25"/>
    <p:sldId id="321" r:id="rId26"/>
    <p:sldId id="383" r:id="rId27"/>
    <p:sldId id="384" r:id="rId28"/>
    <p:sldId id="385" r:id="rId29"/>
    <p:sldId id="386" r:id="rId30"/>
    <p:sldId id="368" r:id="rId31"/>
    <p:sldId id="369" r:id="rId32"/>
    <p:sldId id="370" r:id="rId33"/>
    <p:sldId id="371" r:id="rId34"/>
    <p:sldId id="372" r:id="rId35"/>
    <p:sldId id="373" r:id="rId36"/>
    <p:sldId id="366" r:id="rId37"/>
    <p:sldId id="387" r:id="rId38"/>
    <p:sldId id="388" r:id="rId39"/>
    <p:sldId id="390" r:id="rId40"/>
    <p:sldId id="360" r:id="rId41"/>
    <p:sldId id="389" r:id="rId42"/>
  </p:sldIdLst>
  <p:sldSz cx="9144000" cy="6858000" type="screen4x3"/>
  <p:notesSz cx="6669088"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4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FFCC"/>
    <a:srgbClr val="0F5494"/>
    <a:srgbClr val="CCFFCC"/>
    <a:srgbClr val="FFCC99"/>
    <a:srgbClr val="FF9966"/>
    <a:srgbClr val="003192"/>
    <a:srgbClr val="2D5EC1"/>
    <a:srgbClr val="FFD624"/>
    <a:srgbClr val="3BB23E"/>
    <a:srgbClr val="428E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8" autoAdjust="0"/>
    <p:restoredTop sz="60206" autoAdjust="0"/>
  </p:normalViewPr>
  <p:slideViewPr>
    <p:cSldViewPr>
      <p:cViewPr>
        <p:scale>
          <a:sx n="50" d="100"/>
          <a:sy n="50" d="100"/>
        </p:scale>
        <p:origin x="-942" y="84"/>
      </p:cViewPr>
      <p:guideLst>
        <p:guide orient="horz" pos="91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405" cy="497600"/>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777128" y="0"/>
            <a:ext cx="2890405" cy="497600"/>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7454"/>
            <a:ext cx="2890405" cy="497600"/>
          </a:xfrm>
          <a:prstGeom prst="rect">
            <a:avLst/>
          </a:prstGeom>
          <a:noFill/>
          <a:ln w="9525">
            <a:noFill/>
            <a:miter lim="800000"/>
            <a:headEnd/>
            <a:tailEnd/>
          </a:ln>
          <a:effectLst/>
        </p:spPr>
        <p:txBody>
          <a:bodyPr vert="horz" wrap="square" lIns="90734" tIns="45368" rIns="90734" bIns="45368"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777128" y="9427454"/>
            <a:ext cx="2890405" cy="497600"/>
          </a:xfrm>
          <a:prstGeom prst="rect">
            <a:avLst/>
          </a:prstGeom>
          <a:noFill/>
          <a:ln w="9525">
            <a:noFill/>
            <a:miter lim="800000"/>
            <a:headEnd/>
            <a:tailEnd/>
          </a:ln>
          <a:effectLst/>
        </p:spPr>
        <p:txBody>
          <a:bodyPr vert="horz" wrap="square" lIns="90734" tIns="45368" rIns="90734" bIns="45368"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2FCC09D1-0F70-42E5-9943-758C78D5BB9A}" type="slidenum">
              <a:rPr lang="en-GB"/>
              <a:pPr>
                <a:defRPr/>
              </a:pPr>
              <a:t>‹#›</a:t>
            </a:fld>
            <a:endParaRPr lang="en-GB" dirty="0"/>
          </a:p>
        </p:txBody>
      </p:sp>
    </p:spTree>
    <p:extLst>
      <p:ext uri="{BB962C8B-B14F-4D97-AF65-F5344CB8AC3E}">
        <p14:creationId xmlns="" xmlns:p14="http://schemas.microsoft.com/office/powerpoint/2010/main" val="60134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405" cy="497600"/>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67" name="Rectangle 3"/>
          <p:cNvSpPr>
            <a:spLocks noGrp="1" noChangeArrowheads="1"/>
          </p:cNvSpPr>
          <p:nvPr>
            <p:ph type="dt" idx="1"/>
          </p:nvPr>
        </p:nvSpPr>
        <p:spPr bwMode="auto">
          <a:xfrm>
            <a:off x="3777128" y="0"/>
            <a:ext cx="2890405" cy="497600"/>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53252"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7377" y="4714519"/>
            <a:ext cx="5335892" cy="4467304"/>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7454"/>
            <a:ext cx="2890405" cy="497600"/>
          </a:xfrm>
          <a:prstGeom prst="rect">
            <a:avLst/>
          </a:prstGeom>
          <a:noFill/>
          <a:ln w="9525">
            <a:noFill/>
            <a:miter lim="800000"/>
            <a:headEnd/>
            <a:tailEnd/>
          </a:ln>
          <a:effectLst/>
        </p:spPr>
        <p:txBody>
          <a:bodyPr vert="horz" wrap="square" lIns="90734" tIns="45368" rIns="90734" bIns="45368"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777128" y="9427454"/>
            <a:ext cx="2890405" cy="497600"/>
          </a:xfrm>
          <a:prstGeom prst="rect">
            <a:avLst/>
          </a:prstGeom>
          <a:noFill/>
          <a:ln w="9525">
            <a:noFill/>
            <a:miter lim="800000"/>
            <a:headEnd/>
            <a:tailEnd/>
          </a:ln>
          <a:effectLst/>
        </p:spPr>
        <p:txBody>
          <a:bodyPr vert="horz" wrap="square" lIns="90734" tIns="45368" rIns="90734" bIns="45368"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62CCF7D7-F136-4EC2-9392-9D17FD5CF561}" type="slidenum">
              <a:rPr lang="en-GB"/>
              <a:pPr>
                <a:defRPr/>
              </a:pPr>
              <a:t>‹#›</a:t>
            </a:fld>
            <a:endParaRPr lang="en-GB" dirty="0"/>
          </a:p>
        </p:txBody>
      </p:sp>
    </p:spTree>
    <p:extLst>
      <p:ext uri="{BB962C8B-B14F-4D97-AF65-F5344CB8AC3E}">
        <p14:creationId xmlns="" xmlns:p14="http://schemas.microsoft.com/office/powerpoint/2010/main" val="1730780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youtube.com/watch?feature=player_detailpage&amp;v=mhQ3z5EBdc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BAE33581-C11B-477C-B907-1714B229FE67}"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0" kern="1200" dirty="0" smtClean="0">
                <a:solidFill>
                  <a:schemeClr val="tx1"/>
                </a:solidFill>
                <a:effectLst/>
                <a:latin typeface="Arial" pitchFamily="34" charset="0"/>
                <a:ea typeface="ＭＳ Ｐゴシック" charset="-128"/>
                <a:cs typeface="ＭＳ Ｐゴシック" charset="-128"/>
              </a:rPr>
              <a:t>Policy dialogue is a main tool</a:t>
            </a:r>
          </a:p>
          <a:p>
            <a:pPr rtl="0" eaLnBrk="0" fontAlgn="base" hangingPunct="0"/>
            <a:r>
              <a:rPr lang="da-DK" sz="1200" b="0" kern="1200" dirty="0" smtClean="0">
                <a:solidFill>
                  <a:schemeClr val="tx1"/>
                </a:solidFill>
                <a:effectLst/>
                <a:latin typeface="Arial" pitchFamily="34" charset="0"/>
                <a:ea typeface="ＭＳ Ｐゴシック" charset="-128"/>
                <a:cs typeface="ＭＳ Ｐゴシック" charset="-128"/>
              </a:rPr>
              <a:t>Technical</a:t>
            </a:r>
            <a:r>
              <a:rPr lang="da-DK" sz="1200" b="0" kern="1200" baseline="0" dirty="0" smtClean="0">
                <a:solidFill>
                  <a:schemeClr val="tx1"/>
                </a:solidFill>
                <a:effectLst/>
                <a:latin typeface="Arial" pitchFamily="34" charset="0"/>
                <a:ea typeface="ＭＳ Ｐゴシック" charset="-128"/>
                <a:cs typeface="ＭＳ Ｐゴシック" charset="-128"/>
              </a:rPr>
              <a:t> assistance and financing of studies where data/information is weak</a:t>
            </a:r>
            <a:endParaRPr lang="da-DK" sz="1200" b="0" kern="1200" dirty="0" smtClean="0">
              <a:solidFill>
                <a:schemeClr val="tx1"/>
              </a:solidFill>
              <a:effectLst/>
              <a:latin typeface="Arial" pitchFamily="34" charset="0"/>
              <a:ea typeface="ＭＳ Ｐゴシック" charset="-128"/>
              <a:cs typeface="ＭＳ Ｐゴシック" charset="-128"/>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da-DK" dirty="0" smtClean="0"/>
              <a:t>Use</a:t>
            </a:r>
            <a:r>
              <a:rPr lang="da-DK" baseline="0" dirty="0" smtClean="0"/>
              <a:t> buzz groups</a:t>
            </a:r>
            <a:endParaRPr lang="da-DK"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10</a:t>
            </a:fld>
            <a:endParaRPr lang="en-GB" dirty="0"/>
          </a:p>
        </p:txBody>
      </p:sp>
    </p:spTree>
    <p:extLst>
      <p:ext uri="{BB962C8B-B14F-4D97-AF65-F5344CB8AC3E}">
        <p14:creationId xmlns="" xmlns:p14="http://schemas.microsoft.com/office/powerpoint/2010/main" val="314432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11</a:t>
            </a:fld>
            <a:endParaRPr lang="en-GB" dirty="0"/>
          </a:p>
        </p:txBody>
      </p:sp>
    </p:spTree>
    <p:extLst>
      <p:ext uri="{BB962C8B-B14F-4D97-AF65-F5344CB8AC3E}">
        <p14:creationId xmlns="" xmlns:p14="http://schemas.microsoft.com/office/powerpoint/2010/main" val="384836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12</a:t>
            </a:fld>
            <a:endParaRPr lang="en-GB" dirty="0"/>
          </a:p>
        </p:txBody>
      </p:sp>
    </p:spTree>
    <p:extLst>
      <p:ext uri="{BB962C8B-B14F-4D97-AF65-F5344CB8AC3E}">
        <p14:creationId xmlns="" xmlns:p14="http://schemas.microsoft.com/office/powerpoint/2010/main" val="68249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da-DK" dirty="0" smtClean="0">
              <a:ea typeface="ＭＳ Ｐゴシック" pitchFamily="34" charset="-128"/>
            </a:endParaRPr>
          </a:p>
          <a:p>
            <a:r>
              <a:rPr lang="da-DK" dirty="0" smtClean="0">
                <a:ea typeface="ＭＳ Ｐゴシック" pitchFamily="34" charset="-128"/>
              </a:rPr>
              <a:t>Would</a:t>
            </a:r>
            <a:r>
              <a:rPr lang="da-DK" baseline="0" dirty="0" smtClean="0">
                <a:ea typeface="ＭＳ Ｐゴシック" pitchFamily="34" charset="-128"/>
              </a:rPr>
              <a:t> benefit by asking participants to prepared some cases in advance with action fiches and other supportive material</a:t>
            </a:r>
            <a:endParaRPr lang="da-DK" dirty="0" smtClean="0">
              <a:ea typeface="ＭＳ Ｐゴシック" pitchFamily="34" charset="-128"/>
            </a:endParaRPr>
          </a:p>
          <a:p>
            <a:endParaRPr lang="da-DK" dirty="0" smtClean="0">
              <a:ea typeface="ＭＳ Ｐゴシック" pitchFamily="34" charset="-128"/>
            </a:endParaRPr>
          </a:p>
          <a:p>
            <a:r>
              <a:rPr lang="da-DK" dirty="0" smtClean="0">
                <a:ea typeface="ＭＳ Ｐゴシック" pitchFamily="34" charset="-128"/>
              </a:rPr>
              <a:t>Implications of their suggestions – moneywise and otherwise (are they practical and who is likely to want to do it)</a:t>
            </a:r>
          </a:p>
          <a:p>
            <a:r>
              <a:rPr lang="da-DK" dirty="0" smtClean="0">
                <a:ea typeface="ＭＳ Ｐゴシック" pitchFamily="34" charset="-128"/>
              </a:rPr>
              <a:t>Can use sector scripts + guidance notes</a:t>
            </a:r>
            <a:endParaRPr lang="en-US" dirty="0" smtClean="0">
              <a:ea typeface="ＭＳ Ｐゴシック" pitchFamily="34" charset="-128"/>
            </a:endParaRPr>
          </a:p>
        </p:txBody>
      </p:sp>
      <p:sp>
        <p:nvSpPr>
          <p:cNvPr id="8499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7093E380-4195-490A-BB0A-C3E6E66F10C0}" type="slidenum">
              <a:rPr lang="fr-BE" smtClean="0">
                <a:solidFill>
                  <a:schemeClr val="tx1"/>
                </a:solidFill>
                <a:latin typeface="Arial" pitchFamily="34" charset="0"/>
                <a:ea typeface="ＭＳ Ｐゴシック" pitchFamily="34" charset="-128"/>
              </a:rPr>
              <a:pPr eaLnBrk="1" hangingPunct="1">
                <a:defRPr/>
              </a:pPr>
              <a:t>13</a:t>
            </a:fld>
            <a:endParaRPr lang="fr-BE"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da-DK" dirty="0" smtClean="0"/>
          </a:p>
        </p:txBody>
      </p:sp>
      <p:sp>
        <p:nvSpPr>
          <p:cNvPr id="8397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BFDAF09F-8887-4392-B49A-4FE59C6AF187}" type="slidenum">
              <a:rPr lang="fr-BE" smtClean="0">
                <a:solidFill>
                  <a:schemeClr val="tx1"/>
                </a:solidFill>
                <a:latin typeface="Arial" pitchFamily="34" charset="0"/>
                <a:ea typeface="ＭＳ Ｐゴシック" pitchFamily="34" charset="-128"/>
              </a:rPr>
              <a:pPr eaLnBrk="1" hangingPunct="1">
                <a:defRPr/>
              </a:pPr>
              <a:t>14</a:t>
            </a:fld>
            <a:endParaRPr lang="fr-BE"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89E18E01-2511-48F6-8E7B-B9279C8DF43A}"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34" charset="0"/>
                <a:ea typeface="+mn-ea"/>
                <a:cs typeface="+mn-cs"/>
              </a:rPr>
              <a:t>56. We affirm that there are different approaches, visions, models and tools available to each country, in accordance with its national circumstances and priorities, to achieve sustainable development in its three dimensions which is our overarching goal. In this regard, we consider green economy in the context of sustainable development and poverty eradication as one of the important tools available for achieving sustainable development and that it could provide options for policy making but should not be a rigid set of rules. We emphasize that it should contribute to eradicating poverty as well as sustained economic growth, enhancing social inclusion, improving human welfare and creating opportunities for employment and decent work for all, while maintaining the healthy functioning of the Earth’s ecosystems.</a:t>
            </a:r>
            <a:endParaRPr lang="en-US" sz="1200" kern="1200" dirty="0" smtClean="0">
              <a:solidFill>
                <a:schemeClr val="tx1"/>
              </a:solidFill>
              <a:latin typeface="Arial" pitchFamily="34" charset="0"/>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89E18E01-2511-48F6-8E7B-B9279C8DF43A}"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p>
        </p:txBody>
      </p:sp>
      <p:sp>
        <p:nvSpPr>
          <p:cNvPr id="4" name="Slide Number Placeholder 3"/>
          <p:cNvSpPr>
            <a:spLocks noGrp="1"/>
          </p:cNvSpPr>
          <p:nvPr>
            <p:ph type="sldNum" sz="quarter" idx="5"/>
          </p:nvPr>
        </p:nvSpPr>
        <p:spPr/>
        <p:txBody>
          <a:bodyPr/>
          <a:lstStyle/>
          <a:p>
            <a:pPr>
              <a:defRPr/>
            </a:pPr>
            <a:fld id="{5144E9CE-7903-4827-B939-4197773BE81E}" type="slidenum">
              <a:rPr lang="en-GB" smtClean="0"/>
              <a:pPr>
                <a:defRPr/>
              </a:pPr>
              <a:t>18</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8806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017F4445-AD6E-43D8-98BC-1EC3A969A83F}" type="slidenum">
              <a:rPr lang="fr-BE" smtClean="0">
                <a:solidFill>
                  <a:schemeClr val="tx1"/>
                </a:solidFill>
                <a:latin typeface="Arial" pitchFamily="34" charset="0"/>
                <a:ea typeface="ＭＳ Ｐゴシック" pitchFamily="34" charset="-128"/>
              </a:rPr>
              <a:pPr eaLnBrk="1" hangingPunct="1">
                <a:defRPr/>
              </a:pPr>
              <a:t>19</a:t>
            </a:fld>
            <a:endParaRPr lang="fr-BE"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a:ln/>
        </p:spPr>
      </p:sp>
      <p:sp>
        <p:nvSpPr>
          <p:cNvPr id="101379" name="Espace réservé des commentaires 2"/>
          <p:cNvSpPr>
            <a:spLocks noGrp="1"/>
          </p:cNvSpPr>
          <p:nvPr>
            <p:ph type="body" idx="1"/>
          </p:nvPr>
        </p:nvSpPr>
        <p:spPr>
          <a:noFill/>
          <a:ln/>
        </p:spPr>
        <p:txBody>
          <a:bodyPr/>
          <a:lstStyle/>
          <a:p>
            <a:pPr eaLnBrk="1" hangingPunct="1">
              <a:spcBef>
                <a:spcPct val="0"/>
              </a:spcBef>
            </a:pPr>
            <a:endParaRPr lang="fr-BE" dirty="0" smtClean="0">
              <a:ea typeface="ＭＳ Ｐゴシック" pitchFamily="34" charset="-128"/>
            </a:endParaRPr>
          </a:p>
        </p:txBody>
      </p:sp>
      <p:sp>
        <p:nvSpPr>
          <p:cNvPr id="89092"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sz="1200" b="1" kern="1200" dirty="0" smtClean="0">
              <a:solidFill>
                <a:schemeClr val="tx1"/>
              </a:solidFill>
              <a:effectLst/>
              <a:latin typeface="Arial" pitchFamily="34" charset="0"/>
              <a:ea typeface="ＭＳ Ｐゴシック" charset="-128"/>
            </a:endParaRPr>
          </a:p>
          <a:p>
            <a:pPr rtl="0" eaLnBrk="0" fontAlgn="base" hangingPunct="0"/>
            <a:r>
              <a:rPr lang="da-DK" sz="1200" b="0" kern="1200" dirty="0" smtClean="0">
                <a:solidFill>
                  <a:schemeClr val="tx1"/>
                </a:solidFill>
                <a:effectLst/>
                <a:latin typeface="Arial" pitchFamily="34" charset="0"/>
                <a:ea typeface="ＭＳ Ｐゴシック" charset="-128"/>
              </a:rPr>
              <a:t>The</a:t>
            </a:r>
            <a:r>
              <a:rPr lang="da-DK" sz="1200" b="0" kern="1200" baseline="0" dirty="0" smtClean="0">
                <a:solidFill>
                  <a:schemeClr val="tx1"/>
                </a:solidFill>
                <a:effectLst/>
                <a:latin typeface="Arial" pitchFamily="34" charset="0"/>
                <a:ea typeface="ＭＳ Ｐゴシック" charset="-128"/>
              </a:rPr>
              <a:t> economic and human development argument is optional – depending on the interest of the participants, the working assumption is that they do not need to be convinced but have available in optional slides an argument that they could put to others. The main point is how to convince others.</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da-DK" sz="1200" b="0" kern="1200" dirty="0" smtClean="0">
                <a:solidFill>
                  <a:schemeClr val="tx1"/>
                </a:solidFill>
                <a:effectLst/>
                <a:latin typeface="Arial" pitchFamily="34" charset="0"/>
                <a:ea typeface="ＭＳ Ｐゴシック" charset="-128"/>
              </a:rPr>
              <a:t>A lot of initiatives are being undertaken</a:t>
            </a:r>
            <a:r>
              <a:rPr lang="da-DK" sz="1200" b="0" kern="1200" baseline="0" dirty="0" smtClean="0">
                <a:solidFill>
                  <a:schemeClr val="tx1"/>
                </a:solidFill>
                <a:effectLst/>
                <a:latin typeface="Arial" pitchFamily="34" charset="0"/>
                <a:ea typeface="ＭＳ Ｐゴシック" charset="-128"/>
              </a:rPr>
              <a:t> – some countries have made plans</a:t>
            </a:r>
            <a:endParaRPr lang="da-DK" b="0"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p>
        </p:txBody>
      </p:sp>
      <p:sp>
        <p:nvSpPr>
          <p:cNvPr id="4" name="Slide Number Placeholder 3"/>
          <p:cNvSpPr>
            <a:spLocks noGrp="1"/>
          </p:cNvSpPr>
          <p:nvPr>
            <p:ph type="sldNum" sz="quarter" idx="5"/>
          </p:nvPr>
        </p:nvSpPr>
        <p:spPr/>
        <p:txBody>
          <a:bodyPr/>
          <a:lstStyle/>
          <a:p>
            <a:pPr>
              <a:defRPr/>
            </a:pPr>
            <a:fld id="{DA895FE7-EF95-4014-BF10-8C68F93258F5}" type="slidenum">
              <a:rPr lang="en-GB" smtClean="0"/>
              <a:pPr>
                <a:defRPr/>
              </a:pPr>
              <a:t>21</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55663" y="744538"/>
            <a:ext cx="4960937" cy="3722687"/>
          </a:xfrm>
          <a:ln/>
        </p:spPr>
      </p:sp>
      <p:sp>
        <p:nvSpPr>
          <p:cNvPr id="69635"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da-DK" sz="1200" b="0" kern="1200" dirty="0" smtClean="0">
                <a:solidFill>
                  <a:schemeClr val="tx1"/>
                </a:solidFill>
                <a:effectLst/>
                <a:latin typeface="Arial" pitchFamily="34" charset="0"/>
                <a:ea typeface="ＭＳ Ｐゴシック" charset="-128"/>
              </a:rPr>
              <a:t>This and the next two slides  are re-working of the arguments on</a:t>
            </a:r>
            <a:r>
              <a:rPr lang="da-DK" sz="1200" b="0" kern="1200" baseline="0" dirty="0" smtClean="0">
                <a:solidFill>
                  <a:schemeClr val="tx1"/>
                </a:solidFill>
                <a:effectLst/>
                <a:latin typeface="Arial" pitchFamily="34" charset="0"/>
                <a:ea typeface="ＭＳ Ｐゴシック" charset="-128"/>
              </a:rPr>
              <a:t> poverty – it gives the participants a chance to reflect and and to link poverty and climate change </a:t>
            </a:r>
            <a:endParaRPr lang="da-DK" sz="1200" b="0"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63492"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fr-BE" dirty="0" smtClean="0">
              <a:ea typeface="ＭＳ Ｐゴシック" pitchFamily="34" charset="-128"/>
            </a:endParaRPr>
          </a:p>
        </p:txBody>
      </p:sp>
      <p:sp>
        <p:nvSpPr>
          <p:cNvPr id="64516"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fr-BE" dirty="0" smtClean="0">
                <a:ea typeface="ＭＳ Ｐゴシック" pitchFamily="34" charset="-128"/>
              </a:rPr>
              <a:t>Put in Lake Chad  - or video</a:t>
            </a:r>
          </a:p>
        </p:txBody>
      </p:sp>
      <p:sp>
        <p:nvSpPr>
          <p:cNvPr id="65540"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855663" y="744538"/>
            <a:ext cx="4960937" cy="3722687"/>
          </a:xfrm>
          <a:ln/>
        </p:spPr>
      </p:sp>
      <p:sp>
        <p:nvSpPr>
          <p:cNvPr id="82947"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da-DK" dirty="0" smtClean="0">
                <a:ea typeface="ＭＳ Ｐゴシック" pitchFamily="34" charset="-128"/>
              </a:rPr>
              <a:t>Anything missing? _ Noise - any other factor?</a:t>
            </a:r>
            <a:endParaRPr lang="en-US" dirty="0" smtClean="0">
              <a:ea typeface="ＭＳ Ｐゴシック" pitchFamily="34" charset="-128"/>
            </a:endParaRPr>
          </a:p>
        </p:txBody>
      </p:sp>
      <p:sp>
        <p:nvSpPr>
          <p:cNvPr id="74756"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855663" y="744538"/>
            <a:ext cx="4960937" cy="3722687"/>
          </a:xfrm>
          <a:ln/>
        </p:spPr>
      </p:sp>
      <p:sp>
        <p:nvSpPr>
          <p:cNvPr id="83971"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75780"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958B6339-9811-405D-A6C4-2B2F0F7C3099}" type="slidenum">
              <a:rPr lang="fr-FR" smtClean="0">
                <a:solidFill>
                  <a:schemeClr val="tx1"/>
                </a:solidFill>
                <a:latin typeface="Arial" pitchFamily="34" charset="0"/>
                <a:ea typeface="ＭＳ Ｐゴシック" pitchFamily="34" charset="-128"/>
              </a:rPr>
              <a:pPr eaLnBrk="1" hangingPunct="1">
                <a:defRPr/>
              </a:pPr>
              <a:t>28</a:t>
            </a:fld>
            <a:endParaRPr lang="fr-FR" smtClean="0">
              <a:solidFill>
                <a:schemeClr val="tx1"/>
              </a:solidFill>
              <a:latin typeface="Arial" pitchFamily="34" charset="0"/>
              <a:ea typeface="ＭＳ Ｐゴシック" pitchFamily="34" charset="-128"/>
            </a:endParaRPr>
          </a:p>
        </p:txBody>
      </p:sp>
      <p:sp>
        <p:nvSpPr>
          <p:cNvPr id="84995" name="Rectangle 2"/>
          <p:cNvSpPr>
            <a:spLocks noGrp="1" noRot="1" noChangeAspect="1" noChangeArrowheads="1" noTextEdit="1"/>
          </p:cNvSpPr>
          <p:nvPr>
            <p:ph type="sldImg"/>
          </p:nvPr>
        </p:nvSpPr>
        <p:spPr>
          <a:xfrm>
            <a:off x="839788" y="731838"/>
            <a:ext cx="4989512" cy="3743325"/>
          </a:xfrm>
          <a:ln/>
        </p:spPr>
      </p:sp>
      <p:sp>
        <p:nvSpPr>
          <p:cNvPr id="84996" name="Rectangle 3"/>
          <p:cNvSpPr>
            <a:spLocks noGrp="1" noChangeArrowheads="1"/>
          </p:cNvSpPr>
          <p:nvPr>
            <p:ph type="body" idx="1"/>
          </p:nvPr>
        </p:nvSpPr>
        <p:spPr>
          <a:xfrm>
            <a:off x="869611" y="4717689"/>
            <a:ext cx="4929866" cy="4476812"/>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endParaRPr lang="en-GB" dirty="0" smtClean="0">
              <a:ea typeface="ＭＳ Ｐゴシック" pitchFamily="34" charset="-128"/>
            </a:endParaRPr>
          </a:p>
          <a:p>
            <a:pPr eaLnBrk="1" hangingPunct="1"/>
            <a:endParaRPr lang="en-GB"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da-DK" dirty="0" smtClean="0">
                <a:ea typeface="ＭＳ Ｐゴシック" pitchFamily="34" charset="-128"/>
              </a:rPr>
              <a:t>Could be turned into an exercise where participants need to find other areas of environment and climate change that affect women</a:t>
            </a:r>
          </a:p>
          <a:p>
            <a:endParaRPr lang="da-DK" dirty="0" smtClean="0">
              <a:ea typeface="ＭＳ Ｐゴシック" pitchFamily="34" charset="-128"/>
            </a:endParaRPr>
          </a:p>
          <a:p>
            <a:r>
              <a:rPr lang="da-DK" dirty="0" smtClean="0">
                <a:ea typeface="ＭＳ Ｐゴシック" pitchFamily="34" charset="-128"/>
              </a:rPr>
              <a:t>Water – collection </a:t>
            </a:r>
          </a:p>
          <a:p>
            <a:r>
              <a:rPr lang="da-DK" dirty="0" smtClean="0">
                <a:ea typeface="ＭＳ Ｐゴシック" pitchFamily="34" charset="-128"/>
              </a:rPr>
              <a:t>Domestic Waste management</a:t>
            </a:r>
          </a:p>
          <a:p>
            <a:r>
              <a:rPr lang="da-DK" dirty="0" smtClean="0">
                <a:ea typeface="ＭＳ Ｐゴシック" pitchFamily="34" charset="-128"/>
              </a:rPr>
              <a:t>Health care as result of illness from environmental causes</a:t>
            </a:r>
          </a:p>
          <a:p>
            <a:r>
              <a:rPr lang="da-DK" dirty="0" smtClean="0">
                <a:ea typeface="ＭＳ Ｐゴシック" pitchFamily="34" charset="-128"/>
              </a:rPr>
              <a:t>Reliance on natural resources for informal income</a:t>
            </a:r>
          </a:p>
          <a:p>
            <a:r>
              <a:rPr lang="da-DK" dirty="0" smtClean="0">
                <a:ea typeface="ＭＳ Ｐゴシック" pitchFamily="34" charset="-128"/>
              </a:rPr>
              <a:t>Substitution of small animal rearing instead of poaching (men have to be involved)</a:t>
            </a:r>
          </a:p>
          <a:p>
            <a:r>
              <a:rPr lang="da-DK" dirty="0" smtClean="0">
                <a:ea typeface="ＭＳ Ｐゴシック" pitchFamily="34" charset="-128"/>
              </a:rPr>
              <a:t>Fishing stock reduction means less time at home for fishermen</a:t>
            </a:r>
          </a:p>
          <a:p>
            <a:r>
              <a:rPr lang="da-DK" dirty="0" smtClean="0">
                <a:ea typeface="ＭＳ Ｐゴシック" pitchFamily="34" charset="-128"/>
              </a:rPr>
              <a:t>Environmental disasters amplify existing inequalities</a:t>
            </a:r>
          </a:p>
          <a:p>
            <a:r>
              <a:rPr lang="da-DK" dirty="0" smtClean="0">
                <a:ea typeface="ＭＳ Ｐゴシック" pitchFamily="34" charset="-128"/>
              </a:rPr>
              <a:t>Indoor cooking gives woment respiratory diseases</a:t>
            </a:r>
          </a:p>
          <a:p>
            <a:endParaRPr lang="en-US" dirty="0" smtClean="0">
              <a:ea typeface="ＭＳ Ｐゴシック" pitchFamily="34" charset="-128"/>
            </a:endParaRPr>
          </a:p>
          <a:p>
            <a:r>
              <a:rPr lang="en-US" dirty="0" smtClean="0">
                <a:ea typeface="ＭＳ Ｐゴシック" pitchFamily="34" charset="-128"/>
              </a:rPr>
              <a:t>http://www.youtube.com/watch?feature=player_detailpage&amp;v=mhQ3z5EBdco</a:t>
            </a:r>
          </a:p>
          <a:p>
            <a:r>
              <a:rPr lang="en-US" dirty="0" smtClean="0">
                <a:ea typeface="ＭＳ Ｐゴシック" pitchFamily="34" charset="-128"/>
              </a:rPr>
              <a:t>http://www.youtube.com/watch?v=d8Vg8iz3ZS8&amp;feature=player_detailpage</a:t>
            </a:r>
          </a:p>
          <a:p>
            <a:r>
              <a:rPr lang="en-US" dirty="0" smtClean="0">
                <a:ea typeface="ＭＳ Ｐゴシック" pitchFamily="34" charset="-128"/>
              </a:rPr>
              <a:t>http://www.youtube.com/watch?v=rktPAsqdqp4&amp;feature=player_detailpage</a:t>
            </a:r>
          </a:p>
          <a:p>
            <a:endParaRPr lang="en-US" dirty="0" smtClean="0">
              <a:ea typeface="ＭＳ Ｐゴシック" pitchFamily="34" charset="-128"/>
            </a:endParaRPr>
          </a:p>
        </p:txBody>
      </p:sp>
      <p:sp>
        <p:nvSpPr>
          <p:cNvPr id="7782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D61B569B-020D-47A0-817B-981240F1AC7A}" type="slidenum">
              <a:rPr lang="fr-BE" smtClean="0">
                <a:solidFill>
                  <a:schemeClr val="tx1"/>
                </a:solidFill>
                <a:latin typeface="Arial" pitchFamily="34" charset="0"/>
                <a:ea typeface="ＭＳ Ｐゴシック" pitchFamily="34" charset="-128"/>
              </a:rPr>
              <a:pPr eaLnBrk="1" hangingPunct="1">
                <a:defRPr/>
              </a:pPr>
              <a:t>29</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fr-BE" dirty="0" smtClean="0">
              <a:ea typeface="ＭＳ Ｐゴシック" pitchFamily="34" charset="-128"/>
            </a:endParaRPr>
          </a:p>
        </p:txBody>
      </p:sp>
      <p:sp>
        <p:nvSpPr>
          <p:cNvPr id="58372"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fr-BE" dirty="0" smtClean="0">
              <a:ea typeface="ＭＳ Ｐゴシック" pitchFamily="34" charset="-128"/>
            </a:endParaRPr>
          </a:p>
        </p:txBody>
      </p:sp>
      <p:sp>
        <p:nvSpPr>
          <p:cNvPr id="59396" name="Espace réservé du numéro de diapositive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E84C3835-F05B-4A7F-AC2E-56991414F660}" type="slidenum">
              <a:rPr lang="fr-BE" smtClean="0">
                <a:solidFill>
                  <a:schemeClr val="tx1"/>
                </a:solidFill>
                <a:latin typeface="Arial" pitchFamily="34" charset="0"/>
                <a:ea typeface="ＭＳ Ｐゴシック" pitchFamily="34" charset="-128"/>
              </a:rPr>
              <a:pPr eaLnBrk="1" hangingPunct="1">
                <a:defRPr/>
              </a:pPr>
              <a:t>31</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solidFill>
                  <a:srgbClr val="3BB23E"/>
                </a:solidFill>
              </a:rPr>
              <a:t>http://www.oxfam.org/sites/www.oxfam.org/files/dp-a-safe-and-just-space-for-humanity-130212-en.pdf</a:t>
            </a:r>
            <a:endParaRPr lang="en-US" dirty="0" smtClean="0">
              <a:solidFill>
                <a:srgbClr val="3BB23E"/>
              </a:solidFill>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p>
        </p:txBody>
      </p:sp>
      <p:sp>
        <p:nvSpPr>
          <p:cNvPr id="4" name="Slide Number Placeholder 3"/>
          <p:cNvSpPr>
            <a:spLocks noGrp="1"/>
          </p:cNvSpPr>
          <p:nvPr>
            <p:ph type="sldNum" sz="quarter" idx="5"/>
          </p:nvPr>
        </p:nvSpPr>
        <p:spPr/>
        <p:txBody>
          <a:bodyPr/>
          <a:lstStyle/>
          <a:p>
            <a:pPr>
              <a:defRPr/>
            </a:pPr>
            <a:fld id="{83E605BE-FD5B-4845-8A21-CB51DEE180D0}"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DE479125-3911-476B-BEA0-13B137B5FFA0}" type="slidenum">
              <a:rPr lang="fr-FR" smtClean="0">
                <a:solidFill>
                  <a:schemeClr val="tx1"/>
                </a:solidFill>
                <a:latin typeface="Arial" pitchFamily="34" charset="0"/>
                <a:ea typeface="ＭＳ Ｐゴシック" pitchFamily="34" charset="-128"/>
              </a:rPr>
              <a:pPr eaLnBrk="1" hangingPunct="1">
                <a:defRPr/>
              </a:pPr>
              <a:t>32</a:t>
            </a:fld>
            <a:endParaRPr lang="fr-FR" smtClean="0">
              <a:solidFill>
                <a:schemeClr val="tx1"/>
              </a:solidFill>
              <a:latin typeface="Arial" pitchFamily="34" charset="0"/>
              <a:ea typeface="ＭＳ Ｐゴシック" pitchFamily="34" charset="-128"/>
            </a:endParaRPr>
          </a:p>
        </p:txBody>
      </p:sp>
      <p:sp>
        <p:nvSpPr>
          <p:cNvPr id="66563" name="Rectangle 2"/>
          <p:cNvSpPr>
            <a:spLocks noGrp="1" noRot="1" noChangeAspect="1" noChangeArrowheads="1" noTextEdit="1"/>
          </p:cNvSpPr>
          <p:nvPr>
            <p:ph type="sldImg"/>
          </p:nvPr>
        </p:nvSpPr>
        <p:spPr>
          <a:xfrm>
            <a:off x="855663" y="744538"/>
            <a:ext cx="4960937" cy="3722687"/>
          </a:xfrm>
          <a:ln/>
        </p:spPr>
      </p:sp>
      <p:sp>
        <p:nvSpPr>
          <p:cNvPr id="66564" name="Rectangle 3"/>
          <p:cNvSpPr>
            <a:spLocks noGrp="1" noChangeArrowheads="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US" b="1" dirty="0" smtClean="0">
                <a:ea typeface="ＭＳ Ｐゴシック" pitchFamily="34" charset="-128"/>
              </a:rPr>
              <a:t>From MA State and Trends Box 5.2.</a:t>
            </a:r>
            <a:r>
              <a:rPr lang="en-US" dirty="0" smtClean="0">
                <a:ea typeface="ＭＳ Ｐゴシック" pitchFamily="34" charset="-128"/>
              </a:rPr>
              <a:t>  Data from the study by </a:t>
            </a:r>
            <a:r>
              <a:rPr lang="en-US" dirty="0" err="1" smtClean="0">
                <a:ea typeface="ＭＳ Ｐゴシック" pitchFamily="34" charset="-128"/>
              </a:rPr>
              <a:t>Sathirathai</a:t>
            </a:r>
            <a:r>
              <a:rPr lang="en-US" dirty="0" smtClean="0">
                <a:ea typeface="ＭＳ Ｐゴシック" pitchFamily="34" charset="-128"/>
              </a:rPr>
              <a:t>, S. and E. </a:t>
            </a:r>
            <a:r>
              <a:rPr lang="en-US" dirty="0" err="1" smtClean="0">
                <a:ea typeface="ＭＳ Ｐゴシック" pitchFamily="34" charset="-128"/>
              </a:rPr>
              <a:t>Barbier</a:t>
            </a:r>
            <a:r>
              <a:rPr lang="en-US" dirty="0" smtClean="0">
                <a:ea typeface="ＭＳ Ｐゴシック" pitchFamily="34" charset="-128"/>
              </a:rPr>
              <a:t> 2001. Valuing mangrove conservation in Southern Thailand. Contemporary Economic Policy 19 (2): 109-122.</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fr-BE" dirty="0" smtClean="0">
                <a:ea typeface="ＭＳ Ｐゴシック" pitchFamily="34" charset="-128"/>
              </a:rPr>
              <a:t>Labour </a:t>
            </a:r>
            <a:r>
              <a:rPr lang="fr-BE" dirty="0" err="1" smtClean="0">
                <a:ea typeface="ＭＳ Ｐゴシック" pitchFamily="34" charset="-128"/>
              </a:rPr>
              <a:t>is</a:t>
            </a:r>
            <a:r>
              <a:rPr lang="fr-BE" dirty="0" smtClean="0">
                <a:ea typeface="ＭＳ Ｐゴシック" pitchFamily="34" charset="-128"/>
              </a:rPr>
              <a:t> a factor</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p:txBody>
      </p:sp>
      <p:sp>
        <p:nvSpPr>
          <p:cNvPr id="61444"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fr-BE" dirty="0" err="1" smtClean="0">
                <a:ea typeface="ＭＳ Ｐゴシック" pitchFamily="34" charset="-128"/>
              </a:rPr>
              <a:t>Ask</a:t>
            </a:r>
            <a:r>
              <a:rPr lang="fr-BE" dirty="0" smtClean="0">
                <a:ea typeface="ＭＳ Ｐゴシック" pitchFamily="34" charset="-128"/>
              </a:rPr>
              <a:t> </a:t>
            </a:r>
            <a:r>
              <a:rPr lang="fr-BE" dirty="0" err="1" smtClean="0">
                <a:ea typeface="ＭＳ Ｐゴシック" pitchFamily="34" charset="-128"/>
              </a:rPr>
              <a:t>before</a:t>
            </a:r>
            <a:r>
              <a:rPr lang="fr-BE" dirty="0" smtClean="0">
                <a:ea typeface="ＭＳ Ｐゴシック" pitchFamily="34" charset="-128"/>
              </a:rPr>
              <a:t> </a:t>
            </a:r>
            <a:r>
              <a:rPr lang="fr-BE" dirty="0" err="1" smtClean="0">
                <a:ea typeface="ＭＳ Ｐゴシック" pitchFamily="34" charset="-128"/>
              </a:rPr>
              <a:t>coastal</a:t>
            </a:r>
            <a:r>
              <a:rPr lang="fr-BE" dirty="0" smtClean="0">
                <a:ea typeface="ＭＳ Ｐゴシック" pitchFamily="34" charset="-128"/>
              </a:rPr>
              <a:t> protection and </a:t>
            </a:r>
            <a:r>
              <a:rPr lang="fr-BE" dirty="0" err="1" smtClean="0">
                <a:ea typeface="ＭＳ Ｐゴシック" pitchFamily="34" charset="-128"/>
              </a:rPr>
              <a:t>then</a:t>
            </a:r>
            <a:r>
              <a:rPr lang="fr-BE" dirty="0" smtClean="0">
                <a:ea typeface="ＭＳ Ｐゴシック" pitchFamily="34" charset="-128"/>
              </a:rPr>
              <a:t> </a:t>
            </a:r>
            <a:r>
              <a:rPr lang="fr-BE" dirty="0" err="1" smtClean="0">
                <a:ea typeface="ＭＳ Ｐゴシック" pitchFamily="34" charset="-128"/>
              </a:rPr>
              <a:t>after</a:t>
            </a:r>
            <a:endParaRPr lang="fr-BE" dirty="0" smtClean="0">
              <a:ea typeface="ＭＳ Ｐゴシック" pitchFamily="34" charset="-128"/>
            </a:endParaRPr>
          </a:p>
        </p:txBody>
      </p:sp>
      <p:sp>
        <p:nvSpPr>
          <p:cNvPr id="62468"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en-US" dirty="0" smtClean="0">
                <a:effectLst/>
              </a:rPr>
              <a:t>Need an example that shows how the sectors benefit from the environment rather than impact on them. More likely to be taken into account. Also change the discourse: environment as a burden or as an opportunity. … could use FLEGT</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US" i="1" dirty="0" smtClean="0"/>
              <a:t>FLEGT</a:t>
            </a:r>
            <a:r>
              <a:rPr lang="en-US" dirty="0" smtClean="0"/>
              <a:t> (</a:t>
            </a:r>
            <a:r>
              <a:rPr lang="en-US" i="1" dirty="0" smtClean="0"/>
              <a:t>Forest Law Enforcement, Governance and Trade )</a:t>
            </a:r>
            <a:r>
              <a:rPr lang="en-US" i="1" baseline="0" dirty="0" smtClean="0"/>
              <a:t> </a:t>
            </a:r>
            <a:endParaRPr lang="en-US" i="1" dirty="0" smtClean="0"/>
          </a:p>
          <a:p>
            <a:pPr eaLnBrk="1" hangingPunct="1">
              <a:spcBef>
                <a:spcPct val="0"/>
              </a:spcBef>
            </a:pPr>
            <a:r>
              <a:rPr lang="en-US" dirty="0" smtClean="0"/>
              <a:t>A key element of the FLEGT Action Plan is a voluntary scheme to ensure that only legally harvested timber is imported into the EU from countries agreeing to take part in this scheme.</a:t>
            </a:r>
            <a:endParaRPr lang="en-US" dirty="0" smtClean="0">
              <a:ea typeface="ＭＳ Ｐゴシック" pitchFamily="34" charset="-128"/>
            </a:endParaRPr>
          </a:p>
        </p:txBody>
      </p:sp>
      <p:sp>
        <p:nvSpPr>
          <p:cNvPr id="80900"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sz="1200" b="1"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b="1" kern="1200" dirty="0" smtClean="0">
                <a:solidFill>
                  <a:schemeClr val="tx1"/>
                </a:solidFill>
                <a:effectLst/>
                <a:latin typeface="Arial" pitchFamily="34" charset="0"/>
                <a:ea typeface="ＭＳ Ｐゴシック" charset="-128"/>
                <a:cs typeface="ＭＳ Ｐゴシック" charset="-128"/>
              </a:rPr>
              <a:t>Examples: </a:t>
            </a:r>
            <a:r>
              <a:rPr lang="da-DK" sz="1200" b="0" kern="1200" dirty="0" smtClean="0">
                <a:solidFill>
                  <a:schemeClr val="tx1"/>
                </a:solidFill>
                <a:effectLst/>
                <a:latin typeface="Arial" pitchFamily="34" charset="0"/>
                <a:ea typeface="ＭＳ Ｐゴシック" charset="-128"/>
              </a:rPr>
              <a:t>Develop this to a postive tree...What</a:t>
            </a:r>
            <a:r>
              <a:rPr lang="da-DK" sz="1200" b="0" kern="1200" baseline="0" dirty="0" smtClean="0">
                <a:solidFill>
                  <a:schemeClr val="tx1"/>
                </a:solidFill>
                <a:effectLst/>
                <a:latin typeface="Arial" pitchFamily="34" charset="0"/>
                <a:ea typeface="ＭＳ Ｐゴシック" charset="-128"/>
              </a:rPr>
              <a:t> interventions are required</a:t>
            </a:r>
            <a:endParaRPr lang="da-DK" sz="1200" b="0"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36</a:t>
            </a:fld>
            <a:endParaRPr lang="en-GB" dirty="0"/>
          </a:p>
        </p:txBody>
      </p:sp>
    </p:spTree>
    <p:extLst>
      <p:ext uri="{BB962C8B-B14F-4D97-AF65-F5344CB8AC3E}">
        <p14:creationId xmlns="" xmlns:p14="http://schemas.microsoft.com/office/powerpoint/2010/main" val="1749047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da-DK" sz="1200" b="0" i="0" u="none" strike="noStrike" kern="1200" dirty="0" smtClean="0">
                <a:solidFill>
                  <a:schemeClr val="tx1"/>
                </a:solidFill>
                <a:effectLst/>
                <a:latin typeface="Arial" pitchFamily="34" charset="0"/>
                <a:ea typeface="+mn-ea"/>
                <a:cs typeface="+mn-cs"/>
              </a:rPr>
              <a:t>Tanzania</a:t>
            </a:r>
            <a:r>
              <a:rPr lang="da-DK" sz="1200" b="0" i="0" u="none" strike="noStrike" kern="1200" baseline="0" dirty="0" smtClean="0">
                <a:solidFill>
                  <a:schemeClr val="tx1"/>
                </a:solidFill>
                <a:effectLst/>
                <a:latin typeface="Arial" pitchFamily="34" charset="0"/>
                <a:ea typeface="+mn-ea"/>
                <a:cs typeface="+mn-cs"/>
              </a:rPr>
              <a:t> – forest resources </a:t>
            </a:r>
            <a:r>
              <a:rPr lang="da-DK" sz="1200" b="0" i="0" u="none" strike="noStrike" kern="1200" dirty="0" smtClean="0">
                <a:solidFill>
                  <a:schemeClr val="tx1"/>
                </a:solidFill>
                <a:effectLst/>
                <a:latin typeface="Arial" pitchFamily="34" charset="0"/>
                <a:ea typeface="+mn-ea"/>
                <a:cs typeface="+mn-cs"/>
              </a:rPr>
              <a:t>http://bankofnaturalcapital.com/2010/10/21/restoring-woodlands-in-tanzania/</a:t>
            </a:r>
          </a:p>
          <a:p>
            <a:pPr rtl="0" eaLnBrk="1" fontAlgn="t" latinLnBrk="0" hangingPunct="1"/>
            <a:endParaRPr lang="da-DK" sz="1200" b="1" i="0" u="none" strike="noStrike" kern="1200" dirty="0" smtClean="0">
              <a:solidFill>
                <a:schemeClr val="tx1"/>
              </a:solidFill>
              <a:effectLst/>
              <a:latin typeface="Arial" pitchFamily="34" charset="0"/>
              <a:ea typeface="+mn-ea"/>
              <a:cs typeface="+mn-cs"/>
            </a:endParaRPr>
          </a:p>
          <a:p>
            <a:pPr rtl="0" eaLnBrk="1" fontAlgn="t" latinLnBrk="0" hangingPunct="1"/>
            <a:r>
              <a:rPr lang="da-DK" sz="1200" b="0" i="0" u="none" strike="noStrike" kern="1200" dirty="0" smtClean="0">
                <a:solidFill>
                  <a:schemeClr val="tx1"/>
                </a:solidFill>
                <a:effectLst/>
                <a:latin typeface="Arial" pitchFamily="34" charset="0"/>
                <a:ea typeface="+mn-ea"/>
                <a:cs typeface="+mn-cs"/>
              </a:rPr>
              <a:t>Invisable</a:t>
            </a:r>
            <a:r>
              <a:rPr lang="da-DK" sz="1200" b="0" i="0" u="none" strike="noStrike" kern="1200" baseline="0" dirty="0" smtClean="0">
                <a:solidFill>
                  <a:schemeClr val="tx1"/>
                </a:solidFill>
                <a:effectLst/>
                <a:latin typeface="Arial" pitchFamily="34" charset="0"/>
                <a:ea typeface="+mn-ea"/>
                <a:cs typeface="+mn-cs"/>
              </a:rPr>
              <a:t> </a:t>
            </a:r>
            <a:r>
              <a:rPr lang="da-DK" sz="1200" b="0" i="0" u="none" strike="noStrike" kern="1200" baseline="0" dirty="0" err="1" smtClean="0">
                <a:solidFill>
                  <a:schemeClr val="tx1"/>
                </a:solidFill>
                <a:effectLst/>
                <a:latin typeface="Arial" pitchFamily="34" charset="0"/>
                <a:ea typeface="+mn-ea"/>
                <a:cs typeface="+mn-cs"/>
              </a:rPr>
              <a:t>economy</a:t>
            </a:r>
            <a:r>
              <a:rPr lang="da-DK" sz="1200" b="0" i="0" u="none" strike="noStrike" kern="1200" baseline="0" dirty="0" smtClean="0">
                <a:solidFill>
                  <a:schemeClr val="tx1"/>
                </a:solidFill>
                <a:effectLst/>
                <a:latin typeface="Arial" pitchFamily="34" charset="0"/>
                <a:ea typeface="+mn-ea"/>
                <a:cs typeface="+mn-cs"/>
              </a:rPr>
              <a:t> - </a:t>
            </a:r>
            <a:r>
              <a:rPr lang="da-DK" sz="1200" b="0" i="0" u="none" strike="noStrike" kern="1200" dirty="0" smtClean="0">
                <a:solidFill>
                  <a:schemeClr val="tx1"/>
                </a:solidFill>
                <a:effectLst/>
                <a:latin typeface="Arial" pitchFamily="34" charset="0"/>
                <a:ea typeface="+mn-ea"/>
                <a:cs typeface="+mn-cs"/>
              </a:rPr>
              <a:t>http://</a:t>
            </a:r>
            <a:r>
              <a:rPr lang="da-DK" sz="1200" b="0" i="0" u="none" strike="noStrike" kern="1200" dirty="0" err="1" smtClean="0">
                <a:solidFill>
                  <a:schemeClr val="tx1"/>
                </a:solidFill>
                <a:effectLst/>
                <a:latin typeface="Arial" pitchFamily="34" charset="0"/>
                <a:ea typeface="+mn-ea"/>
                <a:cs typeface="+mn-cs"/>
              </a:rPr>
              <a:t>bankofnaturalcapital.com</a:t>
            </a:r>
            <a:r>
              <a:rPr lang="da-DK" sz="1200" b="0" i="0" u="none" strike="noStrike" kern="1200" dirty="0" smtClean="0">
                <a:solidFill>
                  <a:schemeClr val="tx1"/>
                </a:solidFill>
                <a:effectLst/>
                <a:latin typeface="Arial" pitchFamily="34" charset="0"/>
                <a:ea typeface="+mn-ea"/>
                <a:cs typeface="+mn-cs"/>
              </a:rPr>
              <a:t>/</a:t>
            </a:r>
            <a:r>
              <a:rPr lang="da-DK" sz="1200" b="0" i="0" u="none" strike="noStrike" kern="1200" dirty="0" err="1" smtClean="0">
                <a:solidFill>
                  <a:schemeClr val="tx1"/>
                </a:solidFill>
                <a:effectLst/>
                <a:latin typeface="Arial" pitchFamily="34" charset="0"/>
                <a:ea typeface="+mn-ea"/>
                <a:cs typeface="+mn-cs"/>
              </a:rPr>
              <a:t>category</a:t>
            </a:r>
            <a:r>
              <a:rPr lang="da-DK" sz="1200" b="0" i="0" u="none" strike="noStrike" kern="1200" dirty="0" smtClean="0">
                <a:solidFill>
                  <a:schemeClr val="tx1"/>
                </a:solidFill>
                <a:effectLst/>
                <a:latin typeface="Arial" pitchFamily="34" charset="0"/>
                <a:ea typeface="+mn-ea"/>
                <a:cs typeface="+mn-cs"/>
              </a:rPr>
              <a:t>/</a:t>
            </a:r>
            <a:r>
              <a:rPr lang="da-DK" sz="1200" b="0" i="0" u="none" strike="noStrike" kern="1200" dirty="0" err="1" smtClean="0">
                <a:solidFill>
                  <a:schemeClr val="tx1"/>
                </a:solidFill>
                <a:effectLst/>
                <a:latin typeface="Arial" pitchFamily="34" charset="0"/>
                <a:ea typeface="+mn-ea"/>
                <a:cs typeface="+mn-cs"/>
              </a:rPr>
              <a:t>natural-capital</a:t>
            </a:r>
            <a:r>
              <a:rPr lang="da-DK" sz="1200" b="0" i="0" u="none" strike="noStrike" kern="1200" dirty="0" smtClean="0">
                <a:solidFill>
                  <a:schemeClr val="tx1"/>
                </a:solidFill>
                <a:effectLst/>
                <a:latin typeface="Arial" pitchFamily="34" charset="0"/>
                <a:ea typeface="+mn-ea"/>
                <a:cs typeface="+mn-cs"/>
              </a:rPr>
              <a:t>/</a:t>
            </a:r>
          </a:p>
          <a:p>
            <a:pPr rtl="0" eaLnBrk="1" fontAlgn="t" latinLnBrk="0" hangingPunct="1"/>
            <a:endParaRPr lang="da-DK" sz="1200" b="0" i="0" u="none" strike="noStrike" kern="1200" dirty="0" smtClean="0">
              <a:solidFill>
                <a:schemeClr val="tx1"/>
              </a:solidFill>
              <a:effectLst/>
              <a:latin typeface="Arial" pitchFamily="34" charset="0"/>
              <a:ea typeface="+mn-ea"/>
              <a:cs typeface="+mn-cs"/>
            </a:endParaRPr>
          </a:p>
          <a:p>
            <a:r>
              <a:rPr lang="en-GB" sz="1200" b="0" i="0" u="none" strike="noStrike" kern="1200" baseline="0" dirty="0" smtClean="0">
                <a:solidFill>
                  <a:schemeClr val="tx1"/>
                </a:solidFill>
                <a:latin typeface="Arial" pitchFamily="34" charset="0"/>
                <a:ea typeface="+mn-ea"/>
                <a:cs typeface="+mn-cs"/>
              </a:rPr>
              <a:t>China runs one of the largest PES schemes worldwide, the </a:t>
            </a:r>
            <a:r>
              <a:rPr lang="en-GB" sz="1200" b="1" i="0" u="none" strike="noStrike" kern="1200" baseline="0" dirty="0" smtClean="0">
                <a:solidFill>
                  <a:schemeClr val="tx1"/>
                </a:solidFill>
                <a:latin typeface="Arial" pitchFamily="34" charset="0"/>
                <a:ea typeface="+mn-ea"/>
                <a:cs typeface="+mn-cs"/>
              </a:rPr>
              <a:t>Grain-to-Greens Programme </a:t>
            </a:r>
            <a:r>
              <a:rPr lang="en-GB" sz="1200" b="0" i="0" u="none" strike="noStrike" kern="1200" baseline="0" dirty="0" smtClean="0">
                <a:solidFill>
                  <a:schemeClr val="tx1"/>
                </a:solidFill>
                <a:latin typeface="Arial" pitchFamily="34" charset="0"/>
                <a:ea typeface="+mn-ea"/>
                <a:cs typeface="+mn-cs"/>
              </a:rPr>
              <a:t>(GTGP). Its main objective is to tackle soil erosion, believed to be the principal cause of</a:t>
            </a:r>
          </a:p>
          <a:p>
            <a:r>
              <a:rPr lang="en-GB" sz="1200" b="0" i="0" u="none" strike="noStrike" kern="1200" baseline="0" dirty="0" smtClean="0">
                <a:solidFill>
                  <a:schemeClr val="tx1"/>
                </a:solidFill>
                <a:latin typeface="Arial" pitchFamily="34" charset="0"/>
                <a:ea typeface="+mn-ea"/>
                <a:cs typeface="+mn-cs"/>
              </a:rPr>
              <a:t>extreme flooding in 1998, by planting trees or maintaining pasture on cropland with steep slopes to prevent soil erosion. By the end of 2006, the GTGP had contributed to the conversion</a:t>
            </a:r>
          </a:p>
          <a:p>
            <a:r>
              <a:rPr lang="en-GB" sz="1200" b="0" i="0" u="none" strike="noStrike" kern="1200" baseline="0" dirty="0" smtClean="0">
                <a:solidFill>
                  <a:schemeClr val="tx1"/>
                </a:solidFill>
                <a:latin typeface="Arial" pitchFamily="34" charset="0"/>
                <a:ea typeface="+mn-ea"/>
                <a:cs typeface="+mn-cs"/>
              </a:rPr>
              <a:t>to forest of 9 million ha of cropland. The GTGP is expected to generate conservation benefits and improve degraded ecosystem services, especially in regions in global biodiversity</a:t>
            </a:r>
          </a:p>
          <a:p>
            <a:r>
              <a:rPr lang="en-GB" sz="1200" b="0" i="0" u="none" strike="noStrike" kern="1200" baseline="0" dirty="0" smtClean="0">
                <a:solidFill>
                  <a:schemeClr val="tx1"/>
                </a:solidFill>
                <a:latin typeface="Arial" pitchFamily="34" charset="0"/>
                <a:ea typeface="+mn-ea"/>
                <a:cs typeface="+mn-cs"/>
              </a:rPr>
              <a:t>hotspots such as Wolong Nature Reserve (one of the largest reserves for endangered giant pandas). Participating households receive an annual payment equivalent of US$ 450 per ha for</a:t>
            </a:r>
          </a:p>
          <a:p>
            <a:r>
              <a:rPr lang="en-GB" sz="1200" b="0" i="0" u="none" strike="noStrike" kern="1200" baseline="0" dirty="0" smtClean="0">
                <a:solidFill>
                  <a:schemeClr val="tx1"/>
                </a:solidFill>
                <a:latin typeface="Arial" pitchFamily="34" charset="0"/>
                <a:ea typeface="+mn-ea"/>
                <a:cs typeface="+mn-cs"/>
              </a:rPr>
              <a:t>a fixed 8-year period for converting cropland to forest and keeping the converted plots forested. The GTGP has already generated positive impacts on panda habitat.</a:t>
            </a:r>
          </a:p>
          <a:p>
            <a:r>
              <a:rPr lang="en-GB" sz="1200" b="0" i="1" u="none" strike="noStrike" kern="1200" baseline="0" dirty="0" smtClean="0">
                <a:solidFill>
                  <a:schemeClr val="tx1"/>
                </a:solidFill>
                <a:latin typeface="Arial" pitchFamily="34" charset="0"/>
                <a:ea typeface="+mn-ea"/>
                <a:cs typeface="+mn-cs"/>
              </a:rPr>
              <a:t>Adapted from: Chen et al. 2009</a:t>
            </a:r>
          </a:p>
          <a:p>
            <a:endParaRPr lang="en-GB" sz="1200" b="0" i="1" u="none" strike="noStrike" kern="1200" baseline="0" dirty="0" smtClean="0">
              <a:solidFill>
                <a:schemeClr val="tx1"/>
              </a:solidFill>
              <a:effectLst/>
              <a:latin typeface="Arial" pitchFamily="34" charset="0"/>
              <a:ea typeface="+mn-ea"/>
              <a:cs typeface="+mn-cs"/>
            </a:endParaRPr>
          </a:p>
          <a:p>
            <a:r>
              <a:rPr lang="en-GB" sz="1200" b="0" i="0" u="none" strike="noStrike" kern="1200" baseline="0" dirty="0" smtClean="0">
                <a:solidFill>
                  <a:schemeClr val="tx1"/>
                </a:solidFill>
                <a:latin typeface="Arial" pitchFamily="34" charset="0"/>
                <a:ea typeface="+mn-ea"/>
                <a:cs typeface="+mn-cs"/>
              </a:rPr>
              <a:t>Five countries share the Amazon basin. Amazonia’s forests evaporate roughly eight trillion tonnes of water each year (IPCC 2007b) which falls as rain, helps maintain the forests and is transported to the Andes and</a:t>
            </a:r>
          </a:p>
          <a:p>
            <a:r>
              <a:rPr lang="en-GB" sz="1200" b="0" i="0" u="none" strike="noStrike" kern="1200" baseline="0" dirty="0" smtClean="0">
                <a:solidFill>
                  <a:schemeClr val="tx1"/>
                </a:solidFill>
                <a:latin typeface="Arial" pitchFamily="34" charset="0"/>
                <a:ea typeface="+mn-ea"/>
                <a:cs typeface="+mn-cs"/>
              </a:rPr>
              <a:t>down to the Plata River Basin, where agriculture, hydropower and industry generate about US$ 1 trillion for these countries (Vera et al. 2006). The region’s food, energy and water security are thus underpinned by</a:t>
            </a:r>
          </a:p>
          <a:p>
            <a:r>
              <a:rPr lang="en-GB" sz="1200" b="0" i="0" u="none" strike="noStrike" kern="1200" baseline="0" dirty="0" smtClean="0">
                <a:solidFill>
                  <a:schemeClr val="tx1"/>
                </a:solidFill>
                <a:latin typeface="Arial" pitchFamily="34" charset="0"/>
                <a:ea typeface="+mn-ea"/>
                <a:cs typeface="+mn-cs"/>
              </a:rPr>
              <a:t>the Amazonian ‘water pump’. National and international PES could help to maintain this critical service.</a:t>
            </a:r>
            <a:endParaRPr lang="da-DK" sz="1200" b="0" i="0" u="none" strike="noStrike"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37</a:t>
            </a:fld>
            <a:endParaRPr lang="en-GB" dirty="0"/>
          </a:p>
        </p:txBody>
      </p:sp>
    </p:spTree>
    <p:extLst>
      <p:ext uri="{BB962C8B-B14F-4D97-AF65-F5344CB8AC3E}">
        <p14:creationId xmlns="" xmlns:p14="http://schemas.microsoft.com/office/powerpoint/2010/main" val="3136668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Philippines –</a:t>
            </a:r>
            <a:r>
              <a:rPr lang="da-DK" baseline="0" dirty="0" smtClean="0"/>
              <a:t> see video </a:t>
            </a:r>
            <a:r>
              <a:rPr lang="en-US" dirty="0" smtClean="0"/>
              <a:t>http://www.youtube.com/watch?v=rktPAsqdqp4&amp;feature=player_detailpage</a:t>
            </a:r>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smtClean="0"/>
              <a:t>Sudan – see video </a:t>
            </a:r>
            <a:r>
              <a:rPr lang="en-US" dirty="0" smtClean="0">
                <a:hlinkClick r:id="rId3"/>
              </a:rPr>
              <a:t>http://www.youtube.com/watch?feature=player_detailpage&amp;v=mhQ3z5EBdco</a:t>
            </a:r>
            <a:endParaRPr lang="da-DK" baseline="0" dirty="0" smtClean="0"/>
          </a:p>
          <a:p>
            <a:r>
              <a:rPr lang="da-DK" baseline="0" dirty="0" smtClean="0"/>
              <a:t>Tajikstan Conflict over transboundary hydropower see economist article</a:t>
            </a:r>
          </a:p>
          <a:p>
            <a:r>
              <a:rPr lang="da-DK" dirty="0" smtClean="0"/>
              <a:t>Bangladesh – see arsenic contamination</a:t>
            </a:r>
            <a:r>
              <a:rPr lang="da-DK" baseline="0" dirty="0" smtClean="0"/>
              <a:t> of water supplies</a:t>
            </a:r>
          </a:p>
          <a:p>
            <a:endParaRPr lang="da-DK" dirty="0" smtClean="0"/>
          </a:p>
          <a:p>
            <a:endParaRPr lang="da-DK" dirty="0" smtClean="0"/>
          </a:p>
          <a:p>
            <a:r>
              <a:rPr lang="da-DK" dirty="0" err="1" smtClean="0"/>
              <a:t>Indonesia</a:t>
            </a:r>
            <a:r>
              <a:rPr lang="da-DK" dirty="0" smtClean="0"/>
              <a:t>: </a:t>
            </a:r>
            <a:r>
              <a:rPr lang="da-DK" dirty="0" err="1" smtClean="0"/>
              <a:t>District</a:t>
            </a:r>
            <a:r>
              <a:rPr lang="da-DK" dirty="0" smtClean="0"/>
              <a:t> and </a:t>
            </a:r>
            <a:r>
              <a:rPr lang="da-DK" dirty="0" err="1" smtClean="0"/>
              <a:t>provincial</a:t>
            </a:r>
            <a:r>
              <a:rPr lang="da-DK" dirty="0" smtClean="0"/>
              <a:t> </a:t>
            </a:r>
            <a:r>
              <a:rPr lang="da-DK" dirty="0" err="1" smtClean="0"/>
              <a:t>government</a:t>
            </a:r>
            <a:r>
              <a:rPr lang="da-DK" dirty="0" smtClean="0"/>
              <a:t> policy </a:t>
            </a:r>
            <a:r>
              <a:rPr lang="da-DK" dirty="0" err="1" smtClean="0"/>
              <a:t>makers</a:t>
            </a:r>
            <a:r>
              <a:rPr lang="da-DK" dirty="0" smtClean="0"/>
              <a:t> in Sumatra, </a:t>
            </a:r>
            <a:r>
              <a:rPr lang="da-DK" dirty="0" err="1" smtClean="0"/>
              <a:t>Indonesia</a:t>
            </a:r>
            <a:r>
              <a:rPr lang="da-DK" dirty="0" smtClean="0"/>
              <a:t> </a:t>
            </a:r>
            <a:r>
              <a:rPr lang="da-DK" dirty="0" err="1" smtClean="0"/>
              <a:t>are</a:t>
            </a:r>
            <a:r>
              <a:rPr lang="da-DK" dirty="0" smtClean="0"/>
              <a:t> </a:t>
            </a:r>
            <a:r>
              <a:rPr lang="da-DK" dirty="0" err="1" smtClean="0"/>
              <a:t>integrating</a:t>
            </a:r>
            <a:r>
              <a:rPr lang="da-DK" dirty="0" smtClean="0"/>
              <a:t> </a:t>
            </a:r>
            <a:r>
              <a:rPr lang="da-DK" baseline="0" dirty="0" smtClean="0"/>
              <a:t> </a:t>
            </a:r>
            <a:r>
              <a:rPr lang="da-DK" dirty="0" err="1" smtClean="0"/>
              <a:t>ecosystem</a:t>
            </a:r>
            <a:r>
              <a:rPr lang="da-DK" dirty="0" smtClean="0"/>
              <a:t> services and </a:t>
            </a:r>
            <a:r>
              <a:rPr lang="da-DK" dirty="0" err="1" smtClean="0"/>
              <a:t>biodiversity</a:t>
            </a:r>
            <a:r>
              <a:rPr lang="da-DK" dirty="0" smtClean="0"/>
              <a:t> </a:t>
            </a:r>
            <a:r>
              <a:rPr lang="da-DK" dirty="0" err="1" smtClean="0"/>
              <a:t>into</a:t>
            </a:r>
            <a:r>
              <a:rPr lang="da-DK" dirty="0" smtClean="0"/>
              <a:t> </a:t>
            </a:r>
            <a:r>
              <a:rPr lang="da-DK" dirty="0" err="1" smtClean="0"/>
              <a:t>Sumatra’s</a:t>
            </a:r>
            <a:r>
              <a:rPr lang="da-DK" dirty="0" smtClean="0"/>
              <a:t> </a:t>
            </a:r>
            <a:r>
              <a:rPr lang="da-DK" dirty="0" err="1" smtClean="0"/>
              <a:t>next</a:t>
            </a:r>
            <a:r>
              <a:rPr lang="da-DK" dirty="0" smtClean="0"/>
              <a:t> land-</a:t>
            </a:r>
            <a:r>
              <a:rPr lang="da-DK" dirty="0" err="1" smtClean="0"/>
              <a:t>use</a:t>
            </a:r>
            <a:r>
              <a:rPr lang="da-DK" dirty="0" smtClean="0"/>
              <a:t> plan. This </a:t>
            </a:r>
            <a:r>
              <a:rPr lang="da-DK" dirty="0" err="1" smtClean="0"/>
              <a:t>ecosystem-based</a:t>
            </a:r>
            <a:r>
              <a:rPr lang="da-DK" dirty="0" smtClean="0"/>
              <a:t> </a:t>
            </a:r>
            <a:r>
              <a:rPr lang="da-DK" dirty="0" err="1" smtClean="0"/>
              <a:t>spatial</a:t>
            </a:r>
            <a:r>
              <a:rPr lang="da-DK" dirty="0" smtClean="0"/>
              <a:t> plan </a:t>
            </a:r>
            <a:r>
              <a:rPr lang="da-DK" baseline="0" dirty="0" smtClean="0"/>
              <a:t> </a:t>
            </a:r>
            <a:r>
              <a:rPr lang="da-DK" dirty="0" smtClean="0"/>
              <a:t>guides </a:t>
            </a:r>
            <a:r>
              <a:rPr lang="da-DK" dirty="0" err="1" smtClean="0"/>
              <a:t>local</a:t>
            </a:r>
            <a:r>
              <a:rPr lang="da-DK" dirty="0" smtClean="0"/>
              <a:t> </a:t>
            </a:r>
            <a:r>
              <a:rPr lang="da-DK" dirty="0" err="1" smtClean="0"/>
              <a:t>government</a:t>
            </a:r>
            <a:r>
              <a:rPr lang="da-DK" dirty="0" smtClean="0"/>
              <a:t> planners in decisions on </a:t>
            </a:r>
            <a:r>
              <a:rPr lang="da-DK" dirty="0" err="1" smtClean="0"/>
              <a:t>whether</a:t>
            </a:r>
            <a:r>
              <a:rPr lang="da-DK" dirty="0" smtClean="0"/>
              <a:t>, and </a:t>
            </a:r>
            <a:r>
              <a:rPr lang="da-DK" dirty="0" err="1" smtClean="0"/>
              <a:t>where</a:t>
            </a:r>
            <a:r>
              <a:rPr lang="da-DK" dirty="0" smtClean="0"/>
              <a:t>, to </a:t>
            </a:r>
            <a:r>
              <a:rPr lang="da-DK" dirty="0" err="1" smtClean="0"/>
              <a:t>award</a:t>
            </a:r>
            <a:r>
              <a:rPr lang="da-DK" dirty="0" smtClean="0"/>
              <a:t> </a:t>
            </a:r>
            <a:r>
              <a:rPr lang="da-DK" dirty="0" err="1" smtClean="0"/>
              <a:t>concessions</a:t>
            </a:r>
            <a:r>
              <a:rPr lang="da-DK" dirty="0" smtClean="0"/>
              <a:t> for </a:t>
            </a:r>
            <a:r>
              <a:rPr lang="da-DK" dirty="0" err="1" smtClean="0"/>
              <a:t>economic</a:t>
            </a:r>
            <a:r>
              <a:rPr lang="da-DK" dirty="0" smtClean="0"/>
              <a:t> </a:t>
            </a:r>
            <a:r>
              <a:rPr lang="da-DK" dirty="0" err="1" smtClean="0"/>
              <a:t>activities</a:t>
            </a:r>
            <a:r>
              <a:rPr lang="da-DK" dirty="0" smtClean="0"/>
              <a:t>, </a:t>
            </a:r>
            <a:r>
              <a:rPr lang="da-DK" dirty="0" err="1" smtClean="0"/>
              <a:t>such</a:t>
            </a:r>
            <a:r>
              <a:rPr lang="da-DK" dirty="0" smtClean="0"/>
              <a:t> as </a:t>
            </a:r>
            <a:r>
              <a:rPr lang="da-DK" dirty="0" err="1" smtClean="0"/>
              <a:t>oil</a:t>
            </a:r>
            <a:r>
              <a:rPr lang="da-DK" dirty="0" smtClean="0"/>
              <a:t> </a:t>
            </a:r>
            <a:r>
              <a:rPr lang="da-DK" dirty="0" err="1" smtClean="0"/>
              <a:t>palm</a:t>
            </a:r>
            <a:r>
              <a:rPr lang="da-DK" dirty="0" smtClean="0"/>
              <a:t> and pulp and </a:t>
            </a:r>
            <a:r>
              <a:rPr lang="da-DK" dirty="0" err="1" smtClean="0"/>
              <a:t>paper</a:t>
            </a:r>
            <a:r>
              <a:rPr lang="da-DK" dirty="0" smtClean="0"/>
              <a:t> </a:t>
            </a:r>
            <a:r>
              <a:rPr lang="da-DK" dirty="0" err="1" smtClean="0"/>
              <a:t>plantations</a:t>
            </a:r>
            <a:r>
              <a:rPr lang="da-DK" dirty="0" smtClean="0"/>
              <a:t>. An </a:t>
            </a:r>
            <a:r>
              <a:rPr lang="da-DK" dirty="0" err="1" smtClean="0"/>
              <a:t>ecosystem</a:t>
            </a:r>
            <a:r>
              <a:rPr lang="da-DK" dirty="0" smtClean="0"/>
              <a:t> service </a:t>
            </a:r>
            <a:r>
              <a:rPr lang="da-DK" dirty="0" err="1" smtClean="0"/>
              <a:t>mapping</a:t>
            </a:r>
            <a:r>
              <a:rPr lang="da-DK" dirty="0" smtClean="0"/>
              <a:t> and </a:t>
            </a:r>
            <a:r>
              <a:rPr lang="da-DK" dirty="0" err="1" smtClean="0"/>
              <a:t>modeling</a:t>
            </a:r>
            <a:r>
              <a:rPr lang="da-DK" dirty="0" smtClean="0"/>
              <a:t> </a:t>
            </a:r>
            <a:r>
              <a:rPr lang="da-DK" dirty="0" err="1" smtClean="0"/>
              <a:t>tool</a:t>
            </a:r>
            <a:r>
              <a:rPr lang="da-DK" dirty="0" smtClean="0"/>
              <a:t> </a:t>
            </a:r>
            <a:r>
              <a:rPr lang="da-DK" dirty="0" err="1" smtClean="0"/>
              <a:t>called</a:t>
            </a:r>
            <a:r>
              <a:rPr lang="da-DK" dirty="0" smtClean="0"/>
              <a:t> </a:t>
            </a:r>
            <a:r>
              <a:rPr lang="da-DK" dirty="0" err="1" smtClean="0"/>
              <a:t>InVEST</a:t>
            </a:r>
            <a:r>
              <a:rPr lang="da-DK" dirty="0" smtClean="0"/>
              <a:t> </a:t>
            </a:r>
            <a:r>
              <a:rPr lang="da-DK" dirty="0" err="1" smtClean="0"/>
              <a:t>was</a:t>
            </a:r>
            <a:r>
              <a:rPr lang="da-DK" dirty="0" smtClean="0"/>
              <a:t> </a:t>
            </a:r>
            <a:r>
              <a:rPr lang="da-DK" dirty="0" err="1" smtClean="0"/>
              <a:t>used</a:t>
            </a:r>
            <a:r>
              <a:rPr lang="da-DK" dirty="0" smtClean="0"/>
              <a:t> to </a:t>
            </a:r>
            <a:r>
              <a:rPr lang="da-DK" dirty="0" err="1" smtClean="0"/>
              <a:t>assess</a:t>
            </a:r>
            <a:r>
              <a:rPr lang="da-DK" dirty="0" smtClean="0"/>
              <a:t> the </a:t>
            </a:r>
            <a:r>
              <a:rPr lang="da-DK" dirty="0" err="1" smtClean="0"/>
              <a:t>quantity</a:t>
            </a:r>
            <a:r>
              <a:rPr lang="da-DK" dirty="0" smtClean="0"/>
              <a:t> and location of </a:t>
            </a:r>
            <a:r>
              <a:rPr lang="da-DK" dirty="0" err="1" smtClean="0"/>
              <a:t>high</a:t>
            </a:r>
            <a:r>
              <a:rPr lang="da-DK" dirty="0" smtClean="0"/>
              <a:t> </a:t>
            </a:r>
            <a:r>
              <a:rPr lang="da-DK" dirty="0" err="1" smtClean="0"/>
              <a:t>quality</a:t>
            </a:r>
            <a:r>
              <a:rPr lang="da-DK" dirty="0" smtClean="0"/>
              <a:t> habitat, </a:t>
            </a:r>
            <a:r>
              <a:rPr lang="da-DK" dirty="0" err="1" smtClean="0"/>
              <a:t>carbon</a:t>
            </a:r>
            <a:r>
              <a:rPr lang="da-DK" dirty="0" smtClean="0"/>
              <a:t> </a:t>
            </a:r>
            <a:r>
              <a:rPr lang="da-DK" dirty="0" err="1" smtClean="0"/>
              <a:t>storage</a:t>
            </a:r>
            <a:r>
              <a:rPr lang="da-DK" dirty="0" smtClean="0"/>
              <a:t> and </a:t>
            </a:r>
            <a:r>
              <a:rPr lang="da-DK" dirty="0" err="1" smtClean="0"/>
              <a:t>sequestration</a:t>
            </a:r>
            <a:r>
              <a:rPr lang="da-DK" dirty="0" smtClean="0"/>
              <a:t>, </a:t>
            </a:r>
            <a:r>
              <a:rPr lang="da-DK" dirty="0" err="1" smtClean="0"/>
              <a:t>annual</a:t>
            </a:r>
            <a:r>
              <a:rPr lang="da-DK" dirty="0" smtClean="0"/>
              <a:t> </a:t>
            </a:r>
            <a:r>
              <a:rPr lang="da-DK" dirty="0" err="1" smtClean="0"/>
              <a:t>water</a:t>
            </a:r>
            <a:r>
              <a:rPr lang="da-DK" dirty="0" smtClean="0"/>
              <a:t> </a:t>
            </a:r>
            <a:r>
              <a:rPr lang="da-DK" dirty="0" err="1" smtClean="0"/>
              <a:t>yield</a:t>
            </a:r>
            <a:r>
              <a:rPr lang="da-DK" dirty="0" smtClean="0"/>
              <a:t>, erosion </a:t>
            </a:r>
            <a:r>
              <a:rPr lang="da-DK" dirty="0" err="1" smtClean="0"/>
              <a:t>control</a:t>
            </a:r>
            <a:r>
              <a:rPr lang="da-DK" dirty="0" smtClean="0"/>
              <a:t>, and </a:t>
            </a:r>
            <a:r>
              <a:rPr lang="da-DK" dirty="0" err="1" smtClean="0"/>
              <a:t>water</a:t>
            </a:r>
            <a:r>
              <a:rPr lang="da-DK" dirty="0" smtClean="0"/>
              <a:t> </a:t>
            </a:r>
            <a:r>
              <a:rPr lang="da-DK" dirty="0" err="1" smtClean="0"/>
              <a:t>purification</a:t>
            </a:r>
            <a:r>
              <a:rPr lang="da-DK" dirty="0" smtClean="0"/>
              <a:t> under </a:t>
            </a:r>
            <a:r>
              <a:rPr lang="da-DK" dirty="0" err="1" smtClean="0"/>
              <a:t>two</a:t>
            </a:r>
            <a:r>
              <a:rPr lang="da-DK" dirty="0" smtClean="0"/>
              <a:t> scenarios, </a:t>
            </a:r>
            <a:r>
              <a:rPr lang="da-DK" dirty="0" err="1" smtClean="0"/>
              <a:t>representing</a:t>
            </a:r>
            <a:r>
              <a:rPr lang="da-DK" dirty="0" smtClean="0"/>
              <a:t> </a:t>
            </a:r>
            <a:r>
              <a:rPr lang="da-DK" dirty="0" err="1" smtClean="0"/>
              <a:t>implementation</a:t>
            </a:r>
            <a:r>
              <a:rPr lang="da-DK" dirty="0" smtClean="0"/>
              <a:t> of the </a:t>
            </a:r>
            <a:r>
              <a:rPr lang="da-DK" dirty="0" err="1" smtClean="0"/>
              <a:t>current</a:t>
            </a:r>
            <a:r>
              <a:rPr lang="da-DK" dirty="0" smtClean="0"/>
              <a:t> </a:t>
            </a:r>
            <a:r>
              <a:rPr lang="da-DK" dirty="0" err="1" smtClean="0"/>
              <a:t>government</a:t>
            </a:r>
            <a:r>
              <a:rPr lang="da-DK" dirty="0" smtClean="0"/>
              <a:t> </a:t>
            </a:r>
            <a:r>
              <a:rPr lang="da-DK" dirty="0" err="1" smtClean="0"/>
              <a:t>spatial</a:t>
            </a:r>
            <a:r>
              <a:rPr lang="da-DK" dirty="0" smtClean="0"/>
              <a:t> plan and an ‘</a:t>
            </a:r>
            <a:r>
              <a:rPr lang="da-DK" dirty="0" err="1" smtClean="0"/>
              <a:t>Ecosystem</a:t>
            </a:r>
            <a:r>
              <a:rPr lang="da-DK" dirty="0" smtClean="0"/>
              <a:t> Vision’ of </a:t>
            </a:r>
            <a:r>
              <a:rPr lang="da-DK" dirty="0" err="1" smtClean="0"/>
              <a:t>sustainable</a:t>
            </a:r>
            <a:r>
              <a:rPr lang="da-DK" dirty="0" smtClean="0"/>
              <a:t> land </a:t>
            </a:r>
            <a:r>
              <a:rPr lang="da-DK" dirty="0" err="1" smtClean="0"/>
              <a:t>use</a:t>
            </a:r>
            <a:r>
              <a:rPr lang="da-DK" dirty="0" smtClean="0"/>
              <a:t> </a:t>
            </a:r>
            <a:r>
              <a:rPr lang="da-DK" dirty="0" err="1" smtClean="0"/>
              <a:t>that</a:t>
            </a:r>
            <a:r>
              <a:rPr lang="da-DK" dirty="0" smtClean="0"/>
              <a:t> </a:t>
            </a:r>
            <a:r>
              <a:rPr lang="da-DK" dirty="0" err="1" smtClean="0"/>
              <a:t>better</a:t>
            </a:r>
            <a:r>
              <a:rPr lang="da-DK" dirty="0" smtClean="0"/>
              <a:t> balances </a:t>
            </a:r>
            <a:r>
              <a:rPr lang="da-DK" dirty="0" err="1" smtClean="0"/>
              <a:t>environmental</a:t>
            </a:r>
            <a:r>
              <a:rPr lang="da-DK" dirty="0" smtClean="0"/>
              <a:t>, social and </a:t>
            </a:r>
            <a:r>
              <a:rPr lang="da-DK" dirty="0" err="1" smtClean="0"/>
              <a:t>economic</a:t>
            </a:r>
            <a:r>
              <a:rPr lang="da-DK" dirty="0" smtClean="0"/>
              <a:t> </a:t>
            </a:r>
            <a:r>
              <a:rPr lang="da-DK" dirty="0" err="1" smtClean="0"/>
              <a:t>considerations</a:t>
            </a:r>
            <a:r>
              <a:rPr lang="da-DK" dirty="0" smtClean="0"/>
              <a:t>. This </a:t>
            </a:r>
            <a:r>
              <a:rPr lang="da-DK" baseline="0" dirty="0" smtClean="0"/>
              <a:t> </a:t>
            </a:r>
            <a:r>
              <a:rPr lang="da-DK" dirty="0" smtClean="0"/>
              <a:t>information is helping to design and </a:t>
            </a:r>
            <a:r>
              <a:rPr lang="da-DK" dirty="0" err="1" smtClean="0"/>
              <a:t>locate</a:t>
            </a:r>
            <a:r>
              <a:rPr lang="da-DK" dirty="0" smtClean="0"/>
              <a:t> the </a:t>
            </a:r>
            <a:r>
              <a:rPr lang="da-DK" dirty="0" err="1" smtClean="0"/>
              <a:t>best</a:t>
            </a:r>
            <a:r>
              <a:rPr lang="da-DK" dirty="0" smtClean="0"/>
              <a:t> </a:t>
            </a:r>
            <a:r>
              <a:rPr lang="da-DK" dirty="0" err="1" smtClean="0"/>
              <a:t>areas</a:t>
            </a:r>
            <a:r>
              <a:rPr lang="da-DK" dirty="0" smtClean="0"/>
              <a:t> for </a:t>
            </a:r>
            <a:r>
              <a:rPr lang="da-DK" dirty="0" err="1" smtClean="0"/>
              <a:t>forest</a:t>
            </a:r>
            <a:r>
              <a:rPr lang="da-DK" dirty="0" smtClean="0"/>
              <a:t> restoration, </a:t>
            </a:r>
            <a:r>
              <a:rPr lang="da-DK" dirty="0" err="1" smtClean="0"/>
              <a:t>payments</a:t>
            </a:r>
            <a:r>
              <a:rPr lang="da-DK" dirty="0" smtClean="0"/>
              <a:t> for </a:t>
            </a:r>
            <a:r>
              <a:rPr lang="da-DK" dirty="0" err="1" smtClean="0"/>
              <a:t>carbon</a:t>
            </a:r>
            <a:r>
              <a:rPr lang="da-DK" dirty="0" smtClean="0"/>
              <a:t> and </a:t>
            </a:r>
            <a:r>
              <a:rPr lang="da-DK" dirty="0" err="1" smtClean="0"/>
              <a:t>watershed</a:t>
            </a:r>
            <a:r>
              <a:rPr lang="da-DK" dirty="0" smtClean="0"/>
              <a:t> services, and </a:t>
            </a:r>
            <a:r>
              <a:rPr lang="da-DK" dirty="0" err="1" smtClean="0"/>
              <a:t>best</a:t>
            </a:r>
            <a:r>
              <a:rPr lang="da-DK" dirty="0" smtClean="0"/>
              <a:t> management </a:t>
            </a:r>
            <a:r>
              <a:rPr lang="da-DK" dirty="0" err="1" smtClean="0"/>
              <a:t>practices</a:t>
            </a:r>
            <a:r>
              <a:rPr lang="da-DK" dirty="0" smtClean="0"/>
              <a:t> for </a:t>
            </a:r>
            <a:r>
              <a:rPr lang="da-DK" dirty="0" err="1" smtClean="0"/>
              <a:t>forestry</a:t>
            </a:r>
            <a:r>
              <a:rPr lang="da-DK" dirty="0" smtClean="0"/>
              <a:t> and </a:t>
            </a:r>
            <a:r>
              <a:rPr lang="da-DK" dirty="0" err="1" smtClean="0"/>
              <a:t>plantations</a:t>
            </a:r>
            <a:r>
              <a:rPr lang="da-DK" dirty="0" smtClean="0"/>
              <a:t>. </a:t>
            </a:r>
            <a:r>
              <a:rPr lang="da-DK" dirty="0" smtClean="0">
                <a:solidFill>
                  <a:schemeClr val="accent1"/>
                </a:solidFill>
              </a:rPr>
              <a:t>http://</a:t>
            </a:r>
            <a:r>
              <a:rPr lang="da-DK" dirty="0" err="1" smtClean="0">
                <a:solidFill>
                  <a:schemeClr val="accent1"/>
                </a:solidFill>
              </a:rPr>
              <a:t>www.naturalcapitalproject.org</a:t>
            </a:r>
            <a:r>
              <a:rPr lang="da-DK" dirty="0" smtClean="0">
                <a:solidFill>
                  <a:schemeClr val="accent1"/>
                </a:solidFill>
              </a:rPr>
              <a:t>/pubs/NatCap_InVEST_Tool_Description_All_TEEBcases_2010.pdf </a:t>
            </a:r>
            <a:endParaRPr lang="da-DK" dirty="0">
              <a:solidFill>
                <a:schemeClr val="accent1"/>
              </a:solidFill>
            </a:endParaRPr>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38</a:t>
            </a:fld>
            <a:endParaRPr lang="en-GB" dirty="0"/>
          </a:p>
        </p:txBody>
      </p:sp>
    </p:spTree>
    <p:extLst>
      <p:ext uri="{BB962C8B-B14F-4D97-AF65-F5344CB8AC3E}">
        <p14:creationId xmlns="" xmlns:p14="http://schemas.microsoft.com/office/powerpoint/2010/main" val="1713740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855663" y="744538"/>
            <a:ext cx="4960937" cy="3722687"/>
          </a:xfrm>
          <a:ln/>
        </p:spPr>
      </p:sp>
      <p:sp>
        <p:nvSpPr>
          <p:cNvPr id="61443"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sz="1200" b="1" kern="1200" dirty="0" smtClean="0">
              <a:solidFill>
                <a:schemeClr val="tx1"/>
              </a:solidFill>
              <a:effectLst/>
              <a:latin typeface="Arial" pitchFamily="34" charset="0"/>
              <a:ea typeface="ＭＳ Ｐゴシック" charset="-128"/>
            </a:endParaRPr>
          </a:p>
          <a:p>
            <a:r>
              <a:rPr lang="en-US" dirty="0" smtClean="0"/>
              <a:t>To kick-start this process, the EU Heads of State and Government set a series of demanding climate and energy targets to be met by 2020, known as the "20-20-20" targets. These are:</a:t>
            </a:r>
          </a:p>
          <a:p>
            <a:pPr marL="171450" indent="-171450">
              <a:buFont typeface="Arial" pitchFamily="34" charset="0"/>
              <a:buChar char="•"/>
            </a:pPr>
            <a:r>
              <a:rPr lang="en-US" dirty="0" smtClean="0"/>
              <a:t>A reduction in EU greenhouse gas emissions of at least 20% below 1990 levels </a:t>
            </a:r>
          </a:p>
          <a:p>
            <a:pPr marL="171450" indent="-171450">
              <a:buFont typeface="Arial" pitchFamily="34" charset="0"/>
              <a:buChar char="•"/>
            </a:pPr>
            <a:r>
              <a:rPr lang="en-US" dirty="0" smtClean="0"/>
              <a:t>20% of EU energy consumption to come from renewable resources </a:t>
            </a:r>
          </a:p>
          <a:p>
            <a:pPr marL="171450" indent="-171450">
              <a:buFont typeface="Arial" pitchFamily="34" charset="0"/>
              <a:buChar char="•"/>
            </a:pPr>
            <a:r>
              <a:rPr lang="en-US" dirty="0" smtClean="0"/>
              <a:t>A 20% reduction in primary energy use compared with projected levels, to be achieved by improving energy efficiency</a:t>
            </a:r>
          </a:p>
          <a:p>
            <a:pPr eaLnBrk="1" hangingPunct="1">
              <a:spcBef>
                <a:spcPct val="0"/>
              </a:spcBef>
            </a:pPr>
            <a:endParaRPr lang="da-DK"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Arial" pitchFamily="34" charset="0"/>
                <a:ea typeface="+mn-ea"/>
                <a:cs typeface="+mn-cs"/>
              </a:rPr>
              <a:t>56. We affirm that there are different approaches, visions, models and tools available to each country, in accordance with its national circumstances and priorities, to achieve sustainable development in its three dimensions which is our overarching goal. In this regard, we consider green economy in the context of sustainable development and poverty eradication as one of the important tools available for achieving sustainable development and that it could provide options for policy making but should not be a rigid set of rules. We emphasize that it should contribute to eradicating poverty as well as sustained economic growth, enhancing social inclusion, improving human welfare and creating opportunities for employment and decent work for all, while maintaining the healthy functioning of the Earth’s ecosystems.</a:t>
            </a:r>
            <a:endParaRPr lang="en-US" sz="1200" kern="1200" dirty="0" smtClean="0">
              <a:solidFill>
                <a:schemeClr val="tx1"/>
              </a:solidFill>
              <a:latin typeface="Arial" pitchFamily="34" charset="0"/>
              <a:ea typeface="+mn-ea"/>
              <a:cs typeface="+mn-cs"/>
            </a:endParaRPr>
          </a:p>
          <a:p>
            <a:r>
              <a:rPr lang="en-US" sz="1200" kern="1200" baseline="0" dirty="0" smtClean="0">
                <a:solidFill>
                  <a:schemeClr val="tx1"/>
                </a:solidFill>
                <a:latin typeface="Arial" pitchFamily="34" charset="0"/>
                <a:ea typeface="+mn-ea"/>
                <a:cs typeface="+mn-cs"/>
              </a:rPr>
              <a:t>At least 20% of the EU budget to be dedicated to climate change under </a:t>
            </a:r>
            <a:r>
              <a:rPr lang="en-US" sz="1200" b="1" kern="1200" baseline="0" dirty="0" smtClean="0">
                <a:solidFill>
                  <a:schemeClr val="tx1"/>
                </a:solidFill>
                <a:latin typeface="Arial" pitchFamily="34" charset="0"/>
                <a:ea typeface="+mn-ea"/>
                <a:cs typeface="+mn-cs"/>
              </a:rPr>
              <a:t>cohesion, research and innovation, agriculture and external aid </a:t>
            </a: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marL="0" marR="0" lvl="1" indent="0" algn="l" defTabSz="914400" rtl="0" eaLnBrk="1" fontAlgn="base" latinLnBrk="0" hangingPunct="1">
              <a:lnSpc>
                <a:spcPct val="100000"/>
              </a:lnSpc>
              <a:spcBef>
                <a:spcPct val="0"/>
              </a:spcBef>
              <a:spcAft>
                <a:spcPct val="0"/>
              </a:spcAft>
              <a:buClrTx/>
              <a:buSzTx/>
              <a:buFontTx/>
              <a:buNone/>
              <a:tabLst/>
              <a:defRPr/>
            </a:pPr>
            <a:r>
              <a:rPr lang="en-GB" dirty="0" smtClean="0">
                <a:ea typeface="ＭＳ Ｐゴシック" pitchFamily="34" charset="-128"/>
              </a:rPr>
              <a:t>Other...(Q: what % of the EU development budget should be allocated to climate change under external aid: Q what did Rio say about the green economy?)</a:t>
            </a:r>
          </a:p>
          <a:p>
            <a:pPr eaLnBrk="1" hangingPunct="1">
              <a:spcBef>
                <a:spcPct val="0"/>
              </a:spcBef>
            </a:pPr>
            <a:endParaRPr lang="en-US" dirty="0" smtClean="0">
              <a:ea typeface="ＭＳ Ｐゴシック" pitchFamily="34" charset="-128"/>
            </a:endParaRPr>
          </a:p>
        </p:txBody>
      </p:sp>
      <p:sp>
        <p:nvSpPr>
          <p:cNvPr id="55300"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da-DK" dirty="0" smtClean="0"/>
              <a:t>How do</a:t>
            </a:r>
            <a:r>
              <a:rPr lang="da-DK" baseline="0" dirty="0" smtClean="0"/>
              <a:t> cc/env affect the MDGs – one example for each from 2 tables. </a:t>
            </a:r>
          </a:p>
          <a:p>
            <a:r>
              <a:rPr lang="da-DK" baseline="0" dirty="0" smtClean="0"/>
              <a:t>Green postive</a:t>
            </a:r>
          </a:p>
          <a:p>
            <a:r>
              <a:rPr lang="da-DK" baseline="0" dirty="0" smtClean="0"/>
              <a:t>Red negative</a:t>
            </a:r>
            <a:endParaRPr lang="en-US"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40</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ea typeface="ＭＳ Ｐゴシック" pitchFamily="34" charset="-128"/>
              </a:rPr>
              <a:t>Maybe show the video -</a:t>
            </a:r>
            <a:r>
              <a:rPr lang="en-US" baseline="0" dirty="0" smtClean="0">
                <a:ea typeface="ＭＳ Ｐゴシック" pitchFamily="34" charset="-128"/>
              </a:rPr>
              <a:t> </a:t>
            </a:r>
            <a:r>
              <a:rPr lang="en-US" dirty="0" smtClean="0">
                <a:ea typeface="ＭＳ Ｐゴシック" pitchFamily="34" charset="-128"/>
              </a:rPr>
              <a:t> earlier on when talking about gender - to break the flow. </a:t>
            </a:r>
            <a:r>
              <a:rPr lang="en-US" baseline="0" dirty="0" smtClean="0">
                <a:ea typeface="ＭＳ Ｐゴシック" pitchFamily="34" charset="-128"/>
              </a:rPr>
              <a:t> N</a:t>
            </a:r>
            <a:r>
              <a:rPr lang="en-US" dirty="0" smtClean="0">
                <a:ea typeface="ＭＳ Ｐゴシック" pitchFamily="34" charset="-128"/>
              </a:rPr>
              <a:t>eeds real life examples rather than theoretical discussion. </a:t>
            </a:r>
          </a:p>
        </p:txBody>
      </p:sp>
      <p:sp>
        <p:nvSpPr>
          <p:cNvPr id="8602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48B40C64-2EB7-4C16-B179-E3D80BAA123D}" type="slidenum">
              <a:rPr lang="fr-BE" smtClean="0">
                <a:solidFill>
                  <a:schemeClr val="tx1"/>
                </a:solidFill>
                <a:latin typeface="Arial" pitchFamily="34" charset="0"/>
                <a:ea typeface="ＭＳ Ｐゴシック" pitchFamily="34" charset="-128"/>
              </a:rPr>
              <a:pPr eaLnBrk="1" hangingPunct="1">
                <a:defRPr/>
              </a:pPr>
              <a:t>41</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fr-BE" dirty="0" err="1" smtClean="0">
                <a:latin typeface="Arial" charset="0"/>
              </a:rPr>
              <a:t>What</a:t>
            </a:r>
            <a:r>
              <a:rPr lang="fr-BE" dirty="0" smtClean="0">
                <a:latin typeface="Arial" charset="0"/>
              </a:rPr>
              <a:t> </a:t>
            </a:r>
            <a:r>
              <a:rPr lang="fr-BE" dirty="0" err="1" smtClean="0">
                <a:latin typeface="Arial" charset="0"/>
              </a:rPr>
              <a:t>is</a:t>
            </a:r>
            <a:r>
              <a:rPr lang="fr-BE" dirty="0" smtClean="0">
                <a:latin typeface="Arial" charset="0"/>
              </a:rPr>
              <a:t> </a:t>
            </a:r>
            <a:r>
              <a:rPr lang="fr-BE" dirty="0" err="1" smtClean="0">
                <a:latin typeface="Arial" charset="0"/>
              </a:rPr>
              <a:t>this</a:t>
            </a:r>
            <a:r>
              <a:rPr lang="fr-BE" dirty="0" smtClean="0">
                <a:latin typeface="Arial" charset="0"/>
              </a:rPr>
              <a:t> – </a:t>
            </a:r>
            <a:r>
              <a:rPr lang="fr-BE" dirty="0" err="1" smtClean="0">
                <a:latin typeface="Arial" charset="0"/>
              </a:rPr>
              <a:t>space</a:t>
            </a:r>
            <a:r>
              <a:rPr lang="fr-BE" dirty="0" smtClean="0">
                <a:latin typeface="Arial" charset="0"/>
              </a:rPr>
              <a:t> </a:t>
            </a:r>
            <a:r>
              <a:rPr lang="fr-BE" dirty="0" err="1" smtClean="0">
                <a:latin typeface="Arial" charset="0"/>
              </a:rPr>
              <a:t>junk</a:t>
            </a:r>
            <a:r>
              <a:rPr lang="fr-BE" dirty="0" smtClean="0">
                <a:latin typeface="Arial" charset="0"/>
              </a:rPr>
              <a:t> – no </a:t>
            </a:r>
            <a:r>
              <a:rPr lang="fr-BE" dirty="0" err="1" smtClean="0">
                <a:latin typeface="Arial" charset="0"/>
              </a:rPr>
              <a:t>regulation</a:t>
            </a:r>
            <a:r>
              <a:rPr lang="fr-BE" dirty="0" smtClean="0">
                <a:latin typeface="Arial" charset="0"/>
              </a:rPr>
              <a:t> – </a:t>
            </a:r>
            <a:r>
              <a:rPr lang="fr-BE" dirty="0" err="1" smtClean="0">
                <a:latin typeface="Arial" charset="0"/>
              </a:rPr>
              <a:t>it</a:t>
            </a:r>
            <a:r>
              <a:rPr lang="fr-BE" dirty="0" smtClean="0">
                <a:latin typeface="Arial" charset="0"/>
              </a:rPr>
              <a:t> </a:t>
            </a:r>
            <a:r>
              <a:rPr lang="fr-BE" dirty="0" err="1" smtClean="0">
                <a:latin typeface="Arial" charset="0"/>
              </a:rPr>
              <a:t>can</a:t>
            </a:r>
            <a:r>
              <a:rPr lang="fr-BE" dirty="0" smtClean="0">
                <a:latin typeface="Arial" charset="0"/>
              </a:rPr>
              <a:t> </a:t>
            </a:r>
            <a:r>
              <a:rPr lang="fr-BE" dirty="0" err="1" smtClean="0">
                <a:latin typeface="Arial" charset="0"/>
              </a:rPr>
              <a:t>cost</a:t>
            </a:r>
            <a:r>
              <a:rPr lang="fr-BE" dirty="0" smtClean="0">
                <a:latin typeface="Arial" charset="0"/>
              </a:rPr>
              <a:t> a lot of money – </a:t>
            </a:r>
            <a:r>
              <a:rPr lang="fr-BE" dirty="0" err="1" smtClean="0">
                <a:latin typeface="Arial" charset="0"/>
              </a:rPr>
              <a:t>your</a:t>
            </a:r>
            <a:r>
              <a:rPr lang="fr-BE" dirty="0" smtClean="0">
                <a:latin typeface="Arial" charset="0"/>
              </a:rPr>
              <a:t> mobile </a:t>
            </a:r>
            <a:r>
              <a:rPr lang="fr-BE" dirty="0" err="1" smtClean="0">
                <a:latin typeface="Arial" charset="0"/>
              </a:rPr>
              <a:t>may</a:t>
            </a:r>
            <a:r>
              <a:rPr lang="fr-BE" dirty="0" smtClean="0">
                <a:latin typeface="Arial" charset="0"/>
              </a:rPr>
              <a:t> not </a:t>
            </a:r>
            <a:r>
              <a:rPr lang="fr-BE" dirty="0" err="1" smtClean="0">
                <a:latin typeface="Arial" charset="0"/>
              </a:rPr>
              <a:t>work</a:t>
            </a:r>
            <a:r>
              <a:rPr lang="fr-BE" dirty="0" smtClean="0">
                <a:latin typeface="Arial" charset="0"/>
              </a:rPr>
              <a:t> – has </a:t>
            </a:r>
            <a:r>
              <a:rPr lang="fr-BE" dirty="0" err="1" smtClean="0">
                <a:latin typeface="Arial" charset="0"/>
              </a:rPr>
              <a:t>commonalities</a:t>
            </a:r>
            <a:r>
              <a:rPr lang="fr-BE" dirty="0" smtClean="0">
                <a:latin typeface="Arial" charset="0"/>
              </a:rPr>
              <a:t> </a:t>
            </a:r>
            <a:r>
              <a:rPr lang="fr-BE" dirty="0" err="1" smtClean="0">
                <a:latin typeface="Arial" charset="0"/>
              </a:rPr>
              <a:t>with</a:t>
            </a:r>
            <a:r>
              <a:rPr lang="fr-BE" dirty="0" smtClean="0">
                <a:latin typeface="Arial" charset="0"/>
              </a:rPr>
              <a:t> the </a:t>
            </a:r>
            <a:r>
              <a:rPr lang="fr-BE" dirty="0" err="1" smtClean="0">
                <a:latin typeface="Arial" charset="0"/>
              </a:rPr>
              <a:t>environmental</a:t>
            </a:r>
            <a:r>
              <a:rPr lang="fr-BE" dirty="0" smtClean="0">
                <a:latin typeface="Arial" charset="0"/>
              </a:rPr>
              <a:t> issues on </a:t>
            </a:r>
            <a:r>
              <a:rPr lang="fr-BE" dirty="0" err="1" smtClean="0">
                <a:latin typeface="Arial" charset="0"/>
              </a:rPr>
              <a:t>earth</a:t>
            </a:r>
            <a:endParaRPr lang="fr-BE" dirty="0" smtClean="0">
              <a:latin typeface="Arial" charset="0"/>
            </a:endParaRPr>
          </a:p>
          <a:p>
            <a:pPr eaLnBrk="1" hangingPunct="1">
              <a:spcBef>
                <a:spcPct val="0"/>
              </a:spcBef>
            </a:pPr>
            <a:endParaRPr lang="fr-BE" dirty="0" smtClean="0">
              <a:latin typeface="Arial" charset="0"/>
            </a:endParaRPr>
          </a:p>
          <a:p>
            <a:pPr eaLnBrk="1" hangingPunct="1">
              <a:spcBef>
                <a:spcPct val="0"/>
              </a:spcBef>
            </a:pPr>
            <a:r>
              <a:rPr lang="fr-BE" dirty="0" err="1" smtClean="0">
                <a:latin typeface="Arial" charset="0"/>
              </a:rPr>
              <a:t>We</a:t>
            </a:r>
            <a:r>
              <a:rPr lang="fr-BE" dirty="0" smtClean="0">
                <a:latin typeface="Arial" charset="0"/>
              </a:rPr>
              <a:t> have an </a:t>
            </a:r>
            <a:r>
              <a:rPr lang="fr-BE" dirty="0" err="1" smtClean="0">
                <a:latin typeface="Arial" charset="0"/>
              </a:rPr>
              <a:t>effect</a:t>
            </a:r>
            <a:r>
              <a:rPr lang="fr-BE" dirty="0" smtClean="0">
                <a:latin typeface="Arial" charset="0"/>
              </a:rPr>
              <a:t> on the </a:t>
            </a:r>
            <a:r>
              <a:rPr lang="fr-BE" dirty="0" err="1" smtClean="0">
                <a:latin typeface="Arial" charset="0"/>
              </a:rPr>
              <a:t>environment</a:t>
            </a:r>
            <a:r>
              <a:rPr lang="fr-BE" dirty="0" smtClean="0">
                <a:latin typeface="Arial" charset="0"/>
              </a:rPr>
              <a:t> – </a:t>
            </a:r>
            <a:r>
              <a:rPr lang="fr-BE" dirty="0" err="1" smtClean="0">
                <a:latin typeface="Arial" charset="0"/>
              </a:rPr>
              <a:t>what</a:t>
            </a:r>
            <a:r>
              <a:rPr lang="fr-BE" dirty="0" smtClean="0">
                <a:latin typeface="Arial" charset="0"/>
              </a:rPr>
              <a:t> </a:t>
            </a:r>
            <a:r>
              <a:rPr lang="fr-BE" dirty="0" err="1" smtClean="0">
                <a:latin typeface="Arial" charset="0"/>
              </a:rPr>
              <a:t>we</a:t>
            </a:r>
            <a:r>
              <a:rPr lang="fr-BE" dirty="0" smtClean="0">
                <a:latin typeface="Arial" charset="0"/>
              </a:rPr>
              <a:t> do to the </a:t>
            </a:r>
            <a:r>
              <a:rPr lang="fr-BE" dirty="0" err="1" smtClean="0">
                <a:latin typeface="Arial" charset="0"/>
              </a:rPr>
              <a:t>environment</a:t>
            </a:r>
            <a:r>
              <a:rPr lang="fr-BE" dirty="0" smtClean="0">
                <a:latin typeface="Arial" charset="0"/>
              </a:rPr>
              <a:t> has an </a:t>
            </a:r>
            <a:r>
              <a:rPr lang="fr-BE" dirty="0" err="1" smtClean="0">
                <a:latin typeface="Arial" charset="0"/>
              </a:rPr>
              <a:t>effect</a:t>
            </a:r>
            <a:r>
              <a:rPr lang="fr-BE" dirty="0" smtClean="0">
                <a:latin typeface="Arial" charset="0"/>
              </a:rPr>
              <a:t> on us</a:t>
            </a:r>
          </a:p>
          <a:p>
            <a:pPr eaLnBrk="1" hangingPunct="1">
              <a:spcBef>
                <a:spcPct val="0"/>
              </a:spcBef>
            </a:pPr>
            <a:r>
              <a:rPr lang="fr-BE" dirty="0" err="1" smtClean="0">
                <a:latin typeface="Arial" charset="0"/>
              </a:rPr>
              <a:t>Religious</a:t>
            </a:r>
            <a:r>
              <a:rPr lang="fr-BE" dirty="0" smtClean="0">
                <a:latin typeface="Arial" charset="0"/>
              </a:rPr>
              <a:t> part			</a:t>
            </a:r>
            <a:r>
              <a:rPr lang="fr-BE" dirty="0" err="1" smtClean="0">
                <a:latin typeface="Arial" charset="0"/>
              </a:rPr>
              <a:t>obvious</a:t>
            </a:r>
            <a:r>
              <a:rPr lang="fr-BE" dirty="0" smtClean="0">
                <a:latin typeface="Arial" charset="0"/>
              </a:rPr>
              <a:t> part</a:t>
            </a:r>
          </a:p>
          <a:p>
            <a:pPr eaLnBrk="1" hangingPunct="1">
              <a:spcBef>
                <a:spcPct val="0"/>
              </a:spcBef>
            </a:pPr>
            <a:endParaRPr lang="fr-BE" dirty="0" smtClean="0">
              <a:latin typeface="Arial" charset="0"/>
            </a:endParaRPr>
          </a:p>
        </p:txBody>
      </p:sp>
      <p:sp>
        <p:nvSpPr>
          <p:cNvPr id="56324" name="Espace réservé du numéro de diapositive 3"/>
          <p:cNvSpPr>
            <a:spLocks noGrp="1"/>
          </p:cNvSpPr>
          <p:nvPr>
            <p:ph type="sldNum" sz="quarter" idx="5"/>
          </p:nvPr>
        </p:nvSpPr>
        <p:spPr>
          <a:noFill/>
        </p:spPr>
        <p:txBody>
          <a:bodyPr/>
          <a:lstStyle/>
          <a:p>
            <a:fld id="{E5A20201-A86F-4699-86D6-102F0BE2D59C}" type="slidenum">
              <a:rPr lang="fr-BE" smtClean="0"/>
              <a:pPr/>
              <a:t>4</a:t>
            </a:fld>
            <a:endParaRPr lang="fr-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55663" y="744538"/>
            <a:ext cx="4960937" cy="3722687"/>
          </a:xfrm>
          <a:ln/>
        </p:spPr>
      </p:sp>
      <p:sp>
        <p:nvSpPr>
          <p:cNvPr id="62467"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da-DK" dirty="0" smtClean="0">
                <a:ea typeface="ＭＳ Ｐゴシック" pitchFamily="34" charset="-128"/>
              </a:rPr>
              <a:t>Ask for examples ....construction material ....forest products...firewood ...water for farming</a:t>
            </a:r>
            <a:endParaRPr lang="en-US" dirty="0" smtClean="0">
              <a:ea typeface="ＭＳ Ｐゴシック" pitchFamily="34" charset="-128"/>
            </a:endParaRPr>
          </a:p>
        </p:txBody>
      </p:sp>
      <p:sp>
        <p:nvSpPr>
          <p:cNvPr id="56324" name="Espace réservé du pied de page 4"/>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proportion</a:t>
            </a:r>
            <a:r>
              <a:rPr lang="da-DK" baseline="0" dirty="0" smtClean="0"/>
              <a:t> of revenue in tz</a:t>
            </a:r>
            <a:endParaRPr lang="en-GB"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6</a:t>
            </a:fld>
            <a:endParaRPr lang="en-GB" dirty="0"/>
          </a:p>
        </p:txBody>
      </p:sp>
    </p:spTree>
    <p:extLst>
      <p:ext uri="{BB962C8B-B14F-4D97-AF65-F5344CB8AC3E}">
        <p14:creationId xmlns="" xmlns:p14="http://schemas.microsoft.com/office/powerpoint/2010/main" val="260138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If needed the discussion</a:t>
            </a:r>
            <a:r>
              <a:rPr lang="da-DK" baseline="0" dirty="0" smtClean="0"/>
              <a:t> could lead to presentation of the optional slides – at least mention that they are available.</a:t>
            </a:r>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smtClean="0"/>
              <a:t>World bank 2005 and 2010</a:t>
            </a:r>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smtClean="0"/>
              <a:t> http://www-wds.worldbank.org/external/default/WDSContentServer/WDSP/IB/2010/08/26/000333037_20100826001806/Rendered/PDF/562950PUB0Envi1AUGUST0201011PUBLIC1.pdf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dirty="0" smtClean="0"/>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p>
          <a:p>
            <a:pPr rtl="0" eaLnBrk="0" fontAlgn="base" hangingPunct="0"/>
            <a:r>
              <a:rPr lang="da-DK" sz="1200" b="0" kern="1200" baseline="0" dirty="0" smtClean="0">
                <a:solidFill>
                  <a:schemeClr val="tx1"/>
                </a:solidFill>
                <a:effectLst/>
                <a:latin typeface="Arial" pitchFamily="34" charset="0"/>
                <a:ea typeface="ＭＳ Ｐゴシック" charset="-128"/>
              </a:rPr>
              <a:t>Use buzz groups</a:t>
            </a:r>
          </a:p>
          <a:p>
            <a:pPr rtl="0" eaLnBrk="0" fontAlgn="base" hangingPunct="0"/>
            <a:r>
              <a:rPr lang="da-DK" sz="1200" b="0" kern="1200" baseline="0" dirty="0" smtClean="0">
                <a:solidFill>
                  <a:schemeClr val="tx1"/>
                </a:solidFill>
                <a:effectLst/>
                <a:latin typeface="Arial" pitchFamily="34" charset="0"/>
                <a:ea typeface="ＭＳ Ｐゴシック" charset="-128"/>
              </a:rPr>
              <a:t>Potential questions</a:t>
            </a:r>
          </a:p>
          <a:p>
            <a:pPr marL="342900" indent="-342900">
              <a:buFont typeface="Arial" pitchFamily="34" charset="0"/>
              <a:buChar char="•"/>
            </a:pPr>
            <a:r>
              <a:rPr lang="en-US" sz="1200" dirty="0" smtClean="0"/>
              <a:t>What is natural capital, examples?</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How important is it in developing countries?</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What are ‘environmental externalities’? </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What examples are there of the green economy at work?</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Is there a tension between economic growth and environment</a:t>
            </a:r>
          </a:p>
          <a:p>
            <a:pPr marL="342900" indent="-342900">
              <a:buFont typeface="Arial" pitchFamily="34" charset="0"/>
              <a:buChar char="•"/>
            </a:pPr>
            <a:endParaRPr lang="en-US" sz="1200" dirty="0" smtClean="0"/>
          </a:p>
          <a:p>
            <a:pPr marL="342900" indent="-342900">
              <a:buFont typeface="Arial" pitchFamily="34" charset="0"/>
              <a:buChar char="•"/>
            </a:pPr>
            <a:endParaRPr lang="en-US" sz="1200" b="0" dirty="0" smtClean="0">
              <a:effectLst/>
            </a:endParaRPr>
          </a:p>
          <a:p>
            <a:pPr marL="342900" indent="-342900">
              <a:buFont typeface="Arial" pitchFamily="34" charset="0"/>
              <a:buChar char="•"/>
            </a:pPr>
            <a:endParaRPr lang="da-DK" b="0" dirty="0" smtClean="0">
              <a:effectLst/>
            </a:endParaRPr>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7</a:t>
            </a:fld>
            <a:endParaRPr lang="en-GB" dirty="0"/>
          </a:p>
        </p:txBody>
      </p:sp>
    </p:spTree>
    <p:extLst>
      <p:ext uri="{BB962C8B-B14F-4D97-AF65-F5344CB8AC3E}">
        <p14:creationId xmlns="" xmlns:p14="http://schemas.microsoft.com/office/powerpoint/2010/main" val="35806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If needed the discussion</a:t>
            </a:r>
            <a:r>
              <a:rPr lang="da-DK" baseline="0" dirty="0" smtClean="0"/>
              <a:t> could lead to presentation of the optional slides – at least mention that they are available.</a:t>
            </a:r>
            <a:endParaRPr lang="da-DK" dirty="0" smtClean="0"/>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p>
          <a:p>
            <a:pPr rtl="0" eaLnBrk="0" fontAlgn="base" hangingPunct="0"/>
            <a:r>
              <a:rPr lang="da-DK" sz="1200" b="0" kern="1200" baseline="0" dirty="0" smtClean="0">
                <a:solidFill>
                  <a:schemeClr val="tx1"/>
                </a:solidFill>
                <a:effectLst/>
                <a:latin typeface="Arial" pitchFamily="34" charset="0"/>
                <a:ea typeface="ＭＳ Ｐゴシック" charset="-128"/>
              </a:rPr>
              <a:t>Use buzz groups</a:t>
            </a:r>
          </a:p>
          <a:p>
            <a:pPr rtl="0" eaLnBrk="0" fontAlgn="base" hangingPunct="0"/>
            <a:r>
              <a:rPr lang="da-DK" sz="1200" b="0" kern="1200" baseline="0" dirty="0" smtClean="0">
                <a:solidFill>
                  <a:schemeClr val="tx1"/>
                </a:solidFill>
                <a:effectLst/>
                <a:latin typeface="Arial" pitchFamily="34" charset="0"/>
                <a:ea typeface="ＭＳ Ｐゴシック" charset="-128"/>
              </a:rPr>
              <a:t>Potentially could use the Kenya sugar SEA study</a:t>
            </a:r>
            <a:endParaRPr lang="da-DK" b="0" dirty="0" smtClean="0">
              <a:effectLst/>
            </a:endParaRPr>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8</a:t>
            </a:fld>
            <a:endParaRPr lang="en-GB" dirty="0"/>
          </a:p>
        </p:txBody>
      </p:sp>
    </p:spTree>
    <p:extLst>
      <p:ext uri="{BB962C8B-B14F-4D97-AF65-F5344CB8AC3E}">
        <p14:creationId xmlns="" xmlns:p14="http://schemas.microsoft.com/office/powerpoint/2010/main" val="35806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50000"/>
              </a:lnSpc>
              <a:buFont typeface="Arial" pitchFamily="34" charset="0"/>
              <a:buNone/>
            </a:pPr>
            <a:endParaRPr lang="en-GB" sz="1800" dirty="0" smtClean="0"/>
          </a:p>
          <a:p>
            <a:endParaRPr lang="da-DK"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9</a:t>
            </a:fld>
            <a:endParaRPr lang="en-GB" dirty="0"/>
          </a:p>
        </p:txBody>
      </p:sp>
    </p:spTree>
    <p:extLst>
      <p:ext uri="{BB962C8B-B14F-4D97-AF65-F5344CB8AC3E}">
        <p14:creationId xmlns="" xmlns:p14="http://schemas.microsoft.com/office/powerpoint/2010/main" val="193594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A8A6117F-C1B5-42D2-B7F9-0A24E850E05A}"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2EFFDE-2EA5-4ED1-B927-EA20D2248FB4}"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D2FB8A-F13A-45FD-ADFF-5D1AC4E581C5}"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9AFE5D-2F74-4368-84A6-1447D0FC97AF}"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76B06D-7705-4478-BAA2-5D404CDD7A5A}"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37B46E2-8D96-4E58-98C3-A75A997108A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E17CE07-6A9F-4C14-98DC-93E7703FDB99}"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CB2000-C973-4143-B092-0F4E6EBEE889}"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94EB546-2F21-40B1-B5ED-F80E78F569AD}"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07D557-B2EE-4818-AF38-033215A30489}"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3468E53-80DA-45F7-9543-799374FD70D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mn-cs"/>
              </a:defRPr>
            </a:lvl1pPr>
          </a:lstStyle>
          <a:p>
            <a:pPr>
              <a:defRPr/>
            </a:pPr>
            <a:fld id="{FD927807-F3D7-4AFB-85D8-4723C06B7014}"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cca.e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slide" Target="slide19.x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png"/><Relationship Id="rId3" Type="http://schemas.openxmlformats.org/officeDocument/2006/relationships/image" Target="../media/image19.jpeg"/><Relationship Id="rId7" Type="http://schemas.openxmlformats.org/officeDocument/2006/relationships/hyperlink" Target="http://www.google.be/imgres?imgurl=http://www.economiesolidaire.com/images/logo-max-havelaar.png&amp;imgrefurl=http://www.economiesolidaire.com/2007/09/28/quelques-infos-sur-le-label-max-havelaar/&amp;h=293&amp;w=250&amp;sz=42&amp;tbnid=jDHjNpoF1jciNM:&amp;tbnh=115&amp;tbnw=98&amp;prev=/search?q=max+havelaar&amp;tbm=isch&amp;tbo=u&amp;zoom=1&amp;q=max+havelaar&amp;hl=fr&amp;usg=__fen8AWSRzXGRqtpK888TATCaAH8=&amp;sa=X&amp;ei=X4gETvuvFMTLswbVqeSQDA&amp;ved=0CDgQ9QEwBg" TargetMode="External"/><Relationship Id="rId12" Type="http://schemas.openxmlformats.org/officeDocument/2006/relationships/hyperlink" Target="http://www.msc.org/" TargetMode="External"/><Relationship Id="rId2" Type="http://schemas.openxmlformats.org/officeDocument/2006/relationships/image" Target="../media/image18.jpeg"/><Relationship Id="rId16"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jpeg"/><Relationship Id="rId5" Type="http://schemas.openxmlformats.org/officeDocument/2006/relationships/hyperlink" Target="http://fr.wikipedia.org/wiki/Fichier:Energy_Star_logo.svg" TargetMode="External"/><Relationship Id="rId15" Type="http://schemas.openxmlformats.org/officeDocument/2006/relationships/image" Target="../media/image27.jpeg"/><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hyperlink" Target="http://www.google.be/imgres?imgurl=http://ecoenergysavingproducts.co.uk/wp-content/uploads/2010/04/eco-planet.jpg&amp;imgrefurl=http://ecoenergysavingproducts.co.uk/?p=82&amp;usg=__ya5agYvyu-potKAHYnkxNU1PD-I=&amp;h=300&amp;w=300&amp;sz=16&amp;hl=fr&amp;start=52&amp;sig2=DMPBPm1dpdEyiOkwRpISxw&amp;zoom=1&amp;itbs=1&amp;tbnid=BwCcsIHdIg45YM:&amp;tbnh=116&amp;tbnw=116&amp;prev=/search?q=ecolabel&amp;start=40&amp;hl=fr&amp;sa=N&amp;biw=1260&amp;bih=800&amp;ndsp=20&amp;tbm=isch&amp;prmd=ivns&amp;ei=R4kETp7XF5HLsgb5ycTCDA" TargetMode="External"/><Relationship Id="rId1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feature=player_detailpage&amp;v=mhQ3z5EBdco"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youtube.com/watch?feature=player_detailpage&amp;v=mhQ3z5EBdco" TargetMode="External"/><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hyperlink" Target="http://www.youtube.com/watch?v=rktPAsqdqp4&amp;feature=player_detailpag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4"/>
          <p:cNvSpPr>
            <a:spLocks noGrp="1"/>
          </p:cNvSpPr>
          <p:nvPr>
            <p:ph type="subTitle" idx="1"/>
          </p:nvPr>
        </p:nvSpPr>
        <p:spPr/>
        <p:txBody>
          <a:bodyPr/>
          <a:lstStyle/>
          <a:p>
            <a:r>
              <a:rPr lang="en-GB" sz="3200" dirty="0" smtClean="0">
                <a:ea typeface="ＭＳ Ｐゴシック" pitchFamily="34" charset="-128"/>
              </a:rPr>
              <a:t>The case for integrating environment and climate change – Module 2</a:t>
            </a:r>
          </a:p>
          <a:p>
            <a:r>
              <a:rPr lang="en-GB" dirty="0" smtClean="0"/>
              <a:t>Eric </a:t>
            </a:r>
            <a:r>
              <a:rPr lang="en-GB" dirty="0" smtClean="0"/>
              <a:t>Buhl-Nielsen</a:t>
            </a:r>
            <a:endParaRPr lang="en-GB" dirty="0" smtClean="0"/>
          </a:p>
        </p:txBody>
      </p:sp>
      <p:sp>
        <p:nvSpPr>
          <p:cNvPr id="3076"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1BEDD03-A4CF-4F50-A453-18943F9F2A6E}" type="slidenum">
              <a:rPr lang="en-GB" sz="1400" smtClean="0">
                <a:solidFill>
                  <a:schemeClr val="bg1"/>
                </a:solidFill>
                <a:ea typeface="ＭＳ Ｐゴシック" pitchFamily="34" charset="-128"/>
              </a:rPr>
              <a:pPr eaLnBrk="1" hangingPunct="1">
                <a:defRPr/>
              </a:pPr>
              <a:t>1</a:t>
            </a:fld>
            <a:endParaRPr lang="en-GB" sz="1400" dirty="0" smtClean="0">
              <a:solidFill>
                <a:schemeClr val="bg1"/>
              </a:solidFill>
              <a:ea typeface="ＭＳ Ｐゴシック" pitchFamily="34" charset="-128"/>
            </a:endParaRPr>
          </a:p>
        </p:txBody>
      </p:sp>
      <p:sp>
        <p:nvSpPr>
          <p:cNvPr id="5" name="Rectangle 5"/>
          <p:cNvSpPr>
            <a:spLocks noGrp="1" noChangeArrowheads="1"/>
          </p:cNvSpPr>
          <p:nvPr>
            <p:ph type="ctrTitle"/>
          </p:nvPr>
        </p:nvSpPr>
        <p:spPr>
          <a:xfrm>
            <a:off x="4103688" y="2257425"/>
            <a:ext cx="5040312" cy="790575"/>
          </a:xfrm>
        </p:spPr>
        <p:txBody>
          <a:bodyPr/>
          <a:lstStyle/>
          <a:p>
            <a:pPr indent="0" eaLnBrk="1" hangingPunct="1"/>
            <a:r>
              <a:rPr lang="en-GB" sz="3200" dirty="0"/>
              <a:t>Environment and climate change in development cooperation</a:t>
            </a:r>
            <a:r>
              <a:rPr lang="da-DK" sz="3200" dirty="0"/>
              <a:t/>
            </a:r>
            <a:br>
              <a:rPr lang="da-DK" sz="3200" dirty="0"/>
            </a:br>
            <a:endParaRPr lang="en-GB" sz="320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a-DK" sz="2400" dirty="0" smtClean="0"/>
              <a:t>Activity 3 Economic /human development arguments –convincing others</a:t>
            </a:r>
            <a:endParaRPr lang="da-DK" sz="2400"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10</a:t>
            </a:fld>
            <a:endParaRPr lang="en-GB" dirty="0"/>
          </a:p>
        </p:txBody>
      </p:sp>
      <p:sp>
        <p:nvSpPr>
          <p:cNvPr id="4" name="Rectangle 3"/>
          <p:cNvSpPr/>
          <p:nvPr/>
        </p:nvSpPr>
        <p:spPr>
          <a:xfrm>
            <a:off x="381000" y="2819400"/>
            <a:ext cx="8305800" cy="2646878"/>
          </a:xfrm>
          <a:prstGeom prst="rect">
            <a:avLst/>
          </a:prstGeom>
        </p:spPr>
        <p:txBody>
          <a:bodyPr wrap="square">
            <a:spAutoFit/>
          </a:bodyPr>
          <a:lstStyle/>
          <a:p>
            <a:r>
              <a:rPr lang="en-US" sz="1800" b="1" dirty="0" smtClean="0"/>
              <a:t>In your experience: </a:t>
            </a:r>
          </a:p>
          <a:p>
            <a:endParaRPr lang="en-US" sz="1800" b="1" dirty="0" smtClean="0"/>
          </a:p>
          <a:p>
            <a:pPr marL="342900" indent="-342900">
              <a:buFont typeface="Arial" pitchFamily="34" charset="0"/>
              <a:buChar char="•"/>
            </a:pPr>
            <a:r>
              <a:rPr lang="en-US" sz="1800" dirty="0" smtClean="0"/>
              <a:t>What are strong and weak points of the argument(s)?</a:t>
            </a:r>
          </a:p>
          <a:p>
            <a:pPr marL="342900" indent="-342900">
              <a:buFont typeface="Arial" pitchFamily="34" charset="0"/>
              <a:buChar char="•"/>
            </a:pPr>
            <a:r>
              <a:rPr lang="en-US" sz="1800" dirty="0" smtClean="0"/>
              <a:t>What are the common obstacles and barriers to making the case?</a:t>
            </a:r>
          </a:p>
          <a:p>
            <a:pPr marL="342900" indent="-342900">
              <a:buFont typeface="Arial" pitchFamily="34" charset="0"/>
              <a:buChar char="•"/>
            </a:pPr>
            <a:r>
              <a:rPr lang="en-US" sz="1800" dirty="0" smtClean="0"/>
              <a:t>What are the tools available to the EU?</a:t>
            </a:r>
          </a:p>
          <a:p>
            <a:pPr marL="342900" indent="-342900">
              <a:buFont typeface="Arial" pitchFamily="34" charset="0"/>
              <a:buChar char="•"/>
            </a:pPr>
            <a:r>
              <a:rPr lang="en-US" sz="1800" dirty="0" smtClean="0"/>
              <a:t>What are the entry points and approaches?</a:t>
            </a:r>
          </a:p>
          <a:p>
            <a:pPr marL="342900" indent="-342900">
              <a:buFont typeface="Arial" pitchFamily="34" charset="0"/>
              <a:buChar char="•"/>
            </a:pPr>
            <a:r>
              <a:rPr lang="en-US" sz="1800" dirty="0" smtClean="0"/>
              <a:t>Who are the allies in making the argument?</a:t>
            </a:r>
          </a:p>
          <a:p>
            <a:r>
              <a:rPr lang="en-US" sz="2000" dirty="0" smtClean="0"/>
              <a:t> </a:t>
            </a:r>
          </a:p>
          <a:p>
            <a:endParaRPr lang="en-US" sz="2000" dirty="0"/>
          </a:p>
        </p:txBody>
      </p:sp>
    </p:spTree>
    <p:extLst>
      <p:ext uri="{BB962C8B-B14F-4D97-AF65-F5344CB8AC3E}">
        <p14:creationId xmlns="" xmlns:p14="http://schemas.microsoft.com/office/powerpoint/2010/main" val="152858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94EB546-2F21-40B1-B5ED-F80E78F569AD}" type="slidenum">
              <a:rPr lang="en-GB" smtClean="0"/>
              <a:pPr>
                <a:defRPr/>
              </a:pPr>
              <a:t>11</a:t>
            </a:fld>
            <a:endParaRPr lang="en-GB" dirty="0"/>
          </a:p>
        </p:txBody>
      </p:sp>
      <p:sp>
        <p:nvSpPr>
          <p:cNvPr id="3" name="TextBox 2"/>
          <p:cNvSpPr txBox="1"/>
          <p:nvPr/>
        </p:nvSpPr>
        <p:spPr>
          <a:xfrm>
            <a:off x="233660" y="1501781"/>
            <a:ext cx="8329084" cy="830997"/>
          </a:xfrm>
          <a:prstGeom prst="rect">
            <a:avLst/>
          </a:prstGeom>
          <a:noFill/>
        </p:spPr>
        <p:txBody>
          <a:bodyPr wrap="square" rtlCol="0">
            <a:spAutoFit/>
          </a:bodyPr>
          <a:lstStyle/>
          <a:p>
            <a:r>
              <a:rPr lang="da-DK" sz="3000" b="1" dirty="0" smtClean="0"/>
              <a:t>Making the case – </a:t>
            </a:r>
            <a:r>
              <a:rPr lang="da-DK" sz="1800" b="1" dirty="0" smtClean="0"/>
              <a:t>different strategies for interacting in different partner situations</a:t>
            </a:r>
            <a:endParaRPr lang="en-GB" sz="1800" b="1" dirty="0"/>
          </a:p>
        </p:txBody>
      </p:sp>
      <p:sp>
        <p:nvSpPr>
          <p:cNvPr id="4" name="Rectangle 5"/>
          <p:cNvSpPr/>
          <p:nvPr/>
        </p:nvSpPr>
        <p:spPr>
          <a:xfrm>
            <a:off x="1263866" y="2680924"/>
            <a:ext cx="3117847" cy="2773740"/>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a typeface=""/>
              <a:cs typeface=""/>
            </a:endParaRPr>
          </a:p>
        </p:txBody>
      </p:sp>
      <p:cxnSp>
        <p:nvCxnSpPr>
          <p:cNvPr id="5" name="Straight Connector 7"/>
          <p:cNvCxnSpPr>
            <a:stCxn id="4" idx="0"/>
            <a:endCxn id="4" idx="2"/>
          </p:cNvCxnSpPr>
          <p:nvPr/>
        </p:nvCxnSpPr>
        <p:spPr>
          <a:xfrm>
            <a:off x="2822790" y="2680924"/>
            <a:ext cx="0" cy="2773740"/>
          </a:xfrm>
          <a:prstGeom prst="straightConnector1">
            <a:avLst/>
          </a:prstGeom>
          <a:noFill/>
          <a:ln w="9528">
            <a:solidFill>
              <a:srgbClr val="4A7EBB"/>
            </a:solidFill>
            <a:prstDash val="solid"/>
          </a:ln>
        </p:spPr>
      </p:cxnSp>
      <p:cxnSp>
        <p:nvCxnSpPr>
          <p:cNvPr id="6" name="Straight Connector 9"/>
          <p:cNvCxnSpPr>
            <a:stCxn id="4" idx="1"/>
            <a:endCxn id="4" idx="3"/>
          </p:cNvCxnSpPr>
          <p:nvPr/>
        </p:nvCxnSpPr>
        <p:spPr>
          <a:xfrm>
            <a:off x="1263866" y="4067794"/>
            <a:ext cx="3117847" cy="0"/>
          </a:xfrm>
          <a:prstGeom prst="straightConnector1">
            <a:avLst/>
          </a:prstGeom>
          <a:noFill/>
          <a:ln w="9528">
            <a:solidFill>
              <a:srgbClr val="4A7EBB"/>
            </a:solidFill>
            <a:prstDash val="solid"/>
          </a:ln>
        </p:spPr>
      </p:cxnSp>
      <p:sp>
        <p:nvSpPr>
          <p:cNvPr id="7" name="TextBox 9"/>
          <p:cNvSpPr txBox="1"/>
          <p:nvPr/>
        </p:nvSpPr>
        <p:spPr>
          <a:xfrm>
            <a:off x="2039086" y="6194725"/>
            <a:ext cx="1248034"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0" i="0" u="none" strike="noStrike" kern="1200" cap="none" spc="0" baseline="0" dirty="0" smtClean="0">
                <a:solidFill>
                  <a:srgbClr val="000000"/>
                </a:solidFill>
                <a:uFillTx/>
                <a:latin typeface="Calibri"/>
                <a:ea typeface=""/>
                <a:cs typeface=""/>
              </a:rPr>
              <a:t>Committment </a:t>
            </a:r>
            <a:endParaRPr lang="en-GB" sz="1400" b="0" i="0" u="none" strike="noStrike" kern="1200" cap="none" spc="0" baseline="0" dirty="0">
              <a:solidFill>
                <a:srgbClr val="000000"/>
              </a:solidFill>
              <a:uFillTx/>
              <a:latin typeface="Calibri"/>
              <a:ea typeface=""/>
              <a:cs typeface=""/>
            </a:endParaRPr>
          </a:p>
        </p:txBody>
      </p:sp>
      <p:sp>
        <p:nvSpPr>
          <p:cNvPr id="8" name="TextBox 10"/>
          <p:cNvSpPr txBox="1"/>
          <p:nvPr/>
        </p:nvSpPr>
        <p:spPr>
          <a:xfrm>
            <a:off x="1728226" y="5429866"/>
            <a:ext cx="444151" cy="28227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0" i="0" u="none" strike="noStrike" kern="1200" cap="none" spc="0" baseline="0">
                <a:solidFill>
                  <a:srgbClr val="000000"/>
                </a:solidFill>
                <a:uFillTx/>
                <a:latin typeface="Calibri"/>
                <a:ea typeface=""/>
                <a:cs typeface=""/>
              </a:rPr>
              <a:t>Low</a:t>
            </a:r>
            <a:endParaRPr lang="en-GB" sz="1400" b="0" i="0" u="none" strike="noStrike" kern="1200" cap="none" spc="0" baseline="0">
              <a:solidFill>
                <a:srgbClr val="000000"/>
              </a:solidFill>
              <a:uFillTx/>
              <a:latin typeface="Calibri"/>
              <a:ea typeface=""/>
              <a:cs typeface=""/>
            </a:endParaRPr>
          </a:p>
        </p:txBody>
      </p:sp>
      <p:sp>
        <p:nvSpPr>
          <p:cNvPr id="9" name="TextBox 11"/>
          <p:cNvSpPr txBox="1"/>
          <p:nvPr/>
        </p:nvSpPr>
        <p:spPr>
          <a:xfrm>
            <a:off x="3379212" y="5436559"/>
            <a:ext cx="461049" cy="28227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0" i="0" u="none" strike="noStrike" kern="1200" cap="none" spc="0" baseline="0">
                <a:solidFill>
                  <a:srgbClr val="000000"/>
                </a:solidFill>
                <a:uFillTx/>
                <a:latin typeface="Calibri"/>
                <a:ea typeface=""/>
                <a:cs typeface=""/>
              </a:rPr>
              <a:t>high</a:t>
            </a:r>
            <a:endParaRPr lang="en-GB" sz="1400" b="0" i="0" u="none" strike="noStrike" kern="1200" cap="none" spc="0" baseline="0">
              <a:solidFill>
                <a:srgbClr val="000000"/>
              </a:solidFill>
              <a:uFillTx/>
              <a:latin typeface="Calibri"/>
              <a:ea typeface=""/>
              <a:cs typeface=""/>
            </a:endParaRPr>
          </a:p>
        </p:txBody>
      </p:sp>
      <p:grpSp>
        <p:nvGrpSpPr>
          <p:cNvPr id="10" name="Group 12"/>
          <p:cNvGrpSpPr/>
          <p:nvPr/>
        </p:nvGrpSpPr>
        <p:grpSpPr>
          <a:xfrm>
            <a:off x="950374" y="2945095"/>
            <a:ext cx="290258" cy="2102606"/>
            <a:chOff x="1212659" y="2469027"/>
            <a:chExt cx="290258" cy="2102606"/>
          </a:xfrm>
        </p:grpSpPr>
        <p:sp>
          <p:nvSpPr>
            <p:cNvPr id="11" name="TextBox 12"/>
            <p:cNvSpPr txBox="1"/>
            <p:nvPr/>
          </p:nvSpPr>
          <p:spPr>
            <a:xfrm rot="16200004">
              <a:off x="1133344" y="4208781"/>
              <a:ext cx="442167" cy="28353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0" i="0" u="none" strike="noStrike" kern="1200" cap="none" spc="0" baseline="0">
                  <a:solidFill>
                    <a:srgbClr val="000000"/>
                  </a:solidFill>
                  <a:uFillTx/>
                  <a:latin typeface="Calibri"/>
                  <a:ea typeface=""/>
                  <a:cs typeface=""/>
                </a:rPr>
                <a:t>Low</a:t>
              </a:r>
              <a:endParaRPr lang="en-GB" sz="1400" b="0" i="0" u="none" strike="noStrike" kern="1200" cap="none" spc="0" baseline="0">
                <a:solidFill>
                  <a:srgbClr val="000000"/>
                </a:solidFill>
                <a:uFillTx/>
                <a:latin typeface="Calibri"/>
                <a:ea typeface=""/>
                <a:cs typeface=""/>
              </a:endParaRPr>
            </a:p>
          </p:txBody>
        </p:sp>
        <p:sp>
          <p:nvSpPr>
            <p:cNvPr id="12" name="TextBox 13"/>
            <p:cNvSpPr txBox="1"/>
            <p:nvPr/>
          </p:nvSpPr>
          <p:spPr>
            <a:xfrm rot="16200004">
              <a:off x="1131653" y="2556754"/>
              <a:ext cx="458992" cy="28353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0" i="0" u="none" strike="noStrike" kern="1200" cap="none" spc="0" baseline="0">
                  <a:solidFill>
                    <a:srgbClr val="000000"/>
                  </a:solidFill>
                  <a:uFillTx/>
                  <a:latin typeface="Calibri"/>
                  <a:ea typeface=""/>
                  <a:cs typeface=""/>
                </a:rPr>
                <a:t>high</a:t>
              </a:r>
              <a:endParaRPr lang="en-GB" sz="1400" b="0" i="0" u="none" strike="noStrike" kern="1200" cap="none" spc="0" baseline="0">
                <a:solidFill>
                  <a:srgbClr val="000000"/>
                </a:solidFill>
                <a:uFillTx/>
                <a:latin typeface="Calibri"/>
                <a:ea typeface=""/>
                <a:cs typeface=""/>
              </a:endParaRPr>
            </a:p>
          </p:txBody>
        </p:sp>
      </p:grpSp>
      <p:sp>
        <p:nvSpPr>
          <p:cNvPr id="13" name="TextBox 8"/>
          <p:cNvSpPr txBox="1"/>
          <p:nvPr/>
        </p:nvSpPr>
        <p:spPr>
          <a:xfrm rot="16200004">
            <a:off x="-53785" y="4212961"/>
            <a:ext cx="848309" cy="307777"/>
          </a:xfrm>
          <a:prstGeom prst="rect">
            <a:avLst/>
          </a:prstGeom>
          <a:solidFill>
            <a:srgbClr val="FFFFFF"/>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0" i="0" u="none" strike="noStrike" kern="1200" cap="none" spc="0" baseline="0" dirty="0" smtClean="0">
                <a:solidFill>
                  <a:srgbClr val="000000"/>
                </a:solidFill>
                <a:uFillTx/>
                <a:latin typeface="Calibri"/>
                <a:ea typeface=""/>
                <a:cs typeface=""/>
              </a:rPr>
              <a:t>Capacity</a:t>
            </a:r>
            <a:r>
              <a:rPr lang="da-DK" sz="1400" b="0" i="0" u="none" strike="noStrike" kern="1200" cap="none" spc="0" dirty="0" smtClean="0">
                <a:solidFill>
                  <a:srgbClr val="000000"/>
                </a:solidFill>
                <a:uFillTx/>
                <a:latin typeface="Calibri"/>
                <a:ea typeface=""/>
                <a:cs typeface=""/>
              </a:rPr>
              <a:t> </a:t>
            </a:r>
            <a:endParaRPr lang="en-GB" sz="1400" b="0" i="0" u="none" strike="noStrike" kern="1200" cap="none" spc="0" baseline="0" dirty="0">
              <a:solidFill>
                <a:srgbClr val="000000"/>
              </a:solidFill>
              <a:uFillTx/>
              <a:latin typeface="Calibri"/>
              <a:ea typeface=""/>
              <a:cs typeface=""/>
            </a:endParaRPr>
          </a:p>
        </p:txBody>
      </p:sp>
      <p:sp>
        <p:nvSpPr>
          <p:cNvPr id="14" name="Oval 18"/>
          <p:cNvSpPr/>
          <p:nvPr/>
        </p:nvSpPr>
        <p:spPr>
          <a:xfrm>
            <a:off x="3442845" y="3068593"/>
            <a:ext cx="215816" cy="219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12701">
            <a:solidFill>
              <a:srgbClr val="FFFFFF"/>
            </a:solidFill>
            <a:prstDash val="solid"/>
            <a:round/>
          </a:ln>
          <a:effectLst>
            <a:outerShdw dist="38096" dir="2700000" algn="tl">
              <a:srgbClr val="000000">
                <a:alpha val="40000"/>
              </a:srgbClr>
            </a:outerShdw>
          </a:effectLst>
        </p:spPr>
        <p:txBody>
          <a:bodyPr vert="horz" wrap="non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a:ea typeface=""/>
                <a:cs typeface="Arial" pitchFamily="34"/>
              </a:rPr>
              <a:t>1</a:t>
            </a:r>
            <a:endParaRPr lang="en-GB" sz="1200" b="1" i="0" u="none" strike="noStrike" kern="1200" cap="none" spc="0" baseline="0">
              <a:solidFill>
                <a:srgbClr val="FFFFFF"/>
              </a:solidFill>
              <a:uFillTx/>
              <a:latin typeface="Calibri"/>
              <a:ea typeface=""/>
              <a:cs typeface="Arial" pitchFamily="34"/>
            </a:endParaRPr>
          </a:p>
        </p:txBody>
      </p:sp>
      <p:sp>
        <p:nvSpPr>
          <p:cNvPr id="15" name="Oval 18"/>
          <p:cNvSpPr/>
          <p:nvPr/>
        </p:nvSpPr>
        <p:spPr>
          <a:xfrm>
            <a:off x="3442845" y="4605534"/>
            <a:ext cx="215816" cy="219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12701">
            <a:solidFill>
              <a:srgbClr val="FFFFFF"/>
            </a:solidFill>
            <a:prstDash val="solid"/>
            <a:round/>
          </a:ln>
          <a:effectLst>
            <a:outerShdw dist="38096" dir="2700000" algn="tl">
              <a:srgbClr val="000000">
                <a:alpha val="40000"/>
              </a:srgbClr>
            </a:outerShdw>
          </a:effectLst>
        </p:spPr>
        <p:txBody>
          <a:bodyPr vert="horz" wrap="non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a:ea typeface=""/>
                <a:cs typeface="Arial" pitchFamily="34"/>
              </a:rPr>
              <a:t>2</a:t>
            </a:r>
          </a:p>
        </p:txBody>
      </p:sp>
      <p:sp>
        <p:nvSpPr>
          <p:cNvPr id="16" name="Oval 18"/>
          <p:cNvSpPr/>
          <p:nvPr/>
        </p:nvSpPr>
        <p:spPr>
          <a:xfrm>
            <a:off x="1823270" y="3160225"/>
            <a:ext cx="215816" cy="219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12701">
            <a:solidFill>
              <a:srgbClr val="FFFFFF"/>
            </a:solidFill>
            <a:prstDash val="solid"/>
            <a:round/>
          </a:ln>
          <a:effectLst>
            <a:outerShdw dist="38096" dir="2700000" algn="tl">
              <a:srgbClr val="000000">
                <a:alpha val="40000"/>
              </a:srgbClr>
            </a:outerShdw>
          </a:effectLst>
        </p:spPr>
        <p:txBody>
          <a:bodyPr vert="horz" wrap="non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a:ea typeface=""/>
                <a:cs typeface="Arial" pitchFamily="34"/>
              </a:rPr>
              <a:t>3</a:t>
            </a:r>
            <a:endParaRPr lang="en-GB" sz="1200" b="1" i="0" u="none" strike="noStrike" kern="1200" cap="none" spc="0" baseline="0">
              <a:solidFill>
                <a:srgbClr val="FFFFFF"/>
              </a:solidFill>
              <a:uFillTx/>
              <a:latin typeface="Calibri"/>
              <a:ea typeface=""/>
              <a:cs typeface="Arial" pitchFamily="34"/>
            </a:endParaRPr>
          </a:p>
        </p:txBody>
      </p:sp>
      <p:sp>
        <p:nvSpPr>
          <p:cNvPr id="17" name="Oval 18"/>
          <p:cNvSpPr/>
          <p:nvPr/>
        </p:nvSpPr>
        <p:spPr>
          <a:xfrm>
            <a:off x="1848394" y="4654436"/>
            <a:ext cx="215816" cy="219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12701">
            <a:solidFill>
              <a:srgbClr val="FFFFFF"/>
            </a:solidFill>
            <a:prstDash val="solid"/>
            <a:round/>
          </a:ln>
          <a:effectLst>
            <a:outerShdw dist="38096" dir="2700000" algn="tl">
              <a:srgbClr val="000000">
                <a:alpha val="40000"/>
              </a:srgbClr>
            </a:outerShdw>
          </a:effectLst>
        </p:spPr>
        <p:txBody>
          <a:bodyPr vert="horz" wrap="non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a:ea typeface=""/>
                <a:cs typeface="Arial" pitchFamily="34"/>
              </a:rPr>
              <a:t>4</a:t>
            </a:r>
            <a:endParaRPr lang="en-GB" sz="1200" b="1" i="0" u="none" strike="noStrike" kern="1200" cap="none" spc="0" baseline="0">
              <a:solidFill>
                <a:srgbClr val="FFFFFF"/>
              </a:solidFill>
              <a:uFillTx/>
              <a:latin typeface="Calibri"/>
              <a:ea typeface=""/>
              <a:cs typeface="Arial" pitchFamily="34"/>
            </a:endParaRPr>
          </a:p>
        </p:txBody>
      </p:sp>
      <p:grpSp>
        <p:nvGrpSpPr>
          <p:cNvPr id="18" name="Group 28"/>
          <p:cNvGrpSpPr/>
          <p:nvPr/>
        </p:nvGrpSpPr>
        <p:grpSpPr>
          <a:xfrm>
            <a:off x="4674231" y="2514600"/>
            <a:ext cx="3888513" cy="689915"/>
            <a:chOff x="4936516" y="2388595"/>
            <a:chExt cx="3888513" cy="689915"/>
          </a:xfrm>
        </p:grpSpPr>
        <p:sp>
          <p:nvSpPr>
            <p:cNvPr id="19" name="TextBox 25"/>
            <p:cNvSpPr txBox="1"/>
            <p:nvPr/>
          </p:nvSpPr>
          <p:spPr>
            <a:xfrm>
              <a:off x="5069369" y="2555290"/>
              <a:ext cx="3755660" cy="523220"/>
            </a:xfrm>
            <a:prstGeom prst="rect">
              <a:avLst/>
            </a:prstGeom>
            <a:noFill/>
            <a:ln w="9528">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dirty="0" smtClean="0">
                  <a:solidFill>
                    <a:srgbClr val="000000"/>
                  </a:solidFill>
                  <a:latin typeface="Calibri"/>
                  <a:ea typeface=""/>
                  <a:cs typeface=""/>
                </a:rPr>
                <a:t>Probably no need to intervene – light catalytic support</a:t>
              </a:r>
              <a:endParaRPr lang="en-GB" sz="1400" b="0" i="0" u="none" strike="noStrike" kern="1200" cap="none" spc="0" baseline="0" dirty="0">
                <a:solidFill>
                  <a:srgbClr val="000000"/>
                </a:solidFill>
                <a:uFillTx/>
                <a:latin typeface="Calibri"/>
                <a:ea typeface=""/>
                <a:cs typeface=""/>
              </a:endParaRPr>
            </a:p>
          </p:txBody>
        </p:sp>
        <p:sp>
          <p:nvSpPr>
            <p:cNvPr id="20" name="Oval 18"/>
            <p:cNvSpPr/>
            <p:nvPr/>
          </p:nvSpPr>
          <p:spPr>
            <a:xfrm>
              <a:off x="4936516" y="2388595"/>
              <a:ext cx="215816" cy="219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12701">
              <a:solidFill>
                <a:srgbClr val="FFFFFF"/>
              </a:solidFill>
              <a:prstDash val="solid"/>
              <a:round/>
            </a:ln>
            <a:effectLst>
              <a:outerShdw dist="38096" dir="2700000" algn="tl">
                <a:srgbClr val="000000">
                  <a:alpha val="40000"/>
                </a:srgbClr>
              </a:outerShdw>
            </a:effectLst>
          </p:spPr>
          <p:txBody>
            <a:bodyPr vert="horz" wrap="non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a:ea typeface=""/>
                  <a:cs typeface="Arial" pitchFamily="34"/>
                </a:rPr>
                <a:t>1</a:t>
              </a:r>
              <a:endParaRPr lang="en-GB" sz="1200" b="1" i="0" u="none" strike="noStrike" kern="1200" cap="none" spc="0" baseline="0">
                <a:solidFill>
                  <a:srgbClr val="FFFFFF"/>
                </a:solidFill>
                <a:uFillTx/>
                <a:latin typeface="Calibri"/>
                <a:ea typeface=""/>
                <a:cs typeface="Arial" pitchFamily="34"/>
              </a:endParaRPr>
            </a:p>
          </p:txBody>
        </p:sp>
      </p:grpSp>
      <p:grpSp>
        <p:nvGrpSpPr>
          <p:cNvPr id="21" name="Group 29"/>
          <p:cNvGrpSpPr/>
          <p:nvPr/>
        </p:nvGrpSpPr>
        <p:grpSpPr>
          <a:xfrm>
            <a:off x="4674231" y="3282114"/>
            <a:ext cx="3888430" cy="656932"/>
            <a:chOff x="4936516" y="3156106"/>
            <a:chExt cx="3888430" cy="538155"/>
          </a:xfrm>
        </p:grpSpPr>
        <p:sp>
          <p:nvSpPr>
            <p:cNvPr id="22" name="TextBox 26"/>
            <p:cNvSpPr txBox="1"/>
            <p:nvPr/>
          </p:nvSpPr>
          <p:spPr>
            <a:xfrm>
              <a:off x="5070658" y="3265642"/>
              <a:ext cx="3754288" cy="428619"/>
            </a:xfrm>
            <a:prstGeom prst="rect">
              <a:avLst/>
            </a:prstGeom>
            <a:noFill/>
            <a:ln w="9528">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dirty="0">
                  <a:solidFill>
                    <a:srgbClr val="000000"/>
                  </a:solidFill>
                  <a:latin typeface="Calibri"/>
                  <a:ea typeface=""/>
                  <a:cs typeface=""/>
                </a:rPr>
                <a:t> </a:t>
              </a:r>
              <a:r>
                <a:rPr lang="en-GB" sz="1400" dirty="0" smtClean="0">
                  <a:solidFill>
                    <a:srgbClr val="000000"/>
                  </a:solidFill>
                  <a:latin typeface="Calibri"/>
                  <a:ea typeface=""/>
                  <a:cs typeface=""/>
                </a:rPr>
                <a:t>Provide support of a capacity development nature e.g. systems, tools, institutional change</a:t>
              </a:r>
              <a:endParaRPr lang="en-GB" sz="1400" b="0" i="0" u="none" strike="noStrike" kern="1200" cap="none" spc="0" baseline="0" dirty="0">
                <a:solidFill>
                  <a:srgbClr val="000000"/>
                </a:solidFill>
                <a:uFillTx/>
                <a:latin typeface="Calibri"/>
                <a:ea typeface=""/>
                <a:cs typeface=""/>
              </a:endParaRPr>
            </a:p>
          </p:txBody>
        </p:sp>
        <p:sp>
          <p:nvSpPr>
            <p:cNvPr id="23" name="Oval 18"/>
            <p:cNvSpPr/>
            <p:nvPr/>
          </p:nvSpPr>
          <p:spPr>
            <a:xfrm>
              <a:off x="4936516" y="3156106"/>
              <a:ext cx="215816" cy="219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12701">
              <a:solidFill>
                <a:srgbClr val="FFFFFF"/>
              </a:solidFill>
              <a:prstDash val="solid"/>
              <a:round/>
            </a:ln>
            <a:effectLst>
              <a:outerShdw dist="38096" dir="2700000" algn="tl">
                <a:srgbClr val="000000">
                  <a:alpha val="40000"/>
                </a:srgbClr>
              </a:outerShdw>
            </a:effectLst>
          </p:spPr>
          <p:txBody>
            <a:bodyPr vert="horz" wrap="non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a:ea typeface=""/>
                  <a:cs typeface="Arial" pitchFamily="34"/>
                </a:rPr>
                <a:t>2</a:t>
              </a:r>
            </a:p>
          </p:txBody>
        </p:sp>
      </p:grpSp>
      <p:grpSp>
        <p:nvGrpSpPr>
          <p:cNvPr id="24" name="Group 30"/>
          <p:cNvGrpSpPr/>
          <p:nvPr/>
        </p:nvGrpSpPr>
        <p:grpSpPr>
          <a:xfrm>
            <a:off x="4674231" y="4085302"/>
            <a:ext cx="3851763" cy="1052139"/>
            <a:chOff x="4936516" y="3959297"/>
            <a:chExt cx="3851763" cy="1052139"/>
          </a:xfrm>
        </p:grpSpPr>
        <p:sp>
          <p:nvSpPr>
            <p:cNvPr id="25" name="TextBox 27"/>
            <p:cNvSpPr txBox="1"/>
            <p:nvPr/>
          </p:nvSpPr>
          <p:spPr>
            <a:xfrm>
              <a:off x="5044424" y="4057329"/>
              <a:ext cx="3743855" cy="954107"/>
            </a:xfrm>
            <a:prstGeom prst="rect">
              <a:avLst/>
            </a:prstGeom>
            <a:noFill/>
            <a:ln w="9528">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dirty="0">
                  <a:solidFill>
                    <a:srgbClr val="000000"/>
                  </a:solidFill>
                  <a:latin typeface="Calibri"/>
                  <a:ea typeface=""/>
                  <a:cs typeface=""/>
                </a:rPr>
                <a:t> </a:t>
              </a:r>
              <a:r>
                <a:rPr lang="en-GB" sz="1400" dirty="0" smtClean="0">
                  <a:solidFill>
                    <a:srgbClr val="000000"/>
                  </a:solidFill>
                  <a:latin typeface="Calibri"/>
                  <a:ea typeface=""/>
                  <a:cs typeface=""/>
                </a:rPr>
                <a:t>Make the case,  understand the underlying interests, provide  information to change perceptions, ally with and support the willing, policy dialogue  </a:t>
              </a:r>
              <a:r>
                <a:rPr lang="en-GB" sz="1400" b="0" i="0" u="none" strike="noStrike" kern="1200" cap="none" spc="0" baseline="0" dirty="0" smtClean="0">
                  <a:solidFill>
                    <a:srgbClr val="000000"/>
                  </a:solidFill>
                  <a:uFillTx/>
                  <a:latin typeface="Calibri"/>
                  <a:ea typeface=""/>
                  <a:cs typeface=""/>
                </a:rPr>
                <a:t> </a:t>
              </a:r>
              <a:endParaRPr lang="en-GB" sz="1400" b="0" i="0" u="none" strike="noStrike" kern="1200" cap="none" spc="0" baseline="0" dirty="0">
                <a:solidFill>
                  <a:srgbClr val="000000"/>
                </a:solidFill>
                <a:uFillTx/>
                <a:latin typeface="Calibri"/>
                <a:ea typeface=""/>
                <a:cs typeface=""/>
              </a:endParaRPr>
            </a:p>
          </p:txBody>
        </p:sp>
        <p:sp>
          <p:nvSpPr>
            <p:cNvPr id="26" name="Oval 18"/>
            <p:cNvSpPr/>
            <p:nvPr/>
          </p:nvSpPr>
          <p:spPr>
            <a:xfrm>
              <a:off x="4936516" y="3959297"/>
              <a:ext cx="215816" cy="219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12701">
              <a:solidFill>
                <a:srgbClr val="FFFFFF"/>
              </a:solidFill>
              <a:prstDash val="solid"/>
              <a:round/>
            </a:ln>
            <a:effectLst>
              <a:outerShdw dist="38096" dir="2700000" algn="tl">
                <a:srgbClr val="000000">
                  <a:alpha val="40000"/>
                </a:srgbClr>
              </a:outerShdw>
            </a:effectLst>
          </p:spPr>
          <p:txBody>
            <a:bodyPr vert="horz" wrap="non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a:ea typeface=""/>
                  <a:cs typeface="Arial" pitchFamily="34"/>
                </a:rPr>
                <a:t>3</a:t>
              </a:r>
              <a:endParaRPr lang="en-GB" sz="1200" b="1" i="0" u="none" strike="noStrike" kern="1200" cap="none" spc="0" baseline="0">
                <a:solidFill>
                  <a:srgbClr val="FFFFFF"/>
                </a:solidFill>
                <a:uFillTx/>
                <a:latin typeface="Calibri"/>
                <a:ea typeface=""/>
                <a:cs typeface="Arial" pitchFamily="34"/>
              </a:endParaRPr>
            </a:p>
          </p:txBody>
        </p:sp>
      </p:grpSp>
      <p:grpSp>
        <p:nvGrpSpPr>
          <p:cNvPr id="27" name="Group 31"/>
          <p:cNvGrpSpPr/>
          <p:nvPr/>
        </p:nvGrpSpPr>
        <p:grpSpPr>
          <a:xfrm>
            <a:off x="4674231" y="5105400"/>
            <a:ext cx="3847283" cy="912253"/>
            <a:chOff x="4936516" y="4652147"/>
            <a:chExt cx="3847283" cy="912253"/>
          </a:xfrm>
        </p:grpSpPr>
        <p:sp>
          <p:nvSpPr>
            <p:cNvPr id="28" name="TextBox 28"/>
            <p:cNvSpPr txBox="1"/>
            <p:nvPr/>
          </p:nvSpPr>
          <p:spPr>
            <a:xfrm>
              <a:off x="5054300" y="4825736"/>
              <a:ext cx="3729499" cy="738664"/>
            </a:xfrm>
            <a:prstGeom prst="rect">
              <a:avLst/>
            </a:prstGeom>
            <a:noFill/>
            <a:ln w="9528">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dirty="0" smtClean="0">
                  <a:solidFill>
                    <a:srgbClr val="000000"/>
                  </a:solidFill>
                  <a:latin typeface="Calibri"/>
                  <a:ea typeface=""/>
                  <a:cs typeface=""/>
                </a:rPr>
                <a:t>Difficult starting point – some conditionality might be needed – combination of capacity support and changing perceptions – start simple</a:t>
              </a:r>
              <a:r>
                <a:rPr lang="en-GB" sz="1400" b="0" i="0" u="none" strike="noStrike" kern="1200" cap="none" spc="0" baseline="0" dirty="0" smtClean="0">
                  <a:solidFill>
                    <a:srgbClr val="000000"/>
                  </a:solidFill>
                  <a:uFillTx/>
                  <a:latin typeface="Calibri"/>
                  <a:ea typeface=""/>
                  <a:cs typeface=""/>
                </a:rPr>
                <a:t>      </a:t>
              </a:r>
              <a:endParaRPr lang="en-GB" sz="1400" b="0" i="0" u="none" strike="noStrike" kern="1200" cap="none" spc="0" baseline="0" dirty="0">
                <a:solidFill>
                  <a:srgbClr val="000000"/>
                </a:solidFill>
                <a:uFillTx/>
                <a:latin typeface="Calibri"/>
                <a:ea typeface=""/>
                <a:cs typeface=""/>
              </a:endParaRPr>
            </a:p>
          </p:txBody>
        </p:sp>
        <p:sp>
          <p:nvSpPr>
            <p:cNvPr id="29" name="Oval 18"/>
            <p:cNvSpPr/>
            <p:nvPr/>
          </p:nvSpPr>
          <p:spPr>
            <a:xfrm>
              <a:off x="4936516" y="4652147"/>
              <a:ext cx="215816" cy="219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12701">
              <a:solidFill>
                <a:srgbClr val="FFFFFF"/>
              </a:solidFill>
              <a:prstDash val="solid"/>
              <a:round/>
            </a:ln>
            <a:effectLst>
              <a:outerShdw dist="38096" dir="2700000" algn="tl">
                <a:srgbClr val="000000">
                  <a:alpha val="40000"/>
                </a:srgbClr>
              </a:outerShdw>
            </a:effectLst>
          </p:spPr>
          <p:txBody>
            <a:bodyPr vert="horz" wrap="non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a:ea typeface=""/>
                  <a:cs typeface="Arial" pitchFamily="34"/>
                </a:rPr>
                <a:t>4</a:t>
              </a:r>
              <a:endParaRPr lang="en-GB" sz="1200" b="1" i="0" u="none" strike="noStrike" kern="1200" cap="none" spc="0" baseline="0">
                <a:solidFill>
                  <a:srgbClr val="FFFFFF"/>
                </a:solidFill>
                <a:uFillTx/>
                <a:latin typeface="Calibri"/>
                <a:ea typeface=""/>
                <a:cs typeface="Arial" pitchFamily="34"/>
              </a:endParaRPr>
            </a:p>
          </p:txBody>
        </p:sp>
      </p:grpSp>
      <p:sp>
        <p:nvSpPr>
          <p:cNvPr id="30" name="Right Arrow 32"/>
          <p:cNvSpPr/>
          <p:nvPr/>
        </p:nvSpPr>
        <p:spPr>
          <a:xfrm>
            <a:off x="1263866" y="5782980"/>
            <a:ext cx="2592287" cy="432044"/>
          </a:xfrm>
          <a:custGeom>
            <a:avLst>
              <a:gd name="f0" fmla="val 19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a typeface=""/>
              <a:cs typeface=""/>
            </a:endParaRPr>
          </a:p>
        </p:txBody>
      </p:sp>
      <p:sp>
        <p:nvSpPr>
          <p:cNvPr id="31" name="Right Arrow 33"/>
          <p:cNvSpPr/>
          <p:nvPr/>
        </p:nvSpPr>
        <p:spPr>
          <a:xfrm rot="16200004">
            <a:off x="-284226" y="4188564"/>
            <a:ext cx="2050578" cy="432044"/>
          </a:xfrm>
          <a:custGeom>
            <a:avLst>
              <a:gd name="f0" fmla="val 1932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a typeface=""/>
              <a:cs typeface=""/>
            </a:endParaRPr>
          </a:p>
        </p:txBody>
      </p:sp>
    </p:spTree>
    <p:extLst>
      <p:ext uri="{BB962C8B-B14F-4D97-AF65-F5344CB8AC3E}">
        <p14:creationId xmlns="" xmlns:p14="http://schemas.microsoft.com/office/powerpoint/2010/main" val="18783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3" grpId="0" animBg="1"/>
      <p:bldP spid="14" grpId="0" animBg="1"/>
      <p:bldP spid="15" grpId="0" animBg="1"/>
      <p:bldP spid="16" grpId="0" animBg="1"/>
      <p:bldP spid="17"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Activity 3  making the case to others</a:t>
            </a:r>
            <a:endParaRPr lang="en-GB"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12</a:t>
            </a:fld>
            <a:endParaRPr lang="en-GB" dirty="0"/>
          </a:p>
        </p:txBody>
      </p:sp>
      <p:sp>
        <p:nvSpPr>
          <p:cNvPr id="4" name="Rectangle 3"/>
          <p:cNvSpPr/>
          <p:nvPr/>
        </p:nvSpPr>
        <p:spPr>
          <a:xfrm>
            <a:off x="457200" y="2736503"/>
            <a:ext cx="7924800" cy="2862322"/>
          </a:xfrm>
          <a:prstGeom prst="rect">
            <a:avLst/>
          </a:prstGeom>
        </p:spPr>
        <p:txBody>
          <a:bodyPr wrap="square">
            <a:spAutoFit/>
          </a:bodyPr>
          <a:lstStyle/>
          <a:p>
            <a:r>
              <a:rPr lang="en-GB" sz="2000" dirty="0" smtClean="0"/>
              <a:t>Based on the Sugar Industry case study - </a:t>
            </a:r>
            <a:r>
              <a:rPr lang="en-GB" sz="2000" i="1" dirty="0" smtClean="0"/>
              <a:t>A </a:t>
            </a:r>
            <a:r>
              <a:rPr lang="en-GB" sz="2000" i="1" dirty="0"/>
              <a:t>role play is made where different participants assume the roles of:</a:t>
            </a:r>
          </a:p>
          <a:p>
            <a:endParaRPr lang="en-GB" sz="2000" i="1" dirty="0" smtClean="0"/>
          </a:p>
          <a:p>
            <a:r>
              <a:rPr lang="en-GB" sz="2000" b="1" i="1" dirty="0" smtClean="0"/>
              <a:t>Decision makers </a:t>
            </a:r>
            <a:r>
              <a:rPr lang="en-GB" sz="2000" i="1" dirty="0" smtClean="0"/>
              <a:t>- Sugar </a:t>
            </a:r>
            <a:r>
              <a:rPr lang="en-GB" sz="2000" i="1" dirty="0"/>
              <a:t>industry owner/ manager/ farmer / delegation/sector ministries (energy, agriculture, industry)/</a:t>
            </a:r>
            <a:endParaRPr lang="en-GB" sz="2000" i="1" dirty="0" smtClean="0"/>
          </a:p>
          <a:p>
            <a:endParaRPr lang="en-GB" sz="2000" i="1" dirty="0" smtClean="0"/>
          </a:p>
          <a:p>
            <a:r>
              <a:rPr lang="en-GB" sz="2000" b="1" i="1" dirty="0" smtClean="0"/>
              <a:t>Advocates for mainstreaming</a:t>
            </a:r>
            <a:r>
              <a:rPr lang="en-GB" sz="2000" i="1" dirty="0" smtClean="0"/>
              <a:t> - Environment </a:t>
            </a:r>
            <a:r>
              <a:rPr lang="en-GB" sz="2000" i="1" dirty="0"/>
              <a:t>agency (NEMA)/ EU </a:t>
            </a:r>
            <a:r>
              <a:rPr lang="en-GB" sz="2000" i="1" dirty="0" smtClean="0"/>
              <a:t>delegation/civil </a:t>
            </a:r>
            <a:r>
              <a:rPr lang="en-GB" sz="2000" i="1" dirty="0"/>
              <a:t>society</a:t>
            </a:r>
          </a:p>
        </p:txBody>
      </p:sp>
    </p:spTree>
    <p:extLst>
      <p:ext uri="{BB962C8B-B14F-4D97-AF65-F5344CB8AC3E}">
        <p14:creationId xmlns="" xmlns:p14="http://schemas.microsoft.com/office/powerpoint/2010/main" val="762329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0" y="1196975"/>
            <a:ext cx="9109075" cy="936625"/>
          </a:xfrm>
        </p:spPr>
        <p:txBody>
          <a:bodyPr/>
          <a:lstStyle/>
          <a:p>
            <a:pPr marL="180975" indent="0"/>
            <a:r>
              <a:rPr lang="da-DK" dirty="0" smtClean="0">
                <a:ea typeface="ＭＳ Ｐゴシック" pitchFamily="34" charset="-128"/>
              </a:rPr>
              <a:t>Activity </a:t>
            </a:r>
            <a:r>
              <a:rPr lang="da-DK" dirty="0">
                <a:ea typeface="ＭＳ Ｐゴシック" pitchFamily="34" charset="-128"/>
              </a:rPr>
              <a:t>4</a:t>
            </a:r>
            <a:r>
              <a:rPr lang="da-DK" dirty="0" smtClean="0">
                <a:ea typeface="ＭＳ Ｐゴシック" pitchFamily="34" charset="-128"/>
              </a:rPr>
              <a:t> – challenges &amp; opportunities</a:t>
            </a:r>
            <a:endParaRPr lang="en-US" dirty="0" smtClean="0">
              <a:ea typeface="ＭＳ Ｐゴシック" pitchFamily="34" charset="-128"/>
            </a:endParaRPr>
          </a:p>
        </p:txBody>
      </p:sp>
      <p:sp>
        <p:nvSpPr>
          <p:cNvPr id="45060" name="Slide Number Placeholder 3"/>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E66CBBAF-E101-4F64-A945-2F17E77C27C6}" type="slidenum">
              <a:rPr lang="en-GB" sz="1400" smtClean="0">
                <a:solidFill>
                  <a:schemeClr val="tx1"/>
                </a:solidFill>
                <a:ea typeface="ＭＳ Ｐゴシック" pitchFamily="34" charset="-128"/>
              </a:rPr>
              <a:pPr eaLnBrk="1" hangingPunct="1">
                <a:defRPr/>
              </a:pPr>
              <a:t>13</a:t>
            </a:fld>
            <a:endParaRPr lang="en-GB" sz="1400" dirty="0" smtClean="0">
              <a:solidFill>
                <a:schemeClr val="tx1"/>
              </a:solidFill>
              <a:ea typeface="ＭＳ Ｐゴシック" pitchFamily="34" charset="-128"/>
            </a:endParaRPr>
          </a:p>
        </p:txBody>
      </p:sp>
      <p:sp>
        <p:nvSpPr>
          <p:cNvPr id="5" name="TextBox 2"/>
          <p:cNvSpPr txBox="1">
            <a:spLocks noChangeArrowheads="1"/>
          </p:cNvSpPr>
          <p:nvPr/>
        </p:nvSpPr>
        <p:spPr bwMode="auto">
          <a:xfrm>
            <a:off x="179388" y="2133600"/>
            <a:ext cx="8964612" cy="3754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r>
              <a:rPr lang="da-DK" sz="1400" dirty="0"/>
              <a:t>Form 3 to 4 </a:t>
            </a:r>
            <a:r>
              <a:rPr lang="da-DK" sz="1400" dirty="0" err="1"/>
              <a:t>groups</a:t>
            </a:r>
            <a:r>
              <a:rPr lang="da-DK" sz="1400" dirty="0"/>
              <a:t> of </a:t>
            </a:r>
            <a:r>
              <a:rPr lang="da-DK" sz="1400" dirty="0" err="1"/>
              <a:t>people</a:t>
            </a:r>
            <a:r>
              <a:rPr lang="da-DK" sz="1400" dirty="0"/>
              <a:t> </a:t>
            </a:r>
            <a:r>
              <a:rPr lang="da-DK" sz="1400" dirty="0" err="1"/>
              <a:t>knowledgeable</a:t>
            </a:r>
            <a:r>
              <a:rPr lang="da-DK" sz="1400" dirty="0"/>
              <a:t> and/or </a:t>
            </a:r>
            <a:r>
              <a:rPr lang="da-DK" sz="1400" b="1" dirty="0" err="1"/>
              <a:t>involved</a:t>
            </a:r>
            <a:r>
              <a:rPr lang="da-DK" sz="1400" b="1" dirty="0"/>
              <a:t> in a </a:t>
            </a:r>
            <a:r>
              <a:rPr lang="da-DK" sz="1400" b="1" dirty="0" err="1"/>
              <a:t>particular</a:t>
            </a:r>
            <a:r>
              <a:rPr lang="da-DK" sz="1400" b="1" dirty="0"/>
              <a:t> </a:t>
            </a:r>
            <a:r>
              <a:rPr lang="da-DK" sz="1400" b="1" dirty="0" err="1"/>
              <a:t>sector</a:t>
            </a:r>
            <a:r>
              <a:rPr lang="da-DK" sz="1400" b="1" dirty="0"/>
              <a:t> </a:t>
            </a:r>
            <a:r>
              <a:rPr lang="da-DK" sz="1400" b="1" dirty="0" err="1"/>
              <a:t>based</a:t>
            </a:r>
            <a:r>
              <a:rPr lang="da-DK" sz="1400" b="1" dirty="0"/>
              <a:t> on an </a:t>
            </a:r>
            <a:r>
              <a:rPr lang="da-DK" sz="1400" b="1" dirty="0" err="1"/>
              <a:t>actual</a:t>
            </a:r>
            <a:r>
              <a:rPr lang="da-DK" sz="1400" b="1" dirty="0"/>
              <a:t> </a:t>
            </a:r>
            <a:r>
              <a:rPr lang="da-DK" sz="1400" b="1" dirty="0" err="1"/>
              <a:t>development</a:t>
            </a:r>
            <a:r>
              <a:rPr lang="da-DK" sz="1400" b="1" dirty="0"/>
              <a:t> </a:t>
            </a:r>
            <a:r>
              <a:rPr lang="da-DK" sz="1400" b="1" dirty="0" err="1"/>
              <a:t>cooperation</a:t>
            </a:r>
            <a:r>
              <a:rPr lang="da-DK" sz="1400" b="1" dirty="0"/>
              <a:t> case.</a:t>
            </a:r>
          </a:p>
          <a:p>
            <a:pPr eaLnBrk="1" hangingPunct="1"/>
            <a:endParaRPr lang="da-DK" sz="1400" dirty="0"/>
          </a:p>
          <a:p>
            <a:pPr eaLnBrk="1" hangingPunct="1"/>
            <a:r>
              <a:rPr lang="da-DK" sz="1400" dirty="0"/>
              <a:t>For </a:t>
            </a:r>
            <a:r>
              <a:rPr lang="da-DK" sz="1400" dirty="0" err="1"/>
              <a:t>that</a:t>
            </a:r>
            <a:r>
              <a:rPr lang="da-DK" sz="1400" dirty="0"/>
              <a:t> </a:t>
            </a:r>
            <a:r>
              <a:rPr lang="da-DK" sz="1400" dirty="0" err="1"/>
              <a:t>sector</a:t>
            </a:r>
            <a:r>
              <a:rPr lang="da-DK" sz="1400" dirty="0"/>
              <a:t> (or </a:t>
            </a:r>
            <a:r>
              <a:rPr lang="da-DK" sz="1400" dirty="0" err="1"/>
              <a:t>project</a:t>
            </a:r>
            <a:r>
              <a:rPr lang="da-DK" sz="1400" dirty="0"/>
              <a:t>):</a:t>
            </a:r>
          </a:p>
          <a:p>
            <a:pPr eaLnBrk="1" hangingPunct="1"/>
            <a:endParaRPr lang="da-DK" sz="1400" dirty="0"/>
          </a:p>
          <a:p>
            <a:pPr eaLnBrk="1" hangingPunct="1"/>
            <a:r>
              <a:rPr lang="da-DK" sz="1400" b="1" dirty="0"/>
              <a:t>Challenges</a:t>
            </a:r>
          </a:p>
          <a:p>
            <a:pPr eaLnBrk="1" hangingPunct="1"/>
            <a:r>
              <a:rPr lang="en-GB" sz="1400" dirty="0"/>
              <a:t>Task 1 – Brainstorm  3 environmental &amp; climate change related </a:t>
            </a:r>
            <a:r>
              <a:rPr lang="en-GB" sz="1400" b="1" dirty="0"/>
              <a:t>challenges/problems</a:t>
            </a:r>
          </a:p>
          <a:p>
            <a:pPr eaLnBrk="1" hangingPunct="1"/>
            <a:r>
              <a:rPr lang="en-GB" sz="1400" dirty="0"/>
              <a:t>Task 2 – Suggest </a:t>
            </a:r>
            <a:r>
              <a:rPr lang="en-GB" sz="1400" b="1" dirty="0"/>
              <a:t>measures</a:t>
            </a:r>
            <a:r>
              <a:rPr lang="en-GB" sz="1400" dirty="0"/>
              <a:t> to address the challenges</a:t>
            </a:r>
          </a:p>
          <a:p>
            <a:pPr eaLnBrk="1" hangingPunct="1"/>
            <a:r>
              <a:rPr lang="en-GB" sz="1400" dirty="0"/>
              <a:t>Task 3 – Suggest </a:t>
            </a:r>
            <a:r>
              <a:rPr lang="en-GB" sz="1400" b="1" dirty="0"/>
              <a:t>entrance points </a:t>
            </a:r>
            <a:r>
              <a:rPr lang="en-GB" sz="1400" dirty="0"/>
              <a:t>for influence (i.e. to adopt the measures) </a:t>
            </a:r>
          </a:p>
          <a:p>
            <a:pPr eaLnBrk="1" hangingPunct="1"/>
            <a:endParaRPr lang="en-GB" sz="1400" dirty="0"/>
          </a:p>
          <a:p>
            <a:pPr eaLnBrk="1" hangingPunct="1"/>
            <a:r>
              <a:rPr lang="en-GB" sz="1400" b="1" dirty="0"/>
              <a:t>Opportunities</a:t>
            </a:r>
          </a:p>
          <a:p>
            <a:pPr eaLnBrk="1" hangingPunct="1"/>
            <a:r>
              <a:rPr lang="en-GB" sz="1400" dirty="0"/>
              <a:t>Task 3 - Brainstorm 3 </a:t>
            </a:r>
            <a:r>
              <a:rPr lang="en-GB" sz="1400" b="1" dirty="0"/>
              <a:t>opportunities</a:t>
            </a:r>
            <a:r>
              <a:rPr lang="en-GB" sz="1400" dirty="0"/>
              <a:t> for the sector to improve the environment and either mitigate or improve adaptation to climate change</a:t>
            </a:r>
          </a:p>
          <a:p>
            <a:pPr eaLnBrk="1" hangingPunct="1"/>
            <a:r>
              <a:rPr lang="en-GB" sz="1400" dirty="0"/>
              <a:t>Task 4 – Suggest </a:t>
            </a:r>
            <a:r>
              <a:rPr lang="en-GB" sz="1400" b="1" dirty="0"/>
              <a:t>measures</a:t>
            </a:r>
            <a:r>
              <a:rPr lang="en-GB" sz="1400" dirty="0"/>
              <a:t> of ensuring that the opportunities are implemented</a:t>
            </a:r>
          </a:p>
          <a:p>
            <a:pPr eaLnBrk="1" hangingPunct="1"/>
            <a:r>
              <a:rPr lang="en-GB" sz="1400" dirty="0"/>
              <a:t>Task 5 – Suggest </a:t>
            </a:r>
            <a:r>
              <a:rPr lang="en-GB" sz="1400" b="1" dirty="0"/>
              <a:t>entrance points </a:t>
            </a:r>
            <a:r>
              <a:rPr lang="en-GB" sz="1400" dirty="0"/>
              <a:t>for influence (i.e. to adopt the measures)</a:t>
            </a:r>
          </a:p>
          <a:p>
            <a:pPr eaLnBrk="1" hangingPunct="1"/>
            <a:endParaRPr lang="da-DK" sz="1400" dirty="0"/>
          </a:p>
          <a:p>
            <a:pPr eaLnBrk="1" hangingPunct="1"/>
            <a:r>
              <a:rPr lang="da-DK" sz="1400" dirty="0"/>
              <a:t> </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0" y="1203811"/>
            <a:ext cx="8229600" cy="553998"/>
          </a:xfrm>
        </p:spPr>
        <p:txBody>
          <a:bodyPr>
            <a:spAutoFit/>
          </a:bodyPr>
          <a:lstStyle/>
          <a:p>
            <a:pPr indent="0"/>
            <a:r>
              <a:rPr lang="da-DK" dirty="0" smtClean="0">
                <a:ea typeface="ＭＳ Ｐゴシック" pitchFamily="34" charset="-128"/>
              </a:rPr>
              <a:t>Module 2 – recap of main messages</a:t>
            </a:r>
            <a:endParaRPr lang="en-US" dirty="0" smtClean="0">
              <a:ea typeface="ＭＳ Ｐゴシック" pitchFamily="34" charset="-128"/>
            </a:endParaRPr>
          </a:p>
        </p:txBody>
      </p:sp>
      <p:sp>
        <p:nvSpPr>
          <p:cNvPr id="44035" name="TextBox 2"/>
          <p:cNvSpPr txBox="1">
            <a:spLocks noChangeArrowheads="1"/>
          </p:cNvSpPr>
          <p:nvPr/>
        </p:nvSpPr>
        <p:spPr bwMode="auto">
          <a:xfrm>
            <a:off x="346199" y="1988840"/>
            <a:ext cx="8569201" cy="4247317"/>
          </a:xfrm>
          <a:prstGeom prst="rect">
            <a:avLst/>
          </a:prstGeom>
          <a:noFill/>
          <a:ln w="9525">
            <a:noFill/>
            <a:miter lim="800000"/>
            <a:headEnd/>
            <a:tailEnd/>
          </a:ln>
        </p:spPr>
        <p:txBody>
          <a:bodyPr wrap="square">
            <a:spAutoFit/>
          </a:bodyPr>
          <a:lstStyle/>
          <a:p>
            <a:pPr marL="180975" indent="-180975">
              <a:buFont typeface="Arial" pitchFamily="34" charset="0"/>
              <a:buChar char="•"/>
            </a:pPr>
            <a:r>
              <a:rPr lang="da-DK" sz="1800" b="1" dirty="0" smtClean="0"/>
              <a:t>Planet boundaries – one school of thought </a:t>
            </a:r>
            <a:r>
              <a:rPr lang="da-DK" sz="1800" dirty="0" smtClean="0"/>
              <a:t>– the footprint – the limits – collective action is challenging</a:t>
            </a:r>
          </a:p>
          <a:p>
            <a:pPr marL="180975" indent="-180975">
              <a:buFont typeface="Arial" pitchFamily="34" charset="0"/>
              <a:buChar char="•"/>
            </a:pPr>
            <a:endParaRPr lang="da-DK" sz="1800" dirty="0" smtClean="0"/>
          </a:p>
          <a:p>
            <a:pPr marL="180975" indent="-180975">
              <a:buFont typeface="Arial" pitchFamily="34" charset="0"/>
              <a:buChar char="•"/>
            </a:pPr>
            <a:r>
              <a:rPr lang="da-DK" sz="1800" b="1" dirty="0" smtClean="0"/>
              <a:t>Economic development argument </a:t>
            </a:r>
            <a:r>
              <a:rPr lang="da-DK" sz="1800" dirty="0" smtClean="0"/>
              <a:t>– the chain of wealth- growth – poverty reduction are interlinked with environment, climate</a:t>
            </a:r>
          </a:p>
          <a:p>
            <a:pPr marL="180975" indent="-180975">
              <a:buFont typeface="Arial" pitchFamily="34" charset="0"/>
              <a:buChar char="•"/>
            </a:pPr>
            <a:endParaRPr lang="da-DK" sz="1800" dirty="0" smtClean="0"/>
          </a:p>
          <a:p>
            <a:pPr marL="180975" indent="-180975">
              <a:buFont typeface="Arial" pitchFamily="34" charset="0"/>
              <a:buChar char="•"/>
            </a:pPr>
            <a:r>
              <a:rPr lang="da-DK" sz="1800" b="1" dirty="0" smtClean="0"/>
              <a:t>Human development argument </a:t>
            </a:r>
            <a:r>
              <a:rPr lang="da-DK" sz="1800" dirty="0" smtClean="0"/>
              <a:t>– health – security – gender – are interlinked with environment and climate</a:t>
            </a:r>
          </a:p>
          <a:p>
            <a:pPr marL="180975" indent="-180975">
              <a:buFont typeface="Arial" pitchFamily="34" charset="0"/>
              <a:buChar char="•"/>
            </a:pPr>
            <a:endParaRPr lang="da-DK" sz="1800" dirty="0" smtClean="0"/>
          </a:p>
          <a:p>
            <a:pPr marL="180975" indent="-180975">
              <a:buFont typeface="Arial" pitchFamily="34" charset="0"/>
              <a:buChar char="•"/>
            </a:pPr>
            <a:r>
              <a:rPr lang="da-DK" sz="1800" b="1" dirty="0" smtClean="0"/>
              <a:t>Many examples of sector wide aspects - </a:t>
            </a:r>
            <a:r>
              <a:rPr lang="da-DK" sz="1800" dirty="0" smtClean="0"/>
              <a:t>Direct </a:t>
            </a:r>
            <a:r>
              <a:rPr lang="da-DK" sz="1800" dirty="0"/>
              <a:t>and indirect </a:t>
            </a:r>
            <a:r>
              <a:rPr lang="da-DK" sz="1800" dirty="0" smtClean="0"/>
              <a:t>impacts - multiple impacts –Opportunities</a:t>
            </a:r>
          </a:p>
          <a:p>
            <a:pPr marL="180975" indent="-180975">
              <a:buFont typeface="Arial" pitchFamily="34" charset="0"/>
              <a:buChar char="•"/>
            </a:pPr>
            <a:endParaRPr lang="da-DK" sz="1800" dirty="0"/>
          </a:p>
          <a:p>
            <a:pPr marL="180975" indent="-180975">
              <a:buFont typeface="Arial" pitchFamily="34" charset="0"/>
              <a:buChar char="•"/>
            </a:pPr>
            <a:r>
              <a:rPr lang="da-DK" sz="1800" b="1" dirty="0" smtClean="0"/>
              <a:t>Why integrate? – </a:t>
            </a:r>
            <a:r>
              <a:rPr lang="da-DK" sz="1800" dirty="0" smtClean="0"/>
              <a:t>because environment and climate change projects are not enough by themselves.</a:t>
            </a:r>
          </a:p>
          <a:p>
            <a:endParaRPr lang="da-DK" sz="1800" dirty="0" smtClean="0"/>
          </a:p>
        </p:txBody>
      </p:sp>
      <p:sp>
        <p:nvSpPr>
          <p:cNvPr id="44036" name="Slide Number Placeholder 3"/>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E266F0E1-6846-435B-9F54-DEF98D7844F4}" type="slidenum">
              <a:rPr lang="en-GB" sz="1400" smtClean="0">
                <a:solidFill>
                  <a:schemeClr val="tx1"/>
                </a:solidFill>
                <a:ea typeface="ＭＳ Ｐゴシック" pitchFamily="34" charset="-128"/>
              </a:rPr>
              <a:pPr eaLnBrk="1" hangingPunct="1">
                <a:defRPr/>
              </a:pPr>
              <a:t>14</a:t>
            </a:fld>
            <a:endParaRPr lang="en-GB" sz="1400" dirty="0"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295018"/>
            <a:ext cx="8229600" cy="553998"/>
          </a:xfrm>
        </p:spPr>
        <p:txBody>
          <a:bodyPr>
            <a:spAutoFit/>
          </a:bodyPr>
          <a:lstStyle/>
          <a:p>
            <a:pPr indent="0"/>
            <a:r>
              <a:rPr lang="da-DK" dirty="0" smtClean="0"/>
              <a:t>Resources </a:t>
            </a:r>
            <a:endParaRPr lang="en-US" dirty="0" smtClean="0"/>
          </a:p>
        </p:txBody>
      </p:sp>
      <p:sp>
        <p:nvSpPr>
          <p:cNvPr id="48131" name="Content Placeholder 2"/>
          <p:cNvSpPr>
            <a:spLocks noGrp="1"/>
          </p:cNvSpPr>
          <p:nvPr>
            <p:ph idx="1"/>
          </p:nvPr>
        </p:nvSpPr>
        <p:spPr>
          <a:xfrm>
            <a:off x="409129" y="1752600"/>
            <a:ext cx="8506272" cy="4953000"/>
          </a:xfrm>
        </p:spPr>
        <p:txBody>
          <a:bodyPr/>
          <a:lstStyle/>
          <a:p>
            <a:pPr marL="0" indent="0">
              <a:buNone/>
            </a:pPr>
            <a:r>
              <a:rPr lang="da-DK" sz="1800" b="1" i="0" dirty="0" smtClean="0"/>
              <a:t>Integration and mainstreaming</a:t>
            </a:r>
          </a:p>
          <a:p>
            <a:pPr lvl="1"/>
            <a:r>
              <a:rPr lang="en-GB" sz="1600" b="0" u="sng" dirty="0" smtClean="0"/>
              <a:t>Web-site for Environmental Mainstreaming</a:t>
            </a:r>
            <a:r>
              <a:rPr lang="en-GB" sz="1600" b="0" dirty="0" smtClean="0"/>
              <a:t> – IIED </a:t>
            </a:r>
            <a:br>
              <a:rPr lang="en-GB" sz="1600" b="0" dirty="0" smtClean="0"/>
            </a:br>
            <a:r>
              <a:rPr lang="da-DK" sz="1600" b="0" dirty="0" err="1" smtClean="0">
                <a:solidFill>
                  <a:srgbClr val="000000"/>
                </a:solidFill>
                <a:ea typeface="Lucida Grande"/>
                <a:cs typeface="Lucida Grande"/>
              </a:rPr>
              <a:t>http://www.environmental-mainstreaming.org</a:t>
            </a:r>
            <a:r>
              <a:rPr lang="da-DK" sz="1600" b="0" dirty="0" smtClean="0">
                <a:solidFill>
                  <a:srgbClr val="000000"/>
                </a:solidFill>
                <a:ea typeface="Lucida Grande"/>
                <a:cs typeface="Lucida Grande"/>
              </a:rPr>
              <a:t>/</a:t>
            </a:r>
            <a:endParaRPr lang="en-US" sz="1600" b="0" dirty="0" smtClean="0"/>
          </a:p>
          <a:p>
            <a:pPr lvl="1"/>
            <a:r>
              <a:rPr lang="en-US" sz="1600" b="0" u="sng" dirty="0" smtClean="0"/>
              <a:t>Guidance on Integrating CC Adaptation Into Dev. Co-operation</a:t>
            </a:r>
            <a:r>
              <a:rPr lang="en-US" sz="1600" b="0" dirty="0" smtClean="0"/>
              <a:t> – UNEP </a:t>
            </a:r>
            <a:br>
              <a:rPr lang="en-US" sz="1600" b="0" dirty="0" smtClean="0"/>
            </a:br>
            <a:r>
              <a:rPr lang="da-DK" sz="1600" b="0" dirty="0" smtClean="0">
                <a:solidFill>
                  <a:srgbClr val="000000"/>
                </a:solidFill>
                <a:ea typeface="Lucida Grande"/>
                <a:cs typeface="Lucida Grande"/>
              </a:rPr>
              <a:t>http://www.oecd.org/document/40/0,3343,en_2649_34421_42580264_1_1_1_1,00.html</a:t>
            </a:r>
            <a:endParaRPr lang="en-US" sz="1600" b="0" dirty="0" smtClean="0"/>
          </a:p>
          <a:p>
            <a:pPr lvl="1"/>
            <a:r>
              <a:rPr lang="en-US" sz="1600" b="0" u="sng" dirty="0" smtClean="0"/>
              <a:t>Poverty and Environment Initiative </a:t>
            </a:r>
            <a:r>
              <a:rPr lang="en-US" sz="1600" b="0" dirty="0" smtClean="0"/>
              <a:t> - UNDP- UNEP </a:t>
            </a:r>
            <a:br>
              <a:rPr lang="en-US" sz="1600" b="0" dirty="0" smtClean="0"/>
            </a:br>
            <a:r>
              <a:rPr lang="da-DK" sz="1600" b="0" dirty="0" err="1" smtClean="0">
                <a:solidFill>
                  <a:srgbClr val="000000"/>
                </a:solidFill>
                <a:ea typeface="Lucida Grande"/>
                <a:cs typeface="Lucida Grande"/>
              </a:rPr>
              <a:t>http://www.unpei.org</a:t>
            </a:r>
            <a:r>
              <a:rPr lang="da-DK" sz="1600" b="0" dirty="0" smtClean="0">
                <a:solidFill>
                  <a:srgbClr val="000000"/>
                </a:solidFill>
                <a:ea typeface="Lucida Grande"/>
                <a:cs typeface="Lucida Grande"/>
              </a:rPr>
              <a:t>/</a:t>
            </a:r>
            <a:r>
              <a:rPr lang="en-US" sz="1600" b="0" dirty="0" smtClean="0"/>
              <a:t> </a:t>
            </a:r>
          </a:p>
          <a:p>
            <a:pPr marL="0" indent="0">
              <a:buNone/>
            </a:pPr>
            <a:r>
              <a:rPr lang="da-DK" sz="1800" b="1" i="0" dirty="0" smtClean="0"/>
              <a:t>Climate </a:t>
            </a:r>
            <a:r>
              <a:rPr lang="da-DK" sz="1800" b="1" i="0" dirty="0"/>
              <a:t>change</a:t>
            </a:r>
          </a:p>
          <a:p>
            <a:pPr lvl="1"/>
            <a:r>
              <a:rPr lang="en-GB" sz="1600" b="0" dirty="0" smtClean="0"/>
              <a:t>Guidelines on integration of environment and climate change in development cooperation – EU</a:t>
            </a:r>
            <a:br>
              <a:rPr lang="en-GB" sz="1600" b="0" dirty="0" smtClean="0"/>
            </a:br>
            <a:r>
              <a:rPr lang="da-DK" sz="1600" b="0" dirty="0" smtClean="0">
                <a:solidFill>
                  <a:srgbClr val="000000"/>
                </a:solidFill>
                <a:ea typeface="Lucida Grande"/>
                <a:cs typeface="Lucida Grande"/>
              </a:rPr>
              <a:t>http://ec.europa.eu/europeaid/infopoint/publications/europeaid/172a_en.htm</a:t>
            </a:r>
            <a:endParaRPr lang="en-US" sz="1600" b="0" dirty="0" smtClean="0"/>
          </a:p>
          <a:p>
            <a:pPr lvl="1"/>
            <a:r>
              <a:rPr lang="en-GB" sz="1600" b="0" dirty="0" smtClean="0"/>
              <a:t>Climate change sector </a:t>
            </a:r>
            <a:r>
              <a:rPr lang="en-GB" sz="1600" b="0" dirty="0"/>
              <a:t>scripts / Sector guidance </a:t>
            </a:r>
            <a:r>
              <a:rPr lang="en-GB" sz="1600" b="0" dirty="0" smtClean="0"/>
              <a:t>notes (under preparation) – EU</a:t>
            </a:r>
            <a:br>
              <a:rPr lang="en-GB" sz="1600" b="0" dirty="0" smtClean="0"/>
            </a:br>
            <a:r>
              <a:rPr lang="da-DK" sz="1600" b="0" dirty="0" smtClean="0">
                <a:solidFill>
                  <a:srgbClr val="000000"/>
                </a:solidFill>
                <a:ea typeface="Lucida Grande"/>
                <a:cs typeface="Lucida Grande"/>
              </a:rPr>
              <a:t>http://capacity4dev.ec.europa.eu/public-environment-climate/document/climate-change-sector-scripts-introduction-and-key-</a:t>
            </a:r>
            <a:r>
              <a:rPr lang="da-DK" sz="1600" b="0" dirty="0" err="1" smtClean="0">
                <a:solidFill>
                  <a:srgbClr val="000000"/>
                </a:solidFill>
                <a:ea typeface="Lucida Grande"/>
                <a:cs typeface="Lucida Grande"/>
              </a:rPr>
              <a:t>concepts</a:t>
            </a:r>
            <a:endParaRPr lang="en-US" sz="1600" b="0" dirty="0" smtClean="0"/>
          </a:p>
        </p:txBody>
      </p:sp>
      <p:sp>
        <p:nvSpPr>
          <p:cNvPr id="48132" name="Slide Number Placeholder 3"/>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099855AF-9F3F-45E3-B27B-A57064810FA8}" type="slidenum">
              <a:rPr lang="en-GB" sz="1400" smtClean="0">
                <a:solidFill>
                  <a:schemeClr val="tx1"/>
                </a:solidFill>
                <a:latin typeface="Arial" pitchFamily="34" charset="0"/>
              </a:rPr>
              <a:pPr eaLnBrk="1" hangingPunct="1">
                <a:defRPr/>
              </a:pPr>
              <a:t>15</a:t>
            </a:fld>
            <a:endParaRPr lang="en-GB" sz="1400" dirty="0" smtClean="0">
              <a:solidFill>
                <a:schemeClr val="tx1"/>
              </a:solidFill>
              <a:latin typeface="Arial" pitchFamily="34" charset="0"/>
            </a:endParaRPr>
          </a:p>
        </p:txBody>
      </p:sp>
    </p:spTree>
    <p:extLst>
      <p:ext uri="{BB962C8B-B14F-4D97-AF65-F5344CB8AC3E}">
        <p14:creationId xmlns="" xmlns:p14="http://schemas.microsoft.com/office/powerpoint/2010/main" val="1133497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903" y="1295018"/>
            <a:ext cx="8229600" cy="553998"/>
          </a:xfrm>
        </p:spPr>
        <p:txBody>
          <a:bodyPr>
            <a:spAutoFit/>
          </a:bodyPr>
          <a:lstStyle/>
          <a:p>
            <a:pPr indent="0"/>
            <a:r>
              <a:rPr lang="da-DK" dirty="0" smtClean="0"/>
              <a:t>Resources (</a:t>
            </a:r>
            <a:r>
              <a:rPr lang="da-DK" dirty="0" err="1" smtClean="0"/>
              <a:t>continued</a:t>
            </a:r>
            <a:r>
              <a:rPr lang="da-DK" dirty="0" smtClean="0"/>
              <a:t>) </a:t>
            </a:r>
            <a:endParaRPr lang="en-US" dirty="0" smtClean="0"/>
          </a:p>
        </p:txBody>
      </p:sp>
      <p:sp>
        <p:nvSpPr>
          <p:cNvPr id="48131" name="Content Placeholder 2"/>
          <p:cNvSpPr>
            <a:spLocks noGrp="1"/>
          </p:cNvSpPr>
          <p:nvPr>
            <p:ph idx="1"/>
          </p:nvPr>
        </p:nvSpPr>
        <p:spPr>
          <a:xfrm>
            <a:off x="381001" y="1752600"/>
            <a:ext cx="8763000" cy="4953000"/>
          </a:xfrm>
        </p:spPr>
        <p:txBody>
          <a:bodyPr/>
          <a:lstStyle/>
          <a:p>
            <a:pPr marL="0" indent="0">
              <a:buNone/>
            </a:pPr>
            <a:endParaRPr lang="da-DK" sz="1600" b="1" i="0" dirty="0" smtClean="0">
              <a:cs typeface="Lucida Grande"/>
            </a:endParaRPr>
          </a:p>
          <a:p>
            <a:pPr marL="0" indent="0">
              <a:buNone/>
            </a:pPr>
            <a:r>
              <a:rPr lang="da-DK" sz="1800" b="1" i="0" dirty="0" err="1" smtClean="0">
                <a:cs typeface="Lucida Grande"/>
              </a:rPr>
              <a:t>Climate</a:t>
            </a:r>
            <a:r>
              <a:rPr lang="da-DK" sz="1800" b="1" i="0" dirty="0" smtClean="0">
                <a:cs typeface="Lucida Grande"/>
              </a:rPr>
              <a:t> Change (</a:t>
            </a:r>
            <a:r>
              <a:rPr lang="da-DK" sz="1800" b="1" i="0" dirty="0" err="1" smtClean="0">
                <a:cs typeface="Lucida Grande"/>
              </a:rPr>
              <a:t>continued</a:t>
            </a:r>
            <a:r>
              <a:rPr lang="da-DK" sz="1800" b="1" i="0" dirty="0" smtClean="0">
                <a:cs typeface="Lucida Grande"/>
              </a:rPr>
              <a:t>)</a:t>
            </a:r>
          </a:p>
          <a:p>
            <a:pPr lvl="1"/>
            <a:r>
              <a:rPr lang="en-GB" sz="1600" b="0" dirty="0"/>
              <a:t>A map of EU climate change actions – EU</a:t>
            </a:r>
            <a:br>
              <a:rPr lang="en-GB" sz="1600" b="0" dirty="0"/>
            </a:br>
            <a:r>
              <a:rPr lang="da-DK" sz="1600" b="0" dirty="0">
                <a:solidFill>
                  <a:srgbClr val="000000"/>
                </a:solidFill>
                <a:ea typeface="Lucida Grande"/>
                <a:cs typeface="Lucida Grande"/>
              </a:rPr>
              <a:t>http://</a:t>
            </a:r>
            <a:r>
              <a:rPr lang="da-DK" sz="1600" b="0" dirty="0" err="1">
                <a:solidFill>
                  <a:srgbClr val="000000"/>
                </a:solidFill>
                <a:ea typeface="Lucida Grande"/>
                <a:cs typeface="Lucida Grande"/>
              </a:rPr>
              <a:t>ec.europa.eu</a:t>
            </a:r>
            <a:r>
              <a:rPr lang="da-DK" sz="1600" b="0" dirty="0">
                <a:solidFill>
                  <a:srgbClr val="000000"/>
                </a:solidFill>
                <a:ea typeface="Lucida Grande"/>
                <a:cs typeface="Lucida Grande"/>
              </a:rPr>
              <a:t>/</a:t>
            </a:r>
            <a:r>
              <a:rPr lang="da-DK" sz="1600" b="0" dirty="0" err="1">
                <a:solidFill>
                  <a:srgbClr val="000000"/>
                </a:solidFill>
                <a:ea typeface="Lucida Grande"/>
                <a:cs typeface="Lucida Grande"/>
              </a:rPr>
              <a:t>europeaid</a:t>
            </a:r>
            <a:r>
              <a:rPr lang="da-DK" sz="1600" b="0" dirty="0">
                <a:solidFill>
                  <a:srgbClr val="000000"/>
                </a:solidFill>
                <a:ea typeface="Lucida Grande"/>
                <a:cs typeface="Lucida Grande"/>
              </a:rPr>
              <a:t>/</a:t>
            </a:r>
            <a:r>
              <a:rPr lang="da-DK" sz="1600" b="0" dirty="0" err="1">
                <a:solidFill>
                  <a:srgbClr val="000000"/>
                </a:solidFill>
                <a:ea typeface="Lucida Grande"/>
                <a:cs typeface="Lucida Grande"/>
              </a:rPr>
              <a:t>climate</a:t>
            </a:r>
            <a:r>
              <a:rPr lang="da-DK" sz="1600" b="0" dirty="0">
                <a:solidFill>
                  <a:srgbClr val="000000"/>
                </a:solidFill>
                <a:ea typeface="Lucida Grande"/>
                <a:cs typeface="Lucida Grande"/>
              </a:rPr>
              <a:t>-change-actions/</a:t>
            </a:r>
            <a:r>
              <a:rPr lang="en-GB" sz="1600" b="0" dirty="0"/>
              <a:t> </a:t>
            </a:r>
            <a:endParaRPr lang="en-US" sz="1600" b="0" dirty="0"/>
          </a:p>
          <a:p>
            <a:pPr lvl="1"/>
            <a:r>
              <a:rPr lang="en-GB" sz="1600" b="0" dirty="0"/>
              <a:t>Website on climate and environment</a:t>
            </a:r>
            <a:r>
              <a:rPr lang="en-US" sz="1600" b="0" dirty="0"/>
              <a:t> - </a:t>
            </a:r>
            <a:r>
              <a:rPr lang="en-GB" sz="1600" b="0" dirty="0"/>
              <a:t>EU capacity4DEV</a:t>
            </a:r>
            <a:br>
              <a:rPr lang="en-GB" sz="1600" b="0" dirty="0"/>
            </a:br>
            <a:r>
              <a:rPr lang="da-DK" sz="1600" b="0" dirty="0">
                <a:solidFill>
                  <a:srgbClr val="000000"/>
                </a:solidFill>
                <a:ea typeface="Lucida Grande"/>
                <a:cs typeface="Lucida Grande"/>
              </a:rPr>
              <a:t>http://capacity4dev.ec.europa.eu/public-</a:t>
            </a:r>
            <a:r>
              <a:rPr lang="da-DK" sz="1600" b="0" dirty="0" err="1">
                <a:solidFill>
                  <a:srgbClr val="000000"/>
                </a:solidFill>
                <a:ea typeface="Lucida Grande"/>
                <a:cs typeface="Lucida Grande"/>
              </a:rPr>
              <a:t>environment</a:t>
            </a:r>
            <a:r>
              <a:rPr lang="da-DK" sz="1600" b="0" dirty="0">
                <a:solidFill>
                  <a:srgbClr val="000000"/>
                </a:solidFill>
                <a:ea typeface="Lucida Grande"/>
                <a:cs typeface="Lucida Grande"/>
              </a:rPr>
              <a:t>-</a:t>
            </a:r>
            <a:r>
              <a:rPr lang="da-DK" sz="1600" b="0" dirty="0" err="1">
                <a:solidFill>
                  <a:srgbClr val="000000"/>
                </a:solidFill>
                <a:ea typeface="Lucida Grande"/>
                <a:cs typeface="Lucida Grande"/>
              </a:rPr>
              <a:t>climate</a:t>
            </a:r>
            <a:r>
              <a:rPr lang="da-DK" sz="1600" b="0" dirty="0">
                <a:solidFill>
                  <a:srgbClr val="000000"/>
                </a:solidFill>
                <a:ea typeface="Lucida Grande"/>
                <a:cs typeface="Lucida Grande"/>
              </a:rPr>
              <a:t>/</a:t>
            </a:r>
            <a:r>
              <a:rPr lang="en-GB" sz="1600" b="0" dirty="0"/>
              <a:t> </a:t>
            </a:r>
            <a:endParaRPr lang="en-US" sz="1600" b="0" dirty="0"/>
          </a:p>
          <a:p>
            <a:pPr lvl="1"/>
            <a:r>
              <a:rPr lang="en-GB" sz="1600" b="0" dirty="0"/>
              <a:t>Global Climate Change Alliance – GCCA</a:t>
            </a:r>
            <a:br>
              <a:rPr lang="en-GB" sz="1600" b="0" dirty="0"/>
            </a:br>
            <a:r>
              <a:rPr lang="da-DK" sz="1600" b="0" dirty="0">
                <a:solidFill>
                  <a:srgbClr val="000000"/>
                </a:solidFill>
                <a:ea typeface="Lucida Grande"/>
                <a:cs typeface="Lucida Grande"/>
                <a:hlinkClick r:id="rId3"/>
              </a:rPr>
              <a:t>http://www.gcca.eu</a:t>
            </a:r>
            <a:r>
              <a:rPr lang="da-DK" sz="1600" b="0" dirty="0" smtClean="0">
                <a:solidFill>
                  <a:srgbClr val="000000"/>
                </a:solidFill>
                <a:ea typeface="Lucida Grande"/>
                <a:cs typeface="Lucida Grande"/>
                <a:hlinkClick r:id="rId3"/>
              </a:rPr>
              <a:t>/</a:t>
            </a:r>
            <a:endParaRPr lang="da-DK" sz="1600" b="1" i="0" dirty="0" smtClean="0">
              <a:cs typeface="Lucida Grande"/>
            </a:endParaRPr>
          </a:p>
          <a:p>
            <a:pPr marL="0" indent="0">
              <a:buNone/>
            </a:pPr>
            <a:r>
              <a:rPr lang="da-DK" sz="1800" b="1" i="0" dirty="0" err="1" smtClean="0">
                <a:cs typeface="Lucida Grande"/>
              </a:rPr>
              <a:t>Greening</a:t>
            </a:r>
            <a:r>
              <a:rPr lang="da-DK" sz="1800" b="1" i="0" dirty="0" smtClean="0">
                <a:cs typeface="Lucida Grande"/>
              </a:rPr>
              <a:t> </a:t>
            </a:r>
            <a:r>
              <a:rPr lang="da-DK" sz="1800" b="1" i="0" dirty="0" err="1" smtClean="0">
                <a:cs typeface="Lucida Grande"/>
              </a:rPr>
              <a:t>economy</a:t>
            </a:r>
            <a:endParaRPr lang="da-DK" sz="1800" b="1" i="0" dirty="0" smtClean="0">
              <a:cs typeface="Lucida Grande"/>
            </a:endParaRPr>
          </a:p>
          <a:p>
            <a:pPr lvl="1"/>
            <a:r>
              <a:rPr lang="en-GB" sz="1600" b="0" dirty="0" smtClean="0">
                <a:cs typeface="Lucida Grande"/>
              </a:rPr>
              <a:t>Report on Green Economy – UNEP</a:t>
            </a:r>
            <a:br>
              <a:rPr lang="en-GB" sz="1600" b="0" dirty="0" smtClean="0">
                <a:cs typeface="Lucida Grande"/>
              </a:rPr>
            </a:br>
            <a:r>
              <a:rPr lang="da-DK" sz="1600" b="0" dirty="0" err="1" smtClean="0">
                <a:solidFill>
                  <a:srgbClr val="000000"/>
                </a:solidFill>
                <a:ea typeface="Lucida Grande"/>
                <a:cs typeface="Lucida Grande"/>
              </a:rPr>
              <a:t>http://www.unep.org/greeneconomy</a:t>
            </a:r>
            <a:r>
              <a:rPr lang="da-DK" sz="1600" b="0" dirty="0" smtClean="0">
                <a:solidFill>
                  <a:srgbClr val="000000"/>
                </a:solidFill>
                <a:ea typeface="Lucida Grande"/>
                <a:cs typeface="Lucida Grande"/>
              </a:rPr>
              <a:t>/</a:t>
            </a:r>
            <a:r>
              <a:rPr lang="en-GB" sz="1600" b="0" dirty="0" smtClean="0">
                <a:cs typeface="Lucida Grande"/>
              </a:rPr>
              <a:t> </a:t>
            </a:r>
            <a:endParaRPr lang="en-US" sz="1600" b="0" dirty="0" smtClean="0">
              <a:cs typeface="Lucida Grande"/>
            </a:endParaRPr>
          </a:p>
          <a:p>
            <a:pPr lvl="1"/>
            <a:r>
              <a:rPr lang="en-GB" sz="1600" b="0" dirty="0" smtClean="0">
                <a:cs typeface="Lucida Grande"/>
              </a:rPr>
              <a:t>Green Growth knowledge platform - OECD and World Bank</a:t>
            </a:r>
            <a:br>
              <a:rPr lang="en-GB" sz="1600" b="0" dirty="0" smtClean="0">
                <a:cs typeface="Lucida Grande"/>
              </a:rPr>
            </a:br>
            <a:r>
              <a:rPr lang="da-DK" sz="1600" b="0" dirty="0" smtClean="0">
                <a:solidFill>
                  <a:schemeClr val="tx1"/>
                </a:solidFill>
                <a:ea typeface="Lucida Grande"/>
                <a:cs typeface="Lucida Grande"/>
              </a:rPr>
              <a:t>http://www.oecd.org/document/7/0,3746,en_2649_37465_49310791_1_1_1_37465,00.html</a:t>
            </a:r>
            <a:endParaRPr lang="en-US" sz="1300" b="0" dirty="0" smtClean="0">
              <a:solidFill>
                <a:schemeClr val="tx1"/>
              </a:solidFill>
              <a:cs typeface="Lucida Grande"/>
            </a:endParaRPr>
          </a:p>
          <a:p>
            <a:pPr lvl="1"/>
            <a:r>
              <a:rPr lang="en-GB" sz="1600" b="0" dirty="0" smtClean="0">
                <a:cs typeface="Lucida Grande"/>
              </a:rPr>
              <a:t>Shaping Climate Resilient Development – The Economics of Climate Change</a:t>
            </a:r>
            <a:br>
              <a:rPr lang="en-GB" sz="1600" b="0" dirty="0" smtClean="0">
                <a:cs typeface="Lucida Grande"/>
              </a:rPr>
            </a:br>
            <a:r>
              <a:rPr lang="da-DK" sz="1600" b="0" dirty="0" smtClean="0">
                <a:solidFill>
                  <a:srgbClr val="000000"/>
                </a:solidFill>
                <a:ea typeface="Lucida Grande"/>
                <a:cs typeface="Lucida Grande"/>
              </a:rPr>
              <a:t>http://media.swissre.com/documents/rethinking_shaping_climate_resilent_development_en.pdf</a:t>
            </a:r>
            <a:endParaRPr lang="en-US" sz="1400" b="0" dirty="0" smtClean="0">
              <a:cs typeface="Lucida Grande"/>
            </a:endParaRPr>
          </a:p>
        </p:txBody>
      </p:sp>
      <p:sp>
        <p:nvSpPr>
          <p:cNvPr id="48132" name="Slide Number Placeholder 3"/>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099855AF-9F3F-45E3-B27B-A57064810FA8}" type="slidenum">
              <a:rPr lang="en-GB" sz="1400" smtClean="0">
                <a:solidFill>
                  <a:schemeClr val="tx1"/>
                </a:solidFill>
                <a:latin typeface="Arial" pitchFamily="34" charset="0"/>
              </a:rPr>
              <a:pPr eaLnBrk="1" hangingPunct="1">
                <a:defRPr/>
              </a:pPr>
              <a:t>16</a:t>
            </a:fld>
            <a:endParaRPr lang="en-GB" sz="1400" dirty="0" smtClean="0">
              <a:solidFill>
                <a:schemeClr val="tx1"/>
              </a:solidFill>
              <a:latin typeface="Arial" pitchFamily="34" charset="0"/>
            </a:endParaRPr>
          </a:p>
        </p:txBody>
      </p:sp>
    </p:spTree>
    <p:extLst>
      <p:ext uri="{BB962C8B-B14F-4D97-AF65-F5344CB8AC3E}">
        <p14:creationId xmlns="" xmlns:p14="http://schemas.microsoft.com/office/powerpoint/2010/main" val="1133497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Optional slides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17</a:t>
            </a:fld>
            <a:endParaRPr lang="en-GB" dirty="0"/>
          </a:p>
        </p:txBody>
      </p:sp>
    </p:spTree>
    <p:extLst>
      <p:ext uri="{BB962C8B-B14F-4D97-AF65-F5344CB8AC3E}">
        <p14:creationId xmlns="" xmlns:p14="http://schemas.microsoft.com/office/powerpoint/2010/main" val="2620800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899592" y="1274802"/>
            <a:ext cx="8352928" cy="553998"/>
          </a:xfrm>
        </p:spPr>
        <p:txBody>
          <a:bodyPr>
            <a:spAutoFit/>
          </a:bodyPr>
          <a:lstStyle/>
          <a:p>
            <a:pPr marL="0" indent="0"/>
            <a:r>
              <a:rPr lang="da-DK" dirty="0" smtClean="0">
                <a:ea typeface="ＭＳ Ｐゴシック" pitchFamily="34" charset="-128"/>
              </a:rPr>
              <a:t>Environment</a:t>
            </a:r>
            <a:r>
              <a:rPr lang="da-DK" sz="2800" dirty="0" smtClean="0">
                <a:ea typeface="ＭＳ Ｐゴシック" pitchFamily="34" charset="-128"/>
              </a:rPr>
              <a:t> a source of wealth</a:t>
            </a:r>
            <a:endParaRPr lang="en-US" sz="2800" dirty="0" smtClean="0">
              <a:ea typeface="ＭＳ Ｐゴシック" pitchFamily="34" charset="-128"/>
            </a:endParaRPr>
          </a:p>
        </p:txBody>
      </p:sp>
      <p:sp>
        <p:nvSpPr>
          <p:cNvPr id="9219" name="Rectangle 2"/>
          <p:cNvSpPr>
            <a:spLocks noChangeArrowheads="1"/>
          </p:cNvSpPr>
          <p:nvPr/>
        </p:nvSpPr>
        <p:spPr bwMode="auto">
          <a:xfrm>
            <a:off x="899592" y="1941800"/>
            <a:ext cx="7939608" cy="1200329"/>
          </a:xfrm>
          <a:prstGeom prst="rect">
            <a:avLst/>
          </a:prstGeom>
          <a:noFill/>
          <a:ln w="9525">
            <a:noFill/>
            <a:miter lim="800000"/>
            <a:headEnd/>
            <a:tailEnd/>
          </a:ln>
        </p:spPr>
        <p:txBody>
          <a:bodyPr wrap="square">
            <a:spAutoFit/>
          </a:bodyPr>
          <a:lstStyle/>
          <a:p>
            <a:r>
              <a:rPr lang="en-US" sz="1800" dirty="0"/>
              <a:t>The environment is disproportionately important in poor nations. </a:t>
            </a:r>
            <a:r>
              <a:rPr lang="en-US" sz="1800" dirty="0" smtClean="0"/>
              <a:t>World </a:t>
            </a:r>
            <a:r>
              <a:rPr lang="en-US" sz="1800" dirty="0"/>
              <a:t>Bank figures suggest that environmental assets amount to 26% of national wealth in developing countries, as opposed to 2% in OECD countries (World Bank, 2005).</a:t>
            </a:r>
          </a:p>
        </p:txBody>
      </p:sp>
      <p:graphicFrame>
        <p:nvGraphicFramePr>
          <p:cNvPr id="9220" name="Chart 5"/>
          <p:cNvGraphicFramePr>
            <a:graphicFrameLocks/>
          </p:cNvGraphicFramePr>
          <p:nvPr>
            <p:extLst>
              <p:ext uri="{D42A27DB-BD31-4B8C-83A1-F6EECF244321}">
                <p14:modId xmlns="" xmlns:p14="http://schemas.microsoft.com/office/powerpoint/2010/main" val="2214308633"/>
              </p:ext>
            </p:extLst>
          </p:nvPr>
        </p:nvGraphicFramePr>
        <p:xfrm>
          <a:off x="174625" y="3076575"/>
          <a:ext cx="5208588" cy="3787775"/>
        </p:xfrm>
        <a:graphic>
          <a:graphicData uri="http://schemas.openxmlformats.org/presentationml/2006/ole">
            <p:oleObj spid="_x0000_s9431" name="Regneark" r:id="rId4" imgW="5193000" imgH="3775680" progId="Excel.Sheet.8">
              <p:embed/>
            </p:oleObj>
          </a:graphicData>
        </a:graphic>
      </p:graphicFrame>
      <p:graphicFrame>
        <p:nvGraphicFramePr>
          <p:cNvPr id="9221" name="Chart 6"/>
          <p:cNvGraphicFramePr>
            <a:graphicFrameLocks/>
          </p:cNvGraphicFramePr>
          <p:nvPr>
            <p:extLst>
              <p:ext uri="{D42A27DB-BD31-4B8C-83A1-F6EECF244321}">
                <p14:modId xmlns="" xmlns:p14="http://schemas.microsoft.com/office/powerpoint/2010/main" val="4278854722"/>
              </p:ext>
            </p:extLst>
          </p:nvPr>
        </p:nvGraphicFramePr>
        <p:xfrm>
          <a:off x="4964113" y="2971800"/>
          <a:ext cx="4332287" cy="3671888"/>
        </p:xfrm>
        <a:graphic>
          <a:graphicData uri="http://schemas.openxmlformats.org/presentationml/2006/ole">
            <p:oleObj spid="_x0000_s9432" name="Regneark" r:id="rId5" imgW="4334632" imgH="3670110" progId="Excel.Sheet.8">
              <p:embed/>
            </p:oleObj>
          </a:graphicData>
        </a:graphic>
      </p:graphicFrame>
      <p:sp>
        <p:nvSpPr>
          <p:cNvPr id="9222" name="Slide Number Placeholder 7"/>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F3959E14-8C6A-44A5-9D05-17204242240D}" type="slidenum">
              <a:rPr lang="en-GB" sz="1400" smtClean="0">
                <a:solidFill>
                  <a:schemeClr val="tx1"/>
                </a:solidFill>
                <a:ea typeface="ＭＳ Ｐゴシック" pitchFamily="34" charset="-128"/>
              </a:rPr>
              <a:pPr eaLnBrk="1" hangingPunct="1">
                <a:defRPr/>
              </a:pPr>
              <a:t>18</a:t>
            </a:fld>
            <a:endParaRPr lang="en-GB" sz="1400" dirty="0" smtClean="0">
              <a:solidFill>
                <a:schemeClr val="tx1"/>
              </a:solidFill>
              <a:ea typeface="ＭＳ Ｐゴシック" pitchFamily="34" charset="-128"/>
            </a:endParaRPr>
          </a:p>
        </p:txBody>
      </p:sp>
      <p:sp>
        <p:nvSpPr>
          <p:cNvPr id="9223" name="Pentagon 6">
            <a:hlinkClick r:id="rId6" action="ppaction://hlinksldjump"/>
          </p:cNvPr>
          <p:cNvSpPr>
            <a:spLocks noChangeArrowheads="1"/>
          </p:cNvSpPr>
          <p:nvPr/>
        </p:nvSpPr>
        <p:spPr bwMode="auto">
          <a:xfrm>
            <a:off x="7380288" y="6381750"/>
            <a:ext cx="720725" cy="279400"/>
          </a:xfrm>
          <a:prstGeom prst="homePlate">
            <a:avLst>
              <a:gd name="adj" fmla="val 50003"/>
            </a:avLst>
          </a:prstGeom>
          <a:solidFill>
            <a:srgbClr val="103C72"/>
          </a:solidFill>
          <a:ln w="9525" algn="ctr">
            <a:noFill/>
            <a:round/>
            <a:headEnd/>
            <a:tailEnd/>
          </a:ln>
        </p:spPr>
        <p:txBody>
          <a:bodyPr lIns="90000" tIns="46800" rIns="90000" bIns="46800" anchor="ctr">
            <a:spAutoFit/>
          </a:bodyPr>
          <a:lstStyle/>
          <a:p>
            <a:pPr algn="ctr"/>
            <a:r>
              <a:rPr lang="da-DK">
                <a:hlinkClick r:id="rId6" action="ppaction://hlinksldjump"/>
              </a:rPr>
              <a:t>more</a:t>
            </a:r>
            <a:endParaRPr lang="en-US" dirty="0"/>
          </a:p>
        </p:txBody>
      </p:sp>
      <p:sp>
        <p:nvSpPr>
          <p:cNvPr id="10" name="Title 1"/>
          <p:cNvSpPr txBox="1">
            <a:spLocks/>
          </p:cNvSpPr>
          <p:nvPr/>
        </p:nvSpPr>
        <p:spPr bwMode="auto">
          <a:xfrm rot="16200000">
            <a:off x="-2637417" y="3537016"/>
            <a:ext cx="5921892" cy="720079"/>
          </a:xfrm>
          <a:prstGeom prst="rect">
            <a:avLst/>
          </a:prstGeom>
          <a:solidFill>
            <a:srgbClr val="003192"/>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0" y="1219200"/>
            <a:ext cx="8229600" cy="553998"/>
          </a:xfrm>
        </p:spPr>
        <p:txBody>
          <a:bodyPr>
            <a:spAutoFit/>
          </a:bodyPr>
          <a:lstStyle/>
          <a:p>
            <a:pPr indent="0"/>
            <a:r>
              <a:rPr lang="da-DK" dirty="0" smtClean="0">
                <a:ea typeface="ＭＳ Ｐゴシック" pitchFamily="34" charset="-128"/>
              </a:rPr>
              <a:t>Green </a:t>
            </a:r>
            <a:r>
              <a:rPr lang="da-DK" dirty="0" err="1" smtClean="0">
                <a:ea typeface="ＭＳ Ｐゴシック" pitchFamily="34" charset="-128"/>
              </a:rPr>
              <a:t>accounting</a:t>
            </a:r>
            <a:endParaRPr lang="en-US" dirty="0" smtClean="0">
              <a:ea typeface="ＭＳ Ｐゴシック" pitchFamily="34" charset="-128"/>
            </a:endParaRPr>
          </a:p>
        </p:txBody>
      </p:sp>
      <p:sp>
        <p:nvSpPr>
          <p:cNvPr id="3" name="Rectangle 2"/>
          <p:cNvSpPr/>
          <p:nvPr/>
        </p:nvSpPr>
        <p:spPr>
          <a:xfrm>
            <a:off x="395288" y="2117725"/>
            <a:ext cx="7848600" cy="2032000"/>
          </a:xfrm>
          <a:prstGeom prst="rect">
            <a:avLst/>
          </a:prstGeom>
        </p:spPr>
        <p:txBody>
          <a:bodyPr>
            <a:spAutoFit/>
          </a:bodyPr>
          <a:lstStyle/>
          <a:p>
            <a:pPr>
              <a:defRPr/>
            </a:pPr>
            <a:r>
              <a:rPr lang="en-US" sz="1800" dirty="0">
                <a:latin typeface="Arial" charset="0"/>
                <a:ea typeface="ＭＳ Ｐゴシック" charset="-128"/>
                <a:cs typeface="+mn-cs"/>
              </a:rPr>
              <a:t>Standard measures of wealth accumulation ignore:</a:t>
            </a:r>
          </a:p>
          <a:p>
            <a:pPr>
              <a:defRPr/>
            </a:pPr>
            <a:endParaRPr lang="en-US" sz="1800" dirty="0">
              <a:latin typeface="Arial" charset="0"/>
              <a:ea typeface="ＭＳ Ｐゴシック" charset="-128"/>
              <a:cs typeface="+mn-cs"/>
            </a:endParaRPr>
          </a:p>
          <a:p>
            <a:pPr marL="176213" indent="-176213">
              <a:buFont typeface="Arial" pitchFamily="34" charset="0"/>
              <a:buChar char="•"/>
              <a:defRPr/>
            </a:pPr>
            <a:r>
              <a:rPr lang="en-US" sz="1800" dirty="0">
                <a:latin typeface="Arial" charset="0"/>
                <a:ea typeface="ＭＳ Ｐゴシック" charset="-128"/>
                <a:cs typeface="+mn-cs"/>
              </a:rPr>
              <a:t>Depletion and damage  natural resources (forests and oil) </a:t>
            </a:r>
          </a:p>
          <a:p>
            <a:pPr marL="176213" indent="-176213">
              <a:buFont typeface="Arial" pitchFamily="34" charset="0"/>
              <a:buChar char="•"/>
              <a:defRPr/>
            </a:pPr>
            <a:r>
              <a:rPr lang="en-US" sz="1800" dirty="0">
                <a:latin typeface="Arial" charset="0"/>
                <a:ea typeface="ＭＳ Ｐゴシック" charset="-128"/>
                <a:cs typeface="+mn-cs"/>
              </a:rPr>
              <a:t>Investment in people</a:t>
            </a:r>
          </a:p>
          <a:p>
            <a:pPr>
              <a:defRPr/>
            </a:pPr>
            <a:endParaRPr lang="en-US" sz="1800" dirty="0">
              <a:latin typeface="Arial" charset="0"/>
              <a:ea typeface="ＭＳ Ｐゴシック" charset="-128"/>
              <a:cs typeface="+mn-cs"/>
            </a:endParaRPr>
          </a:p>
          <a:p>
            <a:pPr>
              <a:defRPr/>
            </a:pPr>
            <a:r>
              <a:rPr lang="en-US" sz="1800" dirty="0">
                <a:latin typeface="Arial" charset="0"/>
                <a:ea typeface="ＭＳ Ｐゴシック" charset="-128"/>
                <a:cs typeface="+mn-cs"/>
              </a:rPr>
              <a:t>The genuine saving  rate corrects for this by adjusting for  loss of natural capital and growth in the value of human capital (health and education)</a:t>
            </a:r>
          </a:p>
        </p:txBody>
      </p:sp>
      <p:sp>
        <p:nvSpPr>
          <p:cNvPr id="4" name="TextBox 3"/>
          <p:cNvSpPr txBox="1"/>
          <p:nvPr/>
        </p:nvSpPr>
        <p:spPr>
          <a:xfrm>
            <a:off x="611560" y="4791670"/>
            <a:ext cx="1512168" cy="92333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da-DK" dirty="0"/>
              <a:t>Genuine savings </a:t>
            </a:r>
          </a:p>
          <a:p>
            <a:pPr>
              <a:defRPr/>
            </a:pPr>
            <a:endParaRPr lang="en-US" dirty="0"/>
          </a:p>
        </p:txBody>
      </p:sp>
      <p:sp>
        <p:nvSpPr>
          <p:cNvPr id="50183" name="TextBox 4"/>
          <p:cNvSpPr txBox="1">
            <a:spLocks noChangeArrowheads="1"/>
          </p:cNvSpPr>
          <p:nvPr/>
        </p:nvSpPr>
        <p:spPr bwMode="auto">
          <a:xfrm>
            <a:off x="2411413" y="4935538"/>
            <a:ext cx="454025" cy="646112"/>
          </a:xfrm>
          <a:prstGeom prst="rect">
            <a:avLst/>
          </a:prstGeom>
          <a:noFill/>
          <a:ln w="9525">
            <a:noFill/>
            <a:miter lim="800000"/>
            <a:headEnd/>
            <a:tailEnd/>
          </a:ln>
        </p:spPr>
        <p:txBody>
          <a:bodyPr wrap="none">
            <a:spAutoFit/>
          </a:bodyPr>
          <a:lstStyle/>
          <a:p>
            <a:pPr algn="ctr"/>
            <a:r>
              <a:rPr lang="da-DK" sz="3600">
                <a:solidFill>
                  <a:schemeClr val="tx1"/>
                </a:solidFill>
              </a:rPr>
              <a:t>=</a:t>
            </a:r>
            <a:endParaRPr lang="en-US" sz="3600" dirty="0">
              <a:solidFill>
                <a:schemeClr val="tx1"/>
              </a:solidFill>
            </a:endParaRPr>
          </a:p>
        </p:txBody>
      </p:sp>
      <p:sp>
        <p:nvSpPr>
          <p:cNvPr id="6" name="TextBox 5"/>
          <p:cNvSpPr txBox="1"/>
          <p:nvPr/>
        </p:nvSpPr>
        <p:spPr>
          <a:xfrm>
            <a:off x="3131840" y="4791670"/>
            <a:ext cx="1512168"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da-DK" dirty="0">
                <a:solidFill>
                  <a:schemeClr val="tx1"/>
                </a:solidFill>
              </a:rPr>
              <a:t>Increase in produced capital</a:t>
            </a:r>
          </a:p>
          <a:p>
            <a:pPr algn="ctr">
              <a:defRPr/>
            </a:pPr>
            <a:endParaRPr lang="da-DK" dirty="0">
              <a:solidFill>
                <a:schemeClr val="tx1"/>
              </a:solidFill>
            </a:endParaRPr>
          </a:p>
          <a:p>
            <a:pPr algn="ctr">
              <a:defRPr/>
            </a:pPr>
            <a:endParaRPr lang="en-US" dirty="0">
              <a:solidFill>
                <a:schemeClr val="tx1"/>
              </a:solidFill>
            </a:endParaRPr>
          </a:p>
        </p:txBody>
      </p:sp>
      <p:sp>
        <p:nvSpPr>
          <p:cNvPr id="50187" name="TextBox 6"/>
          <p:cNvSpPr txBox="1">
            <a:spLocks noChangeArrowheads="1"/>
          </p:cNvSpPr>
          <p:nvPr/>
        </p:nvSpPr>
        <p:spPr bwMode="auto">
          <a:xfrm>
            <a:off x="4652963" y="4935538"/>
            <a:ext cx="423862" cy="646112"/>
          </a:xfrm>
          <a:prstGeom prst="rect">
            <a:avLst/>
          </a:prstGeom>
          <a:noFill/>
          <a:ln w="9525">
            <a:noFill/>
            <a:miter lim="800000"/>
            <a:headEnd/>
            <a:tailEnd/>
          </a:ln>
        </p:spPr>
        <p:txBody>
          <a:bodyPr>
            <a:spAutoFit/>
          </a:bodyPr>
          <a:lstStyle/>
          <a:p>
            <a:pPr algn="ctr"/>
            <a:r>
              <a:rPr lang="da-DK" sz="3600">
                <a:solidFill>
                  <a:schemeClr val="tx1"/>
                </a:solidFill>
              </a:rPr>
              <a:t>-</a:t>
            </a:r>
            <a:endParaRPr lang="en-US" sz="3600" dirty="0">
              <a:solidFill>
                <a:schemeClr val="tx1"/>
              </a:solidFill>
            </a:endParaRPr>
          </a:p>
        </p:txBody>
      </p:sp>
      <p:sp>
        <p:nvSpPr>
          <p:cNvPr id="8" name="TextBox 7"/>
          <p:cNvSpPr txBox="1"/>
          <p:nvPr/>
        </p:nvSpPr>
        <p:spPr>
          <a:xfrm>
            <a:off x="5076056" y="4791670"/>
            <a:ext cx="1512168"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da-DK" dirty="0">
                <a:solidFill>
                  <a:schemeClr val="tx1"/>
                </a:solidFill>
              </a:rPr>
              <a:t>Decrease in natural capital</a:t>
            </a:r>
          </a:p>
          <a:p>
            <a:pPr algn="ctr">
              <a:defRPr/>
            </a:pPr>
            <a:endParaRPr lang="da-DK" dirty="0">
              <a:solidFill>
                <a:schemeClr val="tx1"/>
              </a:solidFill>
            </a:endParaRPr>
          </a:p>
          <a:p>
            <a:pPr algn="ctr">
              <a:defRPr/>
            </a:pPr>
            <a:endParaRPr lang="da-DK" dirty="0">
              <a:solidFill>
                <a:schemeClr val="tx1"/>
              </a:solidFill>
            </a:endParaRPr>
          </a:p>
        </p:txBody>
      </p:sp>
      <p:sp>
        <p:nvSpPr>
          <p:cNvPr id="9" name="TextBox 8"/>
          <p:cNvSpPr txBox="1"/>
          <p:nvPr/>
        </p:nvSpPr>
        <p:spPr>
          <a:xfrm>
            <a:off x="7020272" y="4791670"/>
            <a:ext cx="1512168"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da-DK" dirty="0">
                <a:solidFill>
                  <a:schemeClr val="tx1"/>
                </a:solidFill>
              </a:rPr>
              <a:t>Increase in Human  capital</a:t>
            </a:r>
          </a:p>
          <a:p>
            <a:pPr algn="ctr">
              <a:defRPr/>
            </a:pPr>
            <a:endParaRPr lang="da-DK" dirty="0">
              <a:solidFill>
                <a:schemeClr val="tx1"/>
              </a:solidFill>
            </a:endParaRPr>
          </a:p>
          <a:p>
            <a:pPr algn="ctr">
              <a:defRPr/>
            </a:pPr>
            <a:endParaRPr lang="en-US" dirty="0">
              <a:solidFill>
                <a:schemeClr val="tx1"/>
              </a:solidFill>
            </a:endParaRPr>
          </a:p>
        </p:txBody>
      </p:sp>
      <p:sp>
        <p:nvSpPr>
          <p:cNvPr id="50194" name="TextBox 9"/>
          <p:cNvSpPr txBox="1">
            <a:spLocks noChangeArrowheads="1"/>
          </p:cNvSpPr>
          <p:nvPr/>
        </p:nvSpPr>
        <p:spPr bwMode="auto">
          <a:xfrm>
            <a:off x="6516688" y="4862513"/>
            <a:ext cx="423862" cy="646112"/>
          </a:xfrm>
          <a:prstGeom prst="rect">
            <a:avLst/>
          </a:prstGeom>
          <a:noFill/>
          <a:ln w="9525">
            <a:noFill/>
            <a:miter lim="800000"/>
            <a:headEnd/>
            <a:tailEnd/>
          </a:ln>
        </p:spPr>
        <p:txBody>
          <a:bodyPr>
            <a:spAutoFit/>
          </a:bodyPr>
          <a:lstStyle/>
          <a:p>
            <a:pPr algn="ctr"/>
            <a:r>
              <a:rPr lang="da-DK" sz="3600">
                <a:solidFill>
                  <a:schemeClr val="tx1"/>
                </a:solidFill>
              </a:rPr>
              <a:t>+</a:t>
            </a:r>
            <a:endParaRPr lang="en-US" sz="3600" dirty="0">
              <a:solidFill>
                <a:schemeClr val="tx1"/>
              </a:solidFill>
            </a:endParaRPr>
          </a:p>
        </p:txBody>
      </p:sp>
      <p:sp>
        <p:nvSpPr>
          <p:cNvPr id="50195" name="Slide Number Placeholder 10"/>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0F12EB33-1894-4216-8B83-2F69002C4E5D}" type="slidenum">
              <a:rPr lang="en-GB" sz="1400" smtClean="0">
                <a:solidFill>
                  <a:schemeClr val="tx1"/>
                </a:solidFill>
                <a:ea typeface="ＭＳ Ｐゴシック" pitchFamily="34" charset="-128"/>
              </a:rPr>
              <a:pPr eaLnBrk="1" hangingPunct="1">
                <a:defRPr/>
              </a:pPr>
              <a:t>19</a:t>
            </a:fld>
            <a:endParaRPr lang="en-GB" sz="1400" dirty="0" smtClean="0">
              <a:solidFill>
                <a:schemeClr val="tx1"/>
              </a:solidFill>
              <a:ea typeface="ＭＳ Ｐゴシック" pitchFamily="34" charset="-128"/>
            </a:endParaRPr>
          </a:p>
        </p:txBody>
      </p:sp>
      <p:sp>
        <p:nvSpPr>
          <p:cNvPr id="50196" name="Right Arrow 11"/>
          <p:cNvSpPr>
            <a:spLocks noChangeArrowheads="1"/>
          </p:cNvSpPr>
          <p:nvPr/>
        </p:nvSpPr>
        <p:spPr bwMode="auto">
          <a:xfrm flipH="1">
            <a:off x="560388" y="6234113"/>
            <a:ext cx="677862" cy="554037"/>
          </a:xfrm>
          <a:prstGeom prst="rightArrow">
            <a:avLst>
              <a:gd name="adj1" fmla="val 50000"/>
              <a:gd name="adj2" fmla="val 49908"/>
            </a:avLst>
          </a:prstGeom>
          <a:solidFill>
            <a:srgbClr val="103C72"/>
          </a:solidFill>
          <a:ln w="9525" algn="ctr">
            <a:noFill/>
            <a:round/>
            <a:headEnd/>
            <a:tailEnd/>
          </a:ln>
        </p:spPr>
        <p:txBody>
          <a:bodyPr wrap="none" lIns="90000" tIns="46800" rIns="90000" bIns="46800" anchor="ctr">
            <a:spAutoFit/>
          </a:bodyPr>
          <a:lstStyle/>
          <a:p>
            <a:pPr algn="ctr"/>
            <a:r>
              <a:rPr lang="da-DK">
                <a:hlinkClick r:id="rId3" action="ppaction://hlinksldjump"/>
              </a:rPr>
              <a:t>back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229600" cy="553998"/>
          </a:xfrm>
        </p:spPr>
        <p:txBody>
          <a:bodyPr>
            <a:spAutoFit/>
          </a:bodyPr>
          <a:lstStyle/>
          <a:p>
            <a:pPr indent="-3175"/>
            <a:r>
              <a:rPr lang="da-DK" dirty="0" smtClean="0"/>
              <a:t>Structure</a:t>
            </a:r>
            <a:endParaRPr lang="en-US"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2</a:t>
            </a:fld>
            <a:endParaRPr lang="en-GB" dirty="0"/>
          </a:p>
        </p:txBody>
      </p:sp>
      <p:sp>
        <p:nvSpPr>
          <p:cNvPr id="4" name="TextBox 3"/>
          <p:cNvSpPr txBox="1"/>
          <p:nvPr/>
        </p:nvSpPr>
        <p:spPr>
          <a:xfrm>
            <a:off x="2057400" y="5108991"/>
            <a:ext cx="471212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1"/>
            <a:r>
              <a:rPr lang="da-DK" sz="1800" b="1" dirty="0" smtClean="0">
                <a:solidFill>
                  <a:srgbClr val="0F5494"/>
                </a:solidFill>
              </a:rPr>
              <a:t>Human development argument </a:t>
            </a:r>
          </a:p>
          <a:p>
            <a:pPr marL="173038" lvl="1" indent="-173038">
              <a:buFont typeface="Arial" pitchFamily="34" charset="0"/>
              <a:buChar char="•"/>
            </a:pPr>
            <a:r>
              <a:rPr lang="da-DK" sz="1800" dirty="0" smtClean="0">
                <a:solidFill>
                  <a:srgbClr val="0F5494"/>
                </a:solidFill>
              </a:rPr>
              <a:t>Health</a:t>
            </a:r>
          </a:p>
          <a:p>
            <a:pPr marL="173038" lvl="1" indent="-173038">
              <a:buFont typeface="Arial" pitchFamily="34" charset="0"/>
              <a:buChar char="•"/>
            </a:pPr>
            <a:r>
              <a:rPr lang="da-DK" sz="1800" dirty="0" smtClean="0">
                <a:solidFill>
                  <a:srgbClr val="0F5494"/>
                </a:solidFill>
              </a:rPr>
              <a:t>Security</a:t>
            </a:r>
          </a:p>
          <a:p>
            <a:pPr marL="173038" lvl="1" indent="-173038">
              <a:buFont typeface="Arial" pitchFamily="34" charset="0"/>
              <a:buChar char="•"/>
            </a:pPr>
            <a:r>
              <a:rPr lang="da-DK" sz="1800" dirty="0" smtClean="0">
                <a:solidFill>
                  <a:srgbClr val="0F5494"/>
                </a:solidFill>
              </a:rPr>
              <a:t>Gender</a:t>
            </a:r>
          </a:p>
        </p:txBody>
      </p:sp>
      <p:sp>
        <p:nvSpPr>
          <p:cNvPr id="6" name="TextBox 5"/>
          <p:cNvSpPr txBox="1"/>
          <p:nvPr/>
        </p:nvSpPr>
        <p:spPr>
          <a:xfrm>
            <a:off x="2069673" y="2304871"/>
            <a:ext cx="471212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1"/>
            <a:r>
              <a:rPr lang="da-DK" sz="1800" b="1" dirty="0" smtClean="0">
                <a:solidFill>
                  <a:srgbClr val="0F5494"/>
                </a:solidFill>
              </a:rPr>
              <a:t>Planet boundaries  </a:t>
            </a:r>
          </a:p>
          <a:p>
            <a:pPr marL="173038" lvl="1" indent="-173038">
              <a:buFont typeface="Arial" pitchFamily="34" charset="0"/>
              <a:buChar char="•"/>
            </a:pPr>
            <a:r>
              <a:rPr lang="da-DK" sz="1800" dirty="0" smtClean="0">
                <a:solidFill>
                  <a:srgbClr val="0F5494"/>
                </a:solidFill>
              </a:rPr>
              <a:t>Foot print</a:t>
            </a:r>
          </a:p>
          <a:p>
            <a:pPr marL="173038" lvl="1" indent="-173038">
              <a:buFont typeface="Arial" pitchFamily="34" charset="0"/>
              <a:buChar char="•"/>
            </a:pPr>
            <a:r>
              <a:rPr lang="da-DK" sz="1800" dirty="0" smtClean="0">
                <a:solidFill>
                  <a:srgbClr val="0F5494"/>
                </a:solidFill>
              </a:rPr>
              <a:t>Physical and social limits</a:t>
            </a:r>
          </a:p>
          <a:p>
            <a:pPr marL="173038" lvl="1" indent="-173038">
              <a:buFont typeface="Arial" pitchFamily="34" charset="0"/>
              <a:buChar char="•"/>
            </a:pPr>
            <a:r>
              <a:rPr lang="da-DK" sz="1800" dirty="0" smtClean="0">
                <a:solidFill>
                  <a:srgbClr val="0F5494"/>
                </a:solidFill>
              </a:rPr>
              <a:t>Collective action </a:t>
            </a:r>
          </a:p>
        </p:txBody>
      </p:sp>
      <p:sp>
        <p:nvSpPr>
          <p:cNvPr id="7" name="TextBox 6"/>
          <p:cNvSpPr txBox="1"/>
          <p:nvPr/>
        </p:nvSpPr>
        <p:spPr>
          <a:xfrm>
            <a:off x="2102449" y="3719147"/>
            <a:ext cx="4679351"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1"/>
            <a:r>
              <a:rPr lang="da-DK" sz="1800" b="1" dirty="0" smtClean="0">
                <a:solidFill>
                  <a:srgbClr val="0F5494"/>
                </a:solidFill>
              </a:rPr>
              <a:t>Economic development  argument  </a:t>
            </a:r>
          </a:p>
          <a:p>
            <a:pPr marL="173038" lvl="1" indent="-173038">
              <a:buFont typeface="Arial" pitchFamily="34" charset="0"/>
              <a:buChar char="•"/>
            </a:pPr>
            <a:r>
              <a:rPr lang="da-DK" sz="1800" dirty="0" smtClean="0">
                <a:solidFill>
                  <a:srgbClr val="0F5494"/>
                </a:solidFill>
              </a:rPr>
              <a:t>Wealth</a:t>
            </a:r>
          </a:p>
          <a:p>
            <a:pPr marL="173038" lvl="1" indent="-173038">
              <a:buFont typeface="Arial" pitchFamily="34" charset="0"/>
              <a:buChar char="•"/>
            </a:pPr>
            <a:r>
              <a:rPr lang="da-DK" sz="1800" dirty="0" smtClean="0">
                <a:solidFill>
                  <a:srgbClr val="0F5494"/>
                </a:solidFill>
              </a:rPr>
              <a:t>Growth</a:t>
            </a:r>
          </a:p>
          <a:p>
            <a:pPr marL="173038" lvl="1" indent="-173038">
              <a:buFont typeface="Arial" pitchFamily="34" charset="0"/>
              <a:buChar char="•"/>
            </a:pPr>
            <a:r>
              <a:rPr lang="da-DK" sz="1800" dirty="0" smtClean="0">
                <a:solidFill>
                  <a:srgbClr val="0F5494"/>
                </a:solidFill>
              </a:rPr>
              <a:t>Combating poverty</a:t>
            </a:r>
          </a:p>
        </p:txBody>
      </p:sp>
      <p:pic>
        <p:nvPicPr>
          <p:cNvPr id="10242" name="Picture 2" descr="C:\Users\eric\AppData\Local\Microsoft\Windows\Temporary Internet Files\Content.IE5\GR5B7BXZ\MC90043258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199" y="2304871"/>
            <a:ext cx="1371600"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3" name="Picture 3" descr="C:\Users\eric\AppData\Local\Microsoft\Windows\Temporary Internet Files\Content.IE5\GR5B7BXZ\MC900440395[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199" y="3719147"/>
            <a:ext cx="1225336" cy="1225336"/>
          </a:xfrm>
          <a:prstGeom prst="rect">
            <a:avLst/>
          </a:prstGeom>
          <a:noFill/>
          <a:extLst>
            <a:ext uri="{909E8E84-426E-40DD-AFC4-6F175D3DCCD1}">
              <a14:hiddenFill xmlns="" xmlns:a14="http://schemas.microsoft.com/office/drawing/2010/main">
                <a:solidFill>
                  <a:srgbClr val="FFFFFF"/>
                </a:solidFill>
              </a14:hiddenFill>
            </a:ext>
          </a:extLst>
        </p:spPr>
      </p:pic>
      <p:pic>
        <p:nvPicPr>
          <p:cNvPr id="10245" name="Picture 5" descr="C:\Users\eric\AppData\Local\Microsoft\Windows\Temporary Internet Files\Content.IE5\GR5B7BXZ\MC900439899[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8558" y="5077682"/>
            <a:ext cx="1122618" cy="126294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219200"/>
            <a:ext cx="9144000" cy="553998"/>
          </a:xfrm>
        </p:spPr>
        <p:txBody>
          <a:bodyPr>
            <a:spAutoFit/>
          </a:bodyPr>
          <a:lstStyle/>
          <a:p>
            <a:pPr indent="0" eaLnBrk="1" hangingPunct="1"/>
            <a:r>
              <a:rPr lang="en-GB" dirty="0" smtClean="0">
                <a:ea typeface="ＭＳ Ｐゴシック" pitchFamily="34" charset="-128"/>
              </a:rPr>
              <a:t>Green Accounting:  genuine savings </a:t>
            </a:r>
          </a:p>
        </p:txBody>
      </p:sp>
      <p:sp>
        <p:nvSpPr>
          <p:cNvPr id="51203" name="Rectangle 3"/>
          <p:cNvSpPr>
            <a:spLocks noGrp="1" noChangeArrowheads="1"/>
          </p:cNvSpPr>
          <p:nvPr>
            <p:ph type="body" idx="1"/>
          </p:nvPr>
        </p:nvSpPr>
        <p:spPr/>
        <p:txBody>
          <a:bodyPr/>
          <a:lstStyle/>
          <a:p>
            <a:endParaRPr lang="en-US" dirty="0" smtClean="0">
              <a:ea typeface="ＭＳ Ｐゴシック" pitchFamily="34" charset="-128"/>
            </a:endParaRPr>
          </a:p>
        </p:txBody>
      </p:sp>
      <p:pic>
        <p:nvPicPr>
          <p:cNvPr id="51204" name="Picture 4" descr="ANS_Bolivia1"/>
          <p:cNvPicPr>
            <a:picLocks noChangeAspect="1" noChangeArrowheads="1"/>
          </p:cNvPicPr>
          <p:nvPr/>
        </p:nvPicPr>
        <p:blipFill>
          <a:blip r:embed="rId3" cstate="print"/>
          <a:srcRect/>
          <a:stretch>
            <a:fillRect/>
          </a:stretch>
        </p:blipFill>
        <p:spPr bwMode="auto">
          <a:xfrm>
            <a:off x="457200" y="1743075"/>
            <a:ext cx="8305800" cy="4810125"/>
          </a:xfrm>
          <a:prstGeom prst="rect">
            <a:avLst/>
          </a:prstGeom>
          <a:noFill/>
          <a:ln w="9525">
            <a:noFill/>
            <a:miter lim="800000"/>
            <a:headEnd/>
            <a:tailEnd/>
          </a:ln>
        </p:spPr>
      </p:pic>
      <p:sp>
        <p:nvSpPr>
          <p:cNvPr id="51205" name="Espace réservé du numéro de diapositive 6"/>
          <p:cNvSpPr>
            <a:spLocks noGrp="1"/>
          </p:cNvSpPr>
          <p:nvPr>
            <p:ph type="sldNum" sz="quarter" idx="12"/>
          </p:nvPr>
        </p:nvSpPr>
        <p:spPr>
          <a:xfrm>
            <a:off x="8305800" y="6245225"/>
            <a:ext cx="5334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D03549AB-C556-448B-9FAD-8E076E4A056A}" type="slidenum">
              <a:rPr lang="en-GB" sz="1400" smtClean="0">
                <a:solidFill>
                  <a:schemeClr val="tx1"/>
                </a:solidFill>
                <a:ea typeface="ＭＳ Ｐゴシック" pitchFamily="34" charset="-128"/>
              </a:rPr>
              <a:pPr eaLnBrk="1" hangingPunct="1">
                <a:defRPr/>
              </a:pPr>
              <a:t>20</a:t>
            </a:fld>
            <a:endParaRPr lang="en-GB" sz="1400" dirty="0" smtClean="0">
              <a:solidFill>
                <a:schemeClr val="tx1"/>
              </a:solidFill>
              <a:ea typeface="ＭＳ Ｐゴシック" pitchFamily="34" charset="-128"/>
            </a:endParaRPr>
          </a:p>
        </p:txBody>
      </p:sp>
      <p:sp>
        <p:nvSpPr>
          <p:cNvPr id="51206" name="Right Arrow 5">
            <a:hlinkClick r:id="rId4" action="ppaction://hlinksldjump"/>
          </p:cNvPr>
          <p:cNvSpPr>
            <a:spLocks noChangeArrowheads="1"/>
          </p:cNvSpPr>
          <p:nvPr/>
        </p:nvSpPr>
        <p:spPr bwMode="auto">
          <a:xfrm flipH="1">
            <a:off x="984250" y="6211888"/>
            <a:ext cx="679450" cy="554037"/>
          </a:xfrm>
          <a:prstGeom prst="rightArrow">
            <a:avLst>
              <a:gd name="adj1" fmla="val 50000"/>
              <a:gd name="adj2" fmla="val 50025"/>
            </a:avLst>
          </a:prstGeom>
          <a:solidFill>
            <a:srgbClr val="103C72"/>
          </a:solidFill>
          <a:ln w="9525" algn="ctr">
            <a:noFill/>
            <a:round/>
            <a:headEnd/>
            <a:tailEnd/>
          </a:ln>
        </p:spPr>
        <p:txBody>
          <a:bodyPr wrap="none" lIns="90000" tIns="46800" rIns="90000" bIns="46800" anchor="ctr">
            <a:spAutoFit/>
          </a:bodyPr>
          <a:lstStyle/>
          <a:p>
            <a:pPr algn="ctr"/>
            <a:r>
              <a:rPr lang="da-DK">
                <a:hlinkClick r:id="rId4" action="ppaction://hlinksldjump"/>
              </a:rPr>
              <a:t>back</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685800" y="1146810"/>
            <a:ext cx="8458200" cy="553998"/>
          </a:xfrm>
        </p:spPr>
        <p:txBody>
          <a:bodyPr wrap="square">
            <a:spAutoFit/>
          </a:bodyPr>
          <a:lstStyle/>
          <a:p>
            <a:pPr marL="3175" indent="0"/>
            <a:r>
              <a:rPr lang="da-DK" dirty="0" smtClean="0"/>
              <a:t>Green economy - examples</a:t>
            </a:r>
            <a:endParaRPr lang="en-US" dirty="0" smtClean="0"/>
          </a:p>
        </p:txBody>
      </p:sp>
      <p:sp>
        <p:nvSpPr>
          <p:cNvPr id="52228" name="Slide Number Placeholder 3"/>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2BE37D8B-5432-453F-A60A-108613CD44CC}" type="slidenum">
              <a:rPr lang="en-GB" sz="1400" smtClean="0">
                <a:solidFill>
                  <a:schemeClr val="tx1"/>
                </a:solidFill>
                <a:latin typeface="Arial" pitchFamily="34" charset="0"/>
              </a:rPr>
              <a:pPr eaLnBrk="1" hangingPunct="1">
                <a:defRPr/>
              </a:pPr>
              <a:t>21</a:t>
            </a:fld>
            <a:endParaRPr lang="en-GB" sz="1400" dirty="0" smtClean="0">
              <a:solidFill>
                <a:schemeClr val="tx1"/>
              </a:solidFill>
              <a:latin typeface="Arial" pitchFamily="34" charset="0"/>
            </a:endParaRPr>
          </a:p>
        </p:txBody>
      </p:sp>
      <p:sp>
        <p:nvSpPr>
          <p:cNvPr id="5"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
        <p:nvSpPr>
          <p:cNvPr id="6" name="TextBox 5"/>
          <p:cNvSpPr txBox="1"/>
          <p:nvPr/>
        </p:nvSpPr>
        <p:spPr>
          <a:xfrm>
            <a:off x="865921" y="1772816"/>
            <a:ext cx="7882543" cy="4247317"/>
          </a:xfrm>
          <a:prstGeom prst="rect">
            <a:avLst/>
          </a:prstGeom>
          <a:solidFill>
            <a:schemeClr val="accent5"/>
          </a:solidFill>
        </p:spPr>
        <p:txBody>
          <a:bodyPr wrap="square" rtlCol="0">
            <a:spAutoFit/>
          </a:bodyPr>
          <a:lstStyle/>
          <a:p>
            <a:pPr marL="0" lvl="1">
              <a:defRPr/>
            </a:pPr>
            <a:r>
              <a:rPr lang="en-GB" sz="1800" b="1" dirty="0" smtClean="0"/>
              <a:t>Initiatives</a:t>
            </a:r>
          </a:p>
          <a:p>
            <a:pPr marL="177800" lvl="1" indent="-177800">
              <a:buFont typeface="Arial"/>
              <a:buChar char="•"/>
              <a:defRPr/>
            </a:pPr>
            <a:r>
              <a:rPr lang="en-GB" sz="1800" b="1" dirty="0" smtClean="0"/>
              <a:t>Brazil</a:t>
            </a:r>
            <a:r>
              <a:rPr lang="en-GB" sz="1800" dirty="0" smtClean="0"/>
              <a:t> – trade in ethanol fuel, technology and flex-fuel vehicles;</a:t>
            </a:r>
          </a:p>
          <a:p>
            <a:pPr marL="177800" lvl="1" indent="-177800">
              <a:buFont typeface="Arial"/>
              <a:buChar char="•"/>
              <a:defRPr/>
            </a:pPr>
            <a:r>
              <a:rPr lang="en-GB" sz="1800" b="1" dirty="0" smtClean="0"/>
              <a:t>China </a:t>
            </a:r>
            <a:r>
              <a:rPr lang="en-GB" sz="1800" dirty="0" smtClean="0"/>
              <a:t>– production and export of solar technology;</a:t>
            </a:r>
          </a:p>
          <a:p>
            <a:pPr marL="177800" lvl="1" indent="-177800">
              <a:buFont typeface="Arial"/>
              <a:buChar char="•"/>
              <a:defRPr/>
            </a:pPr>
            <a:r>
              <a:rPr lang="en-GB" sz="1800" b="1" dirty="0" smtClean="0"/>
              <a:t>Guyana </a:t>
            </a:r>
            <a:r>
              <a:rPr lang="en-GB" sz="1800" dirty="0" smtClean="0"/>
              <a:t>– new industries in aquaculture, forest products, ecotourism, ethanol and export of fruits/vegetables;</a:t>
            </a:r>
          </a:p>
          <a:p>
            <a:pPr marL="177800" lvl="1" indent="-177800">
              <a:buFont typeface="Arial"/>
              <a:buChar char="•"/>
              <a:defRPr/>
            </a:pPr>
            <a:r>
              <a:rPr lang="en-GB" sz="1800" b="1" dirty="0" smtClean="0"/>
              <a:t>Mexico and Costa Rica </a:t>
            </a:r>
            <a:r>
              <a:rPr lang="en-GB" sz="1800" dirty="0" smtClean="0"/>
              <a:t>– ecotourism;</a:t>
            </a:r>
          </a:p>
          <a:p>
            <a:pPr marL="177800" lvl="1" indent="-177800">
              <a:buFont typeface="Arial"/>
              <a:buChar char="•"/>
              <a:defRPr/>
            </a:pPr>
            <a:r>
              <a:rPr lang="en-GB" sz="1800" b="1" dirty="0" smtClean="0"/>
              <a:t>UK and Germany </a:t>
            </a:r>
            <a:r>
              <a:rPr lang="en-GB" sz="1800" dirty="0" smtClean="0"/>
              <a:t>– new high-tech energy industries and green services sector with opportunities in export and expertise</a:t>
            </a:r>
          </a:p>
          <a:p>
            <a:pPr marL="177800" lvl="1" indent="-177800" algn="just">
              <a:defRPr/>
            </a:pPr>
            <a:endParaRPr lang="en-GB" sz="1800" b="1" dirty="0" smtClean="0"/>
          </a:p>
          <a:p>
            <a:pPr marL="177800" lvl="1" indent="-177800" algn="just">
              <a:defRPr/>
            </a:pPr>
            <a:r>
              <a:rPr lang="en-GB" sz="1800" b="1" dirty="0" smtClean="0"/>
              <a:t>National Plans</a:t>
            </a:r>
          </a:p>
          <a:p>
            <a:pPr marL="177800" lvl="1" indent="-177800" algn="just">
              <a:buFont typeface="Arial"/>
              <a:buChar char="•"/>
              <a:defRPr/>
            </a:pPr>
            <a:r>
              <a:rPr lang="en-US" sz="1800" b="1" dirty="0" smtClean="0"/>
              <a:t>South Africa </a:t>
            </a:r>
            <a:r>
              <a:rPr lang="en-US" sz="1800" dirty="0" smtClean="0"/>
              <a:t>Green Economy Plan Initiative</a:t>
            </a:r>
          </a:p>
          <a:p>
            <a:pPr marL="177800" lvl="1" indent="-177800" algn="just">
              <a:buFont typeface="Arial"/>
              <a:buChar char="•"/>
              <a:defRPr/>
            </a:pPr>
            <a:r>
              <a:rPr lang="en-US" sz="1800" b="1" dirty="0" smtClean="0"/>
              <a:t>Korea’s </a:t>
            </a:r>
            <a:r>
              <a:rPr lang="en-US" sz="1800" dirty="0" smtClean="0"/>
              <a:t>National Strategy for Green Growth</a:t>
            </a:r>
          </a:p>
          <a:p>
            <a:pPr marL="177800" lvl="1" indent="-177800" algn="just">
              <a:buFont typeface="Arial"/>
              <a:buChar char="•"/>
              <a:defRPr/>
            </a:pPr>
            <a:r>
              <a:rPr lang="en-GB" sz="1800" b="1" dirty="0" smtClean="0"/>
              <a:t>China’s  </a:t>
            </a:r>
            <a:r>
              <a:rPr lang="en-GB" sz="1800" dirty="0" smtClean="0"/>
              <a:t>Green Jobs Programme </a:t>
            </a:r>
          </a:p>
          <a:p>
            <a:pPr marL="177800" lvl="1" indent="-177800" algn="just">
              <a:buFont typeface="Arial"/>
              <a:buChar char="•"/>
              <a:defRPr/>
            </a:pPr>
            <a:r>
              <a:rPr lang="en-GB" sz="1800" b="1" dirty="0" smtClean="0"/>
              <a:t>Egypt’s </a:t>
            </a:r>
            <a:r>
              <a:rPr lang="en-GB" sz="1800" dirty="0" smtClean="0"/>
              <a:t>Green Transformation Strategy</a:t>
            </a:r>
          </a:p>
          <a:p>
            <a:pPr marL="177800" lvl="1" indent="-177800">
              <a:buFont typeface="Arial"/>
              <a:buChar char="•"/>
              <a:defRPr/>
            </a:pPr>
            <a:r>
              <a:rPr lang="en-GB" sz="1800" b="1" dirty="0" smtClean="0"/>
              <a:t>Viet Nam’s </a:t>
            </a:r>
            <a:r>
              <a:rPr lang="en-GB" sz="1800" dirty="0" smtClean="0"/>
              <a:t>Green Growth Strategy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395288" y="1124744"/>
            <a:ext cx="8229600" cy="936625"/>
          </a:xfrm>
        </p:spPr>
        <p:txBody>
          <a:bodyPr/>
          <a:lstStyle/>
          <a:p>
            <a:pPr marL="3175" lvl="1" indent="0">
              <a:buClr>
                <a:srgbClr val="009FBA"/>
              </a:buClr>
              <a:defRPr/>
            </a:pPr>
            <a:r>
              <a:rPr lang="en-GB" dirty="0">
                <a:latin typeface="+mj-lt"/>
                <a:ea typeface="+mj-ea"/>
                <a:cs typeface="+mj-cs"/>
              </a:rPr>
              <a:t>PRIVATE SECTOR</a:t>
            </a:r>
          </a:p>
        </p:txBody>
      </p:sp>
      <p:sp>
        <p:nvSpPr>
          <p:cNvPr id="3" name="Content Placeholder 2"/>
          <p:cNvSpPr>
            <a:spLocks noGrp="1"/>
          </p:cNvSpPr>
          <p:nvPr>
            <p:ph idx="1"/>
          </p:nvPr>
        </p:nvSpPr>
        <p:spPr>
          <a:xfrm>
            <a:off x="323850" y="2276475"/>
            <a:ext cx="8362950" cy="3529013"/>
          </a:xfrm>
        </p:spPr>
        <p:txBody>
          <a:bodyPr/>
          <a:lstStyle/>
          <a:p>
            <a:pPr marL="3175" lvl="1" indent="0">
              <a:spcBef>
                <a:spcPct val="0"/>
              </a:spcBef>
              <a:buNone/>
              <a:defRPr/>
            </a:pPr>
            <a:r>
              <a:rPr lang="en-GB" sz="3000" dirty="0">
                <a:latin typeface="+mj-lt"/>
                <a:ea typeface="+mj-ea"/>
                <a:cs typeface="+mj-cs"/>
              </a:rPr>
              <a:t>WHY </a:t>
            </a:r>
            <a:r>
              <a:rPr lang="en-GB" sz="3000" dirty="0" smtClean="0">
                <a:latin typeface="+mj-lt"/>
                <a:ea typeface="+mj-ea"/>
                <a:cs typeface="+mj-cs"/>
              </a:rPr>
              <a:t>would it care..</a:t>
            </a:r>
            <a:endParaRPr lang="en-GB" sz="3000" dirty="0">
              <a:latin typeface="+mj-lt"/>
              <a:ea typeface="+mj-ea"/>
              <a:cs typeface="+mj-cs"/>
            </a:endParaRPr>
          </a:p>
          <a:p>
            <a:pPr marL="3175" indent="0">
              <a:spcBef>
                <a:spcPct val="0"/>
              </a:spcBef>
              <a:buFontTx/>
              <a:buNone/>
              <a:defRPr/>
            </a:pPr>
            <a:endParaRPr lang="en-GB" sz="3000" b="1" dirty="0">
              <a:latin typeface="+mj-lt"/>
              <a:ea typeface="+mj-ea"/>
              <a:cs typeface="+mj-cs"/>
            </a:endParaRPr>
          </a:p>
          <a:p>
            <a:pPr marL="177800" lvl="1" indent="-177800">
              <a:spcBef>
                <a:spcPct val="0"/>
              </a:spcBef>
              <a:buClr>
                <a:schemeClr val="accent6"/>
              </a:buClr>
              <a:buFont typeface="Arial"/>
              <a:buChar char="•"/>
              <a:defRPr/>
            </a:pPr>
            <a:r>
              <a:rPr lang="en-GB" sz="1800" kern="1200" dirty="0">
                <a:latin typeface="Verdana" pitchFamily="34" charset="0"/>
                <a:ea typeface="+mn-ea"/>
                <a:cs typeface="Arial" pitchFamily="34" charset="0"/>
              </a:rPr>
              <a:t>Environmental rationale</a:t>
            </a:r>
          </a:p>
          <a:p>
            <a:pPr marL="177800" lvl="1" indent="-177800">
              <a:spcBef>
                <a:spcPct val="0"/>
              </a:spcBef>
              <a:buClr>
                <a:schemeClr val="accent6"/>
              </a:buClr>
              <a:buFont typeface="Arial"/>
              <a:buChar char="•"/>
              <a:defRPr/>
            </a:pPr>
            <a:endParaRPr lang="en-GB" sz="1800" kern="1200" dirty="0">
              <a:latin typeface="Verdana" pitchFamily="34" charset="0"/>
              <a:ea typeface="+mn-ea"/>
              <a:cs typeface="Arial" pitchFamily="34" charset="0"/>
            </a:endParaRPr>
          </a:p>
          <a:p>
            <a:pPr marL="177800" lvl="1" indent="-177800">
              <a:spcBef>
                <a:spcPct val="0"/>
              </a:spcBef>
              <a:buClr>
                <a:schemeClr val="accent6"/>
              </a:buClr>
              <a:buFont typeface="Arial"/>
              <a:buChar char="•"/>
              <a:defRPr/>
            </a:pPr>
            <a:r>
              <a:rPr lang="en-GB" sz="1800" kern="1200" dirty="0">
                <a:latin typeface="Verdana" pitchFamily="34" charset="0"/>
                <a:ea typeface="+mn-ea"/>
                <a:cs typeface="Arial" pitchFamily="34" charset="0"/>
              </a:rPr>
              <a:t>Economic rationale </a:t>
            </a:r>
            <a:r>
              <a:rPr lang="en-GB" sz="1800" kern="1200" dirty="0">
                <a:latin typeface="Verdana" pitchFamily="34" charset="0"/>
                <a:ea typeface="+mn-ea"/>
                <a:cs typeface="Arial" pitchFamily="34" charset="0"/>
                <a:sym typeface="Wingdings"/>
              </a:rPr>
              <a:t></a:t>
            </a:r>
            <a:r>
              <a:rPr lang="en-GB" sz="1800" kern="1200" dirty="0">
                <a:latin typeface="Verdana" pitchFamily="34" charset="0"/>
                <a:ea typeface="+mn-ea"/>
                <a:cs typeface="Arial" pitchFamily="34" charset="0"/>
              </a:rPr>
              <a:t> opportunity</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Resource / energy (cost) efficiency</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Market requirements / customer demands</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Competition/Competitiveness </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New markets</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New products</a:t>
            </a:r>
          </a:p>
          <a:p>
            <a:pPr marL="0" lvl="1" indent="0">
              <a:buFontTx/>
              <a:buNone/>
              <a:defRPr/>
            </a:pPr>
            <a:endParaRPr lang="en-GB" i="1" dirty="0">
              <a:solidFill>
                <a:schemeClr val="accent2"/>
              </a:solidFill>
            </a:endParaRPr>
          </a:p>
        </p:txBody>
      </p:sp>
      <p:sp>
        <p:nvSpPr>
          <p:cNvPr id="4" name="Slide Number Placeholder 3"/>
          <p:cNvSpPr>
            <a:spLocks noGrp="1"/>
          </p:cNvSpPr>
          <p:nvPr>
            <p:ph type="sldNum" sz="quarter" idx="12"/>
          </p:nvPr>
        </p:nvSpPr>
        <p:spPr/>
        <p:txBody>
          <a:bodyPr/>
          <a:lstStyle/>
          <a:p>
            <a:pPr>
              <a:defRPr/>
            </a:pPr>
            <a:fld id="{76E7C42D-D439-4D19-8D7D-7636E9F124C4}" type="slidenum">
              <a:rPr lang="en-GB" smtClean="0"/>
              <a:pPr>
                <a:defRPr/>
              </a:pPr>
              <a:t>22</a:t>
            </a:fld>
            <a:endParaRPr lang="en-GB" dirty="0"/>
          </a:p>
        </p:txBody>
      </p:sp>
      <p:pic>
        <p:nvPicPr>
          <p:cNvPr id="6" name="Picture 12" descr="rainforest-allianc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93576" y="2461868"/>
            <a:ext cx="1661975" cy="111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descr="2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81468" y="4645746"/>
            <a:ext cx="2166299" cy="155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6" descr="ecolabe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37893" y="1124744"/>
            <a:ext cx="1118283" cy="1131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4" descr="220px-Energy_Star_logo">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58654" y="4750947"/>
            <a:ext cx="1891213" cy="1437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0" descr="ANd9GcSdPPAxNVX-2hgrgtUS-ZA9MBcWKFPoEEaPiLrRZ8aMG2OnSm_YwJFdlA">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598400" y="3471371"/>
            <a:ext cx="1007214" cy="885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ANd9GcT3vk4hGhahWtxqezMPYuXrBjoaCf7PMNuWkICm8abQYXH0A9xvvTNXcg">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119103" y="1147945"/>
            <a:ext cx="997185" cy="7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0" descr="fsc-logo"/>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740352" y="1929880"/>
            <a:ext cx="1442766" cy="1122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2" descr="logo-en">
            <a:hlinkClick r:id="rId12"/>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5981386"/>
            <a:ext cx="4470140" cy="447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6" descr="label-ab-agriculture-biologique1286378772"/>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8064630" y="3372947"/>
            <a:ext cx="994320" cy="888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8" descr="d_blauer-engel"/>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355551" y="2036242"/>
            <a:ext cx="1492912" cy="1109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9"/>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782361" y="1295078"/>
            <a:ext cx="785140" cy="6348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879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280338"/>
            <a:ext cx="8172400" cy="553998"/>
          </a:xfrm>
        </p:spPr>
        <p:txBody>
          <a:bodyPr>
            <a:spAutoFit/>
          </a:bodyPr>
          <a:lstStyle/>
          <a:p>
            <a:pPr marL="3175" indent="0" eaLnBrk="1" hangingPunct="1"/>
            <a:r>
              <a:rPr lang="en-GB" dirty="0" smtClean="0">
                <a:ea typeface="ＭＳ Ｐゴシック" pitchFamily="34" charset="-128"/>
              </a:rPr>
              <a:t>Background: declining resources….</a:t>
            </a:r>
          </a:p>
        </p:txBody>
      </p:sp>
      <p:sp>
        <p:nvSpPr>
          <p:cNvPr id="464900" name="Text Box 4"/>
          <p:cNvSpPr txBox="1">
            <a:spLocks noChangeArrowheads="1"/>
          </p:cNvSpPr>
          <p:nvPr/>
        </p:nvSpPr>
        <p:spPr bwMode="auto">
          <a:xfrm>
            <a:off x="971600" y="5906869"/>
            <a:ext cx="8172400" cy="646331"/>
          </a:xfrm>
          <a:prstGeom prst="rect">
            <a:avLst/>
          </a:prstGeom>
          <a:noFill/>
          <a:ln w="12700">
            <a:noFill/>
            <a:miter lim="800000"/>
            <a:headEnd type="none" w="sm" len="sm"/>
            <a:tailEnd type="none" w="sm" len="sm"/>
          </a:ln>
        </p:spPr>
        <p:txBody>
          <a:bodyPr wrap="square">
            <a:spAutoFit/>
          </a:bodyPr>
          <a:lstStyle/>
          <a:p>
            <a:pPr eaLnBrk="0" hangingPunct="0">
              <a:spcBef>
                <a:spcPct val="50000"/>
              </a:spcBef>
              <a:defRPr/>
            </a:pPr>
            <a:r>
              <a:rPr lang="en-GB" sz="1800" b="1" dirty="0">
                <a:latin typeface="+mn-lt"/>
                <a:ea typeface="ＭＳ Ｐゴシック"/>
                <a:cs typeface="ＭＳ Ｐゴシック"/>
              </a:rPr>
              <a:t>Consequences: </a:t>
            </a:r>
            <a:r>
              <a:rPr lang="en-US" sz="1800" b="1" dirty="0">
                <a:latin typeface="+mn-lt"/>
                <a:ea typeface="ＭＳ Ｐゴシック"/>
                <a:cs typeface="ＭＳ Ｐゴシック"/>
              </a:rPr>
              <a:t>poverty now, increasing difficulties in the future</a:t>
            </a:r>
            <a:endParaRPr lang="en-GB" sz="1800" b="1" dirty="0">
              <a:latin typeface="+mn-lt"/>
              <a:ea typeface="ＭＳ Ｐゴシック"/>
              <a:cs typeface="ＭＳ Ｐゴシック"/>
            </a:endParaRPr>
          </a:p>
        </p:txBody>
      </p:sp>
      <p:pic>
        <p:nvPicPr>
          <p:cNvPr id="18437" name="Picture 6" descr="Gorge"/>
          <p:cNvPicPr>
            <a:picLocks noChangeAspect="1" noChangeArrowheads="1"/>
          </p:cNvPicPr>
          <p:nvPr/>
        </p:nvPicPr>
        <p:blipFill>
          <a:blip r:embed="rId3" cstate="print"/>
          <a:srcRect/>
          <a:stretch>
            <a:fillRect/>
          </a:stretch>
        </p:blipFill>
        <p:spPr bwMode="auto">
          <a:xfrm>
            <a:off x="4724400" y="2133600"/>
            <a:ext cx="3276600" cy="1676400"/>
          </a:xfrm>
          <a:prstGeom prst="rect">
            <a:avLst/>
          </a:prstGeom>
          <a:noFill/>
          <a:ln w="9525">
            <a:noFill/>
            <a:miter lim="800000"/>
            <a:headEnd/>
            <a:tailEnd/>
          </a:ln>
        </p:spPr>
      </p:pic>
      <p:pic>
        <p:nvPicPr>
          <p:cNvPr id="18438" name="Picture 7" descr="Boat"/>
          <p:cNvPicPr>
            <a:picLocks noChangeAspect="1" noChangeArrowheads="1"/>
          </p:cNvPicPr>
          <p:nvPr/>
        </p:nvPicPr>
        <p:blipFill>
          <a:blip r:embed="rId4" cstate="print"/>
          <a:srcRect/>
          <a:stretch>
            <a:fillRect/>
          </a:stretch>
        </p:blipFill>
        <p:spPr bwMode="auto">
          <a:xfrm>
            <a:off x="799728" y="3886200"/>
            <a:ext cx="3124200" cy="1828800"/>
          </a:xfrm>
          <a:prstGeom prst="rect">
            <a:avLst/>
          </a:prstGeom>
          <a:noFill/>
          <a:ln w="9525">
            <a:noFill/>
            <a:miter lim="800000"/>
            <a:headEnd/>
            <a:tailEnd/>
          </a:ln>
        </p:spPr>
      </p:pic>
      <p:sp>
        <p:nvSpPr>
          <p:cNvPr id="18439" name="Espace réservé du numéro de diapositive 8"/>
          <p:cNvSpPr>
            <a:spLocks noGrp="1"/>
          </p:cNvSpPr>
          <p:nvPr>
            <p:ph type="sldNum" sz="quarter" idx="12"/>
          </p:nvPr>
        </p:nvSpPr>
        <p:spPr>
          <a:xfrm>
            <a:off x="8305800" y="6245225"/>
            <a:ext cx="609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4600722D-1658-4DBA-BC28-161CABAE26F7}" type="slidenum">
              <a:rPr lang="en-GB" sz="1400" smtClean="0">
                <a:solidFill>
                  <a:schemeClr val="tx1"/>
                </a:solidFill>
                <a:ea typeface="ＭＳ Ｐゴシック" pitchFamily="34" charset="-128"/>
              </a:rPr>
              <a:pPr eaLnBrk="1" hangingPunct="1">
                <a:defRPr/>
              </a:pPr>
              <a:t>23</a:t>
            </a:fld>
            <a:endParaRPr lang="en-GB" sz="1400" dirty="0" smtClean="0">
              <a:solidFill>
                <a:schemeClr val="tx1"/>
              </a:solidFill>
              <a:ea typeface="ＭＳ Ｐゴシック" pitchFamily="34" charset="-128"/>
            </a:endParaRPr>
          </a:p>
        </p:txBody>
      </p:sp>
      <p:sp>
        <p:nvSpPr>
          <p:cNvPr id="8" name="Rectangle 3"/>
          <p:cNvSpPr txBox="1">
            <a:spLocks noChangeArrowheads="1"/>
          </p:cNvSpPr>
          <p:nvPr/>
        </p:nvSpPr>
        <p:spPr bwMode="auto">
          <a:xfrm>
            <a:off x="762000" y="2133600"/>
            <a:ext cx="3657600" cy="1219200"/>
          </a:xfrm>
          <a:prstGeom prst="rect">
            <a:avLst/>
          </a:prstGeom>
          <a:noFill/>
          <a:ln w="9525">
            <a:noFill/>
            <a:miter lim="800000"/>
            <a:headEnd/>
            <a:tailEnd/>
          </a:ln>
        </p:spPr>
        <p:txBody>
          <a:bodyPr/>
          <a:lstStyle/>
          <a:p>
            <a:pPr marL="342900" indent="-342900" algn="r" eaLnBrk="0" hangingPunct="0">
              <a:spcBef>
                <a:spcPct val="20000"/>
              </a:spcBef>
              <a:spcAft>
                <a:spcPts val="600"/>
              </a:spcAft>
              <a:buClr>
                <a:schemeClr val="bg1"/>
              </a:buClr>
              <a:buFontTx/>
              <a:buChar char="•"/>
              <a:defRPr/>
            </a:pPr>
            <a:r>
              <a:rPr lang="en-GB" sz="1800" kern="0" dirty="0">
                <a:latin typeface="+mn-lt"/>
                <a:ea typeface="ＭＳ Ｐゴシック"/>
                <a:cs typeface="ＭＳ Ｐゴシック"/>
              </a:rPr>
              <a:t>The majority of rural poor depend directly on natural resources for their livelihoods – yet:</a:t>
            </a:r>
          </a:p>
        </p:txBody>
      </p:sp>
      <p:sp>
        <p:nvSpPr>
          <p:cNvPr id="9"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
        <p:nvSpPr>
          <p:cNvPr id="10" name="TextBox 9"/>
          <p:cNvSpPr txBox="1"/>
          <p:nvPr/>
        </p:nvSpPr>
        <p:spPr>
          <a:xfrm>
            <a:off x="4114801" y="4084528"/>
            <a:ext cx="4724399" cy="1908215"/>
          </a:xfrm>
          <a:prstGeom prst="rect">
            <a:avLst/>
          </a:prstGeom>
          <a:noFill/>
        </p:spPr>
        <p:txBody>
          <a:bodyPr wrap="square" rtlCol="0">
            <a:spAutoFit/>
          </a:bodyPr>
          <a:lstStyle/>
          <a:p>
            <a:pPr marL="173038" lvl="1" indent="-173038">
              <a:spcAft>
                <a:spcPts val="600"/>
              </a:spcAft>
              <a:buFont typeface="Arial"/>
              <a:buChar char="•"/>
            </a:pPr>
            <a:r>
              <a:rPr lang="en-GB" sz="1800" dirty="0" smtClean="0">
                <a:ea typeface="ＭＳ Ｐゴシック" pitchFamily="34" charset="-128"/>
              </a:rPr>
              <a:t>1/3 of global land area threatened by desertification</a:t>
            </a:r>
          </a:p>
          <a:p>
            <a:pPr marL="173038" lvl="1" indent="-173038">
              <a:spcAft>
                <a:spcPts val="600"/>
              </a:spcAft>
              <a:buFont typeface="Arial"/>
              <a:buChar char="•"/>
            </a:pPr>
            <a:r>
              <a:rPr lang="en-GB" sz="1800" dirty="0" smtClean="0">
                <a:ea typeface="ＭＳ Ｐゴシック" pitchFamily="34" charset="-128"/>
              </a:rPr>
              <a:t>28% of global fish stocks overexploited</a:t>
            </a:r>
          </a:p>
          <a:p>
            <a:pPr marL="173038" lvl="1" indent="-173038">
              <a:spcAft>
                <a:spcPts val="600"/>
              </a:spcAft>
              <a:buFont typeface="Arial"/>
              <a:buChar char="•"/>
            </a:pPr>
            <a:r>
              <a:rPr lang="en-GB" sz="1800" dirty="0" smtClean="0">
                <a:ea typeface="ＭＳ Ｐゴシック" pitchFamily="34" charset="-128"/>
              </a:rPr>
              <a:t>14 m ha of tropical forests lost each year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219200"/>
            <a:ext cx="9144000" cy="553998"/>
          </a:xfrm>
        </p:spPr>
        <p:txBody>
          <a:bodyPr>
            <a:spAutoFit/>
          </a:bodyPr>
          <a:lstStyle/>
          <a:p>
            <a:pPr marL="3175" indent="0" eaLnBrk="1" hangingPunct="1"/>
            <a:r>
              <a:rPr lang="en-GB" dirty="0" smtClean="0">
                <a:ea typeface="ＭＳ Ｐゴシック" pitchFamily="34" charset="-128"/>
              </a:rPr>
              <a:t>A vicious circle…</a:t>
            </a:r>
          </a:p>
        </p:txBody>
      </p:sp>
      <p:sp>
        <p:nvSpPr>
          <p:cNvPr id="19459" name="Rectangle 3"/>
          <p:cNvSpPr>
            <a:spLocks noGrp="1" noChangeArrowheads="1"/>
          </p:cNvSpPr>
          <p:nvPr>
            <p:ph type="body" idx="1"/>
          </p:nvPr>
        </p:nvSpPr>
        <p:spPr>
          <a:xfrm>
            <a:off x="2362200" y="4953000"/>
            <a:ext cx="3733800" cy="1200329"/>
          </a:xfrm>
        </p:spPr>
        <p:txBody>
          <a:bodyPr>
            <a:spAutoFit/>
          </a:bodyPr>
          <a:lstStyle/>
          <a:p>
            <a:pPr algn="r">
              <a:buFontTx/>
              <a:buNone/>
            </a:pPr>
            <a:r>
              <a:rPr lang="en-GB" sz="1800" i="0" dirty="0" smtClean="0">
                <a:ea typeface="ＭＳ Ｐゴシック" pitchFamily="34" charset="-128"/>
              </a:rPr>
              <a:t>	Poverty as such may be a </a:t>
            </a:r>
            <a:r>
              <a:rPr lang="en-GB" sz="1800" b="1" i="0" dirty="0" smtClean="0">
                <a:ea typeface="ＭＳ Ｐゴシック" pitchFamily="34" charset="-128"/>
              </a:rPr>
              <a:t>cause</a:t>
            </a:r>
            <a:r>
              <a:rPr lang="en-GB" sz="1800" i="0" dirty="0" smtClean="0">
                <a:ea typeface="ＭＳ Ｐゴシック" pitchFamily="34" charset="-128"/>
              </a:rPr>
              <a:t> of environmental degradation, as well as a </a:t>
            </a:r>
            <a:r>
              <a:rPr lang="en-GB" sz="1800" b="1" i="0" dirty="0" smtClean="0">
                <a:ea typeface="ＭＳ Ｐゴシック" pitchFamily="34" charset="-128"/>
              </a:rPr>
              <a:t>consequence</a:t>
            </a:r>
          </a:p>
        </p:txBody>
      </p:sp>
      <p:grpSp>
        <p:nvGrpSpPr>
          <p:cNvPr id="19460" name="Group 9"/>
          <p:cNvGrpSpPr>
            <a:grpSpLocks/>
          </p:cNvGrpSpPr>
          <p:nvPr/>
        </p:nvGrpSpPr>
        <p:grpSpPr bwMode="auto">
          <a:xfrm>
            <a:off x="6273800" y="2971800"/>
            <a:ext cx="2870200" cy="3201988"/>
            <a:chOff x="5436096" y="3284984"/>
            <a:chExt cx="2870289" cy="3201988"/>
          </a:xfrm>
        </p:grpSpPr>
        <p:pic>
          <p:nvPicPr>
            <p:cNvPr id="19466" name="Picture 4" descr="nigra0005"/>
            <p:cNvPicPr>
              <a:picLocks noChangeAspect="1" noChangeArrowheads="1"/>
            </p:cNvPicPr>
            <p:nvPr/>
          </p:nvPicPr>
          <p:blipFill>
            <a:blip r:embed="rId3" cstate="print"/>
            <a:srcRect/>
            <a:stretch>
              <a:fillRect/>
            </a:stretch>
          </p:blipFill>
          <p:spPr bwMode="auto">
            <a:xfrm>
              <a:off x="5436096" y="3284984"/>
              <a:ext cx="2516188" cy="3201988"/>
            </a:xfrm>
            <a:prstGeom prst="rect">
              <a:avLst/>
            </a:prstGeom>
            <a:noFill/>
            <a:ln w="9525">
              <a:noFill/>
              <a:miter lim="800000"/>
              <a:headEnd/>
              <a:tailEnd/>
            </a:ln>
          </p:spPr>
        </p:pic>
        <p:sp>
          <p:nvSpPr>
            <p:cNvPr id="19467" name="Text Box 5"/>
            <p:cNvSpPr txBox="1">
              <a:spLocks noChangeArrowheads="1"/>
            </p:cNvSpPr>
            <p:nvPr/>
          </p:nvSpPr>
          <p:spPr bwMode="auto">
            <a:xfrm rot="10800000">
              <a:off x="7967831" y="4469258"/>
              <a:ext cx="338554" cy="2016125"/>
            </a:xfrm>
            <a:prstGeom prst="rect">
              <a:avLst/>
            </a:prstGeom>
            <a:noFill/>
            <a:ln w="9525">
              <a:noFill/>
              <a:miter lim="800000"/>
              <a:headEnd/>
              <a:tailEnd/>
            </a:ln>
          </p:spPr>
          <p:txBody>
            <a:bodyPr vert="eaVert">
              <a:spAutoFit/>
            </a:bodyPr>
            <a:lstStyle/>
            <a:p>
              <a:pPr>
                <a:spcBef>
                  <a:spcPct val="50000"/>
                </a:spcBef>
              </a:pPr>
              <a:r>
                <a:rPr lang="fr-BE" sz="1000" dirty="0">
                  <a:solidFill>
                    <a:srgbClr val="2D8B2F"/>
                  </a:solidFill>
                </a:rPr>
                <a:t>© EC / O. Lehner, 2003</a:t>
              </a:r>
              <a:endParaRPr lang="fr-FR" sz="1000" dirty="0">
                <a:solidFill>
                  <a:srgbClr val="2D8B2F"/>
                </a:solidFill>
              </a:endParaRPr>
            </a:p>
          </p:txBody>
        </p:sp>
      </p:grpSp>
      <p:grpSp>
        <p:nvGrpSpPr>
          <p:cNvPr id="19461" name="Group 8"/>
          <p:cNvGrpSpPr>
            <a:grpSpLocks/>
          </p:cNvGrpSpPr>
          <p:nvPr/>
        </p:nvGrpSpPr>
        <p:grpSpPr bwMode="auto">
          <a:xfrm>
            <a:off x="3131840" y="2209800"/>
            <a:ext cx="2999085" cy="2743200"/>
            <a:chOff x="1289050" y="3484563"/>
            <a:chExt cx="3387725" cy="2554287"/>
          </a:xfrm>
        </p:grpSpPr>
        <p:pic>
          <p:nvPicPr>
            <p:cNvPr id="19464" name="Picture 6" descr="rua0003"/>
            <p:cNvPicPr>
              <a:picLocks noChangeAspect="1" noChangeArrowheads="1"/>
            </p:cNvPicPr>
            <p:nvPr/>
          </p:nvPicPr>
          <p:blipFill>
            <a:blip r:embed="rId4" cstate="print"/>
            <a:srcRect/>
            <a:stretch>
              <a:fillRect/>
            </a:stretch>
          </p:blipFill>
          <p:spPr bwMode="auto">
            <a:xfrm>
              <a:off x="1289050" y="3484563"/>
              <a:ext cx="3354388" cy="2235200"/>
            </a:xfrm>
            <a:prstGeom prst="rect">
              <a:avLst/>
            </a:prstGeom>
            <a:noFill/>
            <a:ln w="9525">
              <a:noFill/>
              <a:miter lim="800000"/>
              <a:headEnd/>
              <a:tailEnd/>
            </a:ln>
          </p:spPr>
        </p:pic>
        <p:sp>
          <p:nvSpPr>
            <p:cNvPr id="19465" name="Text Box 7"/>
            <p:cNvSpPr txBox="1">
              <a:spLocks noChangeArrowheads="1"/>
            </p:cNvSpPr>
            <p:nvPr/>
          </p:nvSpPr>
          <p:spPr bwMode="auto">
            <a:xfrm>
              <a:off x="3957638" y="5734050"/>
              <a:ext cx="719137" cy="304800"/>
            </a:xfrm>
            <a:prstGeom prst="rect">
              <a:avLst/>
            </a:prstGeom>
            <a:noFill/>
            <a:ln w="9525">
              <a:noFill/>
              <a:miter lim="800000"/>
              <a:headEnd/>
              <a:tailEnd/>
            </a:ln>
          </p:spPr>
          <p:txBody>
            <a:bodyPr/>
            <a:lstStyle/>
            <a:p>
              <a:pPr algn="r">
                <a:spcBef>
                  <a:spcPct val="50000"/>
                </a:spcBef>
              </a:pPr>
              <a:r>
                <a:rPr lang="fr-BE" sz="1000" dirty="0">
                  <a:solidFill>
                    <a:srgbClr val="2D8B2F"/>
                  </a:solidFill>
                </a:rPr>
                <a:t>© EC</a:t>
              </a:r>
              <a:endParaRPr lang="fr-FR" sz="1000" dirty="0">
                <a:solidFill>
                  <a:srgbClr val="2D8B2F"/>
                </a:solidFill>
              </a:endParaRPr>
            </a:p>
          </p:txBody>
        </p:sp>
      </p:grpSp>
      <p:sp>
        <p:nvSpPr>
          <p:cNvPr id="19462" name="Espace réservé du numéro de diapositive 9"/>
          <p:cNvSpPr>
            <a:spLocks noGrp="1"/>
          </p:cNvSpPr>
          <p:nvPr>
            <p:ph type="sldNum" sz="quarter" idx="12"/>
          </p:nvPr>
        </p:nvSpPr>
        <p:spPr>
          <a:xfrm>
            <a:off x="8382000" y="6305550"/>
            <a:ext cx="4572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14AC9F84-DE14-469E-AB9D-F44C5B88579B}" type="slidenum">
              <a:rPr lang="en-GB" sz="1400" smtClean="0">
                <a:solidFill>
                  <a:schemeClr val="tx1"/>
                </a:solidFill>
                <a:ea typeface="ＭＳ Ｐゴシック" pitchFamily="34" charset="-128"/>
              </a:rPr>
              <a:pPr eaLnBrk="1" hangingPunct="1">
                <a:defRPr/>
              </a:pPr>
              <a:t>24</a:t>
            </a:fld>
            <a:endParaRPr lang="en-GB" sz="1400" dirty="0" smtClean="0">
              <a:solidFill>
                <a:schemeClr val="tx1"/>
              </a:solidFill>
              <a:ea typeface="ＭＳ Ｐゴシック" pitchFamily="34" charset="-128"/>
            </a:endParaRPr>
          </a:p>
        </p:txBody>
      </p:sp>
      <p:sp>
        <p:nvSpPr>
          <p:cNvPr id="11" name="Rectangle 3"/>
          <p:cNvSpPr txBox="1">
            <a:spLocks noChangeArrowheads="1"/>
          </p:cNvSpPr>
          <p:nvPr/>
        </p:nvSpPr>
        <p:spPr bwMode="auto">
          <a:xfrm>
            <a:off x="827584" y="2057400"/>
            <a:ext cx="2304256" cy="2585323"/>
          </a:xfrm>
          <a:prstGeom prst="rect">
            <a:avLst/>
          </a:prstGeom>
          <a:noFill/>
          <a:ln w="9525">
            <a:noFill/>
            <a:miter lim="800000"/>
            <a:headEnd/>
            <a:tailEnd/>
          </a:ln>
        </p:spPr>
        <p:txBody>
          <a:bodyPr>
            <a:spAutoFit/>
          </a:bodyPr>
          <a:lstStyle/>
          <a:p>
            <a:pPr eaLnBrk="0" hangingPunct="0">
              <a:spcBef>
                <a:spcPct val="20000"/>
              </a:spcBef>
              <a:buClr>
                <a:schemeClr val="bg1"/>
              </a:buClr>
              <a:defRPr/>
            </a:pPr>
            <a:r>
              <a:rPr lang="en-GB" sz="1800" kern="0" dirty="0">
                <a:latin typeface="+mn-lt"/>
                <a:ea typeface="ＭＳ Ｐゴシック"/>
                <a:cs typeface="ＭＳ Ｐゴシック"/>
              </a:rPr>
              <a:t>In turn, </a:t>
            </a:r>
            <a:r>
              <a:rPr lang="en-GB" sz="1800" kern="0" dirty="0" smtClean="0">
                <a:latin typeface="+mn-lt"/>
                <a:ea typeface="ＭＳ Ｐゴシック"/>
                <a:cs typeface="ＭＳ Ｐゴシック"/>
              </a:rPr>
              <a:t>poverty </a:t>
            </a:r>
            <a:r>
              <a:rPr lang="en-GB" sz="1800" kern="0" dirty="0">
                <a:latin typeface="+mn-lt"/>
                <a:ea typeface="ＭＳ Ｐゴシック"/>
                <a:cs typeface="ＭＳ Ｐゴシック"/>
              </a:rPr>
              <a:t>may lead populations to deplete their natural resources and exacerbate the degradation of their </a:t>
            </a:r>
            <a:r>
              <a:rPr lang="en-GB" sz="1800" kern="0" dirty="0" smtClean="0">
                <a:latin typeface="+mn-lt"/>
                <a:ea typeface="ＭＳ Ｐゴシック"/>
                <a:cs typeface="ＭＳ Ｐゴシック"/>
              </a:rPr>
              <a:t>environment</a:t>
            </a:r>
            <a:endParaRPr lang="en-GB" sz="1800" kern="0" dirty="0">
              <a:latin typeface="+mn-lt"/>
              <a:ea typeface="ＭＳ Ｐゴシック"/>
              <a:cs typeface="ＭＳ Ｐゴシック"/>
            </a:endParaRPr>
          </a:p>
        </p:txBody>
      </p:sp>
      <p:sp>
        <p:nvSpPr>
          <p:cNvPr id="12" name="Title 1"/>
          <p:cNvSpPr txBox="1">
            <a:spLocks/>
          </p:cNvSpPr>
          <p:nvPr/>
        </p:nvSpPr>
        <p:spPr bwMode="auto">
          <a:xfrm rot="16200000">
            <a:off x="-2637418"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212349"/>
            <a:ext cx="8421688" cy="553998"/>
          </a:xfrm>
        </p:spPr>
        <p:txBody>
          <a:bodyPr wrap="square">
            <a:spAutoFit/>
          </a:bodyPr>
          <a:lstStyle/>
          <a:p>
            <a:pPr marL="3175" indent="0" eaLnBrk="1" hangingPunct="1"/>
            <a:r>
              <a:rPr lang="en-GB" dirty="0" smtClean="0">
                <a:ea typeface="ＭＳ Ｐゴシック" pitchFamily="34" charset="-128"/>
              </a:rPr>
              <a:t>… aggravated by climate change  </a:t>
            </a:r>
            <a:endParaRPr lang="en-GB" sz="1400" dirty="0" smtClean="0">
              <a:solidFill>
                <a:srgbClr val="FFC000"/>
              </a:solidFill>
              <a:ea typeface="ＭＳ Ｐゴシック" pitchFamily="34" charset="-128"/>
            </a:endParaRPr>
          </a:p>
        </p:txBody>
      </p:sp>
      <p:sp>
        <p:nvSpPr>
          <p:cNvPr id="20483" name="Espace réservé du numéro de diapositive 7"/>
          <p:cNvSpPr>
            <a:spLocks noGrp="1"/>
          </p:cNvSpPr>
          <p:nvPr>
            <p:ph type="sldNum" sz="quarter" idx="12"/>
          </p:nvPr>
        </p:nvSpPr>
        <p:spPr>
          <a:xfrm>
            <a:off x="8701088" y="6381750"/>
            <a:ext cx="442912"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l" eaLnBrk="1" hangingPunct="1">
              <a:defRPr/>
            </a:pPr>
            <a:fld id="{F634BF3C-E015-4BE1-B5ED-B7184E316B02}" type="slidenum">
              <a:rPr lang="en-GB" sz="1400" smtClean="0">
                <a:solidFill>
                  <a:schemeClr val="tx1"/>
                </a:solidFill>
                <a:ea typeface="ＭＳ Ｐゴシック" pitchFamily="34" charset="-128"/>
              </a:rPr>
              <a:pPr algn="l" eaLnBrk="1" hangingPunct="1">
                <a:defRPr/>
              </a:pPr>
              <a:t>25</a:t>
            </a:fld>
            <a:endParaRPr lang="en-GB" sz="1400" dirty="0" smtClean="0">
              <a:solidFill>
                <a:schemeClr val="tx1"/>
              </a:solidFill>
              <a:ea typeface="ＭＳ Ｐゴシック" pitchFamily="34" charset="-128"/>
            </a:endParaRPr>
          </a:p>
        </p:txBody>
      </p:sp>
      <p:pic>
        <p:nvPicPr>
          <p:cNvPr id="20484" name="Picture 2"/>
          <p:cNvPicPr>
            <a:picLocks noChangeAspect="1" noChangeArrowheads="1"/>
          </p:cNvPicPr>
          <p:nvPr/>
        </p:nvPicPr>
        <p:blipFill>
          <a:blip r:embed="rId3" cstate="print"/>
          <a:srcRect/>
          <a:stretch>
            <a:fillRect/>
          </a:stretch>
        </p:blipFill>
        <p:spPr bwMode="auto">
          <a:xfrm>
            <a:off x="827584" y="1776413"/>
            <a:ext cx="7935416" cy="5081587"/>
          </a:xfrm>
          <a:prstGeom prst="rect">
            <a:avLst/>
          </a:prstGeom>
          <a:noFill/>
          <a:ln w="9525" algn="ctr">
            <a:noFill/>
            <a:miter lim="800000"/>
            <a:headEnd/>
            <a:tailEnd/>
          </a:ln>
        </p:spPr>
      </p:pic>
      <p:sp>
        <p:nvSpPr>
          <p:cNvPr id="20485" name="TextBox 8"/>
          <p:cNvSpPr txBox="1">
            <a:spLocks noChangeArrowheads="1"/>
          </p:cNvSpPr>
          <p:nvPr/>
        </p:nvSpPr>
        <p:spPr bwMode="auto">
          <a:xfrm rot="-5400000">
            <a:off x="8016081" y="5528470"/>
            <a:ext cx="1597025" cy="277812"/>
          </a:xfrm>
          <a:prstGeom prst="rect">
            <a:avLst/>
          </a:prstGeom>
          <a:noFill/>
          <a:ln w="9525">
            <a:noFill/>
            <a:miter lim="800000"/>
            <a:headEnd/>
            <a:tailEnd/>
          </a:ln>
        </p:spPr>
        <p:txBody>
          <a:bodyPr wrap="none">
            <a:spAutoFit/>
          </a:bodyPr>
          <a:lstStyle/>
          <a:p>
            <a:r>
              <a:rPr lang="da-DK" dirty="0" err="1"/>
              <a:t>Source</a:t>
            </a:r>
            <a:r>
              <a:rPr lang="da-DK" dirty="0"/>
              <a:t>: FAO 2009</a:t>
            </a:r>
            <a:endParaRPr lang="en-US" dirty="0"/>
          </a:p>
        </p:txBody>
      </p:sp>
      <p:sp>
        <p:nvSpPr>
          <p:cNvPr id="7"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92D050">
            <a:alpha val="20000"/>
          </a:srgb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274802"/>
            <a:ext cx="8130480" cy="553998"/>
          </a:xfrm>
        </p:spPr>
        <p:txBody>
          <a:bodyPr>
            <a:spAutoFit/>
          </a:bodyPr>
          <a:lstStyle/>
          <a:p>
            <a:pPr marL="3175" indent="0" eaLnBrk="1" hangingPunct="1"/>
            <a:r>
              <a:rPr lang="en-GB" dirty="0" smtClean="0">
                <a:ea typeface="ＭＳ Ｐゴシック" pitchFamily="34" charset="-128"/>
              </a:rPr>
              <a:t>Environment /climate and health</a:t>
            </a:r>
          </a:p>
        </p:txBody>
      </p:sp>
      <p:sp>
        <p:nvSpPr>
          <p:cNvPr id="31748" name="Text Box 4"/>
          <p:cNvSpPr txBox="1">
            <a:spLocks noChangeArrowheads="1"/>
          </p:cNvSpPr>
          <p:nvPr/>
        </p:nvSpPr>
        <p:spPr bwMode="auto">
          <a:xfrm rot="-5400000">
            <a:off x="-297656" y="5264944"/>
            <a:ext cx="1873250" cy="246062"/>
          </a:xfrm>
          <a:prstGeom prst="rect">
            <a:avLst/>
          </a:prstGeom>
          <a:noFill/>
          <a:ln w="9525">
            <a:noFill/>
            <a:miter lim="800000"/>
            <a:headEnd/>
            <a:tailEnd/>
          </a:ln>
        </p:spPr>
        <p:txBody>
          <a:bodyPr>
            <a:spAutoFit/>
          </a:bodyPr>
          <a:lstStyle/>
          <a:p>
            <a:pPr>
              <a:spcBef>
                <a:spcPct val="50000"/>
              </a:spcBef>
            </a:pPr>
            <a:r>
              <a:rPr lang="fr-BE" sz="1000" dirty="0">
                <a:solidFill>
                  <a:srgbClr val="2D8B2F"/>
                </a:solidFill>
              </a:rPr>
              <a:t>© </a:t>
            </a:r>
            <a:r>
              <a:rPr lang="en-GB" sz="1000" dirty="0">
                <a:solidFill>
                  <a:srgbClr val="2D8B2F"/>
                </a:solidFill>
              </a:rPr>
              <a:t>Jean-Paul </a:t>
            </a:r>
            <a:r>
              <a:rPr lang="en-GB" sz="1000" dirty="0" err="1">
                <a:solidFill>
                  <a:srgbClr val="2D8B2F"/>
                </a:solidFill>
              </a:rPr>
              <a:t>Ledant</a:t>
            </a:r>
            <a:endParaRPr lang="en-GB" sz="1000" dirty="0">
              <a:solidFill>
                <a:srgbClr val="2D8B2F"/>
              </a:solidFill>
            </a:endParaRPr>
          </a:p>
        </p:txBody>
      </p:sp>
      <p:pic>
        <p:nvPicPr>
          <p:cNvPr id="31749" name="Picture 5" descr="Dump"/>
          <p:cNvPicPr>
            <a:picLocks noChangeAspect="1" noChangeArrowheads="1"/>
          </p:cNvPicPr>
          <p:nvPr/>
        </p:nvPicPr>
        <p:blipFill>
          <a:blip r:embed="rId3" cstate="print"/>
          <a:srcRect/>
          <a:stretch>
            <a:fillRect/>
          </a:stretch>
        </p:blipFill>
        <p:spPr bwMode="auto">
          <a:xfrm>
            <a:off x="825500" y="1968500"/>
            <a:ext cx="2679700" cy="1981200"/>
          </a:xfrm>
          <a:prstGeom prst="rect">
            <a:avLst/>
          </a:prstGeom>
          <a:noFill/>
          <a:ln w="9525">
            <a:noFill/>
            <a:miter lim="800000"/>
            <a:headEnd/>
            <a:tailEnd/>
          </a:ln>
        </p:spPr>
      </p:pic>
      <p:pic>
        <p:nvPicPr>
          <p:cNvPr id="31750" name="Picture 6" descr="Beach_Dump"/>
          <p:cNvPicPr>
            <a:picLocks noChangeAspect="1" noChangeArrowheads="1"/>
          </p:cNvPicPr>
          <p:nvPr/>
        </p:nvPicPr>
        <p:blipFill>
          <a:blip r:embed="rId4" cstate="print"/>
          <a:srcRect/>
          <a:stretch>
            <a:fillRect/>
          </a:stretch>
        </p:blipFill>
        <p:spPr bwMode="auto">
          <a:xfrm>
            <a:off x="838200" y="4279900"/>
            <a:ext cx="2663825" cy="1968500"/>
          </a:xfrm>
          <a:prstGeom prst="rect">
            <a:avLst/>
          </a:prstGeom>
          <a:noFill/>
          <a:ln w="9525">
            <a:noFill/>
            <a:miter lim="800000"/>
            <a:headEnd/>
            <a:tailEnd/>
          </a:ln>
        </p:spPr>
      </p:pic>
      <p:sp>
        <p:nvSpPr>
          <p:cNvPr id="31751" name="Espace réservé du numéro de diapositive 8"/>
          <p:cNvSpPr>
            <a:spLocks noGrp="1"/>
          </p:cNvSpPr>
          <p:nvPr>
            <p:ph type="sldNum" sz="quarter" idx="12"/>
          </p:nvPr>
        </p:nvSpPr>
        <p:spPr>
          <a:xfrm>
            <a:off x="8382000" y="6245225"/>
            <a:ext cx="5334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BD3515B8-8FB7-418F-A455-B37AAA152178}" type="slidenum">
              <a:rPr lang="en-GB" sz="1400" smtClean="0">
                <a:solidFill>
                  <a:schemeClr val="tx1"/>
                </a:solidFill>
                <a:ea typeface="ＭＳ Ｐゴシック" pitchFamily="34" charset="-128"/>
              </a:rPr>
              <a:pPr eaLnBrk="1" hangingPunct="1">
                <a:defRPr/>
              </a:pPr>
              <a:t>26</a:t>
            </a:fld>
            <a:endParaRPr lang="en-GB" sz="1400" smtClean="0">
              <a:solidFill>
                <a:schemeClr val="tx1"/>
              </a:solidFill>
              <a:ea typeface="ＭＳ Ｐゴシック" pitchFamily="34" charset="-128"/>
            </a:endParaRPr>
          </a:p>
        </p:txBody>
      </p:sp>
      <p:sp>
        <p:nvSpPr>
          <p:cNvPr id="10"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Human development  argument </a:t>
            </a:r>
            <a:endParaRPr lang="en-US" sz="1800" kern="0" dirty="0">
              <a:solidFill>
                <a:schemeClr val="bg1"/>
              </a:solidFill>
            </a:endParaRPr>
          </a:p>
        </p:txBody>
      </p:sp>
      <p:sp>
        <p:nvSpPr>
          <p:cNvPr id="9" name="TextBox 8"/>
          <p:cNvSpPr txBox="1"/>
          <p:nvPr/>
        </p:nvSpPr>
        <p:spPr>
          <a:xfrm>
            <a:off x="3962400" y="2438400"/>
            <a:ext cx="4872904" cy="3377848"/>
          </a:xfrm>
          <a:prstGeom prst="rect">
            <a:avLst/>
          </a:prstGeom>
          <a:noFill/>
        </p:spPr>
        <p:txBody>
          <a:bodyPr wrap="square" rtlCol="0">
            <a:spAutoFit/>
          </a:bodyPr>
          <a:lstStyle/>
          <a:p>
            <a:pPr marL="0" indent="0" eaLnBrk="1" hangingPunct="1">
              <a:lnSpc>
                <a:spcPct val="90000"/>
              </a:lnSpc>
              <a:spcAft>
                <a:spcPts val="600"/>
              </a:spcAft>
              <a:buFontTx/>
              <a:buNone/>
            </a:pPr>
            <a:r>
              <a:rPr lang="en-GB" sz="1800" dirty="0" smtClean="0">
                <a:ea typeface="ＭＳ Ｐゴシック" pitchFamily="34" charset="-128"/>
              </a:rPr>
              <a:t>Do environmental and climate related factors have effects on health?</a:t>
            </a:r>
          </a:p>
          <a:p>
            <a:pPr marL="355600" indent="-355600" eaLnBrk="1" hangingPunct="1">
              <a:lnSpc>
                <a:spcPct val="90000"/>
              </a:lnSpc>
              <a:spcAft>
                <a:spcPts val="600"/>
              </a:spcAft>
              <a:buFontTx/>
              <a:buNone/>
            </a:pPr>
            <a:endParaRPr lang="en-GB" sz="1800" dirty="0" smtClean="0">
              <a:ea typeface="ＭＳ Ｐゴシック" pitchFamily="34" charset="-128"/>
            </a:endParaRPr>
          </a:p>
          <a:p>
            <a:pPr marL="355600" lvl="1" indent="-355600" eaLnBrk="1" hangingPunct="1">
              <a:lnSpc>
                <a:spcPct val="90000"/>
              </a:lnSpc>
              <a:spcAft>
                <a:spcPts val="600"/>
              </a:spcAft>
              <a:buFont typeface="Arial"/>
              <a:buChar char="•"/>
            </a:pPr>
            <a:r>
              <a:rPr lang="en-GB" sz="1800" b="1" dirty="0">
                <a:ea typeface="ＭＳ Ｐゴシック" pitchFamily="34" charset="-128"/>
              </a:rPr>
              <a:t>N</a:t>
            </a:r>
            <a:r>
              <a:rPr lang="en-GB" sz="1800" b="1" dirty="0" smtClean="0">
                <a:ea typeface="ＭＳ Ｐゴシック" pitchFamily="34" charset="-128"/>
              </a:rPr>
              <a:t>utrition</a:t>
            </a:r>
            <a:r>
              <a:rPr lang="en-GB" sz="1800" dirty="0" smtClean="0">
                <a:ea typeface="ＭＳ Ｐゴシック" pitchFamily="34" charset="-128"/>
              </a:rPr>
              <a:t> (quality of soils, availability of water, …)</a:t>
            </a:r>
          </a:p>
          <a:p>
            <a:pPr marL="355600" lvl="1" indent="-355600" eaLnBrk="1" hangingPunct="1">
              <a:lnSpc>
                <a:spcPct val="90000"/>
              </a:lnSpc>
              <a:spcAft>
                <a:spcPts val="600"/>
              </a:spcAft>
              <a:buFont typeface="Arial"/>
              <a:buChar char="•"/>
            </a:pPr>
            <a:r>
              <a:rPr lang="en-GB" sz="1800" b="1" dirty="0">
                <a:ea typeface="ＭＳ Ｐゴシック" pitchFamily="34" charset="-128"/>
              </a:rPr>
              <a:t>A</a:t>
            </a:r>
            <a:r>
              <a:rPr lang="en-GB" sz="1800" b="1" dirty="0" smtClean="0">
                <a:ea typeface="ＭＳ Ｐゴシック" pitchFamily="34" charset="-128"/>
              </a:rPr>
              <a:t>ir</a:t>
            </a:r>
            <a:r>
              <a:rPr lang="en-GB" sz="1800" dirty="0" smtClean="0">
                <a:ea typeface="ＭＳ Ｐゴシック" pitchFamily="34" charset="-128"/>
              </a:rPr>
              <a:t> quality</a:t>
            </a:r>
          </a:p>
          <a:p>
            <a:pPr marL="355600" lvl="1" indent="-355600" eaLnBrk="1" hangingPunct="1">
              <a:lnSpc>
                <a:spcPct val="90000"/>
              </a:lnSpc>
              <a:spcAft>
                <a:spcPts val="600"/>
              </a:spcAft>
              <a:buFont typeface="Arial"/>
              <a:buChar char="•"/>
            </a:pPr>
            <a:r>
              <a:rPr lang="en-GB" sz="1800" b="1" dirty="0">
                <a:ea typeface="ＭＳ Ｐゴシック" pitchFamily="34" charset="-128"/>
              </a:rPr>
              <a:t>W</a:t>
            </a:r>
            <a:r>
              <a:rPr lang="en-GB" sz="1800" b="1" dirty="0" smtClean="0">
                <a:ea typeface="ＭＳ Ｐゴシック" pitchFamily="34" charset="-128"/>
              </a:rPr>
              <a:t>ater</a:t>
            </a:r>
            <a:r>
              <a:rPr lang="en-GB" sz="1800" dirty="0" smtClean="0">
                <a:ea typeface="ＭＳ Ｐゴシック" pitchFamily="34" charset="-128"/>
              </a:rPr>
              <a:t> quality</a:t>
            </a:r>
          </a:p>
          <a:p>
            <a:pPr marL="355600" lvl="1" indent="-355600" eaLnBrk="1" hangingPunct="1">
              <a:lnSpc>
                <a:spcPct val="90000"/>
              </a:lnSpc>
              <a:spcAft>
                <a:spcPts val="600"/>
              </a:spcAft>
              <a:buFont typeface="Arial"/>
              <a:buChar char="•"/>
            </a:pPr>
            <a:r>
              <a:rPr lang="en-GB" sz="1800" b="1" dirty="0">
                <a:ea typeface="ＭＳ Ｐゴシック" pitchFamily="34" charset="-128"/>
              </a:rPr>
              <a:t>W</a:t>
            </a:r>
            <a:r>
              <a:rPr lang="en-GB" sz="1800" b="1" dirty="0" smtClean="0">
                <a:ea typeface="ＭＳ Ｐゴシック" pitchFamily="34" charset="-128"/>
              </a:rPr>
              <a:t>aste</a:t>
            </a:r>
            <a:r>
              <a:rPr lang="en-GB" sz="1800" dirty="0" smtClean="0">
                <a:ea typeface="ＭＳ Ｐゴシック" pitchFamily="34" charset="-128"/>
              </a:rPr>
              <a:t> management</a:t>
            </a:r>
          </a:p>
          <a:p>
            <a:pPr marL="355600" lvl="1" indent="-355600" eaLnBrk="1" hangingPunct="1">
              <a:lnSpc>
                <a:spcPct val="90000"/>
              </a:lnSpc>
              <a:spcAft>
                <a:spcPts val="600"/>
              </a:spcAft>
              <a:buFont typeface="Arial"/>
              <a:buChar char="•"/>
            </a:pPr>
            <a:r>
              <a:rPr lang="en-GB" sz="1800" dirty="0">
                <a:ea typeface="ＭＳ Ｐゴシック" pitchFamily="34" charset="-128"/>
              </a:rPr>
              <a:t>T</a:t>
            </a:r>
            <a:r>
              <a:rPr lang="en-GB" sz="1800" dirty="0" smtClean="0">
                <a:ea typeface="ＭＳ Ｐゴシック" pitchFamily="34" charset="-128"/>
              </a:rPr>
              <a:t>he reproduction cycles of parasites and </a:t>
            </a:r>
            <a:r>
              <a:rPr lang="en-GB" sz="1800" b="1" dirty="0" smtClean="0">
                <a:ea typeface="ＭＳ Ｐゴシック" pitchFamily="34" charset="-128"/>
              </a:rPr>
              <a:t>disease</a:t>
            </a:r>
            <a:r>
              <a:rPr lang="en-GB" sz="1800" dirty="0" smtClean="0">
                <a:ea typeface="ＭＳ Ｐゴシック" pitchFamily="34" charset="-128"/>
              </a:rPr>
              <a:t> vectors</a:t>
            </a:r>
          </a:p>
          <a:p>
            <a:pPr marL="355600" lvl="1" indent="-355600" eaLnBrk="1" hangingPunct="1">
              <a:lnSpc>
                <a:spcPct val="90000"/>
              </a:lnSpc>
              <a:spcAft>
                <a:spcPts val="600"/>
              </a:spcAft>
              <a:buFont typeface="Arial"/>
              <a:buChar char="•"/>
            </a:pPr>
            <a:r>
              <a:rPr lang="en-GB" sz="1800" dirty="0" smtClean="0">
                <a:ea typeface="ＭＳ Ｐゴシック" pitchFamily="34" charset="-128"/>
              </a:rPr>
              <a:t>Other? </a:t>
            </a:r>
          </a:p>
        </p:txBody>
      </p:sp>
    </p:spTree>
    <p:extLst>
      <p:ext uri="{BB962C8B-B14F-4D97-AF65-F5344CB8AC3E}">
        <p14:creationId xmlns="" xmlns:p14="http://schemas.microsoft.com/office/powerpoint/2010/main" val="2468387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36104" y="1219200"/>
            <a:ext cx="8100392" cy="1015663"/>
          </a:xfrm>
        </p:spPr>
        <p:txBody>
          <a:bodyPr>
            <a:spAutoFit/>
          </a:bodyPr>
          <a:lstStyle/>
          <a:p>
            <a:pPr marL="3175" indent="0" eaLnBrk="1" hangingPunct="1"/>
            <a:r>
              <a:rPr lang="en-GB" dirty="0" smtClean="0">
                <a:ea typeface="ＭＳ Ｐゴシック" pitchFamily="34" charset="-128"/>
              </a:rPr>
              <a:t>The environment &amp; climate are linked to security </a:t>
            </a:r>
          </a:p>
        </p:txBody>
      </p:sp>
      <p:sp>
        <p:nvSpPr>
          <p:cNvPr id="32772" name="Text Box 4"/>
          <p:cNvSpPr txBox="1">
            <a:spLocks noChangeArrowheads="1"/>
          </p:cNvSpPr>
          <p:nvPr/>
        </p:nvSpPr>
        <p:spPr bwMode="auto">
          <a:xfrm>
            <a:off x="2195513" y="5553075"/>
            <a:ext cx="5543550" cy="366713"/>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b="1"/>
          </a:p>
        </p:txBody>
      </p:sp>
      <p:sp>
        <p:nvSpPr>
          <p:cNvPr id="32773" name="Espace réservé du numéro de diapositive 6"/>
          <p:cNvSpPr>
            <a:spLocks noGrp="1"/>
          </p:cNvSpPr>
          <p:nvPr>
            <p:ph type="sldNum" sz="quarter" idx="12"/>
          </p:nvPr>
        </p:nvSpPr>
        <p:spPr>
          <a:xfrm>
            <a:off x="8305800" y="6172200"/>
            <a:ext cx="5334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CC626C1C-695B-4C71-B50E-454F2B57849B}" type="slidenum">
              <a:rPr lang="en-GB" sz="1400" smtClean="0">
                <a:solidFill>
                  <a:schemeClr val="tx1"/>
                </a:solidFill>
                <a:ea typeface="ＭＳ Ｐゴシック" pitchFamily="34" charset="-128"/>
              </a:rPr>
              <a:pPr eaLnBrk="1" hangingPunct="1">
                <a:defRPr/>
              </a:pPr>
              <a:t>27</a:t>
            </a:fld>
            <a:endParaRPr lang="en-GB" sz="1400" smtClean="0">
              <a:solidFill>
                <a:schemeClr val="tx1"/>
              </a:solidFill>
              <a:ea typeface="ＭＳ Ｐゴシック" pitchFamily="34" charset="-128"/>
            </a:endParaRPr>
          </a:p>
        </p:txBody>
      </p:sp>
      <p:sp>
        <p:nvSpPr>
          <p:cNvPr id="7"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Human development  argument </a:t>
            </a:r>
            <a:endParaRPr lang="en-US" sz="1800" kern="0" dirty="0">
              <a:solidFill>
                <a:schemeClr val="bg1"/>
              </a:solidFill>
            </a:endParaRPr>
          </a:p>
        </p:txBody>
      </p:sp>
      <p:sp>
        <p:nvSpPr>
          <p:cNvPr id="8" name="TextBox 7"/>
          <p:cNvSpPr txBox="1"/>
          <p:nvPr/>
        </p:nvSpPr>
        <p:spPr>
          <a:xfrm>
            <a:off x="1001216" y="2492896"/>
            <a:ext cx="7315200" cy="3477876"/>
          </a:xfrm>
          <a:prstGeom prst="rect">
            <a:avLst/>
          </a:prstGeom>
          <a:noFill/>
        </p:spPr>
        <p:txBody>
          <a:bodyPr wrap="square" rtlCol="0">
            <a:spAutoFit/>
          </a:bodyPr>
          <a:lstStyle/>
          <a:p>
            <a:pPr marL="266700" indent="-266700">
              <a:spcBef>
                <a:spcPct val="50000"/>
              </a:spcBef>
              <a:spcAft>
                <a:spcPts val="1200"/>
              </a:spcAft>
              <a:buFont typeface="Arial"/>
              <a:buChar char="•"/>
            </a:pPr>
            <a:r>
              <a:rPr lang="en-GB" sz="1800" dirty="0" smtClean="0">
                <a:ea typeface="ＭＳ Ｐゴシック" pitchFamily="34" charset="-128"/>
              </a:rPr>
              <a:t>25m </a:t>
            </a:r>
            <a:r>
              <a:rPr lang="en-GB" sz="1800" b="1" dirty="0" smtClean="0">
                <a:ea typeface="ＭＳ Ｐゴシック" pitchFamily="34" charset="-128"/>
              </a:rPr>
              <a:t>environmental ‘refugees’, </a:t>
            </a:r>
            <a:r>
              <a:rPr lang="en-GB" sz="1800" dirty="0" smtClean="0">
                <a:ea typeface="ＭＳ Ｐゴシック" pitchFamily="34" charset="-128"/>
              </a:rPr>
              <a:t>perhaps 50m by 2010 and 250- 1000m people displaced by climate change by 2050</a:t>
            </a:r>
            <a:endParaRPr lang="en-US" sz="1800" dirty="0" smtClean="0">
              <a:ea typeface="ＭＳ Ｐゴシック" pitchFamily="34" charset="-128"/>
            </a:endParaRPr>
          </a:p>
          <a:p>
            <a:pPr marL="266700" indent="-266700">
              <a:spcBef>
                <a:spcPct val="50000"/>
              </a:spcBef>
              <a:spcAft>
                <a:spcPts val="1200"/>
              </a:spcAft>
              <a:buFont typeface="Arial"/>
              <a:buChar char="•"/>
            </a:pPr>
            <a:r>
              <a:rPr lang="en-GB" sz="1800" b="1" dirty="0" smtClean="0">
                <a:ea typeface="ＭＳ Ｐゴシック" pitchFamily="34" charset="-128"/>
              </a:rPr>
              <a:t>Conflicts over </a:t>
            </a:r>
            <a:r>
              <a:rPr lang="en-GB" sz="1800" dirty="0" smtClean="0">
                <a:ea typeface="ＭＳ Ｐゴシック" pitchFamily="34" charset="-128"/>
              </a:rPr>
              <a:t>access to natural resources: land, …</a:t>
            </a:r>
          </a:p>
          <a:p>
            <a:pPr marL="266700" indent="-266700">
              <a:spcBef>
                <a:spcPct val="50000"/>
              </a:spcBef>
              <a:spcAft>
                <a:spcPts val="1200"/>
              </a:spcAft>
              <a:buFont typeface="Arial"/>
              <a:buChar char="•"/>
            </a:pPr>
            <a:r>
              <a:rPr lang="en-GB" sz="1800" b="1" dirty="0" smtClean="0">
                <a:ea typeface="ＭＳ Ｐゴシック" pitchFamily="34" charset="-128"/>
              </a:rPr>
              <a:t>Conflicts aggravated </a:t>
            </a:r>
            <a:r>
              <a:rPr lang="en-GB" sz="1800" dirty="0" smtClean="0">
                <a:ea typeface="ＭＳ Ｐゴシック" pitchFamily="34" charset="-128"/>
              </a:rPr>
              <a:t>by the scarcity of natural resources: water, …</a:t>
            </a:r>
          </a:p>
          <a:p>
            <a:pPr marL="266700" indent="-266700">
              <a:spcBef>
                <a:spcPct val="50000"/>
              </a:spcBef>
              <a:spcAft>
                <a:spcPts val="1200"/>
              </a:spcAft>
              <a:buFont typeface="Arial"/>
              <a:buChar char="•"/>
            </a:pPr>
            <a:r>
              <a:rPr lang="en-GB" sz="1800" b="1" dirty="0" smtClean="0">
                <a:ea typeface="ＭＳ Ｐゴシック" pitchFamily="34" charset="-128"/>
              </a:rPr>
              <a:t>Conflicts fed by the exploitation </a:t>
            </a:r>
            <a:r>
              <a:rPr lang="en-GB" sz="1800" dirty="0" smtClean="0">
                <a:ea typeface="ＭＳ Ｐゴシック" pitchFamily="34" charset="-128"/>
              </a:rPr>
              <a:t>of natural resources </a:t>
            </a:r>
          </a:p>
          <a:p>
            <a:pPr marL="266700" indent="-266700">
              <a:spcBef>
                <a:spcPct val="50000"/>
              </a:spcBef>
              <a:spcAft>
                <a:spcPts val="1200"/>
              </a:spcAft>
              <a:buFont typeface="Arial"/>
              <a:buChar char="•"/>
            </a:pPr>
            <a:r>
              <a:rPr lang="en-GB" sz="1800" dirty="0" smtClean="0">
                <a:ea typeface="ＭＳ Ｐゴシック" pitchFamily="34" charset="-128"/>
              </a:rPr>
              <a:t>In return, </a:t>
            </a:r>
            <a:r>
              <a:rPr lang="en-GB" sz="1800" b="1" dirty="0" smtClean="0">
                <a:ea typeface="ＭＳ Ｐゴシック" pitchFamily="34" charset="-128"/>
              </a:rPr>
              <a:t>conflicts affect the environment</a:t>
            </a:r>
          </a:p>
        </p:txBody>
      </p:sp>
    </p:spTree>
    <p:extLst>
      <p:ext uri="{BB962C8B-B14F-4D97-AF65-F5344CB8AC3E}">
        <p14:creationId xmlns="" xmlns:p14="http://schemas.microsoft.com/office/powerpoint/2010/main" val="3474019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3794" name="Freeform 2"/>
          <p:cNvSpPr>
            <a:spLocks noChangeAspect="1"/>
          </p:cNvSpPr>
          <p:nvPr/>
        </p:nvSpPr>
        <p:spPr bwMode="auto">
          <a:xfrm>
            <a:off x="7400925" y="4354513"/>
            <a:ext cx="234950" cy="236537"/>
          </a:xfrm>
          <a:custGeom>
            <a:avLst/>
            <a:gdLst>
              <a:gd name="T0" fmla="*/ 2147483647 w 127"/>
              <a:gd name="T1" fmla="*/ 2147483647 h 128"/>
              <a:gd name="T2" fmla="*/ 2147483647 w 127"/>
              <a:gd name="T3" fmla="*/ 2147483647 h 128"/>
              <a:gd name="T4" fmla="*/ 2147483647 w 127"/>
              <a:gd name="T5" fmla="*/ 2147483647 h 128"/>
              <a:gd name="T6" fmla="*/ 2147483647 w 127"/>
              <a:gd name="T7" fmla="*/ 2147483647 h 128"/>
              <a:gd name="T8" fmla="*/ 2147483647 w 127"/>
              <a:gd name="T9" fmla="*/ 2147483647 h 128"/>
              <a:gd name="T10" fmla="*/ 2147483647 w 127"/>
              <a:gd name="T11" fmla="*/ 2147483647 h 128"/>
              <a:gd name="T12" fmla="*/ 2147483647 w 127"/>
              <a:gd name="T13" fmla="*/ 2147483647 h 128"/>
              <a:gd name="T14" fmla="*/ 2147483647 w 127"/>
              <a:gd name="T15" fmla="*/ 2147483647 h 128"/>
              <a:gd name="T16" fmla="*/ 2147483647 w 127"/>
              <a:gd name="T17" fmla="*/ 2147483647 h 128"/>
              <a:gd name="T18" fmla="*/ 2147483647 w 127"/>
              <a:gd name="T19" fmla="*/ 2147483647 h 128"/>
              <a:gd name="T20" fmla="*/ 2147483647 w 127"/>
              <a:gd name="T21" fmla="*/ 2147483647 h 128"/>
              <a:gd name="T22" fmla="*/ 2147483647 w 127"/>
              <a:gd name="T23" fmla="*/ 2147483647 h 128"/>
              <a:gd name="T24" fmla="*/ 2147483647 w 127"/>
              <a:gd name="T25" fmla="*/ 2147483647 h 128"/>
              <a:gd name="T26" fmla="*/ 2147483647 w 127"/>
              <a:gd name="T27" fmla="*/ 2147483647 h 128"/>
              <a:gd name="T28" fmla="*/ 2147483647 w 127"/>
              <a:gd name="T29" fmla="*/ 2147483647 h 128"/>
              <a:gd name="T30" fmla="*/ 2147483647 w 127"/>
              <a:gd name="T31" fmla="*/ 2147483647 h 128"/>
              <a:gd name="T32" fmla="*/ 2147483647 w 127"/>
              <a:gd name="T33" fmla="*/ 2147483647 h 128"/>
              <a:gd name="T34" fmla="*/ 2147483647 w 127"/>
              <a:gd name="T35" fmla="*/ 2147483647 h 128"/>
              <a:gd name="T36" fmla="*/ 2147483647 w 127"/>
              <a:gd name="T37" fmla="*/ 2147483647 h 128"/>
              <a:gd name="T38" fmla="*/ 2147483647 w 127"/>
              <a:gd name="T39" fmla="*/ 2147483647 h 128"/>
              <a:gd name="T40" fmla="*/ 2147483647 w 127"/>
              <a:gd name="T41" fmla="*/ 2147483647 h 128"/>
              <a:gd name="T42" fmla="*/ 2147483647 w 127"/>
              <a:gd name="T43" fmla="*/ 2147483647 h 128"/>
              <a:gd name="T44" fmla="*/ 2147483647 w 127"/>
              <a:gd name="T45" fmla="*/ 2147483647 h 128"/>
              <a:gd name="T46" fmla="*/ 2147483647 w 127"/>
              <a:gd name="T47" fmla="*/ 2147483647 h 128"/>
              <a:gd name="T48" fmla="*/ 2147483647 w 127"/>
              <a:gd name="T49" fmla="*/ 2147483647 h 128"/>
              <a:gd name="T50" fmla="*/ 2147483647 w 127"/>
              <a:gd name="T51" fmla="*/ 2147483647 h 128"/>
              <a:gd name="T52" fmla="*/ 2147483647 w 127"/>
              <a:gd name="T53" fmla="*/ 2147483647 h 128"/>
              <a:gd name="T54" fmla="*/ 2147483647 w 127"/>
              <a:gd name="T55" fmla="*/ 2147483647 h 128"/>
              <a:gd name="T56" fmla="*/ 2147483647 w 127"/>
              <a:gd name="T57" fmla="*/ 2147483647 h 128"/>
              <a:gd name="T58" fmla="*/ 2147483647 w 127"/>
              <a:gd name="T59" fmla="*/ 2147483647 h 128"/>
              <a:gd name="T60" fmla="*/ 2147483647 w 127"/>
              <a:gd name="T61" fmla="*/ 2147483647 h 128"/>
              <a:gd name="T62" fmla="*/ 2147483647 w 127"/>
              <a:gd name="T63" fmla="*/ 2147483647 h 128"/>
              <a:gd name="T64" fmla="*/ 2147483647 w 127"/>
              <a:gd name="T65" fmla="*/ 2147483647 h 128"/>
              <a:gd name="T66" fmla="*/ 2147483647 w 127"/>
              <a:gd name="T67" fmla="*/ 2147483647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solidFill>
            <a:srgbClr val="B2B2B2"/>
          </a:solidFill>
          <a:ln w="3175" cap="rnd">
            <a:solidFill>
              <a:srgbClr val="B2B2B2"/>
            </a:solidFill>
            <a:round/>
            <a:headEnd/>
            <a:tailEnd/>
          </a:ln>
        </p:spPr>
        <p:txBody>
          <a:bodyPr/>
          <a:lstStyle/>
          <a:p>
            <a:endParaRPr lang="en-US"/>
          </a:p>
        </p:txBody>
      </p:sp>
      <p:sp>
        <p:nvSpPr>
          <p:cNvPr id="33795" name="Freeform 3"/>
          <p:cNvSpPr>
            <a:spLocks noChangeAspect="1"/>
          </p:cNvSpPr>
          <p:nvPr/>
        </p:nvSpPr>
        <p:spPr bwMode="auto">
          <a:xfrm>
            <a:off x="7218363" y="4586288"/>
            <a:ext cx="41275" cy="41275"/>
          </a:xfrm>
          <a:custGeom>
            <a:avLst/>
            <a:gdLst>
              <a:gd name="T0" fmla="*/ 2147483647 w 23"/>
              <a:gd name="T1" fmla="*/ 0 h 23"/>
              <a:gd name="T2" fmla="*/ 2147483647 w 23"/>
              <a:gd name="T3" fmla="*/ 2147483647 h 23"/>
              <a:gd name="T4" fmla="*/ 2147483647 w 23"/>
              <a:gd name="T5" fmla="*/ 2147483647 h 23"/>
              <a:gd name="T6" fmla="*/ 2147483647 w 23"/>
              <a:gd name="T7" fmla="*/ 2147483647 h 23"/>
              <a:gd name="T8" fmla="*/ 2147483647 w 23"/>
              <a:gd name="T9" fmla="*/ 2147483647 h 23"/>
              <a:gd name="T10" fmla="*/ 0 w 23"/>
              <a:gd name="T11" fmla="*/ 2147483647 h 23"/>
              <a:gd name="T12" fmla="*/ 2147483647 w 23"/>
              <a:gd name="T13" fmla="*/ 2147483647 h 23"/>
              <a:gd name="T14" fmla="*/ 2147483647 w 23"/>
              <a:gd name="T15" fmla="*/ 2147483647 h 23"/>
              <a:gd name="T16" fmla="*/ 2147483647 w 23"/>
              <a:gd name="T17" fmla="*/ 2147483647 h 23"/>
              <a:gd name="T18" fmla="*/ 2147483647 w 23"/>
              <a:gd name="T19" fmla="*/ 2147483647 h 23"/>
              <a:gd name="T20" fmla="*/ 2147483647 w 23"/>
              <a:gd name="T21" fmla="*/ 2147483647 h 23"/>
              <a:gd name="T22" fmla="*/ 2147483647 w 23"/>
              <a:gd name="T23" fmla="*/ 2147483647 h 23"/>
              <a:gd name="T24" fmla="*/ 2147483647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solidFill>
            <a:srgbClr val="B2B2B2"/>
          </a:solidFill>
          <a:ln w="3175" cap="rnd">
            <a:solidFill>
              <a:srgbClr val="B2B2B2"/>
            </a:solidFill>
            <a:round/>
            <a:headEnd/>
            <a:tailEnd/>
          </a:ln>
        </p:spPr>
        <p:txBody>
          <a:bodyPr/>
          <a:lstStyle/>
          <a:p>
            <a:endParaRPr lang="en-US"/>
          </a:p>
        </p:txBody>
      </p:sp>
      <p:sp>
        <p:nvSpPr>
          <p:cNvPr id="33796" name="Freeform 4"/>
          <p:cNvSpPr>
            <a:spLocks noChangeAspect="1"/>
          </p:cNvSpPr>
          <p:nvPr/>
        </p:nvSpPr>
        <p:spPr bwMode="auto">
          <a:xfrm>
            <a:off x="4713288" y="4946650"/>
            <a:ext cx="381000" cy="365125"/>
          </a:xfrm>
          <a:custGeom>
            <a:avLst/>
            <a:gdLst>
              <a:gd name="T0" fmla="*/ 2147483647 w 206"/>
              <a:gd name="T1" fmla="*/ 2147483647 h 197"/>
              <a:gd name="T2" fmla="*/ 2147483647 w 206"/>
              <a:gd name="T3" fmla="*/ 2147483647 h 197"/>
              <a:gd name="T4" fmla="*/ 2147483647 w 206"/>
              <a:gd name="T5" fmla="*/ 2147483647 h 197"/>
              <a:gd name="T6" fmla="*/ 2147483647 w 206"/>
              <a:gd name="T7" fmla="*/ 2147483647 h 197"/>
              <a:gd name="T8" fmla="*/ 2147483647 w 206"/>
              <a:gd name="T9" fmla="*/ 2147483647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2147483647 h 197"/>
              <a:gd name="T88" fmla="*/ 2147483647 w 206"/>
              <a:gd name="T89" fmla="*/ 2147483647 h 197"/>
              <a:gd name="T90" fmla="*/ 2147483647 w 206"/>
              <a:gd name="T91" fmla="*/ 2147483647 h 197"/>
              <a:gd name="T92" fmla="*/ 2147483647 w 206"/>
              <a:gd name="T93" fmla="*/ 2147483647 h 197"/>
              <a:gd name="T94" fmla="*/ 2147483647 w 206"/>
              <a:gd name="T95" fmla="*/ 2147483647 h 197"/>
              <a:gd name="T96" fmla="*/ 2147483647 w 206"/>
              <a:gd name="T97" fmla="*/ 214748364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rgbClr val="B2B2B2"/>
          </a:solidFill>
          <a:ln w="3175" cap="rnd">
            <a:solidFill>
              <a:srgbClr val="B2B2B2"/>
            </a:solidFill>
            <a:round/>
            <a:headEnd/>
            <a:tailEnd/>
          </a:ln>
        </p:spPr>
        <p:txBody>
          <a:bodyPr/>
          <a:lstStyle/>
          <a:p>
            <a:endParaRPr lang="en-US"/>
          </a:p>
        </p:txBody>
      </p:sp>
      <p:sp>
        <p:nvSpPr>
          <p:cNvPr id="33797" name="Freeform 5"/>
          <p:cNvSpPr>
            <a:spLocks noChangeAspect="1"/>
          </p:cNvSpPr>
          <p:nvPr/>
        </p:nvSpPr>
        <p:spPr bwMode="auto">
          <a:xfrm>
            <a:off x="5040313" y="5049838"/>
            <a:ext cx="34925" cy="44450"/>
          </a:xfrm>
          <a:custGeom>
            <a:avLst/>
            <a:gdLst>
              <a:gd name="T0" fmla="*/ 2147483647 w 18"/>
              <a:gd name="T1" fmla="*/ 2147483647 h 24"/>
              <a:gd name="T2" fmla="*/ 2147483647 w 18"/>
              <a:gd name="T3" fmla="*/ 2147483647 h 24"/>
              <a:gd name="T4" fmla="*/ 2147483647 w 18"/>
              <a:gd name="T5" fmla="*/ 2147483647 h 24"/>
              <a:gd name="T6" fmla="*/ 2147483647 w 18"/>
              <a:gd name="T7" fmla="*/ 0 h 24"/>
              <a:gd name="T8" fmla="*/ 2147483647 w 18"/>
              <a:gd name="T9" fmla="*/ 2147483647 h 24"/>
              <a:gd name="T10" fmla="*/ 2147483647 w 18"/>
              <a:gd name="T11" fmla="*/ 2147483647 h 24"/>
              <a:gd name="T12" fmla="*/ 2147483647 w 18"/>
              <a:gd name="T13" fmla="*/ 2147483647 h 24"/>
              <a:gd name="T14" fmla="*/ 2147483647 w 18"/>
              <a:gd name="T15" fmla="*/ 2147483647 h 24"/>
              <a:gd name="T16" fmla="*/ 2147483647 w 18"/>
              <a:gd name="T17" fmla="*/ 2147483647 h 24"/>
              <a:gd name="T18" fmla="*/ 2147483647 w 18"/>
              <a:gd name="T19" fmla="*/ 2147483647 h 24"/>
              <a:gd name="T20" fmla="*/ 2147483647 w 18"/>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rgbClr val="B2B2B2"/>
          </a:solidFill>
          <a:ln w="3175" cap="rnd">
            <a:solidFill>
              <a:srgbClr val="B2B2B2"/>
            </a:solidFill>
            <a:round/>
            <a:headEnd/>
            <a:tailEnd/>
          </a:ln>
        </p:spPr>
        <p:txBody>
          <a:bodyPr/>
          <a:lstStyle/>
          <a:p>
            <a:endParaRPr lang="en-US"/>
          </a:p>
        </p:txBody>
      </p:sp>
      <p:sp>
        <p:nvSpPr>
          <p:cNvPr id="33798" name="Freeform 6"/>
          <p:cNvSpPr>
            <a:spLocks noChangeAspect="1"/>
          </p:cNvSpPr>
          <p:nvPr/>
        </p:nvSpPr>
        <p:spPr bwMode="auto">
          <a:xfrm>
            <a:off x="4603750" y="4805363"/>
            <a:ext cx="315913" cy="338137"/>
          </a:xfrm>
          <a:custGeom>
            <a:avLst/>
            <a:gdLst>
              <a:gd name="T0" fmla="*/ 2147483647 w 171"/>
              <a:gd name="T1" fmla="*/ 2147483647 h 182"/>
              <a:gd name="T2" fmla="*/ 2147483647 w 171"/>
              <a:gd name="T3" fmla="*/ 2147483647 h 182"/>
              <a:gd name="T4" fmla="*/ 2147483647 w 171"/>
              <a:gd name="T5" fmla="*/ 2147483647 h 182"/>
              <a:gd name="T6" fmla="*/ 2147483647 w 171"/>
              <a:gd name="T7" fmla="*/ 2147483647 h 182"/>
              <a:gd name="T8" fmla="*/ 2147483647 w 171"/>
              <a:gd name="T9" fmla="*/ 2147483647 h 182"/>
              <a:gd name="T10" fmla="*/ 2147483647 w 171"/>
              <a:gd name="T11" fmla="*/ 2147483647 h 182"/>
              <a:gd name="T12" fmla="*/ 2147483647 w 171"/>
              <a:gd name="T13" fmla="*/ 2147483647 h 182"/>
              <a:gd name="T14" fmla="*/ 2147483647 w 171"/>
              <a:gd name="T15" fmla="*/ 2147483647 h 182"/>
              <a:gd name="T16" fmla="*/ 2147483647 w 171"/>
              <a:gd name="T17" fmla="*/ 2147483647 h 182"/>
              <a:gd name="T18" fmla="*/ 2147483647 w 171"/>
              <a:gd name="T19" fmla="*/ 2147483647 h 182"/>
              <a:gd name="T20" fmla="*/ 2147483647 w 171"/>
              <a:gd name="T21" fmla="*/ 2147483647 h 182"/>
              <a:gd name="T22" fmla="*/ 2147483647 w 171"/>
              <a:gd name="T23" fmla="*/ 2147483647 h 182"/>
              <a:gd name="T24" fmla="*/ 2147483647 w 171"/>
              <a:gd name="T25" fmla="*/ 2147483647 h 182"/>
              <a:gd name="T26" fmla="*/ 2147483647 w 171"/>
              <a:gd name="T27" fmla="*/ 2147483647 h 182"/>
              <a:gd name="T28" fmla="*/ 2147483647 w 171"/>
              <a:gd name="T29" fmla="*/ 2147483647 h 182"/>
              <a:gd name="T30" fmla="*/ 2147483647 w 171"/>
              <a:gd name="T31" fmla="*/ 2147483647 h 182"/>
              <a:gd name="T32" fmla="*/ 2147483647 w 171"/>
              <a:gd name="T33" fmla="*/ 2147483647 h 182"/>
              <a:gd name="T34" fmla="*/ 2147483647 w 171"/>
              <a:gd name="T35" fmla="*/ 2147483647 h 182"/>
              <a:gd name="T36" fmla="*/ 2147483647 w 171"/>
              <a:gd name="T37" fmla="*/ 2147483647 h 182"/>
              <a:gd name="T38" fmla="*/ 2147483647 w 171"/>
              <a:gd name="T39" fmla="*/ 2147483647 h 182"/>
              <a:gd name="T40" fmla="*/ 2147483647 w 171"/>
              <a:gd name="T41" fmla="*/ 2147483647 h 182"/>
              <a:gd name="T42" fmla="*/ 2147483647 w 171"/>
              <a:gd name="T43" fmla="*/ 2147483647 h 182"/>
              <a:gd name="T44" fmla="*/ 2147483647 w 171"/>
              <a:gd name="T45" fmla="*/ 2147483647 h 182"/>
              <a:gd name="T46" fmla="*/ 2147483647 w 171"/>
              <a:gd name="T47" fmla="*/ 2147483647 h 182"/>
              <a:gd name="T48" fmla="*/ 2147483647 w 171"/>
              <a:gd name="T49" fmla="*/ 2147483647 h 182"/>
              <a:gd name="T50" fmla="*/ 2147483647 w 171"/>
              <a:gd name="T51" fmla="*/ 2147483647 h 182"/>
              <a:gd name="T52" fmla="*/ 2147483647 w 171"/>
              <a:gd name="T53" fmla="*/ 2147483647 h 182"/>
              <a:gd name="T54" fmla="*/ 2147483647 w 171"/>
              <a:gd name="T55" fmla="*/ 2147483647 h 182"/>
              <a:gd name="T56" fmla="*/ 2147483647 w 171"/>
              <a:gd name="T57" fmla="*/ 2147483647 h 182"/>
              <a:gd name="T58" fmla="*/ 2147483647 w 171"/>
              <a:gd name="T59" fmla="*/ 2147483647 h 182"/>
              <a:gd name="T60" fmla="*/ 2147483647 w 171"/>
              <a:gd name="T61" fmla="*/ 2147483647 h 182"/>
              <a:gd name="T62" fmla="*/ 2147483647 w 171"/>
              <a:gd name="T63" fmla="*/ 2147483647 h 182"/>
              <a:gd name="T64" fmla="*/ 2147483647 w 171"/>
              <a:gd name="T65" fmla="*/ 2147483647 h 182"/>
              <a:gd name="T66" fmla="*/ 2147483647 w 171"/>
              <a:gd name="T67" fmla="*/ 2147483647 h 182"/>
              <a:gd name="T68" fmla="*/ 2147483647 w 171"/>
              <a:gd name="T69" fmla="*/ 2147483647 h 182"/>
              <a:gd name="T70" fmla="*/ 2147483647 w 171"/>
              <a:gd name="T71" fmla="*/ 2147483647 h 182"/>
              <a:gd name="T72" fmla="*/ 2147483647 w 171"/>
              <a:gd name="T73" fmla="*/ 2147483647 h 182"/>
              <a:gd name="T74" fmla="*/ 2147483647 w 171"/>
              <a:gd name="T75" fmla="*/ 2147483647 h 182"/>
              <a:gd name="T76" fmla="*/ 2147483647 w 171"/>
              <a:gd name="T77" fmla="*/ 2147483647 h 182"/>
              <a:gd name="T78" fmla="*/ 2147483647 w 171"/>
              <a:gd name="T79" fmla="*/ 2147483647 h 182"/>
              <a:gd name="T80" fmla="*/ 2147483647 w 171"/>
              <a:gd name="T81" fmla="*/ 2147483647 h 182"/>
              <a:gd name="T82" fmla="*/ 2147483647 w 171"/>
              <a:gd name="T83" fmla="*/ 2147483647 h 182"/>
              <a:gd name="T84" fmla="*/ 0 w 171"/>
              <a:gd name="T85" fmla="*/ 2147483647 h 182"/>
              <a:gd name="T86" fmla="*/ 2147483647 w 171"/>
              <a:gd name="T87" fmla="*/ 2147483647 h 182"/>
              <a:gd name="T88" fmla="*/ 2147483647 w 171"/>
              <a:gd name="T89" fmla="*/ 2147483647 h 182"/>
              <a:gd name="T90" fmla="*/ 2147483647 w 171"/>
              <a:gd name="T91" fmla="*/ 0 h 182"/>
              <a:gd name="T92" fmla="*/ 2147483647 w 171"/>
              <a:gd name="T93" fmla="*/ 2147483647 h 182"/>
              <a:gd name="T94" fmla="*/ 2147483647 w 171"/>
              <a:gd name="T95" fmla="*/ 2147483647 h 182"/>
              <a:gd name="T96" fmla="*/ 2147483647 w 171"/>
              <a:gd name="T97" fmla="*/ 2147483647 h 182"/>
              <a:gd name="T98" fmla="*/ 2147483647 w 171"/>
              <a:gd name="T99" fmla="*/ 2147483647 h 182"/>
              <a:gd name="T100" fmla="*/ 2147483647 w 171"/>
              <a:gd name="T101" fmla="*/ 2147483647 h 182"/>
              <a:gd name="T102" fmla="*/ 2147483647 w 171"/>
              <a:gd name="T103" fmla="*/ 2147483647 h 182"/>
              <a:gd name="T104" fmla="*/ 2147483647 w 171"/>
              <a:gd name="T105" fmla="*/ 2147483647 h 182"/>
              <a:gd name="T106" fmla="*/ 2147483647 w 171"/>
              <a:gd name="T107" fmla="*/ 2147483647 h 182"/>
              <a:gd name="T108" fmla="*/ 2147483647 w 171"/>
              <a:gd name="T109" fmla="*/ 2147483647 h 182"/>
              <a:gd name="T110" fmla="*/ 2147483647 w 171"/>
              <a:gd name="T111" fmla="*/ 2147483647 h 182"/>
              <a:gd name="T112" fmla="*/ 2147483647 w 171"/>
              <a:gd name="T113" fmla="*/ 2147483647 h 182"/>
              <a:gd name="T114" fmla="*/ 2147483647 w 171"/>
              <a:gd name="T115" fmla="*/ 2147483647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rgbClr val="B2B2B2"/>
          </a:solidFill>
          <a:ln w="3175" cap="rnd">
            <a:solidFill>
              <a:srgbClr val="B2B2B2"/>
            </a:solidFill>
            <a:round/>
            <a:headEnd/>
            <a:tailEnd/>
          </a:ln>
        </p:spPr>
        <p:txBody>
          <a:bodyPr/>
          <a:lstStyle/>
          <a:p>
            <a:endParaRPr lang="en-US"/>
          </a:p>
        </p:txBody>
      </p:sp>
      <p:sp>
        <p:nvSpPr>
          <p:cNvPr id="33799" name="Freeform 7"/>
          <p:cNvSpPr>
            <a:spLocks noChangeAspect="1"/>
          </p:cNvSpPr>
          <p:nvPr/>
        </p:nvSpPr>
        <p:spPr bwMode="auto">
          <a:xfrm>
            <a:off x="4795838" y="4832350"/>
            <a:ext cx="215900" cy="249238"/>
          </a:xfrm>
          <a:custGeom>
            <a:avLst/>
            <a:gdLst>
              <a:gd name="T0" fmla="*/ 2147483647 w 116"/>
              <a:gd name="T1" fmla="*/ 2147483647 h 135"/>
              <a:gd name="T2" fmla="*/ 2147483647 w 116"/>
              <a:gd name="T3" fmla="*/ 2147483647 h 135"/>
              <a:gd name="T4" fmla="*/ 2147483647 w 116"/>
              <a:gd name="T5" fmla="*/ 2147483647 h 135"/>
              <a:gd name="T6" fmla="*/ 2147483647 w 116"/>
              <a:gd name="T7" fmla="*/ 2147483647 h 135"/>
              <a:gd name="T8" fmla="*/ 2147483647 w 116"/>
              <a:gd name="T9" fmla="*/ 2147483647 h 135"/>
              <a:gd name="T10" fmla="*/ 2147483647 w 116"/>
              <a:gd name="T11" fmla="*/ 2147483647 h 135"/>
              <a:gd name="T12" fmla="*/ 2147483647 w 116"/>
              <a:gd name="T13" fmla="*/ 2147483647 h 135"/>
              <a:gd name="T14" fmla="*/ 2147483647 w 116"/>
              <a:gd name="T15" fmla="*/ 2147483647 h 135"/>
              <a:gd name="T16" fmla="*/ 2147483647 w 116"/>
              <a:gd name="T17" fmla="*/ 2147483647 h 135"/>
              <a:gd name="T18" fmla="*/ 2147483647 w 116"/>
              <a:gd name="T19" fmla="*/ 2147483647 h 135"/>
              <a:gd name="T20" fmla="*/ 2147483647 w 116"/>
              <a:gd name="T21" fmla="*/ 2147483647 h 135"/>
              <a:gd name="T22" fmla="*/ 2147483647 w 116"/>
              <a:gd name="T23" fmla="*/ 2147483647 h 135"/>
              <a:gd name="T24" fmla="*/ 2147483647 w 116"/>
              <a:gd name="T25" fmla="*/ 2147483647 h 135"/>
              <a:gd name="T26" fmla="*/ 2147483647 w 116"/>
              <a:gd name="T27" fmla="*/ 2147483647 h 135"/>
              <a:gd name="T28" fmla="*/ 2147483647 w 116"/>
              <a:gd name="T29" fmla="*/ 0 h 135"/>
              <a:gd name="T30" fmla="*/ 2147483647 w 116"/>
              <a:gd name="T31" fmla="*/ 2147483647 h 135"/>
              <a:gd name="T32" fmla="*/ 2147483647 w 116"/>
              <a:gd name="T33" fmla="*/ 2147483647 h 135"/>
              <a:gd name="T34" fmla="*/ 2147483647 w 116"/>
              <a:gd name="T35" fmla="*/ 2147483647 h 135"/>
              <a:gd name="T36" fmla="*/ 2147483647 w 116"/>
              <a:gd name="T37" fmla="*/ 2147483647 h 135"/>
              <a:gd name="T38" fmla="*/ 2147483647 w 116"/>
              <a:gd name="T39" fmla="*/ 2147483647 h 135"/>
              <a:gd name="T40" fmla="*/ 2147483647 w 116"/>
              <a:gd name="T41" fmla="*/ 2147483647 h 135"/>
              <a:gd name="T42" fmla="*/ 2147483647 w 116"/>
              <a:gd name="T43" fmla="*/ 2147483647 h 135"/>
              <a:gd name="T44" fmla="*/ 2147483647 w 116"/>
              <a:gd name="T45" fmla="*/ 2147483647 h 135"/>
              <a:gd name="T46" fmla="*/ 2147483647 w 116"/>
              <a:gd name="T47" fmla="*/ 2147483647 h 135"/>
              <a:gd name="T48" fmla="*/ 0 w 116"/>
              <a:gd name="T49" fmla="*/ 2147483647 h 135"/>
              <a:gd name="T50" fmla="*/ 0 w 116"/>
              <a:gd name="T51" fmla="*/ 2147483647 h 135"/>
              <a:gd name="T52" fmla="*/ 2147483647 w 116"/>
              <a:gd name="T53" fmla="*/ 2147483647 h 135"/>
              <a:gd name="T54" fmla="*/ 2147483647 w 116"/>
              <a:gd name="T55" fmla="*/ 2147483647 h 135"/>
              <a:gd name="T56" fmla="*/ 2147483647 w 116"/>
              <a:gd name="T57" fmla="*/ 2147483647 h 135"/>
              <a:gd name="T58" fmla="*/ 2147483647 w 116"/>
              <a:gd name="T59" fmla="*/ 2147483647 h 135"/>
              <a:gd name="T60" fmla="*/ 2147483647 w 116"/>
              <a:gd name="T61" fmla="*/ 2147483647 h 135"/>
              <a:gd name="T62" fmla="*/ 2147483647 w 116"/>
              <a:gd name="T63" fmla="*/ 2147483647 h 135"/>
              <a:gd name="T64" fmla="*/ 2147483647 w 116"/>
              <a:gd name="T65" fmla="*/ 2147483647 h 135"/>
              <a:gd name="T66" fmla="*/ 2147483647 w 116"/>
              <a:gd name="T67" fmla="*/ 2147483647 h 135"/>
              <a:gd name="T68" fmla="*/ 2147483647 w 116"/>
              <a:gd name="T69" fmla="*/ 2147483647 h 135"/>
              <a:gd name="T70" fmla="*/ 2147483647 w 116"/>
              <a:gd name="T71" fmla="*/ 2147483647 h 135"/>
              <a:gd name="T72" fmla="*/ 2147483647 w 116"/>
              <a:gd name="T73" fmla="*/ 2147483647 h 135"/>
              <a:gd name="T74" fmla="*/ 2147483647 w 116"/>
              <a:gd name="T75" fmla="*/ 2147483647 h 135"/>
              <a:gd name="T76" fmla="*/ 2147483647 w 116"/>
              <a:gd name="T77" fmla="*/ 2147483647 h 135"/>
              <a:gd name="T78" fmla="*/ 2147483647 w 116"/>
              <a:gd name="T79" fmla="*/ 2147483647 h 135"/>
              <a:gd name="T80" fmla="*/ 2147483647 w 116"/>
              <a:gd name="T81" fmla="*/ 2147483647 h 135"/>
              <a:gd name="T82" fmla="*/ 2147483647 w 116"/>
              <a:gd name="T83" fmla="*/ 2147483647 h 135"/>
              <a:gd name="T84" fmla="*/ 2147483647 w 116"/>
              <a:gd name="T85" fmla="*/ 2147483647 h 135"/>
              <a:gd name="T86" fmla="*/ 2147483647 w 116"/>
              <a:gd name="T87" fmla="*/ 2147483647 h 135"/>
              <a:gd name="T88" fmla="*/ 2147483647 w 116"/>
              <a:gd name="T89" fmla="*/ 2147483647 h 135"/>
              <a:gd name="T90" fmla="*/ 2147483647 w 116"/>
              <a:gd name="T91" fmla="*/ 2147483647 h 135"/>
              <a:gd name="T92" fmla="*/ 2147483647 w 116"/>
              <a:gd name="T93" fmla="*/ 2147483647 h 135"/>
              <a:gd name="T94" fmla="*/ 2147483647 w 116"/>
              <a:gd name="T95" fmla="*/ 2147483647 h 135"/>
              <a:gd name="T96" fmla="*/ 2147483647 w 116"/>
              <a:gd name="T97" fmla="*/ 2147483647 h 135"/>
              <a:gd name="T98" fmla="*/ 2147483647 w 116"/>
              <a:gd name="T99" fmla="*/ 2147483647 h 135"/>
              <a:gd name="T100" fmla="*/ 2147483647 w 116"/>
              <a:gd name="T101" fmla="*/ 2147483647 h 135"/>
              <a:gd name="T102" fmla="*/ 2147483647 w 116"/>
              <a:gd name="T103" fmla="*/ 2147483647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rgbClr val="B2B2B2"/>
          </a:solidFill>
          <a:ln w="3175" cap="rnd">
            <a:solidFill>
              <a:srgbClr val="B2B2B2"/>
            </a:solidFill>
            <a:round/>
            <a:headEnd/>
            <a:tailEnd/>
          </a:ln>
        </p:spPr>
        <p:txBody>
          <a:bodyPr/>
          <a:lstStyle/>
          <a:p>
            <a:endParaRPr lang="en-US"/>
          </a:p>
        </p:txBody>
      </p:sp>
      <p:sp>
        <p:nvSpPr>
          <p:cNvPr id="33800" name="Freeform 8"/>
          <p:cNvSpPr>
            <a:spLocks noChangeAspect="1"/>
          </p:cNvSpPr>
          <p:nvPr/>
        </p:nvSpPr>
        <p:spPr bwMode="auto">
          <a:xfrm>
            <a:off x="4919663" y="4767263"/>
            <a:ext cx="180975" cy="190500"/>
          </a:xfrm>
          <a:custGeom>
            <a:avLst/>
            <a:gdLst>
              <a:gd name="T0" fmla="*/ 2147483647 w 98"/>
              <a:gd name="T1" fmla="*/ 2147483647 h 102"/>
              <a:gd name="T2" fmla="*/ 2147483647 w 98"/>
              <a:gd name="T3" fmla="*/ 2147483647 h 102"/>
              <a:gd name="T4" fmla="*/ 2147483647 w 98"/>
              <a:gd name="T5" fmla="*/ 2147483647 h 102"/>
              <a:gd name="T6" fmla="*/ 2147483647 w 98"/>
              <a:gd name="T7" fmla="*/ 2147483647 h 102"/>
              <a:gd name="T8" fmla="*/ 2147483647 w 98"/>
              <a:gd name="T9" fmla="*/ 2147483647 h 102"/>
              <a:gd name="T10" fmla="*/ 2147483647 w 98"/>
              <a:gd name="T11" fmla="*/ 2147483647 h 102"/>
              <a:gd name="T12" fmla="*/ 2147483647 w 98"/>
              <a:gd name="T13" fmla="*/ 2147483647 h 102"/>
              <a:gd name="T14" fmla="*/ 2147483647 w 98"/>
              <a:gd name="T15" fmla="*/ 2147483647 h 102"/>
              <a:gd name="T16" fmla="*/ 2147483647 w 98"/>
              <a:gd name="T17" fmla="*/ 2147483647 h 102"/>
              <a:gd name="T18" fmla="*/ 2147483647 w 98"/>
              <a:gd name="T19" fmla="*/ 2147483647 h 102"/>
              <a:gd name="T20" fmla="*/ 2147483647 w 98"/>
              <a:gd name="T21" fmla="*/ 2147483647 h 102"/>
              <a:gd name="T22" fmla="*/ 2147483647 w 98"/>
              <a:gd name="T23" fmla="*/ 2147483647 h 102"/>
              <a:gd name="T24" fmla="*/ 2147483647 w 98"/>
              <a:gd name="T25" fmla="*/ 2147483647 h 102"/>
              <a:gd name="T26" fmla="*/ 2147483647 w 98"/>
              <a:gd name="T27" fmla="*/ 2147483647 h 102"/>
              <a:gd name="T28" fmla="*/ 2147483647 w 98"/>
              <a:gd name="T29" fmla="*/ 2147483647 h 102"/>
              <a:gd name="T30" fmla="*/ 2147483647 w 98"/>
              <a:gd name="T31" fmla="*/ 2147483647 h 102"/>
              <a:gd name="T32" fmla="*/ 2147483647 w 98"/>
              <a:gd name="T33" fmla="*/ 2147483647 h 102"/>
              <a:gd name="T34" fmla="*/ 2147483647 w 98"/>
              <a:gd name="T35" fmla="*/ 2147483647 h 102"/>
              <a:gd name="T36" fmla="*/ 2147483647 w 98"/>
              <a:gd name="T37" fmla="*/ 2147483647 h 102"/>
              <a:gd name="T38" fmla="*/ 2147483647 w 98"/>
              <a:gd name="T39" fmla="*/ 2147483647 h 102"/>
              <a:gd name="T40" fmla="*/ 2147483647 w 98"/>
              <a:gd name="T41" fmla="*/ 2147483647 h 102"/>
              <a:gd name="T42" fmla="*/ 2147483647 w 98"/>
              <a:gd name="T43" fmla="*/ 2147483647 h 102"/>
              <a:gd name="T44" fmla="*/ 2147483647 w 98"/>
              <a:gd name="T45" fmla="*/ 2147483647 h 102"/>
              <a:gd name="T46" fmla="*/ 2147483647 w 98"/>
              <a:gd name="T47" fmla="*/ 2147483647 h 102"/>
              <a:gd name="T48" fmla="*/ 2147483647 w 98"/>
              <a:gd name="T49" fmla="*/ 2147483647 h 102"/>
              <a:gd name="T50" fmla="*/ 2147483647 w 98"/>
              <a:gd name="T51" fmla="*/ 2147483647 h 102"/>
              <a:gd name="T52" fmla="*/ 2147483647 w 98"/>
              <a:gd name="T53" fmla="*/ 2147483647 h 102"/>
              <a:gd name="T54" fmla="*/ 2147483647 w 98"/>
              <a:gd name="T55" fmla="*/ 2147483647 h 102"/>
              <a:gd name="T56" fmla="*/ 2147483647 w 98"/>
              <a:gd name="T57" fmla="*/ 2147483647 h 102"/>
              <a:gd name="T58" fmla="*/ 2147483647 w 98"/>
              <a:gd name="T59" fmla="*/ 2147483647 h 102"/>
              <a:gd name="T60" fmla="*/ 2147483647 w 98"/>
              <a:gd name="T61" fmla="*/ 2147483647 h 102"/>
              <a:gd name="T62" fmla="*/ 0 w 98"/>
              <a:gd name="T63" fmla="*/ 2147483647 h 102"/>
              <a:gd name="T64" fmla="*/ 2147483647 w 98"/>
              <a:gd name="T65" fmla="*/ 2147483647 h 102"/>
              <a:gd name="T66" fmla="*/ 2147483647 w 98"/>
              <a:gd name="T67" fmla="*/ 2147483647 h 102"/>
              <a:gd name="T68" fmla="*/ 2147483647 w 98"/>
              <a:gd name="T69" fmla="*/ 2147483647 h 102"/>
              <a:gd name="T70" fmla="*/ 2147483647 w 98"/>
              <a:gd name="T71" fmla="*/ 2147483647 h 102"/>
              <a:gd name="T72" fmla="*/ 2147483647 w 98"/>
              <a:gd name="T73" fmla="*/ 2147483647 h 102"/>
              <a:gd name="T74" fmla="*/ 2147483647 w 98"/>
              <a:gd name="T75" fmla="*/ 2147483647 h 102"/>
              <a:gd name="T76" fmla="*/ 2147483647 w 98"/>
              <a:gd name="T77" fmla="*/ 2147483647 h 102"/>
              <a:gd name="T78" fmla="*/ 2147483647 w 98"/>
              <a:gd name="T79" fmla="*/ 2147483647 h 102"/>
              <a:gd name="T80" fmla="*/ 2147483647 w 98"/>
              <a:gd name="T81" fmla="*/ 2147483647 h 102"/>
              <a:gd name="T82" fmla="*/ 2147483647 w 98"/>
              <a:gd name="T83" fmla="*/ 2147483647 h 102"/>
              <a:gd name="T84" fmla="*/ 2147483647 w 98"/>
              <a:gd name="T85" fmla="*/ 2147483647 h 102"/>
              <a:gd name="T86" fmla="*/ 2147483647 w 98"/>
              <a:gd name="T87" fmla="*/ 2147483647 h 102"/>
              <a:gd name="T88" fmla="*/ 2147483647 w 98"/>
              <a:gd name="T89" fmla="*/ 2147483647 h 102"/>
              <a:gd name="T90" fmla="*/ 2147483647 w 98"/>
              <a:gd name="T91" fmla="*/ 2147483647 h 102"/>
              <a:gd name="T92" fmla="*/ 2147483647 w 98"/>
              <a:gd name="T93" fmla="*/ 2147483647 h 102"/>
              <a:gd name="T94" fmla="*/ 2147483647 w 98"/>
              <a:gd name="T95" fmla="*/ 2147483647 h 102"/>
              <a:gd name="T96" fmla="*/ 2147483647 w 98"/>
              <a:gd name="T97" fmla="*/ 2147483647 h 102"/>
              <a:gd name="T98" fmla="*/ 2147483647 w 98"/>
              <a:gd name="T99" fmla="*/ 2147483647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rgbClr val="B2B2B2"/>
          </a:solidFill>
          <a:ln w="3175" cap="rnd">
            <a:solidFill>
              <a:srgbClr val="B2B2B2"/>
            </a:solidFill>
            <a:round/>
            <a:headEnd/>
            <a:tailEnd/>
          </a:ln>
        </p:spPr>
        <p:txBody>
          <a:bodyPr/>
          <a:lstStyle/>
          <a:p>
            <a:endParaRPr lang="en-US"/>
          </a:p>
        </p:txBody>
      </p:sp>
      <p:sp>
        <p:nvSpPr>
          <p:cNvPr id="33801" name="Freeform 9"/>
          <p:cNvSpPr>
            <a:spLocks noChangeAspect="1"/>
          </p:cNvSpPr>
          <p:nvPr/>
        </p:nvSpPr>
        <p:spPr bwMode="auto">
          <a:xfrm>
            <a:off x="5037138" y="4624388"/>
            <a:ext cx="247650" cy="457200"/>
          </a:xfrm>
          <a:custGeom>
            <a:avLst/>
            <a:gdLst>
              <a:gd name="T0" fmla="*/ 2147483647 w 134"/>
              <a:gd name="T1" fmla="*/ 2147483647 h 247"/>
              <a:gd name="T2" fmla="*/ 2147483647 w 134"/>
              <a:gd name="T3" fmla="*/ 2147483647 h 247"/>
              <a:gd name="T4" fmla="*/ 2147483647 w 134"/>
              <a:gd name="T5" fmla="*/ 2147483647 h 247"/>
              <a:gd name="T6" fmla="*/ 2147483647 w 134"/>
              <a:gd name="T7" fmla="*/ 2147483647 h 247"/>
              <a:gd name="T8" fmla="*/ 2147483647 w 134"/>
              <a:gd name="T9" fmla="*/ 2147483647 h 247"/>
              <a:gd name="T10" fmla="*/ 2147483647 w 134"/>
              <a:gd name="T11" fmla="*/ 2147483647 h 247"/>
              <a:gd name="T12" fmla="*/ 2147483647 w 134"/>
              <a:gd name="T13" fmla="*/ 2147483647 h 247"/>
              <a:gd name="T14" fmla="*/ 2147483647 w 134"/>
              <a:gd name="T15" fmla="*/ 2147483647 h 247"/>
              <a:gd name="T16" fmla="*/ 2147483647 w 134"/>
              <a:gd name="T17" fmla="*/ 2147483647 h 247"/>
              <a:gd name="T18" fmla="*/ 2147483647 w 134"/>
              <a:gd name="T19" fmla="*/ 2147483647 h 247"/>
              <a:gd name="T20" fmla="*/ 2147483647 w 134"/>
              <a:gd name="T21" fmla="*/ 2147483647 h 247"/>
              <a:gd name="T22" fmla="*/ 2147483647 w 134"/>
              <a:gd name="T23" fmla="*/ 2147483647 h 247"/>
              <a:gd name="T24" fmla="*/ 2147483647 w 134"/>
              <a:gd name="T25" fmla="*/ 2147483647 h 247"/>
              <a:gd name="T26" fmla="*/ 2147483647 w 134"/>
              <a:gd name="T27" fmla="*/ 2147483647 h 247"/>
              <a:gd name="T28" fmla="*/ 2147483647 w 134"/>
              <a:gd name="T29" fmla="*/ 2147483647 h 247"/>
              <a:gd name="T30" fmla="*/ 2147483647 w 134"/>
              <a:gd name="T31" fmla="*/ 2147483647 h 247"/>
              <a:gd name="T32" fmla="*/ 2147483647 w 134"/>
              <a:gd name="T33" fmla="*/ 2147483647 h 247"/>
              <a:gd name="T34" fmla="*/ 2147483647 w 134"/>
              <a:gd name="T35" fmla="*/ 2147483647 h 247"/>
              <a:gd name="T36" fmla="*/ 2147483647 w 134"/>
              <a:gd name="T37" fmla="*/ 2147483647 h 247"/>
              <a:gd name="T38" fmla="*/ 2147483647 w 134"/>
              <a:gd name="T39" fmla="*/ 2147483647 h 247"/>
              <a:gd name="T40" fmla="*/ 2147483647 w 134"/>
              <a:gd name="T41" fmla="*/ 2147483647 h 247"/>
              <a:gd name="T42" fmla="*/ 2147483647 w 134"/>
              <a:gd name="T43" fmla="*/ 2147483647 h 247"/>
              <a:gd name="T44" fmla="*/ 2147483647 w 134"/>
              <a:gd name="T45" fmla="*/ 2147483647 h 247"/>
              <a:gd name="T46" fmla="*/ 2147483647 w 134"/>
              <a:gd name="T47" fmla="*/ 2147483647 h 247"/>
              <a:gd name="T48" fmla="*/ 2147483647 w 134"/>
              <a:gd name="T49" fmla="*/ 2147483647 h 247"/>
              <a:gd name="T50" fmla="*/ 2147483647 w 134"/>
              <a:gd name="T51" fmla="*/ 2147483647 h 247"/>
              <a:gd name="T52" fmla="*/ 2147483647 w 134"/>
              <a:gd name="T53" fmla="*/ 2147483647 h 247"/>
              <a:gd name="T54" fmla="*/ 2147483647 w 134"/>
              <a:gd name="T55" fmla="*/ 2147483647 h 247"/>
              <a:gd name="T56" fmla="*/ 2147483647 w 134"/>
              <a:gd name="T57" fmla="*/ 2147483647 h 247"/>
              <a:gd name="T58" fmla="*/ 2147483647 w 134"/>
              <a:gd name="T59" fmla="*/ 2147483647 h 247"/>
              <a:gd name="T60" fmla="*/ 2147483647 w 134"/>
              <a:gd name="T61" fmla="*/ 2147483647 h 247"/>
              <a:gd name="T62" fmla="*/ 2147483647 w 134"/>
              <a:gd name="T63" fmla="*/ 2147483647 h 247"/>
              <a:gd name="T64" fmla="*/ 2147483647 w 134"/>
              <a:gd name="T65" fmla="*/ 2147483647 h 247"/>
              <a:gd name="T66" fmla="*/ 2147483647 w 134"/>
              <a:gd name="T67" fmla="*/ 2147483647 h 247"/>
              <a:gd name="T68" fmla="*/ 2147483647 w 134"/>
              <a:gd name="T69" fmla="*/ 2147483647 h 247"/>
              <a:gd name="T70" fmla="*/ 2147483647 w 134"/>
              <a:gd name="T71" fmla="*/ 2147483647 h 247"/>
              <a:gd name="T72" fmla="*/ 0 w 134"/>
              <a:gd name="T73" fmla="*/ 2147483647 h 247"/>
              <a:gd name="T74" fmla="*/ 2147483647 w 134"/>
              <a:gd name="T75" fmla="*/ 2147483647 h 247"/>
              <a:gd name="T76" fmla="*/ 2147483647 w 134"/>
              <a:gd name="T77" fmla="*/ 2147483647 h 247"/>
              <a:gd name="T78" fmla="*/ 2147483647 w 134"/>
              <a:gd name="T79" fmla="*/ 2147483647 h 247"/>
              <a:gd name="T80" fmla="*/ 2147483647 w 134"/>
              <a:gd name="T81" fmla="*/ 2147483647 h 247"/>
              <a:gd name="T82" fmla="*/ 2147483647 w 134"/>
              <a:gd name="T83" fmla="*/ 2147483647 h 247"/>
              <a:gd name="T84" fmla="*/ 2147483647 w 134"/>
              <a:gd name="T85" fmla="*/ 2147483647 h 247"/>
              <a:gd name="T86" fmla="*/ 2147483647 w 134"/>
              <a:gd name="T87" fmla="*/ 2147483647 h 247"/>
              <a:gd name="T88" fmla="*/ 2147483647 w 134"/>
              <a:gd name="T89" fmla="*/ 2147483647 h 247"/>
              <a:gd name="T90" fmla="*/ 2147483647 w 134"/>
              <a:gd name="T91" fmla="*/ 2147483647 h 247"/>
              <a:gd name="T92" fmla="*/ 2147483647 w 134"/>
              <a:gd name="T93" fmla="*/ 2147483647 h 247"/>
              <a:gd name="T94" fmla="*/ 2147483647 w 134"/>
              <a:gd name="T95" fmla="*/ 2147483647 h 247"/>
              <a:gd name="T96" fmla="*/ 2147483647 w 134"/>
              <a:gd name="T97" fmla="*/ 2147483647 h 247"/>
              <a:gd name="T98" fmla="*/ 2147483647 w 134"/>
              <a:gd name="T99" fmla="*/ 2147483647 h 247"/>
              <a:gd name="T100" fmla="*/ 2147483647 w 134"/>
              <a:gd name="T101" fmla="*/ 2147483647 h 247"/>
              <a:gd name="T102" fmla="*/ 2147483647 w 134"/>
              <a:gd name="T103" fmla="*/ 2147483647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rgbClr val="B2B2B2"/>
          </a:solidFill>
          <a:ln w="3175" cap="rnd">
            <a:solidFill>
              <a:srgbClr val="B2B2B2"/>
            </a:solidFill>
            <a:round/>
            <a:headEnd/>
            <a:tailEnd/>
          </a:ln>
        </p:spPr>
        <p:txBody>
          <a:bodyPr/>
          <a:lstStyle/>
          <a:p>
            <a:endParaRPr lang="en-US"/>
          </a:p>
        </p:txBody>
      </p:sp>
      <p:sp>
        <p:nvSpPr>
          <p:cNvPr id="33802" name="Freeform 10"/>
          <p:cNvSpPr>
            <a:spLocks noChangeAspect="1"/>
          </p:cNvSpPr>
          <p:nvPr/>
        </p:nvSpPr>
        <p:spPr bwMode="auto">
          <a:xfrm>
            <a:off x="5094288" y="4595813"/>
            <a:ext cx="76200" cy="209550"/>
          </a:xfrm>
          <a:custGeom>
            <a:avLst/>
            <a:gdLst>
              <a:gd name="T0" fmla="*/ 2147483647 w 41"/>
              <a:gd name="T1" fmla="*/ 0 h 113"/>
              <a:gd name="T2" fmla="*/ 2147483647 w 41"/>
              <a:gd name="T3" fmla="*/ 2147483647 h 113"/>
              <a:gd name="T4" fmla="*/ 2147483647 w 41"/>
              <a:gd name="T5" fmla="*/ 2147483647 h 113"/>
              <a:gd name="T6" fmla="*/ 2147483647 w 41"/>
              <a:gd name="T7" fmla="*/ 2147483647 h 113"/>
              <a:gd name="T8" fmla="*/ 2147483647 w 41"/>
              <a:gd name="T9" fmla="*/ 2147483647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2147483647 w 41"/>
              <a:gd name="T43" fmla="*/ 2147483647 h 113"/>
              <a:gd name="T44" fmla="*/ 2147483647 w 41"/>
              <a:gd name="T45" fmla="*/ 2147483647 h 113"/>
              <a:gd name="T46" fmla="*/ 2147483647 w 41"/>
              <a:gd name="T47" fmla="*/ 2147483647 h 113"/>
              <a:gd name="T48" fmla="*/ 2147483647 w 41"/>
              <a:gd name="T49" fmla="*/ 2147483647 h 113"/>
              <a:gd name="T50" fmla="*/ 2147483647 w 41"/>
              <a:gd name="T51" fmla="*/ 2147483647 h 113"/>
              <a:gd name="T52" fmla="*/ 2147483647 w 41"/>
              <a:gd name="T53" fmla="*/ 2147483647 h 113"/>
              <a:gd name="T54" fmla="*/ 0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2147483647 h 113"/>
              <a:gd name="T76" fmla="*/ 214748364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rgbClr val="B2B2B2"/>
          </a:solidFill>
          <a:ln w="3175" cap="rnd">
            <a:solidFill>
              <a:srgbClr val="B2B2B2"/>
            </a:solidFill>
            <a:round/>
            <a:headEnd/>
            <a:tailEnd/>
          </a:ln>
        </p:spPr>
        <p:txBody>
          <a:bodyPr/>
          <a:lstStyle/>
          <a:p>
            <a:endParaRPr lang="en-US"/>
          </a:p>
        </p:txBody>
      </p:sp>
      <p:sp>
        <p:nvSpPr>
          <p:cNvPr id="33803" name="Freeform 11"/>
          <p:cNvSpPr>
            <a:spLocks noChangeAspect="1"/>
          </p:cNvSpPr>
          <p:nvPr/>
        </p:nvSpPr>
        <p:spPr bwMode="auto">
          <a:xfrm>
            <a:off x="4846638" y="4568825"/>
            <a:ext cx="276225" cy="269875"/>
          </a:xfrm>
          <a:custGeom>
            <a:avLst/>
            <a:gdLst>
              <a:gd name="T0" fmla="*/ 2147483647 w 149"/>
              <a:gd name="T1" fmla="*/ 2147483647 h 147"/>
              <a:gd name="T2" fmla="*/ 2147483647 w 149"/>
              <a:gd name="T3" fmla="*/ 2147483647 h 147"/>
              <a:gd name="T4" fmla="*/ 2147483647 w 149"/>
              <a:gd name="T5" fmla="*/ 2147483647 h 147"/>
              <a:gd name="T6" fmla="*/ 2147483647 w 149"/>
              <a:gd name="T7" fmla="*/ 2147483647 h 147"/>
              <a:gd name="T8" fmla="*/ 2147483647 w 149"/>
              <a:gd name="T9" fmla="*/ 2147483647 h 147"/>
              <a:gd name="T10" fmla="*/ 2147483647 w 149"/>
              <a:gd name="T11" fmla="*/ 2147483647 h 147"/>
              <a:gd name="T12" fmla="*/ 2147483647 w 149"/>
              <a:gd name="T13" fmla="*/ 2147483647 h 147"/>
              <a:gd name="T14" fmla="*/ 2147483647 w 149"/>
              <a:gd name="T15" fmla="*/ 2147483647 h 147"/>
              <a:gd name="T16" fmla="*/ 2147483647 w 149"/>
              <a:gd name="T17" fmla="*/ 2147483647 h 147"/>
              <a:gd name="T18" fmla="*/ 2147483647 w 149"/>
              <a:gd name="T19" fmla="*/ 2147483647 h 147"/>
              <a:gd name="T20" fmla="*/ 2147483647 w 149"/>
              <a:gd name="T21" fmla="*/ 2147483647 h 147"/>
              <a:gd name="T22" fmla="*/ 2147483647 w 149"/>
              <a:gd name="T23" fmla="*/ 2147483647 h 147"/>
              <a:gd name="T24" fmla="*/ 2147483647 w 149"/>
              <a:gd name="T25" fmla="*/ 2147483647 h 147"/>
              <a:gd name="T26" fmla="*/ 2147483647 w 149"/>
              <a:gd name="T27" fmla="*/ 2147483647 h 147"/>
              <a:gd name="T28" fmla="*/ 2147483647 w 149"/>
              <a:gd name="T29" fmla="*/ 2147483647 h 147"/>
              <a:gd name="T30" fmla="*/ 0 w 149"/>
              <a:gd name="T31" fmla="*/ 2147483647 h 147"/>
              <a:gd name="T32" fmla="*/ 2147483647 w 149"/>
              <a:gd name="T33" fmla="*/ 2147483647 h 147"/>
              <a:gd name="T34" fmla="*/ 2147483647 w 149"/>
              <a:gd name="T35" fmla="*/ 2147483647 h 147"/>
              <a:gd name="T36" fmla="*/ 2147483647 w 149"/>
              <a:gd name="T37" fmla="*/ 2147483647 h 147"/>
              <a:gd name="T38" fmla="*/ 2147483647 w 149"/>
              <a:gd name="T39" fmla="*/ 2147483647 h 147"/>
              <a:gd name="T40" fmla="*/ 2147483647 w 149"/>
              <a:gd name="T41" fmla="*/ 2147483647 h 147"/>
              <a:gd name="T42" fmla="*/ 2147483647 w 149"/>
              <a:gd name="T43" fmla="*/ 2147483647 h 147"/>
              <a:gd name="T44" fmla="*/ 2147483647 w 149"/>
              <a:gd name="T45" fmla="*/ 2147483647 h 147"/>
              <a:gd name="T46" fmla="*/ 2147483647 w 149"/>
              <a:gd name="T47" fmla="*/ 2147483647 h 147"/>
              <a:gd name="T48" fmla="*/ 2147483647 w 149"/>
              <a:gd name="T49" fmla="*/ 2147483647 h 147"/>
              <a:gd name="T50" fmla="*/ 2147483647 w 149"/>
              <a:gd name="T51" fmla="*/ 2147483647 h 147"/>
              <a:gd name="T52" fmla="*/ 2147483647 w 149"/>
              <a:gd name="T53" fmla="*/ 2147483647 h 147"/>
              <a:gd name="T54" fmla="*/ 2147483647 w 149"/>
              <a:gd name="T55" fmla="*/ 2147483647 h 147"/>
              <a:gd name="T56" fmla="*/ 2147483647 w 149"/>
              <a:gd name="T57" fmla="*/ 2147483647 h 147"/>
              <a:gd name="T58" fmla="*/ 2147483647 w 149"/>
              <a:gd name="T59" fmla="*/ 2147483647 h 147"/>
              <a:gd name="T60" fmla="*/ 2147483647 w 149"/>
              <a:gd name="T61" fmla="*/ 2147483647 h 147"/>
              <a:gd name="T62" fmla="*/ 2147483647 w 149"/>
              <a:gd name="T63" fmla="*/ 2147483647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rgbClr val="B2B2B2"/>
          </a:solidFill>
          <a:ln w="3175" cap="rnd">
            <a:solidFill>
              <a:srgbClr val="B2B2B2"/>
            </a:solidFill>
            <a:round/>
            <a:headEnd/>
            <a:tailEnd/>
          </a:ln>
        </p:spPr>
        <p:txBody>
          <a:bodyPr/>
          <a:lstStyle/>
          <a:p>
            <a:endParaRPr lang="en-US"/>
          </a:p>
        </p:txBody>
      </p:sp>
      <p:sp>
        <p:nvSpPr>
          <p:cNvPr id="33804" name="Freeform 12"/>
          <p:cNvSpPr>
            <a:spLocks noChangeAspect="1"/>
          </p:cNvSpPr>
          <p:nvPr/>
        </p:nvSpPr>
        <p:spPr bwMode="auto">
          <a:xfrm>
            <a:off x="4606925" y="4503738"/>
            <a:ext cx="290513" cy="331787"/>
          </a:xfrm>
          <a:custGeom>
            <a:avLst/>
            <a:gdLst>
              <a:gd name="T0" fmla="*/ 2147483647 w 157"/>
              <a:gd name="T1" fmla="*/ 2147483647 h 180"/>
              <a:gd name="T2" fmla="*/ 2147483647 w 157"/>
              <a:gd name="T3" fmla="*/ 2147483647 h 180"/>
              <a:gd name="T4" fmla="*/ 2147483647 w 157"/>
              <a:gd name="T5" fmla="*/ 2147483647 h 180"/>
              <a:gd name="T6" fmla="*/ 2147483647 w 157"/>
              <a:gd name="T7" fmla="*/ 2147483647 h 180"/>
              <a:gd name="T8" fmla="*/ 2147483647 w 157"/>
              <a:gd name="T9" fmla="*/ 2147483647 h 180"/>
              <a:gd name="T10" fmla="*/ 2147483647 w 157"/>
              <a:gd name="T11" fmla="*/ 2147483647 h 180"/>
              <a:gd name="T12" fmla="*/ 2147483647 w 157"/>
              <a:gd name="T13" fmla="*/ 2147483647 h 180"/>
              <a:gd name="T14" fmla="*/ 2147483647 w 157"/>
              <a:gd name="T15" fmla="*/ 2147483647 h 180"/>
              <a:gd name="T16" fmla="*/ 2147483647 w 157"/>
              <a:gd name="T17" fmla="*/ 2147483647 h 180"/>
              <a:gd name="T18" fmla="*/ 2147483647 w 157"/>
              <a:gd name="T19" fmla="*/ 2147483647 h 180"/>
              <a:gd name="T20" fmla="*/ 2147483647 w 157"/>
              <a:gd name="T21" fmla="*/ 2147483647 h 180"/>
              <a:gd name="T22" fmla="*/ 2147483647 w 157"/>
              <a:gd name="T23" fmla="*/ 2147483647 h 180"/>
              <a:gd name="T24" fmla="*/ 2147483647 w 157"/>
              <a:gd name="T25" fmla="*/ 2147483647 h 180"/>
              <a:gd name="T26" fmla="*/ 2147483647 w 157"/>
              <a:gd name="T27" fmla="*/ 2147483647 h 180"/>
              <a:gd name="T28" fmla="*/ 2147483647 w 157"/>
              <a:gd name="T29" fmla="*/ 2147483647 h 180"/>
              <a:gd name="T30" fmla="*/ 2147483647 w 157"/>
              <a:gd name="T31" fmla="*/ 2147483647 h 180"/>
              <a:gd name="T32" fmla="*/ 2147483647 w 157"/>
              <a:gd name="T33" fmla="*/ 2147483647 h 180"/>
              <a:gd name="T34" fmla="*/ 2147483647 w 157"/>
              <a:gd name="T35" fmla="*/ 2147483647 h 180"/>
              <a:gd name="T36" fmla="*/ 2147483647 w 157"/>
              <a:gd name="T37" fmla="*/ 2147483647 h 180"/>
              <a:gd name="T38" fmla="*/ 2147483647 w 157"/>
              <a:gd name="T39" fmla="*/ 2147483647 h 180"/>
              <a:gd name="T40" fmla="*/ 2147483647 w 157"/>
              <a:gd name="T41" fmla="*/ 2147483647 h 180"/>
              <a:gd name="T42" fmla="*/ 2147483647 w 157"/>
              <a:gd name="T43" fmla="*/ 2147483647 h 180"/>
              <a:gd name="T44" fmla="*/ 2147483647 w 157"/>
              <a:gd name="T45" fmla="*/ 2147483647 h 180"/>
              <a:gd name="T46" fmla="*/ 2147483647 w 157"/>
              <a:gd name="T47" fmla="*/ 2147483647 h 180"/>
              <a:gd name="T48" fmla="*/ 2147483647 w 157"/>
              <a:gd name="T49" fmla="*/ 2147483647 h 180"/>
              <a:gd name="T50" fmla="*/ 2147483647 w 157"/>
              <a:gd name="T51" fmla="*/ 2147483647 h 180"/>
              <a:gd name="T52" fmla="*/ 2147483647 w 157"/>
              <a:gd name="T53" fmla="*/ 2147483647 h 180"/>
              <a:gd name="T54" fmla="*/ 2147483647 w 157"/>
              <a:gd name="T55" fmla="*/ 2147483647 h 180"/>
              <a:gd name="T56" fmla="*/ 2147483647 w 157"/>
              <a:gd name="T57" fmla="*/ 2147483647 h 180"/>
              <a:gd name="T58" fmla="*/ 2147483647 w 157"/>
              <a:gd name="T59" fmla="*/ 2147483647 h 180"/>
              <a:gd name="T60" fmla="*/ 2147483647 w 157"/>
              <a:gd name="T61" fmla="*/ 2147483647 h 180"/>
              <a:gd name="T62" fmla="*/ 2147483647 w 157"/>
              <a:gd name="T63" fmla="*/ 2147483647 h 180"/>
              <a:gd name="T64" fmla="*/ 2147483647 w 157"/>
              <a:gd name="T65" fmla="*/ 2147483647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rgbClr val="B2B2B2"/>
          </a:solidFill>
          <a:ln w="3175" cap="rnd">
            <a:solidFill>
              <a:srgbClr val="B2B2B2"/>
            </a:solidFill>
            <a:round/>
            <a:headEnd/>
            <a:tailEnd/>
          </a:ln>
        </p:spPr>
        <p:txBody>
          <a:bodyPr/>
          <a:lstStyle/>
          <a:p>
            <a:endParaRPr lang="en-US"/>
          </a:p>
        </p:txBody>
      </p:sp>
      <p:sp>
        <p:nvSpPr>
          <p:cNvPr id="33805" name="Freeform 13"/>
          <p:cNvSpPr>
            <a:spLocks noChangeAspect="1"/>
          </p:cNvSpPr>
          <p:nvPr/>
        </p:nvSpPr>
        <p:spPr bwMode="auto">
          <a:xfrm>
            <a:off x="5022850" y="4367213"/>
            <a:ext cx="249238" cy="293687"/>
          </a:xfrm>
          <a:custGeom>
            <a:avLst/>
            <a:gdLst>
              <a:gd name="T0" fmla="*/ 2147483647 w 134"/>
              <a:gd name="T1" fmla="*/ 2147483647 h 159"/>
              <a:gd name="T2" fmla="*/ 2147483647 w 134"/>
              <a:gd name="T3" fmla="*/ 2147483647 h 159"/>
              <a:gd name="T4" fmla="*/ 2147483647 w 134"/>
              <a:gd name="T5" fmla="*/ 2147483647 h 159"/>
              <a:gd name="T6" fmla="*/ 2147483647 w 134"/>
              <a:gd name="T7" fmla="*/ 2147483647 h 159"/>
              <a:gd name="T8" fmla="*/ 2147483647 w 134"/>
              <a:gd name="T9" fmla="*/ 2147483647 h 159"/>
              <a:gd name="T10" fmla="*/ 2147483647 w 134"/>
              <a:gd name="T11" fmla="*/ 2147483647 h 159"/>
              <a:gd name="T12" fmla="*/ 2147483647 w 134"/>
              <a:gd name="T13" fmla="*/ 2147483647 h 159"/>
              <a:gd name="T14" fmla="*/ 2147483647 w 134"/>
              <a:gd name="T15" fmla="*/ 2147483647 h 159"/>
              <a:gd name="T16" fmla="*/ 2147483647 w 134"/>
              <a:gd name="T17" fmla="*/ 2147483647 h 159"/>
              <a:gd name="T18" fmla="*/ 2147483647 w 134"/>
              <a:gd name="T19" fmla="*/ 2147483647 h 159"/>
              <a:gd name="T20" fmla="*/ 2147483647 w 134"/>
              <a:gd name="T21" fmla="*/ 2147483647 h 159"/>
              <a:gd name="T22" fmla="*/ 2147483647 w 134"/>
              <a:gd name="T23" fmla="*/ 2147483647 h 159"/>
              <a:gd name="T24" fmla="*/ 2147483647 w 134"/>
              <a:gd name="T25" fmla="*/ 2147483647 h 159"/>
              <a:gd name="T26" fmla="*/ 2147483647 w 134"/>
              <a:gd name="T27" fmla="*/ 2147483647 h 159"/>
              <a:gd name="T28" fmla="*/ 2147483647 w 134"/>
              <a:gd name="T29" fmla="*/ 2147483647 h 159"/>
              <a:gd name="T30" fmla="*/ 2147483647 w 134"/>
              <a:gd name="T31" fmla="*/ 2147483647 h 159"/>
              <a:gd name="T32" fmla="*/ 2147483647 w 134"/>
              <a:gd name="T33" fmla="*/ 2147483647 h 159"/>
              <a:gd name="T34" fmla="*/ 2147483647 w 134"/>
              <a:gd name="T35" fmla="*/ 2147483647 h 159"/>
              <a:gd name="T36" fmla="*/ 2147483647 w 134"/>
              <a:gd name="T37" fmla="*/ 2147483647 h 159"/>
              <a:gd name="T38" fmla="*/ 2147483647 w 134"/>
              <a:gd name="T39" fmla="*/ 2147483647 h 159"/>
              <a:gd name="T40" fmla="*/ 2147483647 w 134"/>
              <a:gd name="T41" fmla="*/ 2147483647 h 159"/>
              <a:gd name="T42" fmla="*/ 2147483647 w 134"/>
              <a:gd name="T43" fmla="*/ 2147483647 h 159"/>
              <a:gd name="T44" fmla="*/ 2147483647 w 134"/>
              <a:gd name="T45" fmla="*/ 2147483647 h 159"/>
              <a:gd name="T46" fmla="*/ 2147483647 w 134"/>
              <a:gd name="T47" fmla="*/ 2147483647 h 159"/>
              <a:gd name="T48" fmla="*/ 2147483647 w 134"/>
              <a:gd name="T49" fmla="*/ 2147483647 h 159"/>
              <a:gd name="T50" fmla="*/ 2147483647 w 134"/>
              <a:gd name="T51" fmla="*/ 2147483647 h 159"/>
              <a:gd name="T52" fmla="*/ 2147483647 w 134"/>
              <a:gd name="T53" fmla="*/ 2147483647 h 159"/>
              <a:gd name="T54" fmla="*/ 2147483647 w 134"/>
              <a:gd name="T55" fmla="*/ 2147483647 h 159"/>
              <a:gd name="T56" fmla="*/ 2147483647 w 134"/>
              <a:gd name="T57" fmla="*/ 2147483647 h 159"/>
              <a:gd name="T58" fmla="*/ 2147483647 w 134"/>
              <a:gd name="T59" fmla="*/ 2147483647 h 159"/>
              <a:gd name="T60" fmla="*/ 2147483647 w 134"/>
              <a:gd name="T61" fmla="*/ 2147483647 h 159"/>
              <a:gd name="T62" fmla="*/ 2147483647 w 134"/>
              <a:gd name="T63" fmla="*/ 2147483647 h 159"/>
              <a:gd name="T64" fmla="*/ 2147483647 w 134"/>
              <a:gd name="T65" fmla="*/ 2147483647 h 159"/>
              <a:gd name="T66" fmla="*/ 2147483647 w 134"/>
              <a:gd name="T67" fmla="*/ 2147483647 h 159"/>
              <a:gd name="T68" fmla="*/ 2147483647 w 134"/>
              <a:gd name="T69" fmla="*/ 2147483647 h 159"/>
              <a:gd name="T70" fmla="*/ 2147483647 w 134"/>
              <a:gd name="T71" fmla="*/ 0 h 159"/>
              <a:gd name="T72" fmla="*/ 2147483647 w 134"/>
              <a:gd name="T73" fmla="*/ 2147483647 h 159"/>
              <a:gd name="T74" fmla="*/ 2147483647 w 134"/>
              <a:gd name="T75" fmla="*/ 2147483647 h 159"/>
              <a:gd name="T76" fmla="*/ 2147483647 w 134"/>
              <a:gd name="T77" fmla="*/ 2147483647 h 159"/>
              <a:gd name="T78" fmla="*/ 2147483647 w 134"/>
              <a:gd name="T79" fmla="*/ 2147483647 h 159"/>
              <a:gd name="T80" fmla="*/ 2147483647 w 134"/>
              <a:gd name="T81" fmla="*/ 2147483647 h 159"/>
              <a:gd name="T82" fmla="*/ 2147483647 w 134"/>
              <a:gd name="T83" fmla="*/ 2147483647 h 159"/>
              <a:gd name="T84" fmla="*/ 2147483647 w 134"/>
              <a:gd name="T85" fmla="*/ 2147483647 h 159"/>
              <a:gd name="T86" fmla="*/ 2147483647 w 134"/>
              <a:gd name="T87" fmla="*/ 2147483647 h 159"/>
              <a:gd name="T88" fmla="*/ 2147483647 w 134"/>
              <a:gd name="T89" fmla="*/ 2147483647 h 159"/>
              <a:gd name="T90" fmla="*/ 2147483647 w 134"/>
              <a:gd name="T91" fmla="*/ 2147483647 h 159"/>
              <a:gd name="T92" fmla="*/ 2147483647 w 134"/>
              <a:gd name="T93" fmla="*/ 2147483647 h 159"/>
              <a:gd name="T94" fmla="*/ 2147483647 w 134"/>
              <a:gd name="T95" fmla="*/ 2147483647 h 159"/>
              <a:gd name="T96" fmla="*/ 2147483647 w 134"/>
              <a:gd name="T97" fmla="*/ 2147483647 h 159"/>
              <a:gd name="T98" fmla="*/ 0 w 134"/>
              <a:gd name="T99" fmla="*/ 2147483647 h 159"/>
              <a:gd name="T100" fmla="*/ 2147483647 w 134"/>
              <a:gd name="T101" fmla="*/ 2147483647 h 159"/>
              <a:gd name="T102" fmla="*/ 2147483647 w 134"/>
              <a:gd name="T103" fmla="*/ 2147483647 h 159"/>
              <a:gd name="T104" fmla="*/ 2147483647 w 134"/>
              <a:gd name="T105" fmla="*/ 2147483647 h 159"/>
              <a:gd name="T106" fmla="*/ 2147483647 w 134"/>
              <a:gd name="T107" fmla="*/ 2147483647 h 159"/>
              <a:gd name="T108" fmla="*/ 2147483647 w 134"/>
              <a:gd name="T109" fmla="*/ 2147483647 h 159"/>
              <a:gd name="T110" fmla="*/ 2147483647 w 134"/>
              <a:gd name="T111" fmla="*/ 2147483647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rgbClr val="B2B2B2"/>
          </a:solidFill>
          <a:ln w="3175" cap="rnd">
            <a:solidFill>
              <a:srgbClr val="B2B2B2"/>
            </a:solidFill>
            <a:round/>
            <a:headEnd/>
            <a:tailEnd/>
          </a:ln>
        </p:spPr>
        <p:txBody>
          <a:bodyPr/>
          <a:lstStyle/>
          <a:p>
            <a:endParaRPr lang="en-US"/>
          </a:p>
        </p:txBody>
      </p:sp>
      <p:sp>
        <p:nvSpPr>
          <p:cNvPr id="33806" name="Freeform 14"/>
          <p:cNvSpPr>
            <a:spLocks noChangeAspect="1"/>
          </p:cNvSpPr>
          <p:nvPr/>
        </p:nvSpPr>
        <p:spPr bwMode="auto">
          <a:xfrm>
            <a:off x="5011738" y="4408488"/>
            <a:ext cx="44450" cy="63500"/>
          </a:xfrm>
          <a:custGeom>
            <a:avLst/>
            <a:gdLst>
              <a:gd name="T0" fmla="*/ 2147483647 w 24"/>
              <a:gd name="T1" fmla="*/ 2147483647 h 34"/>
              <a:gd name="T2" fmla="*/ 2147483647 w 24"/>
              <a:gd name="T3" fmla="*/ 2147483647 h 34"/>
              <a:gd name="T4" fmla="*/ 2147483647 w 24"/>
              <a:gd name="T5" fmla="*/ 2147483647 h 34"/>
              <a:gd name="T6" fmla="*/ 2147483647 w 24"/>
              <a:gd name="T7" fmla="*/ 2147483647 h 34"/>
              <a:gd name="T8" fmla="*/ 0 w 24"/>
              <a:gd name="T9" fmla="*/ 2147483647 h 34"/>
              <a:gd name="T10" fmla="*/ 2147483647 w 24"/>
              <a:gd name="T11" fmla="*/ 2147483647 h 34"/>
              <a:gd name="T12" fmla="*/ 2147483647 w 24"/>
              <a:gd name="T13" fmla="*/ 2147483647 h 34"/>
              <a:gd name="T14" fmla="*/ 2147483647 w 24"/>
              <a:gd name="T15" fmla="*/ 2147483647 h 34"/>
              <a:gd name="T16" fmla="*/ 2147483647 w 24"/>
              <a:gd name="T17" fmla="*/ 2147483647 h 34"/>
              <a:gd name="T18" fmla="*/ 2147483647 w 24"/>
              <a:gd name="T19" fmla="*/ 2147483647 h 34"/>
              <a:gd name="T20" fmla="*/ 2147483647 w 24"/>
              <a:gd name="T21" fmla="*/ 2147483647 h 34"/>
              <a:gd name="T22" fmla="*/ 2147483647 w 24"/>
              <a:gd name="T23" fmla="*/ 2147483647 h 34"/>
              <a:gd name="T24" fmla="*/ 2147483647 w 24"/>
              <a:gd name="T25" fmla="*/ 2147483647 h 34"/>
              <a:gd name="T26" fmla="*/ 2147483647 w 24"/>
              <a:gd name="T27" fmla="*/ 2147483647 h 34"/>
              <a:gd name="T28" fmla="*/ 2147483647 w 24"/>
              <a:gd name="T29" fmla="*/ 2147483647 h 34"/>
              <a:gd name="T30" fmla="*/ 2147483647 w 24"/>
              <a:gd name="T31" fmla="*/ 2147483647 h 34"/>
              <a:gd name="T32" fmla="*/ 2147483647 w 24"/>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rgbClr val="B2B2B2"/>
          </a:solidFill>
          <a:ln w="3175" cap="rnd">
            <a:solidFill>
              <a:srgbClr val="B2B2B2"/>
            </a:solidFill>
            <a:round/>
            <a:headEnd/>
            <a:tailEnd/>
          </a:ln>
        </p:spPr>
        <p:txBody>
          <a:bodyPr/>
          <a:lstStyle/>
          <a:p>
            <a:endParaRPr lang="en-US"/>
          </a:p>
        </p:txBody>
      </p:sp>
      <p:sp>
        <p:nvSpPr>
          <p:cNvPr id="33807" name="Freeform 15"/>
          <p:cNvSpPr>
            <a:spLocks noChangeAspect="1"/>
          </p:cNvSpPr>
          <p:nvPr/>
        </p:nvSpPr>
        <p:spPr bwMode="auto">
          <a:xfrm>
            <a:off x="5008563" y="4373563"/>
            <a:ext cx="49212" cy="46037"/>
          </a:xfrm>
          <a:custGeom>
            <a:avLst/>
            <a:gdLst>
              <a:gd name="T0" fmla="*/ 2147483647 w 26"/>
              <a:gd name="T1" fmla="*/ 2147483647 h 25"/>
              <a:gd name="T2" fmla="*/ 0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0 h 25"/>
              <a:gd name="T12" fmla="*/ 2147483647 w 26"/>
              <a:gd name="T13" fmla="*/ 2147483647 h 25"/>
              <a:gd name="T14" fmla="*/ 2147483647 w 26"/>
              <a:gd name="T15" fmla="*/ 2147483647 h 25"/>
              <a:gd name="T16" fmla="*/ 2147483647 w 26"/>
              <a:gd name="T17" fmla="*/ 2147483647 h 25"/>
              <a:gd name="T18" fmla="*/ 2147483647 w 26"/>
              <a:gd name="T19" fmla="*/ 2147483647 h 25"/>
              <a:gd name="T20" fmla="*/ 2147483647 w 26"/>
              <a:gd name="T21" fmla="*/ 2147483647 h 25"/>
              <a:gd name="T22" fmla="*/ 2147483647 w 26"/>
              <a:gd name="T23" fmla="*/ 2147483647 h 25"/>
              <a:gd name="T24" fmla="*/ 2147483647 w 26"/>
              <a:gd name="T25" fmla="*/ 2147483647 h 25"/>
              <a:gd name="T26" fmla="*/ 2147483647 w 26"/>
              <a:gd name="T27" fmla="*/ 2147483647 h 25"/>
              <a:gd name="T28" fmla="*/ 2147483647 w 26"/>
              <a:gd name="T29" fmla="*/ 2147483647 h 25"/>
              <a:gd name="T30" fmla="*/ 2147483647 w 26"/>
              <a:gd name="T31" fmla="*/ 2147483647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rgbClr val="B2B2B2"/>
          </a:solidFill>
          <a:ln w="3175" cap="rnd">
            <a:solidFill>
              <a:srgbClr val="B2B2B2"/>
            </a:solidFill>
            <a:round/>
            <a:headEnd/>
            <a:tailEnd/>
          </a:ln>
        </p:spPr>
        <p:txBody>
          <a:bodyPr/>
          <a:lstStyle/>
          <a:p>
            <a:endParaRPr lang="en-US"/>
          </a:p>
        </p:txBody>
      </p:sp>
      <p:sp>
        <p:nvSpPr>
          <p:cNvPr id="33808" name="Freeform 16"/>
          <p:cNvSpPr>
            <a:spLocks noChangeAspect="1"/>
          </p:cNvSpPr>
          <p:nvPr/>
        </p:nvSpPr>
        <p:spPr bwMode="auto">
          <a:xfrm>
            <a:off x="4613275" y="4465638"/>
            <a:ext cx="26988" cy="38100"/>
          </a:xfrm>
          <a:custGeom>
            <a:avLst/>
            <a:gdLst>
              <a:gd name="T0" fmla="*/ 2147483647 w 14"/>
              <a:gd name="T1" fmla="*/ 2147483647 h 21"/>
              <a:gd name="T2" fmla="*/ 2147483647 w 14"/>
              <a:gd name="T3" fmla="*/ 2147483647 h 21"/>
              <a:gd name="T4" fmla="*/ 0 w 14"/>
              <a:gd name="T5" fmla="*/ 2147483647 h 21"/>
              <a:gd name="T6" fmla="*/ 2147483647 w 14"/>
              <a:gd name="T7" fmla="*/ 2147483647 h 21"/>
              <a:gd name="T8" fmla="*/ 2147483647 w 14"/>
              <a:gd name="T9" fmla="*/ 2147483647 h 21"/>
              <a:gd name="T10" fmla="*/ 2147483647 w 14"/>
              <a:gd name="T11" fmla="*/ 2147483647 h 21"/>
              <a:gd name="T12" fmla="*/ 2147483647 w 14"/>
              <a:gd name="T13" fmla="*/ 2147483647 h 21"/>
              <a:gd name="T14" fmla="*/ 2147483647 w 14"/>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rgbClr val="B2B2B2"/>
          </a:solidFill>
          <a:ln w="3175" cap="rnd">
            <a:solidFill>
              <a:srgbClr val="B2B2B2"/>
            </a:solidFill>
            <a:round/>
            <a:headEnd/>
            <a:tailEnd/>
          </a:ln>
        </p:spPr>
        <p:txBody>
          <a:bodyPr/>
          <a:lstStyle/>
          <a:p>
            <a:endParaRPr lang="en-US"/>
          </a:p>
        </p:txBody>
      </p:sp>
      <p:sp>
        <p:nvSpPr>
          <p:cNvPr id="33809" name="Freeform 17"/>
          <p:cNvSpPr>
            <a:spLocks noChangeAspect="1"/>
          </p:cNvSpPr>
          <p:nvPr/>
        </p:nvSpPr>
        <p:spPr bwMode="auto">
          <a:xfrm>
            <a:off x="4618038" y="4205288"/>
            <a:ext cx="447675" cy="511175"/>
          </a:xfrm>
          <a:custGeom>
            <a:avLst/>
            <a:gdLst>
              <a:gd name="T0" fmla="*/ 2147483647 w 241"/>
              <a:gd name="T1" fmla="*/ 2147483647 h 275"/>
              <a:gd name="T2" fmla="*/ 2147483647 w 241"/>
              <a:gd name="T3" fmla="*/ 2147483647 h 275"/>
              <a:gd name="T4" fmla="*/ 2147483647 w 241"/>
              <a:gd name="T5" fmla="*/ 2147483647 h 275"/>
              <a:gd name="T6" fmla="*/ 2147483647 w 241"/>
              <a:gd name="T7" fmla="*/ 2147483647 h 275"/>
              <a:gd name="T8" fmla="*/ 2147483647 w 241"/>
              <a:gd name="T9" fmla="*/ 2147483647 h 275"/>
              <a:gd name="T10" fmla="*/ 2147483647 w 241"/>
              <a:gd name="T11" fmla="*/ 2147483647 h 275"/>
              <a:gd name="T12" fmla="*/ 2147483647 w 241"/>
              <a:gd name="T13" fmla="*/ 2147483647 h 275"/>
              <a:gd name="T14" fmla="*/ 2147483647 w 241"/>
              <a:gd name="T15" fmla="*/ 2147483647 h 275"/>
              <a:gd name="T16" fmla="*/ 2147483647 w 241"/>
              <a:gd name="T17" fmla="*/ 2147483647 h 275"/>
              <a:gd name="T18" fmla="*/ 2147483647 w 241"/>
              <a:gd name="T19" fmla="*/ 2147483647 h 275"/>
              <a:gd name="T20" fmla="*/ 2147483647 w 241"/>
              <a:gd name="T21" fmla="*/ 2147483647 h 275"/>
              <a:gd name="T22" fmla="*/ 2147483647 w 241"/>
              <a:gd name="T23" fmla="*/ 0 h 275"/>
              <a:gd name="T24" fmla="*/ 2147483647 w 241"/>
              <a:gd name="T25" fmla="*/ 2147483647 h 275"/>
              <a:gd name="T26" fmla="*/ 2147483647 w 241"/>
              <a:gd name="T27" fmla="*/ 2147483647 h 275"/>
              <a:gd name="T28" fmla="*/ 2147483647 w 241"/>
              <a:gd name="T29" fmla="*/ 2147483647 h 275"/>
              <a:gd name="T30" fmla="*/ 2147483647 w 241"/>
              <a:gd name="T31" fmla="*/ 2147483647 h 275"/>
              <a:gd name="T32" fmla="*/ 2147483647 w 241"/>
              <a:gd name="T33" fmla="*/ 2147483647 h 275"/>
              <a:gd name="T34" fmla="*/ 2147483647 w 241"/>
              <a:gd name="T35" fmla="*/ 2147483647 h 275"/>
              <a:gd name="T36" fmla="*/ 2147483647 w 241"/>
              <a:gd name="T37" fmla="*/ 2147483647 h 275"/>
              <a:gd name="T38" fmla="*/ 2147483647 w 241"/>
              <a:gd name="T39" fmla="*/ 2147483647 h 275"/>
              <a:gd name="T40" fmla="*/ 2147483647 w 241"/>
              <a:gd name="T41" fmla="*/ 2147483647 h 275"/>
              <a:gd name="T42" fmla="*/ 2147483647 w 241"/>
              <a:gd name="T43" fmla="*/ 2147483647 h 275"/>
              <a:gd name="T44" fmla="*/ 2147483647 w 241"/>
              <a:gd name="T45" fmla="*/ 2147483647 h 275"/>
              <a:gd name="T46" fmla="*/ 2147483647 w 241"/>
              <a:gd name="T47" fmla="*/ 2147483647 h 275"/>
              <a:gd name="T48" fmla="*/ 2147483647 w 241"/>
              <a:gd name="T49" fmla="*/ 2147483647 h 275"/>
              <a:gd name="T50" fmla="*/ 2147483647 w 241"/>
              <a:gd name="T51" fmla="*/ 2147483647 h 275"/>
              <a:gd name="T52" fmla="*/ 2147483647 w 241"/>
              <a:gd name="T53" fmla="*/ 2147483647 h 275"/>
              <a:gd name="T54" fmla="*/ 2147483647 w 241"/>
              <a:gd name="T55" fmla="*/ 2147483647 h 275"/>
              <a:gd name="T56" fmla="*/ 2147483647 w 241"/>
              <a:gd name="T57" fmla="*/ 2147483647 h 275"/>
              <a:gd name="T58" fmla="*/ 2147483647 w 241"/>
              <a:gd name="T59" fmla="*/ 2147483647 h 275"/>
              <a:gd name="T60" fmla="*/ 2147483647 w 241"/>
              <a:gd name="T61" fmla="*/ 2147483647 h 275"/>
              <a:gd name="T62" fmla="*/ 2147483647 w 241"/>
              <a:gd name="T63" fmla="*/ 2147483647 h 275"/>
              <a:gd name="T64" fmla="*/ 2147483647 w 241"/>
              <a:gd name="T65" fmla="*/ 2147483647 h 275"/>
              <a:gd name="T66" fmla="*/ 2147483647 w 241"/>
              <a:gd name="T67" fmla="*/ 2147483647 h 275"/>
              <a:gd name="T68" fmla="*/ 2147483647 w 241"/>
              <a:gd name="T69" fmla="*/ 2147483647 h 275"/>
              <a:gd name="T70" fmla="*/ 2147483647 w 241"/>
              <a:gd name="T71" fmla="*/ 2147483647 h 275"/>
              <a:gd name="T72" fmla="*/ 2147483647 w 241"/>
              <a:gd name="T73" fmla="*/ 2147483647 h 275"/>
              <a:gd name="T74" fmla="*/ 2147483647 w 241"/>
              <a:gd name="T75" fmla="*/ 2147483647 h 275"/>
              <a:gd name="T76" fmla="*/ 2147483647 w 241"/>
              <a:gd name="T77" fmla="*/ 2147483647 h 275"/>
              <a:gd name="T78" fmla="*/ 2147483647 w 241"/>
              <a:gd name="T79" fmla="*/ 2147483647 h 275"/>
              <a:gd name="T80" fmla="*/ 2147483647 w 241"/>
              <a:gd name="T81" fmla="*/ 2147483647 h 275"/>
              <a:gd name="T82" fmla="*/ 2147483647 w 241"/>
              <a:gd name="T83" fmla="*/ 2147483647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rgbClr val="B2B2B2"/>
          </a:solidFill>
          <a:ln w="3175" cap="rnd">
            <a:solidFill>
              <a:srgbClr val="B2B2B2"/>
            </a:solidFill>
            <a:round/>
            <a:headEnd/>
            <a:tailEnd/>
          </a:ln>
        </p:spPr>
        <p:txBody>
          <a:bodyPr/>
          <a:lstStyle/>
          <a:p>
            <a:endParaRPr lang="en-US"/>
          </a:p>
        </p:txBody>
      </p:sp>
      <p:sp>
        <p:nvSpPr>
          <p:cNvPr id="33810" name="Freeform 18"/>
          <p:cNvSpPr>
            <a:spLocks noChangeAspect="1"/>
          </p:cNvSpPr>
          <p:nvPr/>
        </p:nvSpPr>
        <p:spPr bwMode="auto">
          <a:xfrm>
            <a:off x="4594225" y="4249738"/>
            <a:ext cx="177800" cy="230187"/>
          </a:xfrm>
          <a:custGeom>
            <a:avLst/>
            <a:gdLst>
              <a:gd name="T0" fmla="*/ 2147483647 w 96"/>
              <a:gd name="T1" fmla="*/ 2147483647 h 125"/>
              <a:gd name="T2" fmla="*/ 2147483647 w 96"/>
              <a:gd name="T3" fmla="*/ 2147483647 h 125"/>
              <a:gd name="T4" fmla="*/ 0 w 96"/>
              <a:gd name="T5" fmla="*/ 2147483647 h 125"/>
              <a:gd name="T6" fmla="*/ 2147483647 w 96"/>
              <a:gd name="T7" fmla="*/ 2147483647 h 125"/>
              <a:gd name="T8" fmla="*/ 2147483647 w 96"/>
              <a:gd name="T9" fmla="*/ 2147483647 h 125"/>
              <a:gd name="T10" fmla="*/ 2147483647 w 96"/>
              <a:gd name="T11" fmla="*/ 2147483647 h 125"/>
              <a:gd name="T12" fmla="*/ 2147483647 w 96"/>
              <a:gd name="T13" fmla="*/ 2147483647 h 125"/>
              <a:gd name="T14" fmla="*/ 2147483647 w 96"/>
              <a:gd name="T15" fmla="*/ 2147483647 h 125"/>
              <a:gd name="T16" fmla="*/ 2147483647 w 96"/>
              <a:gd name="T17" fmla="*/ 2147483647 h 125"/>
              <a:gd name="T18" fmla="*/ 2147483647 w 96"/>
              <a:gd name="T19" fmla="*/ 2147483647 h 125"/>
              <a:gd name="T20" fmla="*/ 2147483647 w 96"/>
              <a:gd name="T21" fmla="*/ 2147483647 h 125"/>
              <a:gd name="T22" fmla="*/ 2147483647 w 96"/>
              <a:gd name="T23" fmla="*/ 2147483647 h 125"/>
              <a:gd name="T24" fmla="*/ 2147483647 w 96"/>
              <a:gd name="T25" fmla="*/ 2147483647 h 125"/>
              <a:gd name="T26" fmla="*/ 2147483647 w 96"/>
              <a:gd name="T27" fmla="*/ 2147483647 h 125"/>
              <a:gd name="T28" fmla="*/ 2147483647 w 96"/>
              <a:gd name="T29" fmla="*/ 2147483647 h 125"/>
              <a:gd name="T30" fmla="*/ 2147483647 w 96"/>
              <a:gd name="T31" fmla="*/ 2147483647 h 125"/>
              <a:gd name="T32" fmla="*/ 2147483647 w 96"/>
              <a:gd name="T33" fmla="*/ 2147483647 h 125"/>
              <a:gd name="T34" fmla="*/ 2147483647 w 96"/>
              <a:gd name="T35" fmla="*/ 2147483647 h 125"/>
              <a:gd name="T36" fmla="*/ 2147483647 w 96"/>
              <a:gd name="T37" fmla="*/ 2147483647 h 125"/>
              <a:gd name="T38" fmla="*/ 2147483647 w 96"/>
              <a:gd name="T39" fmla="*/ 2147483647 h 125"/>
              <a:gd name="T40" fmla="*/ 2147483647 w 96"/>
              <a:gd name="T41" fmla="*/ 2147483647 h 125"/>
              <a:gd name="T42" fmla="*/ 2147483647 w 96"/>
              <a:gd name="T43" fmla="*/ 2147483647 h 125"/>
              <a:gd name="T44" fmla="*/ 2147483647 w 96"/>
              <a:gd name="T45" fmla="*/ 2147483647 h 125"/>
              <a:gd name="T46" fmla="*/ 2147483647 w 96"/>
              <a:gd name="T47" fmla="*/ 2147483647 h 125"/>
              <a:gd name="T48" fmla="*/ 2147483647 w 96"/>
              <a:gd name="T49" fmla="*/ 2147483647 h 125"/>
              <a:gd name="T50" fmla="*/ 2147483647 w 96"/>
              <a:gd name="T51" fmla="*/ 2147483647 h 125"/>
              <a:gd name="T52" fmla="*/ 2147483647 w 96"/>
              <a:gd name="T53" fmla="*/ 2147483647 h 125"/>
              <a:gd name="T54" fmla="*/ 2147483647 w 96"/>
              <a:gd name="T55" fmla="*/ 2147483647 h 125"/>
              <a:gd name="T56" fmla="*/ 2147483647 w 96"/>
              <a:gd name="T57" fmla="*/ 2147483647 h 125"/>
              <a:gd name="T58" fmla="*/ 2147483647 w 96"/>
              <a:gd name="T59" fmla="*/ 2147483647 h 125"/>
              <a:gd name="T60" fmla="*/ 2147483647 w 96"/>
              <a:gd name="T61" fmla="*/ 2147483647 h 125"/>
              <a:gd name="T62" fmla="*/ 2147483647 w 96"/>
              <a:gd name="T63" fmla="*/ 2147483647 h 125"/>
              <a:gd name="T64" fmla="*/ 2147483647 w 96"/>
              <a:gd name="T65" fmla="*/ 0 h 125"/>
              <a:gd name="T66" fmla="*/ 2147483647 w 96"/>
              <a:gd name="T67" fmla="*/ 2147483647 h 125"/>
              <a:gd name="T68" fmla="*/ 2147483647 w 96"/>
              <a:gd name="T69" fmla="*/ 2147483647 h 125"/>
              <a:gd name="T70" fmla="*/ 2147483647 w 96"/>
              <a:gd name="T71" fmla="*/ 2147483647 h 125"/>
              <a:gd name="T72" fmla="*/ 2147483647 w 96"/>
              <a:gd name="T73" fmla="*/ 2147483647 h 125"/>
              <a:gd name="T74" fmla="*/ 2147483647 w 96"/>
              <a:gd name="T75" fmla="*/ 2147483647 h 125"/>
              <a:gd name="T76" fmla="*/ 2147483647 w 96"/>
              <a:gd name="T77" fmla="*/ 2147483647 h 125"/>
              <a:gd name="T78" fmla="*/ 2147483647 w 96"/>
              <a:gd name="T79" fmla="*/ 2147483647 h 125"/>
              <a:gd name="T80" fmla="*/ 2147483647 w 96"/>
              <a:gd name="T81" fmla="*/ 2147483647 h 125"/>
              <a:gd name="T82" fmla="*/ 2147483647 w 96"/>
              <a:gd name="T83" fmla="*/ 2147483647 h 125"/>
              <a:gd name="T84" fmla="*/ 2147483647 w 96"/>
              <a:gd name="T85" fmla="*/ 2147483647 h 125"/>
              <a:gd name="T86" fmla="*/ 2147483647 w 96"/>
              <a:gd name="T87" fmla="*/ 2147483647 h 125"/>
              <a:gd name="T88" fmla="*/ 2147483647 w 96"/>
              <a:gd name="T89" fmla="*/ 2147483647 h 125"/>
              <a:gd name="T90" fmla="*/ 2147483647 w 96"/>
              <a:gd name="T91" fmla="*/ 2147483647 h 125"/>
              <a:gd name="T92" fmla="*/ 2147483647 w 96"/>
              <a:gd name="T93" fmla="*/ 2147483647 h 125"/>
              <a:gd name="T94" fmla="*/ 2147483647 w 96"/>
              <a:gd name="T95" fmla="*/ 2147483647 h 125"/>
              <a:gd name="T96" fmla="*/ 2147483647 w 96"/>
              <a:gd name="T97" fmla="*/ 2147483647 h 125"/>
              <a:gd name="T98" fmla="*/ 2147483647 w 96"/>
              <a:gd name="T99" fmla="*/ 2147483647 h 125"/>
              <a:gd name="T100" fmla="*/ 2147483647 w 96"/>
              <a:gd name="T101" fmla="*/ 2147483647 h 125"/>
              <a:gd name="T102" fmla="*/ 2147483647 w 96"/>
              <a:gd name="T103" fmla="*/ 2147483647 h 125"/>
              <a:gd name="T104" fmla="*/ 2147483647 w 96"/>
              <a:gd name="T105" fmla="*/ 2147483647 h 125"/>
              <a:gd name="T106" fmla="*/ 2147483647 w 96"/>
              <a:gd name="T107" fmla="*/ 2147483647 h 125"/>
              <a:gd name="T108" fmla="*/ 2147483647 w 96"/>
              <a:gd name="T109" fmla="*/ 2147483647 h 125"/>
              <a:gd name="T110" fmla="*/ 2147483647 w 96"/>
              <a:gd name="T111" fmla="*/ 2147483647 h 125"/>
              <a:gd name="T112" fmla="*/ 2147483647 w 96"/>
              <a:gd name="T113" fmla="*/ 2147483647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rgbClr val="B2B2B2"/>
          </a:solidFill>
          <a:ln w="3175" cap="rnd">
            <a:solidFill>
              <a:srgbClr val="B2B2B2"/>
            </a:solidFill>
            <a:round/>
            <a:headEnd/>
            <a:tailEnd/>
          </a:ln>
        </p:spPr>
        <p:txBody>
          <a:bodyPr/>
          <a:lstStyle/>
          <a:p>
            <a:endParaRPr lang="en-US"/>
          </a:p>
        </p:txBody>
      </p:sp>
      <p:sp>
        <p:nvSpPr>
          <p:cNvPr id="33811" name="Freeform 19"/>
          <p:cNvSpPr>
            <a:spLocks noChangeAspect="1"/>
          </p:cNvSpPr>
          <p:nvPr/>
        </p:nvSpPr>
        <p:spPr bwMode="auto">
          <a:xfrm>
            <a:off x="2600325" y="4200525"/>
            <a:ext cx="915988" cy="1068388"/>
          </a:xfrm>
          <a:custGeom>
            <a:avLst/>
            <a:gdLst>
              <a:gd name="T0" fmla="*/ 2147483647 w 495"/>
              <a:gd name="T1" fmla="*/ 2147483647 h 578"/>
              <a:gd name="T2" fmla="*/ 2147483647 w 495"/>
              <a:gd name="T3" fmla="*/ 2147483647 h 578"/>
              <a:gd name="T4" fmla="*/ 2147483647 w 495"/>
              <a:gd name="T5" fmla="*/ 2147483647 h 578"/>
              <a:gd name="T6" fmla="*/ 2147483647 w 495"/>
              <a:gd name="T7" fmla="*/ 2147483647 h 578"/>
              <a:gd name="T8" fmla="*/ 2147483647 w 495"/>
              <a:gd name="T9" fmla="*/ 2147483647 h 578"/>
              <a:gd name="T10" fmla="*/ 2147483647 w 495"/>
              <a:gd name="T11" fmla="*/ 2147483647 h 578"/>
              <a:gd name="T12" fmla="*/ 2147483647 w 495"/>
              <a:gd name="T13" fmla="*/ 2147483647 h 578"/>
              <a:gd name="T14" fmla="*/ 2147483647 w 495"/>
              <a:gd name="T15" fmla="*/ 2147483647 h 578"/>
              <a:gd name="T16" fmla="*/ 2147483647 w 495"/>
              <a:gd name="T17" fmla="*/ 2147483647 h 578"/>
              <a:gd name="T18" fmla="*/ 2147483647 w 495"/>
              <a:gd name="T19" fmla="*/ 2147483647 h 578"/>
              <a:gd name="T20" fmla="*/ 2147483647 w 495"/>
              <a:gd name="T21" fmla="*/ 2147483647 h 578"/>
              <a:gd name="T22" fmla="*/ 2147483647 w 495"/>
              <a:gd name="T23" fmla="*/ 2147483647 h 578"/>
              <a:gd name="T24" fmla="*/ 2147483647 w 495"/>
              <a:gd name="T25" fmla="*/ 2147483647 h 578"/>
              <a:gd name="T26" fmla="*/ 2147483647 w 495"/>
              <a:gd name="T27" fmla="*/ 2147483647 h 578"/>
              <a:gd name="T28" fmla="*/ 2147483647 w 495"/>
              <a:gd name="T29" fmla="*/ 2147483647 h 578"/>
              <a:gd name="T30" fmla="*/ 2147483647 w 495"/>
              <a:gd name="T31" fmla="*/ 2147483647 h 578"/>
              <a:gd name="T32" fmla="*/ 2147483647 w 495"/>
              <a:gd name="T33" fmla="*/ 2147483647 h 578"/>
              <a:gd name="T34" fmla="*/ 2147483647 w 495"/>
              <a:gd name="T35" fmla="*/ 2147483647 h 578"/>
              <a:gd name="T36" fmla="*/ 2147483647 w 495"/>
              <a:gd name="T37" fmla="*/ 2147483647 h 578"/>
              <a:gd name="T38" fmla="*/ 2147483647 w 495"/>
              <a:gd name="T39" fmla="*/ 2147483647 h 578"/>
              <a:gd name="T40" fmla="*/ 2147483647 w 495"/>
              <a:gd name="T41" fmla="*/ 2147483647 h 578"/>
              <a:gd name="T42" fmla="*/ 2147483647 w 495"/>
              <a:gd name="T43" fmla="*/ 2147483647 h 578"/>
              <a:gd name="T44" fmla="*/ 2147483647 w 495"/>
              <a:gd name="T45" fmla="*/ 2147483647 h 578"/>
              <a:gd name="T46" fmla="*/ 2147483647 w 495"/>
              <a:gd name="T47" fmla="*/ 2147483647 h 578"/>
              <a:gd name="T48" fmla="*/ 2147483647 w 495"/>
              <a:gd name="T49" fmla="*/ 2147483647 h 578"/>
              <a:gd name="T50" fmla="*/ 2147483647 w 495"/>
              <a:gd name="T51" fmla="*/ 2147483647 h 578"/>
              <a:gd name="T52" fmla="*/ 2147483647 w 495"/>
              <a:gd name="T53" fmla="*/ 2147483647 h 578"/>
              <a:gd name="T54" fmla="*/ 2147483647 w 495"/>
              <a:gd name="T55" fmla="*/ 2147483647 h 578"/>
              <a:gd name="T56" fmla="*/ 2147483647 w 495"/>
              <a:gd name="T57" fmla="*/ 2147483647 h 578"/>
              <a:gd name="T58" fmla="*/ 2147483647 w 495"/>
              <a:gd name="T59" fmla="*/ 2147483647 h 578"/>
              <a:gd name="T60" fmla="*/ 2147483647 w 495"/>
              <a:gd name="T61" fmla="*/ 2147483647 h 578"/>
              <a:gd name="T62" fmla="*/ 2147483647 w 495"/>
              <a:gd name="T63" fmla="*/ 2147483647 h 578"/>
              <a:gd name="T64" fmla="*/ 2147483647 w 495"/>
              <a:gd name="T65" fmla="*/ 2147483647 h 578"/>
              <a:gd name="T66" fmla="*/ 2147483647 w 495"/>
              <a:gd name="T67" fmla="*/ 2147483647 h 578"/>
              <a:gd name="T68" fmla="*/ 2147483647 w 495"/>
              <a:gd name="T69" fmla="*/ 2147483647 h 578"/>
              <a:gd name="T70" fmla="*/ 2147483647 w 495"/>
              <a:gd name="T71" fmla="*/ 2147483647 h 578"/>
              <a:gd name="T72" fmla="*/ 2147483647 w 495"/>
              <a:gd name="T73" fmla="*/ 2147483647 h 578"/>
              <a:gd name="T74" fmla="*/ 2147483647 w 495"/>
              <a:gd name="T75" fmla="*/ 2147483647 h 578"/>
              <a:gd name="T76" fmla="*/ 2147483647 w 495"/>
              <a:gd name="T77" fmla="*/ 2147483647 h 578"/>
              <a:gd name="T78" fmla="*/ 2147483647 w 495"/>
              <a:gd name="T79" fmla="*/ 2147483647 h 578"/>
              <a:gd name="T80" fmla="*/ 2147483647 w 495"/>
              <a:gd name="T81" fmla="*/ 2147483647 h 578"/>
              <a:gd name="T82" fmla="*/ 2147483647 w 495"/>
              <a:gd name="T83" fmla="*/ 2147483647 h 578"/>
              <a:gd name="T84" fmla="*/ 2147483647 w 495"/>
              <a:gd name="T85" fmla="*/ 2147483647 h 578"/>
              <a:gd name="T86" fmla="*/ 2147483647 w 495"/>
              <a:gd name="T87" fmla="*/ 2147483647 h 578"/>
              <a:gd name="T88" fmla="*/ 2147483647 w 495"/>
              <a:gd name="T89" fmla="*/ 2147483647 h 578"/>
              <a:gd name="T90" fmla="*/ 2147483647 w 495"/>
              <a:gd name="T91" fmla="*/ 2147483647 h 578"/>
              <a:gd name="T92" fmla="*/ 2147483647 w 495"/>
              <a:gd name="T93" fmla="*/ 2147483647 h 578"/>
              <a:gd name="T94" fmla="*/ 2147483647 w 495"/>
              <a:gd name="T95" fmla="*/ 2147483647 h 578"/>
              <a:gd name="T96" fmla="*/ 2147483647 w 495"/>
              <a:gd name="T97" fmla="*/ 2147483647 h 578"/>
              <a:gd name="T98" fmla="*/ 2147483647 w 495"/>
              <a:gd name="T99" fmla="*/ 2147483647 h 578"/>
              <a:gd name="T100" fmla="*/ 2147483647 w 495"/>
              <a:gd name="T101" fmla="*/ 2147483647 h 578"/>
              <a:gd name="T102" fmla="*/ 2147483647 w 495"/>
              <a:gd name="T103" fmla="*/ 2147483647 h 578"/>
              <a:gd name="T104" fmla="*/ 2147483647 w 495"/>
              <a:gd name="T105" fmla="*/ 2147483647 h 578"/>
              <a:gd name="T106" fmla="*/ 2147483647 w 495"/>
              <a:gd name="T107" fmla="*/ 2147483647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solidFill>
            <a:srgbClr val="B2B2B2"/>
          </a:solidFill>
          <a:ln w="3175" cap="rnd">
            <a:solidFill>
              <a:srgbClr val="B2B2B2"/>
            </a:solidFill>
            <a:round/>
            <a:headEnd/>
            <a:tailEnd/>
          </a:ln>
        </p:spPr>
        <p:txBody>
          <a:bodyPr/>
          <a:lstStyle/>
          <a:p>
            <a:endParaRPr lang="en-US"/>
          </a:p>
        </p:txBody>
      </p:sp>
      <p:sp>
        <p:nvSpPr>
          <p:cNvPr id="33812" name="Freeform 20"/>
          <p:cNvSpPr>
            <a:spLocks noChangeAspect="1"/>
          </p:cNvSpPr>
          <p:nvPr/>
        </p:nvSpPr>
        <p:spPr bwMode="auto">
          <a:xfrm>
            <a:off x="2708275" y="4602163"/>
            <a:ext cx="284163" cy="365125"/>
          </a:xfrm>
          <a:custGeom>
            <a:avLst/>
            <a:gdLst>
              <a:gd name="T0" fmla="*/ 2147483647 w 154"/>
              <a:gd name="T1" fmla="*/ 2147483647 h 197"/>
              <a:gd name="T2" fmla="*/ 2147483647 w 154"/>
              <a:gd name="T3" fmla="*/ 2147483647 h 197"/>
              <a:gd name="T4" fmla="*/ 2147483647 w 154"/>
              <a:gd name="T5" fmla="*/ 2147483647 h 197"/>
              <a:gd name="T6" fmla="*/ 2147483647 w 154"/>
              <a:gd name="T7" fmla="*/ 2147483647 h 197"/>
              <a:gd name="T8" fmla="*/ 2147483647 w 154"/>
              <a:gd name="T9" fmla="*/ 2147483647 h 197"/>
              <a:gd name="T10" fmla="*/ 2147483647 w 154"/>
              <a:gd name="T11" fmla="*/ 2147483647 h 197"/>
              <a:gd name="T12" fmla="*/ 2147483647 w 154"/>
              <a:gd name="T13" fmla="*/ 2147483647 h 197"/>
              <a:gd name="T14" fmla="*/ 2147483647 w 154"/>
              <a:gd name="T15" fmla="*/ 2147483647 h 197"/>
              <a:gd name="T16" fmla="*/ 2147483647 w 154"/>
              <a:gd name="T17" fmla="*/ 2147483647 h 197"/>
              <a:gd name="T18" fmla="*/ 2147483647 w 154"/>
              <a:gd name="T19" fmla="*/ 2147483647 h 197"/>
              <a:gd name="T20" fmla="*/ 2147483647 w 154"/>
              <a:gd name="T21" fmla="*/ 2147483647 h 197"/>
              <a:gd name="T22" fmla="*/ 2147483647 w 154"/>
              <a:gd name="T23" fmla="*/ 2147483647 h 197"/>
              <a:gd name="T24" fmla="*/ 2147483647 w 154"/>
              <a:gd name="T25" fmla="*/ 2147483647 h 197"/>
              <a:gd name="T26" fmla="*/ 2147483647 w 154"/>
              <a:gd name="T27" fmla="*/ 2147483647 h 197"/>
              <a:gd name="T28" fmla="*/ 2147483647 w 154"/>
              <a:gd name="T29" fmla="*/ 2147483647 h 197"/>
              <a:gd name="T30" fmla="*/ 2147483647 w 154"/>
              <a:gd name="T31" fmla="*/ 2147483647 h 197"/>
              <a:gd name="T32" fmla="*/ 2147483647 w 154"/>
              <a:gd name="T33" fmla="*/ 2147483647 h 197"/>
              <a:gd name="T34" fmla="*/ 2147483647 w 154"/>
              <a:gd name="T35" fmla="*/ 2147483647 h 197"/>
              <a:gd name="T36" fmla="*/ 2147483647 w 154"/>
              <a:gd name="T37" fmla="*/ 2147483647 h 197"/>
              <a:gd name="T38" fmla="*/ 0 w 154"/>
              <a:gd name="T39" fmla="*/ 2147483647 h 197"/>
              <a:gd name="T40" fmla="*/ 2147483647 w 154"/>
              <a:gd name="T41" fmla="*/ 2147483647 h 197"/>
              <a:gd name="T42" fmla="*/ 2147483647 w 154"/>
              <a:gd name="T43" fmla="*/ 2147483647 h 197"/>
              <a:gd name="T44" fmla="*/ 2147483647 w 154"/>
              <a:gd name="T45" fmla="*/ 2147483647 h 197"/>
              <a:gd name="T46" fmla="*/ 2147483647 w 154"/>
              <a:gd name="T47" fmla="*/ 2147483647 h 197"/>
              <a:gd name="T48" fmla="*/ 2147483647 w 154"/>
              <a:gd name="T49" fmla="*/ 2147483647 h 197"/>
              <a:gd name="T50" fmla="*/ 2147483647 w 154"/>
              <a:gd name="T51" fmla="*/ 2147483647 h 197"/>
              <a:gd name="T52" fmla="*/ 2147483647 w 154"/>
              <a:gd name="T53" fmla="*/ 2147483647 h 197"/>
              <a:gd name="T54" fmla="*/ 2147483647 w 154"/>
              <a:gd name="T55" fmla="*/ 2147483647 h 197"/>
              <a:gd name="T56" fmla="*/ 2147483647 w 154"/>
              <a:gd name="T57" fmla="*/ 2147483647 h 197"/>
              <a:gd name="T58" fmla="*/ 2147483647 w 154"/>
              <a:gd name="T59" fmla="*/ 2147483647 h 197"/>
              <a:gd name="T60" fmla="*/ 2147483647 w 154"/>
              <a:gd name="T61" fmla="*/ 2147483647 h 197"/>
              <a:gd name="T62" fmla="*/ 2147483647 w 154"/>
              <a:gd name="T63" fmla="*/ 2147483647 h 197"/>
              <a:gd name="T64" fmla="*/ 2147483647 w 154"/>
              <a:gd name="T65" fmla="*/ 2147483647 h 197"/>
              <a:gd name="T66" fmla="*/ 2147483647 w 154"/>
              <a:gd name="T67" fmla="*/ 2147483647 h 197"/>
              <a:gd name="T68" fmla="*/ 2147483647 w 154"/>
              <a:gd name="T69" fmla="*/ 2147483647 h 197"/>
              <a:gd name="T70" fmla="*/ 2147483647 w 154"/>
              <a:gd name="T71" fmla="*/ 2147483647 h 197"/>
              <a:gd name="T72" fmla="*/ 2147483647 w 154"/>
              <a:gd name="T73" fmla="*/ 2147483647 h 197"/>
              <a:gd name="T74" fmla="*/ 2147483647 w 154"/>
              <a:gd name="T75" fmla="*/ 2147483647 h 197"/>
              <a:gd name="T76" fmla="*/ 2147483647 w 154"/>
              <a:gd name="T77" fmla="*/ 2147483647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solidFill>
            <a:srgbClr val="B2B2B2"/>
          </a:solidFill>
          <a:ln w="3175" cap="rnd">
            <a:solidFill>
              <a:srgbClr val="B2B2B2"/>
            </a:solidFill>
            <a:round/>
            <a:headEnd/>
            <a:tailEnd/>
          </a:ln>
        </p:spPr>
        <p:txBody>
          <a:bodyPr/>
          <a:lstStyle/>
          <a:p>
            <a:endParaRPr lang="en-US"/>
          </a:p>
        </p:txBody>
      </p:sp>
      <p:sp>
        <p:nvSpPr>
          <p:cNvPr id="33813" name="Freeform 21"/>
          <p:cNvSpPr>
            <a:spLocks noChangeAspect="1"/>
          </p:cNvSpPr>
          <p:nvPr/>
        </p:nvSpPr>
        <p:spPr bwMode="auto">
          <a:xfrm>
            <a:off x="2882900" y="4860925"/>
            <a:ext cx="200025" cy="228600"/>
          </a:xfrm>
          <a:custGeom>
            <a:avLst/>
            <a:gdLst>
              <a:gd name="T0" fmla="*/ 2147483647 w 109"/>
              <a:gd name="T1" fmla="*/ 2147483647 h 124"/>
              <a:gd name="T2" fmla="*/ 2147483647 w 109"/>
              <a:gd name="T3" fmla="*/ 2147483647 h 124"/>
              <a:gd name="T4" fmla="*/ 2147483647 w 109"/>
              <a:gd name="T5" fmla="*/ 2147483647 h 124"/>
              <a:gd name="T6" fmla="*/ 2147483647 w 109"/>
              <a:gd name="T7" fmla="*/ 2147483647 h 124"/>
              <a:gd name="T8" fmla="*/ 2147483647 w 109"/>
              <a:gd name="T9" fmla="*/ 2147483647 h 124"/>
              <a:gd name="T10" fmla="*/ 2147483647 w 109"/>
              <a:gd name="T11" fmla="*/ 2147483647 h 124"/>
              <a:gd name="T12" fmla="*/ 2147483647 w 109"/>
              <a:gd name="T13" fmla="*/ 2147483647 h 124"/>
              <a:gd name="T14" fmla="*/ 2147483647 w 109"/>
              <a:gd name="T15" fmla="*/ 2147483647 h 124"/>
              <a:gd name="T16" fmla="*/ 2147483647 w 109"/>
              <a:gd name="T17" fmla="*/ 2147483647 h 124"/>
              <a:gd name="T18" fmla="*/ 2147483647 w 109"/>
              <a:gd name="T19" fmla="*/ 2147483647 h 124"/>
              <a:gd name="T20" fmla="*/ 2147483647 w 109"/>
              <a:gd name="T21" fmla="*/ 2147483647 h 124"/>
              <a:gd name="T22" fmla="*/ 2147483647 w 109"/>
              <a:gd name="T23" fmla="*/ 2147483647 h 124"/>
              <a:gd name="T24" fmla="*/ 2147483647 w 109"/>
              <a:gd name="T25" fmla="*/ 2147483647 h 124"/>
              <a:gd name="T26" fmla="*/ 2147483647 w 109"/>
              <a:gd name="T27" fmla="*/ 2147483647 h 124"/>
              <a:gd name="T28" fmla="*/ 2147483647 w 109"/>
              <a:gd name="T29" fmla="*/ 2147483647 h 124"/>
              <a:gd name="T30" fmla="*/ 2147483647 w 109"/>
              <a:gd name="T31" fmla="*/ 2147483647 h 124"/>
              <a:gd name="T32" fmla="*/ 2147483647 w 109"/>
              <a:gd name="T33" fmla="*/ 0 h 124"/>
              <a:gd name="T34" fmla="*/ 2147483647 w 109"/>
              <a:gd name="T35" fmla="*/ 2147483647 h 124"/>
              <a:gd name="T36" fmla="*/ 2147483647 w 109"/>
              <a:gd name="T37" fmla="*/ 2147483647 h 124"/>
              <a:gd name="T38" fmla="*/ 2147483647 w 109"/>
              <a:gd name="T39" fmla="*/ 2147483647 h 124"/>
              <a:gd name="T40" fmla="*/ 2147483647 w 109"/>
              <a:gd name="T41" fmla="*/ 2147483647 h 124"/>
              <a:gd name="T42" fmla="*/ 0 w 109"/>
              <a:gd name="T43" fmla="*/ 2147483647 h 124"/>
              <a:gd name="T44" fmla="*/ 2147483647 w 109"/>
              <a:gd name="T45" fmla="*/ 2147483647 h 124"/>
              <a:gd name="T46" fmla="*/ 2147483647 w 109"/>
              <a:gd name="T47" fmla="*/ 2147483647 h 124"/>
              <a:gd name="T48" fmla="*/ 2147483647 w 109"/>
              <a:gd name="T49" fmla="*/ 2147483647 h 124"/>
              <a:gd name="T50" fmla="*/ 2147483647 w 109"/>
              <a:gd name="T51" fmla="*/ 2147483647 h 124"/>
              <a:gd name="T52" fmla="*/ 2147483647 w 109"/>
              <a:gd name="T53" fmla="*/ 2147483647 h 124"/>
              <a:gd name="T54" fmla="*/ 2147483647 w 109"/>
              <a:gd name="T55" fmla="*/ 2147483647 h 124"/>
              <a:gd name="T56" fmla="*/ 2147483647 w 109"/>
              <a:gd name="T57" fmla="*/ 2147483647 h 124"/>
              <a:gd name="T58" fmla="*/ 2147483647 w 109"/>
              <a:gd name="T59" fmla="*/ 2147483647 h 124"/>
              <a:gd name="T60" fmla="*/ 2147483647 w 109"/>
              <a:gd name="T61" fmla="*/ 2147483647 h 124"/>
              <a:gd name="T62" fmla="*/ 2147483647 w 109"/>
              <a:gd name="T63" fmla="*/ 2147483647 h 124"/>
              <a:gd name="T64" fmla="*/ 2147483647 w 109"/>
              <a:gd name="T65" fmla="*/ 2147483647 h 124"/>
              <a:gd name="T66" fmla="*/ 2147483647 w 109"/>
              <a:gd name="T67" fmla="*/ 2147483647 h 124"/>
              <a:gd name="T68" fmla="*/ 2147483647 w 109"/>
              <a:gd name="T69" fmla="*/ 2147483647 h 124"/>
              <a:gd name="T70" fmla="*/ 2147483647 w 109"/>
              <a:gd name="T71" fmla="*/ 2147483647 h 124"/>
              <a:gd name="T72" fmla="*/ 2147483647 w 109"/>
              <a:gd name="T73" fmla="*/ 2147483647 h 124"/>
              <a:gd name="T74" fmla="*/ 2147483647 w 109"/>
              <a:gd name="T75" fmla="*/ 2147483647 h 124"/>
              <a:gd name="T76" fmla="*/ 2147483647 w 109"/>
              <a:gd name="T77" fmla="*/ 2147483647 h 124"/>
              <a:gd name="T78" fmla="*/ 2147483647 w 109"/>
              <a:gd name="T79" fmla="*/ 2147483647 h 124"/>
              <a:gd name="T80" fmla="*/ 2147483647 w 109"/>
              <a:gd name="T81" fmla="*/ 2147483647 h 124"/>
              <a:gd name="T82" fmla="*/ 2147483647 w 109"/>
              <a:gd name="T83" fmla="*/ 2147483647 h 124"/>
              <a:gd name="T84" fmla="*/ 2147483647 w 109"/>
              <a:gd name="T85" fmla="*/ 2147483647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solidFill>
            <a:srgbClr val="B2B2B2"/>
          </a:solidFill>
          <a:ln w="3175" cap="rnd">
            <a:solidFill>
              <a:srgbClr val="B2B2B2"/>
            </a:solidFill>
            <a:round/>
            <a:headEnd/>
            <a:tailEnd/>
          </a:ln>
        </p:spPr>
        <p:txBody>
          <a:bodyPr/>
          <a:lstStyle/>
          <a:p>
            <a:endParaRPr lang="en-US"/>
          </a:p>
        </p:txBody>
      </p:sp>
      <p:sp>
        <p:nvSpPr>
          <p:cNvPr id="33814" name="Freeform 22"/>
          <p:cNvSpPr>
            <a:spLocks noChangeAspect="1"/>
          </p:cNvSpPr>
          <p:nvPr/>
        </p:nvSpPr>
        <p:spPr bwMode="auto">
          <a:xfrm>
            <a:off x="3000375" y="5159375"/>
            <a:ext cx="120650" cy="144463"/>
          </a:xfrm>
          <a:custGeom>
            <a:avLst/>
            <a:gdLst>
              <a:gd name="T0" fmla="*/ 2147483647 w 66"/>
              <a:gd name="T1" fmla="*/ 2147483647 h 79"/>
              <a:gd name="T2" fmla="*/ 2147483647 w 66"/>
              <a:gd name="T3" fmla="*/ 2147483647 h 79"/>
              <a:gd name="T4" fmla="*/ 2147483647 w 66"/>
              <a:gd name="T5" fmla="*/ 2147483647 h 79"/>
              <a:gd name="T6" fmla="*/ 2147483647 w 66"/>
              <a:gd name="T7" fmla="*/ 2147483647 h 79"/>
              <a:gd name="T8" fmla="*/ 2147483647 w 66"/>
              <a:gd name="T9" fmla="*/ 2147483647 h 79"/>
              <a:gd name="T10" fmla="*/ 2147483647 w 66"/>
              <a:gd name="T11" fmla="*/ 2147483647 h 79"/>
              <a:gd name="T12" fmla="*/ 2147483647 w 66"/>
              <a:gd name="T13" fmla="*/ 2147483647 h 79"/>
              <a:gd name="T14" fmla="*/ 2147483647 w 66"/>
              <a:gd name="T15" fmla="*/ 2147483647 h 79"/>
              <a:gd name="T16" fmla="*/ 2147483647 w 66"/>
              <a:gd name="T17" fmla="*/ 2147483647 h 79"/>
              <a:gd name="T18" fmla="*/ 2147483647 w 66"/>
              <a:gd name="T19" fmla="*/ 2147483647 h 79"/>
              <a:gd name="T20" fmla="*/ 2147483647 w 66"/>
              <a:gd name="T21" fmla="*/ 2147483647 h 79"/>
              <a:gd name="T22" fmla="*/ 2147483647 w 66"/>
              <a:gd name="T23" fmla="*/ 2147483647 h 79"/>
              <a:gd name="T24" fmla="*/ 2147483647 w 66"/>
              <a:gd name="T25" fmla="*/ 2147483647 h 79"/>
              <a:gd name="T26" fmla="*/ 2147483647 w 66"/>
              <a:gd name="T27" fmla="*/ 2147483647 h 79"/>
              <a:gd name="T28" fmla="*/ 2147483647 w 66"/>
              <a:gd name="T29" fmla="*/ 2147483647 h 79"/>
              <a:gd name="T30" fmla="*/ 2147483647 w 66"/>
              <a:gd name="T31" fmla="*/ 2147483647 h 79"/>
              <a:gd name="T32" fmla="*/ 2147483647 w 66"/>
              <a:gd name="T33" fmla="*/ 2147483647 h 79"/>
              <a:gd name="T34" fmla="*/ 2147483647 w 66"/>
              <a:gd name="T35" fmla="*/ 2147483647 h 79"/>
              <a:gd name="T36" fmla="*/ 2147483647 w 66"/>
              <a:gd name="T37" fmla="*/ 2147483647 h 79"/>
              <a:gd name="T38" fmla="*/ 2147483647 w 66"/>
              <a:gd name="T39" fmla="*/ 2147483647 h 79"/>
              <a:gd name="T40" fmla="*/ 2147483647 w 66"/>
              <a:gd name="T41" fmla="*/ 2147483647 h 79"/>
              <a:gd name="T42" fmla="*/ 2147483647 w 66"/>
              <a:gd name="T43" fmla="*/ 2147483647 h 79"/>
              <a:gd name="T44" fmla="*/ 2147483647 w 66"/>
              <a:gd name="T45" fmla="*/ 2147483647 h 79"/>
              <a:gd name="T46" fmla="*/ 2147483647 w 66"/>
              <a:gd name="T47" fmla="*/ 2147483647 h 79"/>
              <a:gd name="T48" fmla="*/ 2147483647 w 66"/>
              <a:gd name="T49" fmla="*/ 2147483647 h 79"/>
              <a:gd name="T50" fmla="*/ 2147483647 w 66"/>
              <a:gd name="T51" fmla="*/ 2147483647 h 79"/>
              <a:gd name="T52" fmla="*/ 2147483647 w 66"/>
              <a:gd name="T53" fmla="*/ 2147483647 h 79"/>
              <a:gd name="T54" fmla="*/ 2147483647 w 66"/>
              <a:gd name="T55" fmla="*/ 2147483647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solidFill>
            <a:srgbClr val="B2B2B2"/>
          </a:solidFill>
          <a:ln w="3175" cap="rnd">
            <a:solidFill>
              <a:srgbClr val="B2B2B2"/>
            </a:solidFill>
            <a:round/>
            <a:headEnd/>
            <a:tailEnd/>
          </a:ln>
        </p:spPr>
        <p:txBody>
          <a:bodyPr/>
          <a:lstStyle/>
          <a:p>
            <a:endParaRPr lang="en-US"/>
          </a:p>
        </p:txBody>
      </p:sp>
      <p:sp>
        <p:nvSpPr>
          <p:cNvPr id="33815" name="Freeform 23"/>
          <p:cNvSpPr>
            <a:spLocks noChangeAspect="1"/>
          </p:cNvSpPr>
          <p:nvPr/>
        </p:nvSpPr>
        <p:spPr bwMode="auto">
          <a:xfrm>
            <a:off x="2792413" y="5846763"/>
            <a:ext cx="52387" cy="80962"/>
          </a:xfrm>
          <a:custGeom>
            <a:avLst/>
            <a:gdLst>
              <a:gd name="T0" fmla="*/ 2147483647 w 28"/>
              <a:gd name="T1" fmla="*/ 2147483647 h 45"/>
              <a:gd name="T2" fmla="*/ 2147483647 w 28"/>
              <a:gd name="T3" fmla="*/ 2147483647 h 45"/>
              <a:gd name="T4" fmla="*/ 2147483647 w 28"/>
              <a:gd name="T5" fmla="*/ 2147483647 h 45"/>
              <a:gd name="T6" fmla="*/ 2147483647 w 28"/>
              <a:gd name="T7" fmla="*/ 2147483647 h 45"/>
              <a:gd name="T8" fmla="*/ 2147483647 w 28"/>
              <a:gd name="T9" fmla="*/ 2147483647 h 45"/>
              <a:gd name="T10" fmla="*/ 2147483647 w 28"/>
              <a:gd name="T11" fmla="*/ 2147483647 h 45"/>
              <a:gd name="T12" fmla="*/ 2147483647 w 28"/>
              <a:gd name="T13" fmla="*/ 2147483647 h 45"/>
              <a:gd name="T14" fmla="*/ 2147483647 w 28"/>
              <a:gd name="T15" fmla="*/ 2147483647 h 45"/>
              <a:gd name="T16" fmla="*/ 2147483647 w 28"/>
              <a:gd name="T17" fmla="*/ 2147483647 h 45"/>
              <a:gd name="T18" fmla="*/ 2147483647 w 28"/>
              <a:gd name="T19" fmla="*/ 2147483647 h 45"/>
              <a:gd name="T20" fmla="*/ 2147483647 w 28"/>
              <a:gd name="T21" fmla="*/ 2147483647 h 45"/>
              <a:gd name="T22" fmla="*/ 2147483647 w 28"/>
              <a:gd name="T23" fmla="*/ 2147483647 h 45"/>
              <a:gd name="T24" fmla="*/ 2147483647 w 28"/>
              <a:gd name="T25" fmla="*/ 2147483647 h 45"/>
              <a:gd name="T26" fmla="*/ 2147483647 w 28"/>
              <a:gd name="T27" fmla="*/ 2147483647 h 45"/>
              <a:gd name="T28" fmla="*/ 2147483647 w 28"/>
              <a:gd name="T29" fmla="*/ 2147483647 h 45"/>
              <a:gd name="T30" fmla="*/ 2147483647 w 28"/>
              <a:gd name="T31" fmla="*/ 2147483647 h 45"/>
              <a:gd name="T32" fmla="*/ 2147483647 w 28"/>
              <a:gd name="T33" fmla="*/ 2147483647 h 45"/>
              <a:gd name="T34" fmla="*/ 2147483647 w 28"/>
              <a:gd name="T35" fmla="*/ 2147483647 h 45"/>
              <a:gd name="T36" fmla="*/ 2147483647 w 28"/>
              <a:gd name="T37" fmla="*/ 2147483647 h 45"/>
              <a:gd name="T38" fmla="*/ 2147483647 w 28"/>
              <a:gd name="T39" fmla="*/ 2147483647 h 45"/>
              <a:gd name="T40" fmla="*/ 2147483647 w 28"/>
              <a:gd name="T41" fmla="*/ 2147483647 h 45"/>
              <a:gd name="T42" fmla="*/ 2147483647 w 28"/>
              <a:gd name="T43" fmla="*/ 2147483647 h 45"/>
              <a:gd name="T44" fmla="*/ 2147483647 w 28"/>
              <a:gd name="T45" fmla="*/ 2147483647 h 45"/>
              <a:gd name="T46" fmla="*/ 2147483647 w 28"/>
              <a:gd name="T47" fmla="*/ 2147483647 h 45"/>
              <a:gd name="T48" fmla="*/ 2147483647 w 28"/>
              <a:gd name="T49" fmla="*/ 2147483647 h 45"/>
              <a:gd name="T50" fmla="*/ 2147483647 w 28"/>
              <a:gd name="T51" fmla="*/ 2147483647 h 45"/>
              <a:gd name="T52" fmla="*/ 2147483647 w 28"/>
              <a:gd name="T53" fmla="*/ 0 h 45"/>
              <a:gd name="T54" fmla="*/ 2147483647 w 28"/>
              <a:gd name="T55" fmla="*/ 2147483647 h 45"/>
              <a:gd name="T56" fmla="*/ 2147483647 w 28"/>
              <a:gd name="T57" fmla="*/ 2147483647 h 45"/>
              <a:gd name="T58" fmla="*/ 2147483647 w 28"/>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solidFill>
            <a:srgbClr val="B2B2B2"/>
          </a:solidFill>
          <a:ln w="3175" cap="rnd">
            <a:solidFill>
              <a:srgbClr val="B2B2B2"/>
            </a:solidFill>
            <a:round/>
            <a:headEnd/>
            <a:tailEnd/>
          </a:ln>
        </p:spPr>
        <p:txBody>
          <a:bodyPr/>
          <a:lstStyle/>
          <a:p>
            <a:endParaRPr lang="en-US"/>
          </a:p>
        </p:txBody>
      </p:sp>
      <p:sp>
        <p:nvSpPr>
          <p:cNvPr id="33816" name="Freeform 24"/>
          <p:cNvSpPr>
            <a:spLocks noChangeAspect="1"/>
          </p:cNvSpPr>
          <p:nvPr/>
        </p:nvSpPr>
        <p:spPr bwMode="auto">
          <a:xfrm>
            <a:off x="2713038" y="4929188"/>
            <a:ext cx="384175" cy="922337"/>
          </a:xfrm>
          <a:custGeom>
            <a:avLst/>
            <a:gdLst>
              <a:gd name="T0" fmla="*/ 2147483647 w 208"/>
              <a:gd name="T1" fmla="*/ 2147483647 h 498"/>
              <a:gd name="T2" fmla="*/ 2147483647 w 208"/>
              <a:gd name="T3" fmla="*/ 2147483647 h 498"/>
              <a:gd name="T4" fmla="*/ 2147483647 w 208"/>
              <a:gd name="T5" fmla="*/ 2147483647 h 498"/>
              <a:gd name="T6" fmla="*/ 2147483647 w 208"/>
              <a:gd name="T7" fmla="*/ 2147483647 h 498"/>
              <a:gd name="T8" fmla="*/ 2147483647 w 208"/>
              <a:gd name="T9" fmla="*/ 2147483647 h 498"/>
              <a:gd name="T10" fmla="*/ 2147483647 w 208"/>
              <a:gd name="T11" fmla="*/ 2147483647 h 498"/>
              <a:gd name="T12" fmla="*/ 2147483647 w 208"/>
              <a:gd name="T13" fmla="*/ 2147483647 h 498"/>
              <a:gd name="T14" fmla="*/ 2147483647 w 208"/>
              <a:gd name="T15" fmla="*/ 2147483647 h 498"/>
              <a:gd name="T16" fmla="*/ 2147483647 w 208"/>
              <a:gd name="T17" fmla="*/ 2147483647 h 498"/>
              <a:gd name="T18" fmla="*/ 2147483647 w 208"/>
              <a:gd name="T19" fmla="*/ 2147483647 h 498"/>
              <a:gd name="T20" fmla="*/ 2147483647 w 208"/>
              <a:gd name="T21" fmla="*/ 2147483647 h 498"/>
              <a:gd name="T22" fmla="*/ 2147483647 w 208"/>
              <a:gd name="T23" fmla="*/ 2147483647 h 498"/>
              <a:gd name="T24" fmla="*/ 2147483647 w 208"/>
              <a:gd name="T25" fmla="*/ 2147483647 h 498"/>
              <a:gd name="T26" fmla="*/ 2147483647 w 208"/>
              <a:gd name="T27" fmla="*/ 2147483647 h 498"/>
              <a:gd name="T28" fmla="*/ 2147483647 w 208"/>
              <a:gd name="T29" fmla="*/ 2147483647 h 498"/>
              <a:gd name="T30" fmla="*/ 2147483647 w 208"/>
              <a:gd name="T31" fmla="*/ 2147483647 h 498"/>
              <a:gd name="T32" fmla="*/ 2147483647 w 208"/>
              <a:gd name="T33" fmla="*/ 2147483647 h 498"/>
              <a:gd name="T34" fmla="*/ 2147483647 w 208"/>
              <a:gd name="T35" fmla="*/ 2147483647 h 498"/>
              <a:gd name="T36" fmla="*/ 2147483647 w 208"/>
              <a:gd name="T37" fmla="*/ 2147483647 h 498"/>
              <a:gd name="T38" fmla="*/ 2147483647 w 208"/>
              <a:gd name="T39" fmla="*/ 2147483647 h 498"/>
              <a:gd name="T40" fmla="*/ 2147483647 w 208"/>
              <a:gd name="T41" fmla="*/ 2147483647 h 498"/>
              <a:gd name="T42" fmla="*/ 2147483647 w 208"/>
              <a:gd name="T43" fmla="*/ 2147483647 h 498"/>
              <a:gd name="T44" fmla="*/ 2147483647 w 208"/>
              <a:gd name="T45" fmla="*/ 2147483647 h 498"/>
              <a:gd name="T46" fmla="*/ 2147483647 w 208"/>
              <a:gd name="T47" fmla="*/ 2147483647 h 498"/>
              <a:gd name="T48" fmla="*/ 2147483647 w 208"/>
              <a:gd name="T49" fmla="*/ 2147483647 h 498"/>
              <a:gd name="T50" fmla="*/ 2147483647 w 208"/>
              <a:gd name="T51" fmla="*/ 2147483647 h 498"/>
              <a:gd name="T52" fmla="*/ 2147483647 w 208"/>
              <a:gd name="T53" fmla="*/ 2147483647 h 498"/>
              <a:gd name="T54" fmla="*/ 2147483647 w 208"/>
              <a:gd name="T55" fmla="*/ 2147483647 h 498"/>
              <a:gd name="T56" fmla="*/ 2147483647 w 208"/>
              <a:gd name="T57" fmla="*/ 2147483647 h 498"/>
              <a:gd name="T58" fmla="*/ 2147483647 w 208"/>
              <a:gd name="T59" fmla="*/ 2147483647 h 498"/>
              <a:gd name="T60" fmla="*/ 2147483647 w 208"/>
              <a:gd name="T61" fmla="*/ 2147483647 h 498"/>
              <a:gd name="T62" fmla="*/ 2147483647 w 208"/>
              <a:gd name="T63" fmla="*/ 2147483647 h 498"/>
              <a:gd name="T64" fmla="*/ 2147483647 w 208"/>
              <a:gd name="T65" fmla="*/ 2147483647 h 498"/>
              <a:gd name="T66" fmla="*/ 2147483647 w 208"/>
              <a:gd name="T67" fmla="*/ 2147483647 h 498"/>
              <a:gd name="T68" fmla="*/ 2147483647 w 208"/>
              <a:gd name="T69" fmla="*/ 2147483647 h 498"/>
              <a:gd name="T70" fmla="*/ 2147483647 w 208"/>
              <a:gd name="T71" fmla="*/ 2147483647 h 498"/>
              <a:gd name="T72" fmla="*/ 2147483647 w 208"/>
              <a:gd name="T73" fmla="*/ 2147483647 h 498"/>
              <a:gd name="T74" fmla="*/ 2147483647 w 208"/>
              <a:gd name="T75" fmla="*/ 2147483647 h 498"/>
              <a:gd name="T76" fmla="*/ 2147483647 w 208"/>
              <a:gd name="T77" fmla="*/ 2147483647 h 498"/>
              <a:gd name="T78" fmla="*/ 2147483647 w 208"/>
              <a:gd name="T79" fmla="*/ 2147483647 h 498"/>
              <a:gd name="T80" fmla="*/ 2147483647 w 208"/>
              <a:gd name="T81" fmla="*/ 2147483647 h 498"/>
              <a:gd name="T82" fmla="*/ 2147483647 w 208"/>
              <a:gd name="T83" fmla="*/ 2147483647 h 498"/>
              <a:gd name="T84" fmla="*/ 2147483647 w 208"/>
              <a:gd name="T85" fmla="*/ 2147483647 h 498"/>
              <a:gd name="T86" fmla="*/ 2147483647 w 208"/>
              <a:gd name="T87" fmla="*/ 2147483647 h 498"/>
              <a:gd name="T88" fmla="*/ 2147483647 w 208"/>
              <a:gd name="T89" fmla="*/ 2147483647 h 498"/>
              <a:gd name="T90" fmla="*/ 2147483647 w 208"/>
              <a:gd name="T91" fmla="*/ 2147483647 h 498"/>
              <a:gd name="T92" fmla="*/ 2147483647 w 208"/>
              <a:gd name="T93" fmla="*/ 2147483647 h 498"/>
              <a:gd name="T94" fmla="*/ 2147483647 w 208"/>
              <a:gd name="T95" fmla="*/ 2147483647 h 498"/>
              <a:gd name="T96" fmla="*/ 2147483647 w 208"/>
              <a:gd name="T97" fmla="*/ 2147483647 h 498"/>
              <a:gd name="T98" fmla="*/ 2147483647 w 208"/>
              <a:gd name="T99" fmla="*/ 2147483647 h 498"/>
              <a:gd name="T100" fmla="*/ 2147483647 w 208"/>
              <a:gd name="T101" fmla="*/ 2147483647 h 498"/>
              <a:gd name="T102" fmla="*/ 2147483647 w 208"/>
              <a:gd name="T103" fmla="*/ 2147483647 h 498"/>
              <a:gd name="T104" fmla="*/ 2147483647 w 208"/>
              <a:gd name="T105" fmla="*/ 2147483647 h 498"/>
              <a:gd name="T106" fmla="*/ 2147483647 w 208"/>
              <a:gd name="T107" fmla="*/ 2147483647 h 498"/>
              <a:gd name="T108" fmla="*/ 2147483647 w 208"/>
              <a:gd name="T109" fmla="*/ 2147483647 h 498"/>
              <a:gd name="T110" fmla="*/ 2147483647 w 208"/>
              <a:gd name="T111" fmla="*/ 2147483647 h 498"/>
              <a:gd name="T112" fmla="*/ 2147483647 w 208"/>
              <a:gd name="T113" fmla="*/ 2147483647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solidFill>
            <a:srgbClr val="B2B2B2"/>
          </a:solidFill>
          <a:ln w="3175" cap="rnd">
            <a:solidFill>
              <a:srgbClr val="B2B2B2"/>
            </a:solidFill>
            <a:round/>
            <a:headEnd/>
            <a:tailEnd/>
          </a:ln>
        </p:spPr>
        <p:txBody>
          <a:bodyPr/>
          <a:lstStyle/>
          <a:p>
            <a:endParaRPr lang="en-US"/>
          </a:p>
        </p:txBody>
      </p:sp>
      <p:sp>
        <p:nvSpPr>
          <p:cNvPr id="33817" name="Freeform 25"/>
          <p:cNvSpPr>
            <a:spLocks noChangeAspect="1"/>
          </p:cNvSpPr>
          <p:nvPr/>
        </p:nvSpPr>
        <p:spPr bwMode="auto">
          <a:xfrm>
            <a:off x="2654300" y="4818063"/>
            <a:ext cx="127000" cy="1011237"/>
          </a:xfrm>
          <a:custGeom>
            <a:avLst/>
            <a:gdLst>
              <a:gd name="T0" fmla="*/ 2147483647 w 68"/>
              <a:gd name="T1" fmla="*/ 2147483647 h 547"/>
              <a:gd name="T2" fmla="*/ 2147483647 w 68"/>
              <a:gd name="T3" fmla="*/ 2147483647 h 547"/>
              <a:gd name="T4" fmla="*/ 2147483647 w 68"/>
              <a:gd name="T5" fmla="*/ 2147483647 h 547"/>
              <a:gd name="T6" fmla="*/ 2147483647 w 68"/>
              <a:gd name="T7" fmla="*/ 2147483647 h 547"/>
              <a:gd name="T8" fmla="*/ 2147483647 w 68"/>
              <a:gd name="T9" fmla="*/ 2147483647 h 547"/>
              <a:gd name="T10" fmla="*/ 2147483647 w 68"/>
              <a:gd name="T11" fmla="*/ 2147483647 h 547"/>
              <a:gd name="T12" fmla="*/ 2147483647 w 68"/>
              <a:gd name="T13" fmla="*/ 2147483647 h 547"/>
              <a:gd name="T14" fmla="*/ 2147483647 w 68"/>
              <a:gd name="T15" fmla="*/ 2147483647 h 547"/>
              <a:gd name="T16" fmla="*/ 2147483647 w 68"/>
              <a:gd name="T17" fmla="*/ 2147483647 h 547"/>
              <a:gd name="T18" fmla="*/ 2147483647 w 68"/>
              <a:gd name="T19" fmla="*/ 2147483647 h 547"/>
              <a:gd name="T20" fmla="*/ 2147483647 w 68"/>
              <a:gd name="T21" fmla="*/ 2147483647 h 547"/>
              <a:gd name="T22" fmla="*/ 2147483647 w 68"/>
              <a:gd name="T23" fmla="*/ 2147483647 h 547"/>
              <a:gd name="T24" fmla="*/ 2147483647 w 68"/>
              <a:gd name="T25" fmla="*/ 2147483647 h 547"/>
              <a:gd name="T26" fmla="*/ 2147483647 w 68"/>
              <a:gd name="T27" fmla="*/ 2147483647 h 547"/>
              <a:gd name="T28" fmla="*/ 2147483647 w 68"/>
              <a:gd name="T29" fmla="*/ 2147483647 h 547"/>
              <a:gd name="T30" fmla="*/ 2147483647 w 68"/>
              <a:gd name="T31" fmla="*/ 2147483647 h 547"/>
              <a:gd name="T32" fmla="*/ 2147483647 w 68"/>
              <a:gd name="T33" fmla="*/ 2147483647 h 547"/>
              <a:gd name="T34" fmla="*/ 2147483647 w 68"/>
              <a:gd name="T35" fmla="*/ 2147483647 h 547"/>
              <a:gd name="T36" fmla="*/ 2147483647 w 68"/>
              <a:gd name="T37" fmla="*/ 2147483647 h 547"/>
              <a:gd name="T38" fmla="*/ 2147483647 w 68"/>
              <a:gd name="T39" fmla="*/ 2147483647 h 547"/>
              <a:gd name="T40" fmla="*/ 2147483647 w 68"/>
              <a:gd name="T41" fmla="*/ 2147483647 h 547"/>
              <a:gd name="T42" fmla="*/ 2147483647 w 68"/>
              <a:gd name="T43" fmla="*/ 2147483647 h 547"/>
              <a:gd name="T44" fmla="*/ 2147483647 w 68"/>
              <a:gd name="T45" fmla="*/ 2147483647 h 547"/>
              <a:gd name="T46" fmla="*/ 2147483647 w 68"/>
              <a:gd name="T47" fmla="*/ 2147483647 h 547"/>
              <a:gd name="T48" fmla="*/ 2147483647 w 68"/>
              <a:gd name="T49" fmla="*/ 2147483647 h 547"/>
              <a:gd name="T50" fmla="*/ 2147483647 w 68"/>
              <a:gd name="T51" fmla="*/ 2147483647 h 547"/>
              <a:gd name="T52" fmla="*/ 2147483647 w 68"/>
              <a:gd name="T53" fmla="*/ 2147483647 h 547"/>
              <a:gd name="T54" fmla="*/ 2147483647 w 68"/>
              <a:gd name="T55" fmla="*/ 2147483647 h 547"/>
              <a:gd name="T56" fmla="*/ 2147483647 w 68"/>
              <a:gd name="T57" fmla="*/ 2147483647 h 547"/>
              <a:gd name="T58" fmla="*/ 2147483647 w 68"/>
              <a:gd name="T59" fmla="*/ 2147483647 h 547"/>
              <a:gd name="T60" fmla="*/ 2147483647 w 68"/>
              <a:gd name="T61" fmla="*/ 2147483647 h 547"/>
              <a:gd name="T62" fmla="*/ 2147483647 w 68"/>
              <a:gd name="T63" fmla="*/ 2147483647 h 547"/>
              <a:gd name="T64" fmla="*/ 2147483647 w 68"/>
              <a:gd name="T65" fmla="*/ 2147483647 h 547"/>
              <a:gd name="T66" fmla="*/ 2147483647 w 68"/>
              <a:gd name="T67" fmla="*/ 2147483647 h 547"/>
              <a:gd name="T68" fmla="*/ 2147483647 w 68"/>
              <a:gd name="T69" fmla="*/ 2147483647 h 547"/>
              <a:gd name="T70" fmla="*/ 2147483647 w 68"/>
              <a:gd name="T71" fmla="*/ 2147483647 h 547"/>
              <a:gd name="T72" fmla="*/ 2147483647 w 68"/>
              <a:gd name="T73" fmla="*/ 2147483647 h 547"/>
              <a:gd name="T74" fmla="*/ 2147483647 w 68"/>
              <a:gd name="T75" fmla="*/ 2147483647 h 547"/>
              <a:gd name="T76" fmla="*/ 2147483647 w 68"/>
              <a:gd name="T77" fmla="*/ 2147483647 h 547"/>
              <a:gd name="T78" fmla="*/ 2147483647 w 68"/>
              <a:gd name="T79" fmla="*/ 2147483647 h 547"/>
              <a:gd name="T80" fmla="*/ 2147483647 w 68"/>
              <a:gd name="T81" fmla="*/ 2147483647 h 547"/>
              <a:gd name="T82" fmla="*/ 2147483647 w 68"/>
              <a:gd name="T83" fmla="*/ 2147483647 h 547"/>
              <a:gd name="T84" fmla="*/ 2147483647 w 68"/>
              <a:gd name="T85" fmla="*/ 2147483647 h 547"/>
              <a:gd name="T86" fmla="*/ 2147483647 w 68"/>
              <a:gd name="T87" fmla="*/ 2147483647 h 547"/>
              <a:gd name="T88" fmla="*/ 2147483647 w 68"/>
              <a:gd name="T89" fmla="*/ 2147483647 h 547"/>
              <a:gd name="T90" fmla="*/ 2147483647 w 68"/>
              <a:gd name="T91" fmla="*/ 2147483647 h 547"/>
              <a:gd name="T92" fmla="*/ 2147483647 w 68"/>
              <a:gd name="T93" fmla="*/ 2147483647 h 547"/>
              <a:gd name="T94" fmla="*/ 2147483647 w 68"/>
              <a:gd name="T95" fmla="*/ 2147483647 h 547"/>
              <a:gd name="T96" fmla="*/ 2147483647 w 68"/>
              <a:gd name="T97" fmla="*/ 2147483647 h 547"/>
              <a:gd name="T98" fmla="*/ 2147483647 w 68"/>
              <a:gd name="T99" fmla="*/ 2147483647 h 547"/>
              <a:gd name="T100" fmla="*/ 2147483647 w 68"/>
              <a:gd name="T101" fmla="*/ 2147483647 h 547"/>
              <a:gd name="T102" fmla="*/ 2147483647 w 68"/>
              <a:gd name="T103" fmla="*/ 2147483647 h 547"/>
              <a:gd name="T104" fmla="*/ 2147483647 w 68"/>
              <a:gd name="T105" fmla="*/ 2147483647 h 547"/>
              <a:gd name="T106" fmla="*/ 2147483647 w 68"/>
              <a:gd name="T107" fmla="*/ 2147483647 h 547"/>
              <a:gd name="T108" fmla="*/ 2147483647 w 68"/>
              <a:gd name="T109" fmla="*/ 2147483647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solidFill>
            <a:srgbClr val="B2B2B2"/>
          </a:solidFill>
          <a:ln w="3175" cap="rnd">
            <a:solidFill>
              <a:srgbClr val="B2B2B2"/>
            </a:solidFill>
            <a:round/>
            <a:headEnd/>
            <a:tailEnd/>
          </a:ln>
        </p:spPr>
        <p:txBody>
          <a:bodyPr/>
          <a:lstStyle/>
          <a:p>
            <a:endParaRPr lang="en-US"/>
          </a:p>
        </p:txBody>
      </p:sp>
      <p:sp>
        <p:nvSpPr>
          <p:cNvPr id="33818" name="Freeform 26"/>
          <p:cNvSpPr>
            <a:spLocks noChangeAspect="1"/>
          </p:cNvSpPr>
          <p:nvPr/>
        </p:nvSpPr>
        <p:spPr bwMode="auto">
          <a:xfrm>
            <a:off x="2425700" y="4340225"/>
            <a:ext cx="312738" cy="498475"/>
          </a:xfrm>
          <a:custGeom>
            <a:avLst/>
            <a:gdLst>
              <a:gd name="T0" fmla="*/ 2147483647 w 168"/>
              <a:gd name="T1" fmla="*/ 2147483647 h 269"/>
              <a:gd name="T2" fmla="*/ 2147483647 w 168"/>
              <a:gd name="T3" fmla="*/ 2147483647 h 269"/>
              <a:gd name="T4" fmla="*/ 2147483647 w 168"/>
              <a:gd name="T5" fmla="*/ 2147483647 h 269"/>
              <a:gd name="T6" fmla="*/ 2147483647 w 168"/>
              <a:gd name="T7" fmla="*/ 2147483647 h 269"/>
              <a:gd name="T8" fmla="*/ 2147483647 w 168"/>
              <a:gd name="T9" fmla="*/ 2147483647 h 269"/>
              <a:gd name="T10" fmla="*/ 2147483647 w 168"/>
              <a:gd name="T11" fmla="*/ 2147483647 h 269"/>
              <a:gd name="T12" fmla="*/ 2147483647 w 168"/>
              <a:gd name="T13" fmla="*/ 2147483647 h 269"/>
              <a:gd name="T14" fmla="*/ 2147483647 w 168"/>
              <a:gd name="T15" fmla="*/ 2147483647 h 269"/>
              <a:gd name="T16" fmla="*/ 2147483647 w 168"/>
              <a:gd name="T17" fmla="*/ 2147483647 h 269"/>
              <a:gd name="T18" fmla="*/ 2147483647 w 168"/>
              <a:gd name="T19" fmla="*/ 2147483647 h 269"/>
              <a:gd name="T20" fmla="*/ 2147483647 w 168"/>
              <a:gd name="T21" fmla="*/ 2147483647 h 269"/>
              <a:gd name="T22" fmla="*/ 2147483647 w 168"/>
              <a:gd name="T23" fmla="*/ 2147483647 h 269"/>
              <a:gd name="T24" fmla="*/ 2147483647 w 168"/>
              <a:gd name="T25" fmla="*/ 2147483647 h 269"/>
              <a:gd name="T26" fmla="*/ 2147483647 w 168"/>
              <a:gd name="T27" fmla="*/ 2147483647 h 269"/>
              <a:gd name="T28" fmla="*/ 2147483647 w 168"/>
              <a:gd name="T29" fmla="*/ 2147483647 h 269"/>
              <a:gd name="T30" fmla="*/ 2147483647 w 168"/>
              <a:gd name="T31" fmla="*/ 2147483647 h 269"/>
              <a:gd name="T32" fmla="*/ 2147483647 w 168"/>
              <a:gd name="T33" fmla="*/ 2147483647 h 269"/>
              <a:gd name="T34" fmla="*/ 2147483647 w 168"/>
              <a:gd name="T35" fmla="*/ 2147483647 h 269"/>
              <a:gd name="T36" fmla="*/ 2147483647 w 168"/>
              <a:gd name="T37" fmla="*/ 2147483647 h 269"/>
              <a:gd name="T38" fmla="*/ 2147483647 w 168"/>
              <a:gd name="T39" fmla="*/ 2147483647 h 269"/>
              <a:gd name="T40" fmla="*/ 2147483647 w 168"/>
              <a:gd name="T41" fmla="*/ 2147483647 h 269"/>
              <a:gd name="T42" fmla="*/ 2147483647 w 168"/>
              <a:gd name="T43" fmla="*/ 2147483647 h 269"/>
              <a:gd name="T44" fmla="*/ 2147483647 w 168"/>
              <a:gd name="T45" fmla="*/ 2147483647 h 269"/>
              <a:gd name="T46" fmla="*/ 2147483647 w 168"/>
              <a:gd name="T47" fmla="*/ 2147483647 h 269"/>
              <a:gd name="T48" fmla="*/ 2147483647 w 168"/>
              <a:gd name="T49" fmla="*/ 2147483647 h 269"/>
              <a:gd name="T50" fmla="*/ 2147483647 w 168"/>
              <a:gd name="T51" fmla="*/ 2147483647 h 269"/>
              <a:gd name="T52" fmla="*/ 2147483647 w 168"/>
              <a:gd name="T53" fmla="*/ 2147483647 h 269"/>
              <a:gd name="T54" fmla="*/ 2147483647 w 168"/>
              <a:gd name="T55" fmla="*/ 2147483647 h 269"/>
              <a:gd name="T56" fmla="*/ 2147483647 w 168"/>
              <a:gd name="T57" fmla="*/ 2147483647 h 269"/>
              <a:gd name="T58" fmla="*/ 2147483647 w 168"/>
              <a:gd name="T59" fmla="*/ 2147483647 h 269"/>
              <a:gd name="T60" fmla="*/ 2147483647 w 168"/>
              <a:gd name="T61" fmla="*/ 2147483647 h 269"/>
              <a:gd name="T62" fmla="*/ 2147483647 w 168"/>
              <a:gd name="T63" fmla="*/ 2147483647 h 269"/>
              <a:gd name="T64" fmla="*/ 2147483647 w 168"/>
              <a:gd name="T65" fmla="*/ 2147483647 h 269"/>
              <a:gd name="T66" fmla="*/ 2147483647 w 168"/>
              <a:gd name="T67" fmla="*/ 2147483647 h 269"/>
              <a:gd name="T68" fmla="*/ 2147483647 w 168"/>
              <a:gd name="T69" fmla="*/ 2147483647 h 269"/>
              <a:gd name="T70" fmla="*/ 2147483647 w 168"/>
              <a:gd name="T71" fmla="*/ 2147483647 h 269"/>
              <a:gd name="T72" fmla="*/ 2147483647 w 168"/>
              <a:gd name="T73" fmla="*/ 2147483647 h 269"/>
              <a:gd name="T74" fmla="*/ 2147483647 w 168"/>
              <a:gd name="T75" fmla="*/ 2147483647 h 269"/>
              <a:gd name="T76" fmla="*/ 2147483647 w 168"/>
              <a:gd name="T77" fmla="*/ 2147483647 h 269"/>
              <a:gd name="T78" fmla="*/ 2147483647 w 168"/>
              <a:gd name="T79" fmla="*/ 2147483647 h 269"/>
              <a:gd name="T80" fmla="*/ 2147483647 w 168"/>
              <a:gd name="T81" fmla="*/ 2147483647 h 269"/>
              <a:gd name="T82" fmla="*/ 2147483647 w 168"/>
              <a:gd name="T83" fmla="*/ 2147483647 h 269"/>
              <a:gd name="T84" fmla="*/ 2147483647 w 168"/>
              <a:gd name="T85" fmla="*/ 2147483647 h 269"/>
              <a:gd name="T86" fmla="*/ 2147483647 w 168"/>
              <a:gd name="T87" fmla="*/ 2147483647 h 269"/>
              <a:gd name="T88" fmla="*/ 2147483647 w 168"/>
              <a:gd name="T89" fmla="*/ 2147483647 h 269"/>
              <a:gd name="T90" fmla="*/ 2147483647 w 168"/>
              <a:gd name="T91" fmla="*/ 2147483647 h 269"/>
              <a:gd name="T92" fmla="*/ 2147483647 w 168"/>
              <a:gd name="T93" fmla="*/ 2147483647 h 269"/>
              <a:gd name="T94" fmla="*/ 2147483647 w 168"/>
              <a:gd name="T95" fmla="*/ 2147483647 h 269"/>
              <a:gd name="T96" fmla="*/ 2147483647 w 168"/>
              <a:gd name="T97" fmla="*/ 2147483647 h 269"/>
              <a:gd name="T98" fmla="*/ 2147483647 w 168"/>
              <a:gd name="T99" fmla="*/ 2147483647 h 269"/>
              <a:gd name="T100" fmla="*/ 2147483647 w 168"/>
              <a:gd name="T101" fmla="*/ 2147483647 h 269"/>
              <a:gd name="T102" fmla="*/ 2147483647 w 168"/>
              <a:gd name="T103" fmla="*/ 2147483647 h 269"/>
              <a:gd name="T104" fmla="*/ 2147483647 w 168"/>
              <a:gd name="T105" fmla="*/ 2147483647 h 269"/>
              <a:gd name="T106" fmla="*/ 2147483647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solidFill>
            <a:srgbClr val="B2B2B2"/>
          </a:solidFill>
          <a:ln w="3175" cap="rnd">
            <a:solidFill>
              <a:srgbClr val="B2B2B2"/>
            </a:solidFill>
            <a:round/>
            <a:headEnd/>
            <a:tailEnd/>
          </a:ln>
        </p:spPr>
        <p:txBody>
          <a:bodyPr/>
          <a:lstStyle/>
          <a:p>
            <a:endParaRPr lang="en-US"/>
          </a:p>
        </p:txBody>
      </p:sp>
      <p:sp>
        <p:nvSpPr>
          <p:cNvPr id="33819" name="Freeform 27"/>
          <p:cNvSpPr>
            <a:spLocks noChangeAspect="1"/>
          </p:cNvSpPr>
          <p:nvPr/>
        </p:nvSpPr>
        <p:spPr bwMode="auto">
          <a:xfrm>
            <a:off x="2435225" y="4303713"/>
            <a:ext cx="134938" cy="168275"/>
          </a:xfrm>
          <a:custGeom>
            <a:avLst/>
            <a:gdLst>
              <a:gd name="T0" fmla="*/ 2147483647 w 74"/>
              <a:gd name="T1" fmla="*/ 2147483647 h 91"/>
              <a:gd name="T2" fmla="*/ 2147483647 w 74"/>
              <a:gd name="T3" fmla="*/ 2147483647 h 91"/>
              <a:gd name="T4" fmla="*/ 2147483647 w 74"/>
              <a:gd name="T5" fmla="*/ 2147483647 h 91"/>
              <a:gd name="T6" fmla="*/ 2147483647 w 74"/>
              <a:gd name="T7" fmla="*/ 2147483647 h 91"/>
              <a:gd name="T8" fmla="*/ 2147483647 w 74"/>
              <a:gd name="T9" fmla="*/ 2147483647 h 91"/>
              <a:gd name="T10" fmla="*/ 2147483647 w 74"/>
              <a:gd name="T11" fmla="*/ 2147483647 h 91"/>
              <a:gd name="T12" fmla="*/ 2147483647 w 74"/>
              <a:gd name="T13" fmla="*/ 2147483647 h 91"/>
              <a:gd name="T14" fmla="*/ 2147483647 w 74"/>
              <a:gd name="T15" fmla="*/ 2147483647 h 91"/>
              <a:gd name="T16" fmla="*/ 2147483647 w 74"/>
              <a:gd name="T17" fmla="*/ 2147483647 h 91"/>
              <a:gd name="T18" fmla="*/ 2147483647 w 74"/>
              <a:gd name="T19" fmla="*/ 2147483647 h 91"/>
              <a:gd name="T20" fmla="*/ 2147483647 w 74"/>
              <a:gd name="T21" fmla="*/ 2147483647 h 91"/>
              <a:gd name="T22" fmla="*/ 2147483647 w 74"/>
              <a:gd name="T23" fmla="*/ 2147483647 h 91"/>
              <a:gd name="T24" fmla="*/ 2147483647 w 74"/>
              <a:gd name="T25" fmla="*/ 2147483647 h 91"/>
              <a:gd name="T26" fmla="*/ 2147483647 w 74"/>
              <a:gd name="T27" fmla="*/ 2147483647 h 91"/>
              <a:gd name="T28" fmla="*/ 2147483647 w 74"/>
              <a:gd name="T29" fmla="*/ 2147483647 h 91"/>
              <a:gd name="T30" fmla="*/ 2147483647 w 74"/>
              <a:gd name="T31" fmla="*/ 2147483647 h 91"/>
              <a:gd name="T32" fmla="*/ 2147483647 w 74"/>
              <a:gd name="T33" fmla="*/ 2147483647 h 91"/>
              <a:gd name="T34" fmla="*/ 2147483647 w 74"/>
              <a:gd name="T35" fmla="*/ 2147483647 h 91"/>
              <a:gd name="T36" fmla="*/ 2147483647 w 74"/>
              <a:gd name="T37" fmla="*/ 2147483647 h 91"/>
              <a:gd name="T38" fmla="*/ 2147483647 w 74"/>
              <a:gd name="T39" fmla="*/ 0 h 91"/>
              <a:gd name="T40" fmla="*/ 2147483647 w 74"/>
              <a:gd name="T41" fmla="*/ 2147483647 h 91"/>
              <a:gd name="T42" fmla="*/ 2147483647 w 74"/>
              <a:gd name="T43" fmla="*/ 2147483647 h 91"/>
              <a:gd name="T44" fmla="*/ 2147483647 w 74"/>
              <a:gd name="T45" fmla="*/ 2147483647 h 91"/>
              <a:gd name="T46" fmla="*/ 2147483647 w 74"/>
              <a:gd name="T47" fmla="*/ 2147483647 h 91"/>
              <a:gd name="T48" fmla="*/ 2147483647 w 74"/>
              <a:gd name="T49" fmla="*/ 2147483647 h 91"/>
              <a:gd name="T50" fmla="*/ 2147483647 w 74"/>
              <a:gd name="T51" fmla="*/ 2147483647 h 91"/>
              <a:gd name="T52" fmla="*/ 2147483647 w 74"/>
              <a:gd name="T53" fmla="*/ 2147483647 h 91"/>
              <a:gd name="T54" fmla="*/ 2147483647 w 74"/>
              <a:gd name="T55" fmla="*/ 2147483647 h 91"/>
              <a:gd name="T56" fmla="*/ 2147483647 w 74"/>
              <a:gd name="T57" fmla="*/ 2147483647 h 91"/>
              <a:gd name="T58" fmla="*/ 2147483647 w 74"/>
              <a:gd name="T59" fmla="*/ 2147483647 h 91"/>
              <a:gd name="T60" fmla="*/ 2147483647 w 74"/>
              <a:gd name="T61" fmla="*/ 2147483647 h 91"/>
              <a:gd name="T62" fmla="*/ 2147483647 w 74"/>
              <a:gd name="T63" fmla="*/ 2147483647 h 91"/>
              <a:gd name="T64" fmla="*/ 2147483647 w 74"/>
              <a:gd name="T65" fmla="*/ 2147483647 h 91"/>
              <a:gd name="T66" fmla="*/ 2147483647 w 74"/>
              <a:gd name="T67" fmla="*/ 2147483647 h 91"/>
              <a:gd name="T68" fmla="*/ 2147483647 w 74"/>
              <a:gd name="T69" fmla="*/ 2147483647 h 91"/>
              <a:gd name="T70" fmla="*/ 2147483647 w 74"/>
              <a:gd name="T71" fmla="*/ 2147483647 h 91"/>
              <a:gd name="T72" fmla="*/ 2147483647 w 74"/>
              <a:gd name="T73" fmla="*/ 2147483647 h 91"/>
              <a:gd name="T74" fmla="*/ 2147483647 w 74"/>
              <a:gd name="T75" fmla="*/ 2147483647 h 91"/>
              <a:gd name="T76" fmla="*/ 2147483647 w 74"/>
              <a:gd name="T77" fmla="*/ 2147483647 h 91"/>
              <a:gd name="T78" fmla="*/ 2147483647 w 74"/>
              <a:gd name="T79" fmla="*/ 2147483647 h 91"/>
              <a:gd name="T80" fmla="*/ 2147483647 w 74"/>
              <a:gd name="T81" fmla="*/ 2147483647 h 91"/>
              <a:gd name="T82" fmla="*/ 2147483647 w 74"/>
              <a:gd name="T83" fmla="*/ 2147483647 h 91"/>
              <a:gd name="T84" fmla="*/ 2147483647 w 74"/>
              <a:gd name="T85" fmla="*/ 2147483647 h 91"/>
              <a:gd name="T86" fmla="*/ 2147483647 w 74"/>
              <a:gd name="T87" fmla="*/ 2147483647 h 91"/>
              <a:gd name="T88" fmla="*/ 2147483647 w 74"/>
              <a:gd name="T89" fmla="*/ 2147483647 h 91"/>
              <a:gd name="T90" fmla="*/ 2147483647 w 74"/>
              <a:gd name="T91" fmla="*/ 2147483647 h 91"/>
              <a:gd name="T92" fmla="*/ 2147483647 w 74"/>
              <a:gd name="T93" fmla="*/ 2147483647 h 91"/>
              <a:gd name="T94" fmla="*/ 2147483647 w 74"/>
              <a:gd name="T95" fmla="*/ 2147483647 h 91"/>
              <a:gd name="T96" fmla="*/ 2147483647 w 74"/>
              <a:gd name="T97" fmla="*/ 2147483647 h 91"/>
              <a:gd name="T98" fmla="*/ 2147483647 w 74"/>
              <a:gd name="T99" fmla="*/ 2147483647 h 91"/>
              <a:gd name="T100" fmla="*/ 2147483647 w 74"/>
              <a:gd name="T101" fmla="*/ 2147483647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solidFill>
            <a:srgbClr val="B2B2B2"/>
          </a:solidFill>
          <a:ln w="3175" cap="rnd">
            <a:solidFill>
              <a:srgbClr val="B2B2B2"/>
            </a:solidFill>
            <a:round/>
            <a:headEnd/>
            <a:tailEnd/>
          </a:ln>
        </p:spPr>
        <p:txBody>
          <a:bodyPr/>
          <a:lstStyle/>
          <a:p>
            <a:endParaRPr lang="en-US"/>
          </a:p>
        </p:txBody>
      </p:sp>
      <p:sp>
        <p:nvSpPr>
          <p:cNvPr id="33820" name="Freeform 28"/>
          <p:cNvSpPr>
            <a:spLocks noChangeAspect="1"/>
          </p:cNvSpPr>
          <p:nvPr/>
        </p:nvSpPr>
        <p:spPr bwMode="auto">
          <a:xfrm>
            <a:off x="2655888" y="3808413"/>
            <a:ext cx="87312" cy="53975"/>
          </a:xfrm>
          <a:custGeom>
            <a:avLst/>
            <a:gdLst>
              <a:gd name="T0" fmla="*/ 2147483647 w 47"/>
              <a:gd name="T1" fmla="*/ 2147483647 h 30"/>
              <a:gd name="T2" fmla="*/ 2147483647 w 47"/>
              <a:gd name="T3" fmla="*/ 2147483647 h 30"/>
              <a:gd name="T4" fmla="*/ 2147483647 w 47"/>
              <a:gd name="T5" fmla="*/ 2147483647 h 30"/>
              <a:gd name="T6" fmla="*/ 2147483647 w 47"/>
              <a:gd name="T7" fmla="*/ 2147483647 h 30"/>
              <a:gd name="T8" fmla="*/ 2147483647 w 47"/>
              <a:gd name="T9" fmla="*/ 2147483647 h 30"/>
              <a:gd name="T10" fmla="*/ 2147483647 w 47"/>
              <a:gd name="T11" fmla="*/ 2147483647 h 30"/>
              <a:gd name="T12" fmla="*/ 2147483647 w 47"/>
              <a:gd name="T13" fmla="*/ 2147483647 h 30"/>
              <a:gd name="T14" fmla="*/ 2147483647 w 47"/>
              <a:gd name="T15" fmla="*/ 2147483647 h 30"/>
              <a:gd name="T16" fmla="*/ 2147483647 w 47"/>
              <a:gd name="T17" fmla="*/ 2147483647 h 30"/>
              <a:gd name="T18" fmla="*/ 2147483647 w 47"/>
              <a:gd name="T19" fmla="*/ 2147483647 h 30"/>
              <a:gd name="T20" fmla="*/ 2147483647 w 47"/>
              <a:gd name="T21" fmla="*/ 0 h 30"/>
              <a:gd name="T22" fmla="*/ 2147483647 w 47"/>
              <a:gd name="T23" fmla="*/ 2147483647 h 30"/>
              <a:gd name="T24" fmla="*/ 2147483647 w 47"/>
              <a:gd name="T25" fmla="*/ 2147483647 h 30"/>
              <a:gd name="T26" fmla="*/ 2147483647 w 47"/>
              <a:gd name="T27" fmla="*/ 2147483647 h 30"/>
              <a:gd name="T28" fmla="*/ 2147483647 w 47"/>
              <a:gd name="T29" fmla="*/ 2147483647 h 30"/>
              <a:gd name="T30" fmla="*/ 0 w 47"/>
              <a:gd name="T31" fmla="*/ 2147483647 h 30"/>
              <a:gd name="T32" fmla="*/ 2147483647 w 47"/>
              <a:gd name="T33" fmla="*/ 2147483647 h 30"/>
              <a:gd name="T34" fmla="*/ 2147483647 w 47"/>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solidFill>
            <a:srgbClr val="B2B2B2"/>
          </a:solidFill>
          <a:ln w="3175" cap="rnd">
            <a:solidFill>
              <a:srgbClr val="B2B2B2"/>
            </a:solidFill>
            <a:round/>
            <a:headEnd/>
            <a:tailEnd/>
          </a:ln>
        </p:spPr>
        <p:txBody>
          <a:bodyPr/>
          <a:lstStyle/>
          <a:p>
            <a:endParaRPr lang="en-US"/>
          </a:p>
        </p:txBody>
      </p:sp>
      <p:sp>
        <p:nvSpPr>
          <p:cNvPr id="33821" name="Freeform 29"/>
          <p:cNvSpPr>
            <a:spLocks noChangeAspect="1"/>
          </p:cNvSpPr>
          <p:nvPr/>
        </p:nvSpPr>
        <p:spPr bwMode="auto">
          <a:xfrm>
            <a:off x="1647825" y="3444875"/>
            <a:ext cx="669925" cy="508000"/>
          </a:xfrm>
          <a:custGeom>
            <a:avLst/>
            <a:gdLst>
              <a:gd name="T0" fmla="*/ 2147483647 w 361"/>
              <a:gd name="T1" fmla="*/ 2147483647 h 274"/>
              <a:gd name="T2" fmla="*/ 2147483647 w 361"/>
              <a:gd name="T3" fmla="*/ 2147483647 h 274"/>
              <a:gd name="T4" fmla="*/ 2147483647 w 361"/>
              <a:gd name="T5" fmla="*/ 2147483647 h 274"/>
              <a:gd name="T6" fmla="*/ 2147483647 w 361"/>
              <a:gd name="T7" fmla="*/ 2147483647 h 274"/>
              <a:gd name="T8" fmla="*/ 2147483647 w 361"/>
              <a:gd name="T9" fmla="*/ 2147483647 h 274"/>
              <a:gd name="T10" fmla="*/ 2147483647 w 361"/>
              <a:gd name="T11" fmla="*/ 2147483647 h 274"/>
              <a:gd name="T12" fmla="*/ 2147483647 w 361"/>
              <a:gd name="T13" fmla="*/ 2147483647 h 274"/>
              <a:gd name="T14" fmla="*/ 2147483647 w 361"/>
              <a:gd name="T15" fmla="*/ 2147483647 h 274"/>
              <a:gd name="T16" fmla="*/ 2147483647 w 361"/>
              <a:gd name="T17" fmla="*/ 2147483647 h 274"/>
              <a:gd name="T18" fmla="*/ 2147483647 w 361"/>
              <a:gd name="T19" fmla="*/ 2147483647 h 274"/>
              <a:gd name="T20" fmla="*/ 2147483647 w 361"/>
              <a:gd name="T21" fmla="*/ 2147483647 h 274"/>
              <a:gd name="T22" fmla="*/ 2147483647 w 361"/>
              <a:gd name="T23" fmla="*/ 2147483647 h 274"/>
              <a:gd name="T24" fmla="*/ 2147483647 w 361"/>
              <a:gd name="T25" fmla="*/ 2147483647 h 274"/>
              <a:gd name="T26" fmla="*/ 2147483647 w 361"/>
              <a:gd name="T27" fmla="*/ 2147483647 h 274"/>
              <a:gd name="T28" fmla="*/ 2147483647 w 361"/>
              <a:gd name="T29" fmla="*/ 2147483647 h 274"/>
              <a:gd name="T30" fmla="*/ 2147483647 w 361"/>
              <a:gd name="T31" fmla="*/ 2147483647 h 274"/>
              <a:gd name="T32" fmla="*/ 2147483647 w 361"/>
              <a:gd name="T33" fmla="*/ 2147483647 h 274"/>
              <a:gd name="T34" fmla="*/ 2147483647 w 361"/>
              <a:gd name="T35" fmla="*/ 2147483647 h 274"/>
              <a:gd name="T36" fmla="*/ 2147483647 w 361"/>
              <a:gd name="T37" fmla="*/ 2147483647 h 274"/>
              <a:gd name="T38" fmla="*/ 2147483647 w 361"/>
              <a:gd name="T39" fmla="*/ 0 h 274"/>
              <a:gd name="T40" fmla="*/ 2147483647 w 361"/>
              <a:gd name="T41" fmla="*/ 2147483647 h 274"/>
              <a:gd name="T42" fmla="*/ 2147483647 w 361"/>
              <a:gd name="T43" fmla="*/ 2147483647 h 274"/>
              <a:gd name="T44" fmla="*/ 2147483647 w 361"/>
              <a:gd name="T45" fmla="*/ 2147483647 h 274"/>
              <a:gd name="T46" fmla="*/ 2147483647 w 361"/>
              <a:gd name="T47" fmla="*/ 2147483647 h 274"/>
              <a:gd name="T48" fmla="*/ 2147483647 w 361"/>
              <a:gd name="T49" fmla="*/ 2147483647 h 274"/>
              <a:gd name="T50" fmla="*/ 2147483647 w 361"/>
              <a:gd name="T51" fmla="*/ 2147483647 h 274"/>
              <a:gd name="T52" fmla="*/ 2147483647 w 361"/>
              <a:gd name="T53" fmla="*/ 2147483647 h 274"/>
              <a:gd name="T54" fmla="*/ 2147483647 w 361"/>
              <a:gd name="T55" fmla="*/ 2147483647 h 274"/>
              <a:gd name="T56" fmla="*/ 2147483647 w 361"/>
              <a:gd name="T57" fmla="*/ 2147483647 h 274"/>
              <a:gd name="T58" fmla="*/ 2147483647 w 361"/>
              <a:gd name="T59" fmla="*/ 2147483647 h 274"/>
              <a:gd name="T60" fmla="*/ 2147483647 w 361"/>
              <a:gd name="T61" fmla="*/ 2147483647 h 274"/>
              <a:gd name="T62" fmla="*/ 2147483647 w 361"/>
              <a:gd name="T63" fmla="*/ 2147483647 h 274"/>
              <a:gd name="T64" fmla="*/ 2147483647 w 361"/>
              <a:gd name="T65" fmla="*/ 2147483647 h 274"/>
              <a:gd name="T66" fmla="*/ 2147483647 w 361"/>
              <a:gd name="T67" fmla="*/ 2147483647 h 274"/>
              <a:gd name="T68" fmla="*/ 2147483647 w 361"/>
              <a:gd name="T69" fmla="*/ 2147483647 h 274"/>
              <a:gd name="T70" fmla="*/ 2147483647 w 361"/>
              <a:gd name="T71" fmla="*/ 2147483647 h 274"/>
              <a:gd name="T72" fmla="*/ 2147483647 w 361"/>
              <a:gd name="T73" fmla="*/ 2147483647 h 274"/>
              <a:gd name="T74" fmla="*/ 2147483647 w 361"/>
              <a:gd name="T75" fmla="*/ 2147483647 h 274"/>
              <a:gd name="T76" fmla="*/ 2147483647 w 361"/>
              <a:gd name="T77" fmla="*/ 2147483647 h 274"/>
              <a:gd name="T78" fmla="*/ 2147483647 w 361"/>
              <a:gd name="T79" fmla="*/ 2147483647 h 274"/>
              <a:gd name="T80" fmla="*/ 2147483647 w 361"/>
              <a:gd name="T81" fmla="*/ 2147483647 h 274"/>
              <a:gd name="T82" fmla="*/ 2147483647 w 361"/>
              <a:gd name="T83" fmla="*/ 2147483647 h 274"/>
              <a:gd name="T84" fmla="*/ 2147483647 w 361"/>
              <a:gd name="T85" fmla="*/ 2147483647 h 274"/>
              <a:gd name="T86" fmla="*/ 2147483647 w 361"/>
              <a:gd name="T87" fmla="*/ 2147483647 h 274"/>
              <a:gd name="T88" fmla="*/ 2147483647 w 361"/>
              <a:gd name="T89" fmla="*/ 2147483647 h 274"/>
              <a:gd name="T90" fmla="*/ 2147483647 w 361"/>
              <a:gd name="T91" fmla="*/ 2147483647 h 274"/>
              <a:gd name="T92" fmla="*/ 2147483647 w 361"/>
              <a:gd name="T93" fmla="*/ 2147483647 h 274"/>
              <a:gd name="T94" fmla="*/ 2147483647 w 361"/>
              <a:gd name="T95" fmla="*/ 2147483647 h 274"/>
              <a:gd name="T96" fmla="*/ 2147483647 w 361"/>
              <a:gd name="T97" fmla="*/ 2147483647 h 274"/>
              <a:gd name="T98" fmla="*/ 2147483647 w 361"/>
              <a:gd name="T99" fmla="*/ 2147483647 h 274"/>
              <a:gd name="T100" fmla="*/ 2147483647 w 361"/>
              <a:gd name="T101" fmla="*/ 2147483647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solidFill>
            <a:srgbClr val="B2B2B2"/>
          </a:solidFill>
          <a:ln w="3175" cap="rnd">
            <a:solidFill>
              <a:srgbClr val="B2B2B2"/>
            </a:solidFill>
            <a:round/>
            <a:headEnd/>
            <a:tailEnd/>
          </a:ln>
        </p:spPr>
        <p:txBody>
          <a:bodyPr/>
          <a:lstStyle/>
          <a:p>
            <a:endParaRPr lang="en-US"/>
          </a:p>
        </p:txBody>
      </p:sp>
      <p:sp>
        <p:nvSpPr>
          <p:cNvPr id="33822" name="Freeform 30"/>
          <p:cNvSpPr>
            <a:spLocks noChangeAspect="1"/>
          </p:cNvSpPr>
          <p:nvPr/>
        </p:nvSpPr>
        <p:spPr bwMode="auto">
          <a:xfrm>
            <a:off x="2252663" y="3846513"/>
            <a:ext cx="31750" cy="66675"/>
          </a:xfrm>
          <a:custGeom>
            <a:avLst/>
            <a:gdLst>
              <a:gd name="T0" fmla="*/ 2147483647 w 17"/>
              <a:gd name="T1" fmla="*/ 2147483647 h 36"/>
              <a:gd name="T2" fmla="*/ 2147483647 w 17"/>
              <a:gd name="T3" fmla="*/ 2147483647 h 36"/>
              <a:gd name="T4" fmla="*/ 2147483647 w 17"/>
              <a:gd name="T5" fmla="*/ 2147483647 h 36"/>
              <a:gd name="T6" fmla="*/ 2147483647 w 17"/>
              <a:gd name="T7" fmla="*/ 2147483647 h 36"/>
              <a:gd name="T8" fmla="*/ 2147483647 w 17"/>
              <a:gd name="T9" fmla="*/ 2147483647 h 36"/>
              <a:gd name="T10" fmla="*/ 2147483647 w 17"/>
              <a:gd name="T11" fmla="*/ 2147483647 h 36"/>
              <a:gd name="T12" fmla="*/ 2147483647 w 17"/>
              <a:gd name="T13" fmla="*/ 2147483647 h 36"/>
              <a:gd name="T14" fmla="*/ 2147483647 w 17"/>
              <a:gd name="T15" fmla="*/ 0 h 36"/>
              <a:gd name="T16" fmla="*/ 2147483647 w 17"/>
              <a:gd name="T17" fmla="*/ 2147483647 h 36"/>
              <a:gd name="T18" fmla="*/ 2147483647 w 17"/>
              <a:gd name="T19" fmla="*/ 2147483647 h 36"/>
              <a:gd name="T20" fmla="*/ 2147483647 w 17"/>
              <a:gd name="T21" fmla="*/ 2147483647 h 36"/>
              <a:gd name="T22" fmla="*/ 2147483647 w 17"/>
              <a:gd name="T23" fmla="*/ 2147483647 h 36"/>
              <a:gd name="T24" fmla="*/ 2147483647 w 17"/>
              <a:gd name="T25" fmla="*/ 2147483647 h 36"/>
              <a:gd name="T26" fmla="*/ 0 w 17"/>
              <a:gd name="T27" fmla="*/ 2147483647 h 36"/>
              <a:gd name="T28" fmla="*/ 2147483647 w 17"/>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solidFill>
            <a:srgbClr val="B2B2B2"/>
          </a:solidFill>
          <a:ln w="3175" cap="rnd">
            <a:solidFill>
              <a:srgbClr val="B2B2B2"/>
            </a:solidFill>
            <a:round/>
            <a:headEnd/>
            <a:tailEnd/>
          </a:ln>
        </p:spPr>
        <p:txBody>
          <a:bodyPr/>
          <a:lstStyle/>
          <a:p>
            <a:endParaRPr lang="en-US"/>
          </a:p>
        </p:txBody>
      </p:sp>
      <p:sp>
        <p:nvSpPr>
          <p:cNvPr id="33823" name="Freeform 31"/>
          <p:cNvSpPr>
            <a:spLocks noChangeAspect="1"/>
          </p:cNvSpPr>
          <p:nvPr/>
        </p:nvSpPr>
        <p:spPr bwMode="auto">
          <a:xfrm>
            <a:off x="2178050" y="3867150"/>
            <a:ext cx="98425" cy="106363"/>
          </a:xfrm>
          <a:custGeom>
            <a:avLst/>
            <a:gdLst>
              <a:gd name="T0" fmla="*/ 2147483647 w 53"/>
              <a:gd name="T1" fmla="*/ 2147483647 h 58"/>
              <a:gd name="T2" fmla="*/ 2147483647 w 53"/>
              <a:gd name="T3" fmla="*/ 2147483647 h 58"/>
              <a:gd name="T4" fmla="*/ 2147483647 w 53"/>
              <a:gd name="T5" fmla="*/ 2147483647 h 58"/>
              <a:gd name="T6" fmla="*/ 2147483647 w 53"/>
              <a:gd name="T7" fmla="*/ 2147483647 h 58"/>
              <a:gd name="T8" fmla="*/ 2147483647 w 53"/>
              <a:gd name="T9" fmla="*/ 2147483647 h 58"/>
              <a:gd name="T10" fmla="*/ 2147483647 w 53"/>
              <a:gd name="T11" fmla="*/ 2147483647 h 58"/>
              <a:gd name="T12" fmla="*/ 2147483647 w 53"/>
              <a:gd name="T13" fmla="*/ 2147483647 h 58"/>
              <a:gd name="T14" fmla="*/ 2147483647 w 53"/>
              <a:gd name="T15" fmla="*/ 2147483647 h 58"/>
              <a:gd name="T16" fmla="*/ 2147483647 w 53"/>
              <a:gd name="T17" fmla="*/ 2147483647 h 58"/>
              <a:gd name="T18" fmla="*/ 2147483647 w 53"/>
              <a:gd name="T19" fmla="*/ 0 h 58"/>
              <a:gd name="T20" fmla="*/ 2147483647 w 53"/>
              <a:gd name="T21" fmla="*/ 2147483647 h 58"/>
              <a:gd name="T22" fmla="*/ 2147483647 w 53"/>
              <a:gd name="T23" fmla="*/ 2147483647 h 58"/>
              <a:gd name="T24" fmla="*/ 2147483647 w 53"/>
              <a:gd name="T25" fmla="*/ 2147483647 h 58"/>
              <a:gd name="T26" fmla="*/ 2147483647 w 53"/>
              <a:gd name="T27" fmla="*/ 2147483647 h 58"/>
              <a:gd name="T28" fmla="*/ 2147483647 w 53"/>
              <a:gd name="T29" fmla="*/ 2147483647 h 58"/>
              <a:gd name="T30" fmla="*/ 2147483647 w 53"/>
              <a:gd name="T31" fmla="*/ 2147483647 h 58"/>
              <a:gd name="T32" fmla="*/ 2147483647 w 53"/>
              <a:gd name="T33" fmla="*/ 2147483647 h 58"/>
              <a:gd name="T34" fmla="*/ 2147483647 w 53"/>
              <a:gd name="T35" fmla="*/ 2147483647 h 58"/>
              <a:gd name="T36" fmla="*/ 2147483647 w 53"/>
              <a:gd name="T37" fmla="*/ 2147483647 h 58"/>
              <a:gd name="T38" fmla="*/ 2147483647 w 53"/>
              <a:gd name="T39" fmla="*/ 2147483647 h 58"/>
              <a:gd name="T40" fmla="*/ 0 w 53"/>
              <a:gd name="T41" fmla="*/ 2147483647 h 58"/>
              <a:gd name="T42" fmla="*/ 2147483647 w 53"/>
              <a:gd name="T43" fmla="*/ 2147483647 h 58"/>
              <a:gd name="T44" fmla="*/ 2147483647 w 53"/>
              <a:gd name="T45" fmla="*/ 2147483647 h 58"/>
              <a:gd name="T46" fmla="*/ 2147483647 w 53"/>
              <a:gd name="T47" fmla="*/ 2147483647 h 58"/>
              <a:gd name="T48" fmla="*/ 2147483647 w 53"/>
              <a:gd name="T49" fmla="*/ 2147483647 h 58"/>
              <a:gd name="T50" fmla="*/ 2147483647 w 53"/>
              <a:gd name="T51" fmla="*/ 2147483647 h 58"/>
              <a:gd name="T52" fmla="*/ 2147483647 w 53"/>
              <a:gd name="T53" fmla="*/ 2147483647 h 58"/>
              <a:gd name="T54" fmla="*/ 2147483647 w 53"/>
              <a:gd name="T55" fmla="*/ 2147483647 h 58"/>
              <a:gd name="T56" fmla="*/ 2147483647 w 53"/>
              <a:gd name="T57" fmla="*/ 2147483647 h 58"/>
              <a:gd name="T58" fmla="*/ 2147483647 w 53"/>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solidFill>
            <a:srgbClr val="B2B2B2"/>
          </a:solidFill>
          <a:ln w="3175" cap="rnd">
            <a:solidFill>
              <a:srgbClr val="B2B2B2"/>
            </a:solidFill>
            <a:round/>
            <a:headEnd/>
            <a:tailEnd/>
          </a:ln>
        </p:spPr>
        <p:txBody>
          <a:bodyPr/>
          <a:lstStyle/>
          <a:p>
            <a:endParaRPr lang="en-US"/>
          </a:p>
        </p:txBody>
      </p:sp>
      <p:sp>
        <p:nvSpPr>
          <p:cNvPr id="33824" name="Freeform 32"/>
          <p:cNvSpPr>
            <a:spLocks noChangeAspect="1"/>
          </p:cNvSpPr>
          <p:nvPr/>
        </p:nvSpPr>
        <p:spPr bwMode="auto">
          <a:xfrm>
            <a:off x="2227263" y="3952875"/>
            <a:ext cx="58737" cy="38100"/>
          </a:xfrm>
          <a:custGeom>
            <a:avLst/>
            <a:gdLst>
              <a:gd name="T0" fmla="*/ 2147483647 w 33"/>
              <a:gd name="T1" fmla="*/ 2147483647 h 22"/>
              <a:gd name="T2" fmla="*/ 2147483647 w 33"/>
              <a:gd name="T3" fmla="*/ 2147483647 h 22"/>
              <a:gd name="T4" fmla="*/ 2147483647 w 33"/>
              <a:gd name="T5" fmla="*/ 2147483647 h 22"/>
              <a:gd name="T6" fmla="*/ 2147483647 w 33"/>
              <a:gd name="T7" fmla="*/ 2147483647 h 22"/>
              <a:gd name="T8" fmla="*/ 2147483647 w 33"/>
              <a:gd name="T9" fmla="*/ 2147483647 h 22"/>
              <a:gd name="T10" fmla="*/ 2147483647 w 33"/>
              <a:gd name="T11" fmla="*/ 2147483647 h 22"/>
              <a:gd name="T12" fmla="*/ 2147483647 w 33"/>
              <a:gd name="T13" fmla="*/ 2147483647 h 22"/>
              <a:gd name="T14" fmla="*/ 2147483647 w 33"/>
              <a:gd name="T15" fmla="*/ 0 h 22"/>
              <a:gd name="T16" fmla="*/ 2147483647 w 33"/>
              <a:gd name="T17" fmla="*/ 0 h 22"/>
              <a:gd name="T18" fmla="*/ 2147483647 w 33"/>
              <a:gd name="T19" fmla="*/ 2147483647 h 22"/>
              <a:gd name="T20" fmla="*/ 2147483647 w 33"/>
              <a:gd name="T21" fmla="*/ 2147483647 h 22"/>
              <a:gd name="T22" fmla="*/ 2147483647 w 33"/>
              <a:gd name="T23" fmla="*/ 2147483647 h 22"/>
              <a:gd name="T24" fmla="*/ 0 w 33"/>
              <a:gd name="T25" fmla="*/ 2147483647 h 22"/>
              <a:gd name="T26" fmla="*/ 2147483647 w 33"/>
              <a:gd name="T27" fmla="*/ 2147483647 h 22"/>
              <a:gd name="T28" fmla="*/ 2147483647 w 33"/>
              <a:gd name="T29" fmla="*/ 2147483647 h 22"/>
              <a:gd name="T30" fmla="*/ 2147483647 w 33"/>
              <a:gd name="T31" fmla="*/ 2147483647 h 22"/>
              <a:gd name="T32" fmla="*/ 2147483647 w 33"/>
              <a:gd name="T33" fmla="*/ 2147483647 h 22"/>
              <a:gd name="T34" fmla="*/ 2147483647 w 33"/>
              <a:gd name="T35" fmla="*/ 2147483647 h 22"/>
              <a:gd name="T36" fmla="*/ 2147483647 w 33"/>
              <a:gd name="T37" fmla="*/ 2147483647 h 22"/>
              <a:gd name="T38" fmla="*/ 2147483647 w 33"/>
              <a:gd name="T39" fmla="*/ 2147483647 h 22"/>
              <a:gd name="T40" fmla="*/ 2147483647 w 33"/>
              <a:gd name="T41" fmla="*/ 2147483647 h 22"/>
              <a:gd name="T42" fmla="*/ 2147483647 w 33"/>
              <a:gd name="T43" fmla="*/ 2147483647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solidFill>
            <a:srgbClr val="B2B2B2"/>
          </a:solidFill>
          <a:ln w="3175" cap="rnd">
            <a:solidFill>
              <a:srgbClr val="B2B2B2"/>
            </a:solidFill>
            <a:round/>
            <a:headEnd/>
            <a:tailEnd/>
          </a:ln>
        </p:spPr>
        <p:txBody>
          <a:bodyPr/>
          <a:lstStyle/>
          <a:p>
            <a:endParaRPr lang="en-US"/>
          </a:p>
        </p:txBody>
      </p:sp>
      <p:sp>
        <p:nvSpPr>
          <p:cNvPr id="33825" name="Freeform 33"/>
          <p:cNvSpPr>
            <a:spLocks noChangeAspect="1"/>
          </p:cNvSpPr>
          <p:nvPr/>
        </p:nvSpPr>
        <p:spPr bwMode="auto">
          <a:xfrm>
            <a:off x="2252663" y="3914775"/>
            <a:ext cx="139700" cy="84138"/>
          </a:xfrm>
          <a:custGeom>
            <a:avLst/>
            <a:gdLst>
              <a:gd name="T0" fmla="*/ 2147483647 w 75"/>
              <a:gd name="T1" fmla="*/ 2147483647 h 44"/>
              <a:gd name="T2" fmla="*/ 2147483647 w 75"/>
              <a:gd name="T3" fmla="*/ 2147483647 h 44"/>
              <a:gd name="T4" fmla="*/ 2147483647 w 75"/>
              <a:gd name="T5" fmla="*/ 2147483647 h 44"/>
              <a:gd name="T6" fmla="*/ 2147483647 w 75"/>
              <a:gd name="T7" fmla="*/ 2147483647 h 44"/>
              <a:gd name="T8" fmla="*/ 2147483647 w 75"/>
              <a:gd name="T9" fmla="*/ 2147483647 h 44"/>
              <a:gd name="T10" fmla="*/ 2147483647 w 75"/>
              <a:gd name="T11" fmla="*/ 2147483647 h 44"/>
              <a:gd name="T12" fmla="*/ 2147483647 w 75"/>
              <a:gd name="T13" fmla="*/ 2147483647 h 44"/>
              <a:gd name="T14" fmla="*/ 0 w 75"/>
              <a:gd name="T15" fmla="*/ 2147483647 h 44"/>
              <a:gd name="T16" fmla="*/ 0 w 75"/>
              <a:gd name="T17" fmla="*/ 2147483647 h 44"/>
              <a:gd name="T18" fmla="*/ 2147483647 w 75"/>
              <a:gd name="T19" fmla="*/ 2147483647 h 44"/>
              <a:gd name="T20" fmla="*/ 2147483647 w 75"/>
              <a:gd name="T21" fmla="*/ 2147483647 h 44"/>
              <a:gd name="T22" fmla="*/ 2147483647 w 75"/>
              <a:gd name="T23" fmla="*/ 2147483647 h 44"/>
              <a:gd name="T24" fmla="*/ 2147483647 w 75"/>
              <a:gd name="T25" fmla="*/ 0 h 44"/>
              <a:gd name="T26" fmla="*/ 2147483647 w 75"/>
              <a:gd name="T27" fmla="*/ 2147483647 h 44"/>
              <a:gd name="T28" fmla="*/ 2147483647 w 75"/>
              <a:gd name="T29" fmla="*/ 2147483647 h 44"/>
              <a:gd name="T30" fmla="*/ 2147483647 w 75"/>
              <a:gd name="T31" fmla="*/ 2147483647 h 44"/>
              <a:gd name="T32" fmla="*/ 2147483647 w 75"/>
              <a:gd name="T33" fmla="*/ 0 h 44"/>
              <a:gd name="T34" fmla="*/ 2147483647 w 75"/>
              <a:gd name="T35" fmla="*/ 0 h 44"/>
              <a:gd name="T36" fmla="*/ 2147483647 w 75"/>
              <a:gd name="T37" fmla="*/ 2147483647 h 44"/>
              <a:gd name="T38" fmla="*/ 2147483647 w 75"/>
              <a:gd name="T39" fmla="*/ 2147483647 h 44"/>
              <a:gd name="T40" fmla="*/ 2147483647 w 75"/>
              <a:gd name="T41" fmla="*/ 2147483647 h 44"/>
              <a:gd name="T42" fmla="*/ 2147483647 w 75"/>
              <a:gd name="T43" fmla="*/ 2147483647 h 44"/>
              <a:gd name="T44" fmla="*/ 2147483647 w 75"/>
              <a:gd name="T45" fmla="*/ 2147483647 h 44"/>
              <a:gd name="T46" fmla="*/ 2147483647 w 75"/>
              <a:gd name="T47" fmla="*/ 2147483647 h 44"/>
              <a:gd name="T48" fmla="*/ 2147483647 w 75"/>
              <a:gd name="T49" fmla="*/ 2147483647 h 44"/>
              <a:gd name="T50" fmla="*/ 2147483647 w 75"/>
              <a:gd name="T51" fmla="*/ 2147483647 h 44"/>
              <a:gd name="T52" fmla="*/ 2147483647 w 75"/>
              <a:gd name="T53" fmla="*/ 2147483647 h 44"/>
              <a:gd name="T54" fmla="*/ 2147483647 w 75"/>
              <a:gd name="T55" fmla="*/ 2147483647 h 44"/>
              <a:gd name="T56" fmla="*/ 2147483647 w 75"/>
              <a:gd name="T57" fmla="*/ 2147483647 h 44"/>
              <a:gd name="T58" fmla="*/ 2147483647 w 75"/>
              <a:gd name="T59" fmla="*/ 2147483647 h 44"/>
              <a:gd name="T60" fmla="*/ 2147483647 w 75"/>
              <a:gd name="T61" fmla="*/ 2147483647 h 44"/>
              <a:gd name="T62" fmla="*/ 2147483647 w 75"/>
              <a:gd name="T63" fmla="*/ 2147483647 h 44"/>
              <a:gd name="T64" fmla="*/ 2147483647 w 75"/>
              <a:gd name="T65" fmla="*/ 2147483647 h 44"/>
              <a:gd name="T66" fmla="*/ 2147483647 w 75"/>
              <a:gd name="T67" fmla="*/ 2147483647 h 44"/>
              <a:gd name="T68" fmla="*/ 2147483647 w 75"/>
              <a:gd name="T69" fmla="*/ 2147483647 h 44"/>
              <a:gd name="T70" fmla="*/ 2147483647 w 75"/>
              <a:gd name="T71" fmla="*/ 2147483647 h 44"/>
              <a:gd name="T72" fmla="*/ 2147483647 w 75"/>
              <a:gd name="T73" fmla="*/ 2147483647 h 44"/>
              <a:gd name="T74" fmla="*/ 2147483647 w 75"/>
              <a:gd name="T75" fmla="*/ 2147483647 h 44"/>
              <a:gd name="T76" fmla="*/ 2147483647 w 75"/>
              <a:gd name="T77" fmla="*/ 2147483647 h 44"/>
              <a:gd name="T78" fmla="*/ 2147483647 w 75"/>
              <a:gd name="T79" fmla="*/ 2147483647 h 44"/>
              <a:gd name="T80" fmla="*/ 2147483647 w 75"/>
              <a:gd name="T81" fmla="*/ 2147483647 h 44"/>
              <a:gd name="T82" fmla="*/ 2147483647 w 75"/>
              <a:gd name="T83" fmla="*/ 2147483647 h 44"/>
              <a:gd name="T84" fmla="*/ 2147483647 w 75"/>
              <a:gd name="T85" fmla="*/ 2147483647 h 44"/>
              <a:gd name="T86" fmla="*/ 2147483647 w 75"/>
              <a:gd name="T87" fmla="*/ 2147483647 h 44"/>
              <a:gd name="T88" fmla="*/ 2147483647 w 75"/>
              <a:gd name="T89" fmla="*/ 2147483647 h 44"/>
              <a:gd name="T90" fmla="*/ 2147483647 w 75"/>
              <a:gd name="T91" fmla="*/ 2147483647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solidFill>
            <a:srgbClr val="B2B2B2"/>
          </a:solidFill>
          <a:ln w="3175" cap="rnd">
            <a:solidFill>
              <a:srgbClr val="B2B2B2"/>
            </a:solidFill>
            <a:round/>
            <a:headEnd/>
            <a:tailEnd/>
          </a:ln>
        </p:spPr>
        <p:txBody>
          <a:bodyPr/>
          <a:lstStyle/>
          <a:p>
            <a:endParaRPr lang="en-US"/>
          </a:p>
        </p:txBody>
      </p:sp>
      <p:sp>
        <p:nvSpPr>
          <p:cNvPr id="33826" name="Freeform 34"/>
          <p:cNvSpPr>
            <a:spLocks noChangeAspect="1"/>
          </p:cNvSpPr>
          <p:nvPr/>
        </p:nvSpPr>
        <p:spPr bwMode="auto">
          <a:xfrm>
            <a:off x="2282825" y="3941763"/>
            <a:ext cx="106363" cy="115887"/>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2147483647 w 58"/>
              <a:gd name="T69" fmla="*/ 2147483647 h 63"/>
              <a:gd name="T70" fmla="*/ 2147483647 w 58"/>
              <a:gd name="T71" fmla="*/ 2147483647 h 63"/>
              <a:gd name="T72" fmla="*/ 2147483647 w 58"/>
              <a:gd name="T73" fmla="*/ 2147483647 h 63"/>
              <a:gd name="T74" fmla="*/ 2147483647 w 58"/>
              <a:gd name="T75" fmla="*/ 2147483647 h 63"/>
              <a:gd name="T76" fmla="*/ 2147483647 w 58"/>
              <a:gd name="T77" fmla="*/ 2147483647 h 63"/>
              <a:gd name="T78" fmla="*/ 2147483647 w 58"/>
              <a:gd name="T79" fmla="*/ 2147483647 h 63"/>
              <a:gd name="T80" fmla="*/ 2147483647 w 58"/>
              <a:gd name="T81" fmla="*/ 2147483647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solidFill>
            <a:srgbClr val="B2B2B2"/>
          </a:solidFill>
          <a:ln w="3175" cap="rnd">
            <a:solidFill>
              <a:srgbClr val="B2B2B2"/>
            </a:solidFill>
            <a:round/>
            <a:headEnd/>
            <a:tailEnd/>
          </a:ln>
        </p:spPr>
        <p:txBody>
          <a:bodyPr/>
          <a:lstStyle/>
          <a:p>
            <a:endParaRPr lang="en-US"/>
          </a:p>
        </p:txBody>
      </p:sp>
      <p:sp>
        <p:nvSpPr>
          <p:cNvPr id="33827" name="Freeform 35"/>
          <p:cNvSpPr>
            <a:spLocks noChangeAspect="1"/>
          </p:cNvSpPr>
          <p:nvPr/>
        </p:nvSpPr>
        <p:spPr bwMode="auto">
          <a:xfrm>
            <a:off x="2392363" y="4086225"/>
            <a:ext cx="130175" cy="66675"/>
          </a:xfrm>
          <a:custGeom>
            <a:avLst/>
            <a:gdLst>
              <a:gd name="T0" fmla="*/ 2147483647 w 70"/>
              <a:gd name="T1" fmla="*/ 2147483647 h 36"/>
              <a:gd name="T2" fmla="*/ 2147483647 w 70"/>
              <a:gd name="T3" fmla="*/ 2147483647 h 36"/>
              <a:gd name="T4" fmla="*/ 2147483647 w 70"/>
              <a:gd name="T5" fmla="*/ 2147483647 h 36"/>
              <a:gd name="T6" fmla="*/ 2147483647 w 70"/>
              <a:gd name="T7" fmla="*/ 2147483647 h 36"/>
              <a:gd name="T8" fmla="*/ 2147483647 w 70"/>
              <a:gd name="T9" fmla="*/ 2147483647 h 36"/>
              <a:gd name="T10" fmla="*/ 2147483647 w 70"/>
              <a:gd name="T11" fmla="*/ 2147483647 h 36"/>
              <a:gd name="T12" fmla="*/ 2147483647 w 70"/>
              <a:gd name="T13" fmla="*/ 2147483647 h 36"/>
              <a:gd name="T14" fmla="*/ 2147483647 w 70"/>
              <a:gd name="T15" fmla="*/ 2147483647 h 36"/>
              <a:gd name="T16" fmla="*/ 2147483647 w 70"/>
              <a:gd name="T17" fmla="*/ 2147483647 h 36"/>
              <a:gd name="T18" fmla="*/ 2147483647 w 70"/>
              <a:gd name="T19" fmla="*/ 2147483647 h 36"/>
              <a:gd name="T20" fmla="*/ 2147483647 w 70"/>
              <a:gd name="T21" fmla="*/ 2147483647 h 36"/>
              <a:gd name="T22" fmla="*/ 2147483647 w 70"/>
              <a:gd name="T23" fmla="*/ 2147483647 h 36"/>
              <a:gd name="T24" fmla="*/ 2147483647 w 70"/>
              <a:gd name="T25" fmla="*/ 2147483647 h 36"/>
              <a:gd name="T26" fmla="*/ 2147483647 w 70"/>
              <a:gd name="T27" fmla="*/ 2147483647 h 36"/>
              <a:gd name="T28" fmla="*/ 2147483647 w 70"/>
              <a:gd name="T29" fmla="*/ 2147483647 h 36"/>
              <a:gd name="T30" fmla="*/ 2147483647 w 70"/>
              <a:gd name="T31" fmla="*/ 2147483647 h 36"/>
              <a:gd name="T32" fmla="*/ 2147483647 w 70"/>
              <a:gd name="T33" fmla="*/ 2147483647 h 36"/>
              <a:gd name="T34" fmla="*/ 2147483647 w 70"/>
              <a:gd name="T35" fmla="*/ 2147483647 h 36"/>
              <a:gd name="T36" fmla="*/ 2147483647 w 70"/>
              <a:gd name="T37" fmla="*/ 2147483647 h 36"/>
              <a:gd name="T38" fmla="*/ 2147483647 w 70"/>
              <a:gd name="T39" fmla="*/ 2147483647 h 36"/>
              <a:gd name="T40" fmla="*/ 0 w 70"/>
              <a:gd name="T41" fmla="*/ 2147483647 h 36"/>
              <a:gd name="T42" fmla="*/ 2147483647 w 70"/>
              <a:gd name="T43" fmla="*/ 2147483647 h 36"/>
              <a:gd name="T44" fmla="*/ 2147483647 w 70"/>
              <a:gd name="T45" fmla="*/ 2147483647 h 36"/>
              <a:gd name="T46" fmla="*/ 2147483647 w 70"/>
              <a:gd name="T47" fmla="*/ 2147483647 h 36"/>
              <a:gd name="T48" fmla="*/ 2147483647 w 70"/>
              <a:gd name="T49" fmla="*/ 2147483647 h 36"/>
              <a:gd name="T50" fmla="*/ 2147483647 w 70"/>
              <a:gd name="T51" fmla="*/ 2147483647 h 36"/>
              <a:gd name="T52" fmla="*/ 2147483647 w 70"/>
              <a:gd name="T53" fmla="*/ 2147483647 h 36"/>
              <a:gd name="T54" fmla="*/ 2147483647 w 70"/>
              <a:gd name="T55" fmla="*/ 2147483647 h 36"/>
              <a:gd name="T56" fmla="*/ 2147483647 w 70"/>
              <a:gd name="T57" fmla="*/ 2147483647 h 36"/>
              <a:gd name="T58" fmla="*/ 2147483647 w 70"/>
              <a:gd name="T59" fmla="*/ 2147483647 h 36"/>
              <a:gd name="T60" fmla="*/ 2147483647 w 70"/>
              <a:gd name="T61" fmla="*/ 2147483647 h 36"/>
              <a:gd name="T62" fmla="*/ 2147483647 w 70"/>
              <a:gd name="T63" fmla="*/ 2147483647 h 36"/>
              <a:gd name="T64" fmla="*/ 2147483647 w 70"/>
              <a:gd name="T65" fmla="*/ 2147483647 h 36"/>
              <a:gd name="T66" fmla="*/ 2147483647 w 70"/>
              <a:gd name="T67" fmla="*/ 2147483647 h 36"/>
              <a:gd name="T68" fmla="*/ 2147483647 w 70"/>
              <a:gd name="T69" fmla="*/ 2147483647 h 36"/>
              <a:gd name="T70" fmla="*/ 2147483647 w 70"/>
              <a:gd name="T71" fmla="*/ 2147483647 h 36"/>
              <a:gd name="T72" fmla="*/ 2147483647 w 70"/>
              <a:gd name="T73" fmla="*/ 2147483647 h 36"/>
              <a:gd name="T74" fmla="*/ 2147483647 w 70"/>
              <a:gd name="T75" fmla="*/ 2147483647 h 36"/>
              <a:gd name="T76" fmla="*/ 2147483647 w 70"/>
              <a:gd name="T77" fmla="*/ 2147483647 h 36"/>
              <a:gd name="T78" fmla="*/ 2147483647 w 70"/>
              <a:gd name="T79" fmla="*/ 2147483647 h 36"/>
              <a:gd name="T80" fmla="*/ 2147483647 w 70"/>
              <a:gd name="T81" fmla="*/ 2147483647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solidFill>
            <a:srgbClr val="B2B2B2"/>
          </a:solidFill>
          <a:ln w="3175" cap="rnd">
            <a:solidFill>
              <a:srgbClr val="B2B2B2"/>
            </a:solidFill>
            <a:round/>
            <a:headEnd/>
            <a:tailEnd/>
          </a:ln>
        </p:spPr>
        <p:txBody>
          <a:bodyPr/>
          <a:lstStyle/>
          <a:p>
            <a:endParaRPr lang="en-US"/>
          </a:p>
        </p:txBody>
      </p:sp>
      <p:sp>
        <p:nvSpPr>
          <p:cNvPr id="33828" name="Freeform 36"/>
          <p:cNvSpPr>
            <a:spLocks noChangeAspect="1"/>
          </p:cNvSpPr>
          <p:nvPr/>
        </p:nvSpPr>
        <p:spPr bwMode="auto">
          <a:xfrm>
            <a:off x="2322513" y="4043363"/>
            <a:ext cx="79375" cy="87312"/>
          </a:xfrm>
          <a:custGeom>
            <a:avLst/>
            <a:gdLst>
              <a:gd name="T0" fmla="*/ 2147483647 w 42"/>
              <a:gd name="T1" fmla="*/ 2147483647 h 47"/>
              <a:gd name="T2" fmla="*/ 2147483647 w 42"/>
              <a:gd name="T3" fmla="*/ 2147483647 h 47"/>
              <a:gd name="T4" fmla="*/ 2147483647 w 42"/>
              <a:gd name="T5" fmla="*/ 2147483647 h 47"/>
              <a:gd name="T6" fmla="*/ 2147483647 w 42"/>
              <a:gd name="T7" fmla="*/ 2147483647 h 47"/>
              <a:gd name="T8" fmla="*/ 2147483647 w 42"/>
              <a:gd name="T9" fmla="*/ 2147483647 h 47"/>
              <a:gd name="T10" fmla="*/ 2147483647 w 42"/>
              <a:gd name="T11" fmla="*/ 2147483647 h 47"/>
              <a:gd name="T12" fmla="*/ 2147483647 w 42"/>
              <a:gd name="T13" fmla="*/ 2147483647 h 47"/>
              <a:gd name="T14" fmla="*/ 2147483647 w 42"/>
              <a:gd name="T15" fmla="*/ 2147483647 h 47"/>
              <a:gd name="T16" fmla="*/ 2147483647 w 42"/>
              <a:gd name="T17" fmla="*/ 2147483647 h 47"/>
              <a:gd name="T18" fmla="*/ 2147483647 w 42"/>
              <a:gd name="T19" fmla="*/ 2147483647 h 47"/>
              <a:gd name="T20" fmla="*/ 2147483647 w 42"/>
              <a:gd name="T21" fmla="*/ 0 h 47"/>
              <a:gd name="T22" fmla="*/ 2147483647 w 42"/>
              <a:gd name="T23" fmla="*/ 0 h 47"/>
              <a:gd name="T24" fmla="*/ 2147483647 w 42"/>
              <a:gd name="T25" fmla="*/ 2147483647 h 47"/>
              <a:gd name="T26" fmla="*/ 0 w 42"/>
              <a:gd name="T27" fmla="*/ 2147483647 h 47"/>
              <a:gd name="T28" fmla="*/ 2147483647 w 42"/>
              <a:gd name="T29" fmla="*/ 2147483647 h 47"/>
              <a:gd name="T30" fmla="*/ 2147483647 w 42"/>
              <a:gd name="T31" fmla="*/ 2147483647 h 47"/>
              <a:gd name="T32" fmla="*/ 0 w 42"/>
              <a:gd name="T33" fmla="*/ 2147483647 h 47"/>
              <a:gd name="T34" fmla="*/ 2147483647 w 42"/>
              <a:gd name="T35" fmla="*/ 2147483647 h 47"/>
              <a:gd name="T36" fmla="*/ 2147483647 w 42"/>
              <a:gd name="T37" fmla="*/ 2147483647 h 47"/>
              <a:gd name="T38" fmla="*/ 2147483647 w 42"/>
              <a:gd name="T39" fmla="*/ 2147483647 h 47"/>
              <a:gd name="T40" fmla="*/ 2147483647 w 42"/>
              <a:gd name="T41" fmla="*/ 2147483647 h 47"/>
              <a:gd name="T42" fmla="*/ 2147483647 w 42"/>
              <a:gd name="T43" fmla="*/ 2147483647 h 47"/>
              <a:gd name="T44" fmla="*/ 2147483647 w 42"/>
              <a:gd name="T45" fmla="*/ 2147483647 h 47"/>
              <a:gd name="T46" fmla="*/ 2147483647 w 42"/>
              <a:gd name="T47" fmla="*/ 2147483647 h 47"/>
              <a:gd name="T48" fmla="*/ 2147483647 w 42"/>
              <a:gd name="T49" fmla="*/ 2147483647 h 47"/>
              <a:gd name="T50" fmla="*/ 2147483647 w 42"/>
              <a:gd name="T51" fmla="*/ 2147483647 h 47"/>
              <a:gd name="T52" fmla="*/ 2147483647 w 42"/>
              <a:gd name="T53" fmla="*/ 2147483647 h 47"/>
              <a:gd name="T54" fmla="*/ 2147483647 w 42"/>
              <a:gd name="T55" fmla="*/ 2147483647 h 47"/>
              <a:gd name="T56" fmla="*/ 2147483647 w 42"/>
              <a:gd name="T57" fmla="*/ 2147483647 h 47"/>
              <a:gd name="T58" fmla="*/ 2147483647 w 42"/>
              <a:gd name="T59" fmla="*/ 2147483647 h 47"/>
              <a:gd name="T60" fmla="*/ 2147483647 w 42"/>
              <a:gd name="T61" fmla="*/ 2147483647 h 47"/>
              <a:gd name="T62" fmla="*/ 2147483647 w 42"/>
              <a:gd name="T63" fmla="*/ 2147483647 h 47"/>
              <a:gd name="T64" fmla="*/ 2147483647 w 42"/>
              <a:gd name="T65" fmla="*/ 2147483647 h 47"/>
              <a:gd name="T66" fmla="*/ 2147483647 w 42"/>
              <a:gd name="T67" fmla="*/ 2147483647 h 47"/>
              <a:gd name="T68" fmla="*/ 2147483647 w 42"/>
              <a:gd name="T69" fmla="*/ 2147483647 h 47"/>
              <a:gd name="T70" fmla="*/ 2147483647 w 42"/>
              <a:gd name="T71" fmla="*/ 2147483647 h 47"/>
              <a:gd name="T72" fmla="*/ 2147483647 w 42"/>
              <a:gd name="T73" fmla="*/ 2147483647 h 47"/>
              <a:gd name="T74" fmla="*/ 2147483647 w 42"/>
              <a:gd name="T75" fmla="*/ 2147483647 h 47"/>
              <a:gd name="T76" fmla="*/ 2147483647 w 42"/>
              <a:gd name="T77" fmla="*/ 2147483647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solidFill>
            <a:srgbClr val="B2B2B2"/>
          </a:solidFill>
          <a:ln w="3175" cap="rnd">
            <a:solidFill>
              <a:srgbClr val="B2B2B2"/>
            </a:solidFill>
            <a:round/>
            <a:headEnd/>
            <a:tailEnd/>
          </a:ln>
        </p:spPr>
        <p:txBody>
          <a:bodyPr/>
          <a:lstStyle/>
          <a:p>
            <a:endParaRPr lang="en-US"/>
          </a:p>
        </p:txBody>
      </p:sp>
      <p:sp>
        <p:nvSpPr>
          <p:cNvPr id="33829" name="Freeform 37"/>
          <p:cNvSpPr>
            <a:spLocks noChangeAspect="1"/>
          </p:cNvSpPr>
          <p:nvPr/>
        </p:nvSpPr>
        <p:spPr bwMode="auto">
          <a:xfrm>
            <a:off x="2481263" y="4008438"/>
            <a:ext cx="282575" cy="446087"/>
          </a:xfrm>
          <a:custGeom>
            <a:avLst/>
            <a:gdLst>
              <a:gd name="T0" fmla="*/ 2147483647 w 152"/>
              <a:gd name="T1" fmla="*/ 2147483647 h 241"/>
              <a:gd name="T2" fmla="*/ 2147483647 w 152"/>
              <a:gd name="T3" fmla="*/ 2147483647 h 241"/>
              <a:gd name="T4" fmla="*/ 2147483647 w 152"/>
              <a:gd name="T5" fmla="*/ 2147483647 h 241"/>
              <a:gd name="T6" fmla="*/ 2147483647 w 152"/>
              <a:gd name="T7" fmla="*/ 2147483647 h 241"/>
              <a:gd name="T8" fmla="*/ 2147483647 w 152"/>
              <a:gd name="T9" fmla="*/ 2147483647 h 241"/>
              <a:gd name="T10" fmla="*/ 2147483647 w 152"/>
              <a:gd name="T11" fmla="*/ 2147483647 h 241"/>
              <a:gd name="T12" fmla="*/ 2147483647 w 152"/>
              <a:gd name="T13" fmla="*/ 2147483647 h 241"/>
              <a:gd name="T14" fmla="*/ 2147483647 w 152"/>
              <a:gd name="T15" fmla="*/ 2147483647 h 241"/>
              <a:gd name="T16" fmla="*/ 2147483647 w 152"/>
              <a:gd name="T17" fmla="*/ 2147483647 h 241"/>
              <a:gd name="T18" fmla="*/ 2147483647 w 152"/>
              <a:gd name="T19" fmla="*/ 2147483647 h 241"/>
              <a:gd name="T20" fmla="*/ 2147483647 w 152"/>
              <a:gd name="T21" fmla="*/ 2147483647 h 241"/>
              <a:gd name="T22" fmla="*/ 2147483647 w 152"/>
              <a:gd name="T23" fmla="*/ 2147483647 h 241"/>
              <a:gd name="T24" fmla="*/ 2147483647 w 152"/>
              <a:gd name="T25" fmla="*/ 2147483647 h 241"/>
              <a:gd name="T26" fmla="*/ 2147483647 w 152"/>
              <a:gd name="T27" fmla="*/ 2147483647 h 241"/>
              <a:gd name="T28" fmla="*/ 2147483647 w 152"/>
              <a:gd name="T29" fmla="*/ 2147483647 h 241"/>
              <a:gd name="T30" fmla="*/ 2147483647 w 152"/>
              <a:gd name="T31" fmla="*/ 2147483647 h 241"/>
              <a:gd name="T32" fmla="*/ 2147483647 w 152"/>
              <a:gd name="T33" fmla="*/ 2147483647 h 241"/>
              <a:gd name="T34" fmla="*/ 2147483647 w 152"/>
              <a:gd name="T35" fmla="*/ 2147483647 h 241"/>
              <a:gd name="T36" fmla="*/ 2147483647 w 152"/>
              <a:gd name="T37" fmla="*/ 2147483647 h 241"/>
              <a:gd name="T38" fmla="*/ 2147483647 w 152"/>
              <a:gd name="T39" fmla="*/ 2147483647 h 241"/>
              <a:gd name="T40" fmla="*/ 2147483647 w 152"/>
              <a:gd name="T41" fmla="*/ 2147483647 h 241"/>
              <a:gd name="T42" fmla="*/ 2147483647 w 152"/>
              <a:gd name="T43" fmla="*/ 2147483647 h 241"/>
              <a:gd name="T44" fmla="*/ 2147483647 w 152"/>
              <a:gd name="T45" fmla="*/ 2147483647 h 241"/>
              <a:gd name="T46" fmla="*/ 2147483647 w 152"/>
              <a:gd name="T47" fmla="*/ 2147483647 h 241"/>
              <a:gd name="T48" fmla="*/ 2147483647 w 152"/>
              <a:gd name="T49" fmla="*/ 2147483647 h 241"/>
              <a:gd name="T50" fmla="*/ 2147483647 w 152"/>
              <a:gd name="T51" fmla="*/ 2147483647 h 241"/>
              <a:gd name="T52" fmla="*/ 2147483647 w 152"/>
              <a:gd name="T53" fmla="*/ 2147483647 h 241"/>
              <a:gd name="T54" fmla="*/ 2147483647 w 152"/>
              <a:gd name="T55" fmla="*/ 2147483647 h 241"/>
              <a:gd name="T56" fmla="*/ 2147483647 w 152"/>
              <a:gd name="T57" fmla="*/ 2147483647 h 241"/>
              <a:gd name="T58" fmla="*/ 2147483647 w 152"/>
              <a:gd name="T59" fmla="*/ 2147483647 h 241"/>
              <a:gd name="T60" fmla="*/ 2147483647 w 152"/>
              <a:gd name="T61" fmla="*/ 2147483647 h 241"/>
              <a:gd name="T62" fmla="*/ 2147483647 w 152"/>
              <a:gd name="T63" fmla="*/ 2147483647 h 241"/>
              <a:gd name="T64" fmla="*/ 2147483647 w 152"/>
              <a:gd name="T65" fmla="*/ 2147483647 h 241"/>
              <a:gd name="T66" fmla="*/ 2147483647 w 152"/>
              <a:gd name="T67" fmla="*/ 2147483647 h 241"/>
              <a:gd name="T68" fmla="*/ 2147483647 w 152"/>
              <a:gd name="T69" fmla="*/ 2147483647 h 241"/>
              <a:gd name="T70" fmla="*/ 2147483647 w 152"/>
              <a:gd name="T71" fmla="*/ 2147483647 h 241"/>
              <a:gd name="T72" fmla="*/ 2147483647 w 152"/>
              <a:gd name="T73" fmla="*/ 2147483647 h 241"/>
              <a:gd name="T74" fmla="*/ 2147483647 w 152"/>
              <a:gd name="T75" fmla="*/ 2147483647 h 241"/>
              <a:gd name="T76" fmla="*/ 2147483647 w 152"/>
              <a:gd name="T77" fmla="*/ 2147483647 h 241"/>
              <a:gd name="T78" fmla="*/ 2147483647 w 152"/>
              <a:gd name="T79" fmla="*/ 2147483647 h 241"/>
              <a:gd name="T80" fmla="*/ 2147483647 w 152"/>
              <a:gd name="T81" fmla="*/ 2147483647 h 241"/>
              <a:gd name="T82" fmla="*/ 2147483647 w 152"/>
              <a:gd name="T83" fmla="*/ 2147483647 h 241"/>
              <a:gd name="T84" fmla="*/ 2147483647 w 152"/>
              <a:gd name="T85" fmla="*/ 2147483647 h 241"/>
              <a:gd name="T86" fmla="*/ 2147483647 w 152"/>
              <a:gd name="T87" fmla="*/ 2147483647 h 241"/>
              <a:gd name="T88" fmla="*/ 2147483647 w 152"/>
              <a:gd name="T89" fmla="*/ 2147483647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solidFill>
            <a:srgbClr val="B2B2B2"/>
          </a:solidFill>
          <a:ln w="3175" cap="rnd">
            <a:solidFill>
              <a:srgbClr val="B2B2B2"/>
            </a:solidFill>
            <a:round/>
            <a:headEnd/>
            <a:tailEnd/>
          </a:ln>
        </p:spPr>
        <p:txBody>
          <a:bodyPr/>
          <a:lstStyle/>
          <a:p>
            <a:endParaRPr lang="en-US"/>
          </a:p>
        </p:txBody>
      </p:sp>
      <p:sp>
        <p:nvSpPr>
          <p:cNvPr id="33830" name="Freeform 38"/>
          <p:cNvSpPr>
            <a:spLocks noChangeAspect="1"/>
          </p:cNvSpPr>
          <p:nvPr/>
        </p:nvSpPr>
        <p:spPr bwMode="auto">
          <a:xfrm>
            <a:off x="2614613" y="4017963"/>
            <a:ext cx="319087" cy="306387"/>
          </a:xfrm>
          <a:custGeom>
            <a:avLst/>
            <a:gdLst>
              <a:gd name="T0" fmla="*/ 2147483647 w 173"/>
              <a:gd name="T1" fmla="*/ 2147483647 h 165"/>
              <a:gd name="T2" fmla="*/ 2147483647 w 173"/>
              <a:gd name="T3" fmla="*/ 2147483647 h 165"/>
              <a:gd name="T4" fmla="*/ 2147483647 w 173"/>
              <a:gd name="T5" fmla="*/ 2147483647 h 165"/>
              <a:gd name="T6" fmla="*/ 2147483647 w 173"/>
              <a:gd name="T7" fmla="*/ 2147483647 h 165"/>
              <a:gd name="T8" fmla="*/ 2147483647 w 173"/>
              <a:gd name="T9" fmla="*/ 2147483647 h 165"/>
              <a:gd name="T10" fmla="*/ 2147483647 w 173"/>
              <a:gd name="T11" fmla="*/ 2147483647 h 165"/>
              <a:gd name="T12" fmla="*/ 2147483647 w 173"/>
              <a:gd name="T13" fmla="*/ 2147483647 h 165"/>
              <a:gd name="T14" fmla="*/ 2147483647 w 173"/>
              <a:gd name="T15" fmla="*/ 2147483647 h 165"/>
              <a:gd name="T16" fmla="*/ 2147483647 w 173"/>
              <a:gd name="T17" fmla="*/ 2147483647 h 165"/>
              <a:gd name="T18" fmla="*/ 2147483647 w 173"/>
              <a:gd name="T19" fmla="*/ 2147483647 h 165"/>
              <a:gd name="T20" fmla="*/ 2147483647 w 173"/>
              <a:gd name="T21" fmla="*/ 2147483647 h 165"/>
              <a:gd name="T22" fmla="*/ 2147483647 w 173"/>
              <a:gd name="T23" fmla="*/ 2147483647 h 165"/>
              <a:gd name="T24" fmla="*/ 2147483647 w 173"/>
              <a:gd name="T25" fmla="*/ 2147483647 h 165"/>
              <a:gd name="T26" fmla="*/ 2147483647 w 173"/>
              <a:gd name="T27" fmla="*/ 2147483647 h 165"/>
              <a:gd name="T28" fmla="*/ 2147483647 w 173"/>
              <a:gd name="T29" fmla="*/ 2147483647 h 165"/>
              <a:gd name="T30" fmla="*/ 2147483647 w 173"/>
              <a:gd name="T31" fmla="*/ 2147483647 h 165"/>
              <a:gd name="T32" fmla="*/ 2147483647 w 173"/>
              <a:gd name="T33" fmla="*/ 2147483647 h 165"/>
              <a:gd name="T34" fmla="*/ 2147483647 w 173"/>
              <a:gd name="T35" fmla="*/ 2147483647 h 165"/>
              <a:gd name="T36" fmla="*/ 2147483647 w 173"/>
              <a:gd name="T37" fmla="*/ 2147483647 h 165"/>
              <a:gd name="T38" fmla="*/ 2147483647 w 173"/>
              <a:gd name="T39" fmla="*/ 2147483647 h 165"/>
              <a:gd name="T40" fmla="*/ 2147483647 w 173"/>
              <a:gd name="T41" fmla="*/ 2147483647 h 165"/>
              <a:gd name="T42" fmla="*/ 2147483647 w 173"/>
              <a:gd name="T43" fmla="*/ 2147483647 h 165"/>
              <a:gd name="T44" fmla="*/ 2147483647 w 173"/>
              <a:gd name="T45" fmla="*/ 2147483647 h 165"/>
              <a:gd name="T46" fmla="*/ 2147483647 w 173"/>
              <a:gd name="T47" fmla="*/ 2147483647 h 165"/>
              <a:gd name="T48" fmla="*/ 2147483647 w 173"/>
              <a:gd name="T49" fmla="*/ 2147483647 h 165"/>
              <a:gd name="T50" fmla="*/ 2147483647 w 173"/>
              <a:gd name="T51" fmla="*/ 2147483647 h 165"/>
              <a:gd name="T52" fmla="*/ 2147483647 w 173"/>
              <a:gd name="T53" fmla="*/ 2147483647 h 165"/>
              <a:gd name="T54" fmla="*/ 2147483647 w 173"/>
              <a:gd name="T55" fmla="*/ 2147483647 h 165"/>
              <a:gd name="T56" fmla="*/ 2147483647 w 173"/>
              <a:gd name="T57" fmla="*/ 2147483647 h 165"/>
              <a:gd name="T58" fmla="*/ 2147483647 w 173"/>
              <a:gd name="T59" fmla="*/ 2147483647 h 165"/>
              <a:gd name="T60" fmla="*/ 2147483647 w 173"/>
              <a:gd name="T61" fmla="*/ 2147483647 h 165"/>
              <a:gd name="T62" fmla="*/ 2147483647 w 173"/>
              <a:gd name="T63" fmla="*/ 2147483647 h 165"/>
              <a:gd name="T64" fmla="*/ 2147483647 w 173"/>
              <a:gd name="T65" fmla="*/ 2147483647 h 165"/>
              <a:gd name="T66" fmla="*/ 2147483647 w 173"/>
              <a:gd name="T67" fmla="*/ 2147483647 h 165"/>
              <a:gd name="T68" fmla="*/ 2147483647 w 173"/>
              <a:gd name="T69" fmla="*/ 2147483647 h 165"/>
              <a:gd name="T70" fmla="*/ 2147483647 w 173"/>
              <a:gd name="T71" fmla="*/ 2147483647 h 165"/>
              <a:gd name="T72" fmla="*/ 2147483647 w 173"/>
              <a:gd name="T73" fmla="*/ 2147483647 h 165"/>
              <a:gd name="T74" fmla="*/ 2147483647 w 173"/>
              <a:gd name="T75" fmla="*/ 2147483647 h 165"/>
              <a:gd name="T76" fmla="*/ 2147483647 w 173"/>
              <a:gd name="T77" fmla="*/ 2147483647 h 165"/>
              <a:gd name="T78" fmla="*/ 2147483647 w 173"/>
              <a:gd name="T79" fmla="*/ 2147483647 h 165"/>
              <a:gd name="T80" fmla="*/ 2147483647 w 173"/>
              <a:gd name="T81" fmla="*/ 2147483647 h 165"/>
              <a:gd name="T82" fmla="*/ 2147483647 w 173"/>
              <a:gd name="T83" fmla="*/ 2147483647 h 165"/>
              <a:gd name="T84" fmla="*/ 2147483647 w 173"/>
              <a:gd name="T85" fmla="*/ 2147483647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solidFill>
            <a:srgbClr val="B2B2B2"/>
          </a:solidFill>
          <a:ln w="3175" cap="rnd">
            <a:solidFill>
              <a:srgbClr val="B2B2B2"/>
            </a:solidFill>
            <a:round/>
            <a:headEnd/>
            <a:tailEnd/>
          </a:ln>
        </p:spPr>
        <p:txBody>
          <a:bodyPr/>
          <a:lstStyle/>
          <a:p>
            <a:endParaRPr lang="en-US"/>
          </a:p>
        </p:txBody>
      </p:sp>
      <p:sp>
        <p:nvSpPr>
          <p:cNvPr id="33831" name="Freeform 39"/>
          <p:cNvSpPr>
            <a:spLocks noChangeAspect="1"/>
          </p:cNvSpPr>
          <p:nvPr/>
        </p:nvSpPr>
        <p:spPr bwMode="auto">
          <a:xfrm>
            <a:off x="2892425" y="4121150"/>
            <a:ext cx="115888" cy="192088"/>
          </a:xfrm>
          <a:custGeom>
            <a:avLst/>
            <a:gdLst>
              <a:gd name="T0" fmla="*/ 2147483647 w 63"/>
              <a:gd name="T1" fmla="*/ 2147483647 h 103"/>
              <a:gd name="T2" fmla="*/ 2147483647 w 63"/>
              <a:gd name="T3" fmla="*/ 2147483647 h 103"/>
              <a:gd name="T4" fmla="*/ 2147483647 w 63"/>
              <a:gd name="T5" fmla="*/ 2147483647 h 103"/>
              <a:gd name="T6" fmla="*/ 2147483647 w 63"/>
              <a:gd name="T7" fmla="*/ 2147483647 h 103"/>
              <a:gd name="T8" fmla="*/ 2147483647 w 63"/>
              <a:gd name="T9" fmla="*/ 2147483647 h 103"/>
              <a:gd name="T10" fmla="*/ 2147483647 w 63"/>
              <a:gd name="T11" fmla="*/ 2147483647 h 103"/>
              <a:gd name="T12" fmla="*/ 2147483647 w 63"/>
              <a:gd name="T13" fmla="*/ 2147483647 h 103"/>
              <a:gd name="T14" fmla="*/ 2147483647 w 63"/>
              <a:gd name="T15" fmla="*/ 2147483647 h 103"/>
              <a:gd name="T16" fmla="*/ 2147483647 w 63"/>
              <a:gd name="T17" fmla="*/ 2147483647 h 103"/>
              <a:gd name="T18" fmla="*/ 2147483647 w 63"/>
              <a:gd name="T19" fmla="*/ 2147483647 h 103"/>
              <a:gd name="T20" fmla="*/ 2147483647 w 63"/>
              <a:gd name="T21" fmla="*/ 2147483647 h 103"/>
              <a:gd name="T22" fmla="*/ 2147483647 w 63"/>
              <a:gd name="T23" fmla="*/ 2147483647 h 103"/>
              <a:gd name="T24" fmla="*/ 2147483647 w 63"/>
              <a:gd name="T25" fmla="*/ 2147483647 h 103"/>
              <a:gd name="T26" fmla="*/ 2147483647 w 63"/>
              <a:gd name="T27" fmla="*/ 2147483647 h 103"/>
              <a:gd name="T28" fmla="*/ 2147483647 w 63"/>
              <a:gd name="T29" fmla="*/ 2147483647 h 103"/>
              <a:gd name="T30" fmla="*/ 2147483647 w 63"/>
              <a:gd name="T31" fmla="*/ 2147483647 h 103"/>
              <a:gd name="T32" fmla="*/ 2147483647 w 63"/>
              <a:gd name="T33" fmla="*/ 2147483647 h 103"/>
              <a:gd name="T34" fmla="*/ 2147483647 w 63"/>
              <a:gd name="T35" fmla="*/ 2147483647 h 103"/>
              <a:gd name="T36" fmla="*/ 2147483647 w 63"/>
              <a:gd name="T37" fmla="*/ 2147483647 h 103"/>
              <a:gd name="T38" fmla="*/ 2147483647 w 63"/>
              <a:gd name="T39" fmla="*/ 2147483647 h 103"/>
              <a:gd name="T40" fmla="*/ 2147483647 w 63"/>
              <a:gd name="T41" fmla="*/ 2147483647 h 103"/>
              <a:gd name="T42" fmla="*/ 2147483647 w 63"/>
              <a:gd name="T43" fmla="*/ 2147483647 h 103"/>
              <a:gd name="T44" fmla="*/ 2147483647 w 63"/>
              <a:gd name="T45" fmla="*/ 2147483647 h 103"/>
              <a:gd name="T46" fmla="*/ 2147483647 w 63"/>
              <a:gd name="T47" fmla="*/ 2147483647 h 103"/>
              <a:gd name="T48" fmla="*/ 2147483647 w 63"/>
              <a:gd name="T49" fmla="*/ 0 h 103"/>
              <a:gd name="T50" fmla="*/ 2147483647 w 63"/>
              <a:gd name="T51" fmla="*/ 2147483647 h 103"/>
              <a:gd name="T52" fmla="*/ 2147483647 w 63"/>
              <a:gd name="T53" fmla="*/ 2147483647 h 103"/>
              <a:gd name="T54" fmla="*/ 2147483647 w 63"/>
              <a:gd name="T55" fmla="*/ 2147483647 h 103"/>
              <a:gd name="T56" fmla="*/ 2147483647 w 63"/>
              <a:gd name="T57" fmla="*/ 2147483647 h 103"/>
              <a:gd name="T58" fmla="*/ 2147483647 w 63"/>
              <a:gd name="T59" fmla="*/ 2147483647 h 103"/>
              <a:gd name="T60" fmla="*/ 2147483647 w 63"/>
              <a:gd name="T61" fmla="*/ 2147483647 h 103"/>
              <a:gd name="T62" fmla="*/ 2147483647 w 63"/>
              <a:gd name="T63" fmla="*/ 2147483647 h 103"/>
              <a:gd name="T64" fmla="*/ 2147483647 w 63"/>
              <a:gd name="T65" fmla="*/ 2147483647 h 103"/>
              <a:gd name="T66" fmla="*/ 2147483647 w 63"/>
              <a:gd name="T67" fmla="*/ 2147483647 h 103"/>
              <a:gd name="T68" fmla="*/ 0 w 63"/>
              <a:gd name="T69" fmla="*/ 2147483647 h 103"/>
              <a:gd name="T70" fmla="*/ 2147483647 w 63"/>
              <a:gd name="T71" fmla="*/ 2147483647 h 103"/>
              <a:gd name="T72" fmla="*/ 2147483647 w 63"/>
              <a:gd name="T73" fmla="*/ 2147483647 h 103"/>
              <a:gd name="T74" fmla="*/ 2147483647 w 63"/>
              <a:gd name="T75" fmla="*/ 2147483647 h 103"/>
              <a:gd name="T76" fmla="*/ 2147483647 w 63"/>
              <a:gd name="T77" fmla="*/ 2147483647 h 103"/>
              <a:gd name="T78" fmla="*/ 2147483647 w 63"/>
              <a:gd name="T79" fmla="*/ 2147483647 h 103"/>
              <a:gd name="T80" fmla="*/ 2147483647 w 63"/>
              <a:gd name="T81" fmla="*/ 2147483647 h 103"/>
              <a:gd name="T82" fmla="*/ 2147483647 w 63"/>
              <a:gd name="T83" fmla="*/ 2147483647 h 103"/>
              <a:gd name="T84" fmla="*/ 2147483647 w 63"/>
              <a:gd name="T85" fmla="*/ 2147483647 h 103"/>
              <a:gd name="T86" fmla="*/ 2147483647 w 63"/>
              <a:gd name="T87" fmla="*/ 2147483647 h 103"/>
              <a:gd name="T88" fmla="*/ 2147483647 w 63"/>
              <a:gd name="T89" fmla="*/ 2147483647 h 103"/>
              <a:gd name="T90" fmla="*/ 2147483647 w 63"/>
              <a:gd name="T91" fmla="*/ 2147483647 h 103"/>
              <a:gd name="T92" fmla="*/ 2147483647 w 63"/>
              <a:gd name="T93" fmla="*/ 2147483647 h 103"/>
              <a:gd name="T94" fmla="*/ 2147483647 w 63"/>
              <a:gd name="T95" fmla="*/ 2147483647 h 103"/>
              <a:gd name="T96" fmla="*/ 2147483647 w 63"/>
              <a:gd name="T97" fmla="*/ 2147483647 h 103"/>
              <a:gd name="T98" fmla="*/ 2147483647 w 63"/>
              <a:gd name="T99" fmla="*/ 2147483647 h 103"/>
              <a:gd name="T100" fmla="*/ 2147483647 w 63"/>
              <a:gd name="T101" fmla="*/ 2147483647 h 103"/>
              <a:gd name="T102" fmla="*/ 2147483647 w 63"/>
              <a:gd name="T103" fmla="*/ 2147483647 h 103"/>
              <a:gd name="T104" fmla="*/ 2147483647 w 63"/>
              <a:gd name="T105" fmla="*/ 2147483647 h 103"/>
              <a:gd name="T106" fmla="*/ 2147483647 w 63"/>
              <a:gd name="T107" fmla="*/ 2147483647 h 103"/>
              <a:gd name="T108" fmla="*/ 2147483647 w 63"/>
              <a:gd name="T109" fmla="*/ 2147483647 h 103"/>
              <a:gd name="T110" fmla="*/ 2147483647 w 63"/>
              <a:gd name="T111" fmla="*/ 2147483647 h 103"/>
              <a:gd name="T112" fmla="*/ 2147483647 w 63"/>
              <a:gd name="T113" fmla="*/ 2147483647 h 103"/>
              <a:gd name="T114" fmla="*/ 2147483647 w 63"/>
              <a:gd name="T115" fmla="*/ 2147483647 h 103"/>
              <a:gd name="T116" fmla="*/ 2147483647 w 63"/>
              <a:gd name="T117" fmla="*/ 2147483647 h 103"/>
              <a:gd name="T118" fmla="*/ 2147483647 w 63"/>
              <a:gd name="T119" fmla="*/ 2147483647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solidFill>
            <a:srgbClr val="B2B2B2"/>
          </a:solidFill>
          <a:ln w="3175" cap="rnd">
            <a:solidFill>
              <a:srgbClr val="B2B2B2"/>
            </a:solidFill>
            <a:round/>
            <a:headEnd/>
            <a:tailEnd/>
          </a:ln>
        </p:spPr>
        <p:txBody>
          <a:bodyPr/>
          <a:lstStyle/>
          <a:p>
            <a:endParaRPr lang="en-US"/>
          </a:p>
        </p:txBody>
      </p:sp>
      <p:sp>
        <p:nvSpPr>
          <p:cNvPr id="33832" name="Freeform 40"/>
          <p:cNvSpPr>
            <a:spLocks noChangeAspect="1"/>
          </p:cNvSpPr>
          <p:nvPr/>
        </p:nvSpPr>
        <p:spPr bwMode="auto">
          <a:xfrm>
            <a:off x="1525588" y="2946400"/>
            <a:ext cx="1301750" cy="722313"/>
          </a:xfrm>
          <a:custGeom>
            <a:avLst/>
            <a:gdLst>
              <a:gd name="T0" fmla="*/ 2147483647 w 704"/>
              <a:gd name="T1" fmla="*/ 0 h 391"/>
              <a:gd name="T2" fmla="*/ 2147483647 w 704"/>
              <a:gd name="T3" fmla="*/ 2147483647 h 391"/>
              <a:gd name="T4" fmla="*/ 2147483647 w 704"/>
              <a:gd name="T5" fmla="*/ 2147483647 h 391"/>
              <a:gd name="T6" fmla="*/ 2147483647 w 704"/>
              <a:gd name="T7" fmla="*/ 2147483647 h 391"/>
              <a:gd name="T8" fmla="*/ 2147483647 w 704"/>
              <a:gd name="T9" fmla="*/ 2147483647 h 391"/>
              <a:gd name="T10" fmla="*/ 2147483647 w 704"/>
              <a:gd name="T11" fmla="*/ 2147483647 h 391"/>
              <a:gd name="T12" fmla="*/ 2147483647 w 704"/>
              <a:gd name="T13" fmla="*/ 2147483647 h 391"/>
              <a:gd name="T14" fmla="*/ 2147483647 w 704"/>
              <a:gd name="T15" fmla="*/ 2147483647 h 391"/>
              <a:gd name="T16" fmla="*/ 2147483647 w 704"/>
              <a:gd name="T17" fmla="*/ 2147483647 h 391"/>
              <a:gd name="T18" fmla="*/ 2147483647 w 704"/>
              <a:gd name="T19" fmla="*/ 2147483647 h 391"/>
              <a:gd name="T20" fmla="*/ 2147483647 w 704"/>
              <a:gd name="T21" fmla="*/ 2147483647 h 391"/>
              <a:gd name="T22" fmla="*/ 2147483647 w 704"/>
              <a:gd name="T23" fmla="*/ 2147483647 h 391"/>
              <a:gd name="T24" fmla="*/ 2147483647 w 704"/>
              <a:gd name="T25" fmla="*/ 2147483647 h 391"/>
              <a:gd name="T26" fmla="*/ 2147483647 w 704"/>
              <a:gd name="T27" fmla="*/ 2147483647 h 391"/>
              <a:gd name="T28" fmla="*/ 2147483647 w 704"/>
              <a:gd name="T29" fmla="*/ 2147483647 h 391"/>
              <a:gd name="T30" fmla="*/ 2147483647 w 704"/>
              <a:gd name="T31" fmla="*/ 2147483647 h 391"/>
              <a:gd name="T32" fmla="*/ 2147483647 w 704"/>
              <a:gd name="T33" fmla="*/ 2147483647 h 391"/>
              <a:gd name="T34" fmla="*/ 2147483647 w 704"/>
              <a:gd name="T35" fmla="*/ 2147483647 h 391"/>
              <a:gd name="T36" fmla="*/ 2147483647 w 704"/>
              <a:gd name="T37" fmla="*/ 2147483647 h 391"/>
              <a:gd name="T38" fmla="*/ 2147483647 w 704"/>
              <a:gd name="T39" fmla="*/ 2147483647 h 391"/>
              <a:gd name="T40" fmla="*/ 2147483647 w 704"/>
              <a:gd name="T41" fmla="*/ 2147483647 h 391"/>
              <a:gd name="T42" fmla="*/ 2147483647 w 704"/>
              <a:gd name="T43" fmla="*/ 2147483647 h 391"/>
              <a:gd name="T44" fmla="*/ 2147483647 w 704"/>
              <a:gd name="T45" fmla="*/ 2147483647 h 391"/>
              <a:gd name="T46" fmla="*/ 2147483647 w 704"/>
              <a:gd name="T47" fmla="*/ 2147483647 h 391"/>
              <a:gd name="T48" fmla="*/ 2147483647 w 704"/>
              <a:gd name="T49" fmla="*/ 2147483647 h 391"/>
              <a:gd name="T50" fmla="*/ 2147483647 w 704"/>
              <a:gd name="T51" fmla="*/ 2147483647 h 391"/>
              <a:gd name="T52" fmla="*/ 2147483647 w 704"/>
              <a:gd name="T53" fmla="*/ 2147483647 h 391"/>
              <a:gd name="T54" fmla="*/ 2147483647 w 704"/>
              <a:gd name="T55" fmla="*/ 2147483647 h 391"/>
              <a:gd name="T56" fmla="*/ 2147483647 w 704"/>
              <a:gd name="T57" fmla="*/ 2147483647 h 391"/>
              <a:gd name="T58" fmla="*/ 2147483647 w 704"/>
              <a:gd name="T59" fmla="*/ 2147483647 h 391"/>
              <a:gd name="T60" fmla="*/ 2147483647 w 704"/>
              <a:gd name="T61" fmla="*/ 2147483647 h 391"/>
              <a:gd name="T62" fmla="*/ 2147483647 w 704"/>
              <a:gd name="T63" fmla="*/ 2147483647 h 391"/>
              <a:gd name="T64" fmla="*/ 2147483647 w 704"/>
              <a:gd name="T65" fmla="*/ 2147483647 h 391"/>
              <a:gd name="T66" fmla="*/ 2147483647 w 704"/>
              <a:gd name="T67" fmla="*/ 2147483647 h 391"/>
              <a:gd name="T68" fmla="*/ 2147483647 w 704"/>
              <a:gd name="T69" fmla="*/ 2147483647 h 391"/>
              <a:gd name="T70" fmla="*/ 2147483647 w 704"/>
              <a:gd name="T71" fmla="*/ 2147483647 h 391"/>
              <a:gd name="T72" fmla="*/ 2147483647 w 704"/>
              <a:gd name="T73" fmla="*/ 2147483647 h 391"/>
              <a:gd name="T74" fmla="*/ 2147483647 w 704"/>
              <a:gd name="T75" fmla="*/ 2147483647 h 391"/>
              <a:gd name="T76" fmla="*/ 2147483647 w 704"/>
              <a:gd name="T77" fmla="*/ 2147483647 h 391"/>
              <a:gd name="T78" fmla="*/ 2147483647 w 704"/>
              <a:gd name="T79" fmla="*/ 2147483647 h 391"/>
              <a:gd name="T80" fmla="*/ 2147483647 w 704"/>
              <a:gd name="T81" fmla="*/ 2147483647 h 391"/>
              <a:gd name="T82" fmla="*/ 2147483647 w 704"/>
              <a:gd name="T83" fmla="*/ 2147483647 h 391"/>
              <a:gd name="T84" fmla="*/ 2147483647 w 704"/>
              <a:gd name="T85" fmla="*/ 2147483647 h 391"/>
              <a:gd name="T86" fmla="*/ 2147483647 w 704"/>
              <a:gd name="T87" fmla="*/ 2147483647 h 391"/>
              <a:gd name="T88" fmla="*/ 2147483647 w 704"/>
              <a:gd name="T89" fmla="*/ 2147483647 h 391"/>
              <a:gd name="T90" fmla="*/ 2147483647 w 704"/>
              <a:gd name="T91" fmla="*/ 2147483647 h 391"/>
              <a:gd name="T92" fmla="*/ 2147483647 w 704"/>
              <a:gd name="T93" fmla="*/ 2147483647 h 391"/>
              <a:gd name="T94" fmla="*/ 2147483647 w 704"/>
              <a:gd name="T95" fmla="*/ 2147483647 h 391"/>
              <a:gd name="T96" fmla="*/ 2147483647 w 704"/>
              <a:gd name="T97" fmla="*/ 2147483647 h 391"/>
              <a:gd name="T98" fmla="*/ 2147483647 w 704"/>
              <a:gd name="T99" fmla="*/ 2147483647 h 391"/>
              <a:gd name="T100" fmla="*/ 0 w 704"/>
              <a:gd name="T101" fmla="*/ 2147483647 h 391"/>
              <a:gd name="T102" fmla="*/ 2147483647 w 704"/>
              <a:gd name="T103" fmla="*/ 2147483647 h 391"/>
              <a:gd name="T104" fmla="*/ 2147483647 w 704"/>
              <a:gd name="T105" fmla="*/ 2147483647 h 391"/>
              <a:gd name="T106" fmla="*/ 2147483647 w 704"/>
              <a:gd name="T107" fmla="*/ 2147483647 h 391"/>
              <a:gd name="T108" fmla="*/ 2147483647 w 704"/>
              <a:gd name="T109" fmla="*/ 2147483647 h 391"/>
              <a:gd name="T110" fmla="*/ 2147483647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solidFill>
            <a:srgbClr val="B2B2B2"/>
          </a:solidFill>
          <a:ln w="3175" cap="rnd">
            <a:solidFill>
              <a:srgbClr val="B2B2B2"/>
            </a:solidFill>
            <a:round/>
            <a:headEnd/>
            <a:tailEnd/>
          </a:ln>
        </p:spPr>
        <p:txBody>
          <a:bodyPr/>
          <a:lstStyle/>
          <a:p>
            <a:endParaRPr lang="en-US"/>
          </a:p>
        </p:txBody>
      </p:sp>
      <p:sp>
        <p:nvSpPr>
          <p:cNvPr id="33833" name="Freeform 41"/>
          <p:cNvSpPr>
            <a:spLocks noChangeAspect="1"/>
          </p:cNvSpPr>
          <p:nvPr/>
        </p:nvSpPr>
        <p:spPr bwMode="auto">
          <a:xfrm>
            <a:off x="2973388" y="4183063"/>
            <a:ext cx="93662" cy="106362"/>
          </a:xfrm>
          <a:custGeom>
            <a:avLst/>
            <a:gdLst>
              <a:gd name="T0" fmla="*/ 2147483647 w 51"/>
              <a:gd name="T1" fmla="*/ 2147483647 h 58"/>
              <a:gd name="T2" fmla="*/ 2147483647 w 51"/>
              <a:gd name="T3" fmla="*/ 2147483647 h 58"/>
              <a:gd name="T4" fmla="*/ 2147483647 w 51"/>
              <a:gd name="T5" fmla="*/ 2147483647 h 58"/>
              <a:gd name="T6" fmla="*/ 2147483647 w 51"/>
              <a:gd name="T7" fmla="*/ 2147483647 h 58"/>
              <a:gd name="T8" fmla="*/ 2147483647 w 51"/>
              <a:gd name="T9" fmla="*/ 2147483647 h 58"/>
              <a:gd name="T10" fmla="*/ 2147483647 w 51"/>
              <a:gd name="T11" fmla="*/ 2147483647 h 58"/>
              <a:gd name="T12" fmla="*/ 2147483647 w 51"/>
              <a:gd name="T13" fmla="*/ 2147483647 h 58"/>
              <a:gd name="T14" fmla="*/ 2147483647 w 51"/>
              <a:gd name="T15" fmla="*/ 2147483647 h 58"/>
              <a:gd name="T16" fmla="*/ 2147483647 w 51"/>
              <a:gd name="T17" fmla="*/ 2147483647 h 58"/>
              <a:gd name="T18" fmla="*/ 2147483647 w 51"/>
              <a:gd name="T19" fmla="*/ 2147483647 h 58"/>
              <a:gd name="T20" fmla="*/ 2147483647 w 51"/>
              <a:gd name="T21" fmla="*/ 2147483647 h 58"/>
              <a:gd name="T22" fmla="*/ 2147483647 w 51"/>
              <a:gd name="T23" fmla="*/ 2147483647 h 58"/>
              <a:gd name="T24" fmla="*/ 2147483647 w 51"/>
              <a:gd name="T25" fmla="*/ 2147483647 h 58"/>
              <a:gd name="T26" fmla="*/ 2147483647 w 51"/>
              <a:gd name="T27" fmla="*/ 2147483647 h 58"/>
              <a:gd name="T28" fmla="*/ 2147483647 w 51"/>
              <a:gd name="T29" fmla="*/ 2147483647 h 58"/>
              <a:gd name="T30" fmla="*/ 0 w 51"/>
              <a:gd name="T31" fmla="*/ 2147483647 h 58"/>
              <a:gd name="T32" fmla="*/ 2147483647 w 51"/>
              <a:gd name="T33" fmla="*/ 2147483647 h 58"/>
              <a:gd name="T34" fmla="*/ 2147483647 w 51"/>
              <a:gd name="T35" fmla="*/ 2147483647 h 58"/>
              <a:gd name="T36" fmla="*/ 2147483647 w 51"/>
              <a:gd name="T37" fmla="*/ 2147483647 h 58"/>
              <a:gd name="T38" fmla="*/ 2147483647 w 51"/>
              <a:gd name="T39" fmla="*/ 2147483647 h 58"/>
              <a:gd name="T40" fmla="*/ 2147483647 w 51"/>
              <a:gd name="T41" fmla="*/ 2147483647 h 58"/>
              <a:gd name="T42" fmla="*/ 2147483647 w 51"/>
              <a:gd name="T43" fmla="*/ 2147483647 h 58"/>
              <a:gd name="T44" fmla="*/ 2147483647 w 51"/>
              <a:gd name="T45" fmla="*/ 2147483647 h 58"/>
              <a:gd name="T46" fmla="*/ 2147483647 w 51"/>
              <a:gd name="T47" fmla="*/ 2147483647 h 58"/>
              <a:gd name="T48" fmla="*/ 2147483647 w 51"/>
              <a:gd name="T49" fmla="*/ 0 h 58"/>
              <a:gd name="T50" fmla="*/ 2147483647 w 51"/>
              <a:gd name="T51" fmla="*/ 2147483647 h 58"/>
              <a:gd name="T52" fmla="*/ 2147483647 w 51"/>
              <a:gd name="T53" fmla="*/ 2147483647 h 58"/>
              <a:gd name="T54" fmla="*/ 2147483647 w 51"/>
              <a:gd name="T55" fmla="*/ 2147483647 h 58"/>
              <a:gd name="T56" fmla="*/ 2147483647 w 51"/>
              <a:gd name="T57" fmla="*/ 2147483647 h 58"/>
              <a:gd name="T58" fmla="*/ 2147483647 w 51"/>
              <a:gd name="T59" fmla="*/ 2147483647 h 58"/>
              <a:gd name="T60" fmla="*/ 2147483647 w 51"/>
              <a:gd name="T61" fmla="*/ 2147483647 h 58"/>
              <a:gd name="T62" fmla="*/ 2147483647 w 51"/>
              <a:gd name="T63" fmla="*/ 2147483647 h 58"/>
              <a:gd name="T64" fmla="*/ 2147483647 w 51"/>
              <a:gd name="T65" fmla="*/ 2147483647 h 58"/>
              <a:gd name="T66" fmla="*/ 2147483647 w 51"/>
              <a:gd name="T67" fmla="*/ 2147483647 h 58"/>
              <a:gd name="T68" fmla="*/ 2147483647 w 51"/>
              <a:gd name="T69" fmla="*/ 2147483647 h 58"/>
              <a:gd name="T70" fmla="*/ 2147483647 w 51"/>
              <a:gd name="T71" fmla="*/ 2147483647 h 58"/>
              <a:gd name="T72" fmla="*/ 2147483647 w 51"/>
              <a:gd name="T73" fmla="*/ 2147483647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solidFill>
            <a:srgbClr val="B2B2B2"/>
          </a:solidFill>
          <a:ln w="3175" cap="rnd">
            <a:solidFill>
              <a:srgbClr val="B2B2B2"/>
            </a:solidFill>
            <a:round/>
            <a:headEnd/>
            <a:tailEnd/>
          </a:ln>
        </p:spPr>
        <p:txBody>
          <a:bodyPr/>
          <a:lstStyle/>
          <a:p>
            <a:endParaRPr lang="en-US"/>
          </a:p>
        </p:txBody>
      </p:sp>
      <p:sp>
        <p:nvSpPr>
          <p:cNvPr id="33834" name="Freeform 42"/>
          <p:cNvSpPr>
            <a:spLocks noChangeAspect="1"/>
          </p:cNvSpPr>
          <p:nvPr/>
        </p:nvSpPr>
        <p:spPr bwMode="auto">
          <a:xfrm>
            <a:off x="3049588" y="4191000"/>
            <a:ext cx="76200" cy="95250"/>
          </a:xfrm>
          <a:custGeom>
            <a:avLst/>
            <a:gdLst>
              <a:gd name="T0" fmla="*/ 2147483647 w 42"/>
              <a:gd name="T1" fmla="*/ 2147483647 h 52"/>
              <a:gd name="T2" fmla="*/ 2147483647 w 42"/>
              <a:gd name="T3" fmla="*/ 2147483647 h 52"/>
              <a:gd name="T4" fmla="*/ 2147483647 w 42"/>
              <a:gd name="T5" fmla="*/ 2147483647 h 52"/>
              <a:gd name="T6" fmla="*/ 2147483647 w 42"/>
              <a:gd name="T7" fmla="*/ 2147483647 h 52"/>
              <a:gd name="T8" fmla="*/ 2147483647 w 42"/>
              <a:gd name="T9" fmla="*/ 2147483647 h 52"/>
              <a:gd name="T10" fmla="*/ 2147483647 w 42"/>
              <a:gd name="T11" fmla="*/ 2147483647 h 52"/>
              <a:gd name="T12" fmla="*/ 2147483647 w 42"/>
              <a:gd name="T13" fmla="*/ 2147483647 h 52"/>
              <a:gd name="T14" fmla="*/ 2147483647 w 42"/>
              <a:gd name="T15" fmla="*/ 2147483647 h 52"/>
              <a:gd name="T16" fmla="*/ 2147483647 w 42"/>
              <a:gd name="T17" fmla="*/ 2147483647 h 52"/>
              <a:gd name="T18" fmla="*/ 2147483647 w 42"/>
              <a:gd name="T19" fmla="*/ 2147483647 h 52"/>
              <a:gd name="T20" fmla="*/ 2147483647 w 42"/>
              <a:gd name="T21" fmla="*/ 2147483647 h 52"/>
              <a:gd name="T22" fmla="*/ 2147483647 w 42"/>
              <a:gd name="T23" fmla="*/ 2147483647 h 52"/>
              <a:gd name="T24" fmla="*/ 2147483647 w 42"/>
              <a:gd name="T25" fmla="*/ 2147483647 h 52"/>
              <a:gd name="T26" fmla="*/ 2147483647 w 42"/>
              <a:gd name="T27" fmla="*/ 2147483647 h 52"/>
              <a:gd name="T28" fmla="*/ 0 w 42"/>
              <a:gd name="T29" fmla="*/ 2147483647 h 52"/>
              <a:gd name="T30" fmla="*/ 2147483647 w 42"/>
              <a:gd name="T31" fmla="*/ 2147483647 h 52"/>
              <a:gd name="T32" fmla="*/ 2147483647 w 42"/>
              <a:gd name="T33" fmla="*/ 2147483647 h 52"/>
              <a:gd name="T34" fmla="*/ 2147483647 w 42"/>
              <a:gd name="T35" fmla="*/ 2147483647 h 52"/>
              <a:gd name="T36" fmla="*/ 2147483647 w 42"/>
              <a:gd name="T37" fmla="*/ 2147483647 h 52"/>
              <a:gd name="T38" fmla="*/ 2147483647 w 42"/>
              <a:gd name="T39" fmla="*/ 2147483647 h 52"/>
              <a:gd name="T40" fmla="*/ 2147483647 w 42"/>
              <a:gd name="T41" fmla="*/ 2147483647 h 52"/>
              <a:gd name="T42" fmla="*/ 2147483647 w 42"/>
              <a:gd name="T43" fmla="*/ 2147483647 h 52"/>
              <a:gd name="T44" fmla="*/ 2147483647 w 42"/>
              <a:gd name="T45" fmla="*/ 2147483647 h 52"/>
              <a:gd name="T46" fmla="*/ 2147483647 w 42"/>
              <a:gd name="T47" fmla="*/ 2147483647 h 52"/>
              <a:gd name="T48" fmla="*/ 2147483647 w 4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solidFill>
            <a:srgbClr val="B2B2B2"/>
          </a:solidFill>
          <a:ln w="3175" cap="rnd">
            <a:solidFill>
              <a:srgbClr val="B2B2B2"/>
            </a:solidFill>
            <a:round/>
            <a:headEnd/>
            <a:tailEnd/>
          </a:ln>
        </p:spPr>
        <p:txBody>
          <a:bodyPr/>
          <a:lstStyle/>
          <a:p>
            <a:endParaRPr lang="en-US"/>
          </a:p>
        </p:txBody>
      </p:sp>
      <p:sp>
        <p:nvSpPr>
          <p:cNvPr id="33835" name="Freeform 43"/>
          <p:cNvSpPr>
            <a:spLocks noChangeAspect="1"/>
          </p:cNvSpPr>
          <p:nvPr/>
        </p:nvSpPr>
        <p:spPr bwMode="auto">
          <a:xfrm>
            <a:off x="3937000" y="3594100"/>
            <a:ext cx="190500" cy="185738"/>
          </a:xfrm>
          <a:custGeom>
            <a:avLst/>
            <a:gdLst>
              <a:gd name="T0" fmla="*/ 2147483647 w 104"/>
              <a:gd name="T1" fmla="*/ 2147483647 h 100"/>
              <a:gd name="T2" fmla="*/ 2147483647 w 104"/>
              <a:gd name="T3" fmla="*/ 2147483647 h 100"/>
              <a:gd name="T4" fmla="*/ 2147483647 w 104"/>
              <a:gd name="T5" fmla="*/ 2147483647 h 100"/>
              <a:gd name="T6" fmla="*/ 2147483647 w 104"/>
              <a:gd name="T7" fmla="*/ 2147483647 h 100"/>
              <a:gd name="T8" fmla="*/ 2147483647 w 104"/>
              <a:gd name="T9" fmla="*/ 2147483647 h 100"/>
              <a:gd name="T10" fmla="*/ 2147483647 w 104"/>
              <a:gd name="T11" fmla="*/ 2147483647 h 100"/>
              <a:gd name="T12" fmla="*/ 2147483647 w 104"/>
              <a:gd name="T13" fmla="*/ 2147483647 h 100"/>
              <a:gd name="T14" fmla="*/ 2147483647 w 104"/>
              <a:gd name="T15" fmla="*/ 2147483647 h 100"/>
              <a:gd name="T16" fmla="*/ 2147483647 w 104"/>
              <a:gd name="T17" fmla="*/ 2147483647 h 100"/>
              <a:gd name="T18" fmla="*/ 2147483647 w 104"/>
              <a:gd name="T19" fmla="*/ 2147483647 h 100"/>
              <a:gd name="T20" fmla="*/ 2147483647 w 104"/>
              <a:gd name="T21" fmla="*/ 0 h 100"/>
              <a:gd name="T22" fmla="*/ 2147483647 w 104"/>
              <a:gd name="T23" fmla="*/ 0 h 100"/>
              <a:gd name="T24" fmla="*/ 2147483647 w 104"/>
              <a:gd name="T25" fmla="*/ 2147483647 h 100"/>
              <a:gd name="T26" fmla="*/ 2147483647 w 104"/>
              <a:gd name="T27" fmla="*/ 2147483647 h 100"/>
              <a:gd name="T28" fmla="*/ 2147483647 w 104"/>
              <a:gd name="T29" fmla="*/ 2147483647 h 100"/>
              <a:gd name="T30" fmla="*/ 2147483647 w 104"/>
              <a:gd name="T31" fmla="*/ 2147483647 h 100"/>
              <a:gd name="T32" fmla="*/ 2147483647 w 104"/>
              <a:gd name="T33" fmla="*/ 2147483647 h 100"/>
              <a:gd name="T34" fmla="*/ 2147483647 w 104"/>
              <a:gd name="T35" fmla="*/ 2147483647 h 100"/>
              <a:gd name="T36" fmla="*/ 2147483647 w 104"/>
              <a:gd name="T37" fmla="*/ 2147483647 h 100"/>
              <a:gd name="T38" fmla="*/ 2147483647 w 104"/>
              <a:gd name="T39" fmla="*/ 2147483647 h 100"/>
              <a:gd name="T40" fmla="*/ 2147483647 w 104"/>
              <a:gd name="T41" fmla="*/ 2147483647 h 100"/>
              <a:gd name="T42" fmla="*/ 2147483647 w 104"/>
              <a:gd name="T43" fmla="*/ 2147483647 h 100"/>
              <a:gd name="T44" fmla="*/ 2147483647 w 104"/>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rgbClr val="B2B2B2"/>
          </a:solidFill>
          <a:ln w="3175" cap="rnd">
            <a:solidFill>
              <a:srgbClr val="B2B2B2"/>
            </a:solidFill>
            <a:round/>
            <a:headEnd/>
            <a:tailEnd/>
          </a:ln>
        </p:spPr>
        <p:txBody>
          <a:bodyPr/>
          <a:lstStyle/>
          <a:p>
            <a:endParaRPr lang="en-US"/>
          </a:p>
        </p:txBody>
      </p:sp>
      <p:sp>
        <p:nvSpPr>
          <p:cNvPr id="33836" name="Freeform 44"/>
          <p:cNvSpPr>
            <a:spLocks noChangeAspect="1"/>
          </p:cNvSpPr>
          <p:nvPr/>
        </p:nvSpPr>
        <p:spPr bwMode="auto">
          <a:xfrm>
            <a:off x="4024313" y="3354388"/>
            <a:ext cx="277812" cy="239712"/>
          </a:xfrm>
          <a:custGeom>
            <a:avLst/>
            <a:gdLst>
              <a:gd name="T0" fmla="*/ 2147483647 w 150"/>
              <a:gd name="T1" fmla="*/ 2147483647 h 130"/>
              <a:gd name="T2" fmla="*/ 2147483647 w 150"/>
              <a:gd name="T3" fmla="*/ 2147483647 h 130"/>
              <a:gd name="T4" fmla="*/ 2147483647 w 150"/>
              <a:gd name="T5" fmla="*/ 2147483647 h 130"/>
              <a:gd name="T6" fmla="*/ 2147483647 w 150"/>
              <a:gd name="T7" fmla="*/ 2147483647 h 130"/>
              <a:gd name="T8" fmla="*/ 2147483647 w 150"/>
              <a:gd name="T9" fmla="*/ 2147483647 h 130"/>
              <a:gd name="T10" fmla="*/ 2147483647 w 150"/>
              <a:gd name="T11" fmla="*/ 2147483647 h 130"/>
              <a:gd name="T12" fmla="*/ 2147483647 w 150"/>
              <a:gd name="T13" fmla="*/ 2147483647 h 130"/>
              <a:gd name="T14" fmla="*/ 2147483647 w 150"/>
              <a:gd name="T15" fmla="*/ 2147483647 h 130"/>
              <a:gd name="T16" fmla="*/ 2147483647 w 150"/>
              <a:gd name="T17" fmla="*/ 2147483647 h 130"/>
              <a:gd name="T18" fmla="*/ 2147483647 w 150"/>
              <a:gd name="T19" fmla="*/ 2147483647 h 130"/>
              <a:gd name="T20" fmla="*/ 2147483647 w 150"/>
              <a:gd name="T21" fmla="*/ 2147483647 h 130"/>
              <a:gd name="T22" fmla="*/ 2147483647 w 150"/>
              <a:gd name="T23" fmla="*/ 2147483647 h 130"/>
              <a:gd name="T24" fmla="*/ 2147483647 w 150"/>
              <a:gd name="T25" fmla="*/ 2147483647 h 130"/>
              <a:gd name="T26" fmla="*/ 2147483647 w 150"/>
              <a:gd name="T27" fmla="*/ 2147483647 h 130"/>
              <a:gd name="T28" fmla="*/ 2147483647 w 150"/>
              <a:gd name="T29" fmla="*/ 2147483647 h 130"/>
              <a:gd name="T30" fmla="*/ 2147483647 w 150"/>
              <a:gd name="T31" fmla="*/ 2147483647 h 130"/>
              <a:gd name="T32" fmla="*/ 2147483647 w 150"/>
              <a:gd name="T33" fmla="*/ 2147483647 h 130"/>
              <a:gd name="T34" fmla="*/ 2147483647 w 150"/>
              <a:gd name="T35" fmla="*/ 2147483647 h 130"/>
              <a:gd name="T36" fmla="*/ 2147483647 w 150"/>
              <a:gd name="T37" fmla="*/ 2147483647 h 130"/>
              <a:gd name="T38" fmla="*/ 2147483647 w 150"/>
              <a:gd name="T39" fmla="*/ 2147483647 h 130"/>
              <a:gd name="T40" fmla="*/ 2147483647 w 150"/>
              <a:gd name="T41" fmla="*/ 2147483647 h 130"/>
              <a:gd name="T42" fmla="*/ 2147483647 w 150"/>
              <a:gd name="T43" fmla="*/ 2147483647 h 130"/>
              <a:gd name="T44" fmla="*/ 2147483647 w 150"/>
              <a:gd name="T45" fmla="*/ 2147483647 h 130"/>
              <a:gd name="T46" fmla="*/ 2147483647 w 150"/>
              <a:gd name="T47" fmla="*/ 2147483647 h 130"/>
              <a:gd name="T48" fmla="*/ 0 w 150"/>
              <a:gd name="T49" fmla="*/ 2147483647 h 130"/>
              <a:gd name="T50" fmla="*/ 2147483647 w 150"/>
              <a:gd name="T51" fmla="*/ 2147483647 h 130"/>
              <a:gd name="T52" fmla="*/ 2147483647 w 150"/>
              <a:gd name="T53" fmla="*/ 2147483647 h 130"/>
              <a:gd name="T54" fmla="*/ 2147483647 w 150"/>
              <a:gd name="T55" fmla="*/ 2147483647 h 130"/>
              <a:gd name="T56" fmla="*/ 2147483647 w 150"/>
              <a:gd name="T57" fmla="*/ 2147483647 h 130"/>
              <a:gd name="T58" fmla="*/ 2147483647 w 150"/>
              <a:gd name="T59" fmla="*/ 2147483647 h 130"/>
              <a:gd name="T60" fmla="*/ 2147483647 w 150"/>
              <a:gd name="T61" fmla="*/ 2147483647 h 130"/>
              <a:gd name="T62" fmla="*/ 2147483647 w 150"/>
              <a:gd name="T63" fmla="*/ 2147483647 h 130"/>
              <a:gd name="T64" fmla="*/ 2147483647 w 150"/>
              <a:gd name="T65" fmla="*/ 2147483647 h 130"/>
              <a:gd name="T66" fmla="*/ 2147483647 w 150"/>
              <a:gd name="T67" fmla="*/ 2147483647 h 130"/>
              <a:gd name="T68" fmla="*/ 2147483647 w 150"/>
              <a:gd name="T69" fmla="*/ 2147483647 h 130"/>
              <a:gd name="T70" fmla="*/ 2147483647 w 150"/>
              <a:gd name="T71" fmla="*/ 2147483647 h 130"/>
              <a:gd name="T72" fmla="*/ 2147483647 w 150"/>
              <a:gd name="T73" fmla="*/ 2147483647 h 130"/>
              <a:gd name="T74" fmla="*/ 2147483647 w 150"/>
              <a:gd name="T75" fmla="*/ 2147483647 h 130"/>
              <a:gd name="T76" fmla="*/ 2147483647 w 150"/>
              <a:gd name="T77" fmla="*/ 2147483647 h 130"/>
              <a:gd name="T78" fmla="*/ 2147483647 w 150"/>
              <a:gd name="T79" fmla="*/ 2147483647 h 130"/>
              <a:gd name="T80" fmla="*/ 2147483647 w 150"/>
              <a:gd name="T81" fmla="*/ 2147483647 h 130"/>
              <a:gd name="T82" fmla="*/ 2147483647 w 150"/>
              <a:gd name="T83" fmla="*/ 2147483647 h 130"/>
              <a:gd name="T84" fmla="*/ 2147483647 w 150"/>
              <a:gd name="T85" fmla="*/ 2147483647 h 130"/>
              <a:gd name="T86" fmla="*/ 2147483647 w 150"/>
              <a:gd name="T87" fmla="*/ 2147483647 h 130"/>
              <a:gd name="T88" fmla="*/ 2147483647 w 150"/>
              <a:gd name="T89" fmla="*/ 2147483647 h 130"/>
              <a:gd name="T90" fmla="*/ 2147483647 w 150"/>
              <a:gd name="T91" fmla="*/ 2147483647 h 130"/>
              <a:gd name="T92" fmla="*/ 2147483647 w 150"/>
              <a:gd name="T93" fmla="*/ 2147483647 h 130"/>
              <a:gd name="T94" fmla="*/ 2147483647 w 150"/>
              <a:gd name="T95" fmla="*/ 214748364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rgbClr val="B2B2B2"/>
          </a:solidFill>
          <a:ln w="3175" cap="rnd">
            <a:solidFill>
              <a:srgbClr val="B2B2B2"/>
            </a:solidFill>
            <a:round/>
            <a:headEnd/>
            <a:tailEnd/>
          </a:ln>
        </p:spPr>
        <p:txBody>
          <a:bodyPr/>
          <a:lstStyle/>
          <a:p>
            <a:endParaRPr lang="en-US"/>
          </a:p>
        </p:txBody>
      </p:sp>
      <p:sp>
        <p:nvSpPr>
          <p:cNvPr id="33837" name="Freeform 45"/>
          <p:cNvSpPr>
            <a:spLocks noChangeAspect="1"/>
          </p:cNvSpPr>
          <p:nvPr/>
        </p:nvSpPr>
        <p:spPr bwMode="auto">
          <a:xfrm>
            <a:off x="3938588" y="3603625"/>
            <a:ext cx="277812" cy="346075"/>
          </a:xfrm>
          <a:custGeom>
            <a:avLst/>
            <a:gdLst>
              <a:gd name="T0" fmla="*/ 2147483647 w 151"/>
              <a:gd name="T1" fmla="*/ 2147483647 h 187"/>
              <a:gd name="T2" fmla="*/ 2147483647 w 151"/>
              <a:gd name="T3" fmla="*/ 2147483647 h 187"/>
              <a:gd name="T4" fmla="*/ 2147483647 w 151"/>
              <a:gd name="T5" fmla="*/ 2147483647 h 187"/>
              <a:gd name="T6" fmla="*/ 2147483647 w 151"/>
              <a:gd name="T7" fmla="*/ 2147483647 h 187"/>
              <a:gd name="T8" fmla="*/ 2147483647 w 151"/>
              <a:gd name="T9" fmla="*/ 2147483647 h 187"/>
              <a:gd name="T10" fmla="*/ 2147483647 w 151"/>
              <a:gd name="T11" fmla="*/ 2147483647 h 187"/>
              <a:gd name="T12" fmla="*/ 2147483647 w 151"/>
              <a:gd name="T13" fmla="*/ 2147483647 h 187"/>
              <a:gd name="T14" fmla="*/ 2147483647 w 151"/>
              <a:gd name="T15" fmla="*/ 2147483647 h 187"/>
              <a:gd name="T16" fmla="*/ 2147483647 w 151"/>
              <a:gd name="T17" fmla="*/ 2147483647 h 187"/>
              <a:gd name="T18" fmla="*/ 2147483647 w 151"/>
              <a:gd name="T19" fmla="*/ 2147483647 h 187"/>
              <a:gd name="T20" fmla="*/ 2147483647 w 151"/>
              <a:gd name="T21" fmla="*/ 2147483647 h 187"/>
              <a:gd name="T22" fmla="*/ 2147483647 w 151"/>
              <a:gd name="T23" fmla="*/ 2147483647 h 187"/>
              <a:gd name="T24" fmla="*/ 2147483647 w 151"/>
              <a:gd name="T25" fmla="*/ 2147483647 h 187"/>
              <a:gd name="T26" fmla="*/ 2147483647 w 151"/>
              <a:gd name="T27" fmla="*/ 2147483647 h 187"/>
              <a:gd name="T28" fmla="*/ 2147483647 w 151"/>
              <a:gd name="T29" fmla="*/ 0 h 187"/>
              <a:gd name="T30" fmla="*/ 2147483647 w 151"/>
              <a:gd name="T31" fmla="*/ 2147483647 h 187"/>
              <a:gd name="T32" fmla="*/ 2147483647 w 151"/>
              <a:gd name="T33" fmla="*/ 2147483647 h 187"/>
              <a:gd name="T34" fmla="*/ 2147483647 w 151"/>
              <a:gd name="T35" fmla="*/ 2147483647 h 187"/>
              <a:gd name="T36" fmla="*/ 2147483647 w 151"/>
              <a:gd name="T37" fmla="*/ 2147483647 h 187"/>
              <a:gd name="T38" fmla="*/ 2147483647 w 151"/>
              <a:gd name="T39" fmla="*/ 2147483647 h 187"/>
              <a:gd name="T40" fmla="*/ 2147483647 w 151"/>
              <a:gd name="T41" fmla="*/ 2147483647 h 187"/>
              <a:gd name="T42" fmla="*/ 2147483647 w 151"/>
              <a:gd name="T43" fmla="*/ 2147483647 h 187"/>
              <a:gd name="T44" fmla="*/ 2147483647 w 151"/>
              <a:gd name="T45" fmla="*/ 2147483647 h 187"/>
              <a:gd name="T46" fmla="*/ 2147483647 w 151"/>
              <a:gd name="T47" fmla="*/ 2147483647 h 187"/>
              <a:gd name="T48" fmla="*/ 0 w 151"/>
              <a:gd name="T49" fmla="*/ 2147483647 h 187"/>
              <a:gd name="T50" fmla="*/ 2147483647 w 151"/>
              <a:gd name="T51" fmla="*/ 2147483647 h 187"/>
              <a:gd name="T52" fmla="*/ 2147483647 w 151"/>
              <a:gd name="T53" fmla="*/ 2147483647 h 187"/>
              <a:gd name="T54" fmla="*/ 2147483647 w 151"/>
              <a:gd name="T55" fmla="*/ 2147483647 h 187"/>
              <a:gd name="T56" fmla="*/ 2147483647 w 151"/>
              <a:gd name="T57" fmla="*/ 2147483647 h 187"/>
              <a:gd name="T58" fmla="*/ 2147483647 w 151"/>
              <a:gd name="T59" fmla="*/ 2147483647 h 187"/>
              <a:gd name="T60" fmla="*/ 2147483647 w 151"/>
              <a:gd name="T61" fmla="*/ 2147483647 h 187"/>
              <a:gd name="T62" fmla="*/ 2147483647 w 151"/>
              <a:gd name="T63" fmla="*/ 2147483647 h 187"/>
              <a:gd name="T64" fmla="*/ 2147483647 w 151"/>
              <a:gd name="T65" fmla="*/ 2147483647 h 187"/>
              <a:gd name="T66" fmla="*/ 2147483647 w 151"/>
              <a:gd name="T67" fmla="*/ 2147483647 h 187"/>
              <a:gd name="T68" fmla="*/ 2147483647 w 151"/>
              <a:gd name="T69" fmla="*/ 2147483647 h 187"/>
              <a:gd name="T70" fmla="*/ 2147483647 w 151"/>
              <a:gd name="T71" fmla="*/ 2147483647 h 187"/>
              <a:gd name="T72" fmla="*/ 2147483647 w 151"/>
              <a:gd name="T73" fmla="*/ 2147483647 h 187"/>
              <a:gd name="T74" fmla="*/ 2147483647 w 151"/>
              <a:gd name="T75" fmla="*/ 2147483647 h 187"/>
              <a:gd name="T76" fmla="*/ 2147483647 w 151"/>
              <a:gd name="T77" fmla="*/ 2147483647 h 187"/>
              <a:gd name="T78" fmla="*/ 2147483647 w 151"/>
              <a:gd name="T79" fmla="*/ 2147483647 h 187"/>
              <a:gd name="T80" fmla="*/ 2147483647 w 151"/>
              <a:gd name="T81" fmla="*/ 2147483647 h 187"/>
              <a:gd name="T82" fmla="*/ 2147483647 w 151"/>
              <a:gd name="T83" fmla="*/ 2147483647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rgbClr val="B2B2B2"/>
          </a:solidFill>
          <a:ln w="3175" cap="rnd">
            <a:solidFill>
              <a:srgbClr val="B2B2B2"/>
            </a:solidFill>
            <a:round/>
            <a:headEnd/>
            <a:tailEnd/>
          </a:ln>
        </p:spPr>
        <p:txBody>
          <a:bodyPr/>
          <a:lstStyle/>
          <a:p>
            <a:endParaRPr lang="en-US"/>
          </a:p>
        </p:txBody>
      </p:sp>
      <p:sp>
        <p:nvSpPr>
          <p:cNvPr id="33838" name="Freeform 46"/>
          <p:cNvSpPr>
            <a:spLocks noChangeAspect="1"/>
          </p:cNvSpPr>
          <p:nvPr/>
        </p:nvSpPr>
        <p:spPr bwMode="auto">
          <a:xfrm>
            <a:off x="3921125" y="3895725"/>
            <a:ext cx="141288" cy="115888"/>
          </a:xfrm>
          <a:custGeom>
            <a:avLst/>
            <a:gdLst>
              <a:gd name="T0" fmla="*/ 2147483647 w 78"/>
              <a:gd name="T1" fmla="*/ 2147483647 h 64"/>
              <a:gd name="T2" fmla="*/ 2147483647 w 78"/>
              <a:gd name="T3" fmla="*/ 2147483647 h 64"/>
              <a:gd name="T4" fmla="*/ 2147483647 w 78"/>
              <a:gd name="T5" fmla="*/ 2147483647 h 64"/>
              <a:gd name="T6" fmla="*/ 2147483647 w 78"/>
              <a:gd name="T7" fmla="*/ 2147483647 h 64"/>
              <a:gd name="T8" fmla="*/ 2147483647 w 78"/>
              <a:gd name="T9" fmla="*/ 2147483647 h 64"/>
              <a:gd name="T10" fmla="*/ 2147483647 w 78"/>
              <a:gd name="T11" fmla="*/ 2147483647 h 64"/>
              <a:gd name="T12" fmla="*/ 2147483647 w 78"/>
              <a:gd name="T13" fmla="*/ 2147483647 h 64"/>
              <a:gd name="T14" fmla="*/ 2147483647 w 78"/>
              <a:gd name="T15" fmla="*/ 2147483647 h 64"/>
              <a:gd name="T16" fmla="*/ 2147483647 w 78"/>
              <a:gd name="T17" fmla="*/ 2147483647 h 64"/>
              <a:gd name="T18" fmla="*/ 2147483647 w 78"/>
              <a:gd name="T19" fmla="*/ 2147483647 h 64"/>
              <a:gd name="T20" fmla="*/ 2147483647 w 78"/>
              <a:gd name="T21" fmla="*/ 2147483647 h 64"/>
              <a:gd name="T22" fmla="*/ 2147483647 w 78"/>
              <a:gd name="T23" fmla="*/ 2147483647 h 64"/>
              <a:gd name="T24" fmla="*/ 2147483647 w 78"/>
              <a:gd name="T25" fmla="*/ 2147483647 h 64"/>
              <a:gd name="T26" fmla="*/ 2147483647 w 78"/>
              <a:gd name="T27" fmla="*/ 2147483647 h 64"/>
              <a:gd name="T28" fmla="*/ 0 w 78"/>
              <a:gd name="T29" fmla="*/ 2147483647 h 64"/>
              <a:gd name="T30" fmla="*/ 2147483647 w 78"/>
              <a:gd name="T31" fmla="*/ 2147483647 h 64"/>
              <a:gd name="T32" fmla="*/ 2147483647 w 78"/>
              <a:gd name="T33" fmla="*/ 2147483647 h 64"/>
              <a:gd name="T34" fmla="*/ 2147483647 w 78"/>
              <a:gd name="T35" fmla="*/ 2147483647 h 64"/>
              <a:gd name="T36" fmla="*/ 2147483647 w 78"/>
              <a:gd name="T37" fmla="*/ 2147483647 h 64"/>
              <a:gd name="T38" fmla="*/ 2147483647 w 78"/>
              <a:gd name="T39" fmla="*/ 2147483647 h 64"/>
              <a:gd name="T40" fmla="*/ 2147483647 w 78"/>
              <a:gd name="T41" fmla="*/ 2147483647 h 64"/>
              <a:gd name="T42" fmla="*/ 2147483647 w 78"/>
              <a:gd name="T43" fmla="*/ 2147483647 h 64"/>
              <a:gd name="T44" fmla="*/ 2147483647 w 78"/>
              <a:gd name="T45" fmla="*/ 2147483647 h 64"/>
              <a:gd name="T46" fmla="*/ 2147483647 w 78"/>
              <a:gd name="T47" fmla="*/ 2147483647 h 64"/>
              <a:gd name="T48" fmla="*/ 2147483647 w 78"/>
              <a:gd name="T49" fmla="*/ 2147483647 h 64"/>
              <a:gd name="T50" fmla="*/ 2147483647 w 78"/>
              <a:gd name="T51" fmla="*/ 2147483647 h 64"/>
              <a:gd name="T52" fmla="*/ 2147483647 w 78"/>
              <a:gd name="T53" fmla="*/ 2147483647 h 64"/>
              <a:gd name="T54" fmla="*/ 2147483647 w 78"/>
              <a:gd name="T55" fmla="*/ 2147483647 h 64"/>
              <a:gd name="T56" fmla="*/ 2147483647 w 78"/>
              <a:gd name="T57" fmla="*/ 2147483647 h 64"/>
              <a:gd name="T58" fmla="*/ 2147483647 w 78"/>
              <a:gd name="T59" fmla="*/ 2147483647 h 64"/>
              <a:gd name="T60" fmla="*/ 2147483647 w 78"/>
              <a:gd name="T61" fmla="*/ 2147483647 h 64"/>
              <a:gd name="T62" fmla="*/ 2147483647 w 78"/>
              <a:gd name="T63" fmla="*/ 2147483647 h 64"/>
              <a:gd name="T64" fmla="*/ 2147483647 w 78"/>
              <a:gd name="T65" fmla="*/ 2147483647 h 64"/>
              <a:gd name="T66" fmla="*/ 2147483647 w 78"/>
              <a:gd name="T67" fmla="*/ 2147483647 h 64"/>
              <a:gd name="T68" fmla="*/ 2147483647 w 78"/>
              <a:gd name="T69" fmla="*/ 2147483647 h 64"/>
              <a:gd name="T70" fmla="*/ 2147483647 w 78"/>
              <a:gd name="T71" fmla="*/ 2147483647 h 64"/>
              <a:gd name="T72" fmla="*/ 2147483647 w 78"/>
              <a:gd name="T73" fmla="*/ 2147483647 h 64"/>
              <a:gd name="T74" fmla="*/ 2147483647 w 78"/>
              <a:gd name="T75" fmla="*/ 2147483647 h 64"/>
              <a:gd name="T76" fmla="*/ 2147483647 w 78"/>
              <a:gd name="T77" fmla="*/ 2147483647 h 64"/>
              <a:gd name="T78" fmla="*/ 2147483647 w 78"/>
              <a:gd name="T79" fmla="*/ 2147483647 h 64"/>
              <a:gd name="T80" fmla="*/ 2147483647 w 78"/>
              <a:gd name="T81" fmla="*/ 2147483647 h 64"/>
              <a:gd name="T82" fmla="*/ 2147483647 w 78"/>
              <a:gd name="T83" fmla="*/ 2147483647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rgbClr val="B2B2B2"/>
          </a:solidFill>
          <a:ln w="3175" cap="rnd">
            <a:solidFill>
              <a:srgbClr val="B2B2B2"/>
            </a:solidFill>
            <a:round/>
            <a:headEnd/>
            <a:tailEnd/>
          </a:ln>
        </p:spPr>
        <p:txBody>
          <a:bodyPr/>
          <a:lstStyle/>
          <a:p>
            <a:endParaRPr lang="en-US"/>
          </a:p>
        </p:txBody>
      </p:sp>
      <p:sp>
        <p:nvSpPr>
          <p:cNvPr id="33839" name="Freeform 47"/>
          <p:cNvSpPr>
            <a:spLocks noChangeAspect="1"/>
          </p:cNvSpPr>
          <p:nvPr/>
        </p:nvSpPr>
        <p:spPr bwMode="auto">
          <a:xfrm>
            <a:off x="3938588" y="4002088"/>
            <a:ext cx="76200" cy="50800"/>
          </a:xfrm>
          <a:custGeom>
            <a:avLst/>
            <a:gdLst>
              <a:gd name="T0" fmla="*/ 2147483647 w 42"/>
              <a:gd name="T1" fmla="*/ 2147483647 h 27"/>
              <a:gd name="T2" fmla="*/ 2147483647 w 42"/>
              <a:gd name="T3" fmla="*/ 2147483647 h 27"/>
              <a:gd name="T4" fmla="*/ 2147483647 w 42"/>
              <a:gd name="T5" fmla="*/ 2147483647 h 27"/>
              <a:gd name="T6" fmla="*/ 2147483647 w 42"/>
              <a:gd name="T7" fmla="*/ 2147483647 h 27"/>
              <a:gd name="T8" fmla="*/ 2147483647 w 42"/>
              <a:gd name="T9" fmla="*/ 2147483647 h 27"/>
              <a:gd name="T10" fmla="*/ 2147483647 w 42"/>
              <a:gd name="T11" fmla="*/ 2147483647 h 27"/>
              <a:gd name="T12" fmla="*/ 2147483647 w 42"/>
              <a:gd name="T13" fmla="*/ 2147483647 h 27"/>
              <a:gd name="T14" fmla="*/ 2147483647 w 42"/>
              <a:gd name="T15" fmla="*/ 2147483647 h 27"/>
              <a:gd name="T16" fmla="*/ 2147483647 w 42"/>
              <a:gd name="T17" fmla="*/ 2147483647 h 27"/>
              <a:gd name="T18" fmla="*/ 2147483647 w 42"/>
              <a:gd name="T19" fmla="*/ 2147483647 h 27"/>
              <a:gd name="T20" fmla="*/ 0 w 42"/>
              <a:gd name="T21" fmla="*/ 2147483647 h 27"/>
              <a:gd name="T22" fmla="*/ 2147483647 w 42"/>
              <a:gd name="T23" fmla="*/ 2147483647 h 27"/>
              <a:gd name="T24" fmla="*/ 2147483647 w 42"/>
              <a:gd name="T25" fmla="*/ 2147483647 h 27"/>
              <a:gd name="T26" fmla="*/ 2147483647 w 42"/>
              <a:gd name="T27" fmla="*/ 2147483647 h 27"/>
              <a:gd name="T28" fmla="*/ 2147483647 w 42"/>
              <a:gd name="T29" fmla="*/ 2147483647 h 27"/>
              <a:gd name="T30" fmla="*/ 2147483647 w 42"/>
              <a:gd name="T31" fmla="*/ 2147483647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rgbClr val="B2B2B2"/>
          </a:solidFill>
          <a:ln w="3175" cap="rnd">
            <a:solidFill>
              <a:srgbClr val="B2B2B2"/>
            </a:solidFill>
            <a:round/>
            <a:headEnd/>
            <a:tailEnd/>
          </a:ln>
        </p:spPr>
        <p:txBody>
          <a:bodyPr/>
          <a:lstStyle/>
          <a:p>
            <a:endParaRPr lang="en-US"/>
          </a:p>
        </p:txBody>
      </p:sp>
      <p:sp>
        <p:nvSpPr>
          <p:cNvPr id="33840" name="Freeform 48"/>
          <p:cNvSpPr>
            <a:spLocks noChangeAspect="1"/>
          </p:cNvSpPr>
          <p:nvPr/>
        </p:nvSpPr>
        <p:spPr bwMode="auto">
          <a:xfrm>
            <a:off x="3937000" y="3973513"/>
            <a:ext cx="69850" cy="20637"/>
          </a:xfrm>
          <a:custGeom>
            <a:avLst/>
            <a:gdLst>
              <a:gd name="T0" fmla="*/ 0 w 39"/>
              <a:gd name="T1" fmla="*/ 2147483647 h 11"/>
              <a:gd name="T2" fmla="*/ 2147483647 w 39"/>
              <a:gd name="T3" fmla="*/ 2147483647 h 11"/>
              <a:gd name="T4" fmla="*/ 2147483647 w 39"/>
              <a:gd name="T5" fmla="*/ 2147483647 h 11"/>
              <a:gd name="T6" fmla="*/ 2147483647 w 39"/>
              <a:gd name="T7" fmla="*/ 2147483647 h 11"/>
              <a:gd name="T8" fmla="*/ 2147483647 w 39"/>
              <a:gd name="T9" fmla="*/ 0 h 11"/>
              <a:gd name="T10" fmla="*/ 2147483647 w 39"/>
              <a:gd name="T11" fmla="*/ 2147483647 h 11"/>
              <a:gd name="T12" fmla="*/ 2147483647 w 39"/>
              <a:gd name="T13" fmla="*/ 2147483647 h 11"/>
              <a:gd name="T14" fmla="*/ 2147483647 w 39"/>
              <a:gd name="T15" fmla="*/ 2147483647 h 11"/>
              <a:gd name="T16" fmla="*/ 2147483647 w 39"/>
              <a:gd name="T17" fmla="*/ 2147483647 h 11"/>
              <a:gd name="T18" fmla="*/ 2147483647 w 39"/>
              <a:gd name="T19" fmla="*/ 2147483647 h 11"/>
              <a:gd name="T20" fmla="*/ 2147483647 w 39"/>
              <a:gd name="T21" fmla="*/ 2147483647 h 11"/>
              <a:gd name="T22" fmla="*/ 0 w 39"/>
              <a:gd name="T23" fmla="*/ 214748364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rgbClr val="B2B2B2"/>
          </a:solidFill>
          <a:ln w="3175" cap="rnd">
            <a:solidFill>
              <a:srgbClr val="B2B2B2"/>
            </a:solidFill>
            <a:round/>
            <a:headEnd/>
            <a:tailEnd/>
          </a:ln>
        </p:spPr>
        <p:txBody>
          <a:bodyPr/>
          <a:lstStyle/>
          <a:p>
            <a:endParaRPr lang="en-US"/>
          </a:p>
        </p:txBody>
      </p:sp>
      <p:sp>
        <p:nvSpPr>
          <p:cNvPr id="33841" name="Freeform 49"/>
          <p:cNvSpPr>
            <a:spLocks noChangeAspect="1"/>
          </p:cNvSpPr>
          <p:nvPr/>
        </p:nvSpPr>
        <p:spPr bwMode="auto">
          <a:xfrm>
            <a:off x="3976688" y="4005263"/>
            <a:ext cx="177800" cy="149225"/>
          </a:xfrm>
          <a:custGeom>
            <a:avLst/>
            <a:gdLst>
              <a:gd name="T0" fmla="*/ 2147483647 w 96"/>
              <a:gd name="T1" fmla="*/ 2147483647 h 81"/>
              <a:gd name="T2" fmla="*/ 2147483647 w 96"/>
              <a:gd name="T3" fmla="*/ 2147483647 h 81"/>
              <a:gd name="T4" fmla="*/ 2147483647 w 96"/>
              <a:gd name="T5" fmla="*/ 2147483647 h 81"/>
              <a:gd name="T6" fmla="*/ 2147483647 w 96"/>
              <a:gd name="T7" fmla="*/ 2147483647 h 81"/>
              <a:gd name="T8" fmla="*/ 2147483647 w 96"/>
              <a:gd name="T9" fmla="*/ 2147483647 h 81"/>
              <a:gd name="T10" fmla="*/ 2147483647 w 96"/>
              <a:gd name="T11" fmla="*/ 2147483647 h 81"/>
              <a:gd name="T12" fmla="*/ 2147483647 w 96"/>
              <a:gd name="T13" fmla="*/ 2147483647 h 81"/>
              <a:gd name="T14" fmla="*/ 2147483647 w 96"/>
              <a:gd name="T15" fmla="*/ 2147483647 h 81"/>
              <a:gd name="T16" fmla="*/ 2147483647 w 96"/>
              <a:gd name="T17" fmla="*/ 2147483647 h 81"/>
              <a:gd name="T18" fmla="*/ 2147483647 w 96"/>
              <a:gd name="T19" fmla="*/ 2147483647 h 81"/>
              <a:gd name="T20" fmla="*/ 2147483647 w 96"/>
              <a:gd name="T21" fmla="*/ 2147483647 h 81"/>
              <a:gd name="T22" fmla="*/ 2147483647 w 96"/>
              <a:gd name="T23" fmla="*/ 2147483647 h 81"/>
              <a:gd name="T24" fmla="*/ 2147483647 w 96"/>
              <a:gd name="T25" fmla="*/ 2147483647 h 81"/>
              <a:gd name="T26" fmla="*/ 2147483647 w 96"/>
              <a:gd name="T27" fmla="*/ 2147483647 h 81"/>
              <a:gd name="T28" fmla="*/ 2147483647 w 96"/>
              <a:gd name="T29" fmla="*/ 2147483647 h 81"/>
              <a:gd name="T30" fmla="*/ 2147483647 w 96"/>
              <a:gd name="T31" fmla="*/ 2147483647 h 81"/>
              <a:gd name="T32" fmla="*/ 2147483647 w 96"/>
              <a:gd name="T33" fmla="*/ 2147483647 h 81"/>
              <a:gd name="T34" fmla="*/ 2147483647 w 96"/>
              <a:gd name="T35" fmla="*/ 2147483647 h 81"/>
              <a:gd name="T36" fmla="*/ 2147483647 w 96"/>
              <a:gd name="T37" fmla="*/ 2147483647 h 81"/>
              <a:gd name="T38" fmla="*/ 2147483647 w 96"/>
              <a:gd name="T39" fmla="*/ 2147483647 h 81"/>
              <a:gd name="T40" fmla="*/ 2147483647 w 96"/>
              <a:gd name="T41" fmla="*/ 2147483647 h 81"/>
              <a:gd name="T42" fmla="*/ 2147483647 w 96"/>
              <a:gd name="T43" fmla="*/ 2147483647 h 81"/>
              <a:gd name="T44" fmla="*/ 2147483647 w 96"/>
              <a:gd name="T45" fmla="*/ 2147483647 h 81"/>
              <a:gd name="T46" fmla="*/ 2147483647 w 96"/>
              <a:gd name="T47" fmla="*/ 2147483647 h 81"/>
              <a:gd name="T48" fmla="*/ 2147483647 w 96"/>
              <a:gd name="T49" fmla="*/ 2147483647 h 81"/>
              <a:gd name="T50" fmla="*/ 2147483647 w 96"/>
              <a:gd name="T51" fmla="*/ 2147483647 h 81"/>
              <a:gd name="T52" fmla="*/ 2147483647 w 96"/>
              <a:gd name="T53" fmla="*/ 2147483647 h 81"/>
              <a:gd name="T54" fmla="*/ 2147483647 w 96"/>
              <a:gd name="T55" fmla="*/ 2147483647 h 81"/>
              <a:gd name="T56" fmla="*/ 2147483647 w 96"/>
              <a:gd name="T57" fmla="*/ 2147483647 h 81"/>
              <a:gd name="T58" fmla="*/ 2147483647 w 96"/>
              <a:gd name="T59" fmla="*/ 2147483647 h 81"/>
              <a:gd name="T60" fmla="*/ 2147483647 w 96"/>
              <a:gd name="T61" fmla="*/ 2147483647 h 81"/>
              <a:gd name="T62" fmla="*/ 2147483647 w 96"/>
              <a:gd name="T63" fmla="*/ 2147483647 h 81"/>
              <a:gd name="T64" fmla="*/ 2147483647 w 9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rgbClr val="B2B2B2"/>
          </a:solidFill>
          <a:ln w="3175" cap="rnd">
            <a:solidFill>
              <a:srgbClr val="B2B2B2"/>
            </a:solidFill>
            <a:round/>
            <a:headEnd/>
            <a:tailEnd/>
          </a:ln>
        </p:spPr>
        <p:txBody>
          <a:bodyPr/>
          <a:lstStyle/>
          <a:p>
            <a:endParaRPr lang="en-US"/>
          </a:p>
        </p:txBody>
      </p:sp>
      <p:sp>
        <p:nvSpPr>
          <p:cNvPr id="33842" name="Freeform 50"/>
          <p:cNvSpPr>
            <a:spLocks noChangeAspect="1"/>
          </p:cNvSpPr>
          <p:nvPr/>
        </p:nvSpPr>
        <p:spPr bwMode="auto">
          <a:xfrm>
            <a:off x="4019550" y="4076700"/>
            <a:ext cx="66675" cy="85725"/>
          </a:xfrm>
          <a:custGeom>
            <a:avLst/>
            <a:gdLst>
              <a:gd name="T0" fmla="*/ 2147483647 w 36"/>
              <a:gd name="T1" fmla="*/ 2147483647 h 46"/>
              <a:gd name="T2" fmla="*/ 2147483647 w 36"/>
              <a:gd name="T3" fmla="*/ 2147483647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2147483647 w 36"/>
              <a:gd name="T15" fmla="*/ 2147483647 h 46"/>
              <a:gd name="T16" fmla="*/ 2147483647 w 36"/>
              <a:gd name="T17" fmla="*/ 2147483647 h 46"/>
              <a:gd name="T18" fmla="*/ 0 w 36"/>
              <a:gd name="T19" fmla="*/ 2147483647 h 46"/>
              <a:gd name="T20" fmla="*/ 2147483647 w 36"/>
              <a:gd name="T21" fmla="*/ 2147483647 h 46"/>
              <a:gd name="T22" fmla="*/ 2147483647 w 36"/>
              <a:gd name="T23" fmla="*/ 2147483647 h 46"/>
              <a:gd name="T24" fmla="*/ 2147483647 w 36"/>
              <a:gd name="T25" fmla="*/ 2147483647 h 46"/>
              <a:gd name="T26" fmla="*/ 2147483647 w 36"/>
              <a:gd name="T27" fmla="*/ 2147483647 h 46"/>
              <a:gd name="T28" fmla="*/ 2147483647 w 36"/>
              <a:gd name="T29" fmla="*/ 2147483647 h 46"/>
              <a:gd name="T30" fmla="*/ 2147483647 w 36"/>
              <a:gd name="T31" fmla="*/ 2147483647 h 46"/>
              <a:gd name="T32" fmla="*/ 2147483647 w 36"/>
              <a:gd name="T33" fmla="*/ 2147483647 h 46"/>
              <a:gd name="T34" fmla="*/ 2147483647 w 36"/>
              <a:gd name="T35" fmla="*/ 2147483647 h 46"/>
              <a:gd name="T36" fmla="*/ 2147483647 w 36"/>
              <a:gd name="T37" fmla="*/ 2147483647 h 46"/>
              <a:gd name="T38" fmla="*/ 2147483647 w 36"/>
              <a:gd name="T39" fmla="*/ 2147483647 h 46"/>
              <a:gd name="T40" fmla="*/ 2147483647 w 36"/>
              <a:gd name="T41" fmla="*/ 2147483647 h 46"/>
              <a:gd name="T42" fmla="*/ 2147483647 w 36"/>
              <a:gd name="T43" fmla="*/ 2147483647 h 46"/>
              <a:gd name="T44" fmla="*/ 2147483647 w 36"/>
              <a:gd name="T45" fmla="*/ 2147483647 h 46"/>
              <a:gd name="T46" fmla="*/ 2147483647 w 36"/>
              <a:gd name="T47" fmla="*/ 2147483647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rgbClr val="B2B2B2"/>
          </a:solidFill>
          <a:ln w="3175" cap="rnd">
            <a:solidFill>
              <a:srgbClr val="B2B2B2"/>
            </a:solidFill>
            <a:round/>
            <a:headEnd/>
            <a:tailEnd/>
          </a:ln>
        </p:spPr>
        <p:txBody>
          <a:bodyPr/>
          <a:lstStyle/>
          <a:p>
            <a:endParaRPr lang="en-US"/>
          </a:p>
        </p:txBody>
      </p:sp>
      <p:sp>
        <p:nvSpPr>
          <p:cNvPr id="33843" name="Freeform 51"/>
          <p:cNvSpPr>
            <a:spLocks noChangeAspect="1"/>
          </p:cNvSpPr>
          <p:nvPr/>
        </p:nvSpPr>
        <p:spPr bwMode="auto">
          <a:xfrm>
            <a:off x="4062413" y="4117975"/>
            <a:ext cx="96837" cy="114300"/>
          </a:xfrm>
          <a:custGeom>
            <a:avLst/>
            <a:gdLst>
              <a:gd name="T0" fmla="*/ 2147483647 w 52"/>
              <a:gd name="T1" fmla="*/ 2147483647 h 62"/>
              <a:gd name="T2" fmla="*/ 2147483647 w 52"/>
              <a:gd name="T3" fmla="*/ 2147483647 h 62"/>
              <a:gd name="T4" fmla="*/ 2147483647 w 52"/>
              <a:gd name="T5" fmla="*/ 2147483647 h 62"/>
              <a:gd name="T6" fmla="*/ 2147483647 w 52"/>
              <a:gd name="T7" fmla="*/ 2147483647 h 62"/>
              <a:gd name="T8" fmla="*/ 2147483647 w 52"/>
              <a:gd name="T9" fmla="*/ 2147483647 h 62"/>
              <a:gd name="T10" fmla="*/ 2147483647 w 52"/>
              <a:gd name="T11" fmla="*/ 2147483647 h 62"/>
              <a:gd name="T12" fmla="*/ 2147483647 w 52"/>
              <a:gd name="T13" fmla="*/ 2147483647 h 62"/>
              <a:gd name="T14" fmla="*/ 0 w 52"/>
              <a:gd name="T15" fmla="*/ 2147483647 h 62"/>
              <a:gd name="T16" fmla="*/ 2147483647 w 52"/>
              <a:gd name="T17" fmla="*/ 2147483647 h 62"/>
              <a:gd name="T18" fmla="*/ 2147483647 w 52"/>
              <a:gd name="T19" fmla="*/ 2147483647 h 62"/>
              <a:gd name="T20" fmla="*/ 2147483647 w 52"/>
              <a:gd name="T21" fmla="*/ 2147483647 h 62"/>
              <a:gd name="T22" fmla="*/ 2147483647 w 52"/>
              <a:gd name="T23" fmla="*/ 2147483647 h 62"/>
              <a:gd name="T24" fmla="*/ 2147483647 w 52"/>
              <a:gd name="T25" fmla="*/ 2147483647 h 62"/>
              <a:gd name="T26" fmla="*/ 2147483647 w 52"/>
              <a:gd name="T27" fmla="*/ 2147483647 h 62"/>
              <a:gd name="T28" fmla="*/ 2147483647 w 52"/>
              <a:gd name="T29" fmla="*/ 0 h 62"/>
              <a:gd name="T30" fmla="*/ 2147483647 w 52"/>
              <a:gd name="T31" fmla="*/ 2147483647 h 62"/>
              <a:gd name="T32" fmla="*/ 2147483647 w 52"/>
              <a:gd name="T33" fmla="*/ 2147483647 h 62"/>
              <a:gd name="T34" fmla="*/ 2147483647 w 52"/>
              <a:gd name="T35" fmla="*/ 2147483647 h 62"/>
              <a:gd name="T36" fmla="*/ 2147483647 w 52"/>
              <a:gd name="T37" fmla="*/ 2147483647 h 62"/>
              <a:gd name="T38" fmla="*/ 2147483647 w 52"/>
              <a:gd name="T39" fmla="*/ 2147483647 h 62"/>
              <a:gd name="T40" fmla="*/ 2147483647 w 52"/>
              <a:gd name="T41" fmla="*/ 2147483647 h 62"/>
              <a:gd name="T42" fmla="*/ 2147483647 w 52"/>
              <a:gd name="T43" fmla="*/ 2147483647 h 62"/>
              <a:gd name="T44" fmla="*/ 2147483647 w 52"/>
              <a:gd name="T45" fmla="*/ 2147483647 h 62"/>
              <a:gd name="T46" fmla="*/ 2147483647 w 52"/>
              <a:gd name="T47" fmla="*/ 2147483647 h 62"/>
              <a:gd name="T48" fmla="*/ 2147483647 w 52"/>
              <a:gd name="T49" fmla="*/ 2147483647 h 62"/>
              <a:gd name="T50" fmla="*/ 2147483647 w 52"/>
              <a:gd name="T51" fmla="*/ 2147483647 h 62"/>
              <a:gd name="T52" fmla="*/ 2147483647 w 52"/>
              <a:gd name="T53" fmla="*/ 2147483647 h 62"/>
              <a:gd name="T54" fmla="*/ 2147483647 w 52"/>
              <a:gd name="T55" fmla="*/ 2147483647 h 62"/>
              <a:gd name="T56" fmla="*/ 2147483647 w 52"/>
              <a:gd name="T57" fmla="*/ 2147483647 h 62"/>
              <a:gd name="T58" fmla="*/ 2147483647 w 52"/>
              <a:gd name="T59" fmla="*/ 2147483647 h 62"/>
              <a:gd name="T60" fmla="*/ 2147483647 w 52"/>
              <a:gd name="T61" fmla="*/ 2147483647 h 62"/>
              <a:gd name="T62" fmla="*/ 2147483647 w 52"/>
              <a:gd name="T63" fmla="*/ 2147483647 h 62"/>
              <a:gd name="T64" fmla="*/ 2147483647 w 52"/>
              <a:gd name="T65" fmla="*/ 214748364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rgbClr val="B2B2B2"/>
          </a:solidFill>
          <a:ln w="3175" cap="rnd">
            <a:solidFill>
              <a:srgbClr val="B2B2B2"/>
            </a:solidFill>
            <a:round/>
            <a:headEnd/>
            <a:tailEnd/>
          </a:ln>
        </p:spPr>
        <p:txBody>
          <a:bodyPr/>
          <a:lstStyle/>
          <a:p>
            <a:endParaRPr lang="en-US"/>
          </a:p>
        </p:txBody>
      </p:sp>
      <p:sp>
        <p:nvSpPr>
          <p:cNvPr id="33844" name="Freeform 52"/>
          <p:cNvSpPr>
            <a:spLocks noChangeAspect="1"/>
          </p:cNvSpPr>
          <p:nvPr/>
        </p:nvSpPr>
        <p:spPr bwMode="auto">
          <a:xfrm>
            <a:off x="4132263" y="4060825"/>
            <a:ext cx="141287" cy="171450"/>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0 w 76"/>
              <a:gd name="T27" fmla="*/ 2147483647 h 92"/>
              <a:gd name="T28" fmla="*/ 2147483647 w 76"/>
              <a:gd name="T29" fmla="*/ 2147483647 h 92"/>
              <a:gd name="T30" fmla="*/ 2147483647 w 76"/>
              <a:gd name="T31" fmla="*/ 2147483647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0 h 92"/>
              <a:gd name="T60" fmla="*/ 2147483647 w 76"/>
              <a:gd name="T61" fmla="*/ 2147483647 h 92"/>
              <a:gd name="T62" fmla="*/ 2147483647 w 76"/>
              <a:gd name="T63" fmla="*/ 0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2147483647 w 76"/>
              <a:gd name="T95" fmla="*/ 2147483647 h 92"/>
              <a:gd name="T96" fmla="*/ 2147483647 w 76"/>
              <a:gd name="T97" fmla="*/ 2147483647 h 92"/>
              <a:gd name="T98" fmla="*/ 2147483647 w 76"/>
              <a:gd name="T99" fmla="*/ 2147483647 h 92"/>
              <a:gd name="T100" fmla="*/ 2147483647 w 76"/>
              <a:gd name="T101" fmla="*/ 2147483647 h 92"/>
              <a:gd name="T102" fmla="*/ 2147483647 w 76"/>
              <a:gd name="T103" fmla="*/ 2147483647 h 92"/>
              <a:gd name="T104" fmla="*/ 2147483647 w 76"/>
              <a:gd name="T105" fmla="*/ 2147483647 h 92"/>
              <a:gd name="T106" fmla="*/ 2147483647 w 76"/>
              <a:gd name="T107" fmla="*/ 2147483647 h 92"/>
              <a:gd name="T108" fmla="*/ 2147483647 w 76"/>
              <a:gd name="T109" fmla="*/ 2147483647 h 92"/>
              <a:gd name="T110" fmla="*/ 2147483647 w 76"/>
              <a:gd name="T111" fmla="*/ 214748364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rgbClr val="B2B2B2"/>
          </a:solidFill>
          <a:ln w="3175" cap="rnd">
            <a:solidFill>
              <a:srgbClr val="B2B2B2"/>
            </a:solidFill>
            <a:round/>
            <a:headEnd/>
            <a:tailEnd/>
          </a:ln>
        </p:spPr>
        <p:txBody>
          <a:bodyPr/>
          <a:lstStyle/>
          <a:p>
            <a:endParaRPr lang="en-US"/>
          </a:p>
        </p:txBody>
      </p:sp>
      <p:sp>
        <p:nvSpPr>
          <p:cNvPr id="33845" name="Freeform 53"/>
          <p:cNvSpPr>
            <a:spLocks noChangeAspect="1"/>
          </p:cNvSpPr>
          <p:nvPr/>
        </p:nvSpPr>
        <p:spPr bwMode="auto">
          <a:xfrm>
            <a:off x="4043363" y="3657600"/>
            <a:ext cx="385762" cy="417513"/>
          </a:xfrm>
          <a:custGeom>
            <a:avLst/>
            <a:gdLst>
              <a:gd name="T0" fmla="*/ 2147483647 w 208"/>
              <a:gd name="T1" fmla="*/ 2147483647 h 225"/>
              <a:gd name="T2" fmla="*/ 2147483647 w 208"/>
              <a:gd name="T3" fmla="*/ 2147483647 h 225"/>
              <a:gd name="T4" fmla="*/ 2147483647 w 208"/>
              <a:gd name="T5" fmla="*/ 2147483647 h 225"/>
              <a:gd name="T6" fmla="*/ 2147483647 w 208"/>
              <a:gd name="T7" fmla="*/ 2147483647 h 225"/>
              <a:gd name="T8" fmla="*/ 2147483647 w 208"/>
              <a:gd name="T9" fmla="*/ 2147483647 h 225"/>
              <a:gd name="T10" fmla="*/ 2147483647 w 208"/>
              <a:gd name="T11" fmla="*/ 2147483647 h 225"/>
              <a:gd name="T12" fmla="*/ 2147483647 w 208"/>
              <a:gd name="T13" fmla="*/ 2147483647 h 225"/>
              <a:gd name="T14" fmla="*/ 2147483647 w 208"/>
              <a:gd name="T15" fmla="*/ 2147483647 h 225"/>
              <a:gd name="T16" fmla="*/ 2147483647 w 208"/>
              <a:gd name="T17" fmla="*/ 2147483647 h 225"/>
              <a:gd name="T18" fmla="*/ 2147483647 w 208"/>
              <a:gd name="T19" fmla="*/ 2147483647 h 225"/>
              <a:gd name="T20" fmla="*/ 2147483647 w 208"/>
              <a:gd name="T21" fmla="*/ 2147483647 h 225"/>
              <a:gd name="T22" fmla="*/ 2147483647 w 208"/>
              <a:gd name="T23" fmla="*/ 2147483647 h 225"/>
              <a:gd name="T24" fmla="*/ 2147483647 w 208"/>
              <a:gd name="T25" fmla="*/ 2147483647 h 225"/>
              <a:gd name="T26" fmla="*/ 2147483647 w 208"/>
              <a:gd name="T27" fmla="*/ 2147483647 h 225"/>
              <a:gd name="T28" fmla="*/ 2147483647 w 208"/>
              <a:gd name="T29" fmla="*/ 2147483647 h 225"/>
              <a:gd name="T30" fmla="*/ 2147483647 w 208"/>
              <a:gd name="T31" fmla="*/ 2147483647 h 225"/>
              <a:gd name="T32" fmla="*/ 2147483647 w 208"/>
              <a:gd name="T33" fmla="*/ 2147483647 h 225"/>
              <a:gd name="T34" fmla="*/ 2147483647 w 208"/>
              <a:gd name="T35" fmla="*/ 2147483647 h 225"/>
              <a:gd name="T36" fmla="*/ 2147483647 w 208"/>
              <a:gd name="T37" fmla="*/ 2147483647 h 225"/>
              <a:gd name="T38" fmla="*/ 2147483647 w 208"/>
              <a:gd name="T39" fmla="*/ 2147483647 h 225"/>
              <a:gd name="T40" fmla="*/ 2147483647 w 208"/>
              <a:gd name="T41" fmla="*/ 2147483647 h 225"/>
              <a:gd name="T42" fmla="*/ 2147483647 w 208"/>
              <a:gd name="T43" fmla="*/ 2147483647 h 225"/>
              <a:gd name="T44" fmla="*/ 2147483647 w 208"/>
              <a:gd name="T45" fmla="*/ 2147483647 h 225"/>
              <a:gd name="T46" fmla="*/ 2147483647 w 208"/>
              <a:gd name="T47" fmla="*/ 2147483647 h 225"/>
              <a:gd name="T48" fmla="*/ 2147483647 w 208"/>
              <a:gd name="T49" fmla="*/ 2147483647 h 225"/>
              <a:gd name="T50" fmla="*/ 2147483647 w 208"/>
              <a:gd name="T51" fmla="*/ 2147483647 h 225"/>
              <a:gd name="T52" fmla="*/ 2147483647 w 208"/>
              <a:gd name="T53" fmla="*/ 2147483647 h 225"/>
              <a:gd name="T54" fmla="*/ 2147483647 w 208"/>
              <a:gd name="T55" fmla="*/ 2147483647 h 225"/>
              <a:gd name="T56" fmla="*/ 2147483647 w 208"/>
              <a:gd name="T57" fmla="*/ 2147483647 h 225"/>
              <a:gd name="T58" fmla="*/ 2147483647 w 208"/>
              <a:gd name="T59" fmla="*/ 2147483647 h 225"/>
              <a:gd name="T60" fmla="*/ 2147483647 w 208"/>
              <a:gd name="T61" fmla="*/ 2147483647 h 225"/>
              <a:gd name="T62" fmla="*/ 2147483647 w 208"/>
              <a:gd name="T63" fmla="*/ 2147483647 h 225"/>
              <a:gd name="T64" fmla="*/ 2147483647 w 208"/>
              <a:gd name="T65" fmla="*/ 2147483647 h 225"/>
              <a:gd name="T66" fmla="*/ 2147483647 w 208"/>
              <a:gd name="T67" fmla="*/ 2147483647 h 225"/>
              <a:gd name="T68" fmla="*/ 2147483647 w 208"/>
              <a:gd name="T69" fmla="*/ 2147483647 h 225"/>
              <a:gd name="T70" fmla="*/ 2147483647 w 208"/>
              <a:gd name="T71" fmla="*/ 2147483647 h 225"/>
              <a:gd name="T72" fmla="*/ 2147483647 w 208"/>
              <a:gd name="T73" fmla="*/ 2147483647 h 225"/>
              <a:gd name="T74" fmla="*/ 2147483647 w 208"/>
              <a:gd name="T75" fmla="*/ 2147483647 h 225"/>
              <a:gd name="T76" fmla="*/ 2147483647 w 208"/>
              <a:gd name="T77" fmla="*/ 2147483647 h 225"/>
              <a:gd name="T78" fmla="*/ 2147483647 w 208"/>
              <a:gd name="T79" fmla="*/ 2147483647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rgbClr val="B2B2B2"/>
          </a:solidFill>
          <a:ln w="3175" cap="rnd">
            <a:solidFill>
              <a:srgbClr val="B2B2B2"/>
            </a:solidFill>
            <a:round/>
            <a:headEnd/>
            <a:tailEnd/>
          </a:ln>
        </p:spPr>
        <p:txBody>
          <a:bodyPr/>
          <a:lstStyle/>
          <a:p>
            <a:endParaRPr lang="en-US"/>
          </a:p>
        </p:txBody>
      </p:sp>
      <p:sp>
        <p:nvSpPr>
          <p:cNvPr id="33846" name="Freeform 54"/>
          <p:cNvSpPr>
            <a:spLocks noChangeAspect="1"/>
          </p:cNvSpPr>
          <p:nvPr/>
        </p:nvSpPr>
        <p:spPr bwMode="auto">
          <a:xfrm>
            <a:off x="4202113" y="3940175"/>
            <a:ext cx="182562" cy="149225"/>
          </a:xfrm>
          <a:custGeom>
            <a:avLst/>
            <a:gdLst>
              <a:gd name="T0" fmla="*/ 2147483647 w 99"/>
              <a:gd name="T1" fmla="*/ 2147483647 h 81"/>
              <a:gd name="T2" fmla="*/ 2147483647 w 99"/>
              <a:gd name="T3" fmla="*/ 2147483647 h 81"/>
              <a:gd name="T4" fmla="*/ 2147483647 w 99"/>
              <a:gd name="T5" fmla="*/ 2147483647 h 81"/>
              <a:gd name="T6" fmla="*/ 2147483647 w 99"/>
              <a:gd name="T7" fmla="*/ 2147483647 h 81"/>
              <a:gd name="T8" fmla="*/ 2147483647 w 99"/>
              <a:gd name="T9" fmla="*/ 2147483647 h 81"/>
              <a:gd name="T10" fmla="*/ 2147483647 w 99"/>
              <a:gd name="T11" fmla="*/ 2147483647 h 81"/>
              <a:gd name="T12" fmla="*/ 2147483647 w 99"/>
              <a:gd name="T13" fmla="*/ 2147483647 h 81"/>
              <a:gd name="T14" fmla="*/ 2147483647 w 99"/>
              <a:gd name="T15" fmla="*/ 2147483647 h 81"/>
              <a:gd name="T16" fmla="*/ 2147483647 w 99"/>
              <a:gd name="T17" fmla="*/ 2147483647 h 81"/>
              <a:gd name="T18" fmla="*/ 2147483647 w 99"/>
              <a:gd name="T19" fmla="*/ 2147483647 h 81"/>
              <a:gd name="T20" fmla="*/ 2147483647 w 99"/>
              <a:gd name="T21" fmla="*/ 2147483647 h 81"/>
              <a:gd name="T22" fmla="*/ 2147483647 w 99"/>
              <a:gd name="T23" fmla="*/ 2147483647 h 81"/>
              <a:gd name="T24" fmla="*/ 2147483647 w 99"/>
              <a:gd name="T25" fmla="*/ 2147483647 h 81"/>
              <a:gd name="T26" fmla="*/ 2147483647 w 99"/>
              <a:gd name="T27" fmla="*/ 2147483647 h 81"/>
              <a:gd name="T28" fmla="*/ 2147483647 w 99"/>
              <a:gd name="T29" fmla="*/ 2147483647 h 81"/>
              <a:gd name="T30" fmla="*/ 2147483647 w 99"/>
              <a:gd name="T31" fmla="*/ 2147483647 h 81"/>
              <a:gd name="T32" fmla="*/ 2147483647 w 99"/>
              <a:gd name="T33" fmla="*/ 2147483647 h 81"/>
              <a:gd name="T34" fmla="*/ 2147483647 w 99"/>
              <a:gd name="T35" fmla="*/ 2147483647 h 81"/>
              <a:gd name="T36" fmla="*/ 2147483647 w 99"/>
              <a:gd name="T37" fmla="*/ 2147483647 h 81"/>
              <a:gd name="T38" fmla="*/ 2147483647 w 99"/>
              <a:gd name="T39" fmla="*/ 2147483647 h 81"/>
              <a:gd name="T40" fmla="*/ 2147483647 w 99"/>
              <a:gd name="T41" fmla="*/ 2147483647 h 81"/>
              <a:gd name="T42" fmla="*/ 2147483647 w 99"/>
              <a:gd name="T43" fmla="*/ 2147483647 h 81"/>
              <a:gd name="T44" fmla="*/ 2147483647 w 99"/>
              <a:gd name="T45" fmla="*/ 2147483647 h 81"/>
              <a:gd name="T46" fmla="*/ 2147483647 w 99"/>
              <a:gd name="T47" fmla="*/ 2147483647 h 81"/>
              <a:gd name="T48" fmla="*/ 2147483647 w 99"/>
              <a:gd name="T49" fmla="*/ 2147483647 h 81"/>
              <a:gd name="T50" fmla="*/ 2147483647 w 99"/>
              <a:gd name="T51" fmla="*/ 2147483647 h 81"/>
              <a:gd name="T52" fmla="*/ 2147483647 w 99"/>
              <a:gd name="T53" fmla="*/ 2147483647 h 81"/>
              <a:gd name="T54" fmla="*/ 2147483647 w 99"/>
              <a:gd name="T55" fmla="*/ 2147483647 h 81"/>
              <a:gd name="T56" fmla="*/ 2147483647 w 99"/>
              <a:gd name="T57" fmla="*/ 2147483647 h 81"/>
              <a:gd name="T58" fmla="*/ 2147483647 w 99"/>
              <a:gd name="T59" fmla="*/ 2147483647 h 81"/>
              <a:gd name="T60" fmla="*/ 2147483647 w 99"/>
              <a:gd name="T61" fmla="*/ 2147483647 h 81"/>
              <a:gd name="T62" fmla="*/ 2147483647 w 99"/>
              <a:gd name="T63" fmla="*/ 2147483647 h 81"/>
              <a:gd name="T64" fmla="*/ 2147483647 w 99"/>
              <a:gd name="T65" fmla="*/ 2147483647 h 81"/>
              <a:gd name="T66" fmla="*/ 2147483647 w 99"/>
              <a:gd name="T67" fmla="*/ 2147483647 h 81"/>
              <a:gd name="T68" fmla="*/ 2147483647 w 99"/>
              <a:gd name="T69" fmla="*/ 2147483647 h 81"/>
              <a:gd name="T70" fmla="*/ 2147483647 w 99"/>
              <a:gd name="T71" fmla="*/ 2147483647 h 81"/>
              <a:gd name="T72" fmla="*/ 2147483647 w 99"/>
              <a:gd name="T73" fmla="*/ 2147483647 h 81"/>
              <a:gd name="T74" fmla="*/ 2147483647 w 99"/>
              <a:gd name="T75" fmla="*/ 2147483647 h 81"/>
              <a:gd name="T76" fmla="*/ 2147483647 w 99"/>
              <a:gd name="T77" fmla="*/ 2147483647 h 81"/>
              <a:gd name="T78" fmla="*/ 2147483647 w 99"/>
              <a:gd name="T79" fmla="*/ 2147483647 h 81"/>
              <a:gd name="T80" fmla="*/ 2147483647 w 99"/>
              <a:gd name="T81" fmla="*/ 2147483647 h 81"/>
              <a:gd name="T82" fmla="*/ 2147483647 w 99"/>
              <a:gd name="T83" fmla="*/ 2147483647 h 81"/>
              <a:gd name="T84" fmla="*/ 2147483647 w 99"/>
              <a:gd name="T85" fmla="*/ 2147483647 h 81"/>
              <a:gd name="T86" fmla="*/ 2147483647 w 99"/>
              <a:gd name="T87" fmla="*/ 2147483647 h 81"/>
              <a:gd name="T88" fmla="*/ 2147483647 w 99"/>
              <a:gd name="T89" fmla="*/ 2147483647 h 81"/>
              <a:gd name="T90" fmla="*/ 2147483647 w 99"/>
              <a:gd name="T91" fmla="*/ 2147483647 h 81"/>
              <a:gd name="T92" fmla="*/ 2147483647 w 99"/>
              <a:gd name="T93" fmla="*/ 2147483647 h 81"/>
              <a:gd name="T94" fmla="*/ 2147483647 w 99"/>
              <a:gd name="T95" fmla="*/ 2147483647 h 81"/>
              <a:gd name="T96" fmla="*/ 2147483647 w 99"/>
              <a:gd name="T97" fmla="*/ 2147483647 h 81"/>
              <a:gd name="T98" fmla="*/ 2147483647 w 99"/>
              <a:gd name="T99" fmla="*/ 2147483647 h 81"/>
              <a:gd name="T100" fmla="*/ 2147483647 w 99"/>
              <a:gd name="T101" fmla="*/ 2147483647 h 81"/>
              <a:gd name="T102" fmla="*/ 2147483647 w 99"/>
              <a:gd name="T103" fmla="*/ 2147483647 h 81"/>
              <a:gd name="T104" fmla="*/ 2147483647 w 99"/>
              <a:gd name="T105" fmla="*/ 2147483647 h 81"/>
              <a:gd name="T106" fmla="*/ 2147483647 w 99"/>
              <a:gd name="T107" fmla="*/ 2147483647 h 81"/>
              <a:gd name="T108" fmla="*/ 2147483647 w 99"/>
              <a:gd name="T109" fmla="*/ 2147483647 h 81"/>
              <a:gd name="T110" fmla="*/ 2147483647 w 99"/>
              <a:gd name="T111" fmla="*/ 2147483647 h 81"/>
              <a:gd name="T112" fmla="*/ 2147483647 w 99"/>
              <a:gd name="T113" fmla="*/ 2147483647 h 81"/>
              <a:gd name="T114" fmla="*/ 2147483647 w 99"/>
              <a:gd name="T115" fmla="*/ 2147483647 h 81"/>
              <a:gd name="T116" fmla="*/ 2147483647 w 99"/>
              <a:gd name="T117" fmla="*/ 2147483647 h 81"/>
              <a:gd name="T118" fmla="*/ 2147483647 w 99"/>
              <a:gd name="T119" fmla="*/ 214748364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rgbClr val="B2B2B2"/>
          </a:solidFill>
          <a:ln w="3175" cap="rnd">
            <a:solidFill>
              <a:srgbClr val="B2B2B2"/>
            </a:solidFill>
            <a:round/>
            <a:headEnd/>
            <a:tailEnd/>
          </a:ln>
        </p:spPr>
        <p:txBody>
          <a:bodyPr/>
          <a:lstStyle/>
          <a:p>
            <a:endParaRPr lang="en-US"/>
          </a:p>
        </p:txBody>
      </p:sp>
      <p:sp>
        <p:nvSpPr>
          <p:cNvPr id="33847" name="Freeform 55"/>
          <p:cNvSpPr>
            <a:spLocks noChangeAspect="1"/>
          </p:cNvSpPr>
          <p:nvPr/>
        </p:nvSpPr>
        <p:spPr bwMode="auto">
          <a:xfrm>
            <a:off x="4254500" y="4048125"/>
            <a:ext cx="109538" cy="171450"/>
          </a:xfrm>
          <a:custGeom>
            <a:avLst/>
            <a:gdLst>
              <a:gd name="T0" fmla="*/ 2147483647 w 58"/>
              <a:gd name="T1" fmla="*/ 2147483647 h 92"/>
              <a:gd name="T2" fmla="*/ 2147483647 w 58"/>
              <a:gd name="T3" fmla="*/ 2147483647 h 92"/>
              <a:gd name="T4" fmla="*/ 2147483647 w 58"/>
              <a:gd name="T5" fmla="*/ 2147483647 h 92"/>
              <a:gd name="T6" fmla="*/ 2147483647 w 58"/>
              <a:gd name="T7" fmla="*/ 2147483647 h 92"/>
              <a:gd name="T8" fmla="*/ 2147483647 w 58"/>
              <a:gd name="T9" fmla="*/ 2147483647 h 92"/>
              <a:gd name="T10" fmla="*/ 2147483647 w 58"/>
              <a:gd name="T11" fmla="*/ 2147483647 h 92"/>
              <a:gd name="T12" fmla="*/ 2147483647 w 58"/>
              <a:gd name="T13" fmla="*/ 2147483647 h 92"/>
              <a:gd name="T14" fmla="*/ 2147483647 w 58"/>
              <a:gd name="T15" fmla="*/ 2147483647 h 92"/>
              <a:gd name="T16" fmla="*/ 2147483647 w 58"/>
              <a:gd name="T17" fmla="*/ 2147483647 h 92"/>
              <a:gd name="T18" fmla="*/ 2147483647 w 58"/>
              <a:gd name="T19" fmla="*/ 2147483647 h 92"/>
              <a:gd name="T20" fmla="*/ 2147483647 w 58"/>
              <a:gd name="T21" fmla="*/ 2147483647 h 92"/>
              <a:gd name="T22" fmla="*/ 2147483647 w 58"/>
              <a:gd name="T23" fmla="*/ 2147483647 h 92"/>
              <a:gd name="T24" fmla="*/ 2147483647 w 58"/>
              <a:gd name="T25" fmla="*/ 2147483647 h 92"/>
              <a:gd name="T26" fmla="*/ 2147483647 w 58"/>
              <a:gd name="T27" fmla="*/ 2147483647 h 92"/>
              <a:gd name="T28" fmla="*/ 2147483647 w 58"/>
              <a:gd name="T29" fmla="*/ 2147483647 h 92"/>
              <a:gd name="T30" fmla="*/ 2147483647 w 58"/>
              <a:gd name="T31" fmla="*/ 2147483647 h 92"/>
              <a:gd name="T32" fmla="*/ 2147483647 w 58"/>
              <a:gd name="T33" fmla="*/ 2147483647 h 92"/>
              <a:gd name="T34" fmla="*/ 2147483647 w 58"/>
              <a:gd name="T35" fmla="*/ 2147483647 h 92"/>
              <a:gd name="T36" fmla="*/ 2147483647 w 58"/>
              <a:gd name="T37" fmla="*/ 2147483647 h 92"/>
              <a:gd name="T38" fmla="*/ 2147483647 w 58"/>
              <a:gd name="T39" fmla="*/ 2147483647 h 92"/>
              <a:gd name="T40" fmla="*/ 2147483647 w 58"/>
              <a:gd name="T41" fmla="*/ 2147483647 h 92"/>
              <a:gd name="T42" fmla="*/ 2147483647 w 58"/>
              <a:gd name="T43" fmla="*/ 2147483647 h 92"/>
              <a:gd name="T44" fmla="*/ 2147483647 w 58"/>
              <a:gd name="T45" fmla="*/ 2147483647 h 92"/>
              <a:gd name="T46" fmla="*/ 2147483647 w 58"/>
              <a:gd name="T47" fmla="*/ 0 h 92"/>
              <a:gd name="T48" fmla="*/ 2147483647 w 58"/>
              <a:gd name="T49" fmla="*/ 2147483647 h 92"/>
              <a:gd name="T50" fmla="*/ 2147483647 w 58"/>
              <a:gd name="T51" fmla="*/ 2147483647 h 92"/>
              <a:gd name="T52" fmla="*/ 2147483647 w 58"/>
              <a:gd name="T53" fmla="*/ 2147483647 h 92"/>
              <a:gd name="T54" fmla="*/ 2147483647 w 58"/>
              <a:gd name="T55" fmla="*/ 2147483647 h 92"/>
              <a:gd name="T56" fmla="*/ 2147483647 w 58"/>
              <a:gd name="T57" fmla="*/ 2147483647 h 92"/>
              <a:gd name="T58" fmla="*/ 2147483647 w 58"/>
              <a:gd name="T59" fmla="*/ 2147483647 h 92"/>
              <a:gd name="T60" fmla="*/ 2147483647 w 58"/>
              <a:gd name="T61" fmla="*/ 2147483647 h 92"/>
              <a:gd name="T62" fmla="*/ 2147483647 w 58"/>
              <a:gd name="T63" fmla="*/ 2147483647 h 92"/>
              <a:gd name="T64" fmla="*/ 2147483647 w 58"/>
              <a:gd name="T65" fmla="*/ 2147483647 h 92"/>
              <a:gd name="T66" fmla="*/ 2147483647 w 58"/>
              <a:gd name="T67" fmla="*/ 2147483647 h 92"/>
              <a:gd name="T68" fmla="*/ 2147483647 w 58"/>
              <a:gd name="T69" fmla="*/ 2147483647 h 92"/>
              <a:gd name="T70" fmla="*/ 2147483647 w 58"/>
              <a:gd name="T71" fmla="*/ 2147483647 h 92"/>
              <a:gd name="T72" fmla="*/ 2147483647 w 58"/>
              <a:gd name="T73" fmla="*/ 2147483647 h 92"/>
              <a:gd name="T74" fmla="*/ 2147483647 w 58"/>
              <a:gd name="T75" fmla="*/ 2147483647 h 92"/>
              <a:gd name="T76" fmla="*/ 2147483647 w 58"/>
              <a:gd name="T77" fmla="*/ 2147483647 h 92"/>
              <a:gd name="T78" fmla="*/ 2147483647 w 58"/>
              <a:gd name="T79" fmla="*/ 2147483647 h 92"/>
              <a:gd name="T80" fmla="*/ 2147483647 w 58"/>
              <a:gd name="T81" fmla="*/ 2147483647 h 92"/>
              <a:gd name="T82" fmla="*/ 2147483647 w 58"/>
              <a:gd name="T83" fmla="*/ 2147483647 h 92"/>
              <a:gd name="T84" fmla="*/ 2147483647 w 58"/>
              <a:gd name="T85" fmla="*/ 2147483647 h 92"/>
              <a:gd name="T86" fmla="*/ 2147483647 w 58"/>
              <a:gd name="T87" fmla="*/ 2147483647 h 92"/>
              <a:gd name="T88" fmla="*/ 2147483647 w 58"/>
              <a:gd name="T89" fmla="*/ 2147483647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rgbClr val="B2B2B2"/>
          </a:solidFill>
          <a:ln w="3175" cap="rnd">
            <a:solidFill>
              <a:srgbClr val="B2B2B2"/>
            </a:solidFill>
            <a:round/>
            <a:headEnd/>
            <a:tailEnd/>
          </a:ln>
        </p:spPr>
        <p:txBody>
          <a:bodyPr/>
          <a:lstStyle/>
          <a:p>
            <a:endParaRPr lang="en-US"/>
          </a:p>
        </p:txBody>
      </p:sp>
      <p:sp>
        <p:nvSpPr>
          <p:cNvPr id="33848" name="Freeform 56"/>
          <p:cNvSpPr>
            <a:spLocks noChangeAspect="1"/>
          </p:cNvSpPr>
          <p:nvPr/>
        </p:nvSpPr>
        <p:spPr bwMode="auto">
          <a:xfrm>
            <a:off x="4327525" y="4052888"/>
            <a:ext cx="44450" cy="131762"/>
          </a:xfrm>
          <a:custGeom>
            <a:avLst/>
            <a:gdLst>
              <a:gd name="T0" fmla="*/ 2147483647 w 24"/>
              <a:gd name="T1" fmla="*/ 2147483647 h 72"/>
              <a:gd name="T2" fmla="*/ 2147483647 w 24"/>
              <a:gd name="T3" fmla="*/ 2147483647 h 72"/>
              <a:gd name="T4" fmla="*/ 2147483647 w 24"/>
              <a:gd name="T5" fmla="*/ 2147483647 h 72"/>
              <a:gd name="T6" fmla="*/ 2147483647 w 24"/>
              <a:gd name="T7" fmla="*/ 2147483647 h 72"/>
              <a:gd name="T8" fmla="*/ 2147483647 w 24"/>
              <a:gd name="T9" fmla="*/ 2147483647 h 72"/>
              <a:gd name="T10" fmla="*/ 2147483647 w 24"/>
              <a:gd name="T11" fmla="*/ 2147483647 h 72"/>
              <a:gd name="T12" fmla="*/ 2147483647 w 24"/>
              <a:gd name="T13" fmla="*/ 2147483647 h 72"/>
              <a:gd name="T14" fmla="*/ 2147483647 w 24"/>
              <a:gd name="T15" fmla="*/ 2147483647 h 72"/>
              <a:gd name="T16" fmla="*/ 2147483647 w 24"/>
              <a:gd name="T17" fmla="*/ 2147483647 h 72"/>
              <a:gd name="T18" fmla="*/ 2147483647 w 24"/>
              <a:gd name="T19" fmla="*/ 2147483647 h 72"/>
              <a:gd name="T20" fmla="*/ 2147483647 w 24"/>
              <a:gd name="T21" fmla="*/ 2147483647 h 72"/>
              <a:gd name="T22" fmla="*/ 2147483647 w 24"/>
              <a:gd name="T23" fmla="*/ 2147483647 h 72"/>
              <a:gd name="T24" fmla="*/ 2147483647 w 24"/>
              <a:gd name="T25" fmla="*/ 2147483647 h 72"/>
              <a:gd name="T26" fmla="*/ 0 w 24"/>
              <a:gd name="T27" fmla="*/ 2147483647 h 72"/>
              <a:gd name="T28" fmla="*/ 2147483647 w 24"/>
              <a:gd name="T29" fmla="*/ 0 h 72"/>
              <a:gd name="T30" fmla="*/ 2147483647 w 24"/>
              <a:gd name="T31" fmla="*/ 2147483647 h 72"/>
              <a:gd name="T32" fmla="*/ 2147483647 w 24"/>
              <a:gd name="T33" fmla="*/ 2147483647 h 72"/>
              <a:gd name="T34" fmla="*/ 2147483647 w 24"/>
              <a:gd name="T35" fmla="*/ 2147483647 h 72"/>
              <a:gd name="T36" fmla="*/ 2147483647 w 24"/>
              <a:gd name="T37" fmla="*/ 2147483647 h 72"/>
              <a:gd name="T38" fmla="*/ 2147483647 w 24"/>
              <a:gd name="T39" fmla="*/ 2147483647 h 72"/>
              <a:gd name="T40" fmla="*/ 2147483647 w 24"/>
              <a:gd name="T41" fmla="*/ 2147483647 h 72"/>
              <a:gd name="T42" fmla="*/ 2147483647 w 24"/>
              <a:gd name="T43" fmla="*/ 2147483647 h 72"/>
              <a:gd name="T44" fmla="*/ 2147483647 w 24"/>
              <a:gd name="T45" fmla="*/ 2147483647 h 72"/>
              <a:gd name="T46" fmla="*/ 2147483647 w 24"/>
              <a:gd name="T47" fmla="*/ 2147483647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rgbClr val="B2B2B2"/>
          </a:solidFill>
          <a:ln w="3175" cap="rnd">
            <a:solidFill>
              <a:srgbClr val="B2B2B2"/>
            </a:solidFill>
            <a:round/>
            <a:headEnd/>
            <a:tailEnd/>
          </a:ln>
        </p:spPr>
        <p:txBody>
          <a:bodyPr/>
          <a:lstStyle/>
          <a:p>
            <a:endParaRPr lang="en-US"/>
          </a:p>
        </p:txBody>
      </p:sp>
      <p:sp>
        <p:nvSpPr>
          <p:cNvPr id="33849" name="Freeform 57"/>
          <p:cNvSpPr>
            <a:spLocks noChangeAspect="1"/>
          </p:cNvSpPr>
          <p:nvPr/>
        </p:nvSpPr>
        <p:spPr bwMode="auto">
          <a:xfrm>
            <a:off x="4348163" y="4011613"/>
            <a:ext cx="73025" cy="169862"/>
          </a:xfrm>
          <a:custGeom>
            <a:avLst/>
            <a:gdLst>
              <a:gd name="T0" fmla="*/ 2147483647 w 39"/>
              <a:gd name="T1" fmla="*/ 2147483647 h 91"/>
              <a:gd name="T2" fmla="*/ 2147483647 w 39"/>
              <a:gd name="T3" fmla="*/ 2147483647 h 91"/>
              <a:gd name="T4" fmla="*/ 2147483647 w 39"/>
              <a:gd name="T5" fmla="*/ 2147483647 h 91"/>
              <a:gd name="T6" fmla="*/ 2147483647 w 39"/>
              <a:gd name="T7" fmla="*/ 2147483647 h 91"/>
              <a:gd name="T8" fmla="*/ 2147483647 w 39"/>
              <a:gd name="T9" fmla="*/ 2147483647 h 91"/>
              <a:gd name="T10" fmla="*/ 2147483647 w 39"/>
              <a:gd name="T11" fmla="*/ 2147483647 h 91"/>
              <a:gd name="T12" fmla="*/ 2147483647 w 39"/>
              <a:gd name="T13" fmla="*/ 2147483647 h 91"/>
              <a:gd name="T14" fmla="*/ 2147483647 w 39"/>
              <a:gd name="T15" fmla="*/ 2147483647 h 91"/>
              <a:gd name="T16" fmla="*/ 2147483647 w 39"/>
              <a:gd name="T17" fmla="*/ 2147483647 h 91"/>
              <a:gd name="T18" fmla="*/ 2147483647 w 39"/>
              <a:gd name="T19" fmla="*/ 2147483647 h 91"/>
              <a:gd name="T20" fmla="*/ 2147483647 w 39"/>
              <a:gd name="T21" fmla="*/ 2147483647 h 91"/>
              <a:gd name="T22" fmla="*/ 2147483647 w 39"/>
              <a:gd name="T23" fmla="*/ 2147483647 h 91"/>
              <a:gd name="T24" fmla="*/ 2147483647 w 39"/>
              <a:gd name="T25" fmla="*/ 2147483647 h 91"/>
              <a:gd name="T26" fmla="*/ 2147483647 w 39"/>
              <a:gd name="T27" fmla="*/ 2147483647 h 91"/>
              <a:gd name="T28" fmla="*/ 2147483647 w 39"/>
              <a:gd name="T29" fmla="*/ 2147483647 h 91"/>
              <a:gd name="T30" fmla="*/ 2147483647 w 39"/>
              <a:gd name="T31" fmla="*/ 2147483647 h 91"/>
              <a:gd name="T32" fmla="*/ 2147483647 w 39"/>
              <a:gd name="T33" fmla="*/ 2147483647 h 91"/>
              <a:gd name="T34" fmla="*/ 2147483647 w 39"/>
              <a:gd name="T35" fmla="*/ 2147483647 h 91"/>
              <a:gd name="T36" fmla="*/ 2147483647 w 39"/>
              <a:gd name="T37" fmla="*/ 2147483647 h 91"/>
              <a:gd name="T38" fmla="*/ 2147483647 w 39"/>
              <a:gd name="T39" fmla="*/ 2147483647 h 91"/>
              <a:gd name="T40" fmla="*/ 2147483647 w 39"/>
              <a:gd name="T41" fmla="*/ 2147483647 h 91"/>
              <a:gd name="T42" fmla="*/ 2147483647 w 39"/>
              <a:gd name="T43" fmla="*/ 2147483647 h 91"/>
              <a:gd name="T44" fmla="*/ 2147483647 w 39"/>
              <a:gd name="T45" fmla="*/ 2147483647 h 91"/>
              <a:gd name="T46" fmla="*/ 2147483647 w 39"/>
              <a:gd name="T47" fmla="*/ 2147483647 h 91"/>
              <a:gd name="T48" fmla="*/ 2147483647 w 39"/>
              <a:gd name="T49" fmla="*/ 2147483647 h 91"/>
              <a:gd name="T50" fmla="*/ 0 w 39"/>
              <a:gd name="T51" fmla="*/ 2147483647 h 91"/>
              <a:gd name="T52" fmla="*/ 2147483647 w 39"/>
              <a:gd name="T53" fmla="*/ 2147483647 h 91"/>
              <a:gd name="T54" fmla="*/ 2147483647 w 39"/>
              <a:gd name="T55" fmla="*/ 2147483647 h 91"/>
              <a:gd name="T56" fmla="*/ 2147483647 w 39"/>
              <a:gd name="T57" fmla="*/ 2147483647 h 91"/>
              <a:gd name="T58" fmla="*/ 2147483647 w 39"/>
              <a:gd name="T59" fmla="*/ 2147483647 h 91"/>
              <a:gd name="T60" fmla="*/ 2147483647 w 39"/>
              <a:gd name="T61" fmla="*/ 2147483647 h 91"/>
              <a:gd name="T62" fmla="*/ 2147483647 w 39"/>
              <a:gd name="T63" fmla="*/ 2147483647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rgbClr val="B2B2B2"/>
          </a:solidFill>
          <a:ln w="3175" cap="rnd">
            <a:solidFill>
              <a:srgbClr val="B2B2B2"/>
            </a:solidFill>
            <a:round/>
            <a:headEnd/>
            <a:tailEnd/>
          </a:ln>
        </p:spPr>
        <p:txBody>
          <a:bodyPr/>
          <a:lstStyle/>
          <a:p>
            <a:endParaRPr lang="en-US"/>
          </a:p>
        </p:txBody>
      </p:sp>
      <p:sp>
        <p:nvSpPr>
          <p:cNvPr id="33850" name="Freeform 58"/>
          <p:cNvSpPr>
            <a:spLocks noChangeAspect="1"/>
          </p:cNvSpPr>
          <p:nvPr/>
        </p:nvSpPr>
        <p:spPr bwMode="auto">
          <a:xfrm>
            <a:off x="4392613" y="3978275"/>
            <a:ext cx="282575" cy="254000"/>
          </a:xfrm>
          <a:custGeom>
            <a:avLst/>
            <a:gdLst>
              <a:gd name="T0" fmla="*/ 2147483647 w 153"/>
              <a:gd name="T1" fmla="*/ 2147483647 h 137"/>
              <a:gd name="T2" fmla="*/ 2147483647 w 153"/>
              <a:gd name="T3" fmla="*/ 2147483647 h 137"/>
              <a:gd name="T4" fmla="*/ 2147483647 w 153"/>
              <a:gd name="T5" fmla="*/ 2147483647 h 137"/>
              <a:gd name="T6" fmla="*/ 2147483647 w 153"/>
              <a:gd name="T7" fmla="*/ 2147483647 h 137"/>
              <a:gd name="T8" fmla="*/ 2147483647 w 153"/>
              <a:gd name="T9" fmla="*/ 2147483647 h 137"/>
              <a:gd name="T10" fmla="*/ 2147483647 w 153"/>
              <a:gd name="T11" fmla="*/ 2147483647 h 137"/>
              <a:gd name="T12" fmla="*/ 2147483647 w 153"/>
              <a:gd name="T13" fmla="*/ 2147483647 h 137"/>
              <a:gd name="T14" fmla="*/ 2147483647 w 153"/>
              <a:gd name="T15" fmla="*/ 2147483647 h 137"/>
              <a:gd name="T16" fmla="*/ 2147483647 w 153"/>
              <a:gd name="T17" fmla="*/ 2147483647 h 137"/>
              <a:gd name="T18" fmla="*/ 2147483647 w 153"/>
              <a:gd name="T19" fmla="*/ 2147483647 h 137"/>
              <a:gd name="T20" fmla="*/ 2147483647 w 153"/>
              <a:gd name="T21" fmla="*/ 2147483647 h 137"/>
              <a:gd name="T22" fmla="*/ 2147483647 w 153"/>
              <a:gd name="T23" fmla="*/ 2147483647 h 137"/>
              <a:gd name="T24" fmla="*/ 2147483647 w 153"/>
              <a:gd name="T25" fmla="*/ 2147483647 h 137"/>
              <a:gd name="T26" fmla="*/ 2147483647 w 153"/>
              <a:gd name="T27" fmla="*/ 2147483647 h 137"/>
              <a:gd name="T28" fmla="*/ 2147483647 w 153"/>
              <a:gd name="T29" fmla="*/ 2147483647 h 137"/>
              <a:gd name="T30" fmla="*/ 2147483647 w 153"/>
              <a:gd name="T31" fmla="*/ 2147483647 h 137"/>
              <a:gd name="T32" fmla="*/ 2147483647 w 153"/>
              <a:gd name="T33" fmla="*/ 2147483647 h 137"/>
              <a:gd name="T34" fmla="*/ 2147483647 w 153"/>
              <a:gd name="T35" fmla="*/ 2147483647 h 137"/>
              <a:gd name="T36" fmla="*/ 2147483647 w 153"/>
              <a:gd name="T37" fmla="*/ 0 h 137"/>
              <a:gd name="T38" fmla="*/ 2147483647 w 153"/>
              <a:gd name="T39" fmla="*/ 2147483647 h 137"/>
              <a:gd name="T40" fmla="*/ 2147483647 w 153"/>
              <a:gd name="T41" fmla="*/ 2147483647 h 137"/>
              <a:gd name="T42" fmla="*/ 2147483647 w 153"/>
              <a:gd name="T43" fmla="*/ 2147483647 h 137"/>
              <a:gd name="T44" fmla="*/ 2147483647 w 153"/>
              <a:gd name="T45" fmla="*/ 2147483647 h 137"/>
              <a:gd name="T46" fmla="*/ 2147483647 w 153"/>
              <a:gd name="T47" fmla="*/ 2147483647 h 137"/>
              <a:gd name="T48" fmla="*/ 2147483647 w 153"/>
              <a:gd name="T49" fmla="*/ 2147483647 h 137"/>
              <a:gd name="T50" fmla="*/ 0 w 153"/>
              <a:gd name="T51" fmla="*/ 2147483647 h 137"/>
              <a:gd name="T52" fmla="*/ 2147483647 w 153"/>
              <a:gd name="T53" fmla="*/ 2147483647 h 137"/>
              <a:gd name="T54" fmla="*/ 2147483647 w 153"/>
              <a:gd name="T55" fmla="*/ 2147483647 h 137"/>
              <a:gd name="T56" fmla="*/ 2147483647 w 153"/>
              <a:gd name="T57" fmla="*/ 2147483647 h 137"/>
              <a:gd name="T58" fmla="*/ 2147483647 w 153"/>
              <a:gd name="T59" fmla="*/ 2147483647 h 137"/>
              <a:gd name="T60" fmla="*/ 2147483647 w 153"/>
              <a:gd name="T61" fmla="*/ 2147483647 h 137"/>
              <a:gd name="T62" fmla="*/ 2147483647 w 153"/>
              <a:gd name="T63" fmla="*/ 2147483647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rgbClr val="B2B2B2"/>
          </a:solidFill>
          <a:ln w="3175" cap="rnd">
            <a:solidFill>
              <a:srgbClr val="B2B2B2"/>
            </a:solidFill>
            <a:round/>
            <a:headEnd/>
            <a:tailEnd/>
          </a:ln>
        </p:spPr>
        <p:txBody>
          <a:bodyPr/>
          <a:lstStyle/>
          <a:p>
            <a:endParaRPr lang="en-US"/>
          </a:p>
        </p:txBody>
      </p:sp>
      <p:sp>
        <p:nvSpPr>
          <p:cNvPr id="33851" name="Freeform 59"/>
          <p:cNvSpPr>
            <a:spLocks noChangeAspect="1"/>
          </p:cNvSpPr>
          <p:nvPr/>
        </p:nvSpPr>
        <p:spPr bwMode="auto">
          <a:xfrm>
            <a:off x="4330700" y="3713163"/>
            <a:ext cx="371475" cy="315912"/>
          </a:xfrm>
          <a:custGeom>
            <a:avLst/>
            <a:gdLst>
              <a:gd name="T0" fmla="*/ 2147483647 w 200"/>
              <a:gd name="T1" fmla="*/ 2147483647 h 172"/>
              <a:gd name="T2" fmla="*/ 2147483647 w 200"/>
              <a:gd name="T3" fmla="*/ 2147483647 h 172"/>
              <a:gd name="T4" fmla="*/ 2147483647 w 200"/>
              <a:gd name="T5" fmla="*/ 2147483647 h 172"/>
              <a:gd name="T6" fmla="*/ 2147483647 w 200"/>
              <a:gd name="T7" fmla="*/ 2147483647 h 172"/>
              <a:gd name="T8" fmla="*/ 2147483647 w 200"/>
              <a:gd name="T9" fmla="*/ 2147483647 h 172"/>
              <a:gd name="T10" fmla="*/ 2147483647 w 200"/>
              <a:gd name="T11" fmla="*/ 2147483647 h 172"/>
              <a:gd name="T12" fmla="*/ 2147483647 w 200"/>
              <a:gd name="T13" fmla="*/ 2147483647 h 172"/>
              <a:gd name="T14" fmla="*/ 2147483647 w 200"/>
              <a:gd name="T15" fmla="*/ 2147483647 h 172"/>
              <a:gd name="T16" fmla="*/ 2147483647 w 200"/>
              <a:gd name="T17" fmla="*/ 2147483647 h 172"/>
              <a:gd name="T18" fmla="*/ 2147483647 w 200"/>
              <a:gd name="T19" fmla="*/ 2147483647 h 172"/>
              <a:gd name="T20" fmla="*/ 2147483647 w 200"/>
              <a:gd name="T21" fmla="*/ 2147483647 h 172"/>
              <a:gd name="T22" fmla="*/ 2147483647 w 200"/>
              <a:gd name="T23" fmla="*/ 2147483647 h 172"/>
              <a:gd name="T24" fmla="*/ 2147483647 w 200"/>
              <a:gd name="T25" fmla="*/ 2147483647 h 172"/>
              <a:gd name="T26" fmla="*/ 2147483647 w 200"/>
              <a:gd name="T27" fmla="*/ 2147483647 h 172"/>
              <a:gd name="T28" fmla="*/ 2147483647 w 200"/>
              <a:gd name="T29" fmla="*/ 0 h 172"/>
              <a:gd name="T30" fmla="*/ 2147483647 w 200"/>
              <a:gd name="T31" fmla="*/ 2147483647 h 172"/>
              <a:gd name="T32" fmla="*/ 2147483647 w 200"/>
              <a:gd name="T33" fmla="*/ 2147483647 h 172"/>
              <a:gd name="T34" fmla="*/ 2147483647 w 200"/>
              <a:gd name="T35" fmla="*/ 2147483647 h 172"/>
              <a:gd name="T36" fmla="*/ 2147483647 w 200"/>
              <a:gd name="T37" fmla="*/ 2147483647 h 172"/>
              <a:gd name="T38" fmla="*/ 2147483647 w 200"/>
              <a:gd name="T39" fmla="*/ 2147483647 h 172"/>
              <a:gd name="T40" fmla="*/ 2147483647 w 200"/>
              <a:gd name="T41" fmla="*/ 2147483647 h 172"/>
              <a:gd name="T42" fmla="*/ 2147483647 w 200"/>
              <a:gd name="T43" fmla="*/ 2147483647 h 172"/>
              <a:gd name="T44" fmla="*/ 2147483647 w 200"/>
              <a:gd name="T45" fmla="*/ 2147483647 h 172"/>
              <a:gd name="T46" fmla="*/ 2147483647 w 200"/>
              <a:gd name="T47" fmla="*/ 2147483647 h 172"/>
              <a:gd name="T48" fmla="*/ 2147483647 w 200"/>
              <a:gd name="T49" fmla="*/ 2147483647 h 172"/>
              <a:gd name="T50" fmla="*/ 0 w 200"/>
              <a:gd name="T51" fmla="*/ 2147483647 h 172"/>
              <a:gd name="T52" fmla="*/ 2147483647 w 200"/>
              <a:gd name="T53" fmla="*/ 2147483647 h 172"/>
              <a:gd name="T54" fmla="*/ 2147483647 w 200"/>
              <a:gd name="T55" fmla="*/ 2147483647 h 172"/>
              <a:gd name="T56" fmla="*/ 2147483647 w 200"/>
              <a:gd name="T57" fmla="*/ 2147483647 h 172"/>
              <a:gd name="T58" fmla="*/ 2147483647 w 200"/>
              <a:gd name="T59" fmla="*/ 2147483647 h 172"/>
              <a:gd name="T60" fmla="*/ 2147483647 w 200"/>
              <a:gd name="T61" fmla="*/ 2147483647 h 172"/>
              <a:gd name="T62" fmla="*/ 2147483647 w 200"/>
              <a:gd name="T63" fmla="*/ 2147483647 h 172"/>
              <a:gd name="T64" fmla="*/ 2147483647 w 200"/>
              <a:gd name="T65" fmla="*/ 2147483647 h 172"/>
              <a:gd name="T66" fmla="*/ 2147483647 w 200"/>
              <a:gd name="T67" fmla="*/ 2147483647 h 172"/>
              <a:gd name="T68" fmla="*/ 2147483647 w 200"/>
              <a:gd name="T69" fmla="*/ 2147483647 h 172"/>
              <a:gd name="T70" fmla="*/ 2147483647 w 200"/>
              <a:gd name="T71" fmla="*/ 2147483647 h 172"/>
              <a:gd name="T72" fmla="*/ 2147483647 w 200"/>
              <a:gd name="T73" fmla="*/ 2147483647 h 172"/>
              <a:gd name="T74" fmla="*/ 2147483647 w 200"/>
              <a:gd name="T75" fmla="*/ 2147483647 h 172"/>
              <a:gd name="T76" fmla="*/ 2147483647 w 200"/>
              <a:gd name="T77" fmla="*/ 2147483647 h 172"/>
              <a:gd name="T78" fmla="*/ 2147483647 w 200"/>
              <a:gd name="T79" fmla="*/ 2147483647 h 172"/>
              <a:gd name="T80" fmla="*/ 2147483647 w 200"/>
              <a:gd name="T81" fmla="*/ 2147483647 h 172"/>
              <a:gd name="T82" fmla="*/ 2147483647 w 200"/>
              <a:gd name="T83" fmla="*/ 2147483647 h 172"/>
              <a:gd name="T84" fmla="*/ 2147483647 w 200"/>
              <a:gd name="T85" fmla="*/ 2147483647 h 172"/>
              <a:gd name="T86" fmla="*/ 2147483647 w 200"/>
              <a:gd name="T87" fmla="*/ 2147483647 h 172"/>
              <a:gd name="T88" fmla="*/ 2147483647 w 200"/>
              <a:gd name="T89" fmla="*/ 2147483647 h 172"/>
              <a:gd name="T90" fmla="*/ 2147483647 w 200"/>
              <a:gd name="T91" fmla="*/ 2147483647 h 172"/>
              <a:gd name="T92" fmla="*/ 2147483647 w 200"/>
              <a:gd name="T93" fmla="*/ 2147483647 h 172"/>
              <a:gd name="T94" fmla="*/ 2147483647 w 200"/>
              <a:gd name="T95" fmla="*/ 2147483647 h 172"/>
              <a:gd name="T96" fmla="*/ 2147483647 w 200"/>
              <a:gd name="T97" fmla="*/ 2147483647 h 172"/>
              <a:gd name="T98" fmla="*/ 2147483647 w 200"/>
              <a:gd name="T99" fmla="*/ 2147483647 h 172"/>
              <a:gd name="T100" fmla="*/ 2147483647 w 200"/>
              <a:gd name="T101" fmla="*/ 2147483647 h 172"/>
              <a:gd name="T102" fmla="*/ 2147483647 w 200"/>
              <a:gd name="T103" fmla="*/ 2147483647 h 172"/>
              <a:gd name="T104" fmla="*/ 2147483647 w 200"/>
              <a:gd name="T105" fmla="*/ 2147483647 h 172"/>
              <a:gd name="T106" fmla="*/ 2147483647 w 200"/>
              <a:gd name="T107" fmla="*/ 2147483647 h 172"/>
              <a:gd name="T108" fmla="*/ 2147483647 w 200"/>
              <a:gd name="T109" fmla="*/ 2147483647 h 172"/>
              <a:gd name="T110" fmla="*/ 2147483647 w 200"/>
              <a:gd name="T111" fmla="*/ 2147483647 h 172"/>
              <a:gd name="T112" fmla="*/ 2147483647 w 200"/>
              <a:gd name="T113" fmla="*/ 2147483647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rgbClr val="B2B2B2"/>
          </a:solidFill>
          <a:ln w="3175" cap="rnd">
            <a:solidFill>
              <a:srgbClr val="B2B2B2"/>
            </a:solidFill>
            <a:round/>
            <a:headEnd/>
            <a:tailEnd/>
          </a:ln>
        </p:spPr>
        <p:txBody>
          <a:bodyPr/>
          <a:lstStyle/>
          <a:p>
            <a:endParaRPr lang="en-US"/>
          </a:p>
        </p:txBody>
      </p:sp>
      <p:sp>
        <p:nvSpPr>
          <p:cNvPr id="33852" name="Freeform 60"/>
          <p:cNvSpPr>
            <a:spLocks noChangeAspect="1"/>
          </p:cNvSpPr>
          <p:nvPr/>
        </p:nvSpPr>
        <p:spPr bwMode="auto">
          <a:xfrm>
            <a:off x="4127500" y="3324225"/>
            <a:ext cx="477838" cy="514350"/>
          </a:xfrm>
          <a:custGeom>
            <a:avLst/>
            <a:gdLst>
              <a:gd name="T0" fmla="*/ 2147483647 w 258"/>
              <a:gd name="T1" fmla="*/ 2147483647 h 278"/>
              <a:gd name="T2" fmla="*/ 2147483647 w 258"/>
              <a:gd name="T3" fmla="*/ 2147483647 h 278"/>
              <a:gd name="T4" fmla="*/ 2147483647 w 258"/>
              <a:gd name="T5" fmla="*/ 2147483647 h 278"/>
              <a:gd name="T6" fmla="*/ 2147483647 w 258"/>
              <a:gd name="T7" fmla="*/ 2147483647 h 278"/>
              <a:gd name="T8" fmla="*/ 2147483647 w 258"/>
              <a:gd name="T9" fmla="*/ 2147483647 h 278"/>
              <a:gd name="T10" fmla="*/ 2147483647 w 258"/>
              <a:gd name="T11" fmla="*/ 2147483647 h 278"/>
              <a:gd name="T12" fmla="*/ 0 w 258"/>
              <a:gd name="T13" fmla="*/ 2147483647 h 278"/>
              <a:gd name="T14" fmla="*/ 2147483647 w 258"/>
              <a:gd name="T15" fmla="*/ 2147483647 h 278"/>
              <a:gd name="T16" fmla="*/ 2147483647 w 258"/>
              <a:gd name="T17" fmla="*/ 2147483647 h 278"/>
              <a:gd name="T18" fmla="*/ 2147483647 w 258"/>
              <a:gd name="T19" fmla="*/ 2147483647 h 278"/>
              <a:gd name="T20" fmla="*/ 2147483647 w 258"/>
              <a:gd name="T21" fmla="*/ 2147483647 h 278"/>
              <a:gd name="T22" fmla="*/ 2147483647 w 258"/>
              <a:gd name="T23" fmla="*/ 2147483647 h 278"/>
              <a:gd name="T24" fmla="*/ 2147483647 w 258"/>
              <a:gd name="T25" fmla="*/ 2147483647 h 278"/>
              <a:gd name="T26" fmla="*/ 2147483647 w 258"/>
              <a:gd name="T27" fmla="*/ 2147483647 h 278"/>
              <a:gd name="T28" fmla="*/ 2147483647 w 258"/>
              <a:gd name="T29" fmla="*/ 2147483647 h 278"/>
              <a:gd name="T30" fmla="*/ 2147483647 w 258"/>
              <a:gd name="T31" fmla="*/ 2147483647 h 278"/>
              <a:gd name="T32" fmla="*/ 2147483647 w 258"/>
              <a:gd name="T33" fmla="*/ 2147483647 h 278"/>
              <a:gd name="T34" fmla="*/ 2147483647 w 258"/>
              <a:gd name="T35" fmla="*/ 2147483647 h 278"/>
              <a:gd name="T36" fmla="*/ 2147483647 w 258"/>
              <a:gd name="T37" fmla="*/ 2147483647 h 278"/>
              <a:gd name="T38" fmla="*/ 2147483647 w 258"/>
              <a:gd name="T39" fmla="*/ 2147483647 h 278"/>
              <a:gd name="T40" fmla="*/ 2147483647 w 258"/>
              <a:gd name="T41" fmla="*/ 2147483647 h 278"/>
              <a:gd name="T42" fmla="*/ 2147483647 w 258"/>
              <a:gd name="T43" fmla="*/ 2147483647 h 278"/>
              <a:gd name="T44" fmla="*/ 2147483647 w 258"/>
              <a:gd name="T45" fmla="*/ 2147483647 h 278"/>
              <a:gd name="T46" fmla="*/ 2147483647 w 258"/>
              <a:gd name="T47" fmla="*/ 2147483647 h 278"/>
              <a:gd name="T48" fmla="*/ 2147483647 w 258"/>
              <a:gd name="T49" fmla="*/ 0 h 278"/>
              <a:gd name="T50" fmla="*/ 2147483647 w 258"/>
              <a:gd name="T51" fmla="*/ 0 h 278"/>
              <a:gd name="T52" fmla="*/ 2147483647 w 258"/>
              <a:gd name="T53" fmla="*/ 2147483647 h 278"/>
              <a:gd name="T54" fmla="*/ 2147483647 w 258"/>
              <a:gd name="T55" fmla="*/ 2147483647 h 278"/>
              <a:gd name="T56" fmla="*/ 2147483647 w 258"/>
              <a:gd name="T57" fmla="*/ 2147483647 h 278"/>
              <a:gd name="T58" fmla="*/ 2147483647 w 258"/>
              <a:gd name="T59" fmla="*/ 2147483647 h 278"/>
              <a:gd name="T60" fmla="*/ 2147483647 w 258"/>
              <a:gd name="T61" fmla="*/ 2147483647 h 278"/>
              <a:gd name="T62" fmla="*/ 2147483647 w 258"/>
              <a:gd name="T63" fmla="*/ 2147483647 h 278"/>
              <a:gd name="T64" fmla="*/ 2147483647 w 258"/>
              <a:gd name="T65" fmla="*/ 2147483647 h 278"/>
              <a:gd name="T66" fmla="*/ 2147483647 w 258"/>
              <a:gd name="T67" fmla="*/ 2147483647 h 278"/>
              <a:gd name="T68" fmla="*/ 2147483647 w 258"/>
              <a:gd name="T69" fmla="*/ 2147483647 h 278"/>
              <a:gd name="T70" fmla="*/ 2147483647 w 258"/>
              <a:gd name="T71" fmla="*/ 2147483647 h 278"/>
              <a:gd name="T72" fmla="*/ 2147483647 w 258"/>
              <a:gd name="T73" fmla="*/ 2147483647 h 278"/>
              <a:gd name="T74" fmla="*/ 2147483647 w 258"/>
              <a:gd name="T75" fmla="*/ 2147483647 h 278"/>
              <a:gd name="T76" fmla="*/ 2147483647 w 258"/>
              <a:gd name="T77" fmla="*/ 2147483647 h 278"/>
              <a:gd name="T78" fmla="*/ 2147483647 w 258"/>
              <a:gd name="T79" fmla="*/ 2147483647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rgbClr val="B2B2B2"/>
          </a:solidFill>
          <a:ln w="3175" cap="rnd">
            <a:solidFill>
              <a:srgbClr val="B2B2B2"/>
            </a:solidFill>
            <a:round/>
            <a:headEnd/>
            <a:tailEnd/>
          </a:ln>
        </p:spPr>
        <p:txBody>
          <a:bodyPr/>
          <a:lstStyle/>
          <a:p>
            <a:endParaRPr lang="en-US"/>
          </a:p>
        </p:txBody>
      </p:sp>
      <p:sp>
        <p:nvSpPr>
          <p:cNvPr id="33853" name="Freeform 61"/>
          <p:cNvSpPr>
            <a:spLocks noChangeAspect="1"/>
          </p:cNvSpPr>
          <p:nvPr/>
        </p:nvSpPr>
        <p:spPr bwMode="auto">
          <a:xfrm>
            <a:off x="4498975" y="3314700"/>
            <a:ext cx="98425" cy="206375"/>
          </a:xfrm>
          <a:custGeom>
            <a:avLst/>
            <a:gdLst>
              <a:gd name="T0" fmla="*/ 2147483647 w 53"/>
              <a:gd name="T1" fmla="*/ 2147483647 h 111"/>
              <a:gd name="T2" fmla="*/ 2147483647 w 53"/>
              <a:gd name="T3" fmla="*/ 2147483647 h 111"/>
              <a:gd name="T4" fmla="*/ 2147483647 w 53"/>
              <a:gd name="T5" fmla="*/ 2147483647 h 111"/>
              <a:gd name="T6" fmla="*/ 2147483647 w 53"/>
              <a:gd name="T7" fmla="*/ 2147483647 h 111"/>
              <a:gd name="T8" fmla="*/ 2147483647 w 53"/>
              <a:gd name="T9" fmla="*/ 2147483647 h 111"/>
              <a:gd name="T10" fmla="*/ 2147483647 w 53"/>
              <a:gd name="T11" fmla="*/ 2147483647 h 111"/>
              <a:gd name="T12" fmla="*/ 2147483647 w 53"/>
              <a:gd name="T13" fmla="*/ 2147483647 h 111"/>
              <a:gd name="T14" fmla="*/ 2147483647 w 53"/>
              <a:gd name="T15" fmla="*/ 2147483647 h 111"/>
              <a:gd name="T16" fmla="*/ 2147483647 w 53"/>
              <a:gd name="T17" fmla="*/ 2147483647 h 111"/>
              <a:gd name="T18" fmla="*/ 2147483647 w 53"/>
              <a:gd name="T19" fmla="*/ 2147483647 h 111"/>
              <a:gd name="T20" fmla="*/ 2147483647 w 53"/>
              <a:gd name="T21" fmla="*/ 2147483647 h 111"/>
              <a:gd name="T22" fmla="*/ 2147483647 w 53"/>
              <a:gd name="T23" fmla="*/ 2147483647 h 111"/>
              <a:gd name="T24" fmla="*/ 2147483647 w 53"/>
              <a:gd name="T25" fmla="*/ 2147483647 h 111"/>
              <a:gd name="T26" fmla="*/ 2147483647 w 53"/>
              <a:gd name="T27" fmla="*/ 2147483647 h 111"/>
              <a:gd name="T28" fmla="*/ 2147483647 w 53"/>
              <a:gd name="T29" fmla="*/ 2147483647 h 111"/>
              <a:gd name="T30" fmla="*/ 2147483647 w 53"/>
              <a:gd name="T31" fmla="*/ 2147483647 h 111"/>
              <a:gd name="T32" fmla="*/ 2147483647 w 53"/>
              <a:gd name="T33" fmla="*/ 2147483647 h 111"/>
              <a:gd name="T34" fmla="*/ 2147483647 w 53"/>
              <a:gd name="T35" fmla="*/ 2147483647 h 111"/>
              <a:gd name="T36" fmla="*/ 2147483647 w 53"/>
              <a:gd name="T37" fmla="*/ 2147483647 h 111"/>
              <a:gd name="T38" fmla="*/ 2147483647 w 53"/>
              <a:gd name="T39" fmla="*/ 2147483647 h 111"/>
              <a:gd name="T40" fmla="*/ 2147483647 w 53"/>
              <a:gd name="T41" fmla="*/ 2147483647 h 111"/>
              <a:gd name="T42" fmla="*/ 2147483647 w 53"/>
              <a:gd name="T43" fmla="*/ 2147483647 h 111"/>
              <a:gd name="T44" fmla="*/ 2147483647 w 53"/>
              <a:gd name="T45" fmla="*/ 2147483647 h 111"/>
              <a:gd name="T46" fmla="*/ 2147483647 w 53"/>
              <a:gd name="T47" fmla="*/ 2147483647 h 111"/>
              <a:gd name="T48" fmla="*/ 2147483647 w 53"/>
              <a:gd name="T49" fmla="*/ 2147483647 h 111"/>
              <a:gd name="T50" fmla="*/ 2147483647 w 53"/>
              <a:gd name="T51" fmla="*/ 2147483647 h 111"/>
              <a:gd name="T52" fmla="*/ 2147483647 w 53"/>
              <a:gd name="T53" fmla="*/ 2147483647 h 111"/>
              <a:gd name="T54" fmla="*/ 2147483647 w 53"/>
              <a:gd name="T55" fmla="*/ 2147483647 h 111"/>
              <a:gd name="T56" fmla="*/ 2147483647 w 53"/>
              <a:gd name="T57" fmla="*/ 2147483647 h 111"/>
              <a:gd name="T58" fmla="*/ 2147483647 w 53"/>
              <a:gd name="T59" fmla="*/ 2147483647 h 111"/>
              <a:gd name="T60" fmla="*/ 2147483647 w 53"/>
              <a:gd name="T61" fmla="*/ 2147483647 h 111"/>
              <a:gd name="T62" fmla="*/ 2147483647 w 53"/>
              <a:gd name="T63" fmla="*/ 2147483647 h 111"/>
              <a:gd name="T64" fmla="*/ 2147483647 w 53"/>
              <a:gd name="T65" fmla="*/ 2147483647 h 111"/>
              <a:gd name="T66" fmla="*/ 2147483647 w 53"/>
              <a:gd name="T67" fmla="*/ 2147483647 h 111"/>
              <a:gd name="T68" fmla="*/ 2147483647 w 53"/>
              <a:gd name="T69" fmla="*/ 2147483647 h 111"/>
              <a:gd name="T70" fmla="*/ 2147483647 w 53"/>
              <a:gd name="T71" fmla="*/ 2147483647 h 111"/>
              <a:gd name="T72" fmla="*/ 2147483647 w 53"/>
              <a:gd name="T73" fmla="*/ 2147483647 h 111"/>
              <a:gd name="T74" fmla="*/ 2147483647 w 53"/>
              <a:gd name="T75" fmla="*/ 2147483647 h 111"/>
              <a:gd name="T76" fmla="*/ 2147483647 w 53"/>
              <a:gd name="T77" fmla="*/ 2147483647 h 111"/>
              <a:gd name="T78" fmla="*/ 2147483647 w 53"/>
              <a:gd name="T79" fmla="*/ 2147483647 h 111"/>
              <a:gd name="T80" fmla="*/ 2147483647 w 53"/>
              <a:gd name="T81" fmla="*/ 2147483647 h 111"/>
              <a:gd name="T82" fmla="*/ 2147483647 w 53"/>
              <a:gd name="T83" fmla="*/ 2147483647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rgbClr val="B2B2B2"/>
          </a:solidFill>
          <a:ln w="3175" cap="rnd">
            <a:solidFill>
              <a:srgbClr val="B2B2B2"/>
            </a:solidFill>
            <a:round/>
            <a:headEnd/>
            <a:tailEnd/>
          </a:ln>
        </p:spPr>
        <p:txBody>
          <a:bodyPr/>
          <a:lstStyle/>
          <a:p>
            <a:endParaRPr lang="en-US"/>
          </a:p>
        </p:txBody>
      </p:sp>
      <p:sp>
        <p:nvSpPr>
          <p:cNvPr id="33854" name="Freeform 62"/>
          <p:cNvSpPr>
            <a:spLocks noChangeAspect="1"/>
          </p:cNvSpPr>
          <p:nvPr/>
        </p:nvSpPr>
        <p:spPr bwMode="auto">
          <a:xfrm>
            <a:off x="4540250" y="4286250"/>
            <a:ext cx="134938" cy="165100"/>
          </a:xfrm>
          <a:custGeom>
            <a:avLst/>
            <a:gdLst>
              <a:gd name="T0" fmla="*/ 2147483647 w 73"/>
              <a:gd name="T1" fmla="*/ 2147483647 h 90"/>
              <a:gd name="T2" fmla="*/ 2147483647 w 73"/>
              <a:gd name="T3" fmla="*/ 0 h 90"/>
              <a:gd name="T4" fmla="*/ 2147483647 w 73"/>
              <a:gd name="T5" fmla="*/ 0 h 90"/>
              <a:gd name="T6" fmla="*/ 2147483647 w 73"/>
              <a:gd name="T7" fmla="*/ 2147483647 h 90"/>
              <a:gd name="T8" fmla="*/ 2147483647 w 73"/>
              <a:gd name="T9" fmla="*/ 2147483647 h 90"/>
              <a:gd name="T10" fmla="*/ 2147483647 w 73"/>
              <a:gd name="T11" fmla="*/ 2147483647 h 90"/>
              <a:gd name="T12" fmla="*/ 2147483647 w 73"/>
              <a:gd name="T13" fmla="*/ 2147483647 h 90"/>
              <a:gd name="T14" fmla="*/ 2147483647 w 73"/>
              <a:gd name="T15" fmla="*/ 2147483647 h 90"/>
              <a:gd name="T16" fmla="*/ 2147483647 w 73"/>
              <a:gd name="T17" fmla="*/ 2147483647 h 90"/>
              <a:gd name="T18" fmla="*/ 2147483647 w 73"/>
              <a:gd name="T19" fmla="*/ 2147483647 h 90"/>
              <a:gd name="T20" fmla="*/ 0 w 73"/>
              <a:gd name="T21" fmla="*/ 2147483647 h 90"/>
              <a:gd name="T22" fmla="*/ 2147483647 w 73"/>
              <a:gd name="T23" fmla="*/ 2147483647 h 90"/>
              <a:gd name="T24" fmla="*/ 2147483647 w 73"/>
              <a:gd name="T25" fmla="*/ 2147483647 h 90"/>
              <a:gd name="T26" fmla="*/ 2147483647 w 73"/>
              <a:gd name="T27" fmla="*/ 2147483647 h 90"/>
              <a:gd name="T28" fmla="*/ 2147483647 w 73"/>
              <a:gd name="T29" fmla="*/ 2147483647 h 90"/>
              <a:gd name="T30" fmla="*/ 2147483647 w 73"/>
              <a:gd name="T31" fmla="*/ 2147483647 h 90"/>
              <a:gd name="T32" fmla="*/ 2147483647 w 73"/>
              <a:gd name="T33" fmla="*/ 2147483647 h 90"/>
              <a:gd name="T34" fmla="*/ 2147483647 w 73"/>
              <a:gd name="T35" fmla="*/ 2147483647 h 90"/>
              <a:gd name="T36" fmla="*/ 2147483647 w 73"/>
              <a:gd name="T37" fmla="*/ 2147483647 h 90"/>
              <a:gd name="T38" fmla="*/ 2147483647 w 73"/>
              <a:gd name="T39" fmla="*/ 2147483647 h 90"/>
              <a:gd name="T40" fmla="*/ 2147483647 w 73"/>
              <a:gd name="T41" fmla="*/ 2147483647 h 90"/>
              <a:gd name="T42" fmla="*/ 2147483647 w 73"/>
              <a:gd name="T43" fmla="*/ 2147483647 h 90"/>
              <a:gd name="T44" fmla="*/ 2147483647 w 73"/>
              <a:gd name="T45" fmla="*/ 2147483647 h 90"/>
              <a:gd name="T46" fmla="*/ 2147483647 w 73"/>
              <a:gd name="T47" fmla="*/ 2147483647 h 90"/>
              <a:gd name="T48" fmla="*/ 2147483647 w 73"/>
              <a:gd name="T49" fmla="*/ 2147483647 h 90"/>
              <a:gd name="T50" fmla="*/ 2147483647 w 73"/>
              <a:gd name="T51" fmla="*/ 2147483647 h 90"/>
              <a:gd name="T52" fmla="*/ 2147483647 w 73"/>
              <a:gd name="T53" fmla="*/ 2147483647 h 90"/>
              <a:gd name="T54" fmla="*/ 2147483647 w 73"/>
              <a:gd name="T55" fmla="*/ 2147483647 h 90"/>
              <a:gd name="T56" fmla="*/ 2147483647 w 73"/>
              <a:gd name="T57" fmla="*/ 2147483647 h 90"/>
              <a:gd name="T58" fmla="*/ 2147483647 w 73"/>
              <a:gd name="T59" fmla="*/ 2147483647 h 90"/>
              <a:gd name="T60" fmla="*/ 2147483647 w 73"/>
              <a:gd name="T61" fmla="*/ 2147483647 h 90"/>
              <a:gd name="T62" fmla="*/ 2147483647 w 73"/>
              <a:gd name="T63" fmla="*/ 2147483647 h 90"/>
              <a:gd name="T64" fmla="*/ 2147483647 w 73"/>
              <a:gd name="T65" fmla="*/ 2147483647 h 90"/>
              <a:gd name="T66" fmla="*/ 2147483647 w 73"/>
              <a:gd name="T67" fmla="*/ 2147483647 h 90"/>
              <a:gd name="T68" fmla="*/ 2147483647 w 73"/>
              <a:gd name="T69" fmla="*/ 2147483647 h 90"/>
              <a:gd name="T70" fmla="*/ 2147483647 w 73"/>
              <a:gd name="T71" fmla="*/ 2147483647 h 90"/>
              <a:gd name="T72" fmla="*/ 2147483647 w 73"/>
              <a:gd name="T73" fmla="*/ 2147483647 h 90"/>
              <a:gd name="T74" fmla="*/ 2147483647 w 73"/>
              <a:gd name="T75" fmla="*/ 2147483647 h 90"/>
              <a:gd name="T76" fmla="*/ 2147483647 w 73"/>
              <a:gd name="T77" fmla="*/ 2147483647 h 90"/>
              <a:gd name="T78" fmla="*/ 2147483647 w 73"/>
              <a:gd name="T79" fmla="*/ 2147483647 h 90"/>
              <a:gd name="T80" fmla="*/ 2147483647 w 73"/>
              <a:gd name="T81" fmla="*/ 2147483647 h 90"/>
              <a:gd name="T82" fmla="*/ 2147483647 w 73"/>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rgbClr val="B2B2B2"/>
          </a:solidFill>
          <a:ln w="3175" cap="rnd">
            <a:solidFill>
              <a:srgbClr val="B2B2B2"/>
            </a:solidFill>
            <a:round/>
            <a:headEnd/>
            <a:tailEnd/>
          </a:ln>
        </p:spPr>
        <p:txBody>
          <a:bodyPr/>
          <a:lstStyle/>
          <a:p>
            <a:endParaRPr lang="en-US"/>
          </a:p>
        </p:txBody>
      </p:sp>
      <p:sp>
        <p:nvSpPr>
          <p:cNvPr id="33855" name="Freeform 63"/>
          <p:cNvSpPr>
            <a:spLocks noChangeAspect="1"/>
          </p:cNvSpPr>
          <p:nvPr/>
        </p:nvSpPr>
        <p:spPr bwMode="auto">
          <a:xfrm>
            <a:off x="4556125" y="4289425"/>
            <a:ext cx="41275" cy="31750"/>
          </a:xfrm>
          <a:custGeom>
            <a:avLst/>
            <a:gdLst>
              <a:gd name="T0" fmla="*/ 2147483647 w 23"/>
              <a:gd name="T1" fmla="*/ 2147483647 h 16"/>
              <a:gd name="T2" fmla="*/ 2147483647 w 23"/>
              <a:gd name="T3" fmla="*/ 2147483647 h 16"/>
              <a:gd name="T4" fmla="*/ 2147483647 w 23"/>
              <a:gd name="T5" fmla="*/ 0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rgbClr val="B2B2B2"/>
          </a:solidFill>
          <a:ln w="3175" cap="rnd">
            <a:solidFill>
              <a:srgbClr val="B2B2B2"/>
            </a:solidFill>
            <a:round/>
            <a:headEnd/>
            <a:tailEnd/>
          </a:ln>
        </p:spPr>
        <p:txBody>
          <a:bodyPr/>
          <a:lstStyle/>
          <a:p>
            <a:endParaRPr lang="en-US"/>
          </a:p>
        </p:txBody>
      </p:sp>
      <p:sp>
        <p:nvSpPr>
          <p:cNvPr id="33856" name="Freeform 64"/>
          <p:cNvSpPr>
            <a:spLocks noChangeAspect="1"/>
          </p:cNvSpPr>
          <p:nvPr/>
        </p:nvSpPr>
        <p:spPr bwMode="auto">
          <a:xfrm>
            <a:off x="4527550" y="4002088"/>
            <a:ext cx="184150" cy="300037"/>
          </a:xfrm>
          <a:custGeom>
            <a:avLst/>
            <a:gdLst>
              <a:gd name="T0" fmla="*/ 2147483647 w 99"/>
              <a:gd name="T1" fmla="*/ 2147483647 h 162"/>
              <a:gd name="T2" fmla="*/ 2147483647 w 99"/>
              <a:gd name="T3" fmla="*/ 2147483647 h 162"/>
              <a:gd name="T4" fmla="*/ 2147483647 w 99"/>
              <a:gd name="T5" fmla="*/ 2147483647 h 162"/>
              <a:gd name="T6" fmla="*/ 2147483647 w 99"/>
              <a:gd name="T7" fmla="*/ 2147483647 h 162"/>
              <a:gd name="T8" fmla="*/ 0 w 99"/>
              <a:gd name="T9" fmla="*/ 2147483647 h 162"/>
              <a:gd name="T10" fmla="*/ 2147483647 w 99"/>
              <a:gd name="T11" fmla="*/ 2147483647 h 162"/>
              <a:gd name="T12" fmla="*/ 2147483647 w 99"/>
              <a:gd name="T13" fmla="*/ 2147483647 h 162"/>
              <a:gd name="T14" fmla="*/ 2147483647 w 99"/>
              <a:gd name="T15" fmla="*/ 2147483647 h 162"/>
              <a:gd name="T16" fmla="*/ 2147483647 w 99"/>
              <a:gd name="T17" fmla="*/ 2147483647 h 162"/>
              <a:gd name="T18" fmla="*/ 2147483647 w 99"/>
              <a:gd name="T19" fmla="*/ 2147483647 h 162"/>
              <a:gd name="T20" fmla="*/ 2147483647 w 99"/>
              <a:gd name="T21" fmla="*/ 2147483647 h 162"/>
              <a:gd name="T22" fmla="*/ 2147483647 w 99"/>
              <a:gd name="T23" fmla="*/ 2147483647 h 162"/>
              <a:gd name="T24" fmla="*/ 2147483647 w 99"/>
              <a:gd name="T25" fmla="*/ 2147483647 h 162"/>
              <a:gd name="T26" fmla="*/ 2147483647 w 99"/>
              <a:gd name="T27" fmla="*/ 2147483647 h 162"/>
              <a:gd name="T28" fmla="*/ 2147483647 w 99"/>
              <a:gd name="T29" fmla="*/ 2147483647 h 162"/>
              <a:gd name="T30" fmla="*/ 2147483647 w 99"/>
              <a:gd name="T31" fmla="*/ 2147483647 h 162"/>
              <a:gd name="T32" fmla="*/ 2147483647 w 99"/>
              <a:gd name="T33" fmla="*/ 0 h 162"/>
              <a:gd name="T34" fmla="*/ 2147483647 w 99"/>
              <a:gd name="T35" fmla="*/ 2147483647 h 162"/>
              <a:gd name="T36" fmla="*/ 2147483647 w 99"/>
              <a:gd name="T37" fmla="*/ 2147483647 h 162"/>
              <a:gd name="T38" fmla="*/ 2147483647 w 99"/>
              <a:gd name="T39" fmla="*/ 2147483647 h 162"/>
              <a:gd name="T40" fmla="*/ 2147483647 w 99"/>
              <a:gd name="T41" fmla="*/ 2147483647 h 162"/>
              <a:gd name="T42" fmla="*/ 2147483647 w 99"/>
              <a:gd name="T43" fmla="*/ 2147483647 h 162"/>
              <a:gd name="T44" fmla="*/ 2147483647 w 99"/>
              <a:gd name="T45" fmla="*/ 2147483647 h 162"/>
              <a:gd name="T46" fmla="*/ 2147483647 w 99"/>
              <a:gd name="T47" fmla="*/ 2147483647 h 162"/>
              <a:gd name="T48" fmla="*/ 2147483647 w 99"/>
              <a:gd name="T49" fmla="*/ 2147483647 h 162"/>
              <a:gd name="T50" fmla="*/ 2147483647 w 99"/>
              <a:gd name="T51" fmla="*/ 2147483647 h 162"/>
              <a:gd name="T52" fmla="*/ 2147483647 w 99"/>
              <a:gd name="T53" fmla="*/ 2147483647 h 162"/>
              <a:gd name="T54" fmla="*/ 2147483647 w 99"/>
              <a:gd name="T55" fmla="*/ 2147483647 h 162"/>
              <a:gd name="T56" fmla="*/ 2147483647 w 99"/>
              <a:gd name="T57" fmla="*/ 2147483647 h 162"/>
              <a:gd name="T58" fmla="*/ 2147483647 w 99"/>
              <a:gd name="T59" fmla="*/ 2147483647 h 162"/>
              <a:gd name="T60" fmla="*/ 2147483647 w 99"/>
              <a:gd name="T61" fmla="*/ 2147483647 h 162"/>
              <a:gd name="T62" fmla="*/ 2147483647 w 99"/>
              <a:gd name="T63" fmla="*/ 2147483647 h 162"/>
              <a:gd name="T64" fmla="*/ 2147483647 w 99"/>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rgbClr val="B2B2B2"/>
          </a:solidFill>
          <a:ln w="3175" cap="rnd">
            <a:solidFill>
              <a:srgbClr val="B2B2B2"/>
            </a:solidFill>
            <a:round/>
            <a:headEnd/>
            <a:tailEnd/>
          </a:ln>
        </p:spPr>
        <p:txBody>
          <a:bodyPr/>
          <a:lstStyle/>
          <a:p>
            <a:endParaRPr lang="en-US"/>
          </a:p>
        </p:txBody>
      </p:sp>
      <p:sp>
        <p:nvSpPr>
          <p:cNvPr id="33857" name="Freeform 65"/>
          <p:cNvSpPr>
            <a:spLocks noChangeAspect="1"/>
          </p:cNvSpPr>
          <p:nvPr/>
        </p:nvSpPr>
        <p:spPr bwMode="auto">
          <a:xfrm>
            <a:off x="4648200" y="3714750"/>
            <a:ext cx="241300" cy="431800"/>
          </a:xfrm>
          <a:custGeom>
            <a:avLst/>
            <a:gdLst>
              <a:gd name="T0" fmla="*/ 2147483647 w 130"/>
              <a:gd name="T1" fmla="*/ 2147483647 h 232"/>
              <a:gd name="T2" fmla="*/ 2147483647 w 130"/>
              <a:gd name="T3" fmla="*/ 2147483647 h 232"/>
              <a:gd name="T4" fmla="*/ 2147483647 w 130"/>
              <a:gd name="T5" fmla="*/ 2147483647 h 232"/>
              <a:gd name="T6" fmla="*/ 2147483647 w 130"/>
              <a:gd name="T7" fmla="*/ 2147483647 h 232"/>
              <a:gd name="T8" fmla="*/ 2147483647 w 130"/>
              <a:gd name="T9" fmla="*/ 2147483647 h 232"/>
              <a:gd name="T10" fmla="*/ 2147483647 w 130"/>
              <a:gd name="T11" fmla="*/ 2147483647 h 232"/>
              <a:gd name="T12" fmla="*/ 2147483647 w 130"/>
              <a:gd name="T13" fmla="*/ 2147483647 h 232"/>
              <a:gd name="T14" fmla="*/ 2147483647 w 130"/>
              <a:gd name="T15" fmla="*/ 2147483647 h 232"/>
              <a:gd name="T16" fmla="*/ 2147483647 w 130"/>
              <a:gd name="T17" fmla="*/ 2147483647 h 232"/>
              <a:gd name="T18" fmla="*/ 2147483647 w 130"/>
              <a:gd name="T19" fmla="*/ 2147483647 h 232"/>
              <a:gd name="T20" fmla="*/ 2147483647 w 130"/>
              <a:gd name="T21" fmla="*/ 2147483647 h 232"/>
              <a:gd name="T22" fmla="*/ 2147483647 w 130"/>
              <a:gd name="T23" fmla="*/ 2147483647 h 232"/>
              <a:gd name="T24" fmla="*/ 2147483647 w 130"/>
              <a:gd name="T25" fmla="*/ 2147483647 h 232"/>
              <a:gd name="T26" fmla="*/ 2147483647 w 130"/>
              <a:gd name="T27" fmla="*/ 2147483647 h 232"/>
              <a:gd name="T28" fmla="*/ 2147483647 w 130"/>
              <a:gd name="T29" fmla="*/ 2147483647 h 232"/>
              <a:gd name="T30" fmla="*/ 2147483647 w 130"/>
              <a:gd name="T31" fmla="*/ 2147483647 h 232"/>
              <a:gd name="T32" fmla="*/ 2147483647 w 130"/>
              <a:gd name="T33" fmla="*/ 2147483647 h 232"/>
              <a:gd name="T34" fmla="*/ 2147483647 w 130"/>
              <a:gd name="T35" fmla="*/ 2147483647 h 232"/>
              <a:gd name="T36" fmla="*/ 2147483647 w 130"/>
              <a:gd name="T37" fmla="*/ 2147483647 h 232"/>
              <a:gd name="T38" fmla="*/ 2147483647 w 130"/>
              <a:gd name="T39" fmla="*/ 2147483647 h 232"/>
              <a:gd name="T40" fmla="*/ 2147483647 w 130"/>
              <a:gd name="T41" fmla="*/ 2147483647 h 232"/>
              <a:gd name="T42" fmla="*/ 2147483647 w 130"/>
              <a:gd name="T43" fmla="*/ 2147483647 h 232"/>
              <a:gd name="T44" fmla="*/ 2147483647 w 130"/>
              <a:gd name="T45" fmla="*/ 2147483647 h 232"/>
              <a:gd name="T46" fmla="*/ 2147483647 w 130"/>
              <a:gd name="T47" fmla="*/ 2147483647 h 232"/>
              <a:gd name="T48" fmla="*/ 2147483647 w 130"/>
              <a:gd name="T49" fmla="*/ 2147483647 h 232"/>
              <a:gd name="T50" fmla="*/ 2147483647 w 130"/>
              <a:gd name="T51" fmla="*/ 2147483647 h 232"/>
              <a:gd name="T52" fmla="*/ 2147483647 w 130"/>
              <a:gd name="T53" fmla="*/ 2147483647 h 232"/>
              <a:gd name="T54" fmla="*/ 2147483647 w 130"/>
              <a:gd name="T55" fmla="*/ 2147483647 h 232"/>
              <a:gd name="T56" fmla="*/ 2147483647 w 130"/>
              <a:gd name="T57" fmla="*/ 2147483647 h 232"/>
              <a:gd name="T58" fmla="*/ 2147483647 w 130"/>
              <a:gd name="T59" fmla="*/ 2147483647 h 232"/>
              <a:gd name="T60" fmla="*/ 2147483647 w 130"/>
              <a:gd name="T61" fmla="*/ 2147483647 h 232"/>
              <a:gd name="T62" fmla="*/ 2147483647 w 130"/>
              <a:gd name="T63" fmla="*/ 2147483647 h 232"/>
              <a:gd name="T64" fmla="*/ 2147483647 w 130"/>
              <a:gd name="T65" fmla="*/ 2147483647 h 232"/>
              <a:gd name="T66" fmla="*/ 2147483647 w 130"/>
              <a:gd name="T67" fmla="*/ 2147483647 h 232"/>
              <a:gd name="T68" fmla="*/ 2147483647 w 130"/>
              <a:gd name="T69" fmla="*/ 2147483647 h 232"/>
              <a:gd name="T70" fmla="*/ 2147483647 w 130"/>
              <a:gd name="T71" fmla="*/ 0 h 232"/>
              <a:gd name="T72" fmla="*/ 2147483647 w 130"/>
              <a:gd name="T73" fmla="*/ 2147483647 h 232"/>
              <a:gd name="T74" fmla="*/ 2147483647 w 130"/>
              <a:gd name="T75" fmla="*/ 2147483647 h 232"/>
              <a:gd name="T76" fmla="*/ 2147483647 w 130"/>
              <a:gd name="T77" fmla="*/ 2147483647 h 232"/>
              <a:gd name="T78" fmla="*/ 2147483647 w 130"/>
              <a:gd name="T79" fmla="*/ 2147483647 h 232"/>
              <a:gd name="T80" fmla="*/ 2147483647 w 130"/>
              <a:gd name="T81" fmla="*/ 2147483647 h 232"/>
              <a:gd name="T82" fmla="*/ 2147483647 w 130"/>
              <a:gd name="T83" fmla="*/ 2147483647 h 232"/>
              <a:gd name="T84" fmla="*/ 2147483647 w 130"/>
              <a:gd name="T85" fmla="*/ 2147483647 h 232"/>
              <a:gd name="T86" fmla="*/ 2147483647 w 130"/>
              <a:gd name="T87" fmla="*/ 2147483647 h 232"/>
              <a:gd name="T88" fmla="*/ 2147483647 w 130"/>
              <a:gd name="T89" fmla="*/ 2147483647 h 232"/>
              <a:gd name="T90" fmla="*/ 0 w 130"/>
              <a:gd name="T91" fmla="*/ 2147483647 h 232"/>
              <a:gd name="T92" fmla="*/ 0 w 130"/>
              <a:gd name="T93" fmla="*/ 2147483647 h 232"/>
              <a:gd name="T94" fmla="*/ 2147483647 w 130"/>
              <a:gd name="T95" fmla="*/ 2147483647 h 232"/>
              <a:gd name="T96" fmla="*/ 2147483647 w 130"/>
              <a:gd name="T97" fmla="*/ 2147483647 h 232"/>
              <a:gd name="T98" fmla="*/ 2147483647 w 130"/>
              <a:gd name="T99" fmla="*/ 2147483647 h 232"/>
              <a:gd name="T100" fmla="*/ 2147483647 w 130"/>
              <a:gd name="T101" fmla="*/ 2147483647 h 232"/>
              <a:gd name="T102" fmla="*/ 2147483647 w 130"/>
              <a:gd name="T103" fmla="*/ 2147483647 h 232"/>
              <a:gd name="T104" fmla="*/ 2147483647 w 130"/>
              <a:gd name="T105" fmla="*/ 2147483647 h 232"/>
              <a:gd name="T106" fmla="*/ 2147483647 w 130"/>
              <a:gd name="T107" fmla="*/ 2147483647 h 232"/>
              <a:gd name="T108" fmla="*/ 2147483647 w 130"/>
              <a:gd name="T109" fmla="*/ 2147483647 h 232"/>
              <a:gd name="T110" fmla="*/ 2147483647 w 130"/>
              <a:gd name="T111" fmla="*/ 2147483647 h 232"/>
              <a:gd name="T112" fmla="*/ 2147483647 w 130"/>
              <a:gd name="T113" fmla="*/ 2147483647 h 232"/>
              <a:gd name="T114" fmla="*/ 2147483647 w 130"/>
              <a:gd name="T115" fmla="*/ 2147483647 h 232"/>
              <a:gd name="T116" fmla="*/ 2147483647 w 130"/>
              <a:gd name="T117" fmla="*/ 2147483647 h 232"/>
              <a:gd name="T118" fmla="*/ 2147483647 w 130"/>
              <a:gd name="T119" fmla="*/ 2147483647 h 232"/>
              <a:gd name="T120" fmla="*/ 2147483647 w 130"/>
              <a:gd name="T121" fmla="*/ 2147483647 h 232"/>
              <a:gd name="T122" fmla="*/ 2147483647 w 130"/>
              <a:gd name="T123" fmla="*/ 2147483647 h 232"/>
              <a:gd name="T124" fmla="*/ 2147483647 w 130"/>
              <a:gd name="T125" fmla="*/ 2147483647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rgbClr val="B2B2B2"/>
          </a:solidFill>
          <a:ln w="3175" cap="rnd">
            <a:solidFill>
              <a:srgbClr val="B2B2B2"/>
            </a:solidFill>
            <a:round/>
            <a:headEnd/>
            <a:tailEnd/>
          </a:ln>
        </p:spPr>
        <p:txBody>
          <a:bodyPr/>
          <a:lstStyle/>
          <a:p>
            <a:endParaRPr lang="en-US"/>
          </a:p>
        </p:txBody>
      </p:sp>
      <p:sp>
        <p:nvSpPr>
          <p:cNvPr id="33858" name="Freeform 66"/>
          <p:cNvSpPr>
            <a:spLocks noChangeAspect="1"/>
          </p:cNvSpPr>
          <p:nvPr/>
        </p:nvSpPr>
        <p:spPr bwMode="auto">
          <a:xfrm>
            <a:off x="4668838" y="4052888"/>
            <a:ext cx="304800" cy="230187"/>
          </a:xfrm>
          <a:custGeom>
            <a:avLst/>
            <a:gdLst>
              <a:gd name="T0" fmla="*/ 2147483647 w 165"/>
              <a:gd name="T1" fmla="*/ 2147483647 h 124"/>
              <a:gd name="T2" fmla="*/ 2147483647 w 165"/>
              <a:gd name="T3" fmla="*/ 2147483647 h 124"/>
              <a:gd name="T4" fmla="*/ 2147483647 w 165"/>
              <a:gd name="T5" fmla="*/ 2147483647 h 124"/>
              <a:gd name="T6" fmla="*/ 2147483647 w 165"/>
              <a:gd name="T7" fmla="*/ 2147483647 h 124"/>
              <a:gd name="T8" fmla="*/ 2147483647 w 165"/>
              <a:gd name="T9" fmla="*/ 2147483647 h 124"/>
              <a:gd name="T10" fmla="*/ 2147483647 w 165"/>
              <a:gd name="T11" fmla="*/ 2147483647 h 124"/>
              <a:gd name="T12" fmla="*/ 2147483647 w 165"/>
              <a:gd name="T13" fmla="*/ 2147483647 h 124"/>
              <a:gd name="T14" fmla="*/ 2147483647 w 165"/>
              <a:gd name="T15" fmla="*/ 2147483647 h 124"/>
              <a:gd name="T16" fmla="*/ 2147483647 w 165"/>
              <a:gd name="T17" fmla="*/ 2147483647 h 124"/>
              <a:gd name="T18" fmla="*/ 2147483647 w 165"/>
              <a:gd name="T19" fmla="*/ 2147483647 h 124"/>
              <a:gd name="T20" fmla="*/ 2147483647 w 165"/>
              <a:gd name="T21" fmla="*/ 2147483647 h 124"/>
              <a:gd name="T22" fmla="*/ 2147483647 w 165"/>
              <a:gd name="T23" fmla="*/ 2147483647 h 124"/>
              <a:gd name="T24" fmla="*/ 2147483647 w 165"/>
              <a:gd name="T25" fmla="*/ 2147483647 h 124"/>
              <a:gd name="T26" fmla="*/ 2147483647 w 165"/>
              <a:gd name="T27" fmla="*/ 2147483647 h 124"/>
              <a:gd name="T28" fmla="*/ 2147483647 w 165"/>
              <a:gd name="T29" fmla="*/ 2147483647 h 124"/>
              <a:gd name="T30" fmla="*/ 2147483647 w 165"/>
              <a:gd name="T31" fmla="*/ 2147483647 h 124"/>
              <a:gd name="T32" fmla="*/ 2147483647 w 165"/>
              <a:gd name="T33" fmla="*/ 2147483647 h 124"/>
              <a:gd name="T34" fmla="*/ 2147483647 w 165"/>
              <a:gd name="T35" fmla="*/ 2147483647 h 124"/>
              <a:gd name="T36" fmla="*/ 2147483647 w 165"/>
              <a:gd name="T37" fmla="*/ 2147483647 h 124"/>
              <a:gd name="T38" fmla="*/ 2147483647 w 165"/>
              <a:gd name="T39" fmla="*/ 2147483647 h 124"/>
              <a:gd name="T40" fmla="*/ 2147483647 w 165"/>
              <a:gd name="T41" fmla="*/ 2147483647 h 124"/>
              <a:gd name="T42" fmla="*/ 2147483647 w 165"/>
              <a:gd name="T43" fmla="*/ 2147483647 h 124"/>
              <a:gd name="T44" fmla="*/ 2147483647 w 165"/>
              <a:gd name="T45" fmla="*/ 2147483647 h 124"/>
              <a:gd name="T46" fmla="*/ 2147483647 w 165"/>
              <a:gd name="T47" fmla="*/ 2147483647 h 124"/>
              <a:gd name="T48" fmla="*/ 2147483647 w 165"/>
              <a:gd name="T49" fmla="*/ 2147483647 h 124"/>
              <a:gd name="T50" fmla="*/ 2147483647 w 165"/>
              <a:gd name="T51" fmla="*/ 2147483647 h 124"/>
              <a:gd name="T52" fmla="*/ 2147483647 w 165"/>
              <a:gd name="T53" fmla="*/ 2147483647 h 124"/>
              <a:gd name="T54" fmla="*/ 2147483647 w 165"/>
              <a:gd name="T55" fmla="*/ 2147483647 h 124"/>
              <a:gd name="T56" fmla="*/ 2147483647 w 165"/>
              <a:gd name="T57" fmla="*/ 2147483647 h 124"/>
              <a:gd name="T58" fmla="*/ 2147483647 w 165"/>
              <a:gd name="T59" fmla="*/ 2147483647 h 124"/>
              <a:gd name="T60" fmla="*/ 2147483647 w 165"/>
              <a:gd name="T61" fmla="*/ 2147483647 h 124"/>
              <a:gd name="T62" fmla="*/ 2147483647 w 165"/>
              <a:gd name="T63" fmla="*/ 2147483647 h 124"/>
              <a:gd name="T64" fmla="*/ 2147483647 w 165"/>
              <a:gd name="T65" fmla="*/ 2147483647 h 124"/>
              <a:gd name="T66" fmla="*/ 2147483647 w 165"/>
              <a:gd name="T67" fmla="*/ 2147483647 h 124"/>
              <a:gd name="T68" fmla="*/ 2147483647 w 165"/>
              <a:gd name="T69" fmla="*/ 2147483647 h 124"/>
              <a:gd name="T70" fmla="*/ 2147483647 w 165"/>
              <a:gd name="T71" fmla="*/ 2147483647 h 124"/>
              <a:gd name="T72" fmla="*/ 2147483647 w 165"/>
              <a:gd name="T73" fmla="*/ 2147483647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rgbClr val="B2B2B2"/>
          </a:solidFill>
          <a:ln w="3175" cap="rnd">
            <a:solidFill>
              <a:srgbClr val="B2B2B2"/>
            </a:solidFill>
            <a:round/>
            <a:headEnd/>
            <a:tailEnd/>
          </a:ln>
        </p:spPr>
        <p:txBody>
          <a:bodyPr/>
          <a:lstStyle/>
          <a:p>
            <a:endParaRPr lang="en-US"/>
          </a:p>
        </p:txBody>
      </p:sp>
      <p:sp>
        <p:nvSpPr>
          <p:cNvPr id="33859" name="Freeform 67"/>
          <p:cNvSpPr>
            <a:spLocks noChangeAspect="1"/>
          </p:cNvSpPr>
          <p:nvPr/>
        </p:nvSpPr>
        <p:spPr bwMode="auto">
          <a:xfrm>
            <a:off x="5119688" y="4202113"/>
            <a:ext cx="185737" cy="271462"/>
          </a:xfrm>
          <a:custGeom>
            <a:avLst/>
            <a:gdLst>
              <a:gd name="T0" fmla="*/ 2147483647 w 101"/>
              <a:gd name="T1" fmla="*/ 2147483647 h 147"/>
              <a:gd name="T2" fmla="*/ 2147483647 w 101"/>
              <a:gd name="T3" fmla="*/ 2147483647 h 147"/>
              <a:gd name="T4" fmla="*/ 2147483647 w 101"/>
              <a:gd name="T5" fmla="*/ 2147483647 h 147"/>
              <a:gd name="T6" fmla="*/ 2147483647 w 101"/>
              <a:gd name="T7" fmla="*/ 2147483647 h 147"/>
              <a:gd name="T8" fmla="*/ 2147483647 w 101"/>
              <a:gd name="T9" fmla="*/ 2147483647 h 147"/>
              <a:gd name="T10" fmla="*/ 2147483647 w 101"/>
              <a:gd name="T11" fmla="*/ 2147483647 h 147"/>
              <a:gd name="T12" fmla="*/ 2147483647 w 101"/>
              <a:gd name="T13" fmla="*/ 2147483647 h 147"/>
              <a:gd name="T14" fmla="*/ 2147483647 w 101"/>
              <a:gd name="T15" fmla="*/ 2147483647 h 147"/>
              <a:gd name="T16" fmla="*/ 2147483647 w 101"/>
              <a:gd name="T17" fmla="*/ 2147483647 h 147"/>
              <a:gd name="T18" fmla="*/ 2147483647 w 101"/>
              <a:gd name="T19" fmla="*/ 2147483647 h 147"/>
              <a:gd name="T20" fmla="*/ 2147483647 w 101"/>
              <a:gd name="T21" fmla="*/ 0 h 147"/>
              <a:gd name="T22" fmla="*/ 2147483647 w 101"/>
              <a:gd name="T23" fmla="*/ 2147483647 h 147"/>
              <a:gd name="T24" fmla="*/ 2147483647 w 101"/>
              <a:gd name="T25" fmla="*/ 2147483647 h 147"/>
              <a:gd name="T26" fmla="*/ 2147483647 w 101"/>
              <a:gd name="T27" fmla="*/ 2147483647 h 147"/>
              <a:gd name="T28" fmla="*/ 2147483647 w 101"/>
              <a:gd name="T29" fmla="*/ 2147483647 h 147"/>
              <a:gd name="T30" fmla="*/ 2147483647 w 101"/>
              <a:gd name="T31" fmla="*/ 2147483647 h 147"/>
              <a:gd name="T32" fmla="*/ 2147483647 w 101"/>
              <a:gd name="T33" fmla="*/ 2147483647 h 147"/>
              <a:gd name="T34" fmla="*/ 2147483647 w 101"/>
              <a:gd name="T35" fmla="*/ 2147483647 h 147"/>
              <a:gd name="T36" fmla="*/ 2147483647 w 101"/>
              <a:gd name="T37" fmla="*/ 2147483647 h 147"/>
              <a:gd name="T38" fmla="*/ 0 w 101"/>
              <a:gd name="T39" fmla="*/ 2147483647 h 147"/>
              <a:gd name="T40" fmla="*/ 2147483647 w 101"/>
              <a:gd name="T41" fmla="*/ 2147483647 h 147"/>
              <a:gd name="T42" fmla="*/ 2147483647 w 101"/>
              <a:gd name="T43" fmla="*/ 2147483647 h 147"/>
              <a:gd name="T44" fmla="*/ 2147483647 w 101"/>
              <a:gd name="T45" fmla="*/ 2147483647 h 147"/>
              <a:gd name="T46" fmla="*/ 2147483647 w 101"/>
              <a:gd name="T47" fmla="*/ 2147483647 h 147"/>
              <a:gd name="T48" fmla="*/ 2147483647 w 101"/>
              <a:gd name="T49" fmla="*/ 2147483647 h 147"/>
              <a:gd name="T50" fmla="*/ 2147483647 w 101"/>
              <a:gd name="T51" fmla="*/ 2147483647 h 147"/>
              <a:gd name="T52" fmla="*/ 2147483647 w 101"/>
              <a:gd name="T53" fmla="*/ 2147483647 h 147"/>
              <a:gd name="T54" fmla="*/ 2147483647 w 101"/>
              <a:gd name="T55" fmla="*/ 2147483647 h 147"/>
              <a:gd name="T56" fmla="*/ 2147483647 w 101"/>
              <a:gd name="T57" fmla="*/ 2147483647 h 147"/>
              <a:gd name="T58" fmla="*/ 2147483647 w 101"/>
              <a:gd name="T59" fmla="*/ 2147483647 h 147"/>
              <a:gd name="T60" fmla="*/ 2147483647 w 101"/>
              <a:gd name="T61" fmla="*/ 2147483647 h 147"/>
              <a:gd name="T62" fmla="*/ 2147483647 w 101"/>
              <a:gd name="T63" fmla="*/ 2147483647 h 147"/>
              <a:gd name="T64" fmla="*/ 2147483647 w 101"/>
              <a:gd name="T65" fmla="*/ 2147483647 h 147"/>
              <a:gd name="T66" fmla="*/ 2147483647 w 101"/>
              <a:gd name="T67" fmla="*/ 2147483647 h 147"/>
              <a:gd name="T68" fmla="*/ 2147483647 w 101"/>
              <a:gd name="T69" fmla="*/ 2147483647 h 147"/>
              <a:gd name="T70" fmla="*/ 2147483647 w 101"/>
              <a:gd name="T71" fmla="*/ 2147483647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rgbClr val="B2B2B2"/>
          </a:solidFill>
          <a:ln w="3175" cap="rnd">
            <a:solidFill>
              <a:srgbClr val="B2B2B2"/>
            </a:solidFill>
            <a:round/>
            <a:headEnd/>
            <a:tailEnd/>
          </a:ln>
        </p:spPr>
        <p:txBody>
          <a:bodyPr/>
          <a:lstStyle/>
          <a:p>
            <a:endParaRPr lang="en-US"/>
          </a:p>
        </p:txBody>
      </p:sp>
      <p:sp>
        <p:nvSpPr>
          <p:cNvPr id="33860" name="Freeform 68"/>
          <p:cNvSpPr>
            <a:spLocks noChangeAspect="1"/>
          </p:cNvSpPr>
          <p:nvPr/>
        </p:nvSpPr>
        <p:spPr bwMode="auto">
          <a:xfrm>
            <a:off x="5022850" y="4233863"/>
            <a:ext cx="133350" cy="149225"/>
          </a:xfrm>
          <a:custGeom>
            <a:avLst/>
            <a:gdLst>
              <a:gd name="T0" fmla="*/ 2147483647 w 71"/>
              <a:gd name="T1" fmla="*/ 2147483647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0 w 71"/>
              <a:gd name="T13" fmla="*/ 2147483647 h 81"/>
              <a:gd name="T14" fmla="*/ 2147483647 w 71"/>
              <a:gd name="T15" fmla="*/ 2147483647 h 81"/>
              <a:gd name="T16" fmla="*/ 2147483647 w 71"/>
              <a:gd name="T17" fmla="*/ 2147483647 h 81"/>
              <a:gd name="T18" fmla="*/ 2147483647 w 71"/>
              <a:gd name="T19" fmla="*/ 2147483647 h 81"/>
              <a:gd name="T20" fmla="*/ 2147483647 w 71"/>
              <a:gd name="T21" fmla="*/ 2147483647 h 81"/>
              <a:gd name="T22" fmla="*/ 2147483647 w 71"/>
              <a:gd name="T23" fmla="*/ 2147483647 h 81"/>
              <a:gd name="T24" fmla="*/ 2147483647 w 71"/>
              <a:gd name="T25" fmla="*/ 2147483647 h 81"/>
              <a:gd name="T26" fmla="*/ 2147483647 w 71"/>
              <a:gd name="T27" fmla="*/ 2147483647 h 81"/>
              <a:gd name="T28" fmla="*/ 2147483647 w 71"/>
              <a:gd name="T29" fmla="*/ 2147483647 h 81"/>
              <a:gd name="T30" fmla="*/ 2147483647 w 71"/>
              <a:gd name="T31" fmla="*/ 2147483647 h 81"/>
              <a:gd name="T32" fmla="*/ 2147483647 w 71"/>
              <a:gd name="T33" fmla="*/ 2147483647 h 81"/>
              <a:gd name="T34" fmla="*/ 2147483647 w 71"/>
              <a:gd name="T35" fmla="*/ 2147483647 h 81"/>
              <a:gd name="T36" fmla="*/ 2147483647 w 71"/>
              <a:gd name="T37" fmla="*/ 2147483647 h 81"/>
              <a:gd name="T38" fmla="*/ 2147483647 w 71"/>
              <a:gd name="T39" fmla="*/ 2147483647 h 81"/>
              <a:gd name="T40" fmla="*/ 2147483647 w 71"/>
              <a:gd name="T41" fmla="*/ 2147483647 h 81"/>
              <a:gd name="T42" fmla="*/ 2147483647 w 71"/>
              <a:gd name="T43" fmla="*/ 2147483647 h 81"/>
              <a:gd name="T44" fmla="*/ 2147483647 w 71"/>
              <a:gd name="T45" fmla="*/ 2147483647 h 81"/>
              <a:gd name="T46" fmla="*/ 2147483647 w 71"/>
              <a:gd name="T47" fmla="*/ 2147483647 h 81"/>
              <a:gd name="T48" fmla="*/ 2147483647 w 71"/>
              <a:gd name="T49" fmla="*/ 2147483647 h 81"/>
              <a:gd name="T50" fmla="*/ 2147483647 w 71"/>
              <a:gd name="T51" fmla="*/ 2147483647 h 81"/>
              <a:gd name="T52" fmla="*/ 2147483647 w 71"/>
              <a:gd name="T53" fmla="*/ 2147483647 h 81"/>
              <a:gd name="T54" fmla="*/ 2147483647 w 71"/>
              <a:gd name="T55" fmla="*/ 2147483647 h 81"/>
              <a:gd name="T56" fmla="*/ 2147483647 w 71"/>
              <a:gd name="T57" fmla="*/ 0 h 81"/>
              <a:gd name="T58" fmla="*/ 2147483647 w 71"/>
              <a:gd name="T59" fmla="*/ 2147483647 h 81"/>
              <a:gd name="T60" fmla="*/ 2147483647 w 71"/>
              <a:gd name="T61" fmla="*/ 2147483647 h 81"/>
              <a:gd name="T62" fmla="*/ 2147483647 w 71"/>
              <a:gd name="T63" fmla="*/ 2147483647 h 81"/>
              <a:gd name="T64" fmla="*/ 2147483647 w 71"/>
              <a:gd name="T65" fmla="*/ 2147483647 h 81"/>
              <a:gd name="T66" fmla="*/ 2147483647 w 71"/>
              <a:gd name="T67" fmla="*/ 2147483647 h 81"/>
              <a:gd name="T68" fmla="*/ 2147483647 w 71"/>
              <a:gd name="T69" fmla="*/ 2147483647 h 81"/>
              <a:gd name="T70" fmla="*/ 2147483647 w 71"/>
              <a:gd name="T71" fmla="*/ 2147483647 h 81"/>
              <a:gd name="T72" fmla="*/ 2147483647 w 71"/>
              <a:gd name="T73" fmla="*/ 214748364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rgbClr val="B2B2B2"/>
          </a:solidFill>
          <a:ln w="3175" cap="rnd">
            <a:solidFill>
              <a:srgbClr val="B2B2B2"/>
            </a:solidFill>
            <a:round/>
            <a:headEnd/>
            <a:tailEnd/>
          </a:ln>
        </p:spPr>
        <p:txBody>
          <a:bodyPr/>
          <a:lstStyle/>
          <a:p>
            <a:endParaRPr lang="en-US"/>
          </a:p>
        </p:txBody>
      </p:sp>
      <p:sp>
        <p:nvSpPr>
          <p:cNvPr id="33861" name="Freeform 69"/>
          <p:cNvSpPr>
            <a:spLocks noChangeAspect="1"/>
          </p:cNvSpPr>
          <p:nvPr/>
        </p:nvSpPr>
        <p:spPr bwMode="auto">
          <a:xfrm>
            <a:off x="5097463" y="3943350"/>
            <a:ext cx="358775" cy="311150"/>
          </a:xfrm>
          <a:custGeom>
            <a:avLst/>
            <a:gdLst>
              <a:gd name="T0" fmla="*/ 2147483647 w 193"/>
              <a:gd name="T1" fmla="*/ 2147483647 h 168"/>
              <a:gd name="T2" fmla="*/ 2147483647 w 193"/>
              <a:gd name="T3" fmla="*/ 2147483647 h 168"/>
              <a:gd name="T4" fmla="*/ 2147483647 w 193"/>
              <a:gd name="T5" fmla="*/ 2147483647 h 168"/>
              <a:gd name="T6" fmla="*/ 2147483647 w 193"/>
              <a:gd name="T7" fmla="*/ 2147483647 h 168"/>
              <a:gd name="T8" fmla="*/ 2147483647 w 193"/>
              <a:gd name="T9" fmla="*/ 2147483647 h 168"/>
              <a:gd name="T10" fmla="*/ 2147483647 w 193"/>
              <a:gd name="T11" fmla="*/ 2147483647 h 168"/>
              <a:gd name="T12" fmla="*/ 2147483647 w 193"/>
              <a:gd name="T13" fmla="*/ 2147483647 h 168"/>
              <a:gd name="T14" fmla="*/ 2147483647 w 193"/>
              <a:gd name="T15" fmla="*/ 2147483647 h 168"/>
              <a:gd name="T16" fmla="*/ 2147483647 w 193"/>
              <a:gd name="T17" fmla="*/ 2147483647 h 168"/>
              <a:gd name="T18" fmla="*/ 2147483647 w 193"/>
              <a:gd name="T19" fmla="*/ 2147483647 h 168"/>
              <a:gd name="T20" fmla="*/ 2147483647 w 193"/>
              <a:gd name="T21" fmla="*/ 2147483647 h 168"/>
              <a:gd name="T22" fmla="*/ 2147483647 w 193"/>
              <a:gd name="T23" fmla="*/ 2147483647 h 168"/>
              <a:gd name="T24" fmla="*/ 2147483647 w 193"/>
              <a:gd name="T25" fmla="*/ 2147483647 h 168"/>
              <a:gd name="T26" fmla="*/ 2147483647 w 193"/>
              <a:gd name="T27" fmla="*/ 2147483647 h 168"/>
              <a:gd name="T28" fmla="*/ 2147483647 w 193"/>
              <a:gd name="T29" fmla="*/ 2147483647 h 168"/>
              <a:gd name="T30" fmla="*/ 2147483647 w 193"/>
              <a:gd name="T31" fmla="*/ 2147483647 h 168"/>
              <a:gd name="T32" fmla="*/ 2147483647 w 193"/>
              <a:gd name="T33" fmla="*/ 2147483647 h 168"/>
              <a:gd name="T34" fmla="*/ 2147483647 w 193"/>
              <a:gd name="T35" fmla="*/ 2147483647 h 168"/>
              <a:gd name="T36" fmla="*/ 2147483647 w 193"/>
              <a:gd name="T37" fmla="*/ 2147483647 h 168"/>
              <a:gd name="T38" fmla="*/ 2147483647 w 193"/>
              <a:gd name="T39" fmla="*/ 2147483647 h 168"/>
              <a:gd name="T40" fmla="*/ 2147483647 w 193"/>
              <a:gd name="T41" fmla="*/ 2147483647 h 168"/>
              <a:gd name="T42" fmla="*/ 2147483647 w 193"/>
              <a:gd name="T43" fmla="*/ 2147483647 h 168"/>
              <a:gd name="T44" fmla="*/ 2147483647 w 193"/>
              <a:gd name="T45" fmla="*/ 2147483647 h 168"/>
              <a:gd name="T46" fmla="*/ 2147483647 w 193"/>
              <a:gd name="T47" fmla="*/ 2147483647 h 168"/>
              <a:gd name="T48" fmla="*/ 2147483647 w 193"/>
              <a:gd name="T49" fmla="*/ 2147483647 h 168"/>
              <a:gd name="T50" fmla="*/ 2147483647 w 193"/>
              <a:gd name="T51" fmla="*/ 2147483647 h 168"/>
              <a:gd name="T52" fmla="*/ 2147483647 w 193"/>
              <a:gd name="T53" fmla="*/ 2147483647 h 168"/>
              <a:gd name="T54" fmla="*/ 2147483647 w 193"/>
              <a:gd name="T55" fmla="*/ 2147483647 h 168"/>
              <a:gd name="T56" fmla="*/ 2147483647 w 193"/>
              <a:gd name="T57" fmla="*/ 2147483647 h 168"/>
              <a:gd name="T58" fmla="*/ 2147483647 w 193"/>
              <a:gd name="T59" fmla="*/ 2147483647 h 168"/>
              <a:gd name="T60" fmla="*/ 2147483647 w 193"/>
              <a:gd name="T61" fmla="*/ 2147483647 h 168"/>
              <a:gd name="T62" fmla="*/ 2147483647 w 193"/>
              <a:gd name="T63" fmla="*/ 21474836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rgbClr val="B2B2B2"/>
          </a:solidFill>
          <a:ln w="3175" cap="rnd">
            <a:solidFill>
              <a:srgbClr val="B2B2B2"/>
            </a:solidFill>
            <a:round/>
            <a:headEnd/>
            <a:tailEnd/>
          </a:ln>
        </p:spPr>
        <p:txBody>
          <a:bodyPr/>
          <a:lstStyle/>
          <a:p>
            <a:endParaRPr lang="en-US"/>
          </a:p>
        </p:txBody>
      </p:sp>
      <p:sp>
        <p:nvSpPr>
          <p:cNvPr id="33862" name="Freeform 70"/>
          <p:cNvSpPr>
            <a:spLocks noChangeAspect="1"/>
          </p:cNvSpPr>
          <p:nvPr/>
        </p:nvSpPr>
        <p:spPr bwMode="auto">
          <a:xfrm>
            <a:off x="5305425" y="4008438"/>
            <a:ext cx="39688" cy="49212"/>
          </a:xfrm>
          <a:custGeom>
            <a:avLst/>
            <a:gdLst>
              <a:gd name="T0" fmla="*/ 2147483647 w 22"/>
              <a:gd name="T1" fmla="*/ 2147483647 h 26"/>
              <a:gd name="T2" fmla="*/ 2147483647 w 22"/>
              <a:gd name="T3" fmla="*/ 2147483647 h 26"/>
              <a:gd name="T4" fmla="*/ 2147483647 w 22"/>
              <a:gd name="T5" fmla="*/ 2147483647 h 26"/>
              <a:gd name="T6" fmla="*/ 0 w 22"/>
              <a:gd name="T7" fmla="*/ 2147483647 h 26"/>
              <a:gd name="T8" fmla="*/ 0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rgbClr val="B2B2B2"/>
          </a:solidFill>
          <a:ln w="3175" cap="rnd">
            <a:solidFill>
              <a:srgbClr val="B2B2B2"/>
            </a:solidFill>
            <a:round/>
            <a:headEnd/>
            <a:tailEnd/>
          </a:ln>
        </p:spPr>
        <p:txBody>
          <a:bodyPr/>
          <a:lstStyle/>
          <a:p>
            <a:endParaRPr lang="en-US"/>
          </a:p>
        </p:txBody>
      </p:sp>
      <p:sp>
        <p:nvSpPr>
          <p:cNvPr id="33863" name="Freeform 71"/>
          <p:cNvSpPr>
            <a:spLocks noChangeAspect="1"/>
          </p:cNvSpPr>
          <p:nvPr/>
        </p:nvSpPr>
        <p:spPr bwMode="auto">
          <a:xfrm>
            <a:off x="5178425" y="3868738"/>
            <a:ext cx="157163" cy="149225"/>
          </a:xfrm>
          <a:custGeom>
            <a:avLst/>
            <a:gdLst>
              <a:gd name="T0" fmla="*/ 2147483647 w 86"/>
              <a:gd name="T1" fmla="*/ 2147483647 h 82"/>
              <a:gd name="T2" fmla="*/ 2147483647 w 86"/>
              <a:gd name="T3" fmla="*/ 2147483647 h 82"/>
              <a:gd name="T4" fmla="*/ 2147483647 w 86"/>
              <a:gd name="T5" fmla="*/ 2147483647 h 82"/>
              <a:gd name="T6" fmla="*/ 2147483647 w 86"/>
              <a:gd name="T7" fmla="*/ 2147483647 h 82"/>
              <a:gd name="T8" fmla="*/ 2147483647 w 86"/>
              <a:gd name="T9" fmla="*/ 2147483647 h 82"/>
              <a:gd name="T10" fmla="*/ 2147483647 w 86"/>
              <a:gd name="T11" fmla="*/ 2147483647 h 82"/>
              <a:gd name="T12" fmla="*/ 2147483647 w 86"/>
              <a:gd name="T13" fmla="*/ 2147483647 h 82"/>
              <a:gd name="T14" fmla="*/ 2147483647 w 86"/>
              <a:gd name="T15" fmla="*/ 2147483647 h 82"/>
              <a:gd name="T16" fmla="*/ 2147483647 w 86"/>
              <a:gd name="T17" fmla="*/ 2147483647 h 82"/>
              <a:gd name="T18" fmla="*/ 2147483647 w 86"/>
              <a:gd name="T19" fmla="*/ 2147483647 h 82"/>
              <a:gd name="T20" fmla="*/ 2147483647 w 86"/>
              <a:gd name="T21" fmla="*/ 2147483647 h 82"/>
              <a:gd name="T22" fmla="*/ 2147483647 w 86"/>
              <a:gd name="T23" fmla="*/ 2147483647 h 82"/>
              <a:gd name="T24" fmla="*/ 2147483647 w 86"/>
              <a:gd name="T25" fmla="*/ 2147483647 h 82"/>
              <a:gd name="T26" fmla="*/ 2147483647 w 86"/>
              <a:gd name="T27" fmla="*/ 2147483647 h 82"/>
              <a:gd name="T28" fmla="*/ 2147483647 w 86"/>
              <a:gd name="T29" fmla="*/ 2147483647 h 82"/>
              <a:gd name="T30" fmla="*/ 2147483647 w 86"/>
              <a:gd name="T31" fmla="*/ 0 h 82"/>
              <a:gd name="T32" fmla="*/ 2147483647 w 86"/>
              <a:gd name="T33" fmla="*/ 2147483647 h 82"/>
              <a:gd name="T34" fmla="*/ 2147483647 w 86"/>
              <a:gd name="T35" fmla="*/ 2147483647 h 82"/>
              <a:gd name="T36" fmla="*/ 2147483647 w 86"/>
              <a:gd name="T37" fmla="*/ 2147483647 h 82"/>
              <a:gd name="T38" fmla="*/ 2147483647 w 86"/>
              <a:gd name="T39" fmla="*/ 2147483647 h 82"/>
              <a:gd name="T40" fmla="*/ 2147483647 w 86"/>
              <a:gd name="T41" fmla="*/ 2147483647 h 82"/>
              <a:gd name="T42" fmla="*/ 2147483647 w 86"/>
              <a:gd name="T43" fmla="*/ 2147483647 h 82"/>
              <a:gd name="T44" fmla="*/ 2147483647 w 86"/>
              <a:gd name="T45" fmla="*/ 2147483647 h 82"/>
              <a:gd name="T46" fmla="*/ 2147483647 w 86"/>
              <a:gd name="T47" fmla="*/ 2147483647 h 82"/>
              <a:gd name="T48" fmla="*/ 2147483647 w 86"/>
              <a:gd name="T49" fmla="*/ 2147483647 h 82"/>
              <a:gd name="T50" fmla="*/ 2147483647 w 86"/>
              <a:gd name="T51" fmla="*/ 2147483647 h 82"/>
              <a:gd name="T52" fmla="*/ 2147483647 w 86"/>
              <a:gd name="T53" fmla="*/ 2147483647 h 82"/>
              <a:gd name="T54" fmla="*/ 2147483647 w 86"/>
              <a:gd name="T55" fmla="*/ 2147483647 h 82"/>
              <a:gd name="T56" fmla="*/ 2147483647 w 86"/>
              <a:gd name="T57" fmla="*/ 2147483647 h 82"/>
              <a:gd name="T58" fmla="*/ 2147483647 w 86"/>
              <a:gd name="T59" fmla="*/ 2147483647 h 82"/>
              <a:gd name="T60" fmla="*/ 2147483647 w 86"/>
              <a:gd name="T61" fmla="*/ 2147483647 h 82"/>
              <a:gd name="T62" fmla="*/ 2147483647 w 86"/>
              <a:gd name="T63" fmla="*/ 2147483647 h 82"/>
              <a:gd name="T64" fmla="*/ 2147483647 w 86"/>
              <a:gd name="T65" fmla="*/ 2147483647 h 82"/>
              <a:gd name="T66" fmla="*/ 2147483647 w 86"/>
              <a:gd name="T67" fmla="*/ 2147483647 h 82"/>
              <a:gd name="T68" fmla="*/ 2147483647 w 86"/>
              <a:gd name="T69" fmla="*/ 2147483647 h 82"/>
              <a:gd name="T70" fmla="*/ 2147483647 w 86"/>
              <a:gd name="T71" fmla="*/ 2147483647 h 82"/>
              <a:gd name="T72" fmla="*/ 2147483647 w 86"/>
              <a:gd name="T73" fmla="*/ 2147483647 h 82"/>
              <a:gd name="T74" fmla="*/ 2147483647 w 86"/>
              <a:gd name="T75" fmla="*/ 2147483647 h 82"/>
              <a:gd name="T76" fmla="*/ 2147483647 w 86"/>
              <a:gd name="T77" fmla="*/ 2147483647 h 82"/>
              <a:gd name="T78" fmla="*/ 2147483647 w 86"/>
              <a:gd name="T79" fmla="*/ 2147483647 h 82"/>
              <a:gd name="T80" fmla="*/ 2147483647 w 86"/>
              <a:gd name="T81" fmla="*/ 2147483647 h 82"/>
              <a:gd name="T82" fmla="*/ 2147483647 w 86"/>
              <a:gd name="T83" fmla="*/ 2147483647 h 82"/>
              <a:gd name="T84" fmla="*/ 2147483647 w 86"/>
              <a:gd name="T85" fmla="*/ 2147483647 h 82"/>
              <a:gd name="T86" fmla="*/ 2147483647 w 86"/>
              <a:gd name="T87" fmla="*/ 2147483647 h 82"/>
              <a:gd name="T88" fmla="*/ 2147483647 w 86"/>
              <a:gd name="T89" fmla="*/ 2147483647 h 82"/>
              <a:gd name="T90" fmla="*/ 2147483647 w 86"/>
              <a:gd name="T91" fmla="*/ 2147483647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rgbClr val="B2B2B2"/>
          </a:solidFill>
          <a:ln w="3175" cap="rnd">
            <a:solidFill>
              <a:srgbClr val="B2B2B2"/>
            </a:solidFill>
            <a:round/>
            <a:headEnd/>
            <a:tailEnd/>
          </a:ln>
        </p:spPr>
        <p:txBody>
          <a:bodyPr/>
          <a:lstStyle/>
          <a:p>
            <a:endParaRPr lang="en-US"/>
          </a:p>
        </p:txBody>
      </p:sp>
      <p:sp>
        <p:nvSpPr>
          <p:cNvPr id="33864" name="Freeform 72"/>
          <p:cNvSpPr>
            <a:spLocks noChangeAspect="1"/>
          </p:cNvSpPr>
          <p:nvPr/>
        </p:nvSpPr>
        <p:spPr bwMode="auto">
          <a:xfrm>
            <a:off x="4838700" y="3724275"/>
            <a:ext cx="392113" cy="530225"/>
          </a:xfrm>
          <a:custGeom>
            <a:avLst/>
            <a:gdLst>
              <a:gd name="T0" fmla="*/ 2147483647 w 211"/>
              <a:gd name="T1" fmla="*/ 2147483647 h 286"/>
              <a:gd name="T2" fmla="*/ 2147483647 w 211"/>
              <a:gd name="T3" fmla="*/ 2147483647 h 286"/>
              <a:gd name="T4" fmla="*/ 2147483647 w 211"/>
              <a:gd name="T5" fmla="*/ 2147483647 h 286"/>
              <a:gd name="T6" fmla="*/ 2147483647 w 211"/>
              <a:gd name="T7" fmla="*/ 2147483647 h 286"/>
              <a:gd name="T8" fmla="*/ 2147483647 w 211"/>
              <a:gd name="T9" fmla="*/ 2147483647 h 286"/>
              <a:gd name="T10" fmla="*/ 2147483647 w 211"/>
              <a:gd name="T11" fmla="*/ 2147483647 h 286"/>
              <a:gd name="T12" fmla="*/ 2147483647 w 211"/>
              <a:gd name="T13" fmla="*/ 2147483647 h 286"/>
              <a:gd name="T14" fmla="*/ 2147483647 w 211"/>
              <a:gd name="T15" fmla="*/ 2147483647 h 286"/>
              <a:gd name="T16" fmla="*/ 2147483647 w 211"/>
              <a:gd name="T17" fmla="*/ 2147483647 h 286"/>
              <a:gd name="T18" fmla="*/ 2147483647 w 211"/>
              <a:gd name="T19" fmla="*/ 2147483647 h 286"/>
              <a:gd name="T20" fmla="*/ 2147483647 w 211"/>
              <a:gd name="T21" fmla="*/ 2147483647 h 286"/>
              <a:gd name="T22" fmla="*/ 2147483647 w 211"/>
              <a:gd name="T23" fmla="*/ 0 h 286"/>
              <a:gd name="T24" fmla="*/ 2147483647 w 211"/>
              <a:gd name="T25" fmla="*/ 2147483647 h 286"/>
              <a:gd name="T26" fmla="*/ 2147483647 w 211"/>
              <a:gd name="T27" fmla="*/ 2147483647 h 286"/>
              <a:gd name="T28" fmla="*/ 2147483647 w 211"/>
              <a:gd name="T29" fmla="*/ 2147483647 h 286"/>
              <a:gd name="T30" fmla="*/ 2147483647 w 211"/>
              <a:gd name="T31" fmla="*/ 2147483647 h 286"/>
              <a:gd name="T32" fmla="*/ 2147483647 w 211"/>
              <a:gd name="T33" fmla="*/ 2147483647 h 286"/>
              <a:gd name="T34" fmla="*/ 2147483647 w 211"/>
              <a:gd name="T35" fmla="*/ 2147483647 h 286"/>
              <a:gd name="T36" fmla="*/ 2147483647 w 211"/>
              <a:gd name="T37" fmla="*/ 2147483647 h 286"/>
              <a:gd name="T38" fmla="*/ 2147483647 w 211"/>
              <a:gd name="T39" fmla="*/ 2147483647 h 286"/>
              <a:gd name="T40" fmla="*/ 2147483647 w 211"/>
              <a:gd name="T41" fmla="*/ 2147483647 h 286"/>
              <a:gd name="T42" fmla="*/ 2147483647 w 211"/>
              <a:gd name="T43" fmla="*/ 2147483647 h 286"/>
              <a:gd name="T44" fmla="*/ 2147483647 w 211"/>
              <a:gd name="T45" fmla="*/ 2147483647 h 286"/>
              <a:gd name="T46" fmla="*/ 2147483647 w 211"/>
              <a:gd name="T47" fmla="*/ 2147483647 h 286"/>
              <a:gd name="T48" fmla="*/ 2147483647 w 211"/>
              <a:gd name="T49" fmla="*/ 2147483647 h 286"/>
              <a:gd name="T50" fmla="*/ 2147483647 w 211"/>
              <a:gd name="T51" fmla="*/ 2147483647 h 286"/>
              <a:gd name="T52" fmla="*/ 2147483647 w 211"/>
              <a:gd name="T53" fmla="*/ 2147483647 h 286"/>
              <a:gd name="T54" fmla="*/ 2147483647 w 211"/>
              <a:gd name="T55" fmla="*/ 2147483647 h 286"/>
              <a:gd name="T56" fmla="*/ 2147483647 w 211"/>
              <a:gd name="T57" fmla="*/ 2147483647 h 286"/>
              <a:gd name="T58" fmla="*/ 2147483647 w 211"/>
              <a:gd name="T59" fmla="*/ 2147483647 h 286"/>
              <a:gd name="T60" fmla="*/ 2147483647 w 211"/>
              <a:gd name="T61" fmla="*/ 2147483647 h 286"/>
              <a:gd name="T62" fmla="*/ 2147483647 w 211"/>
              <a:gd name="T63" fmla="*/ 2147483647 h 286"/>
              <a:gd name="T64" fmla="*/ 2147483647 w 211"/>
              <a:gd name="T65" fmla="*/ 2147483647 h 286"/>
              <a:gd name="T66" fmla="*/ 2147483647 w 211"/>
              <a:gd name="T67" fmla="*/ 2147483647 h 286"/>
              <a:gd name="T68" fmla="*/ 2147483647 w 211"/>
              <a:gd name="T69" fmla="*/ 2147483647 h 286"/>
              <a:gd name="T70" fmla="*/ 2147483647 w 211"/>
              <a:gd name="T71" fmla="*/ 2147483647 h 286"/>
              <a:gd name="T72" fmla="*/ 2147483647 w 211"/>
              <a:gd name="T73" fmla="*/ 2147483647 h 286"/>
              <a:gd name="T74" fmla="*/ 2147483647 w 211"/>
              <a:gd name="T75" fmla="*/ 2147483647 h 286"/>
              <a:gd name="T76" fmla="*/ 2147483647 w 211"/>
              <a:gd name="T77" fmla="*/ 2147483647 h 286"/>
              <a:gd name="T78" fmla="*/ 2147483647 w 211"/>
              <a:gd name="T79" fmla="*/ 2147483647 h 286"/>
              <a:gd name="T80" fmla="*/ 2147483647 w 211"/>
              <a:gd name="T81" fmla="*/ 2147483647 h 286"/>
              <a:gd name="T82" fmla="*/ 2147483647 w 211"/>
              <a:gd name="T83" fmla="*/ 2147483647 h 286"/>
              <a:gd name="T84" fmla="*/ 2147483647 w 211"/>
              <a:gd name="T85" fmla="*/ 2147483647 h 286"/>
              <a:gd name="T86" fmla="*/ 2147483647 w 211"/>
              <a:gd name="T87" fmla="*/ 2147483647 h 286"/>
              <a:gd name="T88" fmla="*/ 2147483647 w 211"/>
              <a:gd name="T89" fmla="*/ 2147483647 h 286"/>
              <a:gd name="T90" fmla="*/ 2147483647 w 211"/>
              <a:gd name="T91" fmla="*/ 2147483647 h 286"/>
              <a:gd name="T92" fmla="*/ 2147483647 w 211"/>
              <a:gd name="T93" fmla="*/ 2147483647 h 286"/>
              <a:gd name="T94" fmla="*/ 2147483647 w 211"/>
              <a:gd name="T95" fmla="*/ 2147483647 h 286"/>
              <a:gd name="T96" fmla="*/ 2147483647 w 211"/>
              <a:gd name="T97" fmla="*/ 2147483647 h 286"/>
              <a:gd name="T98" fmla="*/ 2147483647 w 211"/>
              <a:gd name="T99" fmla="*/ 2147483647 h 286"/>
              <a:gd name="T100" fmla="*/ 2147483647 w 211"/>
              <a:gd name="T101" fmla="*/ 2147483647 h 286"/>
              <a:gd name="T102" fmla="*/ 2147483647 w 211"/>
              <a:gd name="T103" fmla="*/ 2147483647 h 286"/>
              <a:gd name="T104" fmla="*/ 2147483647 w 211"/>
              <a:gd name="T105" fmla="*/ 2147483647 h 286"/>
              <a:gd name="T106" fmla="*/ 2147483647 w 211"/>
              <a:gd name="T107" fmla="*/ 2147483647 h 286"/>
              <a:gd name="T108" fmla="*/ 2147483647 w 211"/>
              <a:gd name="T109" fmla="*/ 2147483647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rgbClr val="B2B2B2"/>
          </a:solidFill>
          <a:ln w="3175" cap="rnd">
            <a:solidFill>
              <a:srgbClr val="B2B2B2"/>
            </a:solidFill>
            <a:round/>
            <a:headEnd/>
            <a:tailEnd/>
          </a:ln>
        </p:spPr>
        <p:txBody>
          <a:bodyPr/>
          <a:lstStyle/>
          <a:p>
            <a:endParaRPr lang="en-US"/>
          </a:p>
        </p:txBody>
      </p:sp>
      <p:sp>
        <p:nvSpPr>
          <p:cNvPr id="33865" name="Freeform 73"/>
          <p:cNvSpPr>
            <a:spLocks noChangeAspect="1"/>
          </p:cNvSpPr>
          <p:nvPr/>
        </p:nvSpPr>
        <p:spPr bwMode="auto">
          <a:xfrm>
            <a:off x="4540250" y="3435350"/>
            <a:ext cx="369888" cy="390525"/>
          </a:xfrm>
          <a:custGeom>
            <a:avLst/>
            <a:gdLst>
              <a:gd name="T0" fmla="*/ 2147483647 w 199"/>
              <a:gd name="T1" fmla="*/ 2147483647 h 211"/>
              <a:gd name="T2" fmla="*/ 2147483647 w 199"/>
              <a:gd name="T3" fmla="*/ 2147483647 h 211"/>
              <a:gd name="T4" fmla="*/ 2147483647 w 199"/>
              <a:gd name="T5" fmla="*/ 2147483647 h 211"/>
              <a:gd name="T6" fmla="*/ 2147483647 w 199"/>
              <a:gd name="T7" fmla="*/ 2147483647 h 211"/>
              <a:gd name="T8" fmla="*/ 2147483647 w 199"/>
              <a:gd name="T9" fmla="*/ 2147483647 h 211"/>
              <a:gd name="T10" fmla="*/ 2147483647 w 199"/>
              <a:gd name="T11" fmla="*/ 2147483647 h 211"/>
              <a:gd name="T12" fmla="*/ 2147483647 w 199"/>
              <a:gd name="T13" fmla="*/ 2147483647 h 211"/>
              <a:gd name="T14" fmla="*/ 2147483647 w 199"/>
              <a:gd name="T15" fmla="*/ 2147483647 h 211"/>
              <a:gd name="T16" fmla="*/ 2147483647 w 199"/>
              <a:gd name="T17" fmla="*/ 2147483647 h 211"/>
              <a:gd name="T18" fmla="*/ 2147483647 w 199"/>
              <a:gd name="T19" fmla="*/ 2147483647 h 211"/>
              <a:gd name="T20" fmla="*/ 2147483647 w 199"/>
              <a:gd name="T21" fmla="*/ 2147483647 h 211"/>
              <a:gd name="T22" fmla="*/ 2147483647 w 199"/>
              <a:gd name="T23" fmla="*/ 2147483647 h 211"/>
              <a:gd name="T24" fmla="*/ 2147483647 w 199"/>
              <a:gd name="T25" fmla="*/ 2147483647 h 211"/>
              <a:gd name="T26" fmla="*/ 2147483647 w 199"/>
              <a:gd name="T27" fmla="*/ 2147483647 h 211"/>
              <a:gd name="T28" fmla="*/ 2147483647 w 199"/>
              <a:gd name="T29" fmla="*/ 2147483647 h 211"/>
              <a:gd name="T30" fmla="*/ 2147483647 w 199"/>
              <a:gd name="T31" fmla="*/ 2147483647 h 211"/>
              <a:gd name="T32" fmla="*/ 2147483647 w 199"/>
              <a:gd name="T33" fmla="*/ 2147483647 h 211"/>
              <a:gd name="T34" fmla="*/ 2147483647 w 199"/>
              <a:gd name="T35" fmla="*/ 2147483647 h 211"/>
              <a:gd name="T36" fmla="*/ 2147483647 w 199"/>
              <a:gd name="T37" fmla="*/ 2147483647 h 211"/>
              <a:gd name="T38" fmla="*/ 0 w 199"/>
              <a:gd name="T39" fmla="*/ 2147483647 h 211"/>
              <a:gd name="T40" fmla="*/ 2147483647 w 199"/>
              <a:gd name="T41" fmla="*/ 2147483647 h 211"/>
              <a:gd name="T42" fmla="*/ 2147483647 w 199"/>
              <a:gd name="T43" fmla="*/ 2147483647 h 211"/>
              <a:gd name="T44" fmla="*/ 2147483647 w 199"/>
              <a:gd name="T45" fmla="*/ 2147483647 h 211"/>
              <a:gd name="T46" fmla="*/ 2147483647 w 199"/>
              <a:gd name="T47" fmla="*/ 2147483647 h 211"/>
              <a:gd name="T48" fmla="*/ 2147483647 w 199"/>
              <a:gd name="T49" fmla="*/ 2147483647 h 211"/>
              <a:gd name="T50" fmla="*/ 2147483647 w 199"/>
              <a:gd name="T51" fmla="*/ 2147483647 h 211"/>
              <a:gd name="T52" fmla="*/ 2147483647 w 199"/>
              <a:gd name="T53" fmla="*/ 2147483647 h 211"/>
              <a:gd name="T54" fmla="*/ 2147483647 w 199"/>
              <a:gd name="T55" fmla="*/ 2147483647 h 211"/>
              <a:gd name="T56" fmla="*/ 2147483647 w 199"/>
              <a:gd name="T57" fmla="*/ 0 h 211"/>
              <a:gd name="T58" fmla="*/ 2147483647 w 199"/>
              <a:gd name="T59" fmla="*/ 2147483647 h 211"/>
              <a:gd name="T60" fmla="*/ 2147483647 w 199"/>
              <a:gd name="T61" fmla="*/ 2147483647 h 211"/>
              <a:gd name="T62" fmla="*/ 2147483647 w 199"/>
              <a:gd name="T63" fmla="*/ 2147483647 h 211"/>
              <a:gd name="T64" fmla="*/ 2147483647 w 199"/>
              <a:gd name="T65" fmla="*/ 2147483647 h 211"/>
              <a:gd name="T66" fmla="*/ 2147483647 w 199"/>
              <a:gd name="T67" fmla="*/ 2147483647 h 211"/>
              <a:gd name="T68" fmla="*/ 2147483647 w 199"/>
              <a:gd name="T69" fmla="*/ 2147483647 h 211"/>
              <a:gd name="T70" fmla="*/ 2147483647 w 199"/>
              <a:gd name="T71" fmla="*/ 2147483647 h 211"/>
              <a:gd name="T72" fmla="*/ 2147483647 w 199"/>
              <a:gd name="T73" fmla="*/ 2147483647 h 211"/>
              <a:gd name="T74" fmla="*/ 2147483647 w 199"/>
              <a:gd name="T75" fmla="*/ 2147483647 h 211"/>
              <a:gd name="T76" fmla="*/ 2147483647 w 199"/>
              <a:gd name="T77" fmla="*/ 2147483647 h 211"/>
              <a:gd name="T78" fmla="*/ 2147483647 w 199"/>
              <a:gd name="T79" fmla="*/ 2147483647 h 211"/>
              <a:gd name="T80" fmla="*/ 2147483647 w 199"/>
              <a:gd name="T81" fmla="*/ 2147483647 h 211"/>
              <a:gd name="T82" fmla="*/ 2147483647 w 199"/>
              <a:gd name="T83" fmla="*/ 2147483647 h 211"/>
              <a:gd name="T84" fmla="*/ 2147483647 w 199"/>
              <a:gd name="T85" fmla="*/ 2147483647 h 211"/>
              <a:gd name="T86" fmla="*/ 2147483647 w 199"/>
              <a:gd name="T87" fmla="*/ 2147483647 h 211"/>
              <a:gd name="T88" fmla="*/ 2147483647 w 199"/>
              <a:gd name="T89" fmla="*/ 2147483647 h 211"/>
              <a:gd name="T90" fmla="*/ 2147483647 w 199"/>
              <a:gd name="T91" fmla="*/ 2147483647 h 211"/>
              <a:gd name="T92" fmla="*/ 2147483647 w 199"/>
              <a:gd name="T93" fmla="*/ 2147483647 h 211"/>
              <a:gd name="T94" fmla="*/ 2147483647 w 199"/>
              <a:gd name="T95" fmla="*/ 2147483647 h 211"/>
              <a:gd name="T96" fmla="*/ 2147483647 w 199"/>
              <a:gd name="T97" fmla="*/ 2147483647 h 211"/>
              <a:gd name="T98" fmla="*/ 2147483647 w 199"/>
              <a:gd name="T99" fmla="*/ 2147483647 h 211"/>
              <a:gd name="T100" fmla="*/ 2147483647 w 199"/>
              <a:gd name="T101" fmla="*/ 2147483647 h 211"/>
              <a:gd name="T102" fmla="*/ 2147483647 w 199"/>
              <a:gd name="T103" fmla="*/ 2147483647 h 211"/>
              <a:gd name="T104" fmla="*/ 2147483647 w 199"/>
              <a:gd name="T105" fmla="*/ 2147483647 h 211"/>
              <a:gd name="T106" fmla="*/ 2147483647 w 199"/>
              <a:gd name="T107" fmla="*/ 2147483647 h 211"/>
              <a:gd name="T108" fmla="*/ 2147483647 w 199"/>
              <a:gd name="T109" fmla="*/ 2147483647 h 211"/>
              <a:gd name="T110" fmla="*/ 2147483647 w 199"/>
              <a:gd name="T111" fmla="*/ 2147483647 h 211"/>
              <a:gd name="T112" fmla="*/ 2147483647 w 199"/>
              <a:gd name="T113" fmla="*/ 2147483647 h 211"/>
              <a:gd name="T114" fmla="*/ 2147483647 w 199"/>
              <a:gd name="T115" fmla="*/ 2147483647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rgbClr val="B2B2B2"/>
          </a:solidFill>
          <a:ln w="3175" cap="rnd">
            <a:solidFill>
              <a:srgbClr val="B2B2B2"/>
            </a:solidFill>
            <a:round/>
            <a:headEnd/>
            <a:tailEnd/>
          </a:ln>
        </p:spPr>
        <p:txBody>
          <a:bodyPr/>
          <a:lstStyle/>
          <a:p>
            <a:endParaRPr lang="en-US"/>
          </a:p>
        </p:txBody>
      </p:sp>
      <p:sp>
        <p:nvSpPr>
          <p:cNvPr id="33866" name="Freeform 74"/>
          <p:cNvSpPr>
            <a:spLocks noChangeAspect="1"/>
          </p:cNvSpPr>
          <p:nvPr/>
        </p:nvSpPr>
        <p:spPr bwMode="auto">
          <a:xfrm>
            <a:off x="4114800" y="3167063"/>
            <a:ext cx="74613" cy="158750"/>
          </a:xfrm>
          <a:custGeom>
            <a:avLst/>
            <a:gdLst>
              <a:gd name="T0" fmla="*/ 2147483647 w 40"/>
              <a:gd name="T1" fmla="*/ 2147483647 h 86"/>
              <a:gd name="T2" fmla="*/ 2147483647 w 40"/>
              <a:gd name="T3" fmla="*/ 2147483647 h 86"/>
              <a:gd name="T4" fmla="*/ 2147483647 w 40"/>
              <a:gd name="T5" fmla="*/ 2147483647 h 86"/>
              <a:gd name="T6" fmla="*/ 2147483647 w 40"/>
              <a:gd name="T7" fmla="*/ 2147483647 h 86"/>
              <a:gd name="T8" fmla="*/ 2147483647 w 40"/>
              <a:gd name="T9" fmla="*/ 2147483647 h 86"/>
              <a:gd name="T10" fmla="*/ 2147483647 w 40"/>
              <a:gd name="T11" fmla="*/ 2147483647 h 86"/>
              <a:gd name="T12" fmla="*/ 2147483647 w 40"/>
              <a:gd name="T13" fmla="*/ 2147483647 h 86"/>
              <a:gd name="T14" fmla="*/ 2147483647 w 40"/>
              <a:gd name="T15" fmla="*/ 2147483647 h 86"/>
              <a:gd name="T16" fmla="*/ 2147483647 w 40"/>
              <a:gd name="T17" fmla="*/ 2147483647 h 86"/>
              <a:gd name="T18" fmla="*/ 2147483647 w 40"/>
              <a:gd name="T19" fmla="*/ 2147483647 h 86"/>
              <a:gd name="T20" fmla="*/ 2147483647 w 40"/>
              <a:gd name="T21" fmla="*/ 2147483647 h 86"/>
              <a:gd name="T22" fmla="*/ 2147483647 w 40"/>
              <a:gd name="T23" fmla="*/ 2147483647 h 86"/>
              <a:gd name="T24" fmla="*/ 2147483647 w 40"/>
              <a:gd name="T25" fmla="*/ 2147483647 h 86"/>
              <a:gd name="T26" fmla="*/ 0 w 40"/>
              <a:gd name="T27" fmla="*/ 2147483647 h 86"/>
              <a:gd name="T28" fmla="*/ 2147483647 w 40"/>
              <a:gd name="T29" fmla="*/ 2147483647 h 86"/>
              <a:gd name="T30" fmla="*/ 2147483647 w 40"/>
              <a:gd name="T31" fmla="*/ 2147483647 h 86"/>
              <a:gd name="T32" fmla="*/ 2147483647 w 40"/>
              <a:gd name="T33" fmla="*/ 2147483647 h 86"/>
              <a:gd name="T34" fmla="*/ 2147483647 w 40"/>
              <a:gd name="T35" fmla="*/ 2147483647 h 86"/>
              <a:gd name="T36" fmla="*/ 2147483647 w 40"/>
              <a:gd name="T37" fmla="*/ 2147483647 h 86"/>
              <a:gd name="T38" fmla="*/ 2147483647 w 40"/>
              <a:gd name="T39" fmla="*/ 2147483647 h 86"/>
              <a:gd name="T40" fmla="*/ 2147483647 w 40"/>
              <a:gd name="T41" fmla="*/ 2147483647 h 86"/>
              <a:gd name="T42" fmla="*/ 2147483647 w 40"/>
              <a:gd name="T43" fmla="*/ 2147483647 h 86"/>
              <a:gd name="T44" fmla="*/ 2147483647 w 40"/>
              <a:gd name="T45" fmla="*/ 0 h 86"/>
              <a:gd name="T46" fmla="*/ 2147483647 w 40"/>
              <a:gd name="T47" fmla="*/ 2147483647 h 86"/>
              <a:gd name="T48" fmla="*/ 2147483647 w 40"/>
              <a:gd name="T49" fmla="*/ 2147483647 h 86"/>
              <a:gd name="T50" fmla="*/ 2147483647 w 40"/>
              <a:gd name="T51" fmla="*/ 2147483647 h 86"/>
              <a:gd name="T52" fmla="*/ 2147483647 w 40"/>
              <a:gd name="T53" fmla="*/ 2147483647 h 86"/>
              <a:gd name="T54" fmla="*/ 2147483647 w 40"/>
              <a:gd name="T55" fmla="*/ 2147483647 h 86"/>
              <a:gd name="T56" fmla="*/ 2147483647 w 40"/>
              <a:gd name="T57" fmla="*/ 2147483647 h 86"/>
              <a:gd name="T58" fmla="*/ 2147483647 w 40"/>
              <a:gd name="T59" fmla="*/ 2147483647 h 86"/>
              <a:gd name="T60" fmla="*/ 2147483647 w 40"/>
              <a:gd name="T61" fmla="*/ 2147483647 h 86"/>
              <a:gd name="T62" fmla="*/ 2147483647 w 40"/>
              <a:gd name="T63" fmla="*/ 2147483647 h 86"/>
              <a:gd name="T64" fmla="*/ 2147483647 w 40"/>
              <a:gd name="T65" fmla="*/ 2147483647 h 86"/>
              <a:gd name="T66" fmla="*/ 2147483647 w 40"/>
              <a:gd name="T67" fmla="*/ 2147483647 h 86"/>
              <a:gd name="T68" fmla="*/ 2147483647 w 40"/>
              <a:gd name="T69" fmla="*/ 2147483647 h 86"/>
              <a:gd name="T70" fmla="*/ 2147483647 w 40"/>
              <a:gd name="T71" fmla="*/ 2147483647 h 86"/>
              <a:gd name="T72" fmla="*/ 2147483647 w 40"/>
              <a:gd name="T73" fmla="*/ 2147483647 h 86"/>
              <a:gd name="T74" fmla="*/ 2147483647 w 40"/>
              <a:gd name="T75" fmla="*/ 2147483647 h 86"/>
              <a:gd name="T76" fmla="*/ 2147483647 w 40"/>
              <a:gd name="T77" fmla="*/ 2147483647 h 86"/>
              <a:gd name="T78" fmla="*/ 2147483647 w 40"/>
              <a:gd name="T79" fmla="*/ 2147483647 h 86"/>
              <a:gd name="T80" fmla="*/ 2147483647 w 40"/>
              <a:gd name="T81" fmla="*/ 2147483647 h 86"/>
              <a:gd name="T82" fmla="*/ 2147483647 w 40"/>
              <a:gd name="T83" fmla="*/ 2147483647 h 86"/>
              <a:gd name="T84" fmla="*/ 2147483647 w 40"/>
              <a:gd name="T85" fmla="*/ 2147483647 h 86"/>
              <a:gd name="T86" fmla="*/ 2147483647 w 40"/>
              <a:gd name="T87" fmla="*/ 2147483647 h 86"/>
              <a:gd name="T88" fmla="*/ 2147483647 w 40"/>
              <a:gd name="T89" fmla="*/ 2147483647 h 86"/>
              <a:gd name="T90" fmla="*/ 2147483647 w 40"/>
              <a:gd name="T91" fmla="*/ 2147483647 h 86"/>
              <a:gd name="T92" fmla="*/ 214748364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B2B2B2"/>
          </a:solidFill>
          <a:ln w="3175" cap="rnd">
            <a:solidFill>
              <a:srgbClr val="B2B2B2"/>
            </a:solidFill>
            <a:round/>
            <a:headEnd/>
            <a:tailEnd/>
          </a:ln>
        </p:spPr>
        <p:txBody>
          <a:bodyPr/>
          <a:lstStyle/>
          <a:p>
            <a:endParaRPr lang="en-US"/>
          </a:p>
        </p:txBody>
      </p:sp>
      <p:sp>
        <p:nvSpPr>
          <p:cNvPr id="33867" name="Freeform 75"/>
          <p:cNvSpPr>
            <a:spLocks noChangeAspect="1"/>
          </p:cNvSpPr>
          <p:nvPr/>
        </p:nvSpPr>
        <p:spPr bwMode="auto">
          <a:xfrm>
            <a:off x="4219575" y="2879725"/>
            <a:ext cx="290513" cy="277813"/>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2147483647 h 150"/>
              <a:gd name="T22" fmla="*/ 2147483647 w 156"/>
              <a:gd name="T23" fmla="*/ 2147483647 h 150"/>
              <a:gd name="T24" fmla="*/ 2147483647 w 156"/>
              <a:gd name="T25" fmla="*/ 2147483647 h 150"/>
              <a:gd name="T26" fmla="*/ 2147483647 w 156"/>
              <a:gd name="T27" fmla="*/ 2147483647 h 150"/>
              <a:gd name="T28" fmla="*/ 2147483647 w 156"/>
              <a:gd name="T29" fmla="*/ 2147483647 h 150"/>
              <a:gd name="T30" fmla="*/ 2147483647 w 156"/>
              <a:gd name="T31" fmla="*/ 2147483647 h 150"/>
              <a:gd name="T32" fmla="*/ 2147483647 w 156"/>
              <a:gd name="T33" fmla="*/ 2147483647 h 150"/>
              <a:gd name="T34" fmla="*/ 2147483647 w 156"/>
              <a:gd name="T35" fmla="*/ 2147483647 h 150"/>
              <a:gd name="T36" fmla="*/ 2147483647 w 156"/>
              <a:gd name="T37" fmla="*/ 2147483647 h 150"/>
              <a:gd name="T38" fmla="*/ 2147483647 w 156"/>
              <a:gd name="T39" fmla="*/ 2147483647 h 150"/>
              <a:gd name="T40" fmla="*/ 2147483647 w 156"/>
              <a:gd name="T41" fmla="*/ 2147483647 h 150"/>
              <a:gd name="T42" fmla="*/ 2147483647 w 156"/>
              <a:gd name="T43" fmla="*/ 2147483647 h 150"/>
              <a:gd name="T44" fmla="*/ 2147483647 w 156"/>
              <a:gd name="T45" fmla="*/ 2147483647 h 150"/>
              <a:gd name="T46" fmla="*/ 2147483647 w 156"/>
              <a:gd name="T47" fmla="*/ 2147483647 h 150"/>
              <a:gd name="T48" fmla="*/ 2147483647 w 156"/>
              <a:gd name="T49" fmla="*/ 2147483647 h 150"/>
              <a:gd name="T50" fmla="*/ 2147483647 w 156"/>
              <a:gd name="T51" fmla="*/ 2147483647 h 150"/>
              <a:gd name="T52" fmla="*/ 2147483647 w 156"/>
              <a:gd name="T53" fmla="*/ 2147483647 h 150"/>
              <a:gd name="T54" fmla="*/ 2147483647 w 156"/>
              <a:gd name="T55" fmla="*/ 2147483647 h 150"/>
              <a:gd name="T56" fmla="*/ 2147483647 w 156"/>
              <a:gd name="T57" fmla="*/ 2147483647 h 150"/>
              <a:gd name="T58" fmla="*/ 2147483647 w 156"/>
              <a:gd name="T59" fmla="*/ 2147483647 h 150"/>
              <a:gd name="T60" fmla="*/ 2147483647 w 156"/>
              <a:gd name="T61" fmla="*/ 2147483647 h 150"/>
              <a:gd name="T62" fmla="*/ 2147483647 w 156"/>
              <a:gd name="T63" fmla="*/ 2147483647 h 150"/>
              <a:gd name="T64" fmla="*/ 2147483647 w 156"/>
              <a:gd name="T65" fmla="*/ 2147483647 h 150"/>
              <a:gd name="T66" fmla="*/ 2147483647 w 156"/>
              <a:gd name="T67" fmla="*/ 2147483647 h 150"/>
              <a:gd name="T68" fmla="*/ 2147483647 w 156"/>
              <a:gd name="T69" fmla="*/ 2147483647 h 150"/>
              <a:gd name="T70" fmla="*/ 2147483647 w 156"/>
              <a:gd name="T71" fmla="*/ 2147483647 h 150"/>
              <a:gd name="T72" fmla="*/ 2147483647 w 156"/>
              <a:gd name="T73" fmla="*/ 2147483647 h 150"/>
              <a:gd name="T74" fmla="*/ 2147483647 w 156"/>
              <a:gd name="T75" fmla="*/ 2147483647 h 150"/>
              <a:gd name="T76" fmla="*/ 2147483647 w 156"/>
              <a:gd name="T77" fmla="*/ 2147483647 h 150"/>
              <a:gd name="T78" fmla="*/ 2147483647 w 156"/>
              <a:gd name="T79" fmla="*/ 2147483647 h 150"/>
              <a:gd name="T80" fmla="*/ 2147483647 w 156"/>
              <a:gd name="T81" fmla="*/ 2147483647 h 150"/>
              <a:gd name="T82" fmla="*/ 2147483647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B2B2B2"/>
          </a:solidFill>
          <a:ln w="3175" cap="rnd">
            <a:solidFill>
              <a:srgbClr val="B2B2B2"/>
            </a:solidFill>
            <a:round/>
            <a:headEnd/>
            <a:tailEnd/>
          </a:ln>
        </p:spPr>
        <p:txBody>
          <a:bodyPr/>
          <a:lstStyle/>
          <a:p>
            <a:endParaRPr lang="en-US"/>
          </a:p>
        </p:txBody>
      </p:sp>
      <p:sp>
        <p:nvSpPr>
          <p:cNvPr id="33868" name="Freeform 76"/>
          <p:cNvSpPr>
            <a:spLocks noChangeAspect="1"/>
          </p:cNvSpPr>
          <p:nvPr/>
        </p:nvSpPr>
        <p:spPr bwMode="auto">
          <a:xfrm>
            <a:off x="4454525" y="2908300"/>
            <a:ext cx="15875" cy="22225"/>
          </a:xfrm>
          <a:custGeom>
            <a:avLst/>
            <a:gdLst>
              <a:gd name="T0" fmla="*/ 2147483647 w 9"/>
              <a:gd name="T1" fmla="*/ 2147483647 h 12"/>
              <a:gd name="T2" fmla="*/ 2147483647 w 9"/>
              <a:gd name="T3" fmla="*/ 2147483647 h 12"/>
              <a:gd name="T4" fmla="*/ 2147483647 w 9"/>
              <a:gd name="T5" fmla="*/ 2147483647 h 12"/>
              <a:gd name="T6" fmla="*/ 2147483647 w 9"/>
              <a:gd name="T7" fmla="*/ 2147483647 h 12"/>
              <a:gd name="T8" fmla="*/ 2147483647 w 9"/>
              <a:gd name="T9" fmla="*/ 0 h 12"/>
              <a:gd name="T10" fmla="*/ 2147483647 w 9"/>
              <a:gd name="T11" fmla="*/ 2147483647 h 12"/>
              <a:gd name="T12" fmla="*/ 0 w 9"/>
              <a:gd name="T13" fmla="*/ 2147483647 h 12"/>
              <a:gd name="T14" fmla="*/ 2147483647 w 9"/>
              <a:gd name="T15" fmla="*/ 2147483647 h 12"/>
              <a:gd name="T16" fmla="*/ 2147483647 w 9"/>
              <a:gd name="T17" fmla="*/ 2147483647 h 12"/>
              <a:gd name="T18" fmla="*/ 2147483647 w 9"/>
              <a:gd name="T19" fmla="*/ 2147483647 h 12"/>
              <a:gd name="T20" fmla="*/ 2147483647 w 9"/>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B2B2B2"/>
          </a:solidFill>
          <a:ln w="3175" cap="rnd">
            <a:solidFill>
              <a:srgbClr val="B2B2B2"/>
            </a:solidFill>
            <a:round/>
            <a:headEnd/>
            <a:tailEnd/>
          </a:ln>
        </p:spPr>
        <p:txBody>
          <a:bodyPr/>
          <a:lstStyle/>
          <a:p>
            <a:endParaRPr lang="en-US"/>
          </a:p>
        </p:txBody>
      </p:sp>
      <p:sp>
        <p:nvSpPr>
          <p:cNvPr id="33869" name="Freeform 77"/>
          <p:cNvSpPr>
            <a:spLocks noChangeAspect="1"/>
          </p:cNvSpPr>
          <p:nvPr/>
        </p:nvSpPr>
        <p:spPr bwMode="auto">
          <a:xfrm>
            <a:off x="4476750" y="3009900"/>
            <a:ext cx="268288" cy="287338"/>
          </a:xfrm>
          <a:custGeom>
            <a:avLst/>
            <a:gdLst>
              <a:gd name="T0" fmla="*/ 2147483647 w 145"/>
              <a:gd name="T1" fmla="*/ 2147483647 h 154"/>
              <a:gd name="T2" fmla="*/ 2147483647 w 145"/>
              <a:gd name="T3" fmla="*/ 2147483647 h 154"/>
              <a:gd name="T4" fmla="*/ 2147483647 w 145"/>
              <a:gd name="T5" fmla="*/ 214748364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47483647 w 145"/>
              <a:gd name="T43" fmla="*/ 2147483647 h 154"/>
              <a:gd name="T44" fmla="*/ 2147483647 w 145"/>
              <a:gd name="T45" fmla="*/ 2147483647 h 154"/>
              <a:gd name="T46" fmla="*/ 2147483647 w 145"/>
              <a:gd name="T47" fmla="*/ 2147483647 h 154"/>
              <a:gd name="T48" fmla="*/ 2147483647 w 145"/>
              <a:gd name="T49" fmla="*/ 2147483647 h 154"/>
              <a:gd name="T50" fmla="*/ 2147483647 w 145"/>
              <a:gd name="T51" fmla="*/ 2147483647 h 154"/>
              <a:gd name="T52" fmla="*/ 2147483647 w 145"/>
              <a:gd name="T53" fmla="*/ 2147483647 h 154"/>
              <a:gd name="T54" fmla="*/ 2147483647 w 145"/>
              <a:gd name="T55" fmla="*/ 2147483647 h 154"/>
              <a:gd name="T56" fmla="*/ 2147483647 w 145"/>
              <a:gd name="T57" fmla="*/ 2147483647 h 154"/>
              <a:gd name="T58" fmla="*/ 2147483647 w 145"/>
              <a:gd name="T59" fmla="*/ 2147483647 h 154"/>
              <a:gd name="T60" fmla="*/ 2147483647 w 145"/>
              <a:gd name="T61" fmla="*/ 2147483647 h 154"/>
              <a:gd name="T62" fmla="*/ 2147483647 w 145"/>
              <a:gd name="T63" fmla="*/ 2147483647 h 154"/>
              <a:gd name="T64" fmla="*/ 2147483647 w 145"/>
              <a:gd name="T65" fmla="*/ 2147483647 h 154"/>
              <a:gd name="T66" fmla="*/ 2147483647 w 145"/>
              <a:gd name="T67" fmla="*/ 2147483647 h 154"/>
              <a:gd name="T68" fmla="*/ 2147483647 w 145"/>
              <a:gd name="T69" fmla="*/ 2147483647 h 154"/>
              <a:gd name="T70" fmla="*/ 2147483647 w 145"/>
              <a:gd name="T71" fmla="*/ 2147483647 h 154"/>
              <a:gd name="T72" fmla="*/ 2147483647 w 145"/>
              <a:gd name="T73" fmla="*/ 2147483647 h 154"/>
              <a:gd name="T74" fmla="*/ 2147483647 w 145"/>
              <a:gd name="T75" fmla="*/ 2147483647 h 154"/>
              <a:gd name="T76" fmla="*/ 2147483647 w 145"/>
              <a:gd name="T77" fmla="*/ 2147483647 h 154"/>
              <a:gd name="T78" fmla="*/ 2147483647 w 145"/>
              <a:gd name="T79" fmla="*/ 0 h 154"/>
              <a:gd name="T80" fmla="*/ 2147483647 w 145"/>
              <a:gd name="T81" fmla="*/ 2147483647 h 154"/>
              <a:gd name="T82" fmla="*/ 2147483647 w 145"/>
              <a:gd name="T83" fmla="*/ 2147483647 h 154"/>
              <a:gd name="T84" fmla="*/ 2147483647 w 145"/>
              <a:gd name="T85" fmla="*/ 2147483647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B2B2B2"/>
          </a:solidFill>
          <a:ln w="3175" cap="rnd">
            <a:solidFill>
              <a:srgbClr val="B2B2B2"/>
            </a:solidFill>
            <a:round/>
            <a:headEnd/>
            <a:tailEnd/>
          </a:ln>
        </p:spPr>
        <p:txBody>
          <a:bodyPr/>
          <a:lstStyle/>
          <a:p>
            <a:endParaRPr lang="en-US"/>
          </a:p>
        </p:txBody>
      </p:sp>
      <p:sp>
        <p:nvSpPr>
          <p:cNvPr id="33870" name="Freeform 78"/>
          <p:cNvSpPr>
            <a:spLocks noChangeAspect="1"/>
          </p:cNvSpPr>
          <p:nvPr/>
        </p:nvSpPr>
        <p:spPr bwMode="auto">
          <a:xfrm>
            <a:off x="4462463" y="2986088"/>
            <a:ext cx="98425" cy="63500"/>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0 h 34"/>
              <a:gd name="T22" fmla="*/ 2147483647 w 54"/>
              <a:gd name="T23" fmla="*/ 2147483647 h 34"/>
              <a:gd name="T24" fmla="*/ 2147483647 w 54"/>
              <a:gd name="T25" fmla="*/ 2147483647 h 34"/>
              <a:gd name="T26" fmla="*/ 2147483647 w 54"/>
              <a:gd name="T27" fmla="*/ 2147483647 h 34"/>
              <a:gd name="T28" fmla="*/ 2147483647 w 54"/>
              <a:gd name="T29" fmla="*/ 2147483647 h 34"/>
              <a:gd name="T30" fmla="*/ 2147483647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2147483647 w 54"/>
              <a:gd name="T59" fmla="*/ 2147483647 h 34"/>
              <a:gd name="T60" fmla="*/ 2147483647 w 54"/>
              <a:gd name="T61" fmla="*/ 2147483647 h 34"/>
              <a:gd name="T62" fmla="*/ 2147483647 w 54"/>
              <a:gd name="T63" fmla="*/ 2147483647 h 34"/>
              <a:gd name="T64" fmla="*/ 2147483647 w 54"/>
              <a:gd name="T65" fmla="*/ 2147483647 h 34"/>
              <a:gd name="T66" fmla="*/ 2147483647 w 54"/>
              <a:gd name="T67" fmla="*/ 2147483647 h 34"/>
              <a:gd name="T68" fmla="*/ 2147483647 w 54"/>
              <a:gd name="T69" fmla="*/ 2147483647 h 34"/>
              <a:gd name="T70" fmla="*/ 2147483647 w 54"/>
              <a:gd name="T71" fmla="*/ 2147483647 h 34"/>
              <a:gd name="T72" fmla="*/ 2147483647 w 54"/>
              <a:gd name="T73" fmla="*/ 2147483647 h 34"/>
              <a:gd name="T74" fmla="*/ 2147483647 w 54"/>
              <a:gd name="T75" fmla="*/ 2147483647 h 34"/>
              <a:gd name="T76" fmla="*/ 2147483647 w 54"/>
              <a:gd name="T77" fmla="*/ 2147483647 h 34"/>
              <a:gd name="T78" fmla="*/ 2147483647 w 54"/>
              <a:gd name="T79" fmla="*/ 2147483647 h 34"/>
              <a:gd name="T80" fmla="*/ 2147483647 w 54"/>
              <a:gd name="T81" fmla="*/ 2147483647 h 34"/>
              <a:gd name="T82" fmla="*/ 2147483647 w 54"/>
              <a:gd name="T83" fmla="*/ 2147483647 h 34"/>
              <a:gd name="T84" fmla="*/ 2147483647 w 54"/>
              <a:gd name="T85" fmla="*/ 2147483647 h 34"/>
              <a:gd name="T86" fmla="*/ 2147483647 w 54"/>
              <a:gd name="T87" fmla="*/ 2147483647 h 34"/>
              <a:gd name="T88" fmla="*/ 2147483647 w 54"/>
              <a:gd name="T89" fmla="*/ 2147483647 h 34"/>
              <a:gd name="T90" fmla="*/ 2147483647 w 54"/>
              <a:gd name="T91" fmla="*/ 2147483647 h 34"/>
              <a:gd name="T92" fmla="*/ 2147483647 w 54"/>
              <a:gd name="T93" fmla="*/ 2147483647 h 34"/>
              <a:gd name="T94" fmla="*/ 2147483647 w 54"/>
              <a:gd name="T95" fmla="*/ 2147483647 h 34"/>
              <a:gd name="T96" fmla="*/ 2147483647 w 54"/>
              <a:gd name="T97" fmla="*/ 2147483647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B2B2B2"/>
          </a:solidFill>
          <a:ln w="3175" cap="rnd">
            <a:solidFill>
              <a:srgbClr val="B2B2B2"/>
            </a:solidFill>
            <a:round/>
            <a:headEnd/>
            <a:tailEnd/>
          </a:ln>
        </p:spPr>
        <p:txBody>
          <a:bodyPr/>
          <a:lstStyle/>
          <a:p>
            <a:endParaRPr lang="en-US"/>
          </a:p>
        </p:txBody>
      </p:sp>
      <p:sp>
        <p:nvSpPr>
          <p:cNvPr id="33871" name="Freeform 79"/>
          <p:cNvSpPr>
            <a:spLocks noChangeAspect="1"/>
          </p:cNvSpPr>
          <p:nvPr/>
        </p:nvSpPr>
        <p:spPr bwMode="auto">
          <a:xfrm>
            <a:off x="4538663" y="2944813"/>
            <a:ext cx="168275" cy="87312"/>
          </a:xfrm>
          <a:custGeom>
            <a:avLst/>
            <a:gdLst>
              <a:gd name="T0" fmla="*/ 2147483647 w 91"/>
              <a:gd name="T1" fmla="*/ 2147483647 h 48"/>
              <a:gd name="T2" fmla="*/ 2147483647 w 91"/>
              <a:gd name="T3" fmla="*/ 2147483647 h 48"/>
              <a:gd name="T4" fmla="*/ 2147483647 w 91"/>
              <a:gd name="T5" fmla="*/ 2147483647 h 48"/>
              <a:gd name="T6" fmla="*/ 2147483647 w 91"/>
              <a:gd name="T7" fmla="*/ 2147483647 h 48"/>
              <a:gd name="T8" fmla="*/ 2147483647 w 91"/>
              <a:gd name="T9" fmla="*/ 2147483647 h 48"/>
              <a:gd name="T10" fmla="*/ 2147483647 w 91"/>
              <a:gd name="T11" fmla="*/ 2147483647 h 48"/>
              <a:gd name="T12" fmla="*/ 2147483647 w 91"/>
              <a:gd name="T13" fmla="*/ 2147483647 h 48"/>
              <a:gd name="T14" fmla="*/ 2147483647 w 91"/>
              <a:gd name="T15" fmla="*/ 2147483647 h 48"/>
              <a:gd name="T16" fmla="*/ 2147483647 w 91"/>
              <a:gd name="T17" fmla="*/ 2147483647 h 48"/>
              <a:gd name="T18" fmla="*/ 2147483647 w 91"/>
              <a:gd name="T19" fmla="*/ 2147483647 h 48"/>
              <a:gd name="T20" fmla="*/ 2147483647 w 91"/>
              <a:gd name="T21" fmla="*/ 2147483647 h 48"/>
              <a:gd name="T22" fmla="*/ 2147483647 w 91"/>
              <a:gd name="T23" fmla="*/ 2147483647 h 48"/>
              <a:gd name="T24" fmla="*/ 2147483647 w 91"/>
              <a:gd name="T25" fmla="*/ 2147483647 h 48"/>
              <a:gd name="T26" fmla="*/ 2147483647 w 91"/>
              <a:gd name="T27" fmla="*/ 2147483647 h 48"/>
              <a:gd name="T28" fmla="*/ 2147483647 w 91"/>
              <a:gd name="T29" fmla="*/ 2147483647 h 48"/>
              <a:gd name="T30" fmla="*/ 2147483647 w 91"/>
              <a:gd name="T31" fmla="*/ 2147483647 h 48"/>
              <a:gd name="T32" fmla="*/ 2147483647 w 91"/>
              <a:gd name="T33" fmla="*/ 2147483647 h 48"/>
              <a:gd name="T34" fmla="*/ 2147483647 w 91"/>
              <a:gd name="T35" fmla="*/ 2147483647 h 48"/>
              <a:gd name="T36" fmla="*/ 2147483647 w 91"/>
              <a:gd name="T37" fmla="*/ 2147483647 h 48"/>
              <a:gd name="T38" fmla="*/ 2147483647 w 91"/>
              <a:gd name="T39" fmla="*/ 2147483647 h 48"/>
              <a:gd name="T40" fmla="*/ 2147483647 w 91"/>
              <a:gd name="T41" fmla="*/ 2147483647 h 48"/>
              <a:gd name="T42" fmla="*/ 2147483647 w 91"/>
              <a:gd name="T43" fmla="*/ 2147483647 h 48"/>
              <a:gd name="T44" fmla="*/ 2147483647 w 91"/>
              <a:gd name="T45" fmla="*/ 2147483647 h 48"/>
              <a:gd name="T46" fmla="*/ 2147483647 w 91"/>
              <a:gd name="T47" fmla="*/ 2147483647 h 48"/>
              <a:gd name="T48" fmla="*/ 2147483647 w 91"/>
              <a:gd name="T49" fmla="*/ 2147483647 h 48"/>
              <a:gd name="T50" fmla="*/ 2147483647 w 91"/>
              <a:gd name="T51" fmla="*/ 2147483647 h 48"/>
              <a:gd name="T52" fmla="*/ 2147483647 w 91"/>
              <a:gd name="T53" fmla="*/ 2147483647 h 48"/>
              <a:gd name="T54" fmla="*/ 2147483647 w 91"/>
              <a:gd name="T55" fmla="*/ 2147483647 h 48"/>
              <a:gd name="T56" fmla="*/ 2147483647 w 91"/>
              <a:gd name="T57" fmla="*/ 2147483647 h 48"/>
              <a:gd name="T58" fmla="*/ 2147483647 w 91"/>
              <a:gd name="T59" fmla="*/ 2147483647 h 48"/>
              <a:gd name="T60" fmla="*/ 2147483647 w 91"/>
              <a:gd name="T61" fmla="*/ 2147483647 h 48"/>
              <a:gd name="T62" fmla="*/ 2147483647 w 91"/>
              <a:gd name="T63" fmla="*/ 2147483647 h 48"/>
              <a:gd name="T64" fmla="*/ 2147483647 w 91"/>
              <a:gd name="T65" fmla="*/ 2147483647 h 48"/>
              <a:gd name="T66" fmla="*/ 2147483647 w 91"/>
              <a:gd name="T67" fmla="*/ 2147483647 h 48"/>
              <a:gd name="T68" fmla="*/ 2147483647 w 91"/>
              <a:gd name="T69" fmla="*/ 2147483647 h 48"/>
              <a:gd name="T70" fmla="*/ 2147483647 w 91"/>
              <a:gd name="T71" fmla="*/ 2147483647 h 48"/>
              <a:gd name="T72" fmla="*/ 2147483647 w 91"/>
              <a:gd name="T73" fmla="*/ 2147483647 h 48"/>
              <a:gd name="T74" fmla="*/ 2147483647 w 91"/>
              <a:gd name="T75" fmla="*/ 2147483647 h 48"/>
              <a:gd name="T76" fmla="*/ 2147483647 w 91"/>
              <a:gd name="T77" fmla="*/ 2147483647 h 48"/>
              <a:gd name="T78" fmla="*/ 2147483647 w 91"/>
              <a:gd name="T79" fmla="*/ 2147483647 h 48"/>
              <a:gd name="T80" fmla="*/ 2147483647 w 91"/>
              <a:gd name="T81" fmla="*/ 2147483647 h 48"/>
              <a:gd name="T82" fmla="*/ 2147483647 w 91"/>
              <a:gd name="T83" fmla="*/ 2147483647 h 48"/>
              <a:gd name="T84" fmla="*/ 2147483647 w 91"/>
              <a:gd name="T85" fmla="*/ 2147483647 h 48"/>
              <a:gd name="T86" fmla="*/ 2147483647 w 91"/>
              <a:gd name="T87" fmla="*/ 2147483647 h 48"/>
              <a:gd name="T88" fmla="*/ 2147483647 w 91"/>
              <a:gd name="T89" fmla="*/ 2147483647 h 48"/>
              <a:gd name="T90" fmla="*/ 2147483647 w 91"/>
              <a:gd name="T91" fmla="*/ 2147483647 h 48"/>
              <a:gd name="T92" fmla="*/ 2147483647 w 91"/>
              <a:gd name="T93" fmla="*/ 2147483647 h 48"/>
              <a:gd name="T94" fmla="*/ 2147483647 w 91"/>
              <a:gd name="T95" fmla="*/ 2147483647 h 48"/>
              <a:gd name="T96" fmla="*/ 2147483647 w 91"/>
              <a:gd name="T97" fmla="*/ 2147483647 h 48"/>
              <a:gd name="T98" fmla="*/ 2147483647 w 91"/>
              <a:gd name="T99" fmla="*/ 2147483647 h 48"/>
              <a:gd name="T100" fmla="*/ 2147483647 w 91"/>
              <a:gd name="T101" fmla="*/ 2147483647 h 48"/>
              <a:gd name="T102" fmla="*/ 2147483647 w 91"/>
              <a:gd name="T103" fmla="*/ 2147483647 h 48"/>
              <a:gd name="T104" fmla="*/ 2147483647 w 91"/>
              <a:gd name="T105" fmla="*/ 2147483647 h 48"/>
              <a:gd name="T106" fmla="*/ 2147483647 w 91"/>
              <a:gd name="T107" fmla="*/ 2147483647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B2B2B2"/>
          </a:solidFill>
          <a:ln w="3175" cap="rnd">
            <a:solidFill>
              <a:srgbClr val="B2B2B2"/>
            </a:solidFill>
            <a:round/>
            <a:headEnd/>
            <a:tailEnd/>
          </a:ln>
        </p:spPr>
        <p:txBody>
          <a:bodyPr/>
          <a:lstStyle/>
          <a:p>
            <a:endParaRPr lang="en-US"/>
          </a:p>
        </p:txBody>
      </p:sp>
      <p:sp>
        <p:nvSpPr>
          <p:cNvPr id="33872" name="Freeform 80"/>
          <p:cNvSpPr>
            <a:spLocks noChangeAspect="1"/>
          </p:cNvSpPr>
          <p:nvPr/>
        </p:nvSpPr>
        <p:spPr bwMode="auto">
          <a:xfrm>
            <a:off x="4594225" y="2879725"/>
            <a:ext cx="150813" cy="80963"/>
          </a:xfrm>
          <a:custGeom>
            <a:avLst/>
            <a:gdLst>
              <a:gd name="T0" fmla="*/ 2147483647 w 82"/>
              <a:gd name="T1" fmla="*/ 2147483647 h 44"/>
              <a:gd name="T2" fmla="*/ 2147483647 w 82"/>
              <a:gd name="T3" fmla="*/ 2147483647 h 44"/>
              <a:gd name="T4" fmla="*/ 2147483647 w 82"/>
              <a:gd name="T5" fmla="*/ 2147483647 h 44"/>
              <a:gd name="T6" fmla="*/ 2147483647 w 82"/>
              <a:gd name="T7" fmla="*/ 2147483647 h 44"/>
              <a:gd name="T8" fmla="*/ 2147483647 w 82"/>
              <a:gd name="T9" fmla="*/ 2147483647 h 44"/>
              <a:gd name="T10" fmla="*/ 2147483647 w 82"/>
              <a:gd name="T11" fmla="*/ 2147483647 h 44"/>
              <a:gd name="T12" fmla="*/ 2147483647 w 82"/>
              <a:gd name="T13" fmla="*/ 2147483647 h 44"/>
              <a:gd name="T14" fmla="*/ 2147483647 w 82"/>
              <a:gd name="T15" fmla="*/ 2147483647 h 44"/>
              <a:gd name="T16" fmla="*/ 2147483647 w 82"/>
              <a:gd name="T17" fmla="*/ 2147483647 h 44"/>
              <a:gd name="T18" fmla="*/ 2147483647 w 82"/>
              <a:gd name="T19" fmla="*/ 2147483647 h 44"/>
              <a:gd name="T20" fmla="*/ 2147483647 w 82"/>
              <a:gd name="T21" fmla="*/ 2147483647 h 44"/>
              <a:gd name="T22" fmla="*/ 2147483647 w 82"/>
              <a:gd name="T23" fmla="*/ 2147483647 h 44"/>
              <a:gd name="T24" fmla="*/ 2147483647 w 82"/>
              <a:gd name="T25" fmla="*/ 2147483647 h 44"/>
              <a:gd name="T26" fmla="*/ 2147483647 w 82"/>
              <a:gd name="T27" fmla="*/ 2147483647 h 44"/>
              <a:gd name="T28" fmla="*/ 2147483647 w 82"/>
              <a:gd name="T29" fmla="*/ 2147483647 h 44"/>
              <a:gd name="T30" fmla="*/ 2147483647 w 82"/>
              <a:gd name="T31" fmla="*/ 2147483647 h 44"/>
              <a:gd name="T32" fmla="*/ 2147483647 w 82"/>
              <a:gd name="T33" fmla="*/ 2147483647 h 44"/>
              <a:gd name="T34" fmla="*/ 2147483647 w 82"/>
              <a:gd name="T35" fmla="*/ 2147483647 h 44"/>
              <a:gd name="T36" fmla="*/ 2147483647 w 82"/>
              <a:gd name="T37" fmla="*/ 2147483647 h 44"/>
              <a:gd name="T38" fmla="*/ 2147483647 w 82"/>
              <a:gd name="T39" fmla="*/ 2147483647 h 44"/>
              <a:gd name="T40" fmla="*/ 2147483647 w 82"/>
              <a:gd name="T41" fmla="*/ 2147483647 h 44"/>
              <a:gd name="T42" fmla="*/ 2147483647 w 82"/>
              <a:gd name="T43" fmla="*/ 2147483647 h 44"/>
              <a:gd name="T44" fmla="*/ 2147483647 w 82"/>
              <a:gd name="T45" fmla="*/ 2147483647 h 44"/>
              <a:gd name="T46" fmla="*/ 2147483647 w 82"/>
              <a:gd name="T47" fmla="*/ 2147483647 h 44"/>
              <a:gd name="T48" fmla="*/ 2147483647 w 82"/>
              <a:gd name="T49" fmla="*/ 2147483647 h 44"/>
              <a:gd name="T50" fmla="*/ 2147483647 w 82"/>
              <a:gd name="T51" fmla="*/ 2147483647 h 44"/>
              <a:gd name="T52" fmla="*/ 0 w 82"/>
              <a:gd name="T53" fmla="*/ 2147483647 h 44"/>
              <a:gd name="T54" fmla="*/ 2147483647 w 82"/>
              <a:gd name="T55" fmla="*/ 2147483647 h 44"/>
              <a:gd name="T56" fmla="*/ 2147483647 w 82"/>
              <a:gd name="T57" fmla="*/ 2147483647 h 44"/>
              <a:gd name="T58" fmla="*/ 2147483647 w 82"/>
              <a:gd name="T59" fmla="*/ 2147483647 h 44"/>
              <a:gd name="T60" fmla="*/ 2147483647 w 82"/>
              <a:gd name="T61" fmla="*/ 2147483647 h 44"/>
              <a:gd name="T62" fmla="*/ 2147483647 w 82"/>
              <a:gd name="T63" fmla="*/ 2147483647 h 44"/>
              <a:gd name="T64" fmla="*/ 2147483647 w 82"/>
              <a:gd name="T65" fmla="*/ 2147483647 h 44"/>
              <a:gd name="T66" fmla="*/ 2147483647 w 82"/>
              <a:gd name="T67" fmla="*/ 2147483647 h 44"/>
              <a:gd name="T68" fmla="*/ 2147483647 w 82"/>
              <a:gd name="T69" fmla="*/ 2147483647 h 44"/>
              <a:gd name="T70" fmla="*/ 2147483647 w 82"/>
              <a:gd name="T71" fmla="*/ 2147483647 h 44"/>
              <a:gd name="T72" fmla="*/ 2147483647 w 82"/>
              <a:gd name="T73" fmla="*/ 2147483647 h 44"/>
              <a:gd name="T74" fmla="*/ 2147483647 w 82"/>
              <a:gd name="T75" fmla="*/ 2147483647 h 44"/>
              <a:gd name="T76" fmla="*/ 2147483647 w 82"/>
              <a:gd name="T77" fmla="*/ 2147483647 h 44"/>
              <a:gd name="T78" fmla="*/ 2147483647 w 82"/>
              <a:gd name="T79" fmla="*/ 2147483647 h 44"/>
              <a:gd name="T80" fmla="*/ 2147483647 w 82"/>
              <a:gd name="T81" fmla="*/ 2147483647 h 44"/>
              <a:gd name="T82" fmla="*/ 2147483647 w 82"/>
              <a:gd name="T83" fmla="*/ 2147483647 h 44"/>
              <a:gd name="T84" fmla="*/ 2147483647 w 82"/>
              <a:gd name="T85" fmla="*/ 2147483647 h 44"/>
              <a:gd name="T86" fmla="*/ 2147483647 w 82"/>
              <a:gd name="T87" fmla="*/ 2147483647 h 44"/>
              <a:gd name="T88" fmla="*/ 2147483647 w 82"/>
              <a:gd name="T89" fmla="*/ 2147483647 h 44"/>
              <a:gd name="T90" fmla="*/ 2147483647 w 82"/>
              <a:gd name="T91" fmla="*/ 2147483647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B2B2B2"/>
          </a:solidFill>
          <a:ln w="3175" cap="rnd">
            <a:solidFill>
              <a:srgbClr val="B2B2B2"/>
            </a:solidFill>
            <a:round/>
            <a:headEnd/>
            <a:tailEnd/>
          </a:ln>
        </p:spPr>
        <p:txBody>
          <a:bodyPr/>
          <a:lstStyle/>
          <a:p>
            <a:endParaRPr lang="en-US"/>
          </a:p>
        </p:txBody>
      </p:sp>
      <p:sp>
        <p:nvSpPr>
          <p:cNvPr id="33873" name="Freeform 81"/>
          <p:cNvSpPr>
            <a:spLocks noChangeAspect="1"/>
          </p:cNvSpPr>
          <p:nvPr/>
        </p:nvSpPr>
        <p:spPr bwMode="auto">
          <a:xfrm>
            <a:off x="4625975" y="3017838"/>
            <a:ext cx="69850" cy="47625"/>
          </a:xfrm>
          <a:custGeom>
            <a:avLst/>
            <a:gdLst>
              <a:gd name="T0" fmla="*/ 2147483647 w 37"/>
              <a:gd name="T1" fmla="*/ 2147483647 h 27"/>
              <a:gd name="T2" fmla="*/ 2147483647 w 37"/>
              <a:gd name="T3" fmla="*/ 2147483647 h 27"/>
              <a:gd name="T4" fmla="*/ 2147483647 w 37"/>
              <a:gd name="T5" fmla="*/ 0 h 27"/>
              <a:gd name="T6" fmla="*/ 2147483647 w 37"/>
              <a:gd name="T7" fmla="*/ 2147483647 h 27"/>
              <a:gd name="T8" fmla="*/ 2147483647 w 37"/>
              <a:gd name="T9" fmla="*/ 2147483647 h 27"/>
              <a:gd name="T10" fmla="*/ 2147483647 w 37"/>
              <a:gd name="T11" fmla="*/ 2147483647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2147483647 w 37"/>
              <a:gd name="T25" fmla="*/ 2147483647 h 27"/>
              <a:gd name="T26" fmla="*/ 2147483647 w 37"/>
              <a:gd name="T27" fmla="*/ 2147483647 h 27"/>
              <a:gd name="T28" fmla="*/ 2147483647 w 37"/>
              <a:gd name="T29" fmla="*/ 2147483647 h 27"/>
              <a:gd name="T30" fmla="*/ 2147483647 w 37"/>
              <a:gd name="T31" fmla="*/ 2147483647 h 27"/>
              <a:gd name="T32" fmla="*/ 2147483647 w 37"/>
              <a:gd name="T33" fmla="*/ 2147483647 h 27"/>
              <a:gd name="T34" fmla="*/ 2147483647 w 37"/>
              <a:gd name="T35" fmla="*/ 2147483647 h 27"/>
              <a:gd name="T36" fmla="*/ 2147483647 w 37"/>
              <a:gd name="T37" fmla="*/ 2147483647 h 27"/>
              <a:gd name="T38" fmla="*/ 2147483647 w 37"/>
              <a:gd name="T39" fmla="*/ 2147483647 h 27"/>
              <a:gd name="T40" fmla="*/ 2147483647 w 37"/>
              <a:gd name="T41" fmla="*/ 2147483647 h 27"/>
              <a:gd name="T42" fmla="*/ 2147483647 w 37"/>
              <a:gd name="T43" fmla="*/ 2147483647 h 27"/>
              <a:gd name="T44" fmla="*/ 2147483647 w 37"/>
              <a:gd name="T45" fmla="*/ 2147483647 h 27"/>
              <a:gd name="T46" fmla="*/ 2147483647 w 37"/>
              <a:gd name="T47" fmla="*/ 2147483647 h 27"/>
              <a:gd name="T48" fmla="*/ 2147483647 w 37"/>
              <a:gd name="T49" fmla="*/ 2147483647 h 27"/>
              <a:gd name="T50" fmla="*/ 2147483647 w 37"/>
              <a:gd name="T51" fmla="*/ 2147483647 h 27"/>
              <a:gd name="T52" fmla="*/ 2147483647 w 37"/>
              <a:gd name="T53" fmla="*/ 2147483647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B2B2B2"/>
          </a:solidFill>
          <a:ln w="3175" cap="rnd">
            <a:solidFill>
              <a:srgbClr val="B2B2B2"/>
            </a:solidFill>
            <a:round/>
            <a:headEnd/>
            <a:tailEnd/>
          </a:ln>
        </p:spPr>
        <p:txBody>
          <a:bodyPr/>
          <a:lstStyle/>
          <a:p>
            <a:endParaRPr lang="en-US"/>
          </a:p>
        </p:txBody>
      </p:sp>
      <p:sp>
        <p:nvSpPr>
          <p:cNvPr id="33874" name="Freeform 82"/>
          <p:cNvSpPr>
            <a:spLocks noChangeAspect="1" noEditPoints="1"/>
          </p:cNvSpPr>
          <p:nvPr/>
        </p:nvSpPr>
        <p:spPr bwMode="auto">
          <a:xfrm>
            <a:off x="4687888" y="2960688"/>
            <a:ext cx="147637" cy="92075"/>
          </a:xfrm>
          <a:custGeom>
            <a:avLst/>
            <a:gdLst>
              <a:gd name="T0" fmla="*/ 0 w 79"/>
              <a:gd name="T1" fmla="*/ 2147483647 h 50"/>
              <a:gd name="T2" fmla="*/ 2147483647 w 79"/>
              <a:gd name="T3" fmla="*/ 2147483647 h 50"/>
              <a:gd name="T4" fmla="*/ 2147483647 w 79"/>
              <a:gd name="T5" fmla="*/ 2147483647 h 50"/>
              <a:gd name="T6" fmla="*/ 2147483647 w 79"/>
              <a:gd name="T7" fmla="*/ 2147483647 h 50"/>
              <a:gd name="T8" fmla="*/ 2147483647 w 79"/>
              <a:gd name="T9" fmla="*/ 2147483647 h 50"/>
              <a:gd name="T10" fmla="*/ 2147483647 w 79"/>
              <a:gd name="T11" fmla="*/ 2147483647 h 50"/>
              <a:gd name="T12" fmla="*/ 2147483647 w 79"/>
              <a:gd name="T13" fmla="*/ 2147483647 h 50"/>
              <a:gd name="T14" fmla="*/ 2147483647 w 79"/>
              <a:gd name="T15" fmla="*/ 2147483647 h 50"/>
              <a:gd name="T16" fmla="*/ 2147483647 w 79"/>
              <a:gd name="T17" fmla="*/ 2147483647 h 50"/>
              <a:gd name="T18" fmla="*/ 2147483647 w 79"/>
              <a:gd name="T19" fmla="*/ 2147483647 h 50"/>
              <a:gd name="T20" fmla="*/ 2147483647 w 79"/>
              <a:gd name="T21" fmla="*/ 2147483647 h 50"/>
              <a:gd name="T22" fmla="*/ 2147483647 w 79"/>
              <a:gd name="T23" fmla="*/ 2147483647 h 50"/>
              <a:gd name="T24" fmla="*/ 2147483647 w 79"/>
              <a:gd name="T25" fmla="*/ 2147483647 h 50"/>
              <a:gd name="T26" fmla="*/ 2147483647 w 79"/>
              <a:gd name="T27" fmla="*/ 2147483647 h 50"/>
              <a:gd name="T28" fmla="*/ 2147483647 w 79"/>
              <a:gd name="T29" fmla="*/ 2147483647 h 50"/>
              <a:gd name="T30" fmla="*/ 2147483647 w 79"/>
              <a:gd name="T31" fmla="*/ 2147483647 h 50"/>
              <a:gd name="T32" fmla="*/ 2147483647 w 79"/>
              <a:gd name="T33" fmla="*/ 2147483647 h 50"/>
              <a:gd name="T34" fmla="*/ 2147483647 w 79"/>
              <a:gd name="T35" fmla="*/ 2147483647 h 50"/>
              <a:gd name="T36" fmla="*/ 2147483647 w 79"/>
              <a:gd name="T37" fmla="*/ 2147483647 h 50"/>
              <a:gd name="T38" fmla="*/ 2147483647 w 79"/>
              <a:gd name="T39" fmla="*/ 2147483647 h 50"/>
              <a:gd name="T40" fmla="*/ 2147483647 w 79"/>
              <a:gd name="T41" fmla="*/ 2147483647 h 50"/>
              <a:gd name="T42" fmla="*/ 2147483647 w 79"/>
              <a:gd name="T43" fmla="*/ 2147483647 h 50"/>
              <a:gd name="T44" fmla="*/ 2147483647 w 79"/>
              <a:gd name="T45" fmla="*/ 2147483647 h 50"/>
              <a:gd name="T46" fmla="*/ 2147483647 w 79"/>
              <a:gd name="T47" fmla="*/ 2147483647 h 50"/>
              <a:gd name="T48" fmla="*/ 2147483647 w 79"/>
              <a:gd name="T49" fmla="*/ 2147483647 h 50"/>
              <a:gd name="T50" fmla="*/ 2147483647 w 79"/>
              <a:gd name="T51" fmla="*/ 2147483647 h 50"/>
              <a:gd name="T52" fmla="*/ 2147483647 w 79"/>
              <a:gd name="T53" fmla="*/ 2147483647 h 50"/>
              <a:gd name="T54" fmla="*/ 2147483647 w 79"/>
              <a:gd name="T55" fmla="*/ 2147483647 h 50"/>
              <a:gd name="T56" fmla="*/ 2147483647 w 79"/>
              <a:gd name="T57" fmla="*/ 2147483647 h 50"/>
              <a:gd name="T58" fmla="*/ 2147483647 w 79"/>
              <a:gd name="T59" fmla="*/ 2147483647 h 50"/>
              <a:gd name="T60" fmla="*/ 2147483647 w 79"/>
              <a:gd name="T61" fmla="*/ 2147483647 h 50"/>
              <a:gd name="T62" fmla="*/ 2147483647 w 79"/>
              <a:gd name="T63" fmla="*/ 2147483647 h 50"/>
              <a:gd name="T64" fmla="*/ 2147483647 w 79"/>
              <a:gd name="T65" fmla="*/ 0 h 50"/>
              <a:gd name="T66" fmla="*/ 2147483647 w 79"/>
              <a:gd name="T67" fmla="*/ 2147483647 h 50"/>
              <a:gd name="T68" fmla="*/ 2147483647 w 79"/>
              <a:gd name="T69" fmla="*/ 2147483647 h 50"/>
              <a:gd name="T70" fmla="*/ 2147483647 w 79"/>
              <a:gd name="T71" fmla="*/ 2147483647 h 50"/>
              <a:gd name="T72" fmla="*/ 2147483647 w 79"/>
              <a:gd name="T73" fmla="*/ 2147483647 h 50"/>
              <a:gd name="T74" fmla="*/ 2147483647 w 79"/>
              <a:gd name="T75" fmla="*/ 2147483647 h 50"/>
              <a:gd name="T76" fmla="*/ 2147483647 w 79"/>
              <a:gd name="T77" fmla="*/ 2147483647 h 50"/>
              <a:gd name="T78" fmla="*/ 2147483647 w 79"/>
              <a:gd name="T79" fmla="*/ 2147483647 h 50"/>
              <a:gd name="T80" fmla="*/ 2147483647 w 79"/>
              <a:gd name="T81" fmla="*/ 2147483647 h 50"/>
              <a:gd name="T82" fmla="*/ 2147483647 w 79"/>
              <a:gd name="T83" fmla="*/ 2147483647 h 50"/>
              <a:gd name="T84" fmla="*/ 2147483647 w 79"/>
              <a:gd name="T85" fmla="*/ 2147483647 h 50"/>
              <a:gd name="T86" fmla="*/ 2147483647 w 79"/>
              <a:gd name="T87" fmla="*/ 2147483647 h 50"/>
              <a:gd name="T88" fmla="*/ 2147483647 w 79"/>
              <a:gd name="T89" fmla="*/ 2147483647 h 50"/>
              <a:gd name="T90" fmla="*/ 2147483647 w 79"/>
              <a:gd name="T91" fmla="*/ 2147483647 h 50"/>
              <a:gd name="T92" fmla="*/ 2147483647 w 79"/>
              <a:gd name="T93" fmla="*/ 2147483647 h 50"/>
              <a:gd name="T94" fmla="*/ 2147483647 w 79"/>
              <a:gd name="T95" fmla="*/ 2147483647 h 50"/>
              <a:gd name="T96" fmla="*/ 2147483647 w 79"/>
              <a:gd name="T97" fmla="*/ 2147483647 h 50"/>
              <a:gd name="T98" fmla="*/ 2147483647 w 79"/>
              <a:gd name="T99" fmla="*/ 2147483647 h 50"/>
              <a:gd name="T100" fmla="*/ 2147483647 w 79"/>
              <a:gd name="T101" fmla="*/ 2147483647 h 50"/>
              <a:gd name="T102" fmla="*/ 0 w 79"/>
              <a:gd name="T103" fmla="*/ 2147483647 h 50"/>
              <a:gd name="T104" fmla="*/ 2147483647 w 79"/>
              <a:gd name="T105" fmla="*/ 2147483647 h 50"/>
              <a:gd name="T106" fmla="*/ 2147483647 w 79"/>
              <a:gd name="T107" fmla="*/ 2147483647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B2B2B2"/>
          </a:solidFill>
          <a:ln w="3175" cap="rnd">
            <a:solidFill>
              <a:srgbClr val="B2B2B2"/>
            </a:solidFill>
            <a:round/>
            <a:headEnd/>
            <a:tailEnd/>
          </a:ln>
        </p:spPr>
        <p:txBody>
          <a:bodyPr/>
          <a:lstStyle/>
          <a:p>
            <a:endParaRPr lang="en-US"/>
          </a:p>
        </p:txBody>
      </p:sp>
      <p:sp>
        <p:nvSpPr>
          <p:cNvPr id="33875" name="Freeform 83"/>
          <p:cNvSpPr>
            <a:spLocks noChangeAspect="1"/>
          </p:cNvSpPr>
          <p:nvPr/>
        </p:nvSpPr>
        <p:spPr bwMode="auto">
          <a:xfrm>
            <a:off x="4700588" y="2927350"/>
            <a:ext cx="127000" cy="61913"/>
          </a:xfrm>
          <a:custGeom>
            <a:avLst/>
            <a:gdLst>
              <a:gd name="T0" fmla="*/ 2147483647 w 69"/>
              <a:gd name="T1" fmla="*/ 2147483647 h 33"/>
              <a:gd name="T2" fmla="*/ 2147483647 w 69"/>
              <a:gd name="T3" fmla="*/ 2147483647 h 33"/>
              <a:gd name="T4" fmla="*/ 2147483647 w 69"/>
              <a:gd name="T5" fmla="*/ 2147483647 h 33"/>
              <a:gd name="T6" fmla="*/ 2147483647 w 69"/>
              <a:gd name="T7" fmla="*/ 2147483647 h 33"/>
              <a:gd name="T8" fmla="*/ 2147483647 w 69"/>
              <a:gd name="T9" fmla="*/ 2147483647 h 33"/>
              <a:gd name="T10" fmla="*/ 2147483647 w 69"/>
              <a:gd name="T11" fmla="*/ 2147483647 h 33"/>
              <a:gd name="T12" fmla="*/ 2147483647 w 69"/>
              <a:gd name="T13" fmla="*/ 2147483647 h 33"/>
              <a:gd name="T14" fmla="*/ 2147483647 w 69"/>
              <a:gd name="T15" fmla="*/ 2147483647 h 33"/>
              <a:gd name="T16" fmla="*/ 2147483647 w 69"/>
              <a:gd name="T17" fmla="*/ 2147483647 h 33"/>
              <a:gd name="T18" fmla="*/ 2147483647 w 69"/>
              <a:gd name="T19" fmla="*/ 2147483647 h 33"/>
              <a:gd name="T20" fmla="*/ 2147483647 w 69"/>
              <a:gd name="T21" fmla="*/ 2147483647 h 33"/>
              <a:gd name="T22" fmla="*/ 2147483647 w 69"/>
              <a:gd name="T23" fmla="*/ 2147483647 h 33"/>
              <a:gd name="T24" fmla="*/ 2147483647 w 69"/>
              <a:gd name="T25" fmla="*/ 2147483647 h 33"/>
              <a:gd name="T26" fmla="*/ 2147483647 w 69"/>
              <a:gd name="T27" fmla="*/ 2147483647 h 33"/>
              <a:gd name="T28" fmla="*/ 2147483647 w 69"/>
              <a:gd name="T29" fmla="*/ 0 h 33"/>
              <a:gd name="T30" fmla="*/ 2147483647 w 69"/>
              <a:gd name="T31" fmla="*/ 2147483647 h 33"/>
              <a:gd name="T32" fmla="*/ 2147483647 w 69"/>
              <a:gd name="T33" fmla="*/ 2147483647 h 33"/>
              <a:gd name="T34" fmla="*/ 2147483647 w 69"/>
              <a:gd name="T35" fmla="*/ 2147483647 h 33"/>
              <a:gd name="T36" fmla="*/ 2147483647 w 69"/>
              <a:gd name="T37" fmla="*/ 2147483647 h 33"/>
              <a:gd name="T38" fmla="*/ 2147483647 w 69"/>
              <a:gd name="T39" fmla="*/ 2147483647 h 33"/>
              <a:gd name="T40" fmla="*/ 2147483647 w 69"/>
              <a:gd name="T41" fmla="*/ 2147483647 h 33"/>
              <a:gd name="T42" fmla="*/ 2147483647 w 69"/>
              <a:gd name="T43" fmla="*/ 2147483647 h 33"/>
              <a:gd name="T44" fmla="*/ 2147483647 w 69"/>
              <a:gd name="T45" fmla="*/ 2147483647 h 33"/>
              <a:gd name="T46" fmla="*/ 2147483647 w 69"/>
              <a:gd name="T47" fmla="*/ 2147483647 h 33"/>
              <a:gd name="T48" fmla="*/ 2147483647 w 69"/>
              <a:gd name="T49" fmla="*/ 2147483647 h 33"/>
              <a:gd name="T50" fmla="*/ 2147483647 w 69"/>
              <a:gd name="T51" fmla="*/ 2147483647 h 33"/>
              <a:gd name="T52" fmla="*/ 2147483647 w 69"/>
              <a:gd name="T53" fmla="*/ 2147483647 h 33"/>
              <a:gd name="T54" fmla="*/ 2147483647 w 69"/>
              <a:gd name="T55" fmla="*/ 2147483647 h 33"/>
              <a:gd name="T56" fmla="*/ 2147483647 w 69"/>
              <a:gd name="T57" fmla="*/ 2147483647 h 33"/>
              <a:gd name="T58" fmla="*/ 2147483647 w 69"/>
              <a:gd name="T59" fmla="*/ 2147483647 h 33"/>
              <a:gd name="T60" fmla="*/ 2147483647 w 69"/>
              <a:gd name="T61" fmla="*/ 2147483647 h 33"/>
              <a:gd name="T62" fmla="*/ 2147483647 w 69"/>
              <a:gd name="T63" fmla="*/ 2147483647 h 33"/>
              <a:gd name="T64" fmla="*/ 2147483647 w 69"/>
              <a:gd name="T65" fmla="*/ 2147483647 h 33"/>
              <a:gd name="T66" fmla="*/ 2147483647 w 69"/>
              <a:gd name="T67" fmla="*/ 2147483647 h 33"/>
              <a:gd name="T68" fmla="*/ 2147483647 w 69"/>
              <a:gd name="T69" fmla="*/ 2147483647 h 33"/>
              <a:gd name="T70" fmla="*/ 2147483647 w 69"/>
              <a:gd name="T71" fmla="*/ 2147483647 h 33"/>
              <a:gd name="T72" fmla="*/ 2147483647 w 69"/>
              <a:gd name="T73" fmla="*/ 2147483647 h 33"/>
              <a:gd name="T74" fmla="*/ 2147483647 w 69"/>
              <a:gd name="T75" fmla="*/ 2147483647 h 33"/>
              <a:gd name="T76" fmla="*/ 2147483647 w 69"/>
              <a:gd name="T77" fmla="*/ 2147483647 h 33"/>
              <a:gd name="T78" fmla="*/ 2147483647 w 69"/>
              <a:gd name="T79" fmla="*/ 2147483647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B2B2B2"/>
          </a:solidFill>
          <a:ln w="3175" cap="rnd">
            <a:solidFill>
              <a:srgbClr val="B2B2B2"/>
            </a:solidFill>
            <a:round/>
            <a:headEnd/>
            <a:tailEnd/>
          </a:ln>
        </p:spPr>
        <p:txBody>
          <a:bodyPr/>
          <a:lstStyle/>
          <a:p>
            <a:endParaRPr lang="en-US"/>
          </a:p>
        </p:txBody>
      </p:sp>
      <p:sp>
        <p:nvSpPr>
          <p:cNvPr id="33876" name="Freeform 84"/>
          <p:cNvSpPr>
            <a:spLocks noChangeAspect="1"/>
          </p:cNvSpPr>
          <p:nvPr/>
        </p:nvSpPr>
        <p:spPr bwMode="auto">
          <a:xfrm>
            <a:off x="4629150" y="3027363"/>
            <a:ext cx="130175" cy="112712"/>
          </a:xfrm>
          <a:custGeom>
            <a:avLst/>
            <a:gdLst>
              <a:gd name="T0" fmla="*/ 2147483647 w 71"/>
              <a:gd name="T1" fmla="*/ 2147483647 h 61"/>
              <a:gd name="T2" fmla="*/ 2147483647 w 71"/>
              <a:gd name="T3" fmla="*/ 2147483647 h 61"/>
              <a:gd name="T4" fmla="*/ 2147483647 w 71"/>
              <a:gd name="T5" fmla="*/ 2147483647 h 61"/>
              <a:gd name="T6" fmla="*/ 2147483647 w 71"/>
              <a:gd name="T7" fmla="*/ 2147483647 h 61"/>
              <a:gd name="T8" fmla="*/ 2147483647 w 71"/>
              <a:gd name="T9" fmla="*/ 2147483647 h 61"/>
              <a:gd name="T10" fmla="*/ 2147483647 w 71"/>
              <a:gd name="T11" fmla="*/ 2147483647 h 61"/>
              <a:gd name="T12" fmla="*/ 2147483647 w 71"/>
              <a:gd name="T13" fmla="*/ 2147483647 h 61"/>
              <a:gd name="T14" fmla="*/ 2147483647 w 71"/>
              <a:gd name="T15" fmla="*/ 2147483647 h 61"/>
              <a:gd name="T16" fmla="*/ 2147483647 w 71"/>
              <a:gd name="T17" fmla="*/ 2147483647 h 61"/>
              <a:gd name="T18" fmla="*/ 2147483647 w 71"/>
              <a:gd name="T19" fmla="*/ 2147483647 h 61"/>
              <a:gd name="T20" fmla="*/ 2147483647 w 71"/>
              <a:gd name="T21" fmla="*/ 2147483647 h 61"/>
              <a:gd name="T22" fmla="*/ 2147483647 w 71"/>
              <a:gd name="T23" fmla="*/ 2147483647 h 61"/>
              <a:gd name="T24" fmla="*/ 2147483647 w 71"/>
              <a:gd name="T25" fmla="*/ 2147483647 h 61"/>
              <a:gd name="T26" fmla="*/ 2147483647 w 71"/>
              <a:gd name="T27" fmla="*/ 2147483647 h 61"/>
              <a:gd name="T28" fmla="*/ 0 w 71"/>
              <a:gd name="T29" fmla="*/ 2147483647 h 61"/>
              <a:gd name="T30" fmla="*/ 2147483647 w 71"/>
              <a:gd name="T31" fmla="*/ 2147483647 h 61"/>
              <a:gd name="T32" fmla="*/ 2147483647 w 71"/>
              <a:gd name="T33" fmla="*/ 2147483647 h 61"/>
              <a:gd name="T34" fmla="*/ 2147483647 w 71"/>
              <a:gd name="T35" fmla="*/ 2147483647 h 61"/>
              <a:gd name="T36" fmla="*/ 2147483647 w 71"/>
              <a:gd name="T37" fmla="*/ 2147483647 h 61"/>
              <a:gd name="T38" fmla="*/ 2147483647 w 71"/>
              <a:gd name="T39" fmla="*/ 2147483647 h 61"/>
              <a:gd name="T40" fmla="*/ 2147483647 w 71"/>
              <a:gd name="T41" fmla="*/ 2147483647 h 61"/>
              <a:gd name="T42" fmla="*/ 2147483647 w 71"/>
              <a:gd name="T43" fmla="*/ 2147483647 h 61"/>
              <a:gd name="T44" fmla="*/ 2147483647 w 71"/>
              <a:gd name="T45" fmla="*/ 2147483647 h 61"/>
              <a:gd name="T46" fmla="*/ 2147483647 w 71"/>
              <a:gd name="T47" fmla="*/ 2147483647 h 61"/>
              <a:gd name="T48" fmla="*/ 2147483647 w 71"/>
              <a:gd name="T49" fmla="*/ 2147483647 h 61"/>
              <a:gd name="T50" fmla="*/ 2147483647 w 71"/>
              <a:gd name="T51" fmla="*/ 2147483647 h 61"/>
              <a:gd name="T52" fmla="*/ 2147483647 w 71"/>
              <a:gd name="T53" fmla="*/ 2147483647 h 61"/>
              <a:gd name="T54" fmla="*/ 2147483647 w 71"/>
              <a:gd name="T55" fmla="*/ 2147483647 h 61"/>
              <a:gd name="T56" fmla="*/ 2147483647 w 71"/>
              <a:gd name="T57" fmla="*/ 2147483647 h 61"/>
              <a:gd name="T58" fmla="*/ 2147483647 w 71"/>
              <a:gd name="T59" fmla="*/ 2147483647 h 61"/>
              <a:gd name="T60" fmla="*/ 2147483647 w 71"/>
              <a:gd name="T61" fmla="*/ 2147483647 h 61"/>
              <a:gd name="T62" fmla="*/ 2147483647 w 71"/>
              <a:gd name="T63" fmla="*/ 2147483647 h 61"/>
              <a:gd name="T64" fmla="*/ 2147483647 w 71"/>
              <a:gd name="T65" fmla="*/ 2147483647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B2B2B2"/>
          </a:solidFill>
          <a:ln w="3175" cap="rnd">
            <a:solidFill>
              <a:srgbClr val="B2B2B2"/>
            </a:solidFill>
            <a:round/>
            <a:headEnd/>
            <a:tailEnd/>
          </a:ln>
        </p:spPr>
        <p:txBody>
          <a:bodyPr/>
          <a:lstStyle/>
          <a:p>
            <a:endParaRPr lang="en-US"/>
          </a:p>
        </p:txBody>
      </p:sp>
      <p:sp>
        <p:nvSpPr>
          <p:cNvPr id="33877" name="Freeform 85"/>
          <p:cNvSpPr>
            <a:spLocks noChangeAspect="1"/>
          </p:cNvSpPr>
          <p:nvPr/>
        </p:nvSpPr>
        <p:spPr bwMode="auto">
          <a:xfrm>
            <a:off x="4676775" y="3068638"/>
            <a:ext cx="93663" cy="87312"/>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0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2147483647 w 49"/>
              <a:gd name="T35" fmla="*/ 2147483647 h 46"/>
              <a:gd name="T36" fmla="*/ 2147483647 w 49"/>
              <a:gd name="T37" fmla="*/ 2147483647 h 46"/>
              <a:gd name="T38" fmla="*/ 2147483647 w 49"/>
              <a:gd name="T39" fmla="*/ 2147483647 h 46"/>
              <a:gd name="T40" fmla="*/ 2147483647 w 49"/>
              <a:gd name="T41" fmla="*/ 2147483647 h 46"/>
              <a:gd name="T42" fmla="*/ 2147483647 w 49"/>
              <a:gd name="T43" fmla="*/ 2147483647 h 46"/>
              <a:gd name="T44" fmla="*/ 2147483647 w 49"/>
              <a:gd name="T45" fmla="*/ 2147483647 h 46"/>
              <a:gd name="T46" fmla="*/ 2147483647 w 49"/>
              <a:gd name="T47" fmla="*/ 2147483647 h 46"/>
              <a:gd name="T48" fmla="*/ 2147483647 w 49"/>
              <a:gd name="T49" fmla="*/ 2147483647 h 46"/>
              <a:gd name="T50" fmla="*/ 2147483647 w 49"/>
              <a:gd name="T51" fmla="*/ 2147483647 h 46"/>
              <a:gd name="T52" fmla="*/ 2147483647 w 49"/>
              <a:gd name="T53" fmla="*/ 2147483647 h 46"/>
              <a:gd name="T54" fmla="*/ 2147483647 w 49"/>
              <a:gd name="T55" fmla="*/ 2147483647 h 46"/>
              <a:gd name="T56" fmla="*/ 2147483647 w 49"/>
              <a:gd name="T57" fmla="*/ 2147483647 h 46"/>
              <a:gd name="T58" fmla="*/ 2147483647 w 49"/>
              <a:gd name="T59" fmla="*/ 2147483647 h 46"/>
              <a:gd name="T60" fmla="*/ 2147483647 w 49"/>
              <a:gd name="T61" fmla="*/ 2147483647 h 46"/>
              <a:gd name="T62" fmla="*/ 2147483647 w 49"/>
              <a:gd name="T63" fmla="*/ 2147483647 h 46"/>
              <a:gd name="T64" fmla="*/ 2147483647 w 49"/>
              <a:gd name="T65" fmla="*/ 2147483647 h 46"/>
              <a:gd name="T66" fmla="*/ 2147483647 w 49"/>
              <a:gd name="T67" fmla="*/ 2147483647 h 46"/>
              <a:gd name="T68" fmla="*/ 2147483647 w 49"/>
              <a:gd name="T69" fmla="*/ 214748364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B2B2B2"/>
          </a:solidFill>
          <a:ln w="3175" cap="rnd">
            <a:solidFill>
              <a:srgbClr val="B2B2B2"/>
            </a:solidFill>
            <a:round/>
            <a:headEnd/>
            <a:tailEnd/>
          </a:ln>
        </p:spPr>
        <p:txBody>
          <a:bodyPr/>
          <a:lstStyle/>
          <a:p>
            <a:endParaRPr lang="en-US"/>
          </a:p>
        </p:txBody>
      </p:sp>
      <p:sp>
        <p:nvSpPr>
          <p:cNvPr id="33878" name="Freeform 86"/>
          <p:cNvSpPr>
            <a:spLocks noChangeAspect="1"/>
          </p:cNvSpPr>
          <p:nvPr/>
        </p:nvSpPr>
        <p:spPr bwMode="auto">
          <a:xfrm>
            <a:off x="4741863" y="3038475"/>
            <a:ext cx="101600" cy="136525"/>
          </a:xfrm>
          <a:custGeom>
            <a:avLst/>
            <a:gdLst>
              <a:gd name="T0" fmla="*/ 2147483647 w 55"/>
              <a:gd name="T1" fmla="*/ 2147483647 h 74"/>
              <a:gd name="T2" fmla="*/ 2147483647 w 55"/>
              <a:gd name="T3" fmla="*/ 2147483647 h 74"/>
              <a:gd name="T4" fmla="*/ 2147483647 w 55"/>
              <a:gd name="T5" fmla="*/ 2147483647 h 74"/>
              <a:gd name="T6" fmla="*/ 2147483647 w 55"/>
              <a:gd name="T7" fmla="*/ 2147483647 h 74"/>
              <a:gd name="T8" fmla="*/ 2147483647 w 55"/>
              <a:gd name="T9" fmla="*/ 2147483647 h 74"/>
              <a:gd name="T10" fmla="*/ 2147483647 w 55"/>
              <a:gd name="T11" fmla="*/ 2147483647 h 74"/>
              <a:gd name="T12" fmla="*/ 2147483647 w 55"/>
              <a:gd name="T13" fmla="*/ 2147483647 h 74"/>
              <a:gd name="T14" fmla="*/ 2147483647 w 55"/>
              <a:gd name="T15" fmla="*/ 2147483647 h 74"/>
              <a:gd name="T16" fmla="*/ 2147483647 w 55"/>
              <a:gd name="T17" fmla="*/ 2147483647 h 74"/>
              <a:gd name="T18" fmla="*/ 2147483647 w 55"/>
              <a:gd name="T19" fmla="*/ 2147483647 h 74"/>
              <a:gd name="T20" fmla="*/ 2147483647 w 55"/>
              <a:gd name="T21" fmla="*/ 2147483647 h 74"/>
              <a:gd name="T22" fmla="*/ 2147483647 w 55"/>
              <a:gd name="T23" fmla="*/ 2147483647 h 74"/>
              <a:gd name="T24" fmla="*/ 2147483647 w 55"/>
              <a:gd name="T25" fmla="*/ 2147483647 h 74"/>
              <a:gd name="T26" fmla="*/ 2147483647 w 55"/>
              <a:gd name="T27" fmla="*/ 2147483647 h 74"/>
              <a:gd name="T28" fmla="*/ 2147483647 w 55"/>
              <a:gd name="T29" fmla="*/ 2147483647 h 74"/>
              <a:gd name="T30" fmla="*/ 2147483647 w 55"/>
              <a:gd name="T31" fmla="*/ 2147483647 h 74"/>
              <a:gd name="T32" fmla="*/ 2147483647 w 55"/>
              <a:gd name="T33" fmla="*/ 2147483647 h 74"/>
              <a:gd name="T34" fmla="*/ 2147483647 w 55"/>
              <a:gd name="T35" fmla="*/ 2147483647 h 74"/>
              <a:gd name="T36" fmla="*/ 2147483647 w 55"/>
              <a:gd name="T37" fmla="*/ 2147483647 h 74"/>
              <a:gd name="T38" fmla="*/ 2147483647 w 55"/>
              <a:gd name="T39" fmla="*/ 2147483647 h 74"/>
              <a:gd name="T40" fmla="*/ 2147483647 w 55"/>
              <a:gd name="T41" fmla="*/ 2147483647 h 74"/>
              <a:gd name="T42" fmla="*/ 2147483647 w 55"/>
              <a:gd name="T43" fmla="*/ 2147483647 h 74"/>
              <a:gd name="T44" fmla="*/ 2147483647 w 55"/>
              <a:gd name="T45" fmla="*/ 2147483647 h 74"/>
              <a:gd name="T46" fmla="*/ 2147483647 w 55"/>
              <a:gd name="T47" fmla="*/ 2147483647 h 74"/>
              <a:gd name="T48" fmla="*/ 2147483647 w 55"/>
              <a:gd name="T49" fmla="*/ 2147483647 h 74"/>
              <a:gd name="T50" fmla="*/ 2147483647 w 55"/>
              <a:gd name="T51" fmla="*/ 2147483647 h 74"/>
              <a:gd name="T52" fmla="*/ 2147483647 w 55"/>
              <a:gd name="T53" fmla="*/ 2147483647 h 74"/>
              <a:gd name="T54" fmla="*/ 2147483647 w 55"/>
              <a:gd name="T55" fmla="*/ 2147483647 h 74"/>
              <a:gd name="T56" fmla="*/ 2147483647 w 55"/>
              <a:gd name="T57" fmla="*/ 2147483647 h 74"/>
              <a:gd name="T58" fmla="*/ 2147483647 w 55"/>
              <a:gd name="T59" fmla="*/ 2147483647 h 74"/>
              <a:gd name="T60" fmla="*/ 2147483647 w 55"/>
              <a:gd name="T61" fmla="*/ 2147483647 h 74"/>
              <a:gd name="T62" fmla="*/ 2147483647 w 55"/>
              <a:gd name="T63" fmla="*/ 2147483647 h 74"/>
              <a:gd name="T64" fmla="*/ 2147483647 w 55"/>
              <a:gd name="T65" fmla="*/ 2147483647 h 74"/>
              <a:gd name="T66" fmla="*/ 2147483647 w 55"/>
              <a:gd name="T67" fmla="*/ 2147483647 h 74"/>
              <a:gd name="T68" fmla="*/ 2147483647 w 55"/>
              <a:gd name="T69" fmla="*/ 2147483647 h 74"/>
              <a:gd name="T70" fmla="*/ 2147483647 w 55"/>
              <a:gd name="T71" fmla="*/ 2147483647 h 74"/>
              <a:gd name="T72" fmla="*/ 2147483647 w 55"/>
              <a:gd name="T73" fmla="*/ 2147483647 h 74"/>
              <a:gd name="T74" fmla="*/ 2147483647 w 55"/>
              <a:gd name="T75" fmla="*/ 2147483647 h 74"/>
              <a:gd name="T76" fmla="*/ 0 w 55"/>
              <a:gd name="T77" fmla="*/ 2147483647 h 74"/>
              <a:gd name="T78" fmla="*/ 2147483647 w 55"/>
              <a:gd name="T79" fmla="*/ 2147483647 h 74"/>
              <a:gd name="T80" fmla="*/ 2147483647 w 55"/>
              <a:gd name="T81" fmla="*/ 2147483647 h 74"/>
              <a:gd name="T82" fmla="*/ 2147483647 w 55"/>
              <a:gd name="T83" fmla="*/ 2147483647 h 74"/>
              <a:gd name="T84" fmla="*/ 2147483647 w 55"/>
              <a:gd name="T85" fmla="*/ 2147483647 h 74"/>
              <a:gd name="T86" fmla="*/ 2147483647 w 55"/>
              <a:gd name="T87" fmla="*/ 2147483647 h 74"/>
              <a:gd name="T88" fmla="*/ 2147483647 w 55"/>
              <a:gd name="T89" fmla="*/ 2147483647 h 74"/>
              <a:gd name="T90" fmla="*/ 2147483647 w 55"/>
              <a:gd name="T91" fmla="*/ 2147483647 h 74"/>
              <a:gd name="T92" fmla="*/ 2147483647 w 55"/>
              <a:gd name="T93" fmla="*/ 2147483647 h 74"/>
              <a:gd name="T94" fmla="*/ 2147483647 w 55"/>
              <a:gd name="T95" fmla="*/ 2147483647 h 74"/>
              <a:gd name="T96" fmla="*/ 2147483647 w 55"/>
              <a:gd name="T97" fmla="*/ 2147483647 h 74"/>
              <a:gd name="T98" fmla="*/ 2147483647 w 55"/>
              <a:gd name="T99" fmla="*/ 2147483647 h 74"/>
              <a:gd name="T100" fmla="*/ 2147483647 w 55"/>
              <a:gd name="T101" fmla="*/ 2147483647 h 74"/>
              <a:gd name="T102" fmla="*/ 2147483647 w 55"/>
              <a:gd name="T103" fmla="*/ 2147483647 h 74"/>
              <a:gd name="T104" fmla="*/ 2147483647 w 55"/>
              <a:gd name="T105" fmla="*/ 2147483647 h 74"/>
              <a:gd name="T106" fmla="*/ 2147483647 w 55"/>
              <a:gd name="T107" fmla="*/ 2147483647 h 74"/>
              <a:gd name="T108" fmla="*/ 2147483647 w 55"/>
              <a:gd name="T109" fmla="*/ 2147483647 h 74"/>
              <a:gd name="T110" fmla="*/ 2147483647 w 55"/>
              <a:gd name="T111" fmla="*/ 2147483647 h 74"/>
              <a:gd name="T112" fmla="*/ 2147483647 w 55"/>
              <a:gd name="T113" fmla="*/ 2147483647 h 74"/>
              <a:gd name="T114" fmla="*/ 2147483647 w 55"/>
              <a:gd name="T115" fmla="*/ 0 h 74"/>
              <a:gd name="T116" fmla="*/ 2147483647 w 55"/>
              <a:gd name="T117" fmla="*/ 2147483647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B2B2B2"/>
          </a:solidFill>
          <a:ln w="3175" cap="rnd">
            <a:solidFill>
              <a:srgbClr val="B2B2B2"/>
            </a:solidFill>
            <a:round/>
            <a:headEnd/>
            <a:tailEnd/>
          </a:ln>
        </p:spPr>
        <p:txBody>
          <a:bodyPr/>
          <a:lstStyle/>
          <a:p>
            <a:endParaRPr lang="en-US"/>
          </a:p>
        </p:txBody>
      </p:sp>
      <p:sp>
        <p:nvSpPr>
          <p:cNvPr id="33879" name="Freeform 87"/>
          <p:cNvSpPr>
            <a:spLocks noChangeAspect="1"/>
          </p:cNvSpPr>
          <p:nvPr/>
        </p:nvSpPr>
        <p:spPr bwMode="auto">
          <a:xfrm>
            <a:off x="4787900" y="3157538"/>
            <a:ext cx="57150" cy="49212"/>
          </a:xfrm>
          <a:custGeom>
            <a:avLst/>
            <a:gdLst>
              <a:gd name="T0" fmla="*/ 2147483647 w 30"/>
              <a:gd name="T1" fmla="*/ 2147483647 h 26"/>
              <a:gd name="T2" fmla="*/ 2147483647 w 30"/>
              <a:gd name="T3" fmla="*/ 2147483647 h 26"/>
              <a:gd name="T4" fmla="*/ 2147483647 w 30"/>
              <a:gd name="T5" fmla="*/ 2147483647 h 26"/>
              <a:gd name="T6" fmla="*/ 2147483647 w 30"/>
              <a:gd name="T7" fmla="*/ 2147483647 h 26"/>
              <a:gd name="T8" fmla="*/ 2147483647 w 30"/>
              <a:gd name="T9" fmla="*/ 2147483647 h 26"/>
              <a:gd name="T10" fmla="*/ 2147483647 w 30"/>
              <a:gd name="T11" fmla="*/ 2147483647 h 26"/>
              <a:gd name="T12" fmla="*/ 2147483647 w 30"/>
              <a:gd name="T13" fmla="*/ 2147483647 h 26"/>
              <a:gd name="T14" fmla="*/ 2147483647 w 30"/>
              <a:gd name="T15" fmla="*/ 2147483647 h 26"/>
              <a:gd name="T16" fmla="*/ 2147483647 w 30"/>
              <a:gd name="T17" fmla="*/ 2147483647 h 26"/>
              <a:gd name="T18" fmla="*/ 2147483647 w 30"/>
              <a:gd name="T19" fmla="*/ 2147483647 h 26"/>
              <a:gd name="T20" fmla="*/ 2147483647 w 30"/>
              <a:gd name="T21" fmla="*/ 2147483647 h 26"/>
              <a:gd name="T22" fmla="*/ 2147483647 w 30"/>
              <a:gd name="T23" fmla="*/ 2147483647 h 26"/>
              <a:gd name="T24" fmla="*/ 2147483647 w 30"/>
              <a:gd name="T25" fmla="*/ 2147483647 h 26"/>
              <a:gd name="T26" fmla="*/ 2147483647 w 30"/>
              <a:gd name="T27" fmla="*/ 2147483647 h 26"/>
              <a:gd name="T28" fmla="*/ 2147483647 w 30"/>
              <a:gd name="T29" fmla="*/ 2147483647 h 26"/>
              <a:gd name="T30" fmla="*/ 2147483647 w 30"/>
              <a:gd name="T31" fmla="*/ 0 h 26"/>
              <a:gd name="T32" fmla="*/ 2147483647 w 30"/>
              <a:gd name="T33" fmla="*/ 2147483647 h 26"/>
              <a:gd name="T34" fmla="*/ 2147483647 w 30"/>
              <a:gd name="T35" fmla="*/ 2147483647 h 26"/>
              <a:gd name="T36" fmla="*/ 2147483647 w 30"/>
              <a:gd name="T37" fmla="*/ 2147483647 h 26"/>
              <a:gd name="T38" fmla="*/ 2147483647 w 30"/>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B2B2B2"/>
          </a:solidFill>
          <a:ln w="3175" cap="rnd">
            <a:solidFill>
              <a:srgbClr val="B2B2B2"/>
            </a:solidFill>
            <a:round/>
            <a:headEnd/>
            <a:tailEnd/>
          </a:ln>
        </p:spPr>
        <p:txBody>
          <a:bodyPr/>
          <a:lstStyle/>
          <a:p>
            <a:endParaRPr lang="en-US"/>
          </a:p>
        </p:txBody>
      </p:sp>
      <p:sp>
        <p:nvSpPr>
          <p:cNvPr id="33880" name="Freeform 88"/>
          <p:cNvSpPr>
            <a:spLocks noChangeAspect="1"/>
          </p:cNvSpPr>
          <p:nvPr/>
        </p:nvSpPr>
        <p:spPr bwMode="auto">
          <a:xfrm>
            <a:off x="4762500" y="3151188"/>
            <a:ext cx="42863" cy="92075"/>
          </a:xfrm>
          <a:custGeom>
            <a:avLst/>
            <a:gdLst>
              <a:gd name="T0" fmla="*/ 2147483647 w 22"/>
              <a:gd name="T1" fmla="*/ 2147483647 h 50"/>
              <a:gd name="T2" fmla="*/ 2147483647 w 22"/>
              <a:gd name="T3" fmla="*/ 2147483647 h 50"/>
              <a:gd name="T4" fmla="*/ 2147483647 w 22"/>
              <a:gd name="T5" fmla="*/ 2147483647 h 50"/>
              <a:gd name="T6" fmla="*/ 2147483647 w 22"/>
              <a:gd name="T7" fmla="*/ 2147483647 h 50"/>
              <a:gd name="T8" fmla="*/ 0 w 22"/>
              <a:gd name="T9" fmla="*/ 2147483647 h 50"/>
              <a:gd name="T10" fmla="*/ 2147483647 w 22"/>
              <a:gd name="T11" fmla="*/ 2147483647 h 50"/>
              <a:gd name="T12" fmla="*/ 2147483647 w 22"/>
              <a:gd name="T13" fmla="*/ 2147483647 h 50"/>
              <a:gd name="T14" fmla="*/ 2147483647 w 22"/>
              <a:gd name="T15" fmla="*/ 2147483647 h 50"/>
              <a:gd name="T16" fmla="*/ 2147483647 w 22"/>
              <a:gd name="T17" fmla="*/ 2147483647 h 50"/>
              <a:gd name="T18" fmla="*/ 2147483647 w 22"/>
              <a:gd name="T19" fmla="*/ 2147483647 h 50"/>
              <a:gd name="T20" fmla="*/ 2147483647 w 22"/>
              <a:gd name="T21" fmla="*/ 2147483647 h 50"/>
              <a:gd name="T22" fmla="*/ 2147483647 w 22"/>
              <a:gd name="T23" fmla="*/ 2147483647 h 50"/>
              <a:gd name="T24" fmla="*/ 2147483647 w 22"/>
              <a:gd name="T25" fmla="*/ 2147483647 h 50"/>
              <a:gd name="T26" fmla="*/ 2147483647 w 22"/>
              <a:gd name="T27" fmla="*/ 2147483647 h 50"/>
              <a:gd name="T28" fmla="*/ 2147483647 w 22"/>
              <a:gd name="T29" fmla="*/ 2147483647 h 50"/>
              <a:gd name="T30" fmla="*/ 2147483647 w 22"/>
              <a:gd name="T31" fmla="*/ 2147483647 h 50"/>
              <a:gd name="T32" fmla="*/ 2147483647 w 22"/>
              <a:gd name="T33" fmla="*/ 2147483647 h 50"/>
              <a:gd name="T34" fmla="*/ 2147483647 w 22"/>
              <a:gd name="T35" fmla="*/ 2147483647 h 50"/>
              <a:gd name="T36" fmla="*/ 2147483647 w 22"/>
              <a:gd name="T37" fmla="*/ 2147483647 h 50"/>
              <a:gd name="T38" fmla="*/ 2147483647 w 22"/>
              <a:gd name="T39" fmla="*/ 2147483647 h 50"/>
              <a:gd name="T40" fmla="*/ 2147483647 w 22"/>
              <a:gd name="T41" fmla="*/ 2147483647 h 50"/>
              <a:gd name="T42" fmla="*/ 2147483647 w 22"/>
              <a:gd name="T43" fmla="*/ 2147483647 h 50"/>
              <a:gd name="T44" fmla="*/ 2147483647 w 22"/>
              <a:gd name="T45" fmla="*/ 2147483647 h 50"/>
              <a:gd name="T46" fmla="*/ 2147483647 w 22"/>
              <a:gd name="T47" fmla="*/ 2147483647 h 50"/>
              <a:gd name="T48" fmla="*/ 2147483647 w 22"/>
              <a:gd name="T49" fmla="*/ 2147483647 h 50"/>
              <a:gd name="T50" fmla="*/ 2147483647 w 2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B2B2B2"/>
          </a:solidFill>
          <a:ln w="3175" cap="rnd">
            <a:solidFill>
              <a:srgbClr val="B2B2B2"/>
            </a:solidFill>
            <a:round/>
            <a:headEnd/>
            <a:tailEnd/>
          </a:ln>
        </p:spPr>
        <p:txBody>
          <a:bodyPr/>
          <a:lstStyle/>
          <a:p>
            <a:endParaRPr lang="en-US"/>
          </a:p>
        </p:txBody>
      </p:sp>
      <p:sp>
        <p:nvSpPr>
          <p:cNvPr id="33881" name="Freeform 89"/>
          <p:cNvSpPr>
            <a:spLocks noChangeAspect="1"/>
          </p:cNvSpPr>
          <p:nvPr/>
        </p:nvSpPr>
        <p:spPr bwMode="auto">
          <a:xfrm>
            <a:off x="4783138" y="3181350"/>
            <a:ext cx="141287" cy="158750"/>
          </a:xfrm>
          <a:custGeom>
            <a:avLst/>
            <a:gdLst>
              <a:gd name="T0" fmla="*/ 2147483647 w 76"/>
              <a:gd name="T1" fmla="*/ 2147483647 h 86"/>
              <a:gd name="T2" fmla="*/ 2147483647 w 76"/>
              <a:gd name="T3" fmla="*/ 2147483647 h 86"/>
              <a:gd name="T4" fmla="*/ 2147483647 w 76"/>
              <a:gd name="T5" fmla="*/ 0 h 86"/>
              <a:gd name="T6" fmla="*/ 2147483647 w 76"/>
              <a:gd name="T7" fmla="*/ 2147483647 h 86"/>
              <a:gd name="T8" fmla="*/ 2147483647 w 76"/>
              <a:gd name="T9" fmla="*/ 2147483647 h 86"/>
              <a:gd name="T10" fmla="*/ 2147483647 w 76"/>
              <a:gd name="T11" fmla="*/ 2147483647 h 86"/>
              <a:gd name="T12" fmla="*/ 2147483647 w 76"/>
              <a:gd name="T13" fmla="*/ 2147483647 h 86"/>
              <a:gd name="T14" fmla="*/ 2147483647 w 76"/>
              <a:gd name="T15" fmla="*/ 2147483647 h 86"/>
              <a:gd name="T16" fmla="*/ 2147483647 w 76"/>
              <a:gd name="T17" fmla="*/ 2147483647 h 86"/>
              <a:gd name="T18" fmla="*/ 2147483647 w 76"/>
              <a:gd name="T19" fmla="*/ 2147483647 h 86"/>
              <a:gd name="T20" fmla="*/ 2147483647 w 76"/>
              <a:gd name="T21" fmla="*/ 2147483647 h 86"/>
              <a:gd name="T22" fmla="*/ 2147483647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2147483647 h 86"/>
              <a:gd name="T74" fmla="*/ 2147483647 w 76"/>
              <a:gd name="T75" fmla="*/ 2147483647 h 86"/>
              <a:gd name="T76" fmla="*/ 2147483647 w 76"/>
              <a:gd name="T77" fmla="*/ 2147483647 h 86"/>
              <a:gd name="T78" fmla="*/ 2147483647 w 76"/>
              <a:gd name="T79" fmla="*/ 2147483647 h 86"/>
              <a:gd name="T80" fmla="*/ 2147483647 w 76"/>
              <a:gd name="T81" fmla="*/ 2147483647 h 86"/>
              <a:gd name="T82" fmla="*/ 2147483647 w 76"/>
              <a:gd name="T83" fmla="*/ 2147483647 h 86"/>
              <a:gd name="T84" fmla="*/ 2147483647 w 76"/>
              <a:gd name="T85" fmla="*/ 2147483647 h 86"/>
              <a:gd name="T86" fmla="*/ 2147483647 w 76"/>
              <a:gd name="T87" fmla="*/ 2147483647 h 86"/>
              <a:gd name="T88" fmla="*/ 2147483647 w 76"/>
              <a:gd name="T89" fmla="*/ 2147483647 h 86"/>
              <a:gd name="T90" fmla="*/ 2147483647 w 76"/>
              <a:gd name="T91" fmla="*/ 2147483647 h 86"/>
              <a:gd name="T92" fmla="*/ 2147483647 w 76"/>
              <a:gd name="T93" fmla="*/ 2147483647 h 86"/>
              <a:gd name="T94" fmla="*/ 2147483647 w 76"/>
              <a:gd name="T95" fmla="*/ 2147483647 h 86"/>
              <a:gd name="T96" fmla="*/ 2147483647 w 76"/>
              <a:gd name="T97" fmla="*/ 2147483647 h 86"/>
              <a:gd name="T98" fmla="*/ 2147483647 w 76"/>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B2B2B2"/>
          </a:solidFill>
          <a:ln w="3175" cap="rnd">
            <a:solidFill>
              <a:srgbClr val="B2B2B2"/>
            </a:solidFill>
            <a:round/>
            <a:headEnd/>
            <a:tailEnd/>
          </a:ln>
        </p:spPr>
        <p:txBody>
          <a:bodyPr/>
          <a:lstStyle/>
          <a:p>
            <a:endParaRPr lang="en-US"/>
          </a:p>
        </p:txBody>
      </p:sp>
      <p:sp>
        <p:nvSpPr>
          <p:cNvPr id="33882" name="Freeform 90"/>
          <p:cNvSpPr>
            <a:spLocks noChangeAspect="1"/>
          </p:cNvSpPr>
          <p:nvPr/>
        </p:nvSpPr>
        <p:spPr bwMode="auto">
          <a:xfrm>
            <a:off x="4911725" y="3167063"/>
            <a:ext cx="66675" cy="49212"/>
          </a:xfrm>
          <a:custGeom>
            <a:avLst/>
            <a:gdLst>
              <a:gd name="T0" fmla="*/ 2147483647 w 35"/>
              <a:gd name="T1" fmla="*/ 2147483647 h 27"/>
              <a:gd name="T2" fmla="*/ 2147483647 w 35"/>
              <a:gd name="T3" fmla="*/ 2147483647 h 27"/>
              <a:gd name="T4" fmla="*/ 2147483647 w 35"/>
              <a:gd name="T5" fmla="*/ 2147483647 h 27"/>
              <a:gd name="T6" fmla="*/ 2147483647 w 35"/>
              <a:gd name="T7" fmla="*/ 2147483647 h 27"/>
              <a:gd name="T8" fmla="*/ 2147483647 w 35"/>
              <a:gd name="T9" fmla="*/ 2147483647 h 27"/>
              <a:gd name="T10" fmla="*/ 2147483647 w 35"/>
              <a:gd name="T11" fmla="*/ 2147483647 h 27"/>
              <a:gd name="T12" fmla="*/ 2147483647 w 35"/>
              <a:gd name="T13" fmla="*/ 2147483647 h 27"/>
              <a:gd name="T14" fmla="*/ 2147483647 w 35"/>
              <a:gd name="T15" fmla="*/ 2147483647 h 27"/>
              <a:gd name="T16" fmla="*/ 2147483647 w 35"/>
              <a:gd name="T17" fmla="*/ 2147483647 h 27"/>
              <a:gd name="T18" fmla="*/ 2147483647 w 35"/>
              <a:gd name="T19" fmla="*/ 2147483647 h 27"/>
              <a:gd name="T20" fmla="*/ 2147483647 w 35"/>
              <a:gd name="T21" fmla="*/ 2147483647 h 27"/>
              <a:gd name="T22" fmla="*/ 2147483647 w 35"/>
              <a:gd name="T23" fmla="*/ 2147483647 h 27"/>
              <a:gd name="T24" fmla="*/ 2147483647 w 35"/>
              <a:gd name="T25" fmla="*/ 2147483647 h 27"/>
              <a:gd name="T26" fmla="*/ 2147483647 w 35"/>
              <a:gd name="T27" fmla="*/ 2147483647 h 27"/>
              <a:gd name="T28" fmla="*/ 2147483647 w 35"/>
              <a:gd name="T29" fmla="*/ 2147483647 h 27"/>
              <a:gd name="T30" fmla="*/ 2147483647 w 35"/>
              <a:gd name="T31" fmla="*/ 2147483647 h 27"/>
              <a:gd name="T32" fmla="*/ 2147483647 w 35"/>
              <a:gd name="T33" fmla="*/ 2147483647 h 27"/>
              <a:gd name="T34" fmla="*/ 2147483647 w 35"/>
              <a:gd name="T35" fmla="*/ 2147483647 h 27"/>
              <a:gd name="T36" fmla="*/ 2147483647 w 35"/>
              <a:gd name="T37" fmla="*/ 2147483647 h 27"/>
              <a:gd name="T38" fmla="*/ 2147483647 w 35"/>
              <a:gd name="T39" fmla="*/ 2147483647 h 27"/>
              <a:gd name="T40" fmla="*/ 2147483647 w 35"/>
              <a:gd name="T41" fmla="*/ 2147483647 h 27"/>
              <a:gd name="T42" fmla="*/ 2147483647 w 35"/>
              <a:gd name="T43" fmla="*/ 2147483647 h 27"/>
              <a:gd name="T44" fmla="*/ 2147483647 w 35"/>
              <a:gd name="T45" fmla="*/ 2147483647 h 27"/>
              <a:gd name="T46" fmla="*/ 2147483647 w 35"/>
              <a:gd name="T47" fmla="*/ 2147483647 h 27"/>
              <a:gd name="T48" fmla="*/ 2147483647 w 35"/>
              <a:gd name="T49" fmla="*/ 2147483647 h 27"/>
              <a:gd name="T50" fmla="*/ 2147483647 w 35"/>
              <a:gd name="T51" fmla="*/ 214748364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B2B2B2"/>
          </a:solidFill>
          <a:ln w="3175" cap="rnd">
            <a:solidFill>
              <a:srgbClr val="B2B2B2"/>
            </a:solidFill>
            <a:round/>
            <a:headEnd/>
            <a:tailEnd/>
          </a:ln>
        </p:spPr>
        <p:txBody>
          <a:bodyPr/>
          <a:lstStyle/>
          <a:p>
            <a:endParaRPr lang="en-US"/>
          </a:p>
        </p:txBody>
      </p:sp>
      <p:sp>
        <p:nvSpPr>
          <p:cNvPr id="33883" name="Freeform 91"/>
          <p:cNvSpPr>
            <a:spLocks noChangeAspect="1"/>
          </p:cNvSpPr>
          <p:nvPr/>
        </p:nvSpPr>
        <p:spPr bwMode="auto">
          <a:xfrm>
            <a:off x="4822825" y="3098800"/>
            <a:ext cx="144463" cy="95250"/>
          </a:xfrm>
          <a:custGeom>
            <a:avLst/>
            <a:gdLst>
              <a:gd name="T0" fmla="*/ 2147483647 w 78"/>
              <a:gd name="T1" fmla="*/ 2147483647 h 51"/>
              <a:gd name="T2" fmla="*/ 2147483647 w 78"/>
              <a:gd name="T3" fmla="*/ 2147483647 h 51"/>
              <a:gd name="T4" fmla="*/ 2147483647 w 78"/>
              <a:gd name="T5" fmla="*/ 2147483647 h 51"/>
              <a:gd name="T6" fmla="*/ 2147483647 w 78"/>
              <a:gd name="T7" fmla="*/ 2147483647 h 51"/>
              <a:gd name="T8" fmla="*/ 2147483647 w 78"/>
              <a:gd name="T9" fmla="*/ 2147483647 h 51"/>
              <a:gd name="T10" fmla="*/ 2147483647 w 78"/>
              <a:gd name="T11" fmla="*/ 2147483647 h 51"/>
              <a:gd name="T12" fmla="*/ 2147483647 w 78"/>
              <a:gd name="T13" fmla="*/ 2147483647 h 51"/>
              <a:gd name="T14" fmla="*/ 2147483647 w 78"/>
              <a:gd name="T15" fmla="*/ 2147483647 h 51"/>
              <a:gd name="T16" fmla="*/ 2147483647 w 78"/>
              <a:gd name="T17" fmla="*/ 2147483647 h 51"/>
              <a:gd name="T18" fmla="*/ 2147483647 w 78"/>
              <a:gd name="T19" fmla="*/ 2147483647 h 51"/>
              <a:gd name="T20" fmla="*/ 2147483647 w 78"/>
              <a:gd name="T21" fmla="*/ 2147483647 h 51"/>
              <a:gd name="T22" fmla="*/ 2147483647 w 78"/>
              <a:gd name="T23" fmla="*/ 2147483647 h 51"/>
              <a:gd name="T24" fmla="*/ 2147483647 w 78"/>
              <a:gd name="T25" fmla="*/ 2147483647 h 51"/>
              <a:gd name="T26" fmla="*/ 2147483647 w 78"/>
              <a:gd name="T27" fmla="*/ 2147483647 h 51"/>
              <a:gd name="T28" fmla="*/ 2147483647 w 78"/>
              <a:gd name="T29" fmla="*/ 2147483647 h 51"/>
              <a:gd name="T30" fmla="*/ 2147483647 w 78"/>
              <a:gd name="T31" fmla="*/ 2147483647 h 51"/>
              <a:gd name="T32" fmla="*/ 2147483647 w 78"/>
              <a:gd name="T33" fmla="*/ 2147483647 h 51"/>
              <a:gd name="T34" fmla="*/ 2147483647 w 78"/>
              <a:gd name="T35" fmla="*/ 2147483647 h 51"/>
              <a:gd name="T36" fmla="*/ 2147483647 w 78"/>
              <a:gd name="T37" fmla="*/ 2147483647 h 51"/>
              <a:gd name="T38" fmla="*/ 2147483647 w 78"/>
              <a:gd name="T39" fmla="*/ 2147483647 h 51"/>
              <a:gd name="T40" fmla="*/ 2147483647 w 78"/>
              <a:gd name="T41" fmla="*/ 2147483647 h 51"/>
              <a:gd name="T42" fmla="*/ 2147483647 w 78"/>
              <a:gd name="T43" fmla="*/ 0 h 51"/>
              <a:gd name="T44" fmla="*/ 2147483647 w 78"/>
              <a:gd name="T45" fmla="*/ 2147483647 h 51"/>
              <a:gd name="T46" fmla="*/ 2147483647 w 78"/>
              <a:gd name="T47" fmla="*/ 2147483647 h 51"/>
              <a:gd name="T48" fmla="*/ 2147483647 w 78"/>
              <a:gd name="T49" fmla="*/ 2147483647 h 51"/>
              <a:gd name="T50" fmla="*/ 2147483647 w 78"/>
              <a:gd name="T51" fmla="*/ 2147483647 h 51"/>
              <a:gd name="T52" fmla="*/ 2147483647 w 78"/>
              <a:gd name="T53" fmla="*/ 2147483647 h 51"/>
              <a:gd name="T54" fmla="*/ 2147483647 w 78"/>
              <a:gd name="T55" fmla="*/ 2147483647 h 51"/>
              <a:gd name="T56" fmla="*/ 2147483647 w 78"/>
              <a:gd name="T57" fmla="*/ 2147483647 h 51"/>
              <a:gd name="T58" fmla="*/ 2147483647 w 78"/>
              <a:gd name="T59" fmla="*/ 2147483647 h 51"/>
              <a:gd name="T60" fmla="*/ 2147483647 w 78"/>
              <a:gd name="T61" fmla="*/ 2147483647 h 51"/>
              <a:gd name="T62" fmla="*/ 2147483647 w 78"/>
              <a:gd name="T63" fmla="*/ 2147483647 h 51"/>
              <a:gd name="T64" fmla="*/ 2147483647 w 78"/>
              <a:gd name="T65" fmla="*/ 2147483647 h 51"/>
              <a:gd name="T66" fmla="*/ 2147483647 w 78"/>
              <a:gd name="T67" fmla="*/ 2147483647 h 51"/>
              <a:gd name="T68" fmla="*/ 2147483647 w 78"/>
              <a:gd name="T69" fmla="*/ 2147483647 h 51"/>
              <a:gd name="T70" fmla="*/ 2147483647 w 78"/>
              <a:gd name="T71" fmla="*/ 2147483647 h 51"/>
              <a:gd name="T72" fmla="*/ 2147483647 w 78"/>
              <a:gd name="T73" fmla="*/ 2147483647 h 51"/>
              <a:gd name="T74" fmla="*/ 2147483647 w 78"/>
              <a:gd name="T75" fmla="*/ 2147483647 h 51"/>
              <a:gd name="T76" fmla="*/ 2147483647 w 78"/>
              <a:gd name="T77" fmla="*/ 2147483647 h 51"/>
              <a:gd name="T78" fmla="*/ 2147483647 w 78"/>
              <a:gd name="T79" fmla="*/ 2147483647 h 51"/>
              <a:gd name="T80" fmla="*/ 2147483647 w 78"/>
              <a:gd name="T81" fmla="*/ 2147483647 h 51"/>
              <a:gd name="T82" fmla="*/ 2147483647 w 78"/>
              <a:gd name="T83" fmla="*/ 2147483647 h 51"/>
              <a:gd name="T84" fmla="*/ 2147483647 w 78"/>
              <a:gd name="T85" fmla="*/ 2147483647 h 51"/>
              <a:gd name="T86" fmla="*/ 2147483647 w 78"/>
              <a:gd name="T87" fmla="*/ 2147483647 h 51"/>
              <a:gd name="T88" fmla="*/ 2147483647 w 78"/>
              <a:gd name="T89" fmla="*/ 2147483647 h 51"/>
              <a:gd name="T90" fmla="*/ 2147483647 w 78"/>
              <a:gd name="T91" fmla="*/ 2147483647 h 51"/>
              <a:gd name="T92" fmla="*/ 2147483647 w 78"/>
              <a:gd name="T93" fmla="*/ 2147483647 h 51"/>
              <a:gd name="T94" fmla="*/ 2147483647 w 78"/>
              <a:gd name="T95" fmla="*/ 2147483647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B2B2B2"/>
          </a:solidFill>
          <a:ln w="3175" cap="rnd">
            <a:solidFill>
              <a:srgbClr val="B2B2B2"/>
            </a:solidFill>
            <a:round/>
            <a:headEnd/>
            <a:tailEnd/>
          </a:ln>
        </p:spPr>
        <p:txBody>
          <a:bodyPr/>
          <a:lstStyle/>
          <a:p>
            <a:endParaRPr lang="en-US"/>
          </a:p>
        </p:txBody>
      </p:sp>
      <p:sp>
        <p:nvSpPr>
          <p:cNvPr id="33884" name="Freeform 92"/>
          <p:cNvSpPr>
            <a:spLocks noChangeAspect="1"/>
          </p:cNvSpPr>
          <p:nvPr/>
        </p:nvSpPr>
        <p:spPr bwMode="auto">
          <a:xfrm>
            <a:off x="4779963" y="2974975"/>
            <a:ext cx="214312" cy="139700"/>
          </a:xfrm>
          <a:custGeom>
            <a:avLst/>
            <a:gdLst>
              <a:gd name="T0" fmla="*/ 2147483647 w 116"/>
              <a:gd name="T1" fmla="*/ 2147483647 h 76"/>
              <a:gd name="T2" fmla="*/ 2147483647 w 116"/>
              <a:gd name="T3" fmla="*/ 2147483647 h 76"/>
              <a:gd name="T4" fmla="*/ 2147483647 w 116"/>
              <a:gd name="T5" fmla="*/ 2147483647 h 76"/>
              <a:gd name="T6" fmla="*/ 2147483647 w 116"/>
              <a:gd name="T7" fmla="*/ 2147483647 h 76"/>
              <a:gd name="T8" fmla="*/ 2147483647 w 116"/>
              <a:gd name="T9" fmla="*/ 2147483647 h 76"/>
              <a:gd name="T10" fmla="*/ 2147483647 w 116"/>
              <a:gd name="T11" fmla="*/ 2147483647 h 76"/>
              <a:gd name="T12" fmla="*/ 2147483647 w 116"/>
              <a:gd name="T13" fmla="*/ 2147483647 h 76"/>
              <a:gd name="T14" fmla="*/ 2147483647 w 116"/>
              <a:gd name="T15" fmla="*/ 2147483647 h 76"/>
              <a:gd name="T16" fmla="*/ 2147483647 w 116"/>
              <a:gd name="T17" fmla="*/ 2147483647 h 76"/>
              <a:gd name="T18" fmla="*/ 2147483647 w 116"/>
              <a:gd name="T19" fmla="*/ 2147483647 h 76"/>
              <a:gd name="T20" fmla="*/ 2147483647 w 116"/>
              <a:gd name="T21" fmla="*/ 0 h 76"/>
              <a:gd name="T22" fmla="*/ 2147483647 w 116"/>
              <a:gd name="T23" fmla="*/ 2147483647 h 76"/>
              <a:gd name="T24" fmla="*/ 2147483647 w 116"/>
              <a:gd name="T25" fmla="*/ 2147483647 h 76"/>
              <a:gd name="T26" fmla="*/ 2147483647 w 116"/>
              <a:gd name="T27" fmla="*/ 2147483647 h 76"/>
              <a:gd name="T28" fmla="*/ 2147483647 w 116"/>
              <a:gd name="T29" fmla="*/ 2147483647 h 76"/>
              <a:gd name="T30" fmla="*/ 2147483647 w 116"/>
              <a:gd name="T31" fmla="*/ 2147483647 h 76"/>
              <a:gd name="T32" fmla="*/ 2147483647 w 116"/>
              <a:gd name="T33" fmla="*/ 2147483647 h 76"/>
              <a:gd name="T34" fmla="*/ 2147483647 w 116"/>
              <a:gd name="T35" fmla="*/ 2147483647 h 76"/>
              <a:gd name="T36" fmla="*/ 2147483647 w 116"/>
              <a:gd name="T37" fmla="*/ 0 h 76"/>
              <a:gd name="T38" fmla="*/ 2147483647 w 116"/>
              <a:gd name="T39" fmla="*/ 2147483647 h 76"/>
              <a:gd name="T40" fmla="*/ 2147483647 w 116"/>
              <a:gd name="T41" fmla="*/ 2147483647 h 76"/>
              <a:gd name="T42" fmla="*/ 2147483647 w 116"/>
              <a:gd name="T43" fmla="*/ 2147483647 h 76"/>
              <a:gd name="T44" fmla="*/ 2147483647 w 116"/>
              <a:gd name="T45" fmla="*/ 2147483647 h 76"/>
              <a:gd name="T46" fmla="*/ 2147483647 w 116"/>
              <a:gd name="T47" fmla="*/ 2147483647 h 76"/>
              <a:gd name="T48" fmla="*/ 2147483647 w 116"/>
              <a:gd name="T49" fmla="*/ 2147483647 h 76"/>
              <a:gd name="T50" fmla="*/ 2147483647 w 116"/>
              <a:gd name="T51" fmla="*/ 2147483647 h 76"/>
              <a:gd name="T52" fmla="*/ 2147483647 w 116"/>
              <a:gd name="T53" fmla="*/ 2147483647 h 76"/>
              <a:gd name="T54" fmla="*/ 2147483647 w 116"/>
              <a:gd name="T55" fmla="*/ 2147483647 h 76"/>
              <a:gd name="T56" fmla="*/ 0 w 116"/>
              <a:gd name="T57" fmla="*/ 2147483647 h 76"/>
              <a:gd name="T58" fmla="*/ 2147483647 w 116"/>
              <a:gd name="T59" fmla="*/ 2147483647 h 76"/>
              <a:gd name="T60" fmla="*/ 2147483647 w 116"/>
              <a:gd name="T61" fmla="*/ 2147483647 h 76"/>
              <a:gd name="T62" fmla="*/ 2147483647 w 116"/>
              <a:gd name="T63" fmla="*/ 2147483647 h 76"/>
              <a:gd name="T64" fmla="*/ 2147483647 w 116"/>
              <a:gd name="T65" fmla="*/ 2147483647 h 76"/>
              <a:gd name="T66" fmla="*/ 2147483647 w 116"/>
              <a:gd name="T67" fmla="*/ 2147483647 h 76"/>
              <a:gd name="T68" fmla="*/ 2147483647 w 116"/>
              <a:gd name="T69" fmla="*/ 2147483647 h 76"/>
              <a:gd name="T70" fmla="*/ 2147483647 w 116"/>
              <a:gd name="T71" fmla="*/ 2147483647 h 76"/>
              <a:gd name="T72" fmla="*/ 2147483647 w 116"/>
              <a:gd name="T73" fmla="*/ 2147483647 h 76"/>
              <a:gd name="T74" fmla="*/ 2147483647 w 116"/>
              <a:gd name="T75" fmla="*/ 2147483647 h 76"/>
              <a:gd name="T76" fmla="*/ 2147483647 w 116"/>
              <a:gd name="T77" fmla="*/ 2147483647 h 76"/>
              <a:gd name="T78" fmla="*/ 2147483647 w 116"/>
              <a:gd name="T79" fmla="*/ 2147483647 h 76"/>
              <a:gd name="T80" fmla="*/ 2147483647 w 116"/>
              <a:gd name="T81" fmla="*/ 2147483647 h 76"/>
              <a:gd name="T82" fmla="*/ 2147483647 w 116"/>
              <a:gd name="T83" fmla="*/ 2147483647 h 76"/>
              <a:gd name="T84" fmla="*/ 2147483647 w 116"/>
              <a:gd name="T85" fmla="*/ 2147483647 h 76"/>
              <a:gd name="T86" fmla="*/ 2147483647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147483647 h 76"/>
              <a:gd name="T114" fmla="*/ 2147483647 w 116"/>
              <a:gd name="T115" fmla="*/ 2147483647 h 76"/>
              <a:gd name="T116" fmla="*/ 2147483647 w 116"/>
              <a:gd name="T117" fmla="*/ 2147483647 h 76"/>
              <a:gd name="T118" fmla="*/ 2147483647 w 116"/>
              <a:gd name="T119" fmla="*/ 2147483647 h 76"/>
              <a:gd name="T120" fmla="*/ 2147483647 w 116"/>
              <a:gd name="T121" fmla="*/ 2147483647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B2B2B2"/>
          </a:solidFill>
          <a:ln w="3175" cap="rnd">
            <a:solidFill>
              <a:srgbClr val="B2B2B2"/>
            </a:solidFill>
            <a:round/>
            <a:headEnd/>
            <a:tailEnd/>
          </a:ln>
        </p:spPr>
        <p:txBody>
          <a:bodyPr/>
          <a:lstStyle/>
          <a:p>
            <a:endParaRPr lang="en-US"/>
          </a:p>
        </p:txBody>
      </p:sp>
      <p:sp>
        <p:nvSpPr>
          <p:cNvPr id="33885" name="Freeform 93"/>
          <p:cNvSpPr>
            <a:spLocks noChangeAspect="1"/>
          </p:cNvSpPr>
          <p:nvPr/>
        </p:nvSpPr>
        <p:spPr bwMode="auto">
          <a:xfrm>
            <a:off x="4918075" y="2962275"/>
            <a:ext cx="77788" cy="106363"/>
          </a:xfrm>
          <a:custGeom>
            <a:avLst/>
            <a:gdLst>
              <a:gd name="T0" fmla="*/ 2147483647 w 43"/>
              <a:gd name="T1" fmla="*/ 2147483647 h 58"/>
              <a:gd name="T2" fmla="*/ 2147483647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2147483647 h 58"/>
              <a:gd name="T14" fmla="*/ 2147483647 w 43"/>
              <a:gd name="T15" fmla="*/ 2147483647 h 58"/>
              <a:gd name="T16" fmla="*/ 2147483647 w 43"/>
              <a:gd name="T17" fmla="*/ 2147483647 h 58"/>
              <a:gd name="T18" fmla="*/ 2147483647 w 43"/>
              <a:gd name="T19" fmla="*/ 2147483647 h 58"/>
              <a:gd name="T20" fmla="*/ 2147483647 w 43"/>
              <a:gd name="T21" fmla="*/ 2147483647 h 58"/>
              <a:gd name="T22" fmla="*/ 2147483647 w 43"/>
              <a:gd name="T23" fmla="*/ 2147483647 h 58"/>
              <a:gd name="T24" fmla="*/ 2147483647 w 43"/>
              <a:gd name="T25" fmla="*/ 2147483647 h 58"/>
              <a:gd name="T26" fmla="*/ 2147483647 w 43"/>
              <a:gd name="T27" fmla="*/ 2147483647 h 58"/>
              <a:gd name="T28" fmla="*/ 2147483647 w 43"/>
              <a:gd name="T29" fmla="*/ 2147483647 h 58"/>
              <a:gd name="T30" fmla="*/ 2147483647 w 43"/>
              <a:gd name="T31" fmla="*/ 2147483647 h 58"/>
              <a:gd name="T32" fmla="*/ 0 w 43"/>
              <a:gd name="T33" fmla="*/ 2147483647 h 58"/>
              <a:gd name="T34" fmla="*/ 2147483647 w 43"/>
              <a:gd name="T35" fmla="*/ 2147483647 h 58"/>
              <a:gd name="T36" fmla="*/ 2147483647 w 43"/>
              <a:gd name="T37" fmla="*/ 2147483647 h 58"/>
              <a:gd name="T38" fmla="*/ 2147483647 w 43"/>
              <a:gd name="T39" fmla="*/ 2147483647 h 58"/>
              <a:gd name="T40" fmla="*/ 2147483647 w 43"/>
              <a:gd name="T41" fmla="*/ 2147483647 h 58"/>
              <a:gd name="T42" fmla="*/ 2147483647 w 43"/>
              <a:gd name="T43" fmla="*/ 2147483647 h 58"/>
              <a:gd name="T44" fmla="*/ 2147483647 w 43"/>
              <a:gd name="T45" fmla="*/ 2147483647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B2B2B2"/>
          </a:solidFill>
          <a:ln w="3175" cap="rnd">
            <a:solidFill>
              <a:srgbClr val="B2B2B2"/>
            </a:solidFill>
            <a:round/>
            <a:headEnd/>
            <a:tailEnd/>
          </a:ln>
        </p:spPr>
        <p:txBody>
          <a:bodyPr/>
          <a:lstStyle/>
          <a:p>
            <a:endParaRPr lang="en-US"/>
          </a:p>
        </p:txBody>
      </p:sp>
      <p:sp>
        <p:nvSpPr>
          <p:cNvPr id="33886" name="Freeform 94"/>
          <p:cNvSpPr>
            <a:spLocks noChangeAspect="1"/>
          </p:cNvSpPr>
          <p:nvPr/>
        </p:nvSpPr>
        <p:spPr bwMode="auto">
          <a:xfrm>
            <a:off x="4818063" y="2836863"/>
            <a:ext cx="395287" cy="258762"/>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147483647 w 214"/>
              <a:gd name="T47" fmla="*/ 2147483647 h 140"/>
              <a:gd name="T48" fmla="*/ 2147483647 w 214"/>
              <a:gd name="T49" fmla="*/ 2147483647 h 140"/>
              <a:gd name="T50" fmla="*/ 2147483647 w 214"/>
              <a:gd name="T51" fmla="*/ 2147483647 h 140"/>
              <a:gd name="T52" fmla="*/ 2147483647 w 214"/>
              <a:gd name="T53" fmla="*/ 2147483647 h 140"/>
              <a:gd name="T54" fmla="*/ 2147483647 w 214"/>
              <a:gd name="T55" fmla="*/ 2147483647 h 140"/>
              <a:gd name="T56" fmla="*/ 0 w 214"/>
              <a:gd name="T57" fmla="*/ 2147483647 h 140"/>
              <a:gd name="T58" fmla="*/ 2147483647 w 214"/>
              <a:gd name="T59" fmla="*/ 2147483647 h 140"/>
              <a:gd name="T60" fmla="*/ 2147483647 w 214"/>
              <a:gd name="T61" fmla="*/ 2147483647 h 140"/>
              <a:gd name="T62" fmla="*/ 2147483647 w 214"/>
              <a:gd name="T63" fmla="*/ 2147483647 h 140"/>
              <a:gd name="T64" fmla="*/ 2147483647 w 214"/>
              <a:gd name="T65" fmla="*/ 2147483647 h 140"/>
              <a:gd name="T66" fmla="*/ 2147483647 w 214"/>
              <a:gd name="T67" fmla="*/ 2147483647 h 140"/>
              <a:gd name="T68" fmla="*/ 2147483647 w 214"/>
              <a:gd name="T69" fmla="*/ 2147483647 h 140"/>
              <a:gd name="T70" fmla="*/ 2147483647 w 214"/>
              <a:gd name="T71" fmla="*/ 2147483647 h 140"/>
              <a:gd name="T72" fmla="*/ 2147483647 w 214"/>
              <a:gd name="T73" fmla="*/ 2147483647 h 140"/>
              <a:gd name="T74" fmla="*/ 2147483647 w 214"/>
              <a:gd name="T75" fmla="*/ 2147483647 h 140"/>
              <a:gd name="T76" fmla="*/ 2147483647 w 214"/>
              <a:gd name="T77" fmla="*/ 2147483647 h 140"/>
              <a:gd name="T78" fmla="*/ 2147483647 w 214"/>
              <a:gd name="T79" fmla="*/ 2147483647 h 140"/>
              <a:gd name="T80" fmla="*/ 2147483647 w 214"/>
              <a:gd name="T81" fmla="*/ 2147483647 h 140"/>
              <a:gd name="T82" fmla="*/ 2147483647 w 214"/>
              <a:gd name="T83" fmla="*/ 2147483647 h 140"/>
              <a:gd name="T84" fmla="*/ 2147483647 w 214"/>
              <a:gd name="T85" fmla="*/ 2147483647 h 140"/>
              <a:gd name="T86" fmla="*/ 2147483647 w 214"/>
              <a:gd name="T87" fmla="*/ 2147483647 h 140"/>
              <a:gd name="T88" fmla="*/ 2147483647 w 214"/>
              <a:gd name="T89" fmla="*/ 2147483647 h 140"/>
              <a:gd name="T90" fmla="*/ 2147483647 w 214"/>
              <a:gd name="T91" fmla="*/ 2147483647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B2B2B2"/>
          </a:solidFill>
          <a:ln w="3175" cap="rnd">
            <a:solidFill>
              <a:srgbClr val="B2B2B2"/>
            </a:solidFill>
            <a:round/>
            <a:headEnd/>
            <a:tailEnd/>
          </a:ln>
        </p:spPr>
        <p:txBody>
          <a:bodyPr/>
          <a:lstStyle/>
          <a:p>
            <a:endParaRPr lang="en-US"/>
          </a:p>
        </p:txBody>
      </p:sp>
      <p:sp>
        <p:nvSpPr>
          <p:cNvPr id="33887" name="Freeform 95"/>
          <p:cNvSpPr>
            <a:spLocks noChangeAspect="1"/>
          </p:cNvSpPr>
          <p:nvPr/>
        </p:nvSpPr>
        <p:spPr bwMode="auto">
          <a:xfrm>
            <a:off x="5351463" y="2736850"/>
            <a:ext cx="903287" cy="473075"/>
          </a:xfrm>
          <a:custGeom>
            <a:avLst/>
            <a:gdLst>
              <a:gd name="T0" fmla="*/ 2147483647 w 488"/>
              <a:gd name="T1" fmla="*/ 2147483647 h 256"/>
              <a:gd name="T2" fmla="*/ 2147483647 w 488"/>
              <a:gd name="T3" fmla="*/ 2147483647 h 256"/>
              <a:gd name="T4" fmla="*/ 2147483647 w 488"/>
              <a:gd name="T5" fmla="*/ 2147483647 h 256"/>
              <a:gd name="T6" fmla="*/ 2147483647 w 488"/>
              <a:gd name="T7" fmla="*/ 2147483647 h 256"/>
              <a:gd name="T8" fmla="*/ 2147483647 w 488"/>
              <a:gd name="T9" fmla="*/ 2147483647 h 256"/>
              <a:gd name="T10" fmla="*/ 2147483647 w 488"/>
              <a:gd name="T11" fmla="*/ 2147483647 h 256"/>
              <a:gd name="T12" fmla="*/ 2147483647 w 488"/>
              <a:gd name="T13" fmla="*/ 2147483647 h 256"/>
              <a:gd name="T14" fmla="*/ 2147483647 w 488"/>
              <a:gd name="T15" fmla="*/ 2147483647 h 256"/>
              <a:gd name="T16" fmla="*/ 2147483647 w 488"/>
              <a:gd name="T17" fmla="*/ 2147483647 h 256"/>
              <a:gd name="T18" fmla="*/ 2147483647 w 488"/>
              <a:gd name="T19" fmla="*/ 2147483647 h 256"/>
              <a:gd name="T20" fmla="*/ 2147483647 w 488"/>
              <a:gd name="T21" fmla="*/ 2147483647 h 256"/>
              <a:gd name="T22" fmla="*/ 2147483647 w 488"/>
              <a:gd name="T23" fmla="*/ 2147483647 h 256"/>
              <a:gd name="T24" fmla="*/ 2147483647 w 488"/>
              <a:gd name="T25" fmla="*/ 2147483647 h 256"/>
              <a:gd name="T26" fmla="*/ 2147483647 w 488"/>
              <a:gd name="T27" fmla="*/ 2147483647 h 256"/>
              <a:gd name="T28" fmla="*/ 2147483647 w 488"/>
              <a:gd name="T29" fmla="*/ 2147483647 h 256"/>
              <a:gd name="T30" fmla="*/ 2147483647 w 488"/>
              <a:gd name="T31" fmla="*/ 2147483647 h 256"/>
              <a:gd name="T32" fmla="*/ 2147483647 w 488"/>
              <a:gd name="T33" fmla="*/ 2147483647 h 256"/>
              <a:gd name="T34" fmla="*/ 2147483647 w 488"/>
              <a:gd name="T35" fmla="*/ 2147483647 h 256"/>
              <a:gd name="T36" fmla="*/ 2147483647 w 488"/>
              <a:gd name="T37" fmla="*/ 2147483647 h 256"/>
              <a:gd name="T38" fmla="*/ 2147483647 w 488"/>
              <a:gd name="T39" fmla="*/ 2147483647 h 256"/>
              <a:gd name="T40" fmla="*/ 2147483647 w 488"/>
              <a:gd name="T41" fmla="*/ 2147483647 h 256"/>
              <a:gd name="T42" fmla="*/ 2147483647 w 488"/>
              <a:gd name="T43" fmla="*/ 2147483647 h 256"/>
              <a:gd name="T44" fmla="*/ 2147483647 w 488"/>
              <a:gd name="T45" fmla="*/ 2147483647 h 256"/>
              <a:gd name="T46" fmla="*/ 2147483647 w 488"/>
              <a:gd name="T47" fmla="*/ 2147483647 h 256"/>
              <a:gd name="T48" fmla="*/ 2147483647 w 488"/>
              <a:gd name="T49" fmla="*/ 2147483647 h 256"/>
              <a:gd name="T50" fmla="*/ 2147483647 w 488"/>
              <a:gd name="T51" fmla="*/ 2147483647 h 256"/>
              <a:gd name="T52" fmla="*/ 2147483647 w 488"/>
              <a:gd name="T53" fmla="*/ 2147483647 h 256"/>
              <a:gd name="T54" fmla="*/ 2147483647 w 488"/>
              <a:gd name="T55" fmla="*/ 2147483647 h 256"/>
              <a:gd name="T56" fmla="*/ 2147483647 w 488"/>
              <a:gd name="T57" fmla="*/ 2147483647 h 256"/>
              <a:gd name="T58" fmla="*/ 2147483647 w 488"/>
              <a:gd name="T59" fmla="*/ 2147483647 h 256"/>
              <a:gd name="T60" fmla="*/ 2147483647 w 488"/>
              <a:gd name="T61" fmla="*/ 2147483647 h 256"/>
              <a:gd name="T62" fmla="*/ 2147483647 w 488"/>
              <a:gd name="T63" fmla="*/ 2147483647 h 256"/>
              <a:gd name="T64" fmla="*/ 2147483647 w 488"/>
              <a:gd name="T65" fmla="*/ 2147483647 h 256"/>
              <a:gd name="T66" fmla="*/ 2147483647 w 488"/>
              <a:gd name="T67" fmla="*/ 2147483647 h 256"/>
              <a:gd name="T68" fmla="*/ 2147483647 w 488"/>
              <a:gd name="T69" fmla="*/ 2147483647 h 256"/>
              <a:gd name="T70" fmla="*/ 2147483647 w 488"/>
              <a:gd name="T71" fmla="*/ 2147483647 h 256"/>
              <a:gd name="T72" fmla="*/ 2147483647 w 488"/>
              <a:gd name="T73" fmla="*/ 2147483647 h 256"/>
              <a:gd name="T74" fmla="*/ 2147483647 w 488"/>
              <a:gd name="T75" fmla="*/ 2147483647 h 256"/>
              <a:gd name="T76" fmla="*/ 2147483647 w 488"/>
              <a:gd name="T77" fmla="*/ 2147483647 h 256"/>
              <a:gd name="T78" fmla="*/ 2147483647 w 488"/>
              <a:gd name="T79" fmla="*/ 2147483647 h 256"/>
              <a:gd name="T80" fmla="*/ 2147483647 w 488"/>
              <a:gd name="T81" fmla="*/ 2147483647 h 256"/>
              <a:gd name="T82" fmla="*/ 2147483647 w 488"/>
              <a:gd name="T83" fmla="*/ 2147483647 h 256"/>
              <a:gd name="T84" fmla="*/ 2147483647 w 488"/>
              <a:gd name="T85" fmla="*/ 2147483647 h 256"/>
              <a:gd name="T86" fmla="*/ 2147483647 w 488"/>
              <a:gd name="T87" fmla="*/ 2147483647 h 256"/>
              <a:gd name="T88" fmla="*/ 2147483647 w 488"/>
              <a:gd name="T89" fmla="*/ 2147483647 h 256"/>
              <a:gd name="T90" fmla="*/ 2147483647 w 488"/>
              <a:gd name="T91" fmla="*/ 2147483647 h 256"/>
              <a:gd name="T92" fmla="*/ 2147483647 w 488"/>
              <a:gd name="T93" fmla="*/ 2147483647 h 256"/>
              <a:gd name="T94" fmla="*/ 2147483647 w 488"/>
              <a:gd name="T95" fmla="*/ 2147483647 h 256"/>
              <a:gd name="T96" fmla="*/ 2147483647 w 488"/>
              <a:gd name="T97" fmla="*/ 2147483647 h 256"/>
              <a:gd name="T98" fmla="*/ 2147483647 w 488"/>
              <a:gd name="T99" fmla="*/ 2147483647 h 256"/>
              <a:gd name="T100" fmla="*/ 2147483647 w 488"/>
              <a:gd name="T101" fmla="*/ 2147483647 h 256"/>
              <a:gd name="T102" fmla="*/ 2147483647 w 488"/>
              <a:gd name="T103" fmla="*/ 2147483647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rgbClr val="B2B2B2"/>
          </a:solidFill>
          <a:ln w="3175" cap="rnd">
            <a:solidFill>
              <a:srgbClr val="B2B2B2"/>
            </a:solidFill>
            <a:round/>
            <a:headEnd/>
            <a:tailEnd/>
          </a:ln>
        </p:spPr>
        <p:txBody>
          <a:bodyPr/>
          <a:lstStyle/>
          <a:p>
            <a:endParaRPr lang="en-US"/>
          </a:p>
        </p:txBody>
      </p:sp>
      <p:sp>
        <p:nvSpPr>
          <p:cNvPr id="33888" name="Freeform 96"/>
          <p:cNvSpPr>
            <a:spLocks noChangeAspect="1"/>
          </p:cNvSpPr>
          <p:nvPr/>
        </p:nvSpPr>
        <p:spPr bwMode="auto">
          <a:xfrm>
            <a:off x="4916488" y="3165475"/>
            <a:ext cx="427037" cy="192088"/>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2147483647 h 104"/>
              <a:gd name="T22" fmla="*/ 2147483647 w 232"/>
              <a:gd name="T23" fmla="*/ 2147483647 h 104"/>
              <a:gd name="T24" fmla="*/ 2147483647 w 232"/>
              <a:gd name="T25" fmla="*/ 2147483647 h 104"/>
              <a:gd name="T26" fmla="*/ 2147483647 w 232"/>
              <a:gd name="T27" fmla="*/ 2147483647 h 104"/>
              <a:gd name="T28" fmla="*/ 2147483647 w 232"/>
              <a:gd name="T29" fmla="*/ 2147483647 h 104"/>
              <a:gd name="T30" fmla="*/ 2147483647 w 232"/>
              <a:gd name="T31" fmla="*/ 2147483647 h 104"/>
              <a:gd name="T32" fmla="*/ 2147483647 w 232"/>
              <a:gd name="T33" fmla="*/ 2147483647 h 104"/>
              <a:gd name="T34" fmla="*/ 2147483647 w 232"/>
              <a:gd name="T35" fmla="*/ 2147483647 h 104"/>
              <a:gd name="T36" fmla="*/ 2147483647 w 232"/>
              <a:gd name="T37" fmla="*/ 2147483647 h 104"/>
              <a:gd name="T38" fmla="*/ 2147483647 w 232"/>
              <a:gd name="T39" fmla="*/ 2147483647 h 104"/>
              <a:gd name="T40" fmla="*/ 2147483647 w 232"/>
              <a:gd name="T41" fmla="*/ 2147483647 h 104"/>
              <a:gd name="T42" fmla="*/ 2147483647 w 232"/>
              <a:gd name="T43" fmla="*/ 2147483647 h 104"/>
              <a:gd name="T44" fmla="*/ 2147483647 w 232"/>
              <a:gd name="T45" fmla="*/ 2147483647 h 104"/>
              <a:gd name="T46" fmla="*/ 2147483647 w 232"/>
              <a:gd name="T47" fmla="*/ 2147483647 h 104"/>
              <a:gd name="T48" fmla="*/ 2147483647 w 232"/>
              <a:gd name="T49" fmla="*/ 2147483647 h 104"/>
              <a:gd name="T50" fmla="*/ 2147483647 w 232"/>
              <a:gd name="T51" fmla="*/ 2147483647 h 104"/>
              <a:gd name="T52" fmla="*/ 2147483647 w 232"/>
              <a:gd name="T53" fmla="*/ 2147483647 h 104"/>
              <a:gd name="T54" fmla="*/ 2147483647 w 232"/>
              <a:gd name="T55" fmla="*/ 2147483647 h 104"/>
              <a:gd name="T56" fmla="*/ 2147483647 w 232"/>
              <a:gd name="T57" fmla="*/ 2147483647 h 104"/>
              <a:gd name="T58" fmla="*/ 2147483647 w 232"/>
              <a:gd name="T59" fmla="*/ 2147483647 h 104"/>
              <a:gd name="T60" fmla="*/ 2147483647 w 232"/>
              <a:gd name="T61" fmla="*/ 2147483647 h 104"/>
              <a:gd name="T62" fmla="*/ 2147483647 w 232"/>
              <a:gd name="T63" fmla="*/ 2147483647 h 104"/>
              <a:gd name="T64" fmla="*/ 2147483647 w 232"/>
              <a:gd name="T65" fmla="*/ 2147483647 h 104"/>
              <a:gd name="T66" fmla="*/ 2147483647 w 232"/>
              <a:gd name="T67" fmla="*/ 2147483647 h 104"/>
              <a:gd name="T68" fmla="*/ 2147483647 w 232"/>
              <a:gd name="T69" fmla="*/ 2147483647 h 104"/>
              <a:gd name="T70" fmla="*/ 2147483647 w 232"/>
              <a:gd name="T71" fmla="*/ 2147483647 h 104"/>
              <a:gd name="T72" fmla="*/ 2147483647 w 232"/>
              <a:gd name="T73" fmla="*/ 2147483647 h 104"/>
              <a:gd name="T74" fmla="*/ 2147483647 w 232"/>
              <a:gd name="T75" fmla="*/ 2147483647 h 104"/>
              <a:gd name="T76" fmla="*/ 2147483647 w 232"/>
              <a:gd name="T77" fmla="*/ 2147483647 h 104"/>
              <a:gd name="T78" fmla="*/ 2147483647 w 232"/>
              <a:gd name="T79" fmla="*/ 2147483647 h 104"/>
              <a:gd name="T80" fmla="*/ 2147483647 w 232"/>
              <a:gd name="T81" fmla="*/ 2147483647 h 104"/>
              <a:gd name="T82" fmla="*/ 2147483647 w 232"/>
              <a:gd name="T83" fmla="*/ 2147483647 h 104"/>
              <a:gd name="T84" fmla="*/ 2147483647 w 232"/>
              <a:gd name="T85" fmla="*/ 2147483647 h 104"/>
              <a:gd name="T86" fmla="*/ 2147483647 w 232"/>
              <a:gd name="T87" fmla="*/ 2147483647 h 104"/>
              <a:gd name="T88" fmla="*/ 2147483647 w 232"/>
              <a:gd name="T89" fmla="*/ 2147483647 h 104"/>
              <a:gd name="T90" fmla="*/ 2147483647 w 232"/>
              <a:gd name="T91" fmla="*/ 2147483647 h 104"/>
              <a:gd name="T92" fmla="*/ 2147483647 w 232"/>
              <a:gd name="T93" fmla="*/ 2147483647 h 104"/>
              <a:gd name="T94" fmla="*/ 2147483647 w 232"/>
              <a:gd name="T95" fmla="*/ 2147483647 h 104"/>
              <a:gd name="T96" fmla="*/ 2147483647 w 232"/>
              <a:gd name="T97" fmla="*/ 2147483647 h 104"/>
              <a:gd name="T98" fmla="*/ 2147483647 w 232"/>
              <a:gd name="T99" fmla="*/ 2147483647 h 104"/>
              <a:gd name="T100" fmla="*/ 2147483647 w 232"/>
              <a:gd name="T101" fmla="*/ 2147483647 h 104"/>
              <a:gd name="T102" fmla="*/ 2147483647 w 232"/>
              <a:gd name="T103" fmla="*/ 2147483647 h 104"/>
              <a:gd name="T104" fmla="*/ 2147483647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B2B2B2"/>
          </a:solidFill>
          <a:ln w="3175" cap="rnd">
            <a:solidFill>
              <a:srgbClr val="B2B2B2"/>
            </a:solidFill>
            <a:round/>
            <a:headEnd/>
            <a:tailEnd/>
          </a:ln>
        </p:spPr>
        <p:txBody>
          <a:bodyPr/>
          <a:lstStyle/>
          <a:p>
            <a:endParaRPr lang="en-US"/>
          </a:p>
        </p:txBody>
      </p:sp>
      <p:sp>
        <p:nvSpPr>
          <p:cNvPr id="33889" name="Freeform 97"/>
          <p:cNvSpPr>
            <a:spLocks noChangeAspect="1"/>
          </p:cNvSpPr>
          <p:nvPr/>
        </p:nvSpPr>
        <p:spPr bwMode="auto">
          <a:xfrm>
            <a:off x="4895850" y="3478213"/>
            <a:ext cx="266700" cy="288925"/>
          </a:xfrm>
          <a:custGeom>
            <a:avLst/>
            <a:gdLst>
              <a:gd name="T0" fmla="*/ 2147483647 w 144"/>
              <a:gd name="T1" fmla="*/ 2147483647 h 157"/>
              <a:gd name="T2" fmla="*/ 2147483647 w 144"/>
              <a:gd name="T3" fmla="*/ 2147483647 h 157"/>
              <a:gd name="T4" fmla="*/ 2147483647 w 144"/>
              <a:gd name="T5" fmla="*/ 2147483647 h 157"/>
              <a:gd name="T6" fmla="*/ 2147483647 w 144"/>
              <a:gd name="T7" fmla="*/ 2147483647 h 157"/>
              <a:gd name="T8" fmla="*/ 2147483647 w 144"/>
              <a:gd name="T9" fmla="*/ 2147483647 h 157"/>
              <a:gd name="T10" fmla="*/ 2147483647 w 144"/>
              <a:gd name="T11" fmla="*/ 2147483647 h 157"/>
              <a:gd name="T12" fmla="*/ 2147483647 w 144"/>
              <a:gd name="T13" fmla="*/ 2147483647 h 157"/>
              <a:gd name="T14" fmla="*/ 2147483647 w 144"/>
              <a:gd name="T15" fmla="*/ 2147483647 h 157"/>
              <a:gd name="T16" fmla="*/ 2147483647 w 144"/>
              <a:gd name="T17" fmla="*/ 2147483647 h 157"/>
              <a:gd name="T18" fmla="*/ 2147483647 w 144"/>
              <a:gd name="T19" fmla="*/ 2147483647 h 157"/>
              <a:gd name="T20" fmla="*/ 2147483647 w 144"/>
              <a:gd name="T21" fmla="*/ 2147483647 h 157"/>
              <a:gd name="T22" fmla="*/ 2147483647 w 144"/>
              <a:gd name="T23" fmla="*/ 2147483647 h 157"/>
              <a:gd name="T24" fmla="*/ 2147483647 w 144"/>
              <a:gd name="T25" fmla="*/ 2147483647 h 157"/>
              <a:gd name="T26" fmla="*/ 2147483647 w 144"/>
              <a:gd name="T27" fmla="*/ 2147483647 h 157"/>
              <a:gd name="T28" fmla="*/ 2147483647 w 144"/>
              <a:gd name="T29" fmla="*/ 2147483647 h 157"/>
              <a:gd name="T30" fmla="*/ 2147483647 w 144"/>
              <a:gd name="T31" fmla="*/ 2147483647 h 157"/>
              <a:gd name="T32" fmla="*/ 2147483647 w 144"/>
              <a:gd name="T33" fmla="*/ 2147483647 h 157"/>
              <a:gd name="T34" fmla="*/ 2147483647 w 144"/>
              <a:gd name="T35" fmla="*/ 2147483647 h 157"/>
              <a:gd name="T36" fmla="*/ 2147483647 w 144"/>
              <a:gd name="T37" fmla="*/ 2147483647 h 157"/>
              <a:gd name="T38" fmla="*/ 2147483647 w 144"/>
              <a:gd name="T39" fmla="*/ 2147483647 h 157"/>
              <a:gd name="T40" fmla="*/ 2147483647 w 144"/>
              <a:gd name="T41" fmla="*/ 2147483647 h 157"/>
              <a:gd name="T42" fmla="*/ 2147483647 w 144"/>
              <a:gd name="T43" fmla="*/ 2147483647 h 157"/>
              <a:gd name="T44" fmla="*/ 2147483647 w 144"/>
              <a:gd name="T45" fmla="*/ 2147483647 h 157"/>
              <a:gd name="T46" fmla="*/ 2147483647 w 144"/>
              <a:gd name="T47" fmla="*/ 2147483647 h 157"/>
              <a:gd name="T48" fmla="*/ 2147483647 w 144"/>
              <a:gd name="T49" fmla="*/ 0 h 157"/>
              <a:gd name="T50" fmla="*/ 2147483647 w 144"/>
              <a:gd name="T51" fmla="*/ 2147483647 h 157"/>
              <a:gd name="T52" fmla="*/ 2147483647 w 144"/>
              <a:gd name="T53" fmla="*/ 2147483647 h 157"/>
              <a:gd name="T54" fmla="*/ 0 w 144"/>
              <a:gd name="T55" fmla="*/ 2147483647 h 157"/>
              <a:gd name="T56" fmla="*/ 2147483647 w 144"/>
              <a:gd name="T57" fmla="*/ 2147483647 h 157"/>
              <a:gd name="T58" fmla="*/ 2147483647 w 144"/>
              <a:gd name="T59" fmla="*/ 2147483647 h 157"/>
              <a:gd name="T60" fmla="*/ 2147483647 w 144"/>
              <a:gd name="T61" fmla="*/ 2147483647 h 157"/>
              <a:gd name="T62" fmla="*/ 2147483647 w 144"/>
              <a:gd name="T63" fmla="*/ 2147483647 h 157"/>
              <a:gd name="T64" fmla="*/ 2147483647 w 144"/>
              <a:gd name="T65" fmla="*/ 2147483647 h 157"/>
              <a:gd name="T66" fmla="*/ 2147483647 w 144"/>
              <a:gd name="T67" fmla="*/ 2147483647 h 157"/>
              <a:gd name="T68" fmla="*/ 2147483647 w 144"/>
              <a:gd name="T69" fmla="*/ 2147483647 h 157"/>
              <a:gd name="T70" fmla="*/ 2147483647 w 144"/>
              <a:gd name="T71" fmla="*/ 2147483647 h 157"/>
              <a:gd name="T72" fmla="*/ 2147483647 w 144"/>
              <a:gd name="T73" fmla="*/ 2147483647 h 157"/>
              <a:gd name="T74" fmla="*/ 2147483647 w 144"/>
              <a:gd name="T75" fmla="*/ 2147483647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rgbClr val="B2B2B2"/>
          </a:solidFill>
          <a:ln w="3175" cap="rnd">
            <a:solidFill>
              <a:srgbClr val="B2B2B2"/>
            </a:solidFill>
            <a:round/>
            <a:headEnd/>
            <a:tailEnd/>
          </a:ln>
        </p:spPr>
        <p:txBody>
          <a:bodyPr/>
          <a:lstStyle/>
          <a:p>
            <a:endParaRPr lang="en-US"/>
          </a:p>
        </p:txBody>
      </p:sp>
      <p:sp>
        <p:nvSpPr>
          <p:cNvPr id="33890" name="Freeform 98"/>
          <p:cNvSpPr>
            <a:spLocks noChangeAspect="1"/>
          </p:cNvSpPr>
          <p:nvPr/>
        </p:nvSpPr>
        <p:spPr bwMode="auto">
          <a:xfrm>
            <a:off x="5111750" y="3435350"/>
            <a:ext cx="33338" cy="107950"/>
          </a:xfrm>
          <a:custGeom>
            <a:avLst/>
            <a:gdLst>
              <a:gd name="T0" fmla="*/ 0 w 18"/>
              <a:gd name="T1" fmla="*/ 2147483647 h 58"/>
              <a:gd name="T2" fmla="*/ 2147483647 w 18"/>
              <a:gd name="T3" fmla="*/ 2147483647 h 58"/>
              <a:gd name="T4" fmla="*/ 2147483647 w 18"/>
              <a:gd name="T5" fmla="*/ 2147483647 h 58"/>
              <a:gd name="T6" fmla="*/ 2147483647 w 18"/>
              <a:gd name="T7" fmla="*/ 2147483647 h 58"/>
              <a:gd name="T8" fmla="*/ 2147483647 w 18"/>
              <a:gd name="T9" fmla="*/ 2147483647 h 58"/>
              <a:gd name="T10" fmla="*/ 2147483647 w 18"/>
              <a:gd name="T11" fmla="*/ 2147483647 h 58"/>
              <a:gd name="T12" fmla="*/ 2147483647 w 18"/>
              <a:gd name="T13" fmla="*/ 2147483647 h 58"/>
              <a:gd name="T14" fmla="*/ 2147483647 w 18"/>
              <a:gd name="T15" fmla="*/ 2147483647 h 58"/>
              <a:gd name="T16" fmla="*/ 2147483647 w 18"/>
              <a:gd name="T17" fmla="*/ 2147483647 h 58"/>
              <a:gd name="T18" fmla="*/ 2147483647 w 18"/>
              <a:gd name="T19" fmla="*/ 2147483647 h 58"/>
              <a:gd name="T20" fmla="*/ 2147483647 w 18"/>
              <a:gd name="T21" fmla="*/ 2147483647 h 58"/>
              <a:gd name="T22" fmla="*/ 2147483647 w 18"/>
              <a:gd name="T23" fmla="*/ 2147483647 h 58"/>
              <a:gd name="T24" fmla="*/ 2147483647 w 18"/>
              <a:gd name="T25" fmla="*/ 0 h 58"/>
              <a:gd name="T26" fmla="*/ 2147483647 w 18"/>
              <a:gd name="T27" fmla="*/ 2147483647 h 58"/>
              <a:gd name="T28" fmla="*/ 2147483647 w 18"/>
              <a:gd name="T29" fmla="*/ 2147483647 h 58"/>
              <a:gd name="T30" fmla="*/ 2147483647 w 18"/>
              <a:gd name="T31" fmla="*/ 2147483647 h 58"/>
              <a:gd name="T32" fmla="*/ 2147483647 w 18"/>
              <a:gd name="T33" fmla="*/ 2147483647 h 58"/>
              <a:gd name="T34" fmla="*/ 2147483647 w 18"/>
              <a:gd name="T35" fmla="*/ 2147483647 h 58"/>
              <a:gd name="T36" fmla="*/ 2147483647 w 18"/>
              <a:gd name="T37" fmla="*/ 2147483647 h 58"/>
              <a:gd name="T38" fmla="*/ 0 w 18"/>
              <a:gd name="T39" fmla="*/ 2147483647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rgbClr val="B2B2B2"/>
          </a:solidFill>
          <a:ln w="3175" cap="rnd">
            <a:solidFill>
              <a:srgbClr val="B2B2B2"/>
            </a:solidFill>
            <a:round/>
            <a:headEnd/>
            <a:tailEnd/>
          </a:ln>
        </p:spPr>
        <p:txBody>
          <a:bodyPr/>
          <a:lstStyle/>
          <a:p>
            <a:endParaRPr lang="en-US"/>
          </a:p>
        </p:txBody>
      </p:sp>
      <p:sp>
        <p:nvSpPr>
          <p:cNvPr id="33891" name="Freeform 99"/>
          <p:cNvSpPr>
            <a:spLocks noChangeAspect="1"/>
          </p:cNvSpPr>
          <p:nvPr/>
        </p:nvSpPr>
        <p:spPr bwMode="auto">
          <a:xfrm>
            <a:off x="5130800" y="3455988"/>
            <a:ext cx="11113" cy="39687"/>
          </a:xfrm>
          <a:custGeom>
            <a:avLst/>
            <a:gdLst>
              <a:gd name="T0" fmla="*/ 2147483647 w 6"/>
              <a:gd name="T1" fmla="*/ 2147483647 h 21"/>
              <a:gd name="T2" fmla="*/ 2147483647 w 6"/>
              <a:gd name="T3" fmla="*/ 2147483647 h 21"/>
              <a:gd name="T4" fmla="*/ 2147483647 w 6"/>
              <a:gd name="T5" fmla="*/ 0 h 21"/>
              <a:gd name="T6" fmla="*/ 2147483647 w 6"/>
              <a:gd name="T7" fmla="*/ 2147483647 h 21"/>
              <a:gd name="T8" fmla="*/ 0 w 6"/>
              <a:gd name="T9" fmla="*/ 2147483647 h 21"/>
              <a:gd name="T10" fmla="*/ 2147483647 w 6"/>
              <a:gd name="T11" fmla="*/ 2147483647 h 21"/>
              <a:gd name="T12" fmla="*/ 0 w 6"/>
              <a:gd name="T13" fmla="*/ 2147483647 h 21"/>
              <a:gd name="T14" fmla="*/ 2147483647 w 6"/>
              <a:gd name="T15" fmla="*/ 2147483647 h 21"/>
              <a:gd name="T16" fmla="*/ 2147483647 w 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rgbClr val="B2B2B2"/>
          </a:solidFill>
          <a:ln w="3175" cap="rnd">
            <a:solidFill>
              <a:srgbClr val="B2B2B2"/>
            </a:solidFill>
            <a:round/>
            <a:headEnd/>
            <a:tailEnd/>
          </a:ln>
        </p:spPr>
        <p:txBody>
          <a:bodyPr/>
          <a:lstStyle/>
          <a:p>
            <a:endParaRPr lang="en-US"/>
          </a:p>
        </p:txBody>
      </p:sp>
      <p:sp>
        <p:nvSpPr>
          <p:cNvPr id="33892" name="Freeform 100"/>
          <p:cNvSpPr>
            <a:spLocks noChangeAspect="1"/>
          </p:cNvSpPr>
          <p:nvPr/>
        </p:nvSpPr>
        <p:spPr bwMode="auto">
          <a:xfrm>
            <a:off x="5141913" y="3314700"/>
            <a:ext cx="147637" cy="155575"/>
          </a:xfrm>
          <a:custGeom>
            <a:avLst/>
            <a:gdLst>
              <a:gd name="T0" fmla="*/ 2147483647 w 80"/>
              <a:gd name="T1" fmla="*/ 2147483647 h 83"/>
              <a:gd name="T2" fmla="*/ 2147483647 w 80"/>
              <a:gd name="T3" fmla="*/ 2147483647 h 83"/>
              <a:gd name="T4" fmla="*/ 2147483647 w 80"/>
              <a:gd name="T5" fmla="*/ 2147483647 h 83"/>
              <a:gd name="T6" fmla="*/ 2147483647 w 80"/>
              <a:gd name="T7" fmla="*/ 2147483647 h 83"/>
              <a:gd name="T8" fmla="*/ 2147483647 w 80"/>
              <a:gd name="T9" fmla="*/ 2147483647 h 83"/>
              <a:gd name="T10" fmla="*/ 2147483647 w 80"/>
              <a:gd name="T11" fmla="*/ 2147483647 h 83"/>
              <a:gd name="T12" fmla="*/ 2147483647 w 80"/>
              <a:gd name="T13" fmla="*/ 2147483647 h 83"/>
              <a:gd name="T14" fmla="*/ 2147483647 w 80"/>
              <a:gd name="T15" fmla="*/ 2147483647 h 83"/>
              <a:gd name="T16" fmla="*/ 2147483647 w 80"/>
              <a:gd name="T17" fmla="*/ 2147483647 h 83"/>
              <a:gd name="T18" fmla="*/ 2147483647 w 80"/>
              <a:gd name="T19" fmla="*/ 2147483647 h 83"/>
              <a:gd name="T20" fmla="*/ 2147483647 w 80"/>
              <a:gd name="T21" fmla="*/ 2147483647 h 83"/>
              <a:gd name="T22" fmla="*/ 2147483647 w 80"/>
              <a:gd name="T23" fmla="*/ 2147483647 h 83"/>
              <a:gd name="T24" fmla="*/ 2147483647 w 80"/>
              <a:gd name="T25" fmla="*/ 2147483647 h 83"/>
              <a:gd name="T26" fmla="*/ 2147483647 w 80"/>
              <a:gd name="T27" fmla="*/ 2147483647 h 83"/>
              <a:gd name="T28" fmla="*/ 2147483647 w 80"/>
              <a:gd name="T29" fmla="*/ 2147483647 h 83"/>
              <a:gd name="T30" fmla="*/ 2147483647 w 80"/>
              <a:gd name="T31" fmla="*/ 2147483647 h 83"/>
              <a:gd name="T32" fmla="*/ 2147483647 w 80"/>
              <a:gd name="T33" fmla="*/ 2147483647 h 83"/>
              <a:gd name="T34" fmla="*/ 2147483647 w 80"/>
              <a:gd name="T35" fmla="*/ 2147483647 h 83"/>
              <a:gd name="T36" fmla="*/ 2147483647 w 80"/>
              <a:gd name="T37" fmla="*/ 2147483647 h 83"/>
              <a:gd name="T38" fmla="*/ 2147483647 w 80"/>
              <a:gd name="T39" fmla="*/ 0 h 83"/>
              <a:gd name="T40" fmla="*/ 2147483647 w 80"/>
              <a:gd name="T41" fmla="*/ 2147483647 h 83"/>
              <a:gd name="T42" fmla="*/ 2147483647 w 80"/>
              <a:gd name="T43" fmla="*/ 2147483647 h 83"/>
              <a:gd name="T44" fmla="*/ 2147483647 w 80"/>
              <a:gd name="T45" fmla="*/ 2147483647 h 83"/>
              <a:gd name="T46" fmla="*/ 2147483647 w 80"/>
              <a:gd name="T47" fmla="*/ 2147483647 h 83"/>
              <a:gd name="T48" fmla="*/ 2147483647 w 80"/>
              <a:gd name="T49" fmla="*/ 2147483647 h 83"/>
              <a:gd name="T50" fmla="*/ 2147483647 w 80"/>
              <a:gd name="T51" fmla="*/ 2147483647 h 83"/>
              <a:gd name="T52" fmla="*/ 2147483647 w 80"/>
              <a:gd name="T53" fmla="*/ 2147483647 h 83"/>
              <a:gd name="T54" fmla="*/ 2147483647 w 80"/>
              <a:gd name="T55" fmla="*/ 2147483647 h 83"/>
              <a:gd name="T56" fmla="*/ 2147483647 w 80"/>
              <a:gd name="T57" fmla="*/ 2147483647 h 83"/>
              <a:gd name="T58" fmla="*/ 2147483647 w 80"/>
              <a:gd name="T59" fmla="*/ 2147483647 h 83"/>
              <a:gd name="T60" fmla="*/ 2147483647 w 80"/>
              <a:gd name="T61" fmla="*/ 2147483647 h 83"/>
              <a:gd name="T62" fmla="*/ 2147483647 w 80"/>
              <a:gd name="T63" fmla="*/ 2147483647 h 83"/>
              <a:gd name="T64" fmla="*/ 2147483647 w 80"/>
              <a:gd name="T65" fmla="*/ 2147483647 h 83"/>
              <a:gd name="T66" fmla="*/ 0 w 80"/>
              <a:gd name="T67" fmla="*/ 2147483647 h 83"/>
              <a:gd name="T68" fmla="*/ 2147483647 w 80"/>
              <a:gd name="T69" fmla="*/ 2147483647 h 83"/>
              <a:gd name="T70" fmla="*/ 2147483647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B2B2B2"/>
          </a:solidFill>
          <a:ln w="3175" cap="rnd">
            <a:solidFill>
              <a:srgbClr val="B2B2B2"/>
            </a:solidFill>
            <a:round/>
            <a:headEnd/>
            <a:tailEnd/>
          </a:ln>
        </p:spPr>
        <p:txBody>
          <a:bodyPr/>
          <a:lstStyle/>
          <a:p>
            <a:endParaRPr lang="en-US"/>
          </a:p>
        </p:txBody>
      </p:sp>
      <p:sp>
        <p:nvSpPr>
          <p:cNvPr id="33893" name="Freeform 101"/>
          <p:cNvSpPr>
            <a:spLocks noChangeAspect="1"/>
          </p:cNvSpPr>
          <p:nvPr/>
        </p:nvSpPr>
        <p:spPr bwMode="auto">
          <a:xfrm>
            <a:off x="5135563" y="3397250"/>
            <a:ext cx="33337" cy="39688"/>
          </a:xfrm>
          <a:custGeom>
            <a:avLst/>
            <a:gdLst>
              <a:gd name="T0" fmla="*/ 0 w 18"/>
              <a:gd name="T1" fmla="*/ 2147483647 h 23"/>
              <a:gd name="T2" fmla="*/ 2147483647 w 18"/>
              <a:gd name="T3" fmla="*/ 2147483647 h 23"/>
              <a:gd name="T4" fmla="*/ 2147483647 w 18"/>
              <a:gd name="T5" fmla="*/ 2147483647 h 23"/>
              <a:gd name="T6" fmla="*/ 2147483647 w 18"/>
              <a:gd name="T7" fmla="*/ 0 h 23"/>
              <a:gd name="T8" fmla="*/ 2147483647 w 18"/>
              <a:gd name="T9" fmla="*/ 2147483647 h 23"/>
              <a:gd name="T10" fmla="*/ 2147483647 w 18"/>
              <a:gd name="T11" fmla="*/ 2147483647 h 23"/>
              <a:gd name="T12" fmla="*/ 2147483647 w 18"/>
              <a:gd name="T13" fmla="*/ 2147483647 h 23"/>
              <a:gd name="T14" fmla="*/ 2147483647 w 18"/>
              <a:gd name="T15" fmla="*/ 2147483647 h 23"/>
              <a:gd name="T16" fmla="*/ 2147483647 w 18"/>
              <a:gd name="T17" fmla="*/ 2147483647 h 23"/>
              <a:gd name="T18" fmla="*/ 2147483647 w 18"/>
              <a:gd name="T19" fmla="*/ 2147483647 h 23"/>
              <a:gd name="T20" fmla="*/ 2147483647 w 18"/>
              <a:gd name="T21" fmla="*/ 2147483647 h 23"/>
              <a:gd name="T22" fmla="*/ 0 w 18"/>
              <a:gd name="T23" fmla="*/ 214748364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B2B2B2"/>
          </a:solidFill>
          <a:ln w="3175" cap="rnd">
            <a:solidFill>
              <a:srgbClr val="B2B2B2"/>
            </a:solidFill>
            <a:round/>
            <a:headEnd/>
            <a:tailEnd/>
          </a:ln>
        </p:spPr>
        <p:txBody>
          <a:bodyPr/>
          <a:lstStyle/>
          <a:p>
            <a:endParaRPr lang="en-US"/>
          </a:p>
        </p:txBody>
      </p:sp>
      <p:sp>
        <p:nvSpPr>
          <p:cNvPr id="33894" name="Freeform 102"/>
          <p:cNvSpPr>
            <a:spLocks noChangeAspect="1"/>
          </p:cNvSpPr>
          <p:nvPr/>
        </p:nvSpPr>
        <p:spPr bwMode="auto">
          <a:xfrm>
            <a:off x="5126038" y="3462338"/>
            <a:ext cx="495300" cy="447675"/>
          </a:xfrm>
          <a:custGeom>
            <a:avLst/>
            <a:gdLst>
              <a:gd name="T0" fmla="*/ 2147483647 w 267"/>
              <a:gd name="T1" fmla="*/ 2147483647 h 242"/>
              <a:gd name="T2" fmla="*/ 2147483647 w 267"/>
              <a:gd name="T3" fmla="*/ 2147483647 h 242"/>
              <a:gd name="T4" fmla="*/ 2147483647 w 267"/>
              <a:gd name="T5" fmla="*/ 2147483647 h 242"/>
              <a:gd name="T6" fmla="*/ 2147483647 w 267"/>
              <a:gd name="T7" fmla="*/ 2147483647 h 242"/>
              <a:gd name="T8" fmla="*/ 2147483647 w 267"/>
              <a:gd name="T9" fmla="*/ 2147483647 h 242"/>
              <a:gd name="T10" fmla="*/ 2147483647 w 267"/>
              <a:gd name="T11" fmla="*/ 2147483647 h 242"/>
              <a:gd name="T12" fmla="*/ 2147483647 w 267"/>
              <a:gd name="T13" fmla="*/ 2147483647 h 242"/>
              <a:gd name="T14" fmla="*/ 2147483647 w 267"/>
              <a:gd name="T15" fmla="*/ 2147483647 h 242"/>
              <a:gd name="T16" fmla="*/ 2147483647 w 267"/>
              <a:gd name="T17" fmla="*/ 2147483647 h 242"/>
              <a:gd name="T18" fmla="*/ 2147483647 w 267"/>
              <a:gd name="T19" fmla="*/ 2147483647 h 242"/>
              <a:gd name="T20" fmla="*/ 2147483647 w 267"/>
              <a:gd name="T21" fmla="*/ 2147483647 h 242"/>
              <a:gd name="T22" fmla="*/ 2147483647 w 267"/>
              <a:gd name="T23" fmla="*/ 2147483647 h 242"/>
              <a:gd name="T24" fmla="*/ 2147483647 w 267"/>
              <a:gd name="T25" fmla="*/ 2147483647 h 242"/>
              <a:gd name="T26" fmla="*/ 2147483647 w 267"/>
              <a:gd name="T27" fmla="*/ 2147483647 h 242"/>
              <a:gd name="T28" fmla="*/ 2147483647 w 267"/>
              <a:gd name="T29" fmla="*/ 2147483647 h 242"/>
              <a:gd name="T30" fmla="*/ 2147483647 w 267"/>
              <a:gd name="T31" fmla="*/ 2147483647 h 242"/>
              <a:gd name="T32" fmla="*/ 2147483647 w 267"/>
              <a:gd name="T33" fmla="*/ 2147483647 h 242"/>
              <a:gd name="T34" fmla="*/ 2147483647 w 267"/>
              <a:gd name="T35" fmla="*/ 2147483647 h 242"/>
              <a:gd name="T36" fmla="*/ 2147483647 w 267"/>
              <a:gd name="T37" fmla="*/ 2147483647 h 242"/>
              <a:gd name="T38" fmla="*/ 2147483647 w 267"/>
              <a:gd name="T39" fmla="*/ 2147483647 h 242"/>
              <a:gd name="T40" fmla="*/ 2147483647 w 267"/>
              <a:gd name="T41" fmla="*/ 2147483647 h 242"/>
              <a:gd name="T42" fmla="*/ 2147483647 w 267"/>
              <a:gd name="T43" fmla="*/ 2147483647 h 242"/>
              <a:gd name="T44" fmla="*/ 2147483647 w 267"/>
              <a:gd name="T45" fmla="*/ 2147483647 h 242"/>
              <a:gd name="T46" fmla="*/ 2147483647 w 267"/>
              <a:gd name="T47" fmla="*/ 2147483647 h 242"/>
              <a:gd name="T48" fmla="*/ 2147483647 w 267"/>
              <a:gd name="T49" fmla="*/ 2147483647 h 242"/>
              <a:gd name="T50" fmla="*/ 2147483647 w 267"/>
              <a:gd name="T51" fmla="*/ 2147483647 h 242"/>
              <a:gd name="T52" fmla="*/ 2147483647 w 267"/>
              <a:gd name="T53" fmla="*/ 2147483647 h 242"/>
              <a:gd name="T54" fmla="*/ 2147483647 w 267"/>
              <a:gd name="T55" fmla="*/ 2147483647 h 242"/>
              <a:gd name="T56" fmla="*/ 2147483647 w 267"/>
              <a:gd name="T57" fmla="*/ 2147483647 h 242"/>
              <a:gd name="T58" fmla="*/ 2147483647 w 267"/>
              <a:gd name="T59" fmla="*/ 2147483647 h 242"/>
              <a:gd name="T60" fmla="*/ 2147483647 w 267"/>
              <a:gd name="T61" fmla="*/ 2147483647 h 242"/>
              <a:gd name="T62" fmla="*/ 2147483647 w 267"/>
              <a:gd name="T63" fmla="*/ 2147483647 h 242"/>
              <a:gd name="T64" fmla="*/ 2147483647 w 267"/>
              <a:gd name="T65" fmla="*/ 2147483647 h 242"/>
              <a:gd name="T66" fmla="*/ 2147483647 w 267"/>
              <a:gd name="T67" fmla="*/ 2147483647 h 242"/>
              <a:gd name="T68" fmla="*/ 2147483647 w 267"/>
              <a:gd name="T69" fmla="*/ 2147483647 h 242"/>
              <a:gd name="T70" fmla="*/ 2147483647 w 267"/>
              <a:gd name="T71" fmla="*/ 2147483647 h 242"/>
              <a:gd name="T72" fmla="*/ 2147483647 w 267"/>
              <a:gd name="T73" fmla="*/ 2147483647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B2B2B2"/>
          </a:solidFill>
          <a:ln w="3175" cap="rnd">
            <a:solidFill>
              <a:srgbClr val="B2B2B2"/>
            </a:solidFill>
            <a:round/>
            <a:headEnd/>
            <a:tailEnd/>
          </a:ln>
        </p:spPr>
        <p:txBody>
          <a:bodyPr/>
          <a:lstStyle/>
          <a:p>
            <a:endParaRPr lang="en-US"/>
          </a:p>
        </p:txBody>
      </p:sp>
      <p:sp>
        <p:nvSpPr>
          <p:cNvPr id="33895" name="Freeform 103"/>
          <p:cNvSpPr>
            <a:spLocks noChangeAspect="1"/>
          </p:cNvSpPr>
          <p:nvPr/>
        </p:nvSpPr>
        <p:spPr bwMode="auto">
          <a:xfrm>
            <a:off x="5133975" y="3429000"/>
            <a:ext cx="98425" cy="123825"/>
          </a:xfrm>
          <a:custGeom>
            <a:avLst/>
            <a:gdLst>
              <a:gd name="T0" fmla="*/ 0 w 54"/>
              <a:gd name="T1" fmla="*/ 2147483647 h 67"/>
              <a:gd name="T2" fmla="*/ 0 w 54"/>
              <a:gd name="T3" fmla="*/ 2147483647 h 67"/>
              <a:gd name="T4" fmla="*/ 0 w 54"/>
              <a:gd name="T5" fmla="*/ 2147483647 h 67"/>
              <a:gd name="T6" fmla="*/ 0 w 54"/>
              <a:gd name="T7" fmla="*/ 2147483647 h 67"/>
              <a:gd name="T8" fmla="*/ 2147483647 w 54"/>
              <a:gd name="T9" fmla="*/ 2147483647 h 67"/>
              <a:gd name="T10" fmla="*/ 2147483647 w 54"/>
              <a:gd name="T11" fmla="*/ 2147483647 h 67"/>
              <a:gd name="T12" fmla="*/ 2147483647 w 54"/>
              <a:gd name="T13" fmla="*/ 2147483647 h 67"/>
              <a:gd name="T14" fmla="*/ 2147483647 w 54"/>
              <a:gd name="T15" fmla="*/ 2147483647 h 67"/>
              <a:gd name="T16" fmla="*/ 2147483647 w 54"/>
              <a:gd name="T17" fmla="*/ 2147483647 h 67"/>
              <a:gd name="T18" fmla="*/ 2147483647 w 54"/>
              <a:gd name="T19" fmla="*/ 2147483647 h 67"/>
              <a:gd name="T20" fmla="*/ 2147483647 w 54"/>
              <a:gd name="T21" fmla="*/ 2147483647 h 67"/>
              <a:gd name="T22" fmla="*/ 2147483647 w 54"/>
              <a:gd name="T23" fmla="*/ 0 h 67"/>
              <a:gd name="T24" fmla="*/ 2147483647 w 54"/>
              <a:gd name="T25" fmla="*/ 2147483647 h 67"/>
              <a:gd name="T26" fmla="*/ 2147483647 w 54"/>
              <a:gd name="T27" fmla="*/ 2147483647 h 67"/>
              <a:gd name="T28" fmla="*/ 2147483647 w 54"/>
              <a:gd name="T29" fmla="*/ 2147483647 h 67"/>
              <a:gd name="T30" fmla="*/ 2147483647 w 54"/>
              <a:gd name="T31" fmla="*/ 2147483647 h 67"/>
              <a:gd name="T32" fmla="*/ 2147483647 w 54"/>
              <a:gd name="T33" fmla="*/ 2147483647 h 67"/>
              <a:gd name="T34" fmla="*/ 2147483647 w 54"/>
              <a:gd name="T35" fmla="*/ 2147483647 h 67"/>
              <a:gd name="T36" fmla="*/ 2147483647 w 54"/>
              <a:gd name="T37" fmla="*/ 2147483647 h 67"/>
              <a:gd name="T38" fmla="*/ 2147483647 w 54"/>
              <a:gd name="T39" fmla="*/ 2147483647 h 67"/>
              <a:gd name="T40" fmla="*/ 2147483647 w 54"/>
              <a:gd name="T41" fmla="*/ 2147483647 h 67"/>
              <a:gd name="T42" fmla="*/ 2147483647 w 54"/>
              <a:gd name="T43" fmla="*/ 2147483647 h 67"/>
              <a:gd name="T44" fmla="*/ 2147483647 w 54"/>
              <a:gd name="T45" fmla="*/ 2147483647 h 67"/>
              <a:gd name="T46" fmla="*/ 2147483647 w 54"/>
              <a:gd name="T47" fmla="*/ 2147483647 h 67"/>
              <a:gd name="T48" fmla="*/ 0 w 54"/>
              <a:gd name="T49" fmla="*/ 214748364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rgbClr val="B2B2B2"/>
          </a:solidFill>
          <a:ln w="3175" cap="rnd">
            <a:solidFill>
              <a:srgbClr val="B2B2B2"/>
            </a:solidFill>
            <a:round/>
            <a:headEnd/>
            <a:tailEnd/>
          </a:ln>
        </p:spPr>
        <p:txBody>
          <a:bodyPr/>
          <a:lstStyle/>
          <a:p>
            <a:endParaRPr lang="en-US"/>
          </a:p>
        </p:txBody>
      </p:sp>
      <p:sp>
        <p:nvSpPr>
          <p:cNvPr id="33896" name="Freeform 104"/>
          <p:cNvSpPr>
            <a:spLocks noChangeAspect="1"/>
          </p:cNvSpPr>
          <p:nvPr/>
        </p:nvSpPr>
        <p:spPr bwMode="auto">
          <a:xfrm>
            <a:off x="5067300" y="3492500"/>
            <a:ext cx="66675" cy="100013"/>
          </a:xfrm>
          <a:custGeom>
            <a:avLst/>
            <a:gdLst>
              <a:gd name="T0" fmla="*/ 2147483647 w 35"/>
              <a:gd name="T1" fmla="*/ 2147483647 h 53"/>
              <a:gd name="T2" fmla="*/ 2147483647 w 35"/>
              <a:gd name="T3" fmla="*/ 2147483647 h 53"/>
              <a:gd name="T4" fmla="*/ 2147483647 w 35"/>
              <a:gd name="T5" fmla="*/ 2147483647 h 53"/>
              <a:gd name="T6" fmla="*/ 2147483647 w 35"/>
              <a:gd name="T7" fmla="*/ 2147483647 h 53"/>
              <a:gd name="T8" fmla="*/ 2147483647 w 35"/>
              <a:gd name="T9" fmla="*/ 2147483647 h 53"/>
              <a:gd name="T10" fmla="*/ 2147483647 w 35"/>
              <a:gd name="T11" fmla="*/ 2147483647 h 53"/>
              <a:gd name="T12" fmla="*/ 2147483647 w 35"/>
              <a:gd name="T13" fmla="*/ 2147483647 h 53"/>
              <a:gd name="T14" fmla="*/ 2147483647 w 35"/>
              <a:gd name="T15" fmla="*/ 2147483647 h 53"/>
              <a:gd name="T16" fmla="*/ 2147483647 w 35"/>
              <a:gd name="T17" fmla="*/ 2147483647 h 53"/>
              <a:gd name="T18" fmla="*/ 2147483647 w 35"/>
              <a:gd name="T19" fmla="*/ 2147483647 h 53"/>
              <a:gd name="T20" fmla="*/ 2147483647 w 35"/>
              <a:gd name="T21" fmla="*/ 2147483647 h 53"/>
              <a:gd name="T22" fmla="*/ 2147483647 w 35"/>
              <a:gd name="T23" fmla="*/ 2147483647 h 53"/>
              <a:gd name="T24" fmla="*/ 2147483647 w 35"/>
              <a:gd name="T25" fmla="*/ 2147483647 h 53"/>
              <a:gd name="T26" fmla="*/ 2147483647 w 35"/>
              <a:gd name="T27" fmla="*/ 0 h 53"/>
              <a:gd name="T28" fmla="*/ 2147483647 w 35"/>
              <a:gd name="T29" fmla="*/ 2147483647 h 53"/>
              <a:gd name="T30" fmla="*/ 2147483647 w 35"/>
              <a:gd name="T31" fmla="*/ 2147483647 h 53"/>
              <a:gd name="T32" fmla="*/ 2147483647 w 35"/>
              <a:gd name="T33" fmla="*/ 214748364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rgbClr val="B2B2B2"/>
          </a:solidFill>
          <a:ln w="3175" cap="rnd">
            <a:solidFill>
              <a:srgbClr val="B2B2B2"/>
            </a:solidFill>
            <a:round/>
            <a:headEnd/>
            <a:tailEnd/>
          </a:ln>
        </p:spPr>
        <p:txBody>
          <a:bodyPr/>
          <a:lstStyle/>
          <a:p>
            <a:endParaRPr lang="en-US"/>
          </a:p>
        </p:txBody>
      </p:sp>
      <p:sp>
        <p:nvSpPr>
          <p:cNvPr id="33897" name="Freeform 105"/>
          <p:cNvSpPr>
            <a:spLocks noChangeAspect="1"/>
          </p:cNvSpPr>
          <p:nvPr/>
        </p:nvSpPr>
        <p:spPr bwMode="auto">
          <a:xfrm>
            <a:off x="5535613" y="3671888"/>
            <a:ext cx="184150" cy="228600"/>
          </a:xfrm>
          <a:custGeom>
            <a:avLst/>
            <a:gdLst>
              <a:gd name="T0" fmla="*/ 2147483647 w 98"/>
              <a:gd name="T1" fmla="*/ 2147483647 h 123"/>
              <a:gd name="T2" fmla="*/ 2147483647 w 98"/>
              <a:gd name="T3" fmla="*/ 2147483647 h 123"/>
              <a:gd name="T4" fmla="*/ 2147483647 w 98"/>
              <a:gd name="T5" fmla="*/ 2147483647 h 123"/>
              <a:gd name="T6" fmla="*/ 2147483647 w 98"/>
              <a:gd name="T7" fmla="*/ 2147483647 h 123"/>
              <a:gd name="T8" fmla="*/ 2147483647 w 98"/>
              <a:gd name="T9" fmla="*/ 2147483647 h 123"/>
              <a:gd name="T10" fmla="*/ 2147483647 w 98"/>
              <a:gd name="T11" fmla="*/ 2147483647 h 123"/>
              <a:gd name="T12" fmla="*/ 2147483647 w 98"/>
              <a:gd name="T13" fmla="*/ 2147483647 h 123"/>
              <a:gd name="T14" fmla="*/ 2147483647 w 98"/>
              <a:gd name="T15" fmla="*/ 2147483647 h 123"/>
              <a:gd name="T16" fmla="*/ 2147483647 w 98"/>
              <a:gd name="T17" fmla="*/ 2147483647 h 123"/>
              <a:gd name="T18" fmla="*/ 2147483647 w 98"/>
              <a:gd name="T19" fmla="*/ 2147483647 h 123"/>
              <a:gd name="T20" fmla="*/ 2147483647 w 98"/>
              <a:gd name="T21" fmla="*/ 2147483647 h 123"/>
              <a:gd name="T22" fmla="*/ 2147483647 w 98"/>
              <a:gd name="T23" fmla="*/ 2147483647 h 123"/>
              <a:gd name="T24" fmla="*/ 2147483647 w 98"/>
              <a:gd name="T25" fmla="*/ 2147483647 h 123"/>
              <a:gd name="T26" fmla="*/ 2147483647 w 98"/>
              <a:gd name="T27" fmla="*/ 2147483647 h 123"/>
              <a:gd name="T28" fmla="*/ 2147483647 w 98"/>
              <a:gd name="T29" fmla="*/ 2147483647 h 123"/>
              <a:gd name="T30" fmla="*/ 2147483647 w 98"/>
              <a:gd name="T31" fmla="*/ 2147483647 h 123"/>
              <a:gd name="T32" fmla="*/ 2147483647 w 98"/>
              <a:gd name="T33" fmla="*/ 2147483647 h 123"/>
              <a:gd name="T34" fmla="*/ 2147483647 w 98"/>
              <a:gd name="T35" fmla="*/ 2147483647 h 123"/>
              <a:gd name="T36" fmla="*/ 2147483647 w 98"/>
              <a:gd name="T37" fmla="*/ 2147483647 h 123"/>
              <a:gd name="T38" fmla="*/ 2147483647 w 98"/>
              <a:gd name="T39" fmla="*/ 2147483647 h 123"/>
              <a:gd name="T40" fmla="*/ 2147483647 w 98"/>
              <a:gd name="T41" fmla="*/ 2147483647 h 123"/>
              <a:gd name="T42" fmla="*/ 2147483647 w 98"/>
              <a:gd name="T43" fmla="*/ 2147483647 h 123"/>
              <a:gd name="T44" fmla="*/ 2147483647 w 98"/>
              <a:gd name="T45" fmla="*/ 2147483647 h 123"/>
              <a:gd name="T46" fmla="*/ 2147483647 w 98"/>
              <a:gd name="T47" fmla="*/ 2147483647 h 123"/>
              <a:gd name="T48" fmla="*/ 2147483647 w 98"/>
              <a:gd name="T49" fmla="*/ 2147483647 h 123"/>
              <a:gd name="T50" fmla="*/ 2147483647 w 98"/>
              <a:gd name="T51" fmla="*/ 2147483647 h 123"/>
              <a:gd name="T52" fmla="*/ 2147483647 w 98"/>
              <a:gd name="T53" fmla="*/ 2147483647 h 123"/>
              <a:gd name="T54" fmla="*/ 2147483647 w 98"/>
              <a:gd name="T55" fmla="*/ 2147483647 h 123"/>
              <a:gd name="T56" fmla="*/ 2147483647 w 98"/>
              <a:gd name="T57" fmla="*/ 2147483647 h 123"/>
              <a:gd name="T58" fmla="*/ 2147483647 w 98"/>
              <a:gd name="T59" fmla="*/ 2147483647 h 123"/>
              <a:gd name="T60" fmla="*/ 2147483647 w 98"/>
              <a:gd name="T61" fmla="*/ 2147483647 h 123"/>
              <a:gd name="T62" fmla="*/ 2147483647 w 98"/>
              <a:gd name="T63" fmla="*/ 2147483647 h 123"/>
              <a:gd name="T64" fmla="*/ 2147483647 w 98"/>
              <a:gd name="T65" fmla="*/ 2147483647 h 123"/>
              <a:gd name="T66" fmla="*/ 2147483647 w 98"/>
              <a:gd name="T67" fmla="*/ 2147483647 h 123"/>
              <a:gd name="T68" fmla="*/ 0 w 98"/>
              <a:gd name="T69" fmla="*/ 2147483647 h 123"/>
              <a:gd name="T70" fmla="*/ 2147483647 w 98"/>
              <a:gd name="T71" fmla="*/ 21474836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rgbClr val="B2B2B2"/>
          </a:solidFill>
          <a:ln w="3175" cap="rnd">
            <a:solidFill>
              <a:srgbClr val="B2B2B2"/>
            </a:solidFill>
            <a:round/>
            <a:headEnd/>
            <a:tailEnd/>
          </a:ln>
        </p:spPr>
        <p:txBody>
          <a:bodyPr/>
          <a:lstStyle/>
          <a:p>
            <a:endParaRPr lang="en-US"/>
          </a:p>
        </p:txBody>
      </p:sp>
      <p:sp>
        <p:nvSpPr>
          <p:cNvPr id="33898" name="Freeform 106"/>
          <p:cNvSpPr>
            <a:spLocks noChangeAspect="1"/>
          </p:cNvSpPr>
          <p:nvPr/>
        </p:nvSpPr>
        <p:spPr bwMode="auto">
          <a:xfrm>
            <a:off x="5521325" y="3636963"/>
            <a:ext cx="115888" cy="103187"/>
          </a:xfrm>
          <a:custGeom>
            <a:avLst/>
            <a:gdLst>
              <a:gd name="T0" fmla="*/ 2147483647 w 62"/>
              <a:gd name="T1" fmla="*/ 0 h 55"/>
              <a:gd name="T2" fmla="*/ 2147483647 w 62"/>
              <a:gd name="T3" fmla="*/ 2147483647 h 55"/>
              <a:gd name="T4" fmla="*/ 2147483647 w 62"/>
              <a:gd name="T5" fmla="*/ 2147483647 h 55"/>
              <a:gd name="T6" fmla="*/ 2147483647 w 62"/>
              <a:gd name="T7" fmla="*/ 2147483647 h 55"/>
              <a:gd name="T8" fmla="*/ 2147483647 w 62"/>
              <a:gd name="T9" fmla="*/ 2147483647 h 55"/>
              <a:gd name="T10" fmla="*/ 2147483647 w 62"/>
              <a:gd name="T11" fmla="*/ 2147483647 h 55"/>
              <a:gd name="T12" fmla="*/ 2147483647 w 62"/>
              <a:gd name="T13" fmla="*/ 2147483647 h 55"/>
              <a:gd name="T14" fmla="*/ 2147483647 w 62"/>
              <a:gd name="T15" fmla="*/ 2147483647 h 55"/>
              <a:gd name="T16" fmla="*/ 2147483647 w 62"/>
              <a:gd name="T17" fmla="*/ 2147483647 h 55"/>
              <a:gd name="T18" fmla="*/ 0 w 62"/>
              <a:gd name="T19" fmla="*/ 2147483647 h 55"/>
              <a:gd name="T20" fmla="*/ 2147483647 w 62"/>
              <a:gd name="T21" fmla="*/ 2147483647 h 55"/>
              <a:gd name="T22" fmla="*/ 2147483647 w 62"/>
              <a:gd name="T23" fmla="*/ 2147483647 h 55"/>
              <a:gd name="T24" fmla="*/ 2147483647 w 62"/>
              <a:gd name="T25" fmla="*/ 2147483647 h 55"/>
              <a:gd name="T26" fmla="*/ 2147483647 w 62"/>
              <a:gd name="T27" fmla="*/ 2147483647 h 55"/>
              <a:gd name="T28" fmla="*/ 2147483647 w 62"/>
              <a:gd name="T29" fmla="*/ 2147483647 h 55"/>
              <a:gd name="T30" fmla="*/ 2147483647 w 62"/>
              <a:gd name="T31" fmla="*/ 2147483647 h 55"/>
              <a:gd name="T32" fmla="*/ 2147483647 w 62"/>
              <a:gd name="T33" fmla="*/ 2147483647 h 55"/>
              <a:gd name="T34" fmla="*/ 2147483647 w 62"/>
              <a:gd name="T35" fmla="*/ 2147483647 h 55"/>
              <a:gd name="T36" fmla="*/ 2147483647 w 62"/>
              <a:gd name="T37" fmla="*/ 2147483647 h 55"/>
              <a:gd name="T38" fmla="*/ 2147483647 w 62"/>
              <a:gd name="T39" fmla="*/ 2147483647 h 55"/>
              <a:gd name="T40" fmla="*/ 2147483647 w 62"/>
              <a:gd name="T41" fmla="*/ 2147483647 h 55"/>
              <a:gd name="T42" fmla="*/ 2147483647 w 62"/>
              <a:gd name="T43" fmla="*/ 2147483647 h 55"/>
              <a:gd name="T44" fmla="*/ 2147483647 w 62"/>
              <a:gd name="T45" fmla="*/ 2147483647 h 55"/>
              <a:gd name="T46" fmla="*/ 2147483647 w 62"/>
              <a:gd name="T47" fmla="*/ 2147483647 h 55"/>
              <a:gd name="T48" fmla="*/ 2147483647 w 62"/>
              <a:gd name="T49" fmla="*/ 2147483647 h 55"/>
              <a:gd name="T50" fmla="*/ 2147483647 w 62"/>
              <a:gd name="T51" fmla="*/ 2147483647 h 55"/>
              <a:gd name="T52" fmla="*/ 2147483647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rgbClr val="B2B2B2"/>
          </a:solidFill>
          <a:ln w="3175" cap="rnd">
            <a:solidFill>
              <a:srgbClr val="B2B2B2"/>
            </a:solidFill>
            <a:round/>
            <a:headEnd/>
            <a:tailEnd/>
          </a:ln>
        </p:spPr>
        <p:txBody>
          <a:bodyPr/>
          <a:lstStyle/>
          <a:p>
            <a:endParaRPr lang="en-US"/>
          </a:p>
        </p:txBody>
      </p:sp>
      <p:sp>
        <p:nvSpPr>
          <p:cNvPr id="33899" name="Freeform 107"/>
          <p:cNvSpPr>
            <a:spLocks noChangeAspect="1"/>
          </p:cNvSpPr>
          <p:nvPr/>
        </p:nvSpPr>
        <p:spPr bwMode="auto">
          <a:xfrm>
            <a:off x="5395913" y="3524250"/>
            <a:ext cx="50800" cy="50800"/>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0 w 27"/>
              <a:gd name="T21" fmla="*/ 2147483647 h 26"/>
              <a:gd name="T22" fmla="*/ 2147483647 w 27"/>
              <a:gd name="T23" fmla="*/ 2147483647 h 26"/>
              <a:gd name="T24" fmla="*/ 2147483647 w 27"/>
              <a:gd name="T25" fmla="*/ 2147483647 h 26"/>
              <a:gd name="T26" fmla="*/ 2147483647 w 27"/>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solidFill>
            <a:srgbClr val="B2B2B2"/>
          </a:solidFill>
          <a:ln w="3175" cap="rnd">
            <a:solidFill>
              <a:srgbClr val="B2B2B2"/>
            </a:solidFill>
            <a:round/>
            <a:headEnd/>
            <a:tailEnd/>
          </a:ln>
        </p:spPr>
        <p:txBody>
          <a:bodyPr/>
          <a:lstStyle/>
          <a:p>
            <a:endParaRPr lang="en-US"/>
          </a:p>
        </p:txBody>
      </p:sp>
      <p:sp>
        <p:nvSpPr>
          <p:cNvPr id="33900" name="Freeform 108"/>
          <p:cNvSpPr>
            <a:spLocks noChangeAspect="1"/>
          </p:cNvSpPr>
          <p:nvPr/>
        </p:nvSpPr>
        <p:spPr bwMode="auto">
          <a:xfrm>
            <a:off x="5219700" y="3311525"/>
            <a:ext cx="228600" cy="241300"/>
          </a:xfrm>
          <a:custGeom>
            <a:avLst/>
            <a:gdLst>
              <a:gd name="T0" fmla="*/ 2147483647 w 123"/>
              <a:gd name="T1" fmla="*/ 2147483647 h 131"/>
              <a:gd name="T2" fmla="*/ 2147483647 w 123"/>
              <a:gd name="T3" fmla="*/ 2147483647 h 131"/>
              <a:gd name="T4" fmla="*/ 2147483647 w 123"/>
              <a:gd name="T5" fmla="*/ 2147483647 h 131"/>
              <a:gd name="T6" fmla="*/ 2147483647 w 123"/>
              <a:gd name="T7" fmla="*/ 2147483647 h 131"/>
              <a:gd name="T8" fmla="*/ 2147483647 w 123"/>
              <a:gd name="T9" fmla="*/ 2147483647 h 131"/>
              <a:gd name="T10" fmla="*/ 2147483647 w 123"/>
              <a:gd name="T11" fmla="*/ 2147483647 h 131"/>
              <a:gd name="T12" fmla="*/ 2147483647 w 123"/>
              <a:gd name="T13" fmla="*/ 2147483647 h 131"/>
              <a:gd name="T14" fmla="*/ 2147483647 w 123"/>
              <a:gd name="T15" fmla="*/ 2147483647 h 131"/>
              <a:gd name="T16" fmla="*/ 2147483647 w 123"/>
              <a:gd name="T17" fmla="*/ 2147483647 h 131"/>
              <a:gd name="T18" fmla="*/ 2147483647 w 123"/>
              <a:gd name="T19" fmla="*/ 2147483647 h 131"/>
              <a:gd name="T20" fmla="*/ 2147483647 w 123"/>
              <a:gd name="T21" fmla="*/ 2147483647 h 131"/>
              <a:gd name="T22" fmla="*/ 2147483647 w 123"/>
              <a:gd name="T23" fmla="*/ 2147483647 h 131"/>
              <a:gd name="T24" fmla="*/ 2147483647 w 123"/>
              <a:gd name="T25" fmla="*/ 2147483647 h 131"/>
              <a:gd name="T26" fmla="*/ 2147483647 w 123"/>
              <a:gd name="T27" fmla="*/ 2147483647 h 131"/>
              <a:gd name="T28" fmla="*/ 0 w 123"/>
              <a:gd name="T29" fmla="*/ 2147483647 h 131"/>
              <a:gd name="T30" fmla="*/ 2147483647 w 123"/>
              <a:gd name="T31" fmla="*/ 2147483647 h 131"/>
              <a:gd name="T32" fmla="*/ 2147483647 w 123"/>
              <a:gd name="T33" fmla="*/ 2147483647 h 131"/>
              <a:gd name="T34" fmla="*/ 2147483647 w 123"/>
              <a:gd name="T35" fmla="*/ 2147483647 h 131"/>
              <a:gd name="T36" fmla="*/ 2147483647 w 123"/>
              <a:gd name="T37" fmla="*/ 2147483647 h 131"/>
              <a:gd name="T38" fmla="*/ 2147483647 w 123"/>
              <a:gd name="T39" fmla="*/ 2147483647 h 131"/>
              <a:gd name="T40" fmla="*/ 2147483647 w 123"/>
              <a:gd name="T41" fmla="*/ 2147483647 h 131"/>
              <a:gd name="T42" fmla="*/ 2147483647 w 123"/>
              <a:gd name="T43" fmla="*/ 2147483647 h 131"/>
              <a:gd name="T44" fmla="*/ 2147483647 w 123"/>
              <a:gd name="T45" fmla="*/ 2147483647 h 131"/>
              <a:gd name="T46" fmla="*/ 2147483647 w 123"/>
              <a:gd name="T47" fmla="*/ 2147483647 h 131"/>
              <a:gd name="T48" fmla="*/ 2147483647 w 123"/>
              <a:gd name="T49" fmla="*/ 0 h 131"/>
              <a:gd name="T50" fmla="*/ 2147483647 w 123"/>
              <a:gd name="T51" fmla="*/ 2147483647 h 131"/>
              <a:gd name="T52" fmla="*/ 2147483647 w 123"/>
              <a:gd name="T53" fmla="*/ 2147483647 h 131"/>
              <a:gd name="T54" fmla="*/ 2147483647 w 123"/>
              <a:gd name="T55" fmla="*/ 2147483647 h 131"/>
              <a:gd name="T56" fmla="*/ 2147483647 w 123"/>
              <a:gd name="T57" fmla="*/ 2147483647 h 131"/>
              <a:gd name="T58" fmla="*/ 2147483647 w 123"/>
              <a:gd name="T59" fmla="*/ 2147483647 h 131"/>
              <a:gd name="T60" fmla="*/ 2147483647 w 123"/>
              <a:gd name="T61" fmla="*/ 2147483647 h 131"/>
              <a:gd name="T62" fmla="*/ 2147483647 w 123"/>
              <a:gd name="T63" fmla="*/ 2147483647 h 131"/>
              <a:gd name="T64" fmla="*/ 2147483647 w 123"/>
              <a:gd name="T65" fmla="*/ 2147483647 h 131"/>
              <a:gd name="T66" fmla="*/ 2147483647 w 123"/>
              <a:gd name="T67" fmla="*/ 2147483647 h 131"/>
              <a:gd name="T68" fmla="*/ 2147483647 w 123"/>
              <a:gd name="T69" fmla="*/ 2147483647 h 131"/>
              <a:gd name="T70" fmla="*/ 2147483647 w 123"/>
              <a:gd name="T71" fmla="*/ 2147483647 h 131"/>
              <a:gd name="T72" fmla="*/ 2147483647 w 123"/>
              <a:gd name="T73" fmla="*/ 2147483647 h 131"/>
              <a:gd name="T74" fmla="*/ 2147483647 w 123"/>
              <a:gd name="T75" fmla="*/ 2147483647 h 131"/>
              <a:gd name="T76" fmla="*/ 2147483647 w 123"/>
              <a:gd name="T77" fmla="*/ 2147483647 h 131"/>
              <a:gd name="T78" fmla="*/ 2147483647 w 123"/>
              <a:gd name="T79" fmla="*/ 2147483647 h 131"/>
              <a:gd name="T80" fmla="*/ 2147483647 w 123"/>
              <a:gd name="T81" fmla="*/ 2147483647 h 131"/>
              <a:gd name="T82" fmla="*/ 2147483647 w 123"/>
              <a:gd name="T83" fmla="*/ 2147483647 h 131"/>
              <a:gd name="T84" fmla="*/ 2147483647 w 123"/>
              <a:gd name="T85" fmla="*/ 2147483647 h 131"/>
              <a:gd name="T86" fmla="*/ 2147483647 w 123"/>
              <a:gd name="T87" fmla="*/ 2147483647 h 131"/>
              <a:gd name="T88" fmla="*/ 2147483647 w 123"/>
              <a:gd name="T89" fmla="*/ 2147483647 h 131"/>
              <a:gd name="T90" fmla="*/ 2147483647 w 123"/>
              <a:gd name="T91" fmla="*/ 2147483647 h 131"/>
              <a:gd name="T92" fmla="*/ 2147483647 w 123"/>
              <a:gd name="T93" fmla="*/ 2147483647 h 131"/>
              <a:gd name="T94" fmla="*/ 2147483647 w 123"/>
              <a:gd name="T95" fmla="*/ 2147483647 h 131"/>
              <a:gd name="T96" fmla="*/ 2147483647 w 123"/>
              <a:gd name="T97" fmla="*/ 2147483647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rgbClr val="B2B2B2"/>
          </a:solidFill>
          <a:ln w="3175" cap="rnd">
            <a:solidFill>
              <a:srgbClr val="B2B2B2"/>
            </a:solidFill>
            <a:round/>
            <a:headEnd/>
            <a:tailEnd/>
          </a:ln>
        </p:spPr>
        <p:txBody>
          <a:bodyPr/>
          <a:lstStyle/>
          <a:p>
            <a:endParaRPr lang="en-US"/>
          </a:p>
        </p:txBody>
      </p:sp>
      <p:sp>
        <p:nvSpPr>
          <p:cNvPr id="33901" name="Freeform 109"/>
          <p:cNvSpPr>
            <a:spLocks noChangeAspect="1"/>
          </p:cNvSpPr>
          <p:nvPr/>
        </p:nvSpPr>
        <p:spPr bwMode="auto">
          <a:xfrm>
            <a:off x="5321300" y="3238500"/>
            <a:ext cx="465138" cy="430213"/>
          </a:xfrm>
          <a:custGeom>
            <a:avLst/>
            <a:gdLst>
              <a:gd name="T0" fmla="*/ 2147483647 w 251"/>
              <a:gd name="T1" fmla="*/ 2147483647 h 233"/>
              <a:gd name="T2" fmla="*/ 2147483647 w 251"/>
              <a:gd name="T3" fmla="*/ 2147483647 h 233"/>
              <a:gd name="T4" fmla="*/ 2147483647 w 251"/>
              <a:gd name="T5" fmla="*/ 2147483647 h 233"/>
              <a:gd name="T6" fmla="*/ 2147483647 w 251"/>
              <a:gd name="T7" fmla="*/ 2147483647 h 233"/>
              <a:gd name="T8" fmla="*/ 2147483647 w 251"/>
              <a:gd name="T9" fmla="*/ 2147483647 h 233"/>
              <a:gd name="T10" fmla="*/ 2147483647 w 251"/>
              <a:gd name="T11" fmla="*/ 2147483647 h 233"/>
              <a:gd name="T12" fmla="*/ 2147483647 w 251"/>
              <a:gd name="T13" fmla="*/ 2147483647 h 233"/>
              <a:gd name="T14" fmla="*/ 2147483647 w 251"/>
              <a:gd name="T15" fmla="*/ 2147483647 h 233"/>
              <a:gd name="T16" fmla="*/ 2147483647 w 251"/>
              <a:gd name="T17" fmla="*/ 2147483647 h 233"/>
              <a:gd name="T18" fmla="*/ 2147483647 w 251"/>
              <a:gd name="T19" fmla="*/ 2147483647 h 233"/>
              <a:gd name="T20" fmla="*/ 2147483647 w 251"/>
              <a:gd name="T21" fmla="*/ 2147483647 h 233"/>
              <a:gd name="T22" fmla="*/ 2147483647 w 251"/>
              <a:gd name="T23" fmla="*/ 2147483647 h 233"/>
              <a:gd name="T24" fmla="*/ 2147483647 w 251"/>
              <a:gd name="T25" fmla="*/ 2147483647 h 233"/>
              <a:gd name="T26" fmla="*/ 2147483647 w 251"/>
              <a:gd name="T27" fmla="*/ 2147483647 h 233"/>
              <a:gd name="T28" fmla="*/ 2147483647 w 251"/>
              <a:gd name="T29" fmla="*/ 2147483647 h 233"/>
              <a:gd name="T30" fmla="*/ 2147483647 w 251"/>
              <a:gd name="T31" fmla="*/ 2147483647 h 233"/>
              <a:gd name="T32" fmla="*/ 2147483647 w 251"/>
              <a:gd name="T33" fmla="*/ 2147483647 h 233"/>
              <a:gd name="T34" fmla="*/ 2147483647 w 251"/>
              <a:gd name="T35" fmla="*/ 2147483647 h 233"/>
              <a:gd name="T36" fmla="*/ 2147483647 w 251"/>
              <a:gd name="T37" fmla="*/ 2147483647 h 233"/>
              <a:gd name="T38" fmla="*/ 2147483647 w 251"/>
              <a:gd name="T39" fmla="*/ 2147483647 h 233"/>
              <a:gd name="T40" fmla="*/ 2147483647 w 251"/>
              <a:gd name="T41" fmla="*/ 2147483647 h 233"/>
              <a:gd name="T42" fmla="*/ 2147483647 w 251"/>
              <a:gd name="T43" fmla="*/ 2147483647 h 233"/>
              <a:gd name="T44" fmla="*/ 2147483647 w 251"/>
              <a:gd name="T45" fmla="*/ 2147483647 h 233"/>
              <a:gd name="T46" fmla="*/ 2147483647 w 251"/>
              <a:gd name="T47" fmla="*/ 2147483647 h 233"/>
              <a:gd name="T48" fmla="*/ 2147483647 w 251"/>
              <a:gd name="T49" fmla="*/ 2147483647 h 233"/>
              <a:gd name="T50" fmla="*/ 2147483647 w 251"/>
              <a:gd name="T51" fmla="*/ 2147483647 h 233"/>
              <a:gd name="T52" fmla="*/ 2147483647 w 251"/>
              <a:gd name="T53" fmla="*/ 2147483647 h 233"/>
              <a:gd name="T54" fmla="*/ 2147483647 w 251"/>
              <a:gd name="T55" fmla="*/ 2147483647 h 233"/>
              <a:gd name="T56" fmla="*/ 2147483647 w 251"/>
              <a:gd name="T57" fmla="*/ 2147483647 h 233"/>
              <a:gd name="T58" fmla="*/ 2147483647 w 251"/>
              <a:gd name="T59" fmla="*/ 2147483647 h 233"/>
              <a:gd name="T60" fmla="*/ 2147483647 w 251"/>
              <a:gd name="T61" fmla="*/ 2147483647 h 233"/>
              <a:gd name="T62" fmla="*/ 2147483647 w 251"/>
              <a:gd name="T63" fmla="*/ 2147483647 h 233"/>
              <a:gd name="T64" fmla="*/ 2147483647 w 251"/>
              <a:gd name="T65" fmla="*/ 2147483647 h 233"/>
              <a:gd name="T66" fmla="*/ 2147483647 w 251"/>
              <a:gd name="T67" fmla="*/ 2147483647 h 233"/>
              <a:gd name="T68" fmla="*/ 2147483647 w 251"/>
              <a:gd name="T69" fmla="*/ 2147483647 h 233"/>
              <a:gd name="T70" fmla="*/ 2147483647 w 251"/>
              <a:gd name="T71" fmla="*/ 2147483647 h 233"/>
              <a:gd name="T72" fmla="*/ 2147483647 w 251"/>
              <a:gd name="T73" fmla="*/ 2147483647 h 233"/>
              <a:gd name="T74" fmla="*/ 2147483647 w 251"/>
              <a:gd name="T75" fmla="*/ 2147483647 h 233"/>
              <a:gd name="T76" fmla="*/ 2147483647 w 251"/>
              <a:gd name="T77" fmla="*/ 2147483647 h 233"/>
              <a:gd name="T78" fmla="*/ 2147483647 w 251"/>
              <a:gd name="T79" fmla="*/ 2147483647 h 233"/>
              <a:gd name="T80" fmla="*/ 2147483647 w 251"/>
              <a:gd name="T81" fmla="*/ 2147483647 h 233"/>
              <a:gd name="T82" fmla="*/ 2147483647 w 251"/>
              <a:gd name="T83" fmla="*/ 2147483647 h 233"/>
              <a:gd name="T84" fmla="*/ 2147483647 w 251"/>
              <a:gd name="T85" fmla="*/ 2147483647 h 233"/>
              <a:gd name="T86" fmla="*/ 2147483647 w 251"/>
              <a:gd name="T87" fmla="*/ 2147483647 h 233"/>
              <a:gd name="T88" fmla="*/ 2147483647 w 251"/>
              <a:gd name="T89" fmla="*/ 2147483647 h 233"/>
              <a:gd name="T90" fmla="*/ 2147483647 w 251"/>
              <a:gd name="T91" fmla="*/ 2147483647 h 233"/>
              <a:gd name="T92" fmla="*/ 2147483647 w 251"/>
              <a:gd name="T93" fmla="*/ 2147483647 h 233"/>
              <a:gd name="T94" fmla="*/ 2147483647 w 251"/>
              <a:gd name="T95" fmla="*/ 2147483647 h 233"/>
              <a:gd name="T96" fmla="*/ 2147483647 w 251"/>
              <a:gd name="T97" fmla="*/ 2147483647 h 233"/>
              <a:gd name="T98" fmla="*/ 2147483647 w 251"/>
              <a:gd name="T99" fmla="*/ 2147483647 h 233"/>
              <a:gd name="T100" fmla="*/ 2147483647 w 251"/>
              <a:gd name="T101" fmla="*/ 2147483647 h 233"/>
              <a:gd name="T102" fmla="*/ 2147483647 w 251"/>
              <a:gd name="T103" fmla="*/ 2147483647 h 233"/>
              <a:gd name="T104" fmla="*/ 2147483647 w 251"/>
              <a:gd name="T105" fmla="*/ 2147483647 h 233"/>
              <a:gd name="T106" fmla="*/ 2147483647 w 251"/>
              <a:gd name="T107" fmla="*/ 2147483647 h 233"/>
              <a:gd name="T108" fmla="*/ 2147483647 w 251"/>
              <a:gd name="T109" fmla="*/ 2147483647 h 233"/>
              <a:gd name="T110" fmla="*/ 2147483647 w 251"/>
              <a:gd name="T111" fmla="*/ 2147483647 h 233"/>
              <a:gd name="T112" fmla="*/ 2147483647 w 251"/>
              <a:gd name="T113" fmla="*/ 2147483647 h 233"/>
              <a:gd name="T114" fmla="*/ 2147483647 w 251"/>
              <a:gd name="T115" fmla="*/ 2147483647 h 233"/>
              <a:gd name="T116" fmla="*/ 2147483647 w 251"/>
              <a:gd name="T117" fmla="*/ 2147483647 h 233"/>
              <a:gd name="T118" fmla="*/ 2147483647 w 251"/>
              <a:gd name="T119" fmla="*/ 2147483647 h 233"/>
              <a:gd name="T120" fmla="*/ 2147483647 w 251"/>
              <a:gd name="T121" fmla="*/ 2147483647 h 233"/>
              <a:gd name="T122" fmla="*/ 2147483647 w 251"/>
              <a:gd name="T123" fmla="*/ 2147483647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rgbClr val="B2B2B2"/>
          </a:solidFill>
          <a:ln w="3175" cap="rnd">
            <a:solidFill>
              <a:srgbClr val="B2B2B2"/>
            </a:solidFill>
            <a:round/>
            <a:headEnd/>
            <a:tailEnd/>
          </a:ln>
        </p:spPr>
        <p:txBody>
          <a:bodyPr/>
          <a:lstStyle/>
          <a:p>
            <a:endParaRPr lang="en-US"/>
          </a:p>
        </p:txBody>
      </p:sp>
      <p:sp>
        <p:nvSpPr>
          <p:cNvPr id="33902" name="Freeform 110"/>
          <p:cNvSpPr>
            <a:spLocks noChangeAspect="1"/>
          </p:cNvSpPr>
          <p:nvPr/>
        </p:nvSpPr>
        <p:spPr bwMode="auto">
          <a:xfrm>
            <a:off x="5226050" y="3122613"/>
            <a:ext cx="152400" cy="77787"/>
          </a:xfrm>
          <a:custGeom>
            <a:avLst/>
            <a:gdLst>
              <a:gd name="T0" fmla="*/ 0 w 83"/>
              <a:gd name="T1" fmla="*/ 2147483647 h 42"/>
              <a:gd name="T2" fmla="*/ 2147483647 w 83"/>
              <a:gd name="T3" fmla="*/ 2147483647 h 42"/>
              <a:gd name="T4" fmla="*/ 2147483647 w 83"/>
              <a:gd name="T5" fmla="*/ 2147483647 h 42"/>
              <a:gd name="T6" fmla="*/ 2147483647 w 83"/>
              <a:gd name="T7" fmla="*/ 2147483647 h 42"/>
              <a:gd name="T8" fmla="*/ 2147483647 w 83"/>
              <a:gd name="T9" fmla="*/ 2147483647 h 42"/>
              <a:gd name="T10" fmla="*/ 2147483647 w 83"/>
              <a:gd name="T11" fmla="*/ 2147483647 h 42"/>
              <a:gd name="T12" fmla="*/ 2147483647 w 83"/>
              <a:gd name="T13" fmla="*/ 2147483647 h 42"/>
              <a:gd name="T14" fmla="*/ 2147483647 w 83"/>
              <a:gd name="T15" fmla="*/ 2147483647 h 42"/>
              <a:gd name="T16" fmla="*/ 2147483647 w 83"/>
              <a:gd name="T17" fmla="*/ 2147483647 h 42"/>
              <a:gd name="T18" fmla="*/ 2147483647 w 83"/>
              <a:gd name="T19" fmla="*/ 2147483647 h 42"/>
              <a:gd name="T20" fmla="*/ 2147483647 w 83"/>
              <a:gd name="T21" fmla="*/ 2147483647 h 42"/>
              <a:gd name="T22" fmla="*/ 2147483647 w 83"/>
              <a:gd name="T23" fmla="*/ 2147483647 h 42"/>
              <a:gd name="T24" fmla="*/ 2147483647 w 83"/>
              <a:gd name="T25" fmla="*/ 2147483647 h 42"/>
              <a:gd name="T26" fmla="*/ 2147483647 w 83"/>
              <a:gd name="T27" fmla="*/ 2147483647 h 42"/>
              <a:gd name="T28" fmla="*/ 2147483647 w 83"/>
              <a:gd name="T29" fmla="*/ 2147483647 h 42"/>
              <a:gd name="T30" fmla="*/ 2147483647 w 83"/>
              <a:gd name="T31" fmla="*/ 2147483647 h 42"/>
              <a:gd name="T32" fmla="*/ 2147483647 w 83"/>
              <a:gd name="T33" fmla="*/ 2147483647 h 42"/>
              <a:gd name="T34" fmla="*/ 2147483647 w 83"/>
              <a:gd name="T35" fmla="*/ 2147483647 h 42"/>
              <a:gd name="T36" fmla="*/ 2147483647 w 83"/>
              <a:gd name="T37" fmla="*/ 2147483647 h 42"/>
              <a:gd name="T38" fmla="*/ 2147483647 w 83"/>
              <a:gd name="T39" fmla="*/ 2147483647 h 42"/>
              <a:gd name="T40" fmla="*/ 2147483647 w 83"/>
              <a:gd name="T41" fmla="*/ 2147483647 h 42"/>
              <a:gd name="T42" fmla="*/ 2147483647 w 83"/>
              <a:gd name="T43" fmla="*/ 2147483647 h 42"/>
              <a:gd name="T44" fmla="*/ 2147483647 w 83"/>
              <a:gd name="T45" fmla="*/ 2147483647 h 42"/>
              <a:gd name="T46" fmla="*/ 2147483647 w 83"/>
              <a:gd name="T47" fmla="*/ 2147483647 h 42"/>
              <a:gd name="T48" fmla="*/ 2147483647 w 83"/>
              <a:gd name="T49" fmla="*/ 2147483647 h 42"/>
              <a:gd name="T50" fmla="*/ 2147483647 w 83"/>
              <a:gd name="T51" fmla="*/ 2147483647 h 42"/>
              <a:gd name="T52" fmla="*/ 2147483647 w 83"/>
              <a:gd name="T53" fmla="*/ 2147483647 h 42"/>
              <a:gd name="T54" fmla="*/ 2147483647 w 83"/>
              <a:gd name="T55" fmla="*/ 2147483647 h 42"/>
              <a:gd name="T56" fmla="*/ 2147483647 w 83"/>
              <a:gd name="T57" fmla="*/ 2147483647 h 42"/>
              <a:gd name="T58" fmla="*/ 2147483647 w 83"/>
              <a:gd name="T59" fmla="*/ 2147483647 h 42"/>
              <a:gd name="T60" fmla="*/ 2147483647 w 83"/>
              <a:gd name="T61" fmla="*/ 2147483647 h 42"/>
              <a:gd name="T62" fmla="*/ 2147483647 w 83"/>
              <a:gd name="T63" fmla="*/ 2147483647 h 42"/>
              <a:gd name="T64" fmla="*/ 2147483647 w 83"/>
              <a:gd name="T65" fmla="*/ 2147483647 h 42"/>
              <a:gd name="T66" fmla="*/ 2147483647 w 83"/>
              <a:gd name="T67" fmla="*/ 2147483647 h 42"/>
              <a:gd name="T68" fmla="*/ 0 w 83"/>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B2B2B2"/>
          </a:solidFill>
          <a:ln w="3175" cap="rnd">
            <a:solidFill>
              <a:srgbClr val="B2B2B2"/>
            </a:solidFill>
            <a:round/>
            <a:headEnd/>
            <a:tailEnd/>
          </a:ln>
        </p:spPr>
        <p:txBody>
          <a:bodyPr/>
          <a:lstStyle/>
          <a:p>
            <a:endParaRPr lang="en-US"/>
          </a:p>
        </p:txBody>
      </p:sp>
      <p:sp>
        <p:nvSpPr>
          <p:cNvPr id="33903" name="Freeform 111"/>
          <p:cNvSpPr>
            <a:spLocks noChangeAspect="1"/>
          </p:cNvSpPr>
          <p:nvPr/>
        </p:nvSpPr>
        <p:spPr bwMode="auto">
          <a:xfrm>
            <a:off x="5341938" y="3241675"/>
            <a:ext cx="31750" cy="28575"/>
          </a:xfrm>
          <a:custGeom>
            <a:avLst/>
            <a:gdLst>
              <a:gd name="T0" fmla="*/ 2147483647 w 18"/>
              <a:gd name="T1" fmla="*/ 2147483647 h 15"/>
              <a:gd name="T2" fmla="*/ 2147483647 w 18"/>
              <a:gd name="T3" fmla="*/ 2147483647 h 15"/>
              <a:gd name="T4" fmla="*/ 2147483647 w 18"/>
              <a:gd name="T5" fmla="*/ 2147483647 h 15"/>
              <a:gd name="T6" fmla="*/ 2147483647 w 18"/>
              <a:gd name="T7" fmla="*/ 2147483647 h 15"/>
              <a:gd name="T8" fmla="*/ 2147483647 w 18"/>
              <a:gd name="T9" fmla="*/ 0 h 15"/>
              <a:gd name="T10" fmla="*/ 0 w 18"/>
              <a:gd name="T11" fmla="*/ 0 h 15"/>
              <a:gd name="T12" fmla="*/ 2147483647 w 18"/>
              <a:gd name="T13" fmla="*/ 2147483647 h 15"/>
              <a:gd name="T14" fmla="*/ 2147483647 w 18"/>
              <a:gd name="T15" fmla="*/ 2147483647 h 15"/>
              <a:gd name="T16" fmla="*/ 2147483647 w 18"/>
              <a:gd name="T17" fmla="*/ 2147483647 h 15"/>
              <a:gd name="T18" fmla="*/ 2147483647 w 18"/>
              <a:gd name="T19" fmla="*/ 2147483647 h 15"/>
              <a:gd name="T20" fmla="*/ 2147483647 w 18"/>
              <a:gd name="T21" fmla="*/ 214748364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B2B2B2"/>
          </a:solidFill>
          <a:ln w="3175" cap="rnd">
            <a:solidFill>
              <a:srgbClr val="B2B2B2"/>
            </a:solidFill>
            <a:round/>
            <a:headEnd/>
            <a:tailEnd/>
          </a:ln>
        </p:spPr>
        <p:txBody>
          <a:bodyPr/>
          <a:lstStyle/>
          <a:p>
            <a:endParaRPr lang="en-US"/>
          </a:p>
        </p:txBody>
      </p:sp>
      <p:sp>
        <p:nvSpPr>
          <p:cNvPr id="33904" name="Freeform 112"/>
          <p:cNvSpPr>
            <a:spLocks noChangeAspect="1"/>
          </p:cNvSpPr>
          <p:nvPr/>
        </p:nvSpPr>
        <p:spPr bwMode="auto">
          <a:xfrm>
            <a:off x="5307013" y="3194050"/>
            <a:ext cx="76200" cy="76200"/>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0 h 41"/>
              <a:gd name="T24" fmla="*/ 2147483647 w 41"/>
              <a:gd name="T25" fmla="*/ 0 h 41"/>
              <a:gd name="T26" fmla="*/ 2147483647 w 41"/>
              <a:gd name="T27" fmla="*/ 0 h 41"/>
              <a:gd name="T28" fmla="*/ 2147483647 w 41"/>
              <a:gd name="T29" fmla="*/ 0 h 41"/>
              <a:gd name="T30" fmla="*/ 0 w 41"/>
              <a:gd name="T31" fmla="*/ 2147483647 h 41"/>
              <a:gd name="T32" fmla="*/ 2147483647 w 41"/>
              <a:gd name="T33" fmla="*/ 2147483647 h 41"/>
              <a:gd name="T34" fmla="*/ 2147483647 w 41"/>
              <a:gd name="T35" fmla="*/ 2147483647 h 41"/>
              <a:gd name="T36" fmla="*/ 2147483647 w 41"/>
              <a:gd name="T37" fmla="*/ 2147483647 h 41"/>
              <a:gd name="T38" fmla="*/ 2147483647 w 41"/>
              <a:gd name="T39" fmla="*/ 2147483647 h 41"/>
              <a:gd name="T40" fmla="*/ 2147483647 w 41"/>
              <a:gd name="T41" fmla="*/ 2147483647 h 41"/>
              <a:gd name="T42" fmla="*/ 2147483647 w 41"/>
              <a:gd name="T43" fmla="*/ 2147483647 h 41"/>
              <a:gd name="T44" fmla="*/ 2147483647 w 41"/>
              <a:gd name="T45" fmla="*/ 2147483647 h 41"/>
              <a:gd name="T46" fmla="*/ 2147483647 w 41"/>
              <a:gd name="T47" fmla="*/ 2147483647 h 41"/>
              <a:gd name="T48" fmla="*/ 2147483647 w 41"/>
              <a:gd name="T49" fmla="*/ 2147483647 h 41"/>
              <a:gd name="T50" fmla="*/ 2147483647 w 41"/>
              <a:gd name="T51" fmla="*/ 2147483647 h 41"/>
              <a:gd name="T52" fmla="*/ 2147483647 w 41"/>
              <a:gd name="T53" fmla="*/ 2147483647 h 41"/>
              <a:gd name="T54" fmla="*/ 2147483647 w 41"/>
              <a:gd name="T55" fmla="*/ 21474836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B2B2B2"/>
          </a:solidFill>
          <a:ln w="3175" cap="rnd">
            <a:solidFill>
              <a:srgbClr val="B2B2B2"/>
            </a:solidFill>
            <a:round/>
            <a:headEnd/>
            <a:tailEnd/>
          </a:ln>
        </p:spPr>
        <p:txBody>
          <a:bodyPr/>
          <a:lstStyle/>
          <a:p>
            <a:endParaRPr lang="en-US"/>
          </a:p>
        </p:txBody>
      </p:sp>
      <p:sp>
        <p:nvSpPr>
          <p:cNvPr id="33905" name="Freeform 113"/>
          <p:cNvSpPr>
            <a:spLocks noChangeAspect="1"/>
          </p:cNvSpPr>
          <p:nvPr/>
        </p:nvSpPr>
        <p:spPr bwMode="auto">
          <a:xfrm>
            <a:off x="5341938" y="3173413"/>
            <a:ext cx="122237" cy="106362"/>
          </a:xfrm>
          <a:custGeom>
            <a:avLst/>
            <a:gdLst>
              <a:gd name="T0" fmla="*/ 2147483647 w 67"/>
              <a:gd name="T1" fmla="*/ 2147483647 h 58"/>
              <a:gd name="T2" fmla="*/ 2147483647 w 67"/>
              <a:gd name="T3" fmla="*/ 2147483647 h 58"/>
              <a:gd name="T4" fmla="*/ 2147483647 w 67"/>
              <a:gd name="T5" fmla="*/ 2147483647 h 58"/>
              <a:gd name="T6" fmla="*/ 2147483647 w 67"/>
              <a:gd name="T7" fmla="*/ 2147483647 h 58"/>
              <a:gd name="T8" fmla="*/ 2147483647 w 67"/>
              <a:gd name="T9" fmla="*/ 2147483647 h 58"/>
              <a:gd name="T10" fmla="*/ 2147483647 w 67"/>
              <a:gd name="T11" fmla="*/ 2147483647 h 58"/>
              <a:gd name="T12" fmla="*/ 2147483647 w 67"/>
              <a:gd name="T13" fmla="*/ 2147483647 h 58"/>
              <a:gd name="T14" fmla="*/ 2147483647 w 67"/>
              <a:gd name="T15" fmla="*/ 2147483647 h 58"/>
              <a:gd name="T16" fmla="*/ 2147483647 w 67"/>
              <a:gd name="T17" fmla="*/ 2147483647 h 58"/>
              <a:gd name="T18" fmla="*/ 2147483647 w 67"/>
              <a:gd name="T19" fmla="*/ 2147483647 h 58"/>
              <a:gd name="T20" fmla="*/ 2147483647 w 67"/>
              <a:gd name="T21" fmla="*/ 2147483647 h 58"/>
              <a:gd name="T22" fmla="*/ 2147483647 w 67"/>
              <a:gd name="T23" fmla="*/ 2147483647 h 58"/>
              <a:gd name="T24" fmla="*/ 2147483647 w 67"/>
              <a:gd name="T25" fmla="*/ 2147483647 h 58"/>
              <a:gd name="T26" fmla="*/ 2147483647 w 67"/>
              <a:gd name="T27" fmla="*/ 2147483647 h 58"/>
              <a:gd name="T28" fmla="*/ 2147483647 w 67"/>
              <a:gd name="T29" fmla="*/ 2147483647 h 58"/>
              <a:gd name="T30" fmla="*/ 2147483647 w 67"/>
              <a:gd name="T31" fmla="*/ 2147483647 h 58"/>
              <a:gd name="T32" fmla="*/ 2147483647 w 67"/>
              <a:gd name="T33" fmla="*/ 2147483647 h 58"/>
              <a:gd name="T34" fmla="*/ 2147483647 w 67"/>
              <a:gd name="T35" fmla="*/ 2147483647 h 58"/>
              <a:gd name="T36" fmla="*/ 2147483647 w 67"/>
              <a:gd name="T37" fmla="*/ 2147483647 h 58"/>
              <a:gd name="T38" fmla="*/ 2147483647 w 67"/>
              <a:gd name="T39" fmla="*/ 2147483647 h 58"/>
              <a:gd name="T40" fmla="*/ 0 w 67"/>
              <a:gd name="T41" fmla="*/ 2147483647 h 58"/>
              <a:gd name="T42" fmla="*/ 2147483647 w 67"/>
              <a:gd name="T43" fmla="*/ 2147483647 h 58"/>
              <a:gd name="T44" fmla="*/ 2147483647 w 67"/>
              <a:gd name="T45" fmla="*/ 2147483647 h 58"/>
              <a:gd name="T46" fmla="*/ 2147483647 w 67"/>
              <a:gd name="T47" fmla="*/ 2147483647 h 58"/>
              <a:gd name="T48" fmla="*/ 2147483647 w 67"/>
              <a:gd name="T49" fmla="*/ 2147483647 h 58"/>
              <a:gd name="T50" fmla="*/ 2147483647 w 67"/>
              <a:gd name="T51" fmla="*/ 2147483647 h 58"/>
              <a:gd name="T52" fmla="*/ 2147483647 w 67"/>
              <a:gd name="T53" fmla="*/ 2147483647 h 58"/>
              <a:gd name="T54" fmla="*/ 2147483647 w 67"/>
              <a:gd name="T55" fmla="*/ 2147483647 h 58"/>
              <a:gd name="T56" fmla="*/ 2147483647 w 67"/>
              <a:gd name="T57" fmla="*/ 0 h 58"/>
              <a:gd name="T58" fmla="*/ 2147483647 w 67"/>
              <a:gd name="T59" fmla="*/ 2147483647 h 58"/>
              <a:gd name="T60" fmla="*/ 2147483647 w 67"/>
              <a:gd name="T61" fmla="*/ 2147483647 h 58"/>
              <a:gd name="T62" fmla="*/ 2147483647 w 67"/>
              <a:gd name="T63" fmla="*/ 2147483647 h 58"/>
              <a:gd name="T64" fmla="*/ 2147483647 w 67"/>
              <a:gd name="T65" fmla="*/ 2147483647 h 58"/>
              <a:gd name="T66" fmla="*/ 2147483647 w 67"/>
              <a:gd name="T67" fmla="*/ 2147483647 h 58"/>
              <a:gd name="T68" fmla="*/ 2147483647 w 67"/>
              <a:gd name="T69" fmla="*/ 2147483647 h 58"/>
              <a:gd name="T70" fmla="*/ 2147483647 w 67"/>
              <a:gd name="T71" fmla="*/ 2147483647 h 58"/>
              <a:gd name="T72" fmla="*/ 2147483647 w 67"/>
              <a:gd name="T73" fmla="*/ 2147483647 h 58"/>
              <a:gd name="T74" fmla="*/ 2147483647 w 67"/>
              <a:gd name="T75" fmla="*/ 2147483647 h 58"/>
              <a:gd name="T76" fmla="*/ 2147483647 w 67"/>
              <a:gd name="T77" fmla="*/ 2147483647 h 58"/>
              <a:gd name="T78" fmla="*/ 2147483647 w 67"/>
              <a:gd name="T79" fmla="*/ 2147483647 h 58"/>
              <a:gd name="T80" fmla="*/ 2147483647 w 67"/>
              <a:gd name="T81" fmla="*/ 2147483647 h 58"/>
              <a:gd name="T82" fmla="*/ 2147483647 w 67"/>
              <a:gd name="T83" fmla="*/ 2147483647 h 58"/>
              <a:gd name="T84" fmla="*/ 2147483647 w 67"/>
              <a:gd name="T85" fmla="*/ 2147483647 h 58"/>
              <a:gd name="T86" fmla="*/ 2147483647 w 67"/>
              <a:gd name="T87" fmla="*/ 2147483647 h 58"/>
              <a:gd name="T88" fmla="*/ 2147483647 w 67"/>
              <a:gd name="T89" fmla="*/ 2147483647 h 58"/>
              <a:gd name="T90" fmla="*/ 2147483647 w 67"/>
              <a:gd name="T91" fmla="*/ 2147483647 h 58"/>
              <a:gd name="T92" fmla="*/ 2147483647 w 67"/>
              <a:gd name="T93" fmla="*/ 2147483647 h 58"/>
              <a:gd name="T94" fmla="*/ 2147483647 w 67"/>
              <a:gd name="T95" fmla="*/ 2147483647 h 58"/>
              <a:gd name="T96" fmla="*/ 2147483647 w 67"/>
              <a:gd name="T97" fmla="*/ 2147483647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rgbClr val="B2B2B2"/>
          </a:solidFill>
          <a:ln w="3175" cap="rnd">
            <a:solidFill>
              <a:srgbClr val="B2B2B2"/>
            </a:solidFill>
            <a:round/>
            <a:headEnd/>
            <a:tailEnd/>
          </a:ln>
        </p:spPr>
        <p:txBody>
          <a:bodyPr/>
          <a:lstStyle/>
          <a:p>
            <a:endParaRPr lang="en-US"/>
          </a:p>
        </p:txBody>
      </p:sp>
      <p:sp>
        <p:nvSpPr>
          <p:cNvPr id="33906" name="Freeform 114"/>
          <p:cNvSpPr>
            <a:spLocks noChangeAspect="1"/>
          </p:cNvSpPr>
          <p:nvPr/>
        </p:nvSpPr>
        <p:spPr bwMode="auto">
          <a:xfrm>
            <a:off x="5508625" y="3149600"/>
            <a:ext cx="331788" cy="225425"/>
          </a:xfrm>
          <a:custGeom>
            <a:avLst/>
            <a:gdLst>
              <a:gd name="T0" fmla="*/ 2147483647 w 179"/>
              <a:gd name="T1" fmla="*/ 2147483647 h 122"/>
              <a:gd name="T2" fmla="*/ 2147483647 w 179"/>
              <a:gd name="T3" fmla="*/ 2147483647 h 122"/>
              <a:gd name="T4" fmla="*/ 2147483647 w 179"/>
              <a:gd name="T5" fmla="*/ 2147483647 h 122"/>
              <a:gd name="T6" fmla="*/ 2147483647 w 179"/>
              <a:gd name="T7" fmla="*/ 2147483647 h 122"/>
              <a:gd name="T8" fmla="*/ 2147483647 w 179"/>
              <a:gd name="T9" fmla="*/ 2147483647 h 122"/>
              <a:gd name="T10" fmla="*/ 2147483647 w 179"/>
              <a:gd name="T11" fmla="*/ 2147483647 h 122"/>
              <a:gd name="T12" fmla="*/ 2147483647 w 179"/>
              <a:gd name="T13" fmla="*/ 2147483647 h 122"/>
              <a:gd name="T14" fmla="*/ 2147483647 w 179"/>
              <a:gd name="T15" fmla="*/ 2147483647 h 122"/>
              <a:gd name="T16" fmla="*/ 2147483647 w 179"/>
              <a:gd name="T17" fmla="*/ 2147483647 h 122"/>
              <a:gd name="T18" fmla="*/ 2147483647 w 179"/>
              <a:gd name="T19" fmla="*/ 2147483647 h 122"/>
              <a:gd name="T20" fmla="*/ 2147483647 w 179"/>
              <a:gd name="T21" fmla="*/ 2147483647 h 122"/>
              <a:gd name="T22" fmla="*/ 2147483647 w 179"/>
              <a:gd name="T23" fmla="*/ 2147483647 h 122"/>
              <a:gd name="T24" fmla="*/ 2147483647 w 179"/>
              <a:gd name="T25" fmla="*/ 2147483647 h 122"/>
              <a:gd name="T26" fmla="*/ 2147483647 w 179"/>
              <a:gd name="T27" fmla="*/ 2147483647 h 122"/>
              <a:gd name="T28" fmla="*/ 2147483647 w 179"/>
              <a:gd name="T29" fmla="*/ 2147483647 h 122"/>
              <a:gd name="T30" fmla="*/ 2147483647 w 179"/>
              <a:gd name="T31" fmla="*/ 2147483647 h 122"/>
              <a:gd name="T32" fmla="*/ 2147483647 w 179"/>
              <a:gd name="T33" fmla="*/ 2147483647 h 122"/>
              <a:gd name="T34" fmla="*/ 2147483647 w 179"/>
              <a:gd name="T35" fmla="*/ 2147483647 h 122"/>
              <a:gd name="T36" fmla="*/ 2147483647 w 179"/>
              <a:gd name="T37" fmla="*/ 2147483647 h 122"/>
              <a:gd name="T38" fmla="*/ 2147483647 w 179"/>
              <a:gd name="T39" fmla="*/ 2147483647 h 122"/>
              <a:gd name="T40" fmla="*/ 2147483647 w 179"/>
              <a:gd name="T41" fmla="*/ 2147483647 h 122"/>
              <a:gd name="T42" fmla="*/ 2147483647 w 179"/>
              <a:gd name="T43" fmla="*/ 2147483647 h 122"/>
              <a:gd name="T44" fmla="*/ 2147483647 w 179"/>
              <a:gd name="T45" fmla="*/ 2147483647 h 122"/>
              <a:gd name="T46" fmla="*/ 2147483647 w 179"/>
              <a:gd name="T47" fmla="*/ 2147483647 h 122"/>
              <a:gd name="T48" fmla="*/ 2147483647 w 179"/>
              <a:gd name="T49" fmla="*/ 2147483647 h 122"/>
              <a:gd name="T50" fmla="*/ 2147483647 w 179"/>
              <a:gd name="T51" fmla="*/ 2147483647 h 122"/>
              <a:gd name="T52" fmla="*/ 2147483647 w 179"/>
              <a:gd name="T53" fmla="*/ 2147483647 h 122"/>
              <a:gd name="T54" fmla="*/ 2147483647 w 179"/>
              <a:gd name="T55" fmla="*/ 2147483647 h 122"/>
              <a:gd name="T56" fmla="*/ 2147483647 w 179"/>
              <a:gd name="T57" fmla="*/ 2147483647 h 122"/>
              <a:gd name="T58" fmla="*/ 2147483647 w 179"/>
              <a:gd name="T59" fmla="*/ 2147483647 h 122"/>
              <a:gd name="T60" fmla="*/ 2147483647 w 179"/>
              <a:gd name="T61" fmla="*/ 2147483647 h 122"/>
              <a:gd name="T62" fmla="*/ 2147483647 w 179"/>
              <a:gd name="T63" fmla="*/ 2147483647 h 122"/>
              <a:gd name="T64" fmla="*/ 0 w 179"/>
              <a:gd name="T65" fmla="*/ 2147483647 h 122"/>
              <a:gd name="T66" fmla="*/ 2147483647 w 179"/>
              <a:gd name="T67" fmla="*/ 2147483647 h 122"/>
              <a:gd name="T68" fmla="*/ 2147483647 w 179"/>
              <a:gd name="T69" fmla="*/ 2147483647 h 122"/>
              <a:gd name="T70" fmla="*/ 2147483647 w 179"/>
              <a:gd name="T71" fmla="*/ 2147483647 h 122"/>
              <a:gd name="T72" fmla="*/ 2147483647 w 179"/>
              <a:gd name="T73" fmla="*/ 2147483647 h 122"/>
              <a:gd name="T74" fmla="*/ 2147483647 w 179"/>
              <a:gd name="T75" fmla="*/ 2147483647 h 122"/>
              <a:gd name="T76" fmla="*/ 2147483647 w 179"/>
              <a:gd name="T77" fmla="*/ 2147483647 h 122"/>
              <a:gd name="T78" fmla="*/ 2147483647 w 179"/>
              <a:gd name="T79" fmla="*/ 2147483647 h 122"/>
              <a:gd name="T80" fmla="*/ 2147483647 w 179"/>
              <a:gd name="T81" fmla="*/ 2147483647 h 122"/>
              <a:gd name="T82" fmla="*/ 2147483647 w 179"/>
              <a:gd name="T83" fmla="*/ 2147483647 h 122"/>
              <a:gd name="T84" fmla="*/ 2147483647 w 179"/>
              <a:gd name="T85" fmla="*/ 2147483647 h 122"/>
              <a:gd name="T86" fmla="*/ 2147483647 w 179"/>
              <a:gd name="T87" fmla="*/ 2147483647 h 122"/>
              <a:gd name="T88" fmla="*/ 2147483647 w 179"/>
              <a:gd name="T89" fmla="*/ 2147483647 h 122"/>
              <a:gd name="T90" fmla="*/ 2147483647 w 179"/>
              <a:gd name="T91" fmla="*/ 2147483647 h 122"/>
              <a:gd name="T92" fmla="*/ 2147483647 w 179"/>
              <a:gd name="T93" fmla="*/ 2147483647 h 122"/>
              <a:gd name="T94" fmla="*/ 2147483647 w 179"/>
              <a:gd name="T95" fmla="*/ 2147483647 h 122"/>
              <a:gd name="T96" fmla="*/ 2147483647 w 179"/>
              <a:gd name="T97" fmla="*/ 2147483647 h 122"/>
              <a:gd name="T98" fmla="*/ 2147483647 w 179"/>
              <a:gd name="T99" fmla="*/ 2147483647 h 122"/>
              <a:gd name="T100" fmla="*/ 2147483647 w 179"/>
              <a:gd name="T101" fmla="*/ 2147483647 h 122"/>
              <a:gd name="T102" fmla="*/ 2147483647 w 179"/>
              <a:gd name="T103" fmla="*/ 2147483647 h 122"/>
              <a:gd name="T104" fmla="*/ 2147483647 w 179"/>
              <a:gd name="T105" fmla="*/ 2147483647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rgbClr val="B2B2B2"/>
          </a:solidFill>
          <a:ln w="3175" cap="rnd">
            <a:solidFill>
              <a:srgbClr val="B2B2B2"/>
            </a:solidFill>
            <a:round/>
            <a:headEnd/>
            <a:tailEnd/>
          </a:ln>
        </p:spPr>
        <p:txBody>
          <a:bodyPr/>
          <a:lstStyle/>
          <a:p>
            <a:endParaRPr lang="en-US"/>
          </a:p>
        </p:txBody>
      </p:sp>
      <p:sp>
        <p:nvSpPr>
          <p:cNvPr id="33907" name="Freeform 115"/>
          <p:cNvSpPr>
            <a:spLocks noChangeAspect="1"/>
          </p:cNvSpPr>
          <p:nvPr/>
        </p:nvSpPr>
        <p:spPr bwMode="auto">
          <a:xfrm>
            <a:off x="5578475" y="3055938"/>
            <a:ext cx="400050" cy="258762"/>
          </a:xfrm>
          <a:custGeom>
            <a:avLst/>
            <a:gdLst>
              <a:gd name="T0" fmla="*/ 2147483647 w 216"/>
              <a:gd name="T1" fmla="*/ 2147483647 h 140"/>
              <a:gd name="T2" fmla="*/ 2147483647 w 216"/>
              <a:gd name="T3" fmla="*/ 2147483647 h 140"/>
              <a:gd name="T4" fmla="*/ 2147483647 w 216"/>
              <a:gd name="T5" fmla="*/ 2147483647 h 140"/>
              <a:gd name="T6" fmla="*/ 2147483647 w 216"/>
              <a:gd name="T7" fmla="*/ 2147483647 h 140"/>
              <a:gd name="T8" fmla="*/ 2147483647 w 216"/>
              <a:gd name="T9" fmla="*/ 2147483647 h 140"/>
              <a:gd name="T10" fmla="*/ 2147483647 w 216"/>
              <a:gd name="T11" fmla="*/ 2147483647 h 140"/>
              <a:gd name="T12" fmla="*/ 2147483647 w 216"/>
              <a:gd name="T13" fmla="*/ 2147483647 h 140"/>
              <a:gd name="T14" fmla="*/ 2147483647 w 216"/>
              <a:gd name="T15" fmla="*/ 2147483647 h 140"/>
              <a:gd name="T16" fmla="*/ 2147483647 w 216"/>
              <a:gd name="T17" fmla="*/ 2147483647 h 140"/>
              <a:gd name="T18" fmla="*/ 2147483647 w 216"/>
              <a:gd name="T19" fmla="*/ 2147483647 h 140"/>
              <a:gd name="T20" fmla="*/ 2147483647 w 216"/>
              <a:gd name="T21" fmla="*/ 2147483647 h 140"/>
              <a:gd name="T22" fmla="*/ 2147483647 w 216"/>
              <a:gd name="T23" fmla="*/ 2147483647 h 140"/>
              <a:gd name="T24" fmla="*/ 2147483647 w 216"/>
              <a:gd name="T25" fmla="*/ 2147483647 h 140"/>
              <a:gd name="T26" fmla="*/ 2147483647 w 216"/>
              <a:gd name="T27" fmla="*/ 2147483647 h 140"/>
              <a:gd name="T28" fmla="*/ 2147483647 w 216"/>
              <a:gd name="T29" fmla="*/ 2147483647 h 140"/>
              <a:gd name="T30" fmla="*/ 2147483647 w 216"/>
              <a:gd name="T31" fmla="*/ 2147483647 h 140"/>
              <a:gd name="T32" fmla="*/ 2147483647 w 216"/>
              <a:gd name="T33" fmla="*/ 2147483647 h 140"/>
              <a:gd name="T34" fmla="*/ 2147483647 w 216"/>
              <a:gd name="T35" fmla="*/ 2147483647 h 140"/>
              <a:gd name="T36" fmla="*/ 2147483647 w 216"/>
              <a:gd name="T37" fmla="*/ 2147483647 h 140"/>
              <a:gd name="T38" fmla="*/ 2147483647 w 216"/>
              <a:gd name="T39" fmla="*/ 2147483647 h 140"/>
              <a:gd name="T40" fmla="*/ 2147483647 w 216"/>
              <a:gd name="T41" fmla="*/ 2147483647 h 140"/>
              <a:gd name="T42" fmla="*/ 2147483647 w 216"/>
              <a:gd name="T43" fmla="*/ 2147483647 h 140"/>
              <a:gd name="T44" fmla="*/ 2147483647 w 216"/>
              <a:gd name="T45" fmla="*/ 2147483647 h 140"/>
              <a:gd name="T46" fmla="*/ 2147483647 w 216"/>
              <a:gd name="T47" fmla="*/ 2147483647 h 140"/>
              <a:gd name="T48" fmla="*/ 2147483647 w 216"/>
              <a:gd name="T49" fmla="*/ 2147483647 h 140"/>
              <a:gd name="T50" fmla="*/ 2147483647 w 216"/>
              <a:gd name="T51" fmla="*/ 2147483647 h 140"/>
              <a:gd name="T52" fmla="*/ 2147483647 w 216"/>
              <a:gd name="T53" fmla="*/ 2147483647 h 140"/>
              <a:gd name="T54" fmla="*/ 2147483647 w 216"/>
              <a:gd name="T55" fmla="*/ 2147483647 h 140"/>
              <a:gd name="T56" fmla="*/ 2147483647 w 216"/>
              <a:gd name="T57" fmla="*/ 2147483647 h 140"/>
              <a:gd name="T58" fmla="*/ 2147483647 w 216"/>
              <a:gd name="T59" fmla="*/ 2147483647 h 140"/>
              <a:gd name="T60" fmla="*/ 2147483647 w 216"/>
              <a:gd name="T61" fmla="*/ 0 h 140"/>
              <a:gd name="T62" fmla="*/ 0 w 216"/>
              <a:gd name="T63" fmla="*/ 2147483647 h 140"/>
              <a:gd name="T64" fmla="*/ 2147483647 w 216"/>
              <a:gd name="T65" fmla="*/ 2147483647 h 140"/>
              <a:gd name="T66" fmla="*/ 2147483647 w 216"/>
              <a:gd name="T67" fmla="*/ 2147483647 h 140"/>
              <a:gd name="T68" fmla="*/ 2147483647 w 216"/>
              <a:gd name="T69" fmla="*/ 2147483647 h 140"/>
              <a:gd name="T70" fmla="*/ 2147483647 w 216"/>
              <a:gd name="T71" fmla="*/ 2147483647 h 140"/>
              <a:gd name="T72" fmla="*/ 2147483647 w 216"/>
              <a:gd name="T73" fmla="*/ 2147483647 h 140"/>
              <a:gd name="T74" fmla="*/ 2147483647 w 216"/>
              <a:gd name="T75" fmla="*/ 2147483647 h 140"/>
              <a:gd name="T76" fmla="*/ 2147483647 w 216"/>
              <a:gd name="T77" fmla="*/ 2147483647 h 140"/>
              <a:gd name="T78" fmla="*/ 2147483647 w 216"/>
              <a:gd name="T79" fmla="*/ 2147483647 h 140"/>
              <a:gd name="T80" fmla="*/ 2147483647 w 216"/>
              <a:gd name="T81" fmla="*/ 2147483647 h 140"/>
              <a:gd name="T82" fmla="*/ 2147483647 w 216"/>
              <a:gd name="T83" fmla="*/ 2147483647 h 140"/>
              <a:gd name="T84" fmla="*/ 2147483647 w 216"/>
              <a:gd name="T85" fmla="*/ 2147483647 h 140"/>
              <a:gd name="T86" fmla="*/ 2147483647 w 216"/>
              <a:gd name="T87" fmla="*/ 2147483647 h 140"/>
              <a:gd name="T88" fmla="*/ 2147483647 w 216"/>
              <a:gd name="T89" fmla="*/ 2147483647 h 140"/>
              <a:gd name="T90" fmla="*/ 2147483647 w 216"/>
              <a:gd name="T91" fmla="*/ 2147483647 h 140"/>
              <a:gd name="T92" fmla="*/ 2147483647 w 216"/>
              <a:gd name="T93" fmla="*/ 2147483647 h 140"/>
              <a:gd name="T94" fmla="*/ 2147483647 w 216"/>
              <a:gd name="T95" fmla="*/ 2147483647 h 140"/>
              <a:gd name="T96" fmla="*/ 2147483647 w 216"/>
              <a:gd name="T97" fmla="*/ 214748364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rgbClr val="B2B2B2"/>
          </a:solidFill>
          <a:ln w="3175" cap="rnd">
            <a:solidFill>
              <a:srgbClr val="B2B2B2"/>
            </a:solidFill>
            <a:round/>
            <a:headEnd/>
            <a:tailEnd/>
          </a:ln>
        </p:spPr>
        <p:txBody>
          <a:bodyPr/>
          <a:lstStyle/>
          <a:p>
            <a:endParaRPr lang="en-US"/>
          </a:p>
        </p:txBody>
      </p:sp>
      <p:sp>
        <p:nvSpPr>
          <p:cNvPr id="33908" name="Freeform 116"/>
          <p:cNvSpPr>
            <a:spLocks noChangeAspect="1"/>
          </p:cNvSpPr>
          <p:nvPr/>
        </p:nvSpPr>
        <p:spPr bwMode="auto">
          <a:xfrm>
            <a:off x="5707063" y="3279775"/>
            <a:ext cx="320675" cy="260350"/>
          </a:xfrm>
          <a:custGeom>
            <a:avLst/>
            <a:gdLst>
              <a:gd name="T0" fmla="*/ 2147483647 w 173"/>
              <a:gd name="T1" fmla="*/ 2147483647 h 141"/>
              <a:gd name="T2" fmla="*/ 2147483647 w 173"/>
              <a:gd name="T3" fmla="*/ 2147483647 h 141"/>
              <a:gd name="T4" fmla="*/ 2147483647 w 173"/>
              <a:gd name="T5" fmla="*/ 2147483647 h 141"/>
              <a:gd name="T6" fmla="*/ 2147483647 w 173"/>
              <a:gd name="T7" fmla="*/ 2147483647 h 141"/>
              <a:gd name="T8" fmla="*/ 2147483647 w 173"/>
              <a:gd name="T9" fmla="*/ 2147483647 h 141"/>
              <a:gd name="T10" fmla="*/ 2147483647 w 173"/>
              <a:gd name="T11" fmla="*/ 2147483647 h 141"/>
              <a:gd name="T12" fmla="*/ 2147483647 w 173"/>
              <a:gd name="T13" fmla="*/ 2147483647 h 141"/>
              <a:gd name="T14" fmla="*/ 2147483647 w 173"/>
              <a:gd name="T15" fmla="*/ 2147483647 h 141"/>
              <a:gd name="T16" fmla="*/ 2147483647 w 173"/>
              <a:gd name="T17" fmla="*/ 2147483647 h 141"/>
              <a:gd name="T18" fmla="*/ 2147483647 w 173"/>
              <a:gd name="T19" fmla="*/ 2147483647 h 141"/>
              <a:gd name="T20" fmla="*/ 2147483647 w 173"/>
              <a:gd name="T21" fmla="*/ 2147483647 h 141"/>
              <a:gd name="T22" fmla="*/ 2147483647 w 173"/>
              <a:gd name="T23" fmla="*/ 2147483647 h 141"/>
              <a:gd name="T24" fmla="*/ 2147483647 w 173"/>
              <a:gd name="T25" fmla="*/ 2147483647 h 141"/>
              <a:gd name="T26" fmla="*/ 2147483647 w 173"/>
              <a:gd name="T27" fmla="*/ 2147483647 h 141"/>
              <a:gd name="T28" fmla="*/ 2147483647 w 173"/>
              <a:gd name="T29" fmla="*/ 2147483647 h 141"/>
              <a:gd name="T30" fmla="*/ 2147483647 w 173"/>
              <a:gd name="T31" fmla="*/ 2147483647 h 141"/>
              <a:gd name="T32" fmla="*/ 2147483647 w 173"/>
              <a:gd name="T33" fmla="*/ 2147483647 h 141"/>
              <a:gd name="T34" fmla="*/ 2147483647 w 173"/>
              <a:gd name="T35" fmla="*/ 2147483647 h 141"/>
              <a:gd name="T36" fmla="*/ 2147483647 w 173"/>
              <a:gd name="T37" fmla="*/ 2147483647 h 141"/>
              <a:gd name="T38" fmla="*/ 2147483647 w 173"/>
              <a:gd name="T39" fmla="*/ 2147483647 h 141"/>
              <a:gd name="T40" fmla="*/ 2147483647 w 173"/>
              <a:gd name="T41" fmla="*/ 2147483647 h 141"/>
              <a:gd name="T42" fmla="*/ 2147483647 w 173"/>
              <a:gd name="T43" fmla="*/ 2147483647 h 141"/>
              <a:gd name="T44" fmla="*/ 2147483647 w 173"/>
              <a:gd name="T45" fmla="*/ 2147483647 h 141"/>
              <a:gd name="T46" fmla="*/ 2147483647 w 173"/>
              <a:gd name="T47" fmla="*/ 2147483647 h 141"/>
              <a:gd name="T48" fmla="*/ 2147483647 w 173"/>
              <a:gd name="T49" fmla="*/ 2147483647 h 141"/>
              <a:gd name="T50" fmla="*/ 2147483647 w 173"/>
              <a:gd name="T51" fmla="*/ 2147483647 h 141"/>
              <a:gd name="T52" fmla="*/ 2147483647 w 173"/>
              <a:gd name="T53" fmla="*/ 2147483647 h 141"/>
              <a:gd name="T54" fmla="*/ 2147483647 w 173"/>
              <a:gd name="T55" fmla="*/ 2147483647 h 141"/>
              <a:gd name="T56" fmla="*/ 2147483647 w 173"/>
              <a:gd name="T57" fmla="*/ 2147483647 h 141"/>
              <a:gd name="T58" fmla="*/ 2147483647 w 173"/>
              <a:gd name="T59" fmla="*/ 2147483647 h 141"/>
              <a:gd name="T60" fmla="*/ 2147483647 w 173"/>
              <a:gd name="T61" fmla="*/ 2147483647 h 141"/>
              <a:gd name="T62" fmla="*/ 2147483647 w 173"/>
              <a:gd name="T63" fmla="*/ 2147483647 h 141"/>
              <a:gd name="T64" fmla="*/ 2147483647 w 173"/>
              <a:gd name="T65" fmla="*/ 2147483647 h 141"/>
              <a:gd name="T66" fmla="*/ 2147483647 w 173"/>
              <a:gd name="T67" fmla="*/ 2147483647 h 141"/>
              <a:gd name="T68" fmla="*/ 2147483647 w 173"/>
              <a:gd name="T69" fmla="*/ 2147483647 h 141"/>
              <a:gd name="T70" fmla="*/ 2147483647 w 173"/>
              <a:gd name="T71" fmla="*/ 2147483647 h 141"/>
              <a:gd name="T72" fmla="*/ 2147483647 w 173"/>
              <a:gd name="T73" fmla="*/ 2147483647 h 141"/>
              <a:gd name="T74" fmla="*/ 2147483647 w 173"/>
              <a:gd name="T75" fmla="*/ 2147483647 h 141"/>
              <a:gd name="T76" fmla="*/ 2147483647 w 173"/>
              <a:gd name="T77" fmla="*/ 2147483647 h 141"/>
              <a:gd name="T78" fmla="*/ 2147483647 w 173"/>
              <a:gd name="T79" fmla="*/ 2147483647 h 141"/>
              <a:gd name="T80" fmla="*/ 2147483647 w 173"/>
              <a:gd name="T81" fmla="*/ 2147483647 h 141"/>
              <a:gd name="T82" fmla="*/ 2147483647 w 173"/>
              <a:gd name="T83" fmla="*/ 2147483647 h 141"/>
              <a:gd name="T84" fmla="*/ 2147483647 w 173"/>
              <a:gd name="T85" fmla="*/ 2147483647 h 141"/>
              <a:gd name="T86" fmla="*/ 2147483647 w 173"/>
              <a:gd name="T87" fmla="*/ 2147483647 h 141"/>
              <a:gd name="T88" fmla="*/ 2147483647 w 173"/>
              <a:gd name="T89" fmla="*/ 2147483647 h 141"/>
              <a:gd name="T90" fmla="*/ 2147483647 w 173"/>
              <a:gd name="T91" fmla="*/ 2147483647 h 141"/>
              <a:gd name="T92" fmla="*/ 2147483647 w 173"/>
              <a:gd name="T93" fmla="*/ 2147483647 h 141"/>
              <a:gd name="T94" fmla="*/ 2147483647 w 173"/>
              <a:gd name="T95" fmla="*/ 2147483647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rgbClr val="B2B2B2"/>
          </a:solidFill>
          <a:ln w="3175" cap="rnd">
            <a:solidFill>
              <a:srgbClr val="B2B2B2"/>
            </a:solidFill>
            <a:round/>
            <a:headEnd/>
            <a:tailEnd/>
          </a:ln>
        </p:spPr>
        <p:txBody>
          <a:bodyPr/>
          <a:lstStyle/>
          <a:p>
            <a:endParaRPr lang="en-US"/>
          </a:p>
        </p:txBody>
      </p:sp>
      <p:sp>
        <p:nvSpPr>
          <p:cNvPr id="33909" name="Freeform 117"/>
          <p:cNvSpPr>
            <a:spLocks noChangeAspect="1"/>
          </p:cNvSpPr>
          <p:nvPr/>
        </p:nvSpPr>
        <p:spPr bwMode="auto">
          <a:xfrm>
            <a:off x="5726113" y="3324225"/>
            <a:ext cx="373062" cy="381000"/>
          </a:xfrm>
          <a:custGeom>
            <a:avLst/>
            <a:gdLst>
              <a:gd name="T0" fmla="*/ 2147483647 w 201"/>
              <a:gd name="T1" fmla="*/ 2147483647 h 207"/>
              <a:gd name="T2" fmla="*/ 2147483647 w 201"/>
              <a:gd name="T3" fmla="*/ 2147483647 h 207"/>
              <a:gd name="T4" fmla="*/ 2147483647 w 201"/>
              <a:gd name="T5" fmla="*/ 2147483647 h 207"/>
              <a:gd name="T6" fmla="*/ 2147483647 w 201"/>
              <a:gd name="T7" fmla="*/ 2147483647 h 207"/>
              <a:gd name="T8" fmla="*/ 2147483647 w 201"/>
              <a:gd name="T9" fmla="*/ 2147483647 h 207"/>
              <a:gd name="T10" fmla="*/ 2147483647 w 201"/>
              <a:gd name="T11" fmla="*/ 2147483647 h 207"/>
              <a:gd name="T12" fmla="*/ 2147483647 w 201"/>
              <a:gd name="T13" fmla="*/ 2147483647 h 207"/>
              <a:gd name="T14" fmla="*/ 2147483647 w 201"/>
              <a:gd name="T15" fmla="*/ 2147483647 h 207"/>
              <a:gd name="T16" fmla="*/ 2147483647 w 201"/>
              <a:gd name="T17" fmla="*/ 2147483647 h 207"/>
              <a:gd name="T18" fmla="*/ 2147483647 w 201"/>
              <a:gd name="T19" fmla="*/ 2147483647 h 207"/>
              <a:gd name="T20" fmla="*/ 2147483647 w 201"/>
              <a:gd name="T21" fmla="*/ 2147483647 h 207"/>
              <a:gd name="T22" fmla="*/ 2147483647 w 201"/>
              <a:gd name="T23" fmla="*/ 2147483647 h 207"/>
              <a:gd name="T24" fmla="*/ 2147483647 w 201"/>
              <a:gd name="T25" fmla="*/ 2147483647 h 207"/>
              <a:gd name="T26" fmla="*/ 2147483647 w 201"/>
              <a:gd name="T27" fmla="*/ 2147483647 h 207"/>
              <a:gd name="T28" fmla="*/ 2147483647 w 201"/>
              <a:gd name="T29" fmla="*/ 2147483647 h 207"/>
              <a:gd name="T30" fmla="*/ 2147483647 w 201"/>
              <a:gd name="T31" fmla="*/ 2147483647 h 207"/>
              <a:gd name="T32" fmla="*/ 2147483647 w 201"/>
              <a:gd name="T33" fmla="*/ 2147483647 h 207"/>
              <a:gd name="T34" fmla="*/ 2147483647 w 201"/>
              <a:gd name="T35" fmla="*/ 2147483647 h 207"/>
              <a:gd name="T36" fmla="*/ 2147483647 w 201"/>
              <a:gd name="T37" fmla="*/ 2147483647 h 207"/>
              <a:gd name="T38" fmla="*/ 2147483647 w 201"/>
              <a:gd name="T39" fmla="*/ 2147483647 h 207"/>
              <a:gd name="T40" fmla="*/ 2147483647 w 201"/>
              <a:gd name="T41" fmla="*/ 2147483647 h 207"/>
              <a:gd name="T42" fmla="*/ 2147483647 w 201"/>
              <a:gd name="T43" fmla="*/ 2147483647 h 207"/>
              <a:gd name="T44" fmla="*/ 2147483647 w 201"/>
              <a:gd name="T45" fmla="*/ 2147483647 h 207"/>
              <a:gd name="T46" fmla="*/ 2147483647 w 201"/>
              <a:gd name="T47" fmla="*/ 2147483647 h 207"/>
              <a:gd name="T48" fmla="*/ 2147483647 w 201"/>
              <a:gd name="T49" fmla="*/ 2147483647 h 207"/>
              <a:gd name="T50" fmla="*/ 2147483647 w 201"/>
              <a:gd name="T51" fmla="*/ 2147483647 h 207"/>
              <a:gd name="T52" fmla="*/ 2147483647 w 201"/>
              <a:gd name="T53" fmla="*/ 2147483647 h 207"/>
              <a:gd name="T54" fmla="*/ 2147483647 w 201"/>
              <a:gd name="T55" fmla="*/ 2147483647 h 207"/>
              <a:gd name="T56" fmla="*/ 2147483647 w 201"/>
              <a:gd name="T57" fmla="*/ 2147483647 h 207"/>
              <a:gd name="T58" fmla="*/ 2147483647 w 201"/>
              <a:gd name="T59" fmla="*/ 2147483647 h 207"/>
              <a:gd name="T60" fmla="*/ 2147483647 w 201"/>
              <a:gd name="T61" fmla="*/ 2147483647 h 207"/>
              <a:gd name="T62" fmla="*/ 2147483647 w 201"/>
              <a:gd name="T63" fmla="*/ 2147483647 h 207"/>
              <a:gd name="T64" fmla="*/ 2147483647 w 201"/>
              <a:gd name="T65" fmla="*/ 2147483647 h 207"/>
              <a:gd name="T66" fmla="*/ 2147483647 w 201"/>
              <a:gd name="T67" fmla="*/ 2147483647 h 207"/>
              <a:gd name="T68" fmla="*/ 2147483647 w 201"/>
              <a:gd name="T69" fmla="*/ 2147483647 h 207"/>
              <a:gd name="T70" fmla="*/ 2147483647 w 201"/>
              <a:gd name="T71" fmla="*/ 2147483647 h 207"/>
              <a:gd name="T72" fmla="*/ 2147483647 w 201"/>
              <a:gd name="T73" fmla="*/ 2147483647 h 207"/>
              <a:gd name="T74" fmla="*/ 2147483647 w 201"/>
              <a:gd name="T75" fmla="*/ 2147483647 h 207"/>
              <a:gd name="T76" fmla="*/ 2147483647 w 201"/>
              <a:gd name="T77" fmla="*/ 2147483647 h 207"/>
              <a:gd name="T78" fmla="*/ 2147483647 w 201"/>
              <a:gd name="T79" fmla="*/ 2147483647 h 207"/>
              <a:gd name="T80" fmla="*/ 2147483647 w 201"/>
              <a:gd name="T81" fmla="*/ 2147483647 h 207"/>
              <a:gd name="T82" fmla="*/ 2147483647 w 201"/>
              <a:gd name="T83" fmla="*/ 2147483647 h 207"/>
              <a:gd name="T84" fmla="*/ 2147483647 w 201"/>
              <a:gd name="T85" fmla="*/ 2147483647 h 207"/>
              <a:gd name="T86" fmla="*/ 2147483647 w 201"/>
              <a:gd name="T87" fmla="*/ 2147483647 h 207"/>
              <a:gd name="T88" fmla="*/ 2147483647 w 201"/>
              <a:gd name="T89" fmla="*/ 2147483647 h 207"/>
              <a:gd name="T90" fmla="*/ 2147483647 w 201"/>
              <a:gd name="T91" fmla="*/ 2147483647 h 207"/>
              <a:gd name="T92" fmla="*/ 2147483647 w 201"/>
              <a:gd name="T93" fmla="*/ 2147483647 h 207"/>
              <a:gd name="T94" fmla="*/ 2147483647 w 201"/>
              <a:gd name="T95" fmla="*/ 2147483647 h 207"/>
              <a:gd name="T96" fmla="*/ 2147483647 w 201"/>
              <a:gd name="T97" fmla="*/ 2147483647 h 207"/>
              <a:gd name="T98" fmla="*/ 2147483647 w 201"/>
              <a:gd name="T99" fmla="*/ 2147483647 h 207"/>
              <a:gd name="T100" fmla="*/ 2147483647 w 201"/>
              <a:gd name="T101" fmla="*/ 2147483647 h 207"/>
              <a:gd name="T102" fmla="*/ 2147483647 w 201"/>
              <a:gd name="T103" fmla="*/ 2147483647 h 207"/>
              <a:gd name="T104" fmla="*/ 2147483647 w 201"/>
              <a:gd name="T105" fmla="*/ 2147483647 h 207"/>
              <a:gd name="T106" fmla="*/ 2147483647 w 201"/>
              <a:gd name="T107" fmla="*/ 2147483647 h 207"/>
              <a:gd name="T108" fmla="*/ 2147483647 w 201"/>
              <a:gd name="T109" fmla="*/ 2147483647 h 207"/>
              <a:gd name="T110" fmla="*/ 2147483647 w 201"/>
              <a:gd name="T111" fmla="*/ 2147483647 h 207"/>
              <a:gd name="T112" fmla="*/ 2147483647 w 201"/>
              <a:gd name="T113" fmla="*/ 0 h 207"/>
              <a:gd name="T114" fmla="*/ 2147483647 w 201"/>
              <a:gd name="T115" fmla="*/ 2147483647 h 207"/>
              <a:gd name="T116" fmla="*/ 2147483647 w 201"/>
              <a:gd name="T117" fmla="*/ 2147483647 h 207"/>
              <a:gd name="T118" fmla="*/ 2147483647 w 201"/>
              <a:gd name="T119" fmla="*/ 2147483647 h 207"/>
              <a:gd name="T120" fmla="*/ 2147483647 w 201"/>
              <a:gd name="T121" fmla="*/ 2147483647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rgbClr val="B2B2B2"/>
          </a:solidFill>
          <a:ln w="3175" cap="rnd">
            <a:solidFill>
              <a:srgbClr val="B2B2B2"/>
            </a:solidFill>
            <a:round/>
            <a:headEnd/>
            <a:tailEnd/>
          </a:ln>
        </p:spPr>
        <p:txBody>
          <a:bodyPr/>
          <a:lstStyle/>
          <a:p>
            <a:endParaRPr lang="en-US"/>
          </a:p>
        </p:txBody>
      </p:sp>
      <p:sp>
        <p:nvSpPr>
          <p:cNvPr id="33910" name="Freeform 118"/>
          <p:cNvSpPr>
            <a:spLocks noChangeAspect="1"/>
          </p:cNvSpPr>
          <p:nvPr/>
        </p:nvSpPr>
        <p:spPr bwMode="auto">
          <a:xfrm>
            <a:off x="5995988" y="2809875"/>
            <a:ext cx="1319212" cy="998538"/>
          </a:xfrm>
          <a:custGeom>
            <a:avLst/>
            <a:gdLst>
              <a:gd name="T0" fmla="*/ 2147483647 w 713"/>
              <a:gd name="T1" fmla="*/ 2147483647 h 540"/>
              <a:gd name="T2" fmla="*/ 2147483647 w 713"/>
              <a:gd name="T3" fmla="*/ 2147483647 h 540"/>
              <a:gd name="T4" fmla="*/ 2147483647 w 713"/>
              <a:gd name="T5" fmla="*/ 2147483647 h 540"/>
              <a:gd name="T6" fmla="*/ 2147483647 w 713"/>
              <a:gd name="T7" fmla="*/ 2147483647 h 540"/>
              <a:gd name="T8" fmla="*/ 2147483647 w 713"/>
              <a:gd name="T9" fmla="*/ 2147483647 h 540"/>
              <a:gd name="T10" fmla="*/ 2147483647 w 713"/>
              <a:gd name="T11" fmla="*/ 2147483647 h 540"/>
              <a:gd name="T12" fmla="*/ 2147483647 w 713"/>
              <a:gd name="T13" fmla="*/ 2147483647 h 540"/>
              <a:gd name="T14" fmla="*/ 2147483647 w 713"/>
              <a:gd name="T15" fmla="*/ 2147483647 h 540"/>
              <a:gd name="T16" fmla="*/ 2147483647 w 713"/>
              <a:gd name="T17" fmla="*/ 2147483647 h 540"/>
              <a:gd name="T18" fmla="*/ 2147483647 w 713"/>
              <a:gd name="T19" fmla="*/ 2147483647 h 540"/>
              <a:gd name="T20" fmla="*/ 2147483647 w 713"/>
              <a:gd name="T21" fmla="*/ 2147483647 h 540"/>
              <a:gd name="T22" fmla="*/ 2147483647 w 713"/>
              <a:gd name="T23" fmla="*/ 2147483647 h 540"/>
              <a:gd name="T24" fmla="*/ 2147483647 w 713"/>
              <a:gd name="T25" fmla="*/ 2147483647 h 540"/>
              <a:gd name="T26" fmla="*/ 2147483647 w 713"/>
              <a:gd name="T27" fmla="*/ 2147483647 h 540"/>
              <a:gd name="T28" fmla="*/ 2147483647 w 713"/>
              <a:gd name="T29" fmla="*/ 2147483647 h 540"/>
              <a:gd name="T30" fmla="*/ 2147483647 w 713"/>
              <a:gd name="T31" fmla="*/ 2147483647 h 540"/>
              <a:gd name="T32" fmla="*/ 2147483647 w 713"/>
              <a:gd name="T33" fmla="*/ 2147483647 h 540"/>
              <a:gd name="T34" fmla="*/ 2147483647 w 713"/>
              <a:gd name="T35" fmla="*/ 2147483647 h 540"/>
              <a:gd name="T36" fmla="*/ 2147483647 w 713"/>
              <a:gd name="T37" fmla="*/ 2147483647 h 540"/>
              <a:gd name="T38" fmla="*/ 2147483647 w 713"/>
              <a:gd name="T39" fmla="*/ 2147483647 h 540"/>
              <a:gd name="T40" fmla="*/ 2147483647 w 713"/>
              <a:gd name="T41" fmla="*/ 2147483647 h 540"/>
              <a:gd name="T42" fmla="*/ 2147483647 w 713"/>
              <a:gd name="T43" fmla="*/ 2147483647 h 540"/>
              <a:gd name="T44" fmla="*/ 2147483647 w 713"/>
              <a:gd name="T45" fmla="*/ 2147483647 h 540"/>
              <a:gd name="T46" fmla="*/ 2147483647 w 713"/>
              <a:gd name="T47" fmla="*/ 2147483647 h 540"/>
              <a:gd name="T48" fmla="*/ 2147483647 w 713"/>
              <a:gd name="T49" fmla="*/ 2147483647 h 540"/>
              <a:gd name="T50" fmla="*/ 2147483647 w 713"/>
              <a:gd name="T51" fmla="*/ 2147483647 h 540"/>
              <a:gd name="T52" fmla="*/ 2147483647 w 713"/>
              <a:gd name="T53" fmla="*/ 2147483647 h 540"/>
              <a:gd name="T54" fmla="*/ 2147483647 w 713"/>
              <a:gd name="T55" fmla="*/ 2147483647 h 540"/>
              <a:gd name="T56" fmla="*/ 2147483647 w 713"/>
              <a:gd name="T57" fmla="*/ 2147483647 h 540"/>
              <a:gd name="T58" fmla="*/ 2147483647 w 713"/>
              <a:gd name="T59" fmla="*/ 2147483647 h 540"/>
              <a:gd name="T60" fmla="*/ 2147483647 w 713"/>
              <a:gd name="T61" fmla="*/ 2147483647 h 540"/>
              <a:gd name="T62" fmla="*/ 2147483647 w 713"/>
              <a:gd name="T63" fmla="*/ 2147483647 h 540"/>
              <a:gd name="T64" fmla="*/ 2147483647 w 713"/>
              <a:gd name="T65" fmla="*/ 2147483647 h 540"/>
              <a:gd name="T66" fmla="*/ 2147483647 w 713"/>
              <a:gd name="T67" fmla="*/ 2147483647 h 540"/>
              <a:gd name="T68" fmla="*/ 2147483647 w 713"/>
              <a:gd name="T69" fmla="*/ 2147483647 h 540"/>
              <a:gd name="T70" fmla="*/ 2147483647 w 713"/>
              <a:gd name="T71" fmla="*/ 2147483647 h 540"/>
              <a:gd name="T72" fmla="*/ 2147483647 w 713"/>
              <a:gd name="T73" fmla="*/ 2147483647 h 540"/>
              <a:gd name="T74" fmla="*/ 2147483647 w 713"/>
              <a:gd name="T75" fmla="*/ 2147483647 h 540"/>
              <a:gd name="T76" fmla="*/ 2147483647 w 713"/>
              <a:gd name="T77" fmla="*/ 2147483647 h 540"/>
              <a:gd name="T78" fmla="*/ 2147483647 w 713"/>
              <a:gd name="T79" fmla="*/ 2147483647 h 540"/>
              <a:gd name="T80" fmla="*/ 2147483647 w 713"/>
              <a:gd name="T81" fmla="*/ 2147483647 h 540"/>
              <a:gd name="T82" fmla="*/ 2147483647 w 713"/>
              <a:gd name="T83" fmla="*/ 2147483647 h 540"/>
              <a:gd name="T84" fmla="*/ 2147483647 w 713"/>
              <a:gd name="T85" fmla="*/ 2147483647 h 540"/>
              <a:gd name="T86" fmla="*/ 2147483647 w 713"/>
              <a:gd name="T87" fmla="*/ 2147483647 h 540"/>
              <a:gd name="T88" fmla="*/ 2147483647 w 713"/>
              <a:gd name="T89" fmla="*/ 2147483647 h 540"/>
              <a:gd name="T90" fmla="*/ 2147483647 w 713"/>
              <a:gd name="T91" fmla="*/ 2147483647 h 540"/>
              <a:gd name="T92" fmla="*/ 2147483647 w 713"/>
              <a:gd name="T93" fmla="*/ 2147483647 h 540"/>
              <a:gd name="T94" fmla="*/ 2147483647 w 713"/>
              <a:gd name="T95" fmla="*/ 2147483647 h 540"/>
              <a:gd name="T96" fmla="*/ 2147483647 w 713"/>
              <a:gd name="T97" fmla="*/ 2147483647 h 540"/>
              <a:gd name="T98" fmla="*/ 2147483647 w 713"/>
              <a:gd name="T99" fmla="*/ 2147483647 h 540"/>
              <a:gd name="T100" fmla="*/ 2147483647 w 713"/>
              <a:gd name="T101" fmla="*/ 2147483647 h 540"/>
              <a:gd name="T102" fmla="*/ 2147483647 w 713"/>
              <a:gd name="T103" fmla="*/ 2147483647 h 540"/>
              <a:gd name="T104" fmla="*/ 2147483647 w 713"/>
              <a:gd name="T105" fmla="*/ 2147483647 h 540"/>
              <a:gd name="T106" fmla="*/ 2147483647 w 713"/>
              <a:gd name="T107" fmla="*/ 2147483647 h 540"/>
              <a:gd name="T108" fmla="*/ 2147483647 w 713"/>
              <a:gd name="T109" fmla="*/ 2147483647 h 540"/>
              <a:gd name="T110" fmla="*/ 2147483647 w 713"/>
              <a:gd name="T111" fmla="*/ 2147483647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rgbClr val="B2B2B2"/>
          </a:solidFill>
          <a:ln w="3175" cap="rnd">
            <a:solidFill>
              <a:srgbClr val="B2B2B2"/>
            </a:solidFill>
            <a:round/>
            <a:headEnd/>
            <a:tailEnd/>
          </a:ln>
        </p:spPr>
        <p:txBody>
          <a:bodyPr/>
          <a:lstStyle/>
          <a:p>
            <a:endParaRPr lang="en-US"/>
          </a:p>
        </p:txBody>
      </p:sp>
      <p:sp>
        <p:nvSpPr>
          <p:cNvPr id="33911" name="Freeform 119"/>
          <p:cNvSpPr>
            <a:spLocks noChangeAspect="1"/>
          </p:cNvSpPr>
          <p:nvPr/>
        </p:nvSpPr>
        <p:spPr bwMode="auto">
          <a:xfrm>
            <a:off x="6267450" y="2844800"/>
            <a:ext cx="728663" cy="342900"/>
          </a:xfrm>
          <a:custGeom>
            <a:avLst/>
            <a:gdLst>
              <a:gd name="T0" fmla="*/ 2147483647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0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2147483647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2147483647 w 393"/>
              <a:gd name="T85" fmla="*/ 2147483647 h 185"/>
              <a:gd name="T86" fmla="*/ 2147483647 w 393"/>
              <a:gd name="T87" fmla="*/ 2147483647 h 185"/>
              <a:gd name="T88" fmla="*/ 2147483647 w 393"/>
              <a:gd name="T89" fmla="*/ 2147483647 h 185"/>
              <a:gd name="T90" fmla="*/ 2147483647 w 393"/>
              <a:gd name="T91" fmla="*/ 2147483647 h 185"/>
              <a:gd name="T92" fmla="*/ 2147483647 w 393"/>
              <a:gd name="T93" fmla="*/ 2147483647 h 185"/>
              <a:gd name="T94" fmla="*/ 2147483647 w 393"/>
              <a:gd name="T95" fmla="*/ 2147483647 h 185"/>
              <a:gd name="T96" fmla="*/ 2147483647 w 393"/>
              <a:gd name="T97" fmla="*/ 2147483647 h 185"/>
              <a:gd name="T98" fmla="*/ 2147483647 w 393"/>
              <a:gd name="T99" fmla="*/ 2147483647 h 185"/>
              <a:gd name="T100" fmla="*/ 2147483647 w 393"/>
              <a:gd name="T101" fmla="*/ 2147483647 h 185"/>
              <a:gd name="T102" fmla="*/ 2147483647 w 393"/>
              <a:gd name="T103" fmla="*/ 2147483647 h 185"/>
              <a:gd name="T104" fmla="*/ 2147483647 w 393"/>
              <a:gd name="T105" fmla="*/ 2147483647 h 185"/>
              <a:gd name="T106" fmla="*/ 2147483647 w 393"/>
              <a:gd name="T107" fmla="*/ 2147483647 h 185"/>
              <a:gd name="T108" fmla="*/ 2147483647 w 393"/>
              <a:gd name="T109" fmla="*/ 2147483647 h 185"/>
              <a:gd name="T110" fmla="*/ 2147483647 w 393"/>
              <a:gd name="T111" fmla="*/ 2147483647 h 185"/>
              <a:gd name="T112" fmla="*/ 2147483647 w 393"/>
              <a:gd name="T113" fmla="*/ 2147483647 h 185"/>
              <a:gd name="T114" fmla="*/ 2147483647 w 393"/>
              <a:gd name="T115" fmla="*/ 2147483647 h 185"/>
              <a:gd name="T116" fmla="*/ 2147483647 w 393"/>
              <a:gd name="T117" fmla="*/ 2147483647 h 185"/>
              <a:gd name="T118" fmla="*/ 2147483647 w 393"/>
              <a:gd name="T119" fmla="*/ 2147483647 h 185"/>
              <a:gd name="T120" fmla="*/ 2147483647 w 393"/>
              <a:gd name="T121" fmla="*/ 2147483647 h 185"/>
              <a:gd name="T122" fmla="*/ 2147483647 w 393"/>
              <a:gd name="T123" fmla="*/ 2147483647 h 185"/>
              <a:gd name="T124" fmla="*/ 2147483647 w 393"/>
              <a:gd name="T125" fmla="*/ 214748364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rgbClr val="B2B2B2"/>
          </a:solidFill>
          <a:ln w="3175" cap="rnd">
            <a:solidFill>
              <a:srgbClr val="B2B2B2"/>
            </a:solidFill>
            <a:round/>
            <a:headEnd/>
            <a:tailEnd/>
          </a:ln>
        </p:spPr>
        <p:txBody>
          <a:bodyPr/>
          <a:lstStyle/>
          <a:p>
            <a:endParaRPr lang="en-US"/>
          </a:p>
        </p:txBody>
      </p:sp>
      <p:sp>
        <p:nvSpPr>
          <p:cNvPr id="33912" name="Freeform 120"/>
          <p:cNvSpPr>
            <a:spLocks noChangeAspect="1"/>
          </p:cNvSpPr>
          <p:nvPr/>
        </p:nvSpPr>
        <p:spPr bwMode="auto">
          <a:xfrm>
            <a:off x="5889625" y="3132138"/>
            <a:ext cx="242888" cy="125412"/>
          </a:xfrm>
          <a:custGeom>
            <a:avLst/>
            <a:gdLst>
              <a:gd name="T0" fmla="*/ 2147483647 w 131"/>
              <a:gd name="T1" fmla="*/ 2147483647 h 67"/>
              <a:gd name="T2" fmla="*/ 2147483647 w 131"/>
              <a:gd name="T3" fmla="*/ 2147483647 h 67"/>
              <a:gd name="T4" fmla="*/ 2147483647 w 131"/>
              <a:gd name="T5" fmla="*/ 2147483647 h 67"/>
              <a:gd name="T6" fmla="*/ 2147483647 w 131"/>
              <a:gd name="T7" fmla="*/ 2147483647 h 67"/>
              <a:gd name="T8" fmla="*/ 2147483647 w 131"/>
              <a:gd name="T9" fmla="*/ 2147483647 h 67"/>
              <a:gd name="T10" fmla="*/ 2147483647 w 131"/>
              <a:gd name="T11" fmla="*/ 2147483647 h 67"/>
              <a:gd name="T12" fmla="*/ 2147483647 w 131"/>
              <a:gd name="T13" fmla="*/ 2147483647 h 67"/>
              <a:gd name="T14" fmla="*/ 2147483647 w 131"/>
              <a:gd name="T15" fmla="*/ 2147483647 h 67"/>
              <a:gd name="T16" fmla="*/ 2147483647 w 131"/>
              <a:gd name="T17" fmla="*/ 2147483647 h 67"/>
              <a:gd name="T18" fmla="*/ 2147483647 w 131"/>
              <a:gd name="T19" fmla="*/ 2147483647 h 67"/>
              <a:gd name="T20" fmla="*/ 2147483647 w 131"/>
              <a:gd name="T21" fmla="*/ 2147483647 h 67"/>
              <a:gd name="T22" fmla="*/ 2147483647 w 131"/>
              <a:gd name="T23" fmla="*/ 2147483647 h 67"/>
              <a:gd name="T24" fmla="*/ 2147483647 w 131"/>
              <a:gd name="T25" fmla="*/ 2147483647 h 67"/>
              <a:gd name="T26" fmla="*/ 2147483647 w 131"/>
              <a:gd name="T27" fmla="*/ 2147483647 h 67"/>
              <a:gd name="T28" fmla="*/ 2147483647 w 131"/>
              <a:gd name="T29" fmla="*/ 2147483647 h 67"/>
              <a:gd name="T30" fmla="*/ 2147483647 w 131"/>
              <a:gd name="T31" fmla="*/ 2147483647 h 67"/>
              <a:gd name="T32" fmla="*/ 2147483647 w 131"/>
              <a:gd name="T33" fmla="*/ 2147483647 h 67"/>
              <a:gd name="T34" fmla="*/ 2147483647 w 131"/>
              <a:gd name="T35" fmla="*/ 2147483647 h 67"/>
              <a:gd name="T36" fmla="*/ 2147483647 w 131"/>
              <a:gd name="T37" fmla="*/ 2147483647 h 67"/>
              <a:gd name="T38" fmla="*/ 2147483647 w 131"/>
              <a:gd name="T39" fmla="*/ 2147483647 h 67"/>
              <a:gd name="T40" fmla="*/ 2147483647 w 131"/>
              <a:gd name="T41" fmla="*/ 2147483647 h 67"/>
              <a:gd name="T42" fmla="*/ 2147483647 w 131"/>
              <a:gd name="T43" fmla="*/ 2147483647 h 67"/>
              <a:gd name="T44" fmla="*/ 2147483647 w 131"/>
              <a:gd name="T45" fmla="*/ 2147483647 h 67"/>
              <a:gd name="T46" fmla="*/ 2147483647 w 131"/>
              <a:gd name="T47" fmla="*/ 2147483647 h 67"/>
              <a:gd name="T48" fmla="*/ 2147483647 w 131"/>
              <a:gd name="T49" fmla="*/ 2147483647 h 67"/>
              <a:gd name="T50" fmla="*/ 2147483647 w 131"/>
              <a:gd name="T51" fmla="*/ 2147483647 h 67"/>
              <a:gd name="T52" fmla="*/ 2147483647 w 131"/>
              <a:gd name="T53" fmla="*/ 2147483647 h 67"/>
              <a:gd name="T54" fmla="*/ 2147483647 w 131"/>
              <a:gd name="T55" fmla="*/ 2147483647 h 67"/>
              <a:gd name="T56" fmla="*/ 2147483647 w 131"/>
              <a:gd name="T57" fmla="*/ 2147483647 h 67"/>
              <a:gd name="T58" fmla="*/ 2147483647 w 131"/>
              <a:gd name="T59" fmla="*/ 2147483647 h 67"/>
              <a:gd name="T60" fmla="*/ 2147483647 w 131"/>
              <a:gd name="T61" fmla="*/ 2147483647 h 67"/>
              <a:gd name="T62" fmla="*/ 2147483647 w 131"/>
              <a:gd name="T63" fmla="*/ 2147483647 h 67"/>
              <a:gd name="T64" fmla="*/ 2147483647 w 131"/>
              <a:gd name="T65" fmla="*/ 2147483647 h 67"/>
              <a:gd name="T66" fmla="*/ 2147483647 w 131"/>
              <a:gd name="T67" fmla="*/ 2147483647 h 67"/>
              <a:gd name="T68" fmla="*/ 2147483647 w 131"/>
              <a:gd name="T69" fmla="*/ 2147483647 h 67"/>
              <a:gd name="T70" fmla="*/ 2147483647 w 131"/>
              <a:gd name="T71" fmla="*/ 2147483647 h 67"/>
              <a:gd name="T72" fmla="*/ 2147483647 w 131"/>
              <a:gd name="T73" fmla="*/ 2147483647 h 67"/>
              <a:gd name="T74" fmla="*/ 2147483647 w 131"/>
              <a:gd name="T75" fmla="*/ 2147483647 h 67"/>
              <a:gd name="T76" fmla="*/ 2147483647 w 131"/>
              <a:gd name="T77" fmla="*/ 2147483647 h 67"/>
              <a:gd name="T78" fmla="*/ 2147483647 w 131"/>
              <a:gd name="T79" fmla="*/ 2147483647 h 67"/>
              <a:gd name="T80" fmla="*/ 2147483647 w 131"/>
              <a:gd name="T81" fmla="*/ 2147483647 h 67"/>
              <a:gd name="T82" fmla="*/ 2147483647 w 131"/>
              <a:gd name="T83" fmla="*/ 2147483647 h 67"/>
              <a:gd name="T84" fmla="*/ 2147483647 w 131"/>
              <a:gd name="T85" fmla="*/ 2147483647 h 67"/>
              <a:gd name="T86" fmla="*/ 2147483647 w 131"/>
              <a:gd name="T87" fmla="*/ 2147483647 h 67"/>
              <a:gd name="T88" fmla="*/ 2147483647 w 131"/>
              <a:gd name="T89" fmla="*/ 2147483647 h 67"/>
              <a:gd name="T90" fmla="*/ 2147483647 w 131"/>
              <a:gd name="T91" fmla="*/ 2147483647 h 67"/>
              <a:gd name="T92" fmla="*/ 2147483647 w 131"/>
              <a:gd name="T93" fmla="*/ 2147483647 h 67"/>
              <a:gd name="T94" fmla="*/ 2147483647 w 131"/>
              <a:gd name="T95" fmla="*/ 2147483647 h 67"/>
              <a:gd name="T96" fmla="*/ 2147483647 w 131"/>
              <a:gd name="T97" fmla="*/ 2147483647 h 67"/>
              <a:gd name="T98" fmla="*/ 2147483647 w 131"/>
              <a:gd name="T99" fmla="*/ 2147483647 h 67"/>
              <a:gd name="T100" fmla="*/ 2147483647 w 131"/>
              <a:gd name="T101" fmla="*/ 2147483647 h 67"/>
              <a:gd name="T102" fmla="*/ 2147483647 w 131"/>
              <a:gd name="T103" fmla="*/ 2147483647 h 67"/>
              <a:gd name="T104" fmla="*/ 2147483647 w 131"/>
              <a:gd name="T105" fmla="*/ 2147483647 h 67"/>
              <a:gd name="T106" fmla="*/ 2147483647 w 131"/>
              <a:gd name="T107" fmla="*/ 2147483647 h 67"/>
              <a:gd name="T108" fmla="*/ 2147483647 w 131"/>
              <a:gd name="T109" fmla="*/ 2147483647 h 67"/>
              <a:gd name="T110" fmla="*/ 2147483647 w 131"/>
              <a:gd name="T111" fmla="*/ 2147483647 h 67"/>
              <a:gd name="T112" fmla="*/ 2147483647 w 131"/>
              <a:gd name="T113" fmla="*/ 2147483647 h 67"/>
              <a:gd name="T114" fmla="*/ 2147483647 w 131"/>
              <a:gd name="T115" fmla="*/ 2147483647 h 67"/>
              <a:gd name="T116" fmla="*/ 2147483647 w 131"/>
              <a:gd name="T117" fmla="*/ 2147483647 h 67"/>
              <a:gd name="T118" fmla="*/ 2147483647 w 131"/>
              <a:gd name="T119" fmla="*/ 2147483647 h 67"/>
              <a:gd name="T120" fmla="*/ 2147483647 w 131"/>
              <a:gd name="T121" fmla="*/ 214748364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rgbClr val="B2B2B2"/>
          </a:solidFill>
          <a:ln w="3175" cap="rnd">
            <a:solidFill>
              <a:srgbClr val="B2B2B2"/>
            </a:solidFill>
            <a:round/>
            <a:headEnd/>
            <a:tailEnd/>
          </a:ln>
        </p:spPr>
        <p:txBody>
          <a:bodyPr/>
          <a:lstStyle/>
          <a:p>
            <a:endParaRPr lang="en-US"/>
          </a:p>
        </p:txBody>
      </p:sp>
      <p:sp>
        <p:nvSpPr>
          <p:cNvPr id="33913" name="Freeform 121"/>
          <p:cNvSpPr>
            <a:spLocks noChangeAspect="1"/>
          </p:cNvSpPr>
          <p:nvPr/>
        </p:nvSpPr>
        <p:spPr bwMode="auto">
          <a:xfrm>
            <a:off x="5853113" y="3208338"/>
            <a:ext cx="184150" cy="125412"/>
          </a:xfrm>
          <a:custGeom>
            <a:avLst/>
            <a:gdLst>
              <a:gd name="T0" fmla="*/ 2147483647 w 99"/>
              <a:gd name="T1" fmla="*/ 2147483647 h 68"/>
              <a:gd name="T2" fmla="*/ 2147483647 w 99"/>
              <a:gd name="T3" fmla="*/ 2147483647 h 68"/>
              <a:gd name="T4" fmla="*/ 2147483647 w 99"/>
              <a:gd name="T5" fmla="*/ 2147483647 h 68"/>
              <a:gd name="T6" fmla="*/ 2147483647 w 99"/>
              <a:gd name="T7" fmla="*/ 2147483647 h 68"/>
              <a:gd name="T8" fmla="*/ 2147483647 w 99"/>
              <a:gd name="T9" fmla="*/ 2147483647 h 68"/>
              <a:gd name="T10" fmla="*/ 2147483647 w 99"/>
              <a:gd name="T11" fmla="*/ 2147483647 h 68"/>
              <a:gd name="T12" fmla="*/ 2147483647 w 99"/>
              <a:gd name="T13" fmla="*/ 2147483647 h 68"/>
              <a:gd name="T14" fmla="*/ 2147483647 w 99"/>
              <a:gd name="T15" fmla="*/ 2147483647 h 68"/>
              <a:gd name="T16" fmla="*/ 2147483647 w 99"/>
              <a:gd name="T17" fmla="*/ 2147483647 h 68"/>
              <a:gd name="T18" fmla="*/ 2147483647 w 99"/>
              <a:gd name="T19" fmla="*/ 2147483647 h 68"/>
              <a:gd name="T20" fmla="*/ 2147483647 w 99"/>
              <a:gd name="T21" fmla="*/ 2147483647 h 68"/>
              <a:gd name="T22" fmla="*/ 2147483647 w 99"/>
              <a:gd name="T23" fmla="*/ 2147483647 h 68"/>
              <a:gd name="T24" fmla="*/ 2147483647 w 99"/>
              <a:gd name="T25" fmla="*/ 2147483647 h 68"/>
              <a:gd name="T26" fmla="*/ 2147483647 w 99"/>
              <a:gd name="T27" fmla="*/ 2147483647 h 68"/>
              <a:gd name="T28" fmla="*/ 2147483647 w 99"/>
              <a:gd name="T29" fmla="*/ 2147483647 h 68"/>
              <a:gd name="T30" fmla="*/ 2147483647 w 99"/>
              <a:gd name="T31" fmla="*/ 2147483647 h 68"/>
              <a:gd name="T32" fmla="*/ 2147483647 w 99"/>
              <a:gd name="T33" fmla="*/ 2147483647 h 68"/>
              <a:gd name="T34" fmla="*/ 2147483647 w 99"/>
              <a:gd name="T35" fmla="*/ 2147483647 h 68"/>
              <a:gd name="T36" fmla="*/ 2147483647 w 99"/>
              <a:gd name="T37" fmla="*/ 2147483647 h 68"/>
              <a:gd name="T38" fmla="*/ 2147483647 w 99"/>
              <a:gd name="T39" fmla="*/ 0 h 68"/>
              <a:gd name="T40" fmla="*/ 2147483647 w 99"/>
              <a:gd name="T41" fmla="*/ 2147483647 h 68"/>
              <a:gd name="T42" fmla="*/ 2147483647 w 99"/>
              <a:gd name="T43" fmla="*/ 2147483647 h 68"/>
              <a:gd name="T44" fmla="*/ 2147483647 w 99"/>
              <a:gd name="T45" fmla="*/ 2147483647 h 68"/>
              <a:gd name="T46" fmla="*/ 2147483647 w 99"/>
              <a:gd name="T47" fmla="*/ 2147483647 h 68"/>
              <a:gd name="T48" fmla="*/ 2147483647 w 99"/>
              <a:gd name="T49" fmla="*/ 2147483647 h 68"/>
              <a:gd name="T50" fmla="*/ 2147483647 w 99"/>
              <a:gd name="T51" fmla="*/ 2147483647 h 68"/>
              <a:gd name="T52" fmla="*/ 2147483647 w 99"/>
              <a:gd name="T53" fmla="*/ 2147483647 h 68"/>
              <a:gd name="T54" fmla="*/ 2147483647 w 99"/>
              <a:gd name="T55" fmla="*/ 2147483647 h 68"/>
              <a:gd name="T56" fmla="*/ 0 w 99"/>
              <a:gd name="T57" fmla="*/ 2147483647 h 68"/>
              <a:gd name="T58" fmla="*/ 2147483647 w 99"/>
              <a:gd name="T59" fmla="*/ 2147483647 h 68"/>
              <a:gd name="T60" fmla="*/ 2147483647 w 99"/>
              <a:gd name="T61" fmla="*/ 2147483647 h 68"/>
              <a:gd name="T62" fmla="*/ 2147483647 w 99"/>
              <a:gd name="T63" fmla="*/ 2147483647 h 68"/>
              <a:gd name="T64" fmla="*/ 2147483647 w 99"/>
              <a:gd name="T65" fmla="*/ 2147483647 h 68"/>
              <a:gd name="T66" fmla="*/ 2147483647 w 99"/>
              <a:gd name="T67" fmla="*/ 2147483647 h 68"/>
              <a:gd name="T68" fmla="*/ 2147483647 w 99"/>
              <a:gd name="T69" fmla="*/ 2147483647 h 68"/>
              <a:gd name="T70" fmla="*/ 2147483647 w 99"/>
              <a:gd name="T71" fmla="*/ 2147483647 h 68"/>
              <a:gd name="T72" fmla="*/ 2147483647 w 99"/>
              <a:gd name="T73" fmla="*/ 2147483647 h 68"/>
              <a:gd name="T74" fmla="*/ 2147483647 w 99"/>
              <a:gd name="T75" fmla="*/ 2147483647 h 68"/>
              <a:gd name="T76" fmla="*/ 2147483647 w 99"/>
              <a:gd name="T77" fmla="*/ 2147483647 h 68"/>
              <a:gd name="T78" fmla="*/ 2147483647 w 99"/>
              <a:gd name="T79" fmla="*/ 2147483647 h 68"/>
              <a:gd name="T80" fmla="*/ 2147483647 w 99"/>
              <a:gd name="T81" fmla="*/ 2147483647 h 68"/>
              <a:gd name="T82" fmla="*/ 2147483647 w 99"/>
              <a:gd name="T83" fmla="*/ 2147483647 h 68"/>
              <a:gd name="T84" fmla="*/ 2147483647 w 99"/>
              <a:gd name="T85" fmla="*/ 2147483647 h 68"/>
              <a:gd name="T86" fmla="*/ 2147483647 w 99"/>
              <a:gd name="T87" fmla="*/ 2147483647 h 68"/>
              <a:gd name="T88" fmla="*/ 2147483647 w 99"/>
              <a:gd name="T89" fmla="*/ 2147483647 h 68"/>
              <a:gd name="T90" fmla="*/ 2147483647 w 99"/>
              <a:gd name="T91" fmla="*/ 2147483647 h 68"/>
              <a:gd name="T92" fmla="*/ 2147483647 w 99"/>
              <a:gd name="T93" fmla="*/ 2147483647 h 68"/>
              <a:gd name="T94" fmla="*/ 2147483647 w 99"/>
              <a:gd name="T95" fmla="*/ 2147483647 h 68"/>
              <a:gd name="T96" fmla="*/ 2147483647 w 99"/>
              <a:gd name="T97" fmla="*/ 2147483647 h 68"/>
              <a:gd name="T98" fmla="*/ 2147483647 w 99"/>
              <a:gd name="T99" fmla="*/ 2147483647 h 68"/>
              <a:gd name="T100" fmla="*/ 2147483647 w 99"/>
              <a:gd name="T101" fmla="*/ 2147483647 h 68"/>
              <a:gd name="T102" fmla="*/ 2147483647 w 99"/>
              <a:gd name="T103" fmla="*/ 2147483647 h 68"/>
              <a:gd name="T104" fmla="*/ 2147483647 w 99"/>
              <a:gd name="T105" fmla="*/ 2147483647 h 68"/>
              <a:gd name="T106" fmla="*/ 2147483647 w 99"/>
              <a:gd name="T107" fmla="*/ 2147483647 h 68"/>
              <a:gd name="T108" fmla="*/ 2147483647 w 99"/>
              <a:gd name="T109" fmla="*/ 2147483647 h 68"/>
              <a:gd name="T110" fmla="*/ 2147483647 w 99"/>
              <a:gd name="T111" fmla="*/ 2147483647 h 68"/>
              <a:gd name="T112" fmla="*/ 2147483647 w 99"/>
              <a:gd name="T113" fmla="*/ 2147483647 h 68"/>
              <a:gd name="T114" fmla="*/ 2147483647 w 99"/>
              <a:gd name="T115" fmla="*/ 2147483647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rgbClr val="B2B2B2"/>
          </a:solidFill>
          <a:ln w="3175" cap="rnd">
            <a:solidFill>
              <a:srgbClr val="B2B2B2"/>
            </a:solidFill>
            <a:round/>
            <a:headEnd/>
            <a:tailEnd/>
          </a:ln>
        </p:spPr>
        <p:txBody>
          <a:bodyPr/>
          <a:lstStyle/>
          <a:p>
            <a:endParaRPr lang="en-US"/>
          </a:p>
        </p:txBody>
      </p:sp>
      <p:sp>
        <p:nvSpPr>
          <p:cNvPr id="33914" name="Freeform 122"/>
          <p:cNvSpPr>
            <a:spLocks noChangeAspect="1"/>
          </p:cNvSpPr>
          <p:nvPr/>
        </p:nvSpPr>
        <p:spPr bwMode="auto">
          <a:xfrm>
            <a:off x="5905500" y="3370263"/>
            <a:ext cx="668338" cy="760412"/>
          </a:xfrm>
          <a:custGeom>
            <a:avLst/>
            <a:gdLst>
              <a:gd name="T0" fmla="*/ 2147483647 w 361"/>
              <a:gd name="T1" fmla="*/ 2147483647 h 412"/>
              <a:gd name="T2" fmla="*/ 2147483647 w 361"/>
              <a:gd name="T3" fmla="*/ 2147483647 h 412"/>
              <a:gd name="T4" fmla="*/ 2147483647 w 361"/>
              <a:gd name="T5" fmla="*/ 2147483647 h 412"/>
              <a:gd name="T6" fmla="*/ 2147483647 w 361"/>
              <a:gd name="T7" fmla="*/ 2147483647 h 412"/>
              <a:gd name="T8" fmla="*/ 2147483647 w 361"/>
              <a:gd name="T9" fmla="*/ 2147483647 h 412"/>
              <a:gd name="T10" fmla="*/ 2147483647 w 361"/>
              <a:gd name="T11" fmla="*/ 2147483647 h 412"/>
              <a:gd name="T12" fmla="*/ 2147483647 w 361"/>
              <a:gd name="T13" fmla="*/ 2147483647 h 412"/>
              <a:gd name="T14" fmla="*/ 2147483647 w 361"/>
              <a:gd name="T15" fmla="*/ 2147483647 h 412"/>
              <a:gd name="T16" fmla="*/ 2147483647 w 361"/>
              <a:gd name="T17" fmla="*/ 2147483647 h 412"/>
              <a:gd name="T18" fmla="*/ 2147483647 w 361"/>
              <a:gd name="T19" fmla="*/ 2147483647 h 412"/>
              <a:gd name="T20" fmla="*/ 2147483647 w 361"/>
              <a:gd name="T21" fmla="*/ 2147483647 h 412"/>
              <a:gd name="T22" fmla="*/ 2147483647 w 361"/>
              <a:gd name="T23" fmla="*/ 2147483647 h 412"/>
              <a:gd name="T24" fmla="*/ 2147483647 w 361"/>
              <a:gd name="T25" fmla="*/ 2147483647 h 412"/>
              <a:gd name="T26" fmla="*/ 2147483647 w 361"/>
              <a:gd name="T27" fmla="*/ 2147483647 h 412"/>
              <a:gd name="T28" fmla="*/ 2147483647 w 361"/>
              <a:gd name="T29" fmla="*/ 2147483647 h 412"/>
              <a:gd name="T30" fmla="*/ 2147483647 w 361"/>
              <a:gd name="T31" fmla="*/ 2147483647 h 412"/>
              <a:gd name="T32" fmla="*/ 2147483647 w 361"/>
              <a:gd name="T33" fmla="*/ 2147483647 h 412"/>
              <a:gd name="T34" fmla="*/ 2147483647 w 361"/>
              <a:gd name="T35" fmla="*/ 2147483647 h 412"/>
              <a:gd name="T36" fmla="*/ 2147483647 w 361"/>
              <a:gd name="T37" fmla="*/ 2147483647 h 412"/>
              <a:gd name="T38" fmla="*/ 2147483647 w 361"/>
              <a:gd name="T39" fmla="*/ 2147483647 h 412"/>
              <a:gd name="T40" fmla="*/ 2147483647 w 361"/>
              <a:gd name="T41" fmla="*/ 2147483647 h 412"/>
              <a:gd name="T42" fmla="*/ 2147483647 w 361"/>
              <a:gd name="T43" fmla="*/ 2147483647 h 412"/>
              <a:gd name="T44" fmla="*/ 2147483647 w 361"/>
              <a:gd name="T45" fmla="*/ 2147483647 h 412"/>
              <a:gd name="T46" fmla="*/ 2147483647 w 361"/>
              <a:gd name="T47" fmla="*/ 2147483647 h 412"/>
              <a:gd name="T48" fmla="*/ 2147483647 w 361"/>
              <a:gd name="T49" fmla="*/ 2147483647 h 412"/>
              <a:gd name="T50" fmla="*/ 2147483647 w 361"/>
              <a:gd name="T51" fmla="*/ 2147483647 h 412"/>
              <a:gd name="T52" fmla="*/ 2147483647 w 361"/>
              <a:gd name="T53" fmla="*/ 2147483647 h 412"/>
              <a:gd name="T54" fmla="*/ 2147483647 w 361"/>
              <a:gd name="T55" fmla="*/ 2147483647 h 412"/>
              <a:gd name="T56" fmla="*/ 2147483647 w 361"/>
              <a:gd name="T57" fmla="*/ 2147483647 h 412"/>
              <a:gd name="T58" fmla="*/ 2147483647 w 361"/>
              <a:gd name="T59" fmla="*/ 2147483647 h 412"/>
              <a:gd name="T60" fmla="*/ 2147483647 w 361"/>
              <a:gd name="T61" fmla="*/ 2147483647 h 412"/>
              <a:gd name="T62" fmla="*/ 2147483647 w 361"/>
              <a:gd name="T63" fmla="*/ 2147483647 h 412"/>
              <a:gd name="T64" fmla="*/ 2147483647 w 361"/>
              <a:gd name="T65" fmla="*/ 2147483647 h 412"/>
              <a:gd name="T66" fmla="*/ 2147483647 w 361"/>
              <a:gd name="T67" fmla="*/ 2147483647 h 412"/>
              <a:gd name="T68" fmla="*/ 2147483647 w 361"/>
              <a:gd name="T69" fmla="*/ 2147483647 h 412"/>
              <a:gd name="T70" fmla="*/ 2147483647 w 361"/>
              <a:gd name="T71" fmla="*/ 2147483647 h 412"/>
              <a:gd name="T72" fmla="*/ 2147483647 w 361"/>
              <a:gd name="T73" fmla="*/ 2147483647 h 412"/>
              <a:gd name="T74" fmla="*/ 2147483647 w 361"/>
              <a:gd name="T75" fmla="*/ 2147483647 h 412"/>
              <a:gd name="T76" fmla="*/ 2147483647 w 361"/>
              <a:gd name="T77" fmla="*/ 2147483647 h 412"/>
              <a:gd name="T78" fmla="*/ 2147483647 w 361"/>
              <a:gd name="T79" fmla="*/ 2147483647 h 412"/>
              <a:gd name="T80" fmla="*/ 2147483647 w 361"/>
              <a:gd name="T81" fmla="*/ 2147483647 h 412"/>
              <a:gd name="T82" fmla="*/ 2147483647 w 361"/>
              <a:gd name="T83" fmla="*/ 2147483647 h 412"/>
              <a:gd name="T84" fmla="*/ 2147483647 w 361"/>
              <a:gd name="T85" fmla="*/ 2147483647 h 412"/>
              <a:gd name="T86" fmla="*/ 2147483647 w 361"/>
              <a:gd name="T87" fmla="*/ 2147483647 h 412"/>
              <a:gd name="T88" fmla="*/ 2147483647 w 361"/>
              <a:gd name="T89" fmla="*/ 2147483647 h 412"/>
              <a:gd name="T90" fmla="*/ 2147483647 w 361"/>
              <a:gd name="T91" fmla="*/ 2147483647 h 412"/>
              <a:gd name="T92" fmla="*/ 2147483647 w 361"/>
              <a:gd name="T93" fmla="*/ 2147483647 h 412"/>
              <a:gd name="T94" fmla="*/ 2147483647 w 361"/>
              <a:gd name="T95" fmla="*/ 2147483647 h 412"/>
              <a:gd name="T96" fmla="*/ 2147483647 w 361"/>
              <a:gd name="T97" fmla="*/ 2147483647 h 412"/>
              <a:gd name="T98" fmla="*/ 2147483647 w 361"/>
              <a:gd name="T99" fmla="*/ 2147483647 h 412"/>
              <a:gd name="T100" fmla="*/ 2147483647 w 361"/>
              <a:gd name="T101" fmla="*/ 2147483647 h 412"/>
              <a:gd name="T102" fmla="*/ 2147483647 w 361"/>
              <a:gd name="T103" fmla="*/ 2147483647 h 412"/>
              <a:gd name="T104" fmla="*/ 2147483647 w 361"/>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rgbClr val="B2B2B2"/>
          </a:solidFill>
          <a:ln w="3175" cap="rnd">
            <a:solidFill>
              <a:srgbClr val="B2B2B2"/>
            </a:solidFill>
            <a:round/>
            <a:headEnd/>
            <a:tailEnd/>
          </a:ln>
        </p:spPr>
        <p:txBody>
          <a:bodyPr/>
          <a:lstStyle/>
          <a:p>
            <a:endParaRPr lang="en-US"/>
          </a:p>
        </p:txBody>
      </p:sp>
      <p:sp>
        <p:nvSpPr>
          <p:cNvPr id="33915" name="Freeform 123"/>
          <p:cNvSpPr>
            <a:spLocks noChangeAspect="1"/>
          </p:cNvSpPr>
          <p:nvPr/>
        </p:nvSpPr>
        <p:spPr bwMode="auto">
          <a:xfrm>
            <a:off x="6376988" y="3579813"/>
            <a:ext cx="77787" cy="46037"/>
          </a:xfrm>
          <a:custGeom>
            <a:avLst/>
            <a:gdLst>
              <a:gd name="T0" fmla="*/ 2147483647 w 43"/>
              <a:gd name="T1" fmla="*/ 2147483647 h 25"/>
              <a:gd name="T2" fmla="*/ 2147483647 w 43"/>
              <a:gd name="T3" fmla="*/ 2147483647 h 25"/>
              <a:gd name="T4" fmla="*/ 2147483647 w 43"/>
              <a:gd name="T5" fmla="*/ 2147483647 h 25"/>
              <a:gd name="T6" fmla="*/ 2147483647 w 43"/>
              <a:gd name="T7" fmla="*/ 2147483647 h 25"/>
              <a:gd name="T8" fmla="*/ 2147483647 w 43"/>
              <a:gd name="T9" fmla="*/ 2147483647 h 25"/>
              <a:gd name="T10" fmla="*/ 2147483647 w 43"/>
              <a:gd name="T11" fmla="*/ 2147483647 h 25"/>
              <a:gd name="T12" fmla="*/ 2147483647 w 43"/>
              <a:gd name="T13" fmla="*/ 2147483647 h 25"/>
              <a:gd name="T14" fmla="*/ 2147483647 w 43"/>
              <a:gd name="T15" fmla="*/ 2147483647 h 25"/>
              <a:gd name="T16" fmla="*/ 2147483647 w 43"/>
              <a:gd name="T17" fmla="*/ 2147483647 h 25"/>
              <a:gd name="T18" fmla="*/ 0 w 43"/>
              <a:gd name="T19" fmla="*/ 2147483647 h 25"/>
              <a:gd name="T20" fmla="*/ 2147483647 w 43"/>
              <a:gd name="T21" fmla="*/ 2147483647 h 25"/>
              <a:gd name="T22" fmla="*/ 2147483647 w 43"/>
              <a:gd name="T23" fmla="*/ 2147483647 h 25"/>
              <a:gd name="T24" fmla="*/ 2147483647 w 43"/>
              <a:gd name="T25" fmla="*/ 2147483647 h 25"/>
              <a:gd name="T26" fmla="*/ 2147483647 w 43"/>
              <a:gd name="T27" fmla="*/ 2147483647 h 25"/>
              <a:gd name="T28" fmla="*/ 2147483647 w 43"/>
              <a:gd name="T29" fmla="*/ 2147483647 h 25"/>
              <a:gd name="T30" fmla="*/ 2147483647 w 43"/>
              <a:gd name="T31" fmla="*/ 2147483647 h 25"/>
              <a:gd name="T32" fmla="*/ 2147483647 w 43"/>
              <a:gd name="T33" fmla="*/ 2147483647 h 25"/>
              <a:gd name="T34" fmla="*/ 2147483647 w 43"/>
              <a:gd name="T35" fmla="*/ 2147483647 h 25"/>
              <a:gd name="T36" fmla="*/ 2147483647 w 43"/>
              <a:gd name="T37" fmla="*/ 214748364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rgbClr val="B2B2B2"/>
          </a:solidFill>
          <a:ln w="3175" cap="rnd">
            <a:solidFill>
              <a:srgbClr val="B2B2B2"/>
            </a:solidFill>
            <a:round/>
            <a:headEnd/>
            <a:tailEnd/>
          </a:ln>
        </p:spPr>
        <p:txBody>
          <a:bodyPr/>
          <a:lstStyle/>
          <a:p>
            <a:endParaRPr lang="en-US"/>
          </a:p>
        </p:txBody>
      </p:sp>
      <p:sp>
        <p:nvSpPr>
          <p:cNvPr id="33916" name="Freeform 124"/>
          <p:cNvSpPr>
            <a:spLocks noChangeAspect="1"/>
          </p:cNvSpPr>
          <p:nvPr/>
        </p:nvSpPr>
        <p:spPr bwMode="auto">
          <a:xfrm>
            <a:off x="6172200" y="3521075"/>
            <a:ext cx="190500" cy="115888"/>
          </a:xfrm>
          <a:custGeom>
            <a:avLst/>
            <a:gdLst>
              <a:gd name="T0" fmla="*/ 2147483647 w 103"/>
              <a:gd name="T1" fmla="*/ 2147483647 h 63"/>
              <a:gd name="T2" fmla="*/ 2147483647 w 103"/>
              <a:gd name="T3" fmla="*/ 2147483647 h 63"/>
              <a:gd name="T4" fmla="*/ 2147483647 w 103"/>
              <a:gd name="T5" fmla="*/ 2147483647 h 63"/>
              <a:gd name="T6" fmla="*/ 2147483647 w 103"/>
              <a:gd name="T7" fmla="*/ 2147483647 h 63"/>
              <a:gd name="T8" fmla="*/ 2147483647 w 103"/>
              <a:gd name="T9" fmla="*/ 2147483647 h 63"/>
              <a:gd name="T10" fmla="*/ 2147483647 w 103"/>
              <a:gd name="T11" fmla="*/ 2147483647 h 63"/>
              <a:gd name="T12" fmla="*/ 2147483647 w 103"/>
              <a:gd name="T13" fmla="*/ 2147483647 h 63"/>
              <a:gd name="T14" fmla="*/ 2147483647 w 103"/>
              <a:gd name="T15" fmla="*/ 2147483647 h 63"/>
              <a:gd name="T16" fmla="*/ 2147483647 w 103"/>
              <a:gd name="T17" fmla="*/ 2147483647 h 63"/>
              <a:gd name="T18" fmla="*/ 2147483647 w 103"/>
              <a:gd name="T19" fmla="*/ 2147483647 h 63"/>
              <a:gd name="T20" fmla="*/ 2147483647 w 103"/>
              <a:gd name="T21" fmla="*/ 2147483647 h 63"/>
              <a:gd name="T22" fmla="*/ 2147483647 w 103"/>
              <a:gd name="T23" fmla="*/ 2147483647 h 63"/>
              <a:gd name="T24" fmla="*/ 2147483647 w 103"/>
              <a:gd name="T25" fmla="*/ 2147483647 h 63"/>
              <a:gd name="T26" fmla="*/ 2147483647 w 103"/>
              <a:gd name="T27" fmla="*/ 2147483647 h 63"/>
              <a:gd name="T28" fmla="*/ 2147483647 w 103"/>
              <a:gd name="T29" fmla="*/ 2147483647 h 63"/>
              <a:gd name="T30" fmla="*/ 2147483647 w 103"/>
              <a:gd name="T31" fmla="*/ 2147483647 h 63"/>
              <a:gd name="T32" fmla="*/ 2147483647 w 103"/>
              <a:gd name="T33" fmla="*/ 2147483647 h 63"/>
              <a:gd name="T34" fmla="*/ 2147483647 w 103"/>
              <a:gd name="T35" fmla="*/ 2147483647 h 63"/>
              <a:gd name="T36" fmla="*/ 0 w 103"/>
              <a:gd name="T37" fmla="*/ 2147483647 h 63"/>
              <a:gd name="T38" fmla="*/ 2147483647 w 103"/>
              <a:gd name="T39" fmla="*/ 2147483647 h 63"/>
              <a:gd name="T40" fmla="*/ 2147483647 w 103"/>
              <a:gd name="T41" fmla="*/ 2147483647 h 63"/>
              <a:gd name="T42" fmla="*/ 2147483647 w 103"/>
              <a:gd name="T43" fmla="*/ 2147483647 h 63"/>
              <a:gd name="T44" fmla="*/ 2147483647 w 103"/>
              <a:gd name="T45" fmla="*/ 2147483647 h 63"/>
              <a:gd name="T46" fmla="*/ 2147483647 w 103"/>
              <a:gd name="T47" fmla="*/ 2147483647 h 63"/>
              <a:gd name="T48" fmla="*/ 2147483647 w 103"/>
              <a:gd name="T49" fmla="*/ 2147483647 h 63"/>
              <a:gd name="T50" fmla="*/ 2147483647 w 103"/>
              <a:gd name="T51" fmla="*/ 2147483647 h 63"/>
              <a:gd name="T52" fmla="*/ 2147483647 w 103"/>
              <a:gd name="T53" fmla="*/ 2147483647 h 63"/>
              <a:gd name="T54" fmla="*/ 2147483647 w 103"/>
              <a:gd name="T55" fmla="*/ 2147483647 h 63"/>
              <a:gd name="T56" fmla="*/ 2147483647 w 103"/>
              <a:gd name="T57" fmla="*/ 2147483647 h 63"/>
              <a:gd name="T58" fmla="*/ 2147483647 w 103"/>
              <a:gd name="T59" fmla="*/ 2147483647 h 63"/>
              <a:gd name="T60" fmla="*/ 2147483647 w 103"/>
              <a:gd name="T61" fmla="*/ 2147483647 h 63"/>
              <a:gd name="T62" fmla="*/ 2147483647 w 103"/>
              <a:gd name="T63" fmla="*/ 2147483647 h 63"/>
              <a:gd name="T64" fmla="*/ 2147483647 w 103"/>
              <a:gd name="T65" fmla="*/ 2147483647 h 63"/>
              <a:gd name="T66" fmla="*/ 2147483647 w 103"/>
              <a:gd name="T67" fmla="*/ 2147483647 h 63"/>
              <a:gd name="T68" fmla="*/ 2147483647 w 103"/>
              <a:gd name="T69" fmla="*/ 2147483647 h 63"/>
              <a:gd name="T70" fmla="*/ 2147483647 w 103"/>
              <a:gd name="T71" fmla="*/ 2147483647 h 63"/>
              <a:gd name="T72" fmla="*/ 2147483647 w 103"/>
              <a:gd name="T73" fmla="*/ 2147483647 h 63"/>
              <a:gd name="T74" fmla="*/ 2147483647 w 103"/>
              <a:gd name="T75" fmla="*/ 2147483647 h 63"/>
              <a:gd name="T76" fmla="*/ 2147483647 w 103"/>
              <a:gd name="T77" fmla="*/ 2147483647 h 63"/>
              <a:gd name="T78" fmla="*/ 2147483647 w 103"/>
              <a:gd name="T79" fmla="*/ 2147483647 h 63"/>
              <a:gd name="T80" fmla="*/ 2147483647 w 103"/>
              <a:gd name="T81" fmla="*/ 2147483647 h 63"/>
              <a:gd name="T82" fmla="*/ 2147483647 w 103"/>
              <a:gd name="T83" fmla="*/ 2147483647 h 63"/>
              <a:gd name="T84" fmla="*/ 2147483647 w 103"/>
              <a:gd name="T85" fmla="*/ 2147483647 h 63"/>
              <a:gd name="T86" fmla="*/ 2147483647 w 103"/>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rgbClr val="B2B2B2"/>
          </a:solidFill>
          <a:ln w="3175" cap="rnd">
            <a:solidFill>
              <a:srgbClr val="B2B2B2"/>
            </a:solidFill>
            <a:round/>
            <a:headEnd/>
            <a:tailEnd/>
          </a:ln>
        </p:spPr>
        <p:txBody>
          <a:bodyPr/>
          <a:lstStyle/>
          <a:p>
            <a:endParaRPr lang="en-US"/>
          </a:p>
        </p:txBody>
      </p:sp>
      <p:sp>
        <p:nvSpPr>
          <p:cNvPr id="33917" name="Freeform 125"/>
          <p:cNvSpPr>
            <a:spLocks noChangeAspect="1"/>
          </p:cNvSpPr>
          <p:nvPr/>
        </p:nvSpPr>
        <p:spPr bwMode="auto">
          <a:xfrm>
            <a:off x="6367463" y="3625850"/>
            <a:ext cx="114300" cy="158750"/>
          </a:xfrm>
          <a:custGeom>
            <a:avLst/>
            <a:gdLst>
              <a:gd name="T0" fmla="*/ 2147483647 w 63"/>
              <a:gd name="T1" fmla="*/ 2147483647 h 86"/>
              <a:gd name="T2" fmla="*/ 2147483647 w 63"/>
              <a:gd name="T3" fmla="*/ 2147483647 h 86"/>
              <a:gd name="T4" fmla="*/ 2147483647 w 63"/>
              <a:gd name="T5" fmla="*/ 2147483647 h 86"/>
              <a:gd name="T6" fmla="*/ 2147483647 w 63"/>
              <a:gd name="T7" fmla="*/ 2147483647 h 86"/>
              <a:gd name="T8" fmla="*/ 2147483647 w 63"/>
              <a:gd name="T9" fmla="*/ 2147483647 h 86"/>
              <a:gd name="T10" fmla="*/ 2147483647 w 63"/>
              <a:gd name="T11" fmla="*/ 2147483647 h 86"/>
              <a:gd name="T12" fmla="*/ 2147483647 w 63"/>
              <a:gd name="T13" fmla="*/ 2147483647 h 86"/>
              <a:gd name="T14" fmla="*/ 2147483647 w 63"/>
              <a:gd name="T15" fmla="*/ 2147483647 h 86"/>
              <a:gd name="T16" fmla="*/ 2147483647 w 63"/>
              <a:gd name="T17" fmla="*/ 2147483647 h 86"/>
              <a:gd name="T18" fmla="*/ 2147483647 w 63"/>
              <a:gd name="T19" fmla="*/ 2147483647 h 86"/>
              <a:gd name="T20" fmla="*/ 2147483647 w 63"/>
              <a:gd name="T21" fmla="*/ 2147483647 h 86"/>
              <a:gd name="T22" fmla="*/ 2147483647 w 63"/>
              <a:gd name="T23" fmla="*/ 2147483647 h 86"/>
              <a:gd name="T24" fmla="*/ 2147483647 w 63"/>
              <a:gd name="T25" fmla="*/ 2147483647 h 86"/>
              <a:gd name="T26" fmla="*/ 2147483647 w 63"/>
              <a:gd name="T27" fmla="*/ 2147483647 h 86"/>
              <a:gd name="T28" fmla="*/ 2147483647 w 63"/>
              <a:gd name="T29" fmla="*/ 2147483647 h 86"/>
              <a:gd name="T30" fmla="*/ 2147483647 w 63"/>
              <a:gd name="T31" fmla="*/ 2147483647 h 86"/>
              <a:gd name="T32" fmla="*/ 2147483647 w 63"/>
              <a:gd name="T33" fmla="*/ 2147483647 h 86"/>
              <a:gd name="T34" fmla="*/ 2147483647 w 63"/>
              <a:gd name="T35" fmla="*/ 2147483647 h 86"/>
              <a:gd name="T36" fmla="*/ 2147483647 w 63"/>
              <a:gd name="T37" fmla="*/ 2147483647 h 86"/>
              <a:gd name="T38" fmla="*/ 2147483647 w 63"/>
              <a:gd name="T39" fmla="*/ 2147483647 h 86"/>
              <a:gd name="T40" fmla="*/ 2147483647 w 63"/>
              <a:gd name="T41" fmla="*/ 2147483647 h 86"/>
              <a:gd name="T42" fmla="*/ 2147483647 w 63"/>
              <a:gd name="T43" fmla="*/ 2147483647 h 86"/>
              <a:gd name="T44" fmla="*/ 2147483647 w 63"/>
              <a:gd name="T45" fmla="*/ 0 h 86"/>
              <a:gd name="T46" fmla="*/ 2147483647 w 63"/>
              <a:gd name="T47" fmla="*/ 2147483647 h 86"/>
              <a:gd name="T48" fmla="*/ 2147483647 w 63"/>
              <a:gd name="T49" fmla="*/ 2147483647 h 86"/>
              <a:gd name="T50" fmla="*/ 2147483647 w 63"/>
              <a:gd name="T51" fmla="*/ 2147483647 h 86"/>
              <a:gd name="T52" fmla="*/ 2147483647 w 63"/>
              <a:gd name="T53" fmla="*/ 2147483647 h 86"/>
              <a:gd name="T54" fmla="*/ 2147483647 w 63"/>
              <a:gd name="T55" fmla="*/ 2147483647 h 86"/>
              <a:gd name="T56" fmla="*/ 2147483647 w 63"/>
              <a:gd name="T57" fmla="*/ 2147483647 h 86"/>
              <a:gd name="T58" fmla="*/ 2147483647 w 63"/>
              <a:gd name="T59" fmla="*/ 2147483647 h 86"/>
              <a:gd name="T60" fmla="*/ 2147483647 w 63"/>
              <a:gd name="T61" fmla="*/ 2147483647 h 86"/>
              <a:gd name="T62" fmla="*/ 2147483647 w 63"/>
              <a:gd name="T63" fmla="*/ 2147483647 h 86"/>
              <a:gd name="T64" fmla="*/ 2147483647 w 63"/>
              <a:gd name="T65" fmla="*/ 214748364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rgbClr val="B2B2B2"/>
          </a:solidFill>
          <a:ln w="3175" cap="rnd">
            <a:solidFill>
              <a:srgbClr val="B2B2B2"/>
            </a:solidFill>
            <a:round/>
            <a:headEnd/>
            <a:tailEnd/>
          </a:ln>
        </p:spPr>
        <p:txBody>
          <a:bodyPr/>
          <a:lstStyle/>
          <a:p>
            <a:endParaRPr lang="en-US"/>
          </a:p>
        </p:txBody>
      </p:sp>
      <p:sp>
        <p:nvSpPr>
          <p:cNvPr id="33918" name="Freeform 126"/>
          <p:cNvSpPr>
            <a:spLocks noChangeAspect="1"/>
          </p:cNvSpPr>
          <p:nvPr/>
        </p:nvSpPr>
        <p:spPr bwMode="auto">
          <a:xfrm>
            <a:off x="6465888" y="3575050"/>
            <a:ext cx="209550" cy="506413"/>
          </a:xfrm>
          <a:custGeom>
            <a:avLst/>
            <a:gdLst>
              <a:gd name="T0" fmla="*/ 2147483647 w 113"/>
              <a:gd name="T1" fmla="*/ 2147483647 h 274"/>
              <a:gd name="T2" fmla="*/ 2147483647 w 113"/>
              <a:gd name="T3" fmla="*/ 2147483647 h 274"/>
              <a:gd name="T4" fmla="*/ 2147483647 w 113"/>
              <a:gd name="T5" fmla="*/ 2147483647 h 274"/>
              <a:gd name="T6" fmla="*/ 2147483647 w 113"/>
              <a:gd name="T7" fmla="*/ 2147483647 h 274"/>
              <a:gd name="T8" fmla="*/ 2147483647 w 113"/>
              <a:gd name="T9" fmla="*/ 2147483647 h 274"/>
              <a:gd name="T10" fmla="*/ 2147483647 w 113"/>
              <a:gd name="T11" fmla="*/ 2147483647 h 274"/>
              <a:gd name="T12" fmla="*/ 2147483647 w 113"/>
              <a:gd name="T13" fmla="*/ 2147483647 h 274"/>
              <a:gd name="T14" fmla="*/ 2147483647 w 113"/>
              <a:gd name="T15" fmla="*/ 2147483647 h 274"/>
              <a:gd name="T16" fmla="*/ 2147483647 w 113"/>
              <a:gd name="T17" fmla="*/ 2147483647 h 274"/>
              <a:gd name="T18" fmla="*/ 2147483647 w 113"/>
              <a:gd name="T19" fmla="*/ 2147483647 h 274"/>
              <a:gd name="T20" fmla="*/ 2147483647 w 113"/>
              <a:gd name="T21" fmla="*/ 2147483647 h 274"/>
              <a:gd name="T22" fmla="*/ 2147483647 w 113"/>
              <a:gd name="T23" fmla="*/ 2147483647 h 274"/>
              <a:gd name="T24" fmla="*/ 2147483647 w 113"/>
              <a:gd name="T25" fmla="*/ 2147483647 h 274"/>
              <a:gd name="T26" fmla="*/ 2147483647 w 113"/>
              <a:gd name="T27" fmla="*/ 2147483647 h 274"/>
              <a:gd name="T28" fmla="*/ 2147483647 w 113"/>
              <a:gd name="T29" fmla="*/ 2147483647 h 274"/>
              <a:gd name="T30" fmla="*/ 2147483647 w 113"/>
              <a:gd name="T31" fmla="*/ 2147483647 h 274"/>
              <a:gd name="T32" fmla="*/ 2147483647 w 113"/>
              <a:gd name="T33" fmla="*/ 2147483647 h 274"/>
              <a:gd name="T34" fmla="*/ 2147483647 w 113"/>
              <a:gd name="T35" fmla="*/ 2147483647 h 274"/>
              <a:gd name="T36" fmla="*/ 2147483647 w 113"/>
              <a:gd name="T37" fmla="*/ 2147483647 h 274"/>
              <a:gd name="T38" fmla="*/ 2147483647 w 113"/>
              <a:gd name="T39" fmla="*/ 2147483647 h 274"/>
              <a:gd name="T40" fmla="*/ 2147483647 w 113"/>
              <a:gd name="T41" fmla="*/ 2147483647 h 274"/>
              <a:gd name="T42" fmla="*/ 2147483647 w 113"/>
              <a:gd name="T43" fmla="*/ 2147483647 h 274"/>
              <a:gd name="T44" fmla="*/ 2147483647 w 113"/>
              <a:gd name="T45" fmla="*/ 2147483647 h 274"/>
              <a:gd name="T46" fmla="*/ 2147483647 w 113"/>
              <a:gd name="T47" fmla="*/ 2147483647 h 274"/>
              <a:gd name="T48" fmla="*/ 2147483647 w 113"/>
              <a:gd name="T49" fmla="*/ 2147483647 h 274"/>
              <a:gd name="T50" fmla="*/ 2147483647 w 113"/>
              <a:gd name="T51" fmla="*/ 2147483647 h 274"/>
              <a:gd name="T52" fmla="*/ 2147483647 w 113"/>
              <a:gd name="T53" fmla="*/ 2147483647 h 274"/>
              <a:gd name="T54" fmla="*/ 2147483647 w 113"/>
              <a:gd name="T55" fmla="*/ 2147483647 h 274"/>
              <a:gd name="T56" fmla="*/ 2147483647 w 113"/>
              <a:gd name="T57" fmla="*/ 2147483647 h 274"/>
              <a:gd name="T58" fmla="*/ 2147483647 w 113"/>
              <a:gd name="T59" fmla="*/ 2147483647 h 274"/>
              <a:gd name="T60" fmla="*/ 2147483647 w 113"/>
              <a:gd name="T61" fmla="*/ 2147483647 h 274"/>
              <a:gd name="T62" fmla="*/ 2147483647 w 113"/>
              <a:gd name="T63" fmla="*/ 2147483647 h 274"/>
              <a:gd name="T64" fmla="*/ 2147483647 w 113"/>
              <a:gd name="T65" fmla="*/ 2147483647 h 274"/>
              <a:gd name="T66" fmla="*/ 2147483647 w 113"/>
              <a:gd name="T67" fmla="*/ 2147483647 h 274"/>
              <a:gd name="T68" fmla="*/ 2147483647 w 113"/>
              <a:gd name="T69" fmla="*/ 2147483647 h 274"/>
              <a:gd name="T70" fmla="*/ 2147483647 w 113"/>
              <a:gd name="T71" fmla="*/ 2147483647 h 274"/>
              <a:gd name="T72" fmla="*/ 2147483647 w 113"/>
              <a:gd name="T73" fmla="*/ 2147483647 h 274"/>
              <a:gd name="T74" fmla="*/ 2147483647 w 113"/>
              <a:gd name="T75" fmla="*/ 2147483647 h 274"/>
              <a:gd name="T76" fmla="*/ 2147483647 w 113"/>
              <a:gd name="T77" fmla="*/ 2147483647 h 274"/>
              <a:gd name="T78" fmla="*/ 2147483647 w 113"/>
              <a:gd name="T79" fmla="*/ 2147483647 h 274"/>
              <a:gd name="T80" fmla="*/ 2147483647 w 113"/>
              <a:gd name="T81" fmla="*/ 2147483647 h 274"/>
              <a:gd name="T82" fmla="*/ 2147483647 w 113"/>
              <a:gd name="T83" fmla="*/ 2147483647 h 274"/>
              <a:gd name="T84" fmla="*/ 2147483647 w 113"/>
              <a:gd name="T85" fmla="*/ 2147483647 h 274"/>
              <a:gd name="T86" fmla="*/ 2147483647 w 113"/>
              <a:gd name="T87" fmla="*/ 2147483647 h 274"/>
              <a:gd name="T88" fmla="*/ 2147483647 w 113"/>
              <a:gd name="T89" fmla="*/ 2147483647 h 274"/>
              <a:gd name="T90" fmla="*/ 2147483647 w 113"/>
              <a:gd name="T91" fmla="*/ 2147483647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rgbClr val="B2B2B2"/>
          </a:solidFill>
          <a:ln w="3175" cap="rnd">
            <a:solidFill>
              <a:srgbClr val="B2B2B2"/>
            </a:solidFill>
            <a:round/>
            <a:headEnd/>
            <a:tailEnd/>
          </a:ln>
        </p:spPr>
        <p:txBody>
          <a:bodyPr/>
          <a:lstStyle/>
          <a:p>
            <a:endParaRPr lang="en-US"/>
          </a:p>
        </p:txBody>
      </p:sp>
      <p:sp>
        <p:nvSpPr>
          <p:cNvPr id="33919" name="Freeform 127"/>
          <p:cNvSpPr>
            <a:spLocks noChangeAspect="1"/>
          </p:cNvSpPr>
          <p:nvPr/>
        </p:nvSpPr>
        <p:spPr bwMode="auto">
          <a:xfrm>
            <a:off x="6905625" y="4159250"/>
            <a:ext cx="225425" cy="161925"/>
          </a:xfrm>
          <a:custGeom>
            <a:avLst/>
            <a:gdLst>
              <a:gd name="T0" fmla="*/ 2147483647 w 122"/>
              <a:gd name="T1" fmla="*/ 2147483647 h 87"/>
              <a:gd name="T2" fmla="*/ 2147483647 w 122"/>
              <a:gd name="T3" fmla="*/ 2147483647 h 87"/>
              <a:gd name="T4" fmla="*/ 2147483647 w 122"/>
              <a:gd name="T5" fmla="*/ 2147483647 h 87"/>
              <a:gd name="T6" fmla="*/ 2147483647 w 122"/>
              <a:gd name="T7" fmla="*/ 2147483647 h 87"/>
              <a:gd name="T8" fmla="*/ 2147483647 w 122"/>
              <a:gd name="T9" fmla="*/ 2147483647 h 87"/>
              <a:gd name="T10" fmla="*/ 2147483647 w 122"/>
              <a:gd name="T11" fmla="*/ 2147483647 h 87"/>
              <a:gd name="T12" fmla="*/ 2147483647 w 122"/>
              <a:gd name="T13" fmla="*/ 2147483647 h 87"/>
              <a:gd name="T14" fmla="*/ 2147483647 w 122"/>
              <a:gd name="T15" fmla="*/ 2147483647 h 87"/>
              <a:gd name="T16" fmla="*/ 2147483647 w 122"/>
              <a:gd name="T17" fmla="*/ 2147483647 h 87"/>
              <a:gd name="T18" fmla="*/ 2147483647 w 122"/>
              <a:gd name="T19" fmla="*/ 2147483647 h 87"/>
              <a:gd name="T20" fmla="*/ 2147483647 w 122"/>
              <a:gd name="T21" fmla="*/ 2147483647 h 87"/>
              <a:gd name="T22" fmla="*/ 2147483647 w 122"/>
              <a:gd name="T23" fmla="*/ 2147483647 h 87"/>
              <a:gd name="T24" fmla="*/ 2147483647 w 122"/>
              <a:gd name="T25" fmla="*/ 2147483647 h 87"/>
              <a:gd name="T26" fmla="*/ 2147483647 w 122"/>
              <a:gd name="T27" fmla="*/ 2147483647 h 87"/>
              <a:gd name="T28" fmla="*/ 2147483647 w 122"/>
              <a:gd name="T29" fmla="*/ 2147483647 h 87"/>
              <a:gd name="T30" fmla="*/ 2147483647 w 122"/>
              <a:gd name="T31" fmla="*/ 2147483647 h 87"/>
              <a:gd name="T32" fmla="*/ 2147483647 w 122"/>
              <a:gd name="T33" fmla="*/ 2147483647 h 87"/>
              <a:gd name="T34" fmla="*/ 2147483647 w 122"/>
              <a:gd name="T35" fmla="*/ 2147483647 h 87"/>
              <a:gd name="T36" fmla="*/ 2147483647 w 122"/>
              <a:gd name="T37" fmla="*/ 2147483647 h 87"/>
              <a:gd name="T38" fmla="*/ 2147483647 w 122"/>
              <a:gd name="T39" fmla="*/ 2147483647 h 87"/>
              <a:gd name="T40" fmla="*/ 2147483647 w 122"/>
              <a:gd name="T41" fmla="*/ 2147483647 h 87"/>
              <a:gd name="T42" fmla="*/ 2147483647 w 122"/>
              <a:gd name="T43" fmla="*/ 2147483647 h 87"/>
              <a:gd name="T44" fmla="*/ 2147483647 w 122"/>
              <a:gd name="T45" fmla="*/ 2147483647 h 87"/>
              <a:gd name="T46" fmla="*/ 2147483647 w 122"/>
              <a:gd name="T47" fmla="*/ 2147483647 h 87"/>
              <a:gd name="T48" fmla="*/ 2147483647 w 122"/>
              <a:gd name="T49" fmla="*/ 2147483647 h 87"/>
              <a:gd name="T50" fmla="*/ 2147483647 w 122"/>
              <a:gd name="T51" fmla="*/ 2147483647 h 87"/>
              <a:gd name="T52" fmla="*/ 2147483647 w 122"/>
              <a:gd name="T53" fmla="*/ 2147483647 h 87"/>
              <a:gd name="T54" fmla="*/ 2147483647 w 122"/>
              <a:gd name="T55" fmla="*/ 2147483647 h 87"/>
              <a:gd name="T56" fmla="*/ 2147483647 w 122"/>
              <a:gd name="T57" fmla="*/ 2147483647 h 87"/>
              <a:gd name="T58" fmla="*/ 2147483647 w 122"/>
              <a:gd name="T59" fmla="*/ 2147483647 h 87"/>
              <a:gd name="T60" fmla="*/ 2147483647 w 122"/>
              <a:gd name="T61" fmla="*/ 2147483647 h 87"/>
              <a:gd name="T62" fmla="*/ 2147483647 w 122"/>
              <a:gd name="T63" fmla="*/ 2147483647 h 87"/>
              <a:gd name="T64" fmla="*/ 2147483647 w 122"/>
              <a:gd name="T65" fmla="*/ 2147483647 h 87"/>
              <a:gd name="T66" fmla="*/ 2147483647 w 122"/>
              <a:gd name="T67" fmla="*/ 2147483647 h 87"/>
              <a:gd name="T68" fmla="*/ 2147483647 w 122"/>
              <a:gd name="T69" fmla="*/ 2147483647 h 87"/>
              <a:gd name="T70" fmla="*/ 2147483647 w 122"/>
              <a:gd name="T71" fmla="*/ 2147483647 h 87"/>
              <a:gd name="T72" fmla="*/ 0 w 122"/>
              <a:gd name="T73" fmla="*/ 2147483647 h 87"/>
              <a:gd name="T74" fmla="*/ 2147483647 w 122"/>
              <a:gd name="T75" fmla="*/ 2147483647 h 87"/>
              <a:gd name="T76" fmla="*/ 2147483647 w 122"/>
              <a:gd name="T77" fmla="*/ 2147483647 h 87"/>
              <a:gd name="T78" fmla="*/ 2147483647 w 122"/>
              <a:gd name="T79" fmla="*/ 2147483647 h 87"/>
              <a:gd name="T80" fmla="*/ 2147483647 w 122"/>
              <a:gd name="T81" fmla="*/ 2147483647 h 87"/>
              <a:gd name="T82" fmla="*/ 2147483647 w 122"/>
              <a:gd name="T83" fmla="*/ 2147483647 h 87"/>
              <a:gd name="T84" fmla="*/ 2147483647 w 122"/>
              <a:gd name="T85" fmla="*/ 2147483647 h 87"/>
              <a:gd name="T86" fmla="*/ 2147483647 w 122"/>
              <a:gd name="T87" fmla="*/ 2147483647 h 87"/>
              <a:gd name="T88" fmla="*/ 2147483647 w 122"/>
              <a:gd name="T89" fmla="*/ 2147483647 h 87"/>
              <a:gd name="T90" fmla="*/ 2147483647 w 122"/>
              <a:gd name="T91" fmla="*/ 2147483647 h 87"/>
              <a:gd name="T92" fmla="*/ 2147483647 w 122"/>
              <a:gd name="T93" fmla="*/ 2147483647 h 87"/>
              <a:gd name="T94" fmla="*/ 2147483647 w 122"/>
              <a:gd name="T95" fmla="*/ 2147483647 h 87"/>
              <a:gd name="T96" fmla="*/ 2147483647 w 122"/>
              <a:gd name="T97" fmla="*/ 2147483647 h 87"/>
              <a:gd name="T98" fmla="*/ 2147483647 w 122"/>
              <a:gd name="T99" fmla="*/ 2147483647 h 87"/>
              <a:gd name="T100" fmla="*/ 2147483647 w 122"/>
              <a:gd name="T101" fmla="*/ 2147483647 h 87"/>
              <a:gd name="T102" fmla="*/ 2147483647 w 122"/>
              <a:gd name="T103" fmla="*/ 2147483647 h 87"/>
              <a:gd name="T104" fmla="*/ 2147483647 w 122"/>
              <a:gd name="T105" fmla="*/ 2147483647 h 87"/>
              <a:gd name="T106" fmla="*/ 2147483647 w 122"/>
              <a:gd name="T107" fmla="*/ 2147483647 h 87"/>
              <a:gd name="T108" fmla="*/ 2147483647 w 122"/>
              <a:gd name="T109" fmla="*/ 2147483647 h 87"/>
              <a:gd name="T110" fmla="*/ 2147483647 w 122"/>
              <a:gd name="T111" fmla="*/ 2147483647 h 87"/>
              <a:gd name="T112" fmla="*/ 2147483647 w 122"/>
              <a:gd name="T113" fmla="*/ 2147483647 h 87"/>
              <a:gd name="T114" fmla="*/ 2147483647 w 122"/>
              <a:gd name="T115" fmla="*/ 2147483647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rgbClr val="B2B2B2"/>
          </a:solidFill>
          <a:ln w="3175" cap="rnd">
            <a:solidFill>
              <a:srgbClr val="B2B2B2"/>
            </a:solidFill>
            <a:round/>
            <a:headEnd/>
            <a:tailEnd/>
          </a:ln>
        </p:spPr>
        <p:txBody>
          <a:bodyPr/>
          <a:lstStyle/>
          <a:p>
            <a:endParaRPr lang="en-US"/>
          </a:p>
        </p:txBody>
      </p:sp>
      <p:sp>
        <p:nvSpPr>
          <p:cNvPr id="33920" name="Freeform 128"/>
          <p:cNvSpPr>
            <a:spLocks noChangeAspect="1"/>
          </p:cNvSpPr>
          <p:nvPr/>
        </p:nvSpPr>
        <p:spPr bwMode="auto">
          <a:xfrm>
            <a:off x="6677025" y="4167188"/>
            <a:ext cx="101600" cy="136525"/>
          </a:xfrm>
          <a:custGeom>
            <a:avLst/>
            <a:gdLst>
              <a:gd name="T0" fmla="*/ 2147483647 w 55"/>
              <a:gd name="T1" fmla="*/ 2147483647 h 73"/>
              <a:gd name="T2" fmla="*/ 2147483647 w 55"/>
              <a:gd name="T3" fmla="*/ 2147483647 h 73"/>
              <a:gd name="T4" fmla="*/ 2147483647 w 55"/>
              <a:gd name="T5" fmla="*/ 2147483647 h 73"/>
              <a:gd name="T6" fmla="*/ 2147483647 w 55"/>
              <a:gd name="T7" fmla="*/ 2147483647 h 73"/>
              <a:gd name="T8" fmla="*/ 2147483647 w 55"/>
              <a:gd name="T9" fmla="*/ 2147483647 h 73"/>
              <a:gd name="T10" fmla="*/ 2147483647 w 55"/>
              <a:gd name="T11" fmla="*/ 2147483647 h 73"/>
              <a:gd name="T12" fmla="*/ 2147483647 w 55"/>
              <a:gd name="T13" fmla="*/ 2147483647 h 73"/>
              <a:gd name="T14" fmla="*/ 2147483647 w 55"/>
              <a:gd name="T15" fmla="*/ 2147483647 h 73"/>
              <a:gd name="T16" fmla="*/ 2147483647 w 55"/>
              <a:gd name="T17" fmla="*/ 2147483647 h 73"/>
              <a:gd name="T18" fmla="*/ 2147483647 w 55"/>
              <a:gd name="T19" fmla="*/ 2147483647 h 73"/>
              <a:gd name="T20" fmla="*/ 2147483647 w 55"/>
              <a:gd name="T21" fmla="*/ 2147483647 h 73"/>
              <a:gd name="T22" fmla="*/ 2147483647 w 55"/>
              <a:gd name="T23" fmla="*/ 2147483647 h 73"/>
              <a:gd name="T24" fmla="*/ 2147483647 w 55"/>
              <a:gd name="T25" fmla="*/ 2147483647 h 73"/>
              <a:gd name="T26" fmla="*/ 2147483647 w 55"/>
              <a:gd name="T27" fmla="*/ 2147483647 h 73"/>
              <a:gd name="T28" fmla="*/ 2147483647 w 55"/>
              <a:gd name="T29" fmla="*/ 2147483647 h 73"/>
              <a:gd name="T30" fmla="*/ 2147483647 w 55"/>
              <a:gd name="T31" fmla="*/ 2147483647 h 73"/>
              <a:gd name="T32" fmla="*/ 2147483647 w 55"/>
              <a:gd name="T33" fmla="*/ 2147483647 h 73"/>
              <a:gd name="T34" fmla="*/ 2147483647 w 55"/>
              <a:gd name="T35" fmla="*/ 2147483647 h 73"/>
              <a:gd name="T36" fmla="*/ 2147483647 w 55"/>
              <a:gd name="T37" fmla="*/ 2147483647 h 73"/>
              <a:gd name="T38" fmla="*/ 2147483647 w 55"/>
              <a:gd name="T39" fmla="*/ 2147483647 h 73"/>
              <a:gd name="T40" fmla="*/ 2147483647 w 55"/>
              <a:gd name="T41" fmla="*/ 2147483647 h 73"/>
              <a:gd name="T42" fmla="*/ 2147483647 w 55"/>
              <a:gd name="T43" fmla="*/ 2147483647 h 73"/>
              <a:gd name="T44" fmla="*/ 2147483647 w 55"/>
              <a:gd name="T45" fmla="*/ 2147483647 h 73"/>
              <a:gd name="T46" fmla="*/ 2147483647 w 55"/>
              <a:gd name="T47" fmla="*/ 2147483647 h 73"/>
              <a:gd name="T48" fmla="*/ 0 w 55"/>
              <a:gd name="T49" fmla="*/ 2147483647 h 73"/>
              <a:gd name="T50" fmla="*/ 2147483647 w 55"/>
              <a:gd name="T51" fmla="*/ 0 h 73"/>
              <a:gd name="T52" fmla="*/ 2147483647 w 55"/>
              <a:gd name="T53" fmla="*/ 2147483647 h 73"/>
              <a:gd name="T54" fmla="*/ 2147483647 w 55"/>
              <a:gd name="T55" fmla="*/ 2147483647 h 73"/>
              <a:gd name="T56" fmla="*/ 2147483647 w 55"/>
              <a:gd name="T57" fmla="*/ 2147483647 h 73"/>
              <a:gd name="T58" fmla="*/ 2147483647 w 55"/>
              <a:gd name="T59" fmla="*/ 2147483647 h 73"/>
              <a:gd name="T60" fmla="*/ 2147483647 w 55"/>
              <a:gd name="T61" fmla="*/ 2147483647 h 73"/>
              <a:gd name="T62" fmla="*/ 2147483647 w 55"/>
              <a:gd name="T63" fmla="*/ 2147483647 h 73"/>
              <a:gd name="T64" fmla="*/ 2147483647 w 55"/>
              <a:gd name="T65" fmla="*/ 2147483647 h 73"/>
              <a:gd name="T66" fmla="*/ 2147483647 w 55"/>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rgbClr val="B2B2B2"/>
          </a:solidFill>
          <a:ln w="3175" cap="rnd">
            <a:solidFill>
              <a:srgbClr val="B2B2B2"/>
            </a:solidFill>
            <a:round/>
            <a:headEnd/>
            <a:tailEnd/>
          </a:ln>
        </p:spPr>
        <p:txBody>
          <a:bodyPr/>
          <a:lstStyle/>
          <a:p>
            <a:endParaRPr lang="en-US"/>
          </a:p>
        </p:txBody>
      </p:sp>
      <p:sp>
        <p:nvSpPr>
          <p:cNvPr id="33921" name="Freeform 129"/>
          <p:cNvSpPr>
            <a:spLocks noChangeAspect="1"/>
          </p:cNvSpPr>
          <p:nvPr/>
        </p:nvSpPr>
        <p:spPr bwMode="auto">
          <a:xfrm>
            <a:off x="6592888" y="3800475"/>
            <a:ext cx="200025" cy="400050"/>
          </a:xfrm>
          <a:custGeom>
            <a:avLst/>
            <a:gdLst>
              <a:gd name="T0" fmla="*/ 2147483647 w 107"/>
              <a:gd name="T1" fmla="*/ 2147483647 h 216"/>
              <a:gd name="T2" fmla="*/ 2147483647 w 107"/>
              <a:gd name="T3" fmla="*/ 2147483647 h 216"/>
              <a:gd name="T4" fmla="*/ 2147483647 w 107"/>
              <a:gd name="T5" fmla="*/ 2147483647 h 216"/>
              <a:gd name="T6" fmla="*/ 2147483647 w 107"/>
              <a:gd name="T7" fmla="*/ 2147483647 h 216"/>
              <a:gd name="T8" fmla="*/ 2147483647 w 107"/>
              <a:gd name="T9" fmla="*/ 2147483647 h 216"/>
              <a:gd name="T10" fmla="*/ 2147483647 w 107"/>
              <a:gd name="T11" fmla="*/ 2147483647 h 216"/>
              <a:gd name="T12" fmla="*/ 2147483647 w 107"/>
              <a:gd name="T13" fmla="*/ 2147483647 h 216"/>
              <a:gd name="T14" fmla="*/ 2147483647 w 107"/>
              <a:gd name="T15" fmla="*/ 2147483647 h 216"/>
              <a:gd name="T16" fmla="*/ 2147483647 w 107"/>
              <a:gd name="T17" fmla="*/ 2147483647 h 216"/>
              <a:gd name="T18" fmla="*/ 2147483647 w 107"/>
              <a:gd name="T19" fmla="*/ 2147483647 h 216"/>
              <a:gd name="T20" fmla="*/ 2147483647 w 107"/>
              <a:gd name="T21" fmla="*/ 2147483647 h 216"/>
              <a:gd name="T22" fmla="*/ 2147483647 w 107"/>
              <a:gd name="T23" fmla="*/ 2147483647 h 216"/>
              <a:gd name="T24" fmla="*/ 2147483647 w 107"/>
              <a:gd name="T25" fmla="*/ 2147483647 h 216"/>
              <a:gd name="T26" fmla="*/ 2147483647 w 107"/>
              <a:gd name="T27" fmla="*/ 2147483647 h 216"/>
              <a:gd name="T28" fmla="*/ 2147483647 w 107"/>
              <a:gd name="T29" fmla="*/ 2147483647 h 216"/>
              <a:gd name="T30" fmla="*/ 2147483647 w 107"/>
              <a:gd name="T31" fmla="*/ 2147483647 h 216"/>
              <a:gd name="T32" fmla="*/ 2147483647 w 107"/>
              <a:gd name="T33" fmla="*/ 2147483647 h 216"/>
              <a:gd name="T34" fmla="*/ 2147483647 w 107"/>
              <a:gd name="T35" fmla="*/ 2147483647 h 216"/>
              <a:gd name="T36" fmla="*/ 2147483647 w 107"/>
              <a:gd name="T37" fmla="*/ 2147483647 h 216"/>
              <a:gd name="T38" fmla="*/ 2147483647 w 107"/>
              <a:gd name="T39" fmla="*/ 2147483647 h 216"/>
              <a:gd name="T40" fmla="*/ 2147483647 w 107"/>
              <a:gd name="T41" fmla="*/ 2147483647 h 216"/>
              <a:gd name="T42" fmla="*/ 2147483647 w 107"/>
              <a:gd name="T43" fmla="*/ 2147483647 h 216"/>
              <a:gd name="T44" fmla="*/ 2147483647 w 107"/>
              <a:gd name="T45" fmla="*/ 2147483647 h 216"/>
              <a:gd name="T46" fmla="*/ 2147483647 w 107"/>
              <a:gd name="T47" fmla="*/ 2147483647 h 216"/>
              <a:gd name="T48" fmla="*/ 2147483647 w 107"/>
              <a:gd name="T49" fmla="*/ 2147483647 h 216"/>
              <a:gd name="T50" fmla="*/ 2147483647 w 107"/>
              <a:gd name="T51" fmla="*/ 2147483647 h 216"/>
              <a:gd name="T52" fmla="*/ 2147483647 w 107"/>
              <a:gd name="T53" fmla="*/ 0 h 216"/>
              <a:gd name="T54" fmla="*/ 2147483647 w 107"/>
              <a:gd name="T55" fmla="*/ 2147483647 h 216"/>
              <a:gd name="T56" fmla="*/ 2147483647 w 107"/>
              <a:gd name="T57" fmla="*/ 2147483647 h 216"/>
              <a:gd name="T58" fmla="*/ 2147483647 w 107"/>
              <a:gd name="T59" fmla="*/ 2147483647 h 216"/>
              <a:gd name="T60" fmla="*/ 2147483647 w 107"/>
              <a:gd name="T61" fmla="*/ 2147483647 h 216"/>
              <a:gd name="T62" fmla="*/ 2147483647 w 107"/>
              <a:gd name="T63" fmla="*/ 2147483647 h 216"/>
              <a:gd name="T64" fmla="*/ 2147483647 w 107"/>
              <a:gd name="T65" fmla="*/ 2147483647 h 216"/>
              <a:gd name="T66" fmla="*/ 2147483647 w 107"/>
              <a:gd name="T67" fmla="*/ 2147483647 h 216"/>
              <a:gd name="T68" fmla="*/ 2147483647 w 107"/>
              <a:gd name="T69" fmla="*/ 2147483647 h 216"/>
              <a:gd name="T70" fmla="*/ 2147483647 w 107"/>
              <a:gd name="T71" fmla="*/ 2147483647 h 216"/>
              <a:gd name="T72" fmla="*/ 2147483647 w 107"/>
              <a:gd name="T73" fmla="*/ 2147483647 h 216"/>
              <a:gd name="T74" fmla="*/ 2147483647 w 107"/>
              <a:gd name="T75" fmla="*/ 2147483647 h 216"/>
              <a:gd name="T76" fmla="*/ 2147483647 w 107"/>
              <a:gd name="T77" fmla="*/ 2147483647 h 216"/>
              <a:gd name="T78" fmla="*/ 2147483647 w 107"/>
              <a:gd name="T79" fmla="*/ 2147483647 h 216"/>
              <a:gd name="T80" fmla="*/ 2147483647 w 107"/>
              <a:gd name="T81" fmla="*/ 2147483647 h 216"/>
              <a:gd name="T82" fmla="*/ 2147483647 w 107"/>
              <a:gd name="T83" fmla="*/ 2147483647 h 216"/>
              <a:gd name="T84" fmla="*/ 2147483647 w 107"/>
              <a:gd name="T85" fmla="*/ 2147483647 h 216"/>
              <a:gd name="T86" fmla="*/ 2147483647 w 107"/>
              <a:gd name="T87" fmla="*/ 2147483647 h 216"/>
              <a:gd name="T88" fmla="*/ 2147483647 w 107"/>
              <a:gd name="T89" fmla="*/ 2147483647 h 216"/>
              <a:gd name="T90" fmla="*/ 2147483647 w 107"/>
              <a:gd name="T91" fmla="*/ 2147483647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rgbClr val="B2B2B2"/>
          </a:solidFill>
          <a:ln w="3175" cap="rnd">
            <a:solidFill>
              <a:srgbClr val="B2B2B2"/>
            </a:solidFill>
            <a:round/>
            <a:headEnd/>
            <a:tailEnd/>
          </a:ln>
        </p:spPr>
        <p:txBody>
          <a:bodyPr/>
          <a:lstStyle/>
          <a:p>
            <a:endParaRPr lang="en-US"/>
          </a:p>
        </p:txBody>
      </p:sp>
      <p:sp>
        <p:nvSpPr>
          <p:cNvPr id="33922" name="Freeform 130"/>
          <p:cNvSpPr>
            <a:spLocks noChangeAspect="1"/>
          </p:cNvSpPr>
          <p:nvPr/>
        </p:nvSpPr>
        <p:spPr bwMode="auto">
          <a:xfrm>
            <a:off x="6654800" y="3740150"/>
            <a:ext cx="184150" cy="238125"/>
          </a:xfrm>
          <a:custGeom>
            <a:avLst/>
            <a:gdLst>
              <a:gd name="T0" fmla="*/ 2147483647 w 101"/>
              <a:gd name="T1" fmla="*/ 2147483647 h 128"/>
              <a:gd name="T2" fmla="*/ 2147483647 w 101"/>
              <a:gd name="T3" fmla="*/ 2147483647 h 128"/>
              <a:gd name="T4" fmla="*/ 2147483647 w 101"/>
              <a:gd name="T5" fmla="*/ 2147483647 h 128"/>
              <a:gd name="T6" fmla="*/ 2147483647 w 101"/>
              <a:gd name="T7" fmla="*/ 2147483647 h 128"/>
              <a:gd name="T8" fmla="*/ 2147483647 w 101"/>
              <a:gd name="T9" fmla="*/ 2147483647 h 128"/>
              <a:gd name="T10" fmla="*/ 2147483647 w 101"/>
              <a:gd name="T11" fmla="*/ 2147483647 h 128"/>
              <a:gd name="T12" fmla="*/ 2147483647 w 101"/>
              <a:gd name="T13" fmla="*/ 2147483647 h 128"/>
              <a:gd name="T14" fmla="*/ 2147483647 w 101"/>
              <a:gd name="T15" fmla="*/ 2147483647 h 128"/>
              <a:gd name="T16" fmla="*/ 2147483647 w 101"/>
              <a:gd name="T17" fmla="*/ 2147483647 h 128"/>
              <a:gd name="T18" fmla="*/ 2147483647 w 101"/>
              <a:gd name="T19" fmla="*/ 2147483647 h 128"/>
              <a:gd name="T20" fmla="*/ 2147483647 w 101"/>
              <a:gd name="T21" fmla="*/ 2147483647 h 128"/>
              <a:gd name="T22" fmla="*/ 2147483647 w 101"/>
              <a:gd name="T23" fmla="*/ 2147483647 h 128"/>
              <a:gd name="T24" fmla="*/ 2147483647 w 101"/>
              <a:gd name="T25" fmla="*/ 2147483647 h 128"/>
              <a:gd name="T26" fmla="*/ 2147483647 w 101"/>
              <a:gd name="T27" fmla="*/ 2147483647 h 128"/>
              <a:gd name="T28" fmla="*/ 2147483647 w 101"/>
              <a:gd name="T29" fmla="*/ 2147483647 h 128"/>
              <a:gd name="T30" fmla="*/ 2147483647 w 101"/>
              <a:gd name="T31" fmla="*/ 2147483647 h 128"/>
              <a:gd name="T32" fmla="*/ 2147483647 w 101"/>
              <a:gd name="T33" fmla="*/ 2147483647 h 128"/>
              <a:gd name="T34" fmla="*/ 2147483647 w 101"/>
              <a:gd name="T35" fmla="*/ 2147483647 h 128"/>
              <a:gd name="T36" fmla="*/ 2147483647 w 101"/>
              <a:gd name="T37" fmla="*/ 2147483647 h 128"/>
              <a:gd name="T38" fmla="*/ 2147483647 w 101"/>
              <a:gd name="T39" fmla="*/ 2147483647 h 128"/>
              <a:gd name="T40" fmla="*/ 2147483647 w 101"/>
              <a:gd name="T41" fmla="*/ 2147483647 h 128"/>
              <a:gd name="T42" fmla="*/ 2147483647 w 101"/>
              <a:gd name="T43" fmla="*/ 2147483647 h 128"/>
              <a:gd name="T44" fmla="*/ 2147483647 w 101"/>
              <a:gd name="T45" fmla="*/ 2147483647 h 128"/>
              <a:gd name="T46" fmla="*/ 2147483647 w 101"/>
              <a:gd name="T47" fmla="*/ 2147483647 h 128"/>
              <a:gd name="T48" fmla="*/ 2147483647 w 101"/>
              <a:gd name="T49" fmla="*/ 2147483647 h 128"/>
              <a:gd name="T50" fmla="*/ 2147483647 w 101"/>
              <a:gd name="T51" fmla="*/ 2147483647 h 128"/>
              <a:gd name="T52" fmla="*/ 2147483647 w 101"/>
              <a:gd name="T53" fmla="*/ 2147483647 h 128"/>
              <a:gd name="T54" fmla="*/ 2147483647 w 101"/>
              <a:gd name="T55" fmla="*/ 2147483647 h 128"/>
              <a:gd name="T56" fmla="*/ 2147483647 w 101"/>
              <a:gd name="T57" fmla="*/ 2147483647 h 128"/>
              <a:gd name="T58" fmla="*/ 2147483647 w 101"/>
              <a:gd name="T59" fmla="*/ 0 h 128"/>
              <a:gd name="T60" fmla="*/ 2147483647 w 101"/>
              <a:gd name="T61" fmla="*/ 2147483647 h 128"/>
              <a:gd name="T62" fmla="*/ 2147483647 w 101"/>
              <a:gd name="T63" fmla="*/ 2147483647 h 128"/>
              <a:gd name="T64" fmla="*/ 2147483647 w 101"/>
              <a:gd name="T65" fmla="*/ 2147483647 h 128"/>
              <a:gd name="T66" fmla="*/ 2147483647 w 101"/>
              <a:gd name="T67" fmla="*/ 2147483647 h 128"/>
              <a:gd name="T68" fmla="*/ 2147483647 w 101"/>
              <a:gd name="T69" fmla="*/ 2147483647 h 128"/>
              <a:gd name="T70" fmla="*/ 2147483647 w 101"/>
              <a:gd name="T71" fmla="*/ 2147483647 h 128"/>
              <a:gd name="T72" fmla="*/ 2147483647 w 101"/>
              <a:gd name="T73" fmla="*/ 2147483647 h 128"/>
              <a:gd name="T74" fmla="*/ 2147483647 w 101"/>
              <a:gd name="T75" fmla="*/ 2147483647 h 128"/>
              <a:gd name="T76" fmla="*/ 2147483647 w 101"/>
              <a:gd name="T77" fmla="*/ 2147483647 h 128"/>
              <a:gd name="T78" fmla="*/ 2147483647 w 101"/>
              <a:gd name="T79" fmla="*/ 2147483647 h 128"/>
              <a:gd name="T80" fmla="*/ 2147483647 w 101"/>
              <a:gd name="T81" fmla="*/ 2147483647 h 128"/>
              <a:gd name="T82" fmla="*/ 2147483647 w 101"/>
              <a:gd name="T83" fmla="*/ 2147483647 h 128"/>
              <a:gd name="T84" fmla="*/ 2147483647 w 101"/>
              <a:gd name="T85" fmla="*/ 2147483647 h 128"/>
              <a:gd name="T86" fmla="*/ 2147483647 w 101"/>
              <a:gd name="T87" fmla="*/ 2147483647 h 128"/>
              <a:gd name="T88" fmla="*/ 2147483647 w 101"/>
              <a:gd name="T89" fmla="*/ 2147483647 h 128"/>
              <a:gd name="T90" fmla="*/ 2147483647 w 101"/>
              <a:gd name="T91" fmla="*/ 2147483647 h 128"/>
              <a:gd name="T92" fmla="*/ 2147483647 w 101"/>
              <a:gd name="T93" fmla="*/ 2147483647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solidFill>
            <a:srgbClr val="B2B2B2"/>
          </a:solidFill>
          <a:ln w="3175" cap="rnd">
            <a:solidFill>
              <a:srgbClr val="B2B2B2"/>
            </a:solidFill>
            <a:round/>
            <a:headEnd/>
            <a:tailEnd/>
          </a:ln>
        </p:spPr>
        <p:txBody>
          <a:bodyPr/>
          <a:lstStyle/>
          <a:p>
            <a:endParaRPr lang="en-US"/>
          </a:p>
        </p:txBody>
      </p:sp>
      <p:sp>
        <p:nvSpPr>
          <p:cNvPr id="33923" name="Freeform 131"/>
          <p:cNvSpPr>
            <a:spLocks noChangeAspect="1"/>
          </p:cNvSpPr>
          <p:nvPr/>
        </p:nvSpPr>
        <p:spPr bwMode="auto">
          <a:xfrm>
            <a:off x="6719888" y="3957638"/>
            <a:ext cx="128587" cy="112712"/>
          </a:xfrm>
          <a:custGeom>
            <a:avLst/>
            <a:gdLst>
              <a:gd name="T0" fmla="*/ 2147483647 w 69"/>
              <a:gd name="T1" fmla="*/ 2147483647 h 60"/>
              <a:gd name="T2" fmla="*/ 2147483647 w 69"/>
              <a:gd name="T3" fmla="*/ 2147483647 h 60"/>
              <a:gd name="T4" fmla="*/ 2147483647 w 69"/>
              <a:gd name="T5" fmla="*/ 2147483647 h 60"/>
              <a:gd name="T6" fmla="*/ 2147483647 w 69"/>
              <a:gd name="T7" fmla="*/ 2147483647 h 60"/>
              <a:gd name="T8" fmla="*/ 2147483647 w 69"/>
              <a:gd name="T9" fmla="*/ 2147483647 h 60"/>
              <a:gd name="T10" fmla="*/ 2147483647 w 69"/>
              <a:gd name="T11" fmla="*/ 2147483647 h 60"/>
              <a:gd name="T12" fmla="*/ 2147483647 w 69"/>
              <a:gd name="T13" fmla="*/ 2147483647 h 60"/>
              <a:gd name="T14" fmla="*/ 2147483647 w 69"/>
              <a:gd name="T15" fmla="*/ 2147483647 h 60"/>
              <a:gd name="T16" fmla="*/ 2147483647 w 69"/>
              <a:gd name="T17" fmla="*/ 2147483647 h 60"/>
              <a:gd name="T18" fmla="*/ 2147483647 w 69"/>
              <a:gd name="T19" fmla="*/ 2147483647 h 60"/>
              <a:gd name="T20" fmla="*/ 2147483647 w 69"/>
              <a:gd name="T21" fmla="*/ 2147483647 h 60"/>
              <a:gd name="T22" fmla="*/ 2147483647 w 69"/>
              <a:gd name="T23" fmla="*/ 2147483647 h 60"/>
              <a:gd name="T24" fmla="*/ 2147483647 w 69"/>
              <a:gd name="T25" fmla="*/ 2147483647 h 60"/>
              <a:gd name="T26" fmla="*/ 0 w 69"/>
              <a:gd name="T27" fmla="*/ 2147483647 h 60"/>
              <a:gd name="T28" fmla="*/ 2147483647 w 69"/>
              <a:gd name="T29" fmla="*/ 2147483647 h 60"/>
              <a:gd name="T30" fmla="*/ 2147483647 w 69"/>
              <a:gd name="T31" fmla="*/ 2147483647 h 60"/>
              <a:gd name="T32" fmla="*/ 2147483647 w 69"/>
              <a:gd name="T33" fmla="*/ 2147483647 h 60"/>
              <a:gd name="T34" fmla="*/ 2147483647 w 69"/>
              <a:gd name="T35" fmla="*/ 2147483647 h 60"/>
              <a:gd name="T36" fmla="*/ 2147483647 w 69"/>
              <a:gd name="T37" fmla="*/ 2147483647 h 60"/>
              <a:gd name="T38" fmla="*/ 2147483647 w 69"/>
              <a:gd name="T39" fmla="*/ 2147483647 h 60"/>
              <a:gd name="T40" fmla="*/ 2147483647 w 69"/>
              <a:gd name="T41" fmla="*/ 2147483647 h 60"/>
              <a:gd name="T42" fmla="*/ 2147483647 w 69"/>
              <a:gd name="T43" fmla="*/ 2147483647 h 60"/>
              <a:gd name="T44" fmla="*/ 2147483647 w 69"/>
              <a:gd name="T45" fmla="*/ 2147483647 h 60"/>
              <a:gd name="T46" fmla="*/ 2147483647 w 69"/>
              <a:gd name="T47" fmla="*/ 2147483647 h 60"/>
              <a:gd name="T48" fmla="*/ 2147483647 w 69"/>
              <a:gd name="T49" fmla="*/ 2147483647 h 60"/>
              <a:gd name="T50" fmla="*/ 2147483647 w 69"/>
              <a:gd name="T51" fmla="*/ 2147483647 h 60"/>
              <a:gd name="T52" fmla="*/ 2147483647 w 69"/>
              <a:gd name="T53" fmla="*/ 2147483647 h 60"/>
              <a:gd name="T54" fmla="*/ 2147483647 w 69"/>
              <a:gd name="T55" fmla="*/ 2147483647 h 60"/>
              <a:gd name="T56" fmla="*/ 2147483647 w 69"/>
              <a:gd name="T57" fmla="*/ 2147483647 h 60"/>
              <a:gd name="T58" fmla="*/ 2147483647 w 69"/>
              <a:gd name="T59" fmla="*/ 2147483647 h 60"/>
              <a:gd name="T60" fmla="*/ 2147483647 w 69"/>
              <a:gd name="T61" fmla="*/ 0 h 60"/>
              <a:gd name="T62" fmla="*/ 2147483647 w 69"/>
              <a:gd name="T63" fmla="*/ 2147483647 h 60"/>
              <a:gd name="T64" fmla="*/ 2147483647 w 69"/>
              <a:gd name="T65" fmla="*/ 2147483647 h 60"/>
              <a:gd name="T66" fmla="*/ 2147483647 w 69"/>
              <a:gd name="T67" fmla="*/ 2147483647 h 60"/>
              <a:gd name="T68" fmla="*/ 2147483647 w 69"/>
              <a:gd name="T69" fmla="*/ 2147483647 h 60"/>
              <a:gd name="T70" fmla="*/ 2147483647 w 69"/>
              <a:gd name="T71" fmla="*/ 2147483647 h 60"/>
              <a:gd name="T72" fmla="*/ 2147483647 w 69"/>
              <a:gd name="T73" fmla="*/ 2147483647 h 60"/>
              <a:gd name="T74" fmla="*/ 2147483647 w 69"/>
              <a:gd name="T75" fmla="*/ 2147483647 h 60"/>
              <a:gd name="T76" fmla="*/ 2147483647 w 69"/>
              <a:gd name="T77" fmla="*/ 2147483647 h 60"/>
              <a:gd name="T78" fmla="*/ 2147483647 w 69"/>
              <a:gd name="T79" fmla="*/ 2147483647 h 60"/>
              <a:gd name="T80" fmla="*/ 2147483647 w 69"/>
              <a:gd name="T81" fmla="*/ 2147483647 h 60"/>
              <a:gd name="T82" fmla="*/ 2147483647 w 69"/>
              <a:gd name="T83" fmla="*/ 2147483647 h 60"/>
              <a:gd name="T84" fmla="*/ 2147483647 w 69"/>
              <a:gd name="T85" fmla="*/ 2147483647 h 60"/>
              <a:gd name="T86" fmla="*/ 2147483647 w 69"/>
              <a:gd name="T87" fmla="*/ 2147483647 h 60"/>
              <a:gd name="T88" fmla="*/ 2147483647 w 69"/>
              <a:gd name="T89" fmla="*/ 2147483647 h 60"/>
              <a:gd name="T90" fmla="*/ 2147483647 w 69"/>
              <a:gd name="T91" fmla="*/ 2147483647 h 60"/>
              <a:gd name="T92" fmla="*/ 2147483647 w 69"/>
              <a:gd name="T93" fmla="*/ 2147483647 h 60"/>
              <a:gd name="T94" fmla="*/ 2147483647 w 69"/>
              <a:gd name="T95" fmla="*/ 2147483647 h 60"/>
              <a:gd name="T96" fmla="*/ 2147483647 w 69"/>
              <a:gd name="T97" fmla="*/ 2147483647 h 60"/>
              <a:gd name="T98" fmla="*/ 2147483647 w 69"/>
              <a:gd name="T99" fmla="*/ 2147483647 h 60"/>
              <a:gd name="T100" fmla="*/ 2147483647 w 69"/>
              <a:gd name="T101" fmla="*/ 2147483647 h 60"/>
              <a:gd name="T102" fmla="*/ 2147483647 w 69"/>
              <a:gd name="T103" fmla="*/ 2147483647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rgbClr val="B2B2B2"/>
          </a:solidFill>
          <a:ln w="3175" cap="rnd">
            <a:solidFill>
              <a:srgbClr val="B2B2B2"/>
            </a:solidFill>
            <a:round/>
            <a:headEnd/>
            <a:tailEnd/>
          </a:ln>
        </p:spPr>
        <p:txBody>
          <a:bodyPr/>
          <a:lstStyle/>
          <a:p>
            <a:endParaRPr lang="en-US"/>
          </a:p>
        </p:txBody>
      </p:sp>
      <p:sp>
        <p:nvSpPr>
          <p:cNvPr id="33924" name="Freeform 132"/>
          <p:cNvSpPr>
            <a:spLocks noChangeAspect="1"/>
          </p:cNvSpPr>
          <p:nvPr/>
        </p:nvSpPr>
        <p:spPr bwMode="auto">
          <a:xfrm>
            <a:off x="6696075" y="3714750"/>
            <a:ext cx="188913" cy="406400"/>
          </a:xfrm>
          <a:custGeom>
            <a:avLst/>
            <a:gdLst>
              <a:gd name="T0" fmla="*/ 2147483647 w 101"/>
              <a:gd name="T1" fmla="*/ 2147483647 h 219"/>
              <a:gd name="T2" fmla="*/ 2147483647 w 101"/>
              <a:gd name="T3" fmla="*/ 2147483647 h 219"/>
              <a:gd name="T4" fmla="*/ 2147483647 w 101"/>
              <a:gd name="T5" fmla="*/ 2147483647 h 219"/>
              <a:gd name="T6" fmla="*/ 2147483647 w 101"/>
              <a:gd name="T7" fmla="*/ 2147483647 h 219"/>
              <a:gd name="T8" fmla="*/ 2147483647 w 101"/>
              <a:gd name="T9" fmla="*/ 2147483647 h 219"/>
              <a:gd name="T10" fmla="*/ 2147483647 w 101"/>
              <a:gd name="T11" fmla="*/ 2147483647 h 219"/>
              <a:gd name="T12" fmla="*/ 2147483647 w 101"/>
              <a:gd name="T13" fmla="*/ 2147483647 h 219"/>
              <a:gd name="T14" fmla="*/ 2147483647 w 101"/>
              <a:gd name="T15" fmla="*/ 2147483647 h 219"/>
              <a:gd name="T16" fmla="*/ 2147483647 w 101"/>
              <a:gd name="T17" fmla="*/ 2147483647 h 219"/>
              <a:gd name="T18" fmla="*/ 2147483647 w 101"/>
              <a:gd name="T19" fmla="*/ 2147483647 h 219"/>
              <a:gd name="T20" fmla="*/ 2147483647 w 101"/>
              <a:gd name="T21" fmla="*/ 2147483647 h 219"/>
              <a:gd name="T22" fmla="*/ 2147483647 w 101"/>
              <a:gd name="T23" fmla="*/ 2147483647 h 219"/>
              <a:gd name="T24" fmla="*/ 2147483647 w 101"/>
              <a:gd name="T25" fmla="*/ 2147483647 h 219"/>
              <a:gd name="T26" fmla="*/ 2147483647 w 101"/>
              <a:gd name="T27" fmla="*/ 2147483647 h 219"/>
              <a:gd name="T28" fmla="*/ 2147483647 w 101"/>
              <a:gd name="T29" fmla="*/ 2147483647 h 219"/>
              <a:gd name="T30" fmla="*/ 2147483647 w 101"/>
              <a:gd name="T31" fmla="*/ 2147483647 h 219"/>
              <a:gd name="T32" fmla="*/ 2147483647 w 101"/>
              <a:gd name="T33" fmla="*/ 2147483647 h 219"/>
              <a:gd name="T34" fmla="*/ 2147483647 w 101"/>
              <a:gd name="T35" fmla="*/ 2147483647 h 219"/>
              <a:gd name="T36" fmla="*/ 2147483647 w 101"/>
              <a:gd name="T37" fmla="*/ 2147483647 h 219"/>
              <a:gd name="T38" fmla="*/ 2147483647 w 101"/>
              <a:gd name="T39" fmla="*/ 2147483647 h 219"/>
              <a:gd name="T40" fmla="*/ 2147483647 w 101"/>
              <a:gd name="T41" fmla="*/ 2147483647 h 219"/>
              <a:gd name="T42" fmla="*/ 2147483647 w 101"/>
              <a:gd name="T43" fmla="*/ 2147483647 h 219"/>
              <a:gd name="T44" fmla="*/ 2147483647 w 101"/>
              <a:gd name="T45" fmla="*/ 2147483647 h 219"/>
              <a:gd name="T46" fmla="*/ 2147483647 w 101"/>
              <a:gd name="T47" fmla="*/ 2147483647 h 219"/>
              <a:gd name="T48" fmla="*/ 2147483647 w 101"/>
              <a:gd name="T49" fmla="*/ 2147483647 h 219"/>
              <a:gd name="T50" fmla="*/ 2147483647 w 101"/>
              <a:gd name="T51" fmla="*/ 2147483647 h 219"/>
              <a:gd name="T52" fmla="*/ 0 w 101"/>
              <a:gd name="T53" fmla="*/ 2147483647 h 219"/>
              <a:gd name="T54" fmla="*/ 2147483647 w 101"/>
              <a:gd name="T55" fmla="*/ 2147483647 h 219"/>
              <a:gd name="T56" fmla="*/ 2147483647 w 101"/>
              <a:gd name="T57" fmla="*/ 2147483647 h 219"/>
              <a:gd name="T58" fmla="*/ 2147483647 w 101"/>
              <a:gd name="T59" fmla="*/ 2147483647 h 219"/>
              <a:gd name="T60" fmla="*/ 2147483647 w 101"/>
              <a:gd name="T61" fmla="*/ 2147483647 h 219"/>
              <a:gd name="T62" fmla="*/ 2147483647 w 101"/>
              <a:gd name="T63" fmla="*/ 2147483647 h 219"/>
              <a:gd name="T64" fmla="*/ 2147483647 w 101"/>
              <a:gd name="T65" fmla="*/ 2147483647 h 219"/>
              <a:gd name="T66" fmla="*/ 2147483647 w 101"/>
              <a:gd name="T67" fmla="*/ 2147483647 h 219"/>
              <a:gd name="T68" fmla="*/ 2147483647 w 101"/>
              <a:gd name="T69" fmla="*/ 2147483647 h 219"/>
              <a:gd name="T70" fmla="*/ 2147483647 w 101"/>
              <a:gd name="T71" fmla="*/ 2147483647 h 219"/>
              <a:gd name="T72" fmla="*/ 2147483647 w 101"/>
              <a:gd name="T73" fmla="*/ 2147483647 h 219"/>
              <a:gd name="T74" fmla="*/ 2147483647 w 101"/>
              <a:gd name="T75" fmla="*/ 2147483647 h 219"/>
              <a:gd name="T76" fmla="*/ 2147483647 w 101"/>
              <a:gd name="T77" fmla="*/ 2147483647 h 219"/>
              <a:gd name="T78" fmla="*/ 2147483647 w 101"/>
              <a:gd name="T79" fmla="*/ 2147483647 h 219"/>
              <a:gd name="T80" fmla="*/ 2147483647 w 101"/>
              <a:gd name="T81" fmla="*/ 2147483647 h 219"/>
              <a:gd name="T82" fmla="*/ 2147483647 w 101"/>
              <a:gd name="T83" fmla="*/ 2147483647 h 219"/>
              <a:gd name="T84" fmla="*/ 2147483647 w 101"/>
              <a:gd name="T85" fmla="*/ 2147483647 h 219"/>
              <a:gd name="T86" fmla="*/ 2147483647 w 101"/>
              <a:gd name="T87" fmla="*/ 2147483647 h 219"/>
              <a:gd name="T88" fmla="*/ 2147483647 w 101"/>
              <a:gd name="T89" fmla="*/ 2147483647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rgbClr val="B2B2B2"/>
          </a:solidFill>
          <a:ln w="3175" cap="rnd">
            <a:solidFill>
              <a:srgbClr val="B2B2B2"/>
            </a:solidFill>
            <a:round/>
            <a:headEnd/>
            <a:tailEnd/>
          </a:ln>
        </p:spPr>
        <p:txBody>
          <a:bodyPr/>
          <a:lstStyle/>
          <a:p>
            <a:endParaRPr lang="en-US"/>
          </a:p>
        </p:txBody>
      </p:sp>
      <p:sp>
        <p:nvSpPr>
          <p:cNvPr id="33925" name="Freeform 133"/>
          <p:cNvSpPr>
            <a:spLocks noChangeAspect="1"/>
          </p:cNvSpPr>
          <p:nvPr/>
        </p:nvSpPr>
        <p:spPr bwMode="auto">
          <a:xfrm>
            <a:off x="7137400" y="3138488"/>
            <a:ext cx="119063" cy="169862"/>
          </a:xfrm>
          <a:custGeom>
            <a:avLst/>
            <a:gdLst>
              <a:gd name="T0" fmla="*/ 2147483647 w 65"/>
              <a:gd name="T1" fmla="*/ 2147483647 h 92"/>
              <a:gd name="T2" fmla="*/ 2147483647 w 65"/>
              <a:gd name="T3" fmla="*/ 2147483647 h 92"/>
              <a:gd name="T4" fmla="*/ 2147483647 w 65"/>
              <a:gd name="T5" fmla="*/ 2147483647 h 92"/>
              <a:gd name="T6" fmla="*/ 2147483647 w 65"/>
              <a:gd name="T7" fmla="*/ 2147483647 h 92"/>
              <a:gd name="T8" fmla="*/ 2147483647 w 65"/>
              <a:gd name="T9" fmla="*/ 2147483647 h 92"/>
              <a:gd name="T10" fmla="*/ 2147483647 w 65"/>
              <a:gd name="T11" fmla="*/ 2147483647 h 92"/>
              <a:gd name="T12" fmla="*/ 2147483647 w 65"/>
              <a:gd name="T13" fmla="*/ 2147483647 h 92"/>
              <a:gd name="T14" fmla="*/ 2147483647 w 65"/>
              <a:gd name="T15" fmla="*/ 2147483647 h 92"/>
              <a:gd name="T16" fmla="*/ 2147483647 w 65"/>
              <a:gd name="T17" fmla="*/ 2147483647 h 92"/>
              <a:gd name="T18" fmla="*/ 2147483647 w 65"/>
              <a:gd name="T19" fmla="*/ 2147483647 h 92"/>
              <a:gd name="T20" fmla="*/ 2147483647 w 65"/>
              <a:gd name="T21" fmla="*/ 2147483647 h 92"/>
              <a:gd name="T22" fmla="*/ 2147483647 w 65"/>
              <a:gd name="T23" fmla="*/ 2147483647 h 92"/>
              <a:gd name="T24" fmla="*/ 2147483647 w 65"/>
              <a:gd name="T25" fmla="*/ 2147483647 h 92"/>
              <a:gd name="T26" fmla="*/ 2147483647 w 65"/>
              <a:gd name="T27" fmla="*/ 2147483647 h 92"/>
              <a:gd name="T28" fmla="*/ 2147483647 w 65"/>
              <a:gd name="T29" fmla="*/ 2147483647 h 92"/>
              <a:gd name="T30" fmla="*/ 0 w 65"/>
              <a:gd name="T31" fmla="*/ 2147483647 h 92"/>
              <a:gd name="T32" fmla="*/ 2147483647 w 65"/>
              <a:gd name="T33" fmla="*/ 2147483647 h 92"/>
              <a:gd name="T34" fmla="*/ 2147483647 w 65"/>
              <a:gd name="T35" fmla="*/ 2147483647 h 92"/>
              <a:gd name="T36" fmla="*/ 2147483647 w 65"/>
              <a:gd name="T37" fmla="*/ 2147483647 h 92"/>
              <a:gd name="T38" fmla="*/ 2147483647 w 65"/>
              <a:gd name="T39" fmla="*/ 2147483647 h 92"/>
              <a:gd name="T40" fmla="*/ 2147483647 w 65"/>
              <a:gd name="T41" fmla="*/ 2147483647 h 92"/>
              <a:gd name="T42" fmla="*/ 2147483647 w 65"/>
              <a:gd name="T43" fmla="*/ 2147483647 h 92"/>
              <a:gd name="T44" fmla="*/ 2147483647 w 65"/>
              <a:gd name="T45" fmla="*/ 2147483647 h 92"/>
              <a:gd name="T46" fmla="*/ 2147483647 w 65"/>
              <a:gd name="T47" fmla="*/ 2147483647 h 92"/>
              <a:gd name="T48" fmla="*/ 2147483647 w 65"/>
              <a:gd name="T49" fmla="*/ 2147483647 h 92"/>
              <a:gd name="T50" fmla="*/ 2147483647 w 65"/>
              <a:gd name="T51" fmla="*/ 2147483647 h 92"/>
              <a:gd name="T52" fmla="*/ 2147483647 w 65"/>
              <a:gd name="T53" fmla="*/ 2147483647 h 92"/>
              <a:gd name="T54" fmla="*/ 2147483647 w 65"/>
              <a:gd name="T55" fmla="*/ 2147483647 h 92"/>
              <a:gd name="T56" fmla="*/ 2147483647 w 65"/>
              <a:gd name="T57" fmla="*/ 2147483647 h 92"/>
              <a:gd name="T58" fmla="*/ 2147483647 w 65"/>
              <a:gd name="T59" fmla="*/ 2147483647 h 92"/>
              <a:gd name="T60" fmla="*/ 2147483647 w 65"/>
              <a:gd name="T61" fmla="*/ 2147483647 h 92"/>
              <a:gd name="T62" fmla="*/ 2147483647 w 65"/>
              <a:gd name="T63" fmla="*/ 2147483647 h 92"/>
              <a:gd name="T64" fmla="*/ 2147483647 w 65"/>
              <a:gd name="T65" fmla="*/ 2147483647 h 92"/>
              <a:gd name="T66" fmla="*/ 2147483647 w 65"/>
              <a:gd name="T67" fmla="*/ 2147483647 h 92"/>
              <a:gd name="T68" fmla="*/ 2147483647 w 65"/>
              <a:gd name="T69" fmla="*/ 2147483647 h 92"/>
              <a:gd name="T70" fmla="*/ 2147483647 w 65"/>
              <a:gd name="T71" fmla="*/ 2147483647 h 92"/>
              <a:gd name="T72" fmla="*/ 2147483647 w 65"/>
              <a:gd name="T73" fmla="*/ 2147483647 h 92"/>
              <a:gd name="T74" fmla="*/ 2147483647 w 65"/>
              <a:gd name="T75" fmla="*/ 2147483647 h 92"/>
              <a:gd name="T76" fmla="*/ 2147483647 w 65"/>
              <a:gd name="T77" fmla="*/ 2147483647 h 92"/>
              <a:gd name="T78" fmla="*/ 2147483647 w 65"/>
              <a:gd name="T79" fmla="*/ 2147483647 h 92"/>
              <a:gd name="T80" fmla="*/ 2147483647 w 65"/>
              <a:gd name="T81" fmla="*/ 2147483647 h 92"/>
              <a:gd name="T82" fmla="*/ 2147483647 w 65"/>
              <a:gd name="T83" fmla="*/ 2147483647 h 92"/>
              <a:gd name="T84" fmla="*/ 2147483647 w 65"/>
              <a:gd name="T85" fmla="*/ 2147483647 h 92"/>
              <a:gd name="T86" fmla="*/ 2147483647 w 65"/>
              <a:gd name="T87" fmla="*/ 2147483647 h 92"/>
              <a:gd name="T88" fmla="*/ 2147483647 w 65"/>
              <a:gd name="T89" fmla="*/ 2147483647 h 92"/>
              <a:gd name="T90" fmla="*/ 2147483647 w 65"/>
              <a:gd name="T91" fmla="*/ 2147483647 h 92"/>
              <a:gd name="T92" fmla="*/ 2147483647 w 65"/>
              <a:gd name="T93" fmla="*/ 2147483647 h 92"/>
              <a:gd name="T94" fmla="*/ 2147483647 w 65"/>
              <a:gd name="T95" fmla="*/ 2147483647 h 92"/>
              <a:gd name="T96" fmla="*/ 2147483647 w 65"/>
              <a:gd name="T97" fmla="*/ 2147483647 h 92"/>
              <a:gd name="T98" fmla="*/ 2147483647 w 65"/>
              <a:gd name="T99" fmla="*/ 2147483647 h 92"/>
              <a:gd name="T100" fmla="*/ 2147483647 w 65"/>
              <a:gd name="T101" fmla="*/ 2147483647 h 92"/>
              <a:gd name="T102" fmla="*/ 2147483647 w 65"/>
              <a:gd name="T103" fmla="*/ 2147483647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rgbClr val="B2B2B2"/>
          </a:solidFill>
          <a:ln w="3175" cap="rnd">
            <a:solidFill>
              <a:srgbClr val="B2B2B2"/>
            </a:solidFill>
            <a:round/>
            <a:headEnd/>
            <a:tailEnd/>
          </a:ln>
        </p:spPr>
        <p:txBody>
          <a:bodyPr/>
          <a:lstStyle/>
          <a:p>
            <a:endParaRPr lang="en-US"/>
          </a:p>
        </p:txBody>
      </p:sp>
      <p:sp>
        <p:nvSpPr>
          <p:cNvPr id="33926" name="Freeform 134"/>
          <p:cNvSpPr>
            <a:spLocks noChangeAspect="1"/>
          </p:cNvSpPr>
          <p:nvPr/>
        </p:nvSpPr>
        <p:spPr bwMode="auto">
          <a:xfrm>
            <a:off x="7191375" y="3279775"/>
            <a:ext cx="87313" cy="127000"/>
          </a:xfrm>
          <a:custGeom>
            <a:avLst/>
            <a:gdLst>
              <a:gd name="T0" fmla="*/ 0 w 47"/>
              <a:gd name="T1" fmla="*/ 2147483647 h 69"/>
              <a:gd name="T2" fmla="*/ 2147483647 w 47"/>
              <a:gd name="T3" fmla="*/ 2147483647 h 69"/>
              <a:gd name="T4" fmla="*/ 2147483647 w 47"/>
              <a:gd name="T5" fmla="*/ 2147483647 h 69"/>
              <a:gd name="T6" fmla="*/ 2147483647 w 47"/>
              <a:gd name="T7" fmla="*/ 2147483647 h 69"/>
              <a:gd name="T8" fmla="*/ 2147483647 w 47"/>
              <a:gd name="T9" fmla="*/ 2147483647 h 69"/>
              <a:gd name="T10" fmla="*/ 2147483647 w 47"/>
              <a:gd name="T11" fmla="*/ 0 h 69"/>
              <a:gd name="T12" fmla="*/ 2147483647 w 47"/>
              <a:gd name="T13" fmla="*/ 2147483647 h 69"/>
              <a:gd name="T14" fmla="*/ 2147483647 w 47"/>
              <a:gd name="T15" fmla="*/ 2147483647 h 69"/>
              <a:gd name="T16" fmla="*/ 2147483647 w 47"/>
              <a:gd name="T17" fmla="*/ 2147483647 h 69"/>
              <a:gd name="T18" fmla="*/ 2147483647 w 47"/>
              <a:gd name="T19" fmla="*/ 2147483647 h 69"/>
              <a:gd name="T20" fmla="*/ 2147483647 w 47"/>
              <a:gd name="T21" fmla="*/ 2147483647 h 69"/>
              <a:gd name="T22" fmla="*/ 2147483647 w 47"/>
              <a:gd name="T23" fmla="*/ 2147483647 h 69"/>
              <a:gd name="T24" fmla="*/ 2147483647 w 47"/>
              <a:gd name="T25" fmla="*/ 2147483647 h 69"/>
              <a:gd name="T26" fmla="*/ 2147483647 w 47"/>
              <a:gd name="T27" fmla="*/ 2147483647 h 69"/>
              <a:gd name="T28" fmla="*/ 2147483647 w 47"/>
              <a:gd name="T29" fmla="*/ 2147483647 h 69"/>
              <a:gd name="T30" fmla="*/ 2147483647 w 47"/>
              <a:gd name="T31" fmla="*/ 2147483647 h 69"/>
              <a:gd name="T32" fmla="*/ 2147483647 w 47"/>
              <a:gd name="T33" fmla="*/ 2147483647 h 69"/>
              <a:gd name="T34" fmla="*/ 2147483647 w 47"/>
              <a:gd name="T35" fmla="*/ 2147483647 h 69"/>
              <a:gd name="T36" fmla="*/ 2147483647 w 47"/>
              <a:gd name="T37" fmla="*/ 2147483647 h 69"/>
              <a:gd name="T38" fmla="*/ 2147483647 w 47"/>
              <a:gd name="T39" fmla="*/ 2147483647 h 69"/>
              <a:gd name="T40" fmla="*/ 2147483647 w 47"/>
              <a:gd name="T41" fmla="*/ 2147483647 h 69"/>
              <a:gd name="T42" fmla="*/ 2147483647 w 47"/>
              <a:gd name="T43" fmla="*/ 2147483647 h 69"/>
              <a:gd name="T44" fmla="*/ 2147483647 w 47"/>
              <a:gd name="T45" fmla="*/ 2147483647 h 69"/>
              <a:gd name="T46" fmla="*/ 2147483647 w 47"/>
              <a:gd name="T47" fmla="*/ 2147483647 h 69"/>
              <a:gd name="T48" fmla="*/ 2147483647 w 47"/>
              <a:gd name="T49" fmla="*/ 2147483647 h 69"/>
              <a:gd name="T50" fmla="*/ 2147483647 w 47"/>
              <a:gd name="T51" fmla="*/ 2147483647 h 69"/>
              <a:gd name="T52" fmla="*/ 2147483647 w 47"/>
              <a:gd name="T53" fmla="*/ 2147483647 h 69"/>
              <a:gd name="T54" fmla="*/ 2147483647 w 47"/>
              <a:gd name="T55" fmla="*/ 2147483647 h 69"/>
              <a:gd name="T56" fmla="*/ 2147483647 w 47"/>
              <a:gd name="T57" fmla="*/ 2147483647 h 69"/>
              <a:gd name="T58" fmla="*/ 2147483647 w 47"/>
              <a:gd name="T59" fmla="*/ 2147483647 h 69"/>
              <a:gd name="T60" fmla="*/ 2147483647 w 47"/>
              <a:gd name="T61" fmla="*/ 2147483647 h 69"/>
              <a:gd name="T62" fmla="*/ 2147483647 w 47"/>
              <a:gd name="T63" fmla="*/ 2147483647 h 69"/>
              <a:gd name="T64" fmla="*/ 2147483647 w 47"/>
              <a:gd name="T65" fmla="*/ 2147483647 h 69"/>
              <a:gd name="T66" fmla="*/ 2147483647 w 47"/>
              <a:gd name="T67" fmla="*/ 2147483647 h 69"/>
              <a:gd name="T68" fmla="*/ 2147483647 w 47"/>
              <a:gd name="T69" fmla="*/ 2147483647 h 69"/>
              <a:gd name="T70" fmla="*/ 2147483647 w 47"/>
              <a:gd name="T71" fmla="*/ 2147483647 h 69"/>
              <a:gd name="T72" fmla="*/ 2147483647 w 47"/>
              <a:gd name="T73" fmla="*/ 2147483647 h 69"/>
              <a:gd name="T74" fmla="*/ 2147483647 w 47"/>
              <a:gd name="T75" fmla="*/ 2147483647 h 69"/>
              <a:gd name="T76" fmla="*/ 0 w 47"/>
              <a:gd name="T77" fmla="*/ 2147483647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rgbClr val="B2B2B2"/>
          </a:solidFill>
          <a:ln w="3175" cap="rnd">
            <a:solidFill>
              <a:srgbClr val="B2B2B2"/>
            </a:solidFill>
            <a:round/>
            <a:headEnd/>
            <a:tailEnd/>
          </a:ln>
        </p:spPr>
        <p:txBody>
          <a:bodyPr/>
          <a:lstStyle/>
          <a:p>
            <a:endParaRPr lang="en-US"/>
          </a:p>
        </p:txBody>
      </p:sp>
      <p:sp>
        <p:nvSpPr>
          <p:cNvPr id="33927" name="Freeform 135"/>
          <p:cNvSpPr>
            <a:spLocks noChangeAspect="1"/>
          </p:cNvSpPr>
          <p:nvPr/>
        </p:nvSpPr>
        <p:spPr bwMode="auto">
          <a:xfrm>
            <a:off x="4835525" y="2713038"/>
            <a:ext cx="204788" cy="161925"/>
          </a:xfrm>
          <a:custGeom>
            <a:avLst/>
            <a:gdLst>
              <a:gd name="T0" fmla="*/ 2147483647 w 112"/>
              <a:gd name="T1" fmla="*/ 2147483647 h 88"/>
              <a:gd name="T2" fmla="*/ 2147483647 w 112"/>
              <a:gd name="T3" fmla="*/ 2147483647 h 88"/>
              <a:gd name="T4" fmla="*/ 2147483647 w 112"/>
              <a:gd name="T5" fmla="*/ 2147483647 h 88"/>
              <a:gd name="T6" fmla="*/ 2147483647 w 112"/>
              <a:gd name="T7" fmla="*/ 2147483647 h 88"/>
              <a:gd name="T8" fmla="*/ 2147483647 w 112"/>
              <a:gd name="T9" fmla="*/ 2147483647 h 88"/>
              <a:gd name="T10" fmla="*/ 2147483647 w 112"/>
              <a:gd name="T11" fmla="*/ 2147483647 h 88"/>
              <a:gd name="T12" fmla="*/ 2147483647 w 112"/>
              <a:gd name="T13" fmla="*/ 2147483647 h 88"/>
              <a:gd name="T14" fmla="*/ 2147483647 w 112"/>
              <a:gd name="T15" fmla="*/ 2147483647 h 88"/>
              <a:gd name="T16" fmla="*/ 2147483647 w 112"/>
              <a:gd name="T17" fmla="*/ 2147483647 h 88"/>
              <a:gd name="T18" fmla="*/ 2147483647 w 112"/>
              <a:gd name="T19" fmla="*/ 2147483647 h 88"/>
              <a:gd name="T20" fmla="*/ 2147483647 w 112"/>
              <a:gd name="T21" fmla="*/ 2147483647 h 88"/>
              <a:gd name="T22" fmla="*/ 2147483647 w 112"/>
              <a:gd name="T23" fmla="*/ 2147483647 h 88"/>
              <a:gd name="T24" fmla="*/ 2147483647 w 112"/>
              <a:gd name="T25" fmla="*/ 2147483647 h 88"/>
              <a:gd name="T26" fmla="*/ 2147483647 w 112"/>
              <a:gd name="T27" fmla="*/ 2147483647 h 88"/>
              <a:gd name="T28" fmla="*/ 2147483647 w 112"/>
              <a:gd name="T29" fmla="*/ 2147483647 h 88"/>
              <a:gd name="T30" fmla="*/ 2147483647 w 112"/>
              <a:gd name="T31" fmla="*/ 2147483647 h 88"/>
              <a:gd name="T32" fmla="*/ 2147483647 w 112"/>
              <a:gd name="T33" fmla="*/ 2147483647 h 88"/>
              <a:gd name="T34" fmla="*/ 2147483647 w 112"/>
              <a:gd name="T35" fmla="*/ 2147483647 h 88"/>
              <a:gd name="T36" fmla="*/ 2147483647 w 112"/>
              <a:gd name="T37" fmla="*/ 2147483647 h 88"/>
              <a:gd name="T38" fmla="*/ 2147483647 w 112"/>
              <a:gd name="T39" fmla="*/ 2147483647 h 88"/>
              <a:gd name="T40" fmla="*/ 2147483647 w 112"/>
              <a:gd name="T41" fmla="*/ 2147483647 h 88"/>
              <a:gd name="T42" fmla="*/ 2147483647 w 112"/>
              <a:gd name="T43" fmla="*/ 2147483647 h 88"/>
              <a:gd name="T44" fmla="*/ 2147483647 w 112"/>
              <a:gd name="T45" fmla="*/ 2147483647 h 88"/>
              <a:gd name="T46" fmla="*/ 2147483647 w 112"/>
              <a:gd name="T47" fmla="*/ 2147483647 h 88"/>
              <a:gd name="T48" fmla="*/ 2147483647 w 112"/>
              <a:gd name="T49" fmla="*/ 2147483647 h 88"/>
              <a:gd name="T50" fmla="*/ 2147483647 w 112"/>
              <a:gd name="T51" fmla="*/ 2147483647 h 88"/>
              <a:gd name="T52" fmla="*/ 2147483647 w 112"/>
              <a:gd name="T53" fmla="*/ 2147483647 h 88"/>
              <a:gd name="T54" fmla="*/ 2147483647 w 112"/>
              <a:gd name="T55" fmla="*/ 2147483647 h 88"/>
              <a:gd name="T56" fmla="*/ 2147483647 w 112"/>
              <a:gd name="T57" fmla="*/ 2147483647 h 88"/>
              <a:gd name="T58" fmla="*/ 2147483647 w 112"/>
              <a:gd name="T59" fmla="*/ 2147483647 h 88"/>
              <a:gd name="T60" fmla="*/ 2147483647 w 112"/>
              <a:gd name="T61" fmla="*/ 2147483647 h 88"/>
              <a:gd name="T62" fmla="*/ 2147483647 w 112"/>
              <a:gd name="T63" fmla="*/ 2147483647 h 88"/>
              <a:gd name="T64" fmla="*/ 2147483647 w 112"/>
              <a:gd name="T65" fmla="*/ 2147483647 h 88"/>
              <a:gd name="T66" fmla="*/ 2147483647 w 112"/>
              <a:gd name="T67" fmla="*/ 2147483647 h 88"/>
              <a:gd name="T68" fmla="*/ 2147483647 w 112"/>
              <a:gd name="T69" fmla="*/ 2147483647 h 88"/>
              <a:gd name="T70" fmla="*/ 2147483647 w 112"/>
              <a:gd name="T71" fmla="*/ 2147483647 h 88"/>
              <a:gd name="T72" fmla="*/ 2147483647 w 112"/>
              <a:gd name="T73" fmla="*/ 2147483647 h 88"/>
              <a:gd name="T74" fmla="*/ 2147483647 w 112"/>
              <a:gd name="T75" fmla="*/ 2147483647 h 88"/>
              <a:gd name="T76" fmla="*/ 2147483647 w 112"/>
              <a:gd name="T77" fmla="*/ 2147483647 h 88"/>
              <a:gd name="T78" fmla="*/ 2147483647 w 112"/>
              <a:gd name="T79" fmla="*/ 2147483647 h 88"/>
              <a:gd name="T80" fmla="*/ 2147483647 w 112"/>
              <a:gd name="T81" fmla="*/ 2147483647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147483647 w 112"/>
              <a:gd name="T103" fmla="*/ 2147483647 h 88"/>
              <a:gd name="T104" fmla="*/ 2147483647 w 112"/>
              <a:gd name="T105" fmla="*/ 2147483647 h 88"/>
              <a:gd name="T106" fmla="*/ 2147483647 w 112"/>
              <a:gd name="T107" fmla="*/ 2147483647 h 88"/>
              <a:gd name="T108" fmla="*/ 2147483647 w 112"/>
              <a:gd name="T109" fmla="*/ 2147483647 h 88"/>
              <a:gd name="T110" fmla="*/ 2147483647 w 112"/>
              <a:gd name="T111" fmla="*/ 2147483647 h 88"/>
              <a:gd name="T112" fmla="*/ 2147483647 w 112"/>
              <a:gd name="T113" fmla="*/ 2147483647 h 88"/>
              <a:gd name="T114" fmla="*/ 2147483647 w 112"/>
              <a:gd name="T115" fmla="*/ 2147483647 h 88"/>
              <a:gd name="T116" fmla="*/ 2147483647 w 112"/>
              <a:gd name="T117" fmla="*/ 2147483647 h 88"/>
              <a:gd name="T118" fmla="*/ 2147483647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B2B2B2"/>
          </a:solidFill>
          <a:ln w="3175" cap="rnd">
            <a:solidFill>
              <a:srgbClr val="B2B2B2"/>
            </a:solidFill>
            <a:round/>
            <a:headEnd/>
            <a:tailEnd/>
          </a:ln>
        </p:spPr>
        <p:txBody>
          <a:bodyPr/>
          <a:lstStyle/>
          <a:p>
            <a:endParaRPr lang="en-US"/>
          </a:p>
        </p:txBody>
      </p:sp>
      <p:sp>
        <p:nvSpPr>
          <p:cNvPr id="33928" name="Freeform 136"/>
          <p:cNvSpPr>
            <a:spLocks noChangeAspect="1"/>
          </p:cNvSpPr>
          <p:nvPr/>
        </p:nvSpPr>
        <p:spPr bwMode="auto">
          <a:xfrm>
            <a:off x="4638675" y="2759075"/>
            <a:ext cx="220663" cy="188913"/>
          </a:xfrm>
          <a:custGeom>
            <a:avLst/>
            <a:gdLst>
              <a:gd name="T0" fmla="*/ 2147483647 w 120"/>
              <a:gd name="T1" fmla="*/ 2147483647 h 102"/>
              <a:gd name="T2" fmla="*/ 2147483647 w 120"/>
              <a:gd name="T3" fmla="*/ 2147483647 h 102"/>
              <a:gd name="T4" fmla="*/ 2147483647 w 120"/>
              <a:gd name="T5" fmla="*/ 2147483647 h 102"/>
              <a:gd name="T6" fmla="*/ 2147483647 w 120"/>
              <a:gd name="T7" fmla="*/ 2147483647 h 102"/>
              <a:gd name="T8" fmla="*/ 2147483647 w 120"/>
              <a:gd name="T9" fmla="*/ 2147483647 h 102"/>
              <a:gd name="T10" fmla="*/ 2147483647 w 120"/>
              <a:gd name="T11" fmla="*/ 2147483647 h 102"/>
              <a:gd name="T12" fmla="*/ 2147483647 w 120"/>
              <a:gd name="T13" fmla="*/ 2147483647 h 102"/>
              <a:gd name="T14" fmla="*/ 2147483647 w 120"/>
              <a:gd name="T15" fmla="*/ 2147483647 h 102"/>
              <a:gd name="T16" fmla="*/ 2147483647 w 120"/>
              <a:gd name="T17" fmla="*/ 2147483647 h 102"/>
              <a:gd name="T18" fmla="*/ 2147483647 w 120"/>
              <a:gd name="T19" fmla="*/ 2147483647 h 102"/>
              <a:gd name="T20" fmla="*/ 2147483647 w 120"/>
              <a:gd name="T21" fmla="*/ 2147483647 h 102"/>
              <a:gd name="T22" fmla="*/ 2147483647 w 120"/>
              <a:gd name="T23" fmla="*/ 2147483647 h 102"/>
              <a:gd name="T24" fmla="*/ 2147483647 w 120"/>
              <a:gd name="T25" fmla="*/ 2147483647 h 102"/>
              <a:gd name="T26" fmla="*/ 2147483647 w 120"/>
              <a:gd name="T27" fmla="*/ 0 h 102"/>
              <a:gd name="T28" fmla="*/ 2147483647 w 120"/>
              <a:gd name="T29" fmla="*/ 2147483647 h 102"/>
              <a:gd name="T30" fmla="*/ 2147483647 w 120"/>
              <a:gd name="T31" fmla="*/ 2147483647 h 102"/>
              <a:gd name="T32" fmla="*/ 2147483647 w 120"/>
              <a:gd name="T33" fmla="*/ 2147483647 h 102"/>
              <a:gd name="T34" fmla="*/ 2147483647 w 120"/>
              <a:gd name="T35" fmla="*/ 2147483647 h 102"/>
              <a:gd name="T36" fmla="*/ 2147483647 w 120"/>
              <a:gd name="T37" fmla="*/ 2147483647 h 102"/>
              <a:gd name="T38" fmla="*/ 0 w 120"/>
              <a:gd name="T39" fmla="*/ 2147483647 h 102"/>
              <a:gd name="T40" fmla="*/ 2147483647 w 120"/>
              <a:gd name="T41" fmla="*/ 2147483647 h 102"/>
              <a:gd name="T42" fmla="*/ 2147483647 w 120"/>
              <a:gd name="T43" fmla="*/ 2147483647 h 102"/>
              <a:gd name="T44" fmla="*/ 2147483647 w 120"/>
              <a:gd name="T45" fmla="*/ 2147483647 h 102"/>
              <a:gd name="T46" fmla="*/ 2147483647 w 120"/>
              <a:gd name="T47" fmla="*/ 2147483647 h 102"/>
              <a:gd name="T48" fmla="*/ 2147483647 w 120"/>
              <a:gd name="T49" fmla="*/ 2147483647 h 102"/>
              <a:gd name="T50" fmla="*/ 2147483647 w 120"/>
              <a:gd name="T51" fmla="*/ 2147483647 h 102"/>
              <a:gd name="T52" fmla="*/ 2147483647 w 120"/>
              <a:gd name="T53" fmla="*/ 2147483647 h 102"/>
              <a:gd name="T54" fmla="*/ 2147483647 w 120"/>
              <a:gd name="T55" fmla="*/ 2147483647 h 102"/>
              <a:gd name="T56" fmla="*/ 2147483647 w 120"/>
              <a:gd name="T57" fmla="*/ 2147483647 h 102"/>
              <a:gd name="T58" fmla="*/ 2147483647 w 120"/>
              <a:gd name="T59" fmla="*/ 2147483647 h 102"/>
              <a:gd name="T60" fmla="*/ 2147483647 w 120"/>
              <a:gd name="T61" fmla="*/ 2147483647 h 102"/>
              <a:gd name="T62" fmla="*/ 2147483647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B2B2B2"/>
          </a:solidFill>
          <a:ln w="3175" cap="rnd">
            <a:solidFill>
              <a:srgbClr val="B2B2B2"/>
            </a:solidFill>
            <a:round/>
            <a:headEnd/>
            <a:tailEnd/>
          </a:ln>
        </p:spPr>
        <p:txBody>
          <a:bodyPr/>
          <a:lstStyle/>
          <a:p>
            <a:endParaRPr lang="en-US"/>
          </a:p>
        </p:txBody>
      </p:sp>
      <p:sp>
        <p:nvSpPr>
          <p:cNvPr id="33929" name="Freeform 137"/>
          <p:cNvSpPr>
            <a:spLocks noChangeAspect="1"/>
          </p:cNvSpPr>
          <p:nvPr/>
        </p:nvSpPr>
        <p:spPr bwMode="auto">
          <a:xfrm>
            <a:off x="4759325" y="2749550"/>
            <a:ext cx="63500" cy="26988"/>
          </a:xfrm>
          <a:custGeom>
            <a:avLst/>
            <a:gdLst>
              <a:gd name="T0" fmla="*/ 2147483647 w 35"/>
              <a:gd name="T1" fmla="*/ 2147483647 h 15"/>
              <a:gd name="T2" fmla="*/ 2147483647 w 35"/>
              <a:gd name="T3" fmla="*/ 2147483647 h 15"/>
              <a:gd name="T4" fmla="*/ 2147483647 w 35"/>
              <a:gd name="T5" fmla="*/ 2147483647 h 15"/>
              <a:gd name="T6" fmla="*/ 2147483647 w 35"/>
              <a:gd name="T7" fmla="*/ 2147483647 h 15"/>
              <a:gd name="T8" fmla="*/ 2147483647 w 35"/>
              <a:gd name="T9" fmla="*/ 2147483647 h 15"/>
              <a:gd name="T10" fmla="*/ 2147483647 w 35"/>
              <a:gd name="T11" fmla="*/ 2147483647 h 15"/>
              <a:gd name="T12" fmla="*/ 2147483647 w 35"/>
              <a:gd name="T13" fmla="*/ 2147483647 h 15"/>
              <a:gd name="T14" fmla="*/ 2147483647 w 35"/>
              <a:gd name="T15" fmla="*/ 2147483647 h 15"/>
              <a:gd name="T16" fmla="*/ 2147483647 w 35"/>
              <a:gd name="T17" fmla="*/ 2147483647 h 15"/>
              <a:gd name="T18" fmla="*/ 2147483647 w 35"/>
              <a:gd name="T19" fmla="*/ 2147483647 h 15"/>
              <a:gd name="T20" fmla="*/ 2147483647 w 35"/>
              <a:gd name="T21" fmla="*/ 2147483647 h 15"/>
              <a:gd name="T22" fmla="*/ 2147483647 w 35"/>
              <a:gd name="T23" fmla="*/ 2147483647 h 15"/>
              <a:gd name="T24" fmla="*/ 2147483647 w 35"/>
              <a:gd name="T25" fmla="*/ 2147483647 h 15"/>
              <a:gd name="T26" fmla="*/ 2147483647 w 35"/>
              <a:gd name="T27" fmla="*/ 2147483647 h 15"/>
              <a:gd name="T28" fmla="*/ 2147483647 w 35"/>
              <a:gd name="T29" fmla="*/ 0 h 15"/>
              <a:gd name="T30" fmla="*/ 2147483647 w 35"/>
              <a:gd name="T31" fmla="*/ 2147483647 h 15"/>
              <a:gd name="T32" fmla="*/ 2147483647 w 35"/>
              <a:gd name="T33" fmla="*/ 2147483647 h 15"/>
              <a:gd name="T34" fmla="*/ 2147483647 w 35"/>
              <a:gd name="T35" fmla="*/ 2147483647 h 15"/>
              <a:gd name="T36" fmla="*/ 2147483647 w 35"/>
              <a:gd name="T37" fmla="*/ 2147483647 h 15"/>
              <a:gd name="T38" fmla="*/ 2147483647 w 35"/>
              <a:gd name="T39" fmla="*/ 2147483647 h 15"/>
              <a:gd name="T40" fmla="*/ 2147483647 w 35"/>
              <a:gd name="T41" fmla="*/ 214748364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B2B2B2"/>
          </a:solidFill>
          <a:ln w="3175" cap="rnd">
            <a:solidFill>
              <a:srgbClr val="B2B2B2"/>
            </a:solidFill>
            <a:round/>
            <a:headEnd/>
            <a:tailEnd/>
          </a:ln>
        </p:spPr>
        <p:txBody>
          <a:bodyPr/>
          <a:lstStyle/>
          <a:p>
            <a:endParaRPr lang="en-US"/>
          </a:p>
        </p:txBody>
      </p:sp>
      <p:sp>
        <p:nvSpPr>
          <p:cNvPr id="33930" name="Freeform 138"/>
          <p:cNvSpPr>
            <a:spLocks noChangeAspect="1"/>
          </p:cNvSpPr>
          <p:nvPr/>
        </p:nvSpPr>
        <p:spPr bwMode="auto">
          <a:xfrm>
            <a:off x="4779963" y="2701925"/>
            <a:ext cx="130175" cy="88900"/>
          </a:xfrm>
          <a:custGeom>
            <a:avLst/>
            <a:gdLst>
              <a:gd name="T0" fmla="*/ 2147483647 w 70"/>
              <a:gd name="T1" fmla="*/ 2147483647 h 48"/>
              <a:gd name="T2" fmla="*/ 2147483647 w 70"/>
              <a:gd name="T3" fmla="*/ 2147483647 h 48"/>
              <a:gd name="T4" fmla="*/ 2147483647 w 70"/>
              <a:gd name="T5" fmla="*/ 2147483647 h 48"/>
              <a:gd name="T6" fmla="*/ 0 w 70"/>
              <a:gd name="T7" fmla="*/ 2147483647 h 48"/>
              <a:gd name="T8" fmla="*/ 2147483647 w 70"/>
              <a:gd name="T9" fmla="*/ 2147483647 h 48"/>
              <a:gd name="T10" fmla="*/ 2147483647 w 70"/>
              <a:gd name="T11" fmla="*/ 2147483647 h 48"/>
              <a:gd name="T12" fmla="*/ 2147483647 w 70"/>
              <a:gd name="T13" fmla="*/ 2147483647 h 48"/>
              <a:gd name="T14" fmla="*/ 2147483647 w 70"/>
              <a:gd name="T15" fmla="*/ 2147483647 h 48"/>
              <a:gd name="T16" fmla="*/ 2147483647 w 70"/>
              <a:gd name="T17" fmla="*/ 2147483647 h 48"/>
              <a:gd name="T18" fmla="*/ 2147483647 w 70"/>
              <a:gd name="T19" fmla="*/ 2147483647 h 48"/>
              <a:gd name="T20" fmla="*/ 2147483647 w 70"/>
              <a:gd name="T21" fmla="*/ 2147483647 h 48"/>
              <a:gd name="T22" fmla="*/ 2147483647 w 70"/>
              <a:gd name="T23" fmla="*/ 2147483647 h 48"/>
              <a:gd name="T24" fmla="*/ 2147483647 w 70"/>
              <a:gd name="T25" fmla="*/ 2147483647 h 48"/>
              <a:gd name="T26" fmla="*/ 2147483647 w 70"/>
              <a:gd name="T27" fmla="*/ 2147483647 h 48"/>
              <a:gd name="T28" fmla="*/ 2147483647 w 70"/>
              <a:gd name="T29" fmla="*/ 2147483647 h 48"/>
              <a:gd name="T30" fmla="*/ 2147483647 w 70"/>
              <a:gd name="T31" fmla="*/ 2147483647 h 48"/>
              <a:gd name="T32" fmla="*/ 2147483647 w 70"/>
              <a:gd name="T33" fmla="*/ 2147483647 h 48"/>
              <a:gd name="T34" fmla="*/ 2147483647 w 70"/>
              <a:gd name="T35" fmla="*/ 2147483647 h 48"/>
              <a:gd name="T36" fmla="*/ 2147483647 w 70"/>
              <a:gd name="T37" fmla="*/ 2147483647 h 48"/>
              <a:gd name="T38" fmla="*/ 2147483647 w 70"/>
              <a:gd name="T39" fmla="*/ 2147483647 h 48"/>
              <a:gd name="T40" fmla="*/ 2147483647 w 70"/>
              <a:gd name="T41" fmla="*/ 2147483647 h 48"/>
              <a:gd name="T42" fmla="*/ 2147483647 w 70"/>
              <a:gd name="T43" fmla="*/ 2147483647 h 48"/>
              <a:gd name="T44" fmla="*/ 2147483647 w 70"/>
              <a:gd name="T45" fmla="*/ 2147483647 h 48"/>
              <a:gd name="T46" fmla="*/ 2147483647 w 70"/>
              <a:gd name="T47" fmla="*/ 2147483647 h 48"/>
              <a:gd name="T48" fmla="*/ 2147483647 w 70"/>
              <a:gd name="T49" fmla="*/ 2147483647 h 48"/>
              <a:gd name="T50" fmla="*/ 2147483647 w 70"/>
              <a:gd name="T51" fmla="*/ 2147483647 h 48"/>
              <a:gd name="T52" fmla="*/ 2147483647 w 70"/>
              <a:gd name="T53" fmla="*/ 2147483647 h 48"/>
              <a:gd name="T54" fmla="*/ 2147483647 w 70"/>
              <a:gd name="T55" fmla="*/ 2147483647 h 48"/>
              <a:gd name="T56" fmla="*/ 2147483647 w 70"/>
              <a:gd name="T57" fmla="*/ 2147483647 h 48"/>
              <a:gd name="T58" fmla="*/ 2147483647 w 70"/>
              <a:gd name="T59" fmla="*/ 214748364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B2B2B2"/>
          </a:solidFill>
          <a:ln w="3175" cap="rnd">
            <a:solidFill>
              <a:srgbClr val="B2B2B2"/>
            </a:solidFill>
            <a:round/>
            <a:headEnd/>
            <a:tailEnd/>
          </a:ln>
        </p:spPr>
        <p:txBody>
          <a:bodyPr/>
          <a:lstStyle/>
          <a:p>
            <a:endParaRPr lang="en-US"/>
          </a:p>
        </p:txBody>
      </p:sp>
      <p:sp>
        <p:nvSpPr>
          <p:cNvPr id="33931" name="Freeform 139"/>
          <p:cNvSpPr>
            <a:spLocks noChangeAspect="1"/>
          </p:cNvSpPr>
          <p:nvPr/>
        </p:nvSpPr>
        <p:spPr bwMode="auto">
          <a:xfrm>
            <a:off x="4779963" y="2643188"/>
            <a:ext cx="157162" cy="93662"/>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2147483647 h 50"/>
              <a:gd name="T36" fmla="*/ 2147483647 w 86"/>
              <a:gd name="T37" fmla="*/ 2147483647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B2B2B2"/>
          </a:solidFill>
          <a:ln w="3175" cap="rnd">
            <a:solidFill>
              <a:srgbClr val="B2B2B2"/>
            </a:solidFill>
            <a:round/>
            <a:headEnd/>
            <a:tailEnd/>
          </a:ln>
        </p:spPr>
        <p:txBody>
          <a:bodyPr/>
          <a:lstStyle/>
          <a:p>
            <a:endParaRPr lang="en-US"/>
          </a:p>
        </p:txBody>
      </p:sp>
      <p:sp>
        <p:nvSpPr>
          <p:cNvPr id="33932" name="Freeform 140"/>
          <p:cNvSpPr>
            <a:spLocks noChangeAspect="1"/>
          </p:cNvSpPr>
          <p:nvPr/>
        </p:nvSpPr>
        <p:spPr bwMode="auto">
          <a:xfrm>
            <a:off x="4829175" y="2595563"/>
            <a:ext cx="98425" cy="69850"/>
          </a:xfrm>
          <a:custGeom>
            <a:avLst/>
            <a:gdLst>
              <a:gd name="T0" fmla="*/ 2147483647 w 53"/>
              <a:gd name="T1" fmla="*/ 2147483647 h 37"/>
              <a:gd name="T2" fmla="*/ 2147483647 w 53"/>
              <a:gd name="T3" fmla="*/ 2147483647 h 37"/>
              <a:gd name="T4" fmla="*/ 2147483647 w 53"/>
              <a:gd name="T5" fmla="*/ 2147483647 h 37"/>
              <a:gd name="T6" fmla="*/ 2147483647 w 53"/>
              <a:gd name="T7" fmla="*/ 2147483647 h 37"/>
              <a:gd name="T8" fmla="*/ 2147483647 w 53"/>
              <a:gd name="T9" fmla="*/ 2147483647 h 37"/>
              <a:gd name="T10" fmla="*/ 2147483647 w 53"/>
              <a:gd name="T11" fmla="*/ 2147483647 h 37"/>
              <a:gd name="T12" fmla="*/ 2147483647 w 53"/>
              <a:gd name="T13" fmla="*/ 2147483647 h 37"/>
              <a:gd name="T14" fmla="*/ 2147483647 w 53"/>
              <a:gd name="T15" fmla="*/ 2147483647 h 37"/>
              <a:gd name="T16" fmla="*/ 2147483647 w 53"/>
              <a:gd name="T17" fmla="*/ 2147483647 h 37"/>
              <a:gd name="T18" fmla="*/ 2147483647 w 53"/>
              <a:gd name="T19" fmla="*/ 2147483647 h 37"/>
              <a:gd name="T20" fmla="*/ 2147483647 w 53"/>
              <a:gd name="T21" fmla="*/ 2147483647 h 37"/>
              <a:gd name="T22" fmla="*/ 2147483647 w 53"/>
              <a:gd name="T23" fmla="*/ 2147483647 h 37"/>
              <a:gd name="T24" fmla="*/ 0 w 53"/>
              <a:gd name="T25" fmla="*/ 2147483647 h 37"/>
              <a:gd name="T26" fmla="*/ 2147483647 w 53"/>
              <a:gd name="T27" fmla="*/ 2147483647 h 37"/>
              <a:gd name="T28" fmla="*/ 2147483647 w 53"/>
              <a:gd name="T29" fmla="*/ 2147483647 h 37"/>
              <a:gd name="T30" fmla="*/ 2147483647 w 53"/>
              <a:gd name="T31" fmla="*/ 0 h 37"/>
              <a:gd name="T32" fmla="*/ 2147483647 w 53"/>
              <a:gd name="T33" fmla="*/ 0 h 37"/>
              <a:gd name="T34" fmla="*/ 2147483647 w 53"/>
              <a:gd name="T35" fmla="*/ 2147483647 h 37"/>
              <a:gd name="T36" fmla="*/ 2147483647 w 53"/>
              <a:gd name="T37" fmla="*/ 2147483647 h 37"/>
              <a:gd name="T38" fmla="*/ 2147483647 w 53"/>
              <a:gd name="T39" fmla="*/ 2147483647 h 37"/>
              <a:gd name="T40" fmla="*/ 2147483647 w 53"/>
              <a:gd name="T41" fmla="*/ 2147483647 h 37"/>
              <a:gd name="T42" fmla="*/ 2147483647 w 53"/>
              <a:gd name="T43" fmla="*/ 2147483647 h 37"/>
              <a:gd name="T44" fmla="*/ 2147483647 w 53"/>
              <a:gd name="T45" fmla="*/ 2147483647 h 37"/>
              <a:gd name="T46" fmla="*/ 2147483647 w 53"/>
              <a:gd name="T47" fmla="*/ 2147483647 h 37"/>
              <a:gd name="T48" fmla="*/ 2147483647 w 53"/>
              <a:gd name="T49" fmla="*/ 2147483647 h 37"/>
              <a:gd name="T50" fmla="*/ 2147483647 w 53"/>
              <a:gd name="T51" fmla="*/ 2147483647 h 37"/>
              <a:gd name="T52" fmla="*/ 2147483647 w 53"/>
              <a:gd name="T53" fmla="*/ 2147483647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B2B2B2"/>
          </a:solidFill>
          <a:ln w="3175" cap="rnd">
            <a:solidFill>
              <a:srgbClr val="B2B2B2"/>
            </a:solidFill>
            <a:round/>
            <a:headEnd/>
            <a:tailEnd/>
          </a:ln>
        </p:spPr>
        <p:txBody>
          <a:bodyPr/>
          <a:lstStyle/>
          <a:p>
            <a:endParaRPr lang="en-US"/>
          </a:p>
        </p:txBody>
      </p:sp>
      <p:sp>
        <p:nvSpPr>
          <p:cNvPr id="33933" name="Freeform 141"/>
          <p:cNvSpPr>
            <a:spLocks noChangeAspect="1"/>
          </p:cNvSpPr>
          <p:nvPr/>
        </p:nvSpPr>
        <p:spPr bwMode="auto">
          <a:xfrm>
            <a:off x="4754563" y="2198688"/>
            <a:ext cx="236537" cy="3905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0 w 127"/>
              <a:gd name="T59" fmla="*/ 2147483647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B2B2B2"/>
          </a:solidFill>
          <a:ln w="3175" cap="rnd">
            <a:solidFill>
              <a:srgbClr val="B2B2B2"/>
            </a:solidFill>
            <a:round/>
            <a:headEnd/>
            <a:tailEnd/>
          </a:ln>
        </p:spPr>
        <p:txBody>
          <a:bodyPr/>
          <a:lstStyle/>
          <a:p>
            <a:endParaRPr lang="en-US"/>
          </a:p>
        </p:txBody>
      </p:sp>
      <p:sp>
        <p:nvSpPr>
          <p:cNvPr id="33934" name="Freeform 142"/>
          <p:cNvSpPr>
            <a:spLocks noChangeAspect="1"/>
          </p:cNvSpPr>
          <p:nvPr/>
        </p:nvSpPr>
        <p:spPr bwMode="auto">
          <a:xfrm>
            <a:off x="4565650" y="2236788"/>
            <a:ext cx="263525" cy="506412"/>
          </a:xfrm>
          <a:custGeom>
            <a:avLst/>
            <a:gdLst>
              <a:gd name="T0" fmla="*/ 2147483647 w 143"/>
              <a:gd name="T1" fmla="*/ 2147483647 h 274"/>
              <a:gd name="T2" fmla="*/ 2147483647 w 143"/>
              <a:gd name="T3" fmla="*/ 2147483647 h 274"/>
              <a:gd name="T4" fmla="*/ 2147483647 w 143"/>
              <a:gd name="T5" fmla="*/ 2147483647 h 274"/>
              <a:gd name="T6" fmla="*/ 2147483647 w 143"/>
              <a:gd name="T7" fmla="*/ 2147483647 h 274"/>
              <a:gd name="T8" fmla="*/ 2147483647 w 143"/>
              <a:gd name="T9" fmla="*/ 2147483647 h 274"/>
              <a:gd name="T10" fmla="*/ 2147483647 w 143"/>
              <a:gd name="T11" fmla="*/ 2147483647 h 274"/>
              <a:gd name="T12" fmla="*/ 2147483647 w 143"/>
              <a:gd name="T13" fmla="*/ 2147483647 h 274"/>
              <a:gd name="T14" fmla="*/ 2147483647 w 143"/>
              <a:gd name="T15" fmla="*/ 2147483647 h 274"/>
              <a:gd name="T16" fmla="*/ 2147483647 w 143"/>
              <a:gd name="T17" fmla="*/ 2147483647 h 274"/>
              <a:gd name="T18" fmla="*/ 2147483647 w 143"/>
              <a:gd name="T19" fmla="*/ 2147483647 h 274"/>
              <a:gd name="T20" fmla="*/ 2147483647 w 143"/>
              <a:gd name="T21" fmla="*/ 2147483647 h 274"/>
              <a:gd name="T22" fmla="*/ 2147483647 w 143"/>
              <a:gd name="T23" fmla="*/ 2147483647 h 274"/>
              <a:gd name="T24" fmla="*/ 2147483647 w 143"/>
              <a:gd name="T25" fmla="*/ 2147483647 h 274"/>
              <a:gd name="T26" fmla="*/ 2147483647 w 143"/>
              <a:gd name="T27" fmla="*/ 2147483647 h 274"/>
              <a:gd name="T28" fmla="*/ 2147483647 w 143"/>
              <a:gd name="T29" fmla="*/ 2147483647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2147483647 w 143"/>
              <a:gd name="T65" fmla="*/ 2147483647 h 274"/>
              <a:gd name="T66" fmla="*/ 2147483647 w 143"/>
              <a:gd name="T67" fmla="*/ 2147483647 h 274"/>
              <a:gd name="T68" fmla="*/ 2147483647 w 143"/>
              <a:gd name="T69" fmla="*/ 2147483647 h 274"/>
              <a:gd name="T70" fmla="*/ 2147483647 w 143"/>
              <a:gd name="T71" fmla="*/ 2147483647 h 274"/>
              <a:gd name="T72" fmla="*/ 2147483647 w 143"/>
              <a:gd name="T73" fmla="*/ 2147483647 h 274"/>
              <a:gd name="T74" fmla="*/ 2147483647 w 143"/>
              <a:gd name="T75" fmla="*/ 2147483647 h 274"/>
              <a:gd name="T76" fmla="*/ 2147483647 w 143"/>
              <a:gd name="T77" fmla="*/ 2147483647 h 274"/>
              <a:gd name="T78" fmla="*/ 2147483647 w 143"/>
              <a:gd name="T79" fmla="*/ 2147483647 h 274"/>
              <a:gd name="T80" fmla="*/ 2147483647 w 143"/>
              <a:gd name="T81" fmla="*/ 2147483647 h 274"/>
              <a:gd name="T82" fmla="*/ 2147483647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B2B2B2"/>
          </a:solidFill>
          <a:ln w="3175" cap="rnd">
            <a:solidFill>
              <a:srgbClr val="B2B2B2"/>
            </a:solidFill>
            <a:round/>
            <a:headEnd/>
            <a:tailEnd/>
          </a:ln>
        </p:spPr>
        <p:txBody>
          <a:bodyPr/>
          <a:lstStyle/>
          <a:p>
            <a:endParaRPr lang="en-US"/>
          </a:p>
        </p:txBody>
      </p:sp>
      <p:sp>
        <p:nvSpPr>
          <p:cNvPr id="33935" name="Freeform 143"/>
          <p:cNvSpPr>
            <a:spLocks noChangeAspect="1"/>
          </p:cNvSpPr>
          <p:nvPr/>
        </p:nvSpPr>
        <p:spPr bwMode="auto">
          <a:xfrm>
            <a:off x="4430713" y="2157413"/>
            <a:ext cx="531812" cy="493712"/>
          </a:xfrm>
          <a:custGeom>
            <a:avLst/>
            <a:gdLst>
              <a:gd name="T0" fmla="*/ 2147483647 w 287"/>
              <a:gd name="T1" fmla="*/ 2147483647 h 267"/>
              <a:gd name="T2" fmla="*/ 2147483647 w 287"/>
              <a:gd name="T3" fmla="*/ 2147483647 h 267"/>
              <a:gd name="T4" fmla="*/ 2147483647 w 287"/>
              <a:gd name="T5" fmla="*/ 2147483647 h 267"/>
              <a:gd name="T6" fmla="*/ 2147483647 w 287"/>
              <a:gd name="T7" fmla="*/ 2147483647 h 267"/>
              <a:gd name="T8" fmla="*/ 2147483647 w 287"/>
              <a:gd name="T9" fmla="*/ 2147483647 h 267"/>
              <a:gd name="T10" fmla="*/ 2147483647 w 287"/>
              <a:gd name="T11" fmla="*/ 2147483647 h 267"/>
              <a:gd name="T12" fmla="*/ 2147483647 w 287"/>
              <a:gd name="T13" fmla="*/ 2147483647 h 267"/>
              <a:gd name="T14" fmla="*/ 2147483647 w 287"/>
              <a:gd name="T15" fmla="*/ 2147483647 h 267"/>
              <a:gd name="T16" fmla="*/ 2147483647 w 287"/>
              <a:gd name="T17" fmla="*/ 2147483647 h 267"/>
              <a:gd name="T18" fmla="*/ 2147483647 w 287"/>
              <a:gd name="T19" fmla="*/ 2147483647 h 267"/>
              <a:gd name="T20" fmla="*/ 2147483647 w 287"/>
              <a:gd name="T21" fmla="*/ 2147483647 h 267"/>
              <a:gd name="T22" fmla="*/ 2147483647 w 287"/>
              <a:gd name="T23" fmla="*/ 2147483647 h 267"/>
              <a:gd name="T24" fmla="*/ 2147483647 w 287"/>
              <a:gd name="T25" fmla="*/ 2147483647 h 267"/>
              <a:gd name="T26" fmla="*/ 2147483647 w 287"/>
              <a:gd name="T27" fmla="*/ 2147483647 h 267"/>
              <a:gd name="T28" fmla="*/ 2147483647 w 287"/>
              <a:gd name="T29" fmla="*/ 2147483647 h 267"/>
              <a:gd name="T30" fmla="*/ 2147483647 w 287"/>
              <a:gd name="T31" fmla="*/ 2147483647 h 267"/>
              <a:gd name="T32" fmla="*/ 2147483647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2147483647 h 267"/>
              <a:gd name="T52" fmla="*/ 2147483647 w 287"/>
              <a:gd name="T53" fmla="*/ 2147483647 h 267"/>
              <a:gd name="T54" fmla="*/ 2147483647 w 287"/>
              <a:gd name="T55" fmla="*/ 2147483647 h 267"/>
              <a:gd name="T56" fmla="*/ 2147483647 w 287"/>
              <a:gd name="T57" fmla="*/ 2147483647 h 267"/>
              <a:gd name="T58" fmla="*/ 2147483647 w 287"/>
              <a:gd name="T59" fmla="*/ 2147483647 h 267"/>
              <a:gd name="T60" fmla="*/ 2147483647 w 287"/>
              <a:gd name="T61" fmla="*/ 2147483647 h 267"/>
              <a:gd name="T62" fmla="*/ 2147483647 w 287"/>
              <a:gd name="T63" fmla="*/ 2147483647 h 267"/>
              <a:gd name="T64" fmla="*/ 2147483647 w 287"/>
              <a:gd name="T65" fmla="*/ 2147483647 h 267"/>
              <a:gd name="T66" fmla="*/ 2147483647 w 287"/>
              <a:gd name="T67" fmla="*/ 2147483647 h 267"/>
              <a:gd name="T68" fmla="*/ 2147483647 w 287"/>
              <a:gd name="T69" fmla="*/ 2147483647 h 267"/>
              <a:gd name="T70" fmla="*/ 2147483647 w 287"/>
              <a:gd name="T71" fmla="*/ 2147483647 h 267"/>
              <a:gd name="T72" fmla="*/ 2147483647 w 287"/>
              <a:gd name="T73" fmla="*/ 2147483647 h 267"/>
              <a:gd name="T74" fmla="*/ 2147483647 w 287"/>
              <a:gd name="T75" fmla="*/ 2147483647 h 267"/>
              <a:gd name="T76" fmla="*/ 2147483647 w 287"/>
              <a:gd name="T77" fmla="*/ 2147483647 h 267"/>
              <a:gd name="T78" fmla="*/ 2147483647 w 287"/>
              <a:gd name="T79" fmla="*/ 2147483647 h 267"/>
              <a:gd name="T80" fmla="*/ 2147483647 w 287"/>
              <a:gd name="T81" fmla="*/ 2147483647 h 267"/>
              <a:gd name="T82" fmla="*/ 2147483647 w 287"/>
              <a:gd name="T83" fmla="*/ 2147483647 h 267"/>
              <a:gd name="T84" fmla="*/ 2147483647 w 287"/>
              <a:gd name="T85" fmla="*/ 2147483647 h 267"/>
              <a:gd name="T86" fmla="*/ 2147483647 w 287"/>
              <a:gd name="T87" fmla="*/ 2147483647 h 267"/>
              <a:gd name="T88" fmla="*/ 2147483647 w 287"/>
              <a:gd name="T89" fmla="*/ 2147483647 h 267"/>
              <a:gd name="T90" fmla="*/ 2147483647 w 287"/>
              <a:gd name="T91" fmla="*/ 2147483647 h 267"/>
              <a:gd name="T92" fmla="*/ 2147483647 w 287"/>
              <a:gd name="T93" fmla="*/ 2147483647 h 267"/>
              <a:gd name="T94" fmla="*/ 2147483647 w 287"/>
              <a:gd name="T95" fmla="*/ 2147483647 h 267"/>
              <a:gd name="T96" fmla="*/ 2147483647 w 287"/>
              <a:gd name="T97" fmla="*/ 2147483647 h 267"/>
              <a:gd name="T98" fmla="*/ 2147483647 w 287"/>
              <a:gd name="T99" fmla="*/ 2147483647 h 267"/>
              <a:gd name="T100" fmla="*/ 2147483647 w 287"/>
              <a:gd name="T101" fmla="*/ 2147483647 h 267"/>
              <a:gd name="T102" fmla="*/ 2147483647 w 287"/>
              <a:gd name="T103" fmla="*/ 2147483647 h 267"/>
              <a:gd name="T104" fmla="*/ 2147483647 w 287"/>
              <a:gd name="T105" fmla="*/ 2147483647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B2B2B2"/>
          </a:solidFill>
          <a:ln w="3175" cap="rnd">
            <a:solidFill>
              <a:srgbClr val="B2B2B2"/>
            </a:solidFill>
            <a:round/>
            <a:headEnd/>
            <a:tailEnd/>
          </a:ln>
        </p:spPr>
        <p:txBody>
          <a:bodyPr/>
          <a:lstStyle/>
          <a:p>
            <a:endParaRPr lang="en-US"/>
          </a:p>
        </p:txBody>
      </p:sp>
      <p:sp>
        <p:nvSpPr>
          <p:cNvPr id="33936" name="Freeform 144"/>
          <p:cNvSpPr>
            <a:spLocks noChangeAspect="1"/>
          </p:cNvSpPr>
          <p:nvPr/>
        </p:nvSpPr>
        <p:spPr bwMode="auto">
          <a:xfrm>
            <a:off x="4457700" y="2755900"/>
            <a:ext cx="200025" cy="247650"/>
          </a:xfrm>
          <a:custGeom>
            <a:avLst/>
            <a:gdLst>
              <a:gd name="T0" fmla="*/ 2147483647 w 108"/>
              <a:gd name="T1" fmla="*/ 2147483647 h 134"/>
              <a:gd name="T2" fmla="*/ 2147483647 w 108"/>
              <a:gd name="T3" fmla="*/ 2147483647 h 134"/>
              <a:gd name="T4" fmla="*/ 2147483647 w 108"/>
              <a:gd name="T5" fmla="*/ 2147483647 h 134"/>
              <a:gd name="T6" fmla="*/ 2147483647 w 108"/>
              <a:gd name="T7" fmla="*/ 2147483647 h 134"/>
              <a:gd name="T8" fmla="*/ 2147483647 w 108"/>
              <a:gd name="T9" fmla="*/ 2147483647 h 134"/>
              <a:gd name="T10" fmla="*/ 2147483647 w 108"/>
              <a:gd name="T11" fmla="*/ 2147483647 h 134"/>
              <a:gd name="T12" fmla="*/ 2147483647 w 108"/>
              <a:gd name="T13" fmla="*/ 2147483647 h 134"/>
              <a:gd name="T14" fmla="*/ 2147483647 w 108"/>
              <a:gd name="T15" fmla="*/ 2147483647 h 134"/>
              <a:gd name="T16" fmla="*/ 2147483647 w 108"/>
              <a:gd name="T17" fmla="*/ 0 h 134"/>
              <a:gd name="T18" fmla="*/ 2147483647 w 108"/>
              <a:gd name="T19" fmla="*/ 2147483647 h 134"/>
              <a:gd name="T20" fmla="*/ 2147483647 w 108"/>
              <a:gd name="T21" fmla="*/ 2147483647 h 134"/>
              <a:gd name="T22" fmla="*/ 2147483647 w 108"/>
              <a:gd name="T23" fmla="*/ 2147483647 h 134"/>
              <a:gd name="T24" fmla="*/ 2147483647 w 108"/>
              <a:gd name="T25" fmla="*/ 2147483647 h 134"/>
              <a:gd name="T26" fmla="*/ 2147483647 w 108"/>
              <a:gd name="T27" fmla="*/ 2147483647 h 134"/>
              <a:gd name="T28" fmla="*/ 2147483647 w 108"/>
              <a:gd name="T29" fmla="*/ 2147483647 h 134"/>
              <a:gd name="T30" fmla="*/ 2147483647 w 108"/>
              <a:gd name="T31" fmla="*/ 2147483647 h 134"/>
              <a:gd name="T32" fmla="*/ 2147483647 w 108"/>
              <a:gd name="T33" fmla="*/ 2147483647 h 134"/>
              <a:gd name="T34" fmla="*/ 2147483647 w 108"/>
              <a:gd name="T35" fmla="*/ 2147483647 h 134"/>
              <a:gd name="T36" fmla="*/ 2147483647 w 108"/>
              <a:gd name="T37" fmla="*/ 2147483647 h 134"/>
              <a:gd name="T38" fmla="*/ 2147483647 w 108"/>
              <a:gd name="T39" fmla="*/ 2147483647 h 134"/>
              <a:gd name="T40" fmla="*/ 2147483647 w 108"/>
              <a:gd name="T41" fmla="*/ 2147483647 h 134"/>
              <a:gd name="T42" fmla="*/ 2147483647 w 108"/>
              <a:gd name="T43" fmla="*/ 2147483647 h 134"/>
              <a:gd name="T44" fmla="*/ 2147483647 w 108"/>
              <a:gd name="T45" fmla="*/ 2147483647 h 134"/>
              <a:gd name="T46" fmla="*/ 2147483647 w 108"/>
              <a:gd name="T47" fmla="*/ 2147483647 h 134"/>
              <a:gd name="T48" fmla="*/ 2147483647 w 108"/>
              <a:gd name="T49" fmla="*/ 2147483647 h 134"/>
              <a:gd name="T50" fmla="*/ 2147483647 w 108"/>
              <a:gd name="T51" fmla="*/ 2147483647 h 134"/>
              <a:gd name="T52" fmla="*/ 2147483647 w 108"/>
              <a:gd name="T53" fmla="*/ 2147483647 h 134"/>
              <a:gd name="T54" fmla="*/ 2147483647 w 108"/>
              <a:gd name="T55" fmla="*/ 2147483647 h 134"/>
              <a:gd name="T56" fmla="*/ 2147483647 w 108"/>
              <a:gd name="T57" fmla="*/ 2147483647 h 134"/>
              <a:gd name="T58" fmla="*/ 2147483647 w 108"/>
              <a:gd name="T59" fmla="*/ 2147483647 h 134"/>
              <a:gd name="T60" fmla="*/ 2147483647 w 108"/>
              <a:gd name="T61" fmla="*/ 2147483647 h 134"/>
              <a:gd name="T62" fmla="*/ 2147483647 w 108"/>
              <a:gd name="T63" fmla="*/ 2147483647 h 134"/>
              <a:gd name="T64" fmla="*/ 2147483647 w 108"/>
              <a:gd name="T65" fmla="*/ 2147483647 h 134"/>
              <a:gd name="T66" fmla="*/ 2147483647 w 108"/>
              <a:gd name="T67" fmla="*/ 2147483647 h 134"/>
              <a:gd name="T68" fmla="*/ 2147483647 w 108"/>
              <a:gd name="T69" fmla="*/ 2147483647 h 134"/>
              <a:gd name="T70" fmla="*/ 2147483647 w 108"/>
              <a:gd name="T71" fmla="*/ 2147483647 h 134"/>
              <a:gd name="T72" fmla="*/ 2147483647 w 108"/>
              <a:gd name="T73" fmla="*/ 2147483647 h 134"/>
              <a:gd name="T74" fmla="*/ 2147483647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2147483647 h 134"/>
              <a:gd name="T104" fmla="*/ 2147483647 w 108"/>
              <a:gd name="T105" fmla="*/ 2147483647 h 134"/>
              <a:gd name="T106" fmla="*/ 2147483647 w 108"/>
              <a:gd name="T107" fmla="*/ 2147483647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B2B2B2"/>
          </a:solidFill>
          <a:ln w="3175" cap="rnd">
            <a:solidFill>
              <a:srgbClr val="B2B2B2"/>
            </a:solidFill>
            <a:round/>
            <a:headEnd/>
            <a:tailEnd/>
          </a:ln>
        </p:spPr>
        <p:txBody>
          <a:bodyPr/>
          <a:lstStyle/>
          <a:p>
            <a:endParaRPr lang="en-US"/>
          </a:p>
        </p:txBody>
      </p:sp>
      <p:sp>
        <p:nvSpPr>
          <p:cNvPr id="33937" name="Freeform 145"/>
          <p:cNvSpPr>
            <a:spLocks noChangeAspect="1"/>
          </p:cNvSpPr>
          <p:nvPr/>
        </p:nvSpPr>
        <p:spPr bwMode="auto">
          <a:xfrm>
            <a:off x="4383088" y="2870200"/>
            <a:ext cx="84137" cy="58738"/>
          </a:xfrm>
          <a:custGeom>
            <a:avLst/>
            <a:gdLst>
              <a:gd name="T0" fmla="*/ 0 w 46"/>
              <a:gd name="T1" fmla="*/ 2147483647 h 33"/>
              <a:gd name="T2" fmla="*/ 2147483647 w 46"/>
              <a:gd name="T3" fmla="*/ 2147483647 h 33"/>
              <a:gd name="T4" fmla="*/ 2147483647 w 46"/>
              <a:gd name="T5" fmla="*/ 2147483647 h 33"/>
              <a:gd name="T6" fmla="*/ 2147483647 w 46"/>
              <a:gd name="T7" fmla="*/ 2147483647 h 33"/>
              <a:gd name="T8" fmla="*/ 2147483647 w 46"/>
              <a:gd name="T9" fmla="*/ 2147483647 h 33"/>
              <a:gd name="T10" fmla="*/ 2147483647 w 46"/>
              <a:gd name="T11" fmla="*/ 2147483647 h 33"/>
              <a:gd name="T12" fmla="*/ 2147483647 w 46"/>
              <a:gd name="T13" fmla="*/ 2147483647 h 33"/>
              <a:gd name="T14" fmla="*/ 2147483647 w 46"/>
              <a:gd name="T15" fmla="*/ 0 h 33"/>
              <a:gd name="T16" fmla="*/ 2147483647 w 46"/>
              <a:gd name="T17" fmla="*/ 0 h 33"/>
              <a:gd name="T18" fmla="*/ 2147483647 w 46"/>
              <a:gd name="T19" fmla="*/ 2147483647 h 33"/>
              <a:gd name="T20" fmla="*/ 2147483647 w 46"/>
              <a:gd name="T21" fmla="*/ 2147483647 h 33"/>
              <a:gd name="T22" fmla="*/ 2147483647 w 46"/>
              <a:gd name="T23" fmla="*/ 2147483647 h 33"/>
              <a:gd name="T24" fmla="*/ 2147483647 w 46"/>
              <a:gd name="T25" fmla="*/ 2147483647 h 33"/>
              <a:gd name="T26" fmla="*/ 2147483647 w 46"/>
              <a:gd name="T27" fmla="*/ 2147483647 h 33"/>
              <a:gd name="T28" fmla="*/ 2147483647 w 46"/>
              <a:gd name="T29" fmla="*/ 2147483647 h 33"/>
              <a:gd name="T30" fmla="*/ 2147483647 w 46"/>
              <a:gd name="T31" fmla="*/ 2147483647 h 33"/>
              <a:gd name="T32" fmla="*/ 2147483647 w 46"/>
              <a:gd name="T33" fmla="*/ 2147483647 h 33"/>
              <a:gd name="T34" fmla="*/ 2147483647 w 46"/>
              <a:gd name="T35" fmla="*/ 2147483647 h 33"/>
              <a:gd name="T36" fmla="*/ 2147483647 w 46"/>
              <a:gd name="T37" fmla="*/ 2147483647 h 33"/>
              <a:gd name="T38" fmla="*/ 2147483647 w 46"/>
              <a:gd name="T39" fmla="*/ 2147483647 h 33"/>
              <a:gd name="T40" fmla="*/ 2147483647 w 46"/>
              <a:gd name="T41" fmla="*/ 2147483647 h 33"/>
              <a:gd name="T42" fmla="*/ 2147483647 w 46"/>
              <a:gd name="T43" fmla="*/ 2147483647 h 33"/>
              <a:gd name="T44" fmla="*/ 2147483647 w 46"/>
              <a:gd name="T45" fmla="*/ 2147483647 h 33"/>
              <a:gd name="T46" fmla="*/ 2147483647 w 46"/>
              <a:gd name="T47" fmla="*/ 2147483647 h 33"/>
              <a:gd name="T48" fmla="*/ 2147483647 w 46"/>
              <a:gd name="T49" fmla="*/ 2147483647 h 33"/>
              <a:gd name="T50" fmla="*/ 2147483647 w 46"/>
              <a:gd name="T51" fmla="*/ 2147483647 h 33"/>
              <a:gd name="T52" fmla="*/ 2147483647 w 46"/>
              <a:gd name="T53" fmla="*/ 2147483647 h 33"/>
              <a:gd name="T54" fmla="*/ 2147483647 w 46"/>
              <a:gd name="T55" fmla="*/ 2147483647 h 33"/>
              <a:gd name="T56" fmla="*/ 2147483647 w 46"/>
              <a:gd name="T57" fmla="*/ 2147483647 h 33"/>
              <a:gd name="T58" fmla="*/ 2147483647 w 46"/>
              <a:gd name="T59" fmla="*/ 2147483647 h 33"/>
              <a:gd name="T60" fmla="*/ 2147483647 w 46"/>
              <a:gd name="T61" fmla="*/ 2147483647 h 33"/>
              <a:gd name="T62" fmla="*/ 2147483647 w 46"/>
              <a:gd name="T63" fmla="*/ 2147483647 h 33"/>
              <a:gd name="T64" fmla="*/ 2147483647 w 46"/>
              <a:gd name="T65" fmla="*/ 2147483647 h 33"/>
              <a:gd name="T66" fmla="*/ 2147483647 w 46"/>
              <a:gd name="T67" fmla="*/ 2147483647 h 33"/>
              <a:gd name="T68" fmla="*/ 2147483647 w 46"/>
              <a:gd name="T69" fmla="*/ 2147483647 h 33"/>
              <a:gd name="T70" fmla="*/ 2147483647 w 46"/>
              <a:gd name="T71" fmla="*/ 2147483647 h 33"/>
              <a:gd name="T72" fmla="*/ 2147483647 w 46"/>
              <a:gd name="T73" fmla="*/ 2147483647 h 33"/>
              <a:gd name="T74" fmla="*/ 2147483647 w 46"/>
              <a:gd name="T75" fmla="*/ 2147483647 h 33"/>
              <a:gd name="T76" fmla="*/ 0 w 46"/>
              <a:gd name="T77" fmla="*/ 2147483647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B2B2B2"/>
          </a:solidFill>
          <a:ln w="3175" cap="rnd">
            <a:solidFill>
              <a:srgbClr val="B2B2B2"/>
            </a:solidFill>
            <a:round/>
            <a:headEnd/>
            <a:tailEnd/>
          </a:ln>
        </p:spPr>
        <p:txBody>
          <a:bodyPr/>
          <a:lstStyle/>
          <a:p>
            <a:endParaRPr lang="en-US"/>
          </a:p>
        </p:txBody>
      </p:sp>
      <p:sp>
        <p:nvSpPr>
          <p:cNvPr id="33938" name="Freeform 146"/>
          <p:cNvSpPr>
            <a:spLocks noChangeAspect="1"/>
          </p:cNvSpPr>
          <p:nvPr/>
        </p:nvSpPr>
        <p:spPr bwMode="auto">
          <a:xfrm>
            <a:off x="4421188" y="2803525"/>
            <a:ext cx="63500" cy="85725"/>
          </a:xfrm>
          <a:custGeom>
            <a:avLst/>
            <a:gdLst>
              <a:gd name="T0" fmla="*/ 2147483647 w 35"/>
              <a:gd name="T1" fmla="*/ 2147483647 h 47"/>
              <a:gd name="T2" fmla="*/ 0 w 35"/>
              <a:gd name="T3" fmla="*/ 2147483647 h 47"/>
              <a:gd name="T4" fmla="*/ 0 w 35"/>
              <a:gd name="T5" fmla="*/ 2147483647 h 47"/>
              <a:gd name="T6" fmla="*/ 0 w 35"/>
              <a:gd name="T7" fmla="*/ 2147483647 h 47"/>
              <a:gd name="T8" fmla="*/ 2147483647 w 35"/>
              <a:gd name="T9" fmla="*/ 2147483647 h 47"/>
              <a:gd name="T10" fmla="*/ 2147483647 w 35"/>
              <a:gd name="T11" fmla="*/ 2147483647 h 47"/>
              <a:gd name="T12" fmla="*/ 2147483647 w 35"/>
              <a:gd name="T13" fmla="*/ 2147483647 h 47"/>
              <a:gd name="T14" fmla="*/ 2147483647 w 35"/>
              <a:gd name="T15" fmla="*/ 2147483647 h 47"/>
              <a:gd name="T16" fmla="*/ 2147483647 w 35"/>
              <a:gd name="T17" fmla="*/ 2147483647 h 47"/>
              <a:gd name="T18" fmla="*/ 2147483647 w 35"/>
              <a:gd name="T19" fmla="*/ 2147483647 h 47"/>
              <a:gd name="T20" fmla="*/ 2147483647 w 35"/>
              <a:gd name="T21" fmla="*/ 2147483647 h 47"/>
              <a:gd name="T22" fmla="*/ 2147483647 w 35"/>
              <a:gd name="T23" fmla="*/ 2147483647 h 47"/>
              <a:gd name="T24" fmla="*/ 2147483647 w 35"/>
              <a:gd name="T25" fmla="*/ 0 h 47"/>
              <a:gd name="T26" fmla="*/ 2147483647 w 35"/>
              <a:gd name="T27" fmla="*/ 2147483647 h 47"/>
              <a:gd name="T28" fmla="*/ 2147483647 w 35"/>
              <a:gd name="T29" fmla="*/ 2147483647 h 47"/>
              <a:gd name="T30" fmla="*/ 2147483647 w 35"/>
              <a:gd name="T31" fmla="*/ 2147483647 h 47"/>
              <a:gd name="T32" fmla="*/ 2147483647 w 35"/>
              <a:gd name="T33" fmla="*/ 2147483647 h 47"/>
              <a:gd name="T34" fmla="*/ 2147483647 w 35"/>
              <a:gd name="T35" fmla="*/ 2147483647 h 47"/>
              <a:gd name="T36" fmla="*/ 2147483647 w 35"/>
              <a:gd name="T37" fmla="*/ 2147483647 h 47"/>
              <a:gd name="T38" fmla="*/ 2147483647 w 35"/>
              <a:gd name="T39" fmla="*/ 2147483647 h 47"/>
              <a:gd name="T40" fmla="*/ 2147483647 w 35"/>
              <a:gd name="T41" fmla="*/ 2147483647 h 47"/>
              <a:gd name="T42" fmla="*/ 2147483647 w 35"/>
              <a:gd name="T43" fmla="*/ 2147483647 h 47"/>
              <a:gd name="T44" fmla="*/ 2147483647 w 35"/>
              <a:gd name="T45" fmla="*/ 2147483647 h 47"/>
              <a:gd name="T46" fmla="*/ 2147483647 w 35"/>
              <a:gd name="T47" fmla="*/ 2147483647 h 47"/>
              <a:gd name="T48" fmla="*/ 2147483647 w 35"/>
              <a:gd name="T49" fmla="*/ 2147483647 h 47"/>
              <a:gd name="T50" fmla="*/ 2147483647 w 35"/>
              <a:gd name="T51" fmla="*/ 2147483647 h 47"/>
              <a:gd name="T52" fmla="*/ 2147483647 w 35"/>
              <a:gd name="T53" fmla="*/ 2147483647 h 47"/>
              <a:gd name="T54" fmla="*/ 2147483647 w 35"/>
              <a:gd name="T55" fmla="*/ 2147483647 h 47"/>
              <a:gd name="T56" fmla="*/ 2147483647 w 35"/>
              <a:gd name="T57" fmla="*/ 2147483647 h 47"/>
              <a:gd name="T58" fmla="*/ 2147483647 w 35"/>
              <a:gd name="T59" fmla="*/ 2147483647 h 47"/>
              <a:gd name="T60" fmla="*/ 2147483647 w 35"/>
              <a:gd name="T61" fmla="*/ 2147483647 h 47"/>
              <a:gd name="T62" fmla="*/ 2147483647 w 35"/>
              <a:gd name="T63" fmla="*/ 2147483647 h 47"/>
              <a:gd name="T64" fmla="*/ 2147483647 w 35"/>
              <a:gd name="T65" fmla="*/ 2147483647 h 47"/>
              <a:gd name="T66" fmla="*/ 2147483647 w 35"/>
              <a:gd name="T67" fmla="*/ 2147483647 h 47"/>
              <a:gd name="T68" fmla="*/ 2147483647 w 35"/>
              <a:gd name="T69" fmla="*/ 2147483647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B2B2B2"/>
          </a:solidFill>
          <a:ln w="3175" cap="rnd">
            <a:solidFill>
              <a:srgbClr val="B2B2B2"/>
            </a:solidFill>
            <a:round/>
            <a:headEnd/>
            <a:tailEnd/>
          </a:ln>
        </p:spPr>
        <p:txBody>
          <a:bodyPr/>
          <a:lstStyle/>
          <a:p>
            <a:endParaRPr lang="en-US"/>
          </a:p>
        </p:txBody>
      </p:sp>
      <p:sp>
        <p:nvSpPr>
          <p:cNvPr id="33939" name="Freeform 147"/>
          <p:cNvSpPr>
            <a:spLocks noChangeAspect="1"/>
          </p:cNvSpPr>
          <p:nvPr/>
        </p:nvSpPr>
        <p:spPr bwMode="auto">
          <a:xfrm>
            <a:off x="4094163" y="2736850"/>
            <a:ext cx="101600" cy="134938"/>
          </a:xfrm>
          <a:custGeom>
            <a:avLst/>
            <a:gdLst>
              <a:gd name="T0" fmla="*/ 2147483647 w 56"/>
              <a:gd name="T1" fmla="*/ 2147483647 h 72"/>
              <a:gd name="T2" fmla="*/ 2147483647 w 56"/>
              <a:gd name="T3" fmla="*/ 2147483647 h 72"/>
              <a:gd name="T4" fmla="*/ 2147483647 w 56"/>
              <a:gd name="T5" fmla="*/ 2147483647 h 72"/>
              <a:gd name="T6" fmla="*/ 2147483647 w 56"/>
              <a:gd name="T7" fmla="*/ 2147483647 h 72"/>
              <a:gd name="T8" fmla="*/ 2147483647 w 56"/>
              <a:gd name="T9" fmla="*/ 2147483647 h 72"/>
              <a:gd name="T10" fmla="*/ 2147483647 w 56"/>
              <a:gd name="T11" fmla="*/ 2147483647 h 72"/>
              <a:gd name="T12" fmla="*/ 2147483647 w 56"/>
              <a:gd name="T13" fmla="*/ 2147483647 h 72"/>
              <a:gd name="T14" fmla="*/ 2147483647 w 56"/>
              <a:gd name="T15" fmla="*/ 2147483647 h 72"/>
              <a:gd name="T16" fmla="*/ 2147483647 w 56"/>
              <a:gd name="T17" fmla="*/ 2147483647 h 72"/>
              <a:gd name="T18" fmla="*/ 2147483647 w 56"/>
              <a:gd name="T19" fmla="*/ 2147483647 h 72"/>
              <a:gd name="T20" fmla="*/ 2147483647 w 56"/>
              <a:gd name="T21" fmla="*/ 2147483647 h 72"/>
              <a:gd name="T22" fmla="*/ 2147483647 w 56"/>
              <a:gd name="T23" fmla="*/ 2147483647 h 72"/>
              <a:gd name="T24" fmla="*/ 2147483647 w 56"/>
              <a:gd name="T25" fmla="*/ 2147483647 h 72"/>
              <a:gd name="T26" fmla="*/ 2147483647 w 56"/>
              <a:gd name="T27" fmla="*/ 2147483647 h 72"/>
              <a:gd name="T28" fmla="*/ 2147483647 w 56"/>
              <a:gd name="T29" fmla="*/ 2147483647 h 72"/>
              <a:gd name="T30" fmla="*/ 2147483647 w 56"/>
              <a:gd name="T31" fmla="*/ 2147483647 h 72"/>
              <a:gd name="T32" fmla="*/ 2147483647 w 56"/>
              <a:gd name="T33" fmla="*/ 2147483647 h 72"/>
              <a:gd name="T34" fmla="*/ 2147483647 w 56"/>
              <a:gd name="T35" fmla="*/ 2147483647 h 72"/>
              <a:gd name="T36" fmla="*/ 2147483647 w 56"/>
              <a:gd name="T37" fmla="*/ 2147483647 h 72"/>
              <a:gd name="T38" fmla="*/ 2147483647 w 56"/>
              <a:gd name="T39" fmla="*/ 2147483647 h 72"/>
              <a:gd name="T40" fmla="*/ 2147483647 w 56"/>
              <a:gd name="T41" fmla="*/ 2147483647 h 72"/>
              <a:gd name="T42" fmla="*/ 2147483647 w 56"/>
              <a:gd name="T43" fmla="*/ 2147483647 h 72"/>
              <a:gd name="T44" fmla="*/ 2147483647 w 56"/>
              <a:gd name="T45" fmla="*/ 2147483647 h 72"/>
              <a:gd name="T46" fmla="*/ 2147483647 w 56"/>
              <a:gd name="T47" fmla="*/ 2147483647 h 72"/>
              <a:gd name="T48" fmla="*/ 2147483647 w 56"/>
              <a:gd name="T49" fmla="*/ 2147483647 h 72"/>
              <a:gd name="T50" fmla="*/ 2147483647 w 56"/>
              <a:gd name="T51" fmla="*/ 2147483647 h 72"/>
              <a:gd name="T52" fmla="*/ 2147483647 w 56"/>
              <a:gd name="T53" fmla="*/ 2147483647 h 72"/>
              <a:gd name="T54" fmla="*/ 2147483647 w 56"/>
              <a:gd name="T55" fmla="*/ 0 h 72"/>
              <a:gd name="T56" fmla="*/ 2147483647 w 56"/>
              <a:gd name="T57" fmla="*/ 2147483647 h 72"/>
              <a:gd name="T58" fmla="*/ 2147483647 w 56"/>
              <a:gd name="T59" fmla="*/ 2147483647 h 72"/>
              <a:gd name="T60" fmla="*/ 2147483647 w 56"/>
              <a:gd name="T61" fmla="*/ 2147483647 h 72"/>
              <a:gd name="T62" fmla="*/ 2147483647 w 56"/>
              <a:gd name="T63" fmla="*/ 2147483647 h 72"/>
              <a:gd name="T64" fmla="*/ 2147483647 w 56"/>
              <a:gd name="T65" fmla="*/ 2147483647 h 72"/>
              <a:gd name="T66" fmla="*/ 2147483647 w 56"/>
              <a:gd name="T67" fmla="*/ 2147483647 h 72"/>
              <a:gd name="T68" fmla="*/ 2147483647 w 56"/>
              <a:gd name="T69" fmla="*/ 214748364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B2B2B2"/>
          </a:solidFill>
          <a:ln w="3175" cap="rnd">
            <a:solidFill>
              <a:srgbClr val="B2B2B2"/>
            </a:solidFill>
            <a:round/>
            <a:headEnd/>
            <a:tailEnd/>
          </a:ln>
        </p:spPr>
        <p:txBody>
          <a:bodyPr/>
          <a:lstStyle/>
          <a:p>
            <a:endParaRPr lang="en-US"/>
          </a:p>
        </p:txBody>
      </p:sp>
      <p:sp>
        <p:nvSpPr>
          <p:cNvPr id="33940" name="Freeform 148"/>
          <p:cNvSpPr>
            <a:spLocks noChangeAspect="1"/>
          </p:cNvSpPr>
          <p:nvPr/>
        </p:nvSpPr>
        <p:spPr bwMode="auto">
          <a:xfrm>
            <a:off x="4148138" y="2741613"/>
            <a:ext cx="58737" cy="47625"/>
          </a:xfrm>
          <a:custGeom>
            <a:avLst/>
            <a:gdLst>
              <a:gd name="T0" fmla="*/ 2147483647 w 31"/>
              <a:gd name="T1" fmla="*/ 2147483647 h 25"/>
              <a:gd name="T2" fmla="*/ 2147483647 w 31"/>
              <a:gd name="T3" fmla="*/ 2147483647 h 25"/>
              <a:gd name="T4" fmla="*/ 2147483647 w 31"/>
              <a:gd name="T5" fmla="*/ 2147483647 h 25"/>
              <a:gd name="T6" fmla="*/ 2147483647 w 31"/>
              <a:gd name="T7" fmla="*/ 2147483647 h 25"/>
              <a:gd name="T8" fmla="*/ 2147483647 w 31"/>
              <a:gd name="T9" fmla="*/ 2147483647 h 25"/>
              <a:gd name="T10" fmla="*/ 2147483647 w 31"/>
              <a:gd name="T11" fmla="*/ 2147483647 h 25"/>
              <a:gd name="T12" fmla="*/ 2147483647 w 31"/>
              <a:gd name="T13" fmla="*/ 0 h 25"/>
              <a:gd name="T14" fmla="*/ 2147483647 w 31"/>
              <a:gd name="T15" fmla="*/ 2147483647 h 25"/>
              <a:gd name="T16" fmla="*/ 2147483647 w 31"/>
              <a:gd name="T17" fmla="*/ 0 h 25"/>
              <a:gd name="T18" fmla="*/ 2147483647 w 31"/>
              <a:gd name="T19" fmla="*/ 2147483647 h 25"/>
              <a:gd name="T20" fmla="*/ 2147483647 w 31"/>
              <a:gd name="T21" fmla="*/ 2147483647 h 25"/>
              <a:gd name="T22" fmla="*/ 2147483647 w 31"/>
              <a:gd name="T23" fmla="*/ 2147483647 h 25"/>
              <a:gd name="T24" fmla="*/ 2147483647 w 31"/>
              <a:gd name="T25" fmla="*/ 2147483647 h 25"/>
              <a:gd name="T26" fmla="*/ 0 w 31"/>
              <a:gd name="T27" fmla="*/ 2147483647 h 25"/>
              <a:gd name="T28" fmla="*/ 2147483647 w 31"/>
              <a:gd name="T29" fmla="*/ 2147483647 h 25"/>
              <a:gd name="T30" fmla="*/ 2147483647 w 31"/>
              <a:gd name="T31" fmla="*/ 2147483647 h 25"/>
              <a:gd name="T32" fmla="*/ 2147483647 w 31"/>
              <a:gd name="T33" fmla="*/ 2147483647 h 25"/>
              <a:gd name="T34" fmla="*/ 2147483647 w 31"/>
              <a:gd name="T35" fmla="*/ 2147483647 h 25"/>
              <a:gd name="T36" fmla="*/ 2147483647 w 31"/>
              <a:gd name="T37" fmla="*/ 2147483647 h 25"/>
              <a:gd name="T38" fmla="*/ 2147483647 w 31"/>
              <a:gd name="T39" fmla="*/ 2147483647 h 25"/>
              <a:gd name="T40" fmla="*/ 2147483647 w 31"/>
              <a:gd name="T41" fmla="*/ 2147483647 h 25"/>
              <a:gd name="T42" fmla="*/ 2147483647 w 31"/>
              <a:gd name="T43" fmla="*/ 2147483647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B2B2B2"/>
          </a:solidFill>
          <a:ln w="3175" cap="rnd">
            <a:solidFill>
              <a:srgbClr val="B2B2B2"/>
            </a:solidFill>
            <a:round/>
            <a:headEnd/>
            <a:tailEnd/>
          </a:ln>
        </p:spPr>
        <p:txBody>
          <a:bodyPr/>
          <a:lstStyle/>
          <a:p>
            <a:endParaRPr lang="en-US"/>
          </a:p>
        </p:txBody>
      </p:sp>
      <p:sp>
        <p:nvSpPr>
          <p:cNvPr id="33941" name="Freeform 149"/>
          <p:cNvSpPr>
            <a:spLocks noChangeAspect="1"/>
          </p:cNvSpPr>
          <p:nvPr/>
        </p:nvSpPr>
        <p:spPr bwMode="auto">
          <a:xfrm>
            <a:off x="1322388" y="2116138"/>
            <a:ext cx="1785937" cy="1046162"/>
          </a:xfrm>
          <a:custGeom>
            <a:avLst/>
            <a:gdLst>
              <a:gd name="T0" fmla="*/ 2147483647 w 965"/>
              <a:gd name="T1" fmla="*/ 2147483647 h 565"/>
              <a:gd name="T2" fmla="*/ 2147483647 w 965"/>
              <a:gd name="T3" fmla="*/ 2147483647 h 565"/>
              <a:gd name="T4" fmla="*/ 2147483647 w 965"/>
              <a:gd name="T5" fmla="*/ 2147483647 h 565"/>
              <a:gd name="T6" fmla="*/ 2147483647 w 965"/>
              <a:gd name="T7" fmla="*/ 2147483647 h 565"/>
              <a:gd name="T8" fmla="*/ 2147483647 w 965"/>
              <a:gd name="T9" fmla="*/ 2147483647 h 565"/>
              <a:gd name="T10" fmla="*/ 2147483647 w 965"/>
              <a:gd name="T11" fmla="*/ 2147483647 h 565"/>
              <a:gd name="T12" fmla="*/ 2147483647 w 965"/>
              <a:gd name="T13" fmla="*/ 2147483647 h 565"/>
              <a:gd name="T14" fmla="*/ 2147483647 w 965"/>
              <a:gd name="T15" fmla="*/ 2147483647 h 565"/>
              <a:gd name="T16" fmla="*/ 2147483647 w 965"/>
              <a:gd name="T17" fmla="*/ 2147483647 h 565"/>
              <a:gd name="T18" fmla="*/ 2147483647 w 965"/>
              <a:gd name="T19" fmla="*/ 2147483647 h 565"/>
              <a:gd name="T20" fmla="*/ 2147483647 w 965"/>
              <a:gd name="T21" fmla="*/ 2147483647 h 565"/>
              <a:gd name="T22" fmla="*/ 2147483647 w 965"/>
              <a:gd name="T23" fmla="*/ 2147483647 h 565"/>
              <a:gd name="T24" fmla="*/ 2147483647 w 965"/>
              <a:gd name="T25" fmla="*/ 2147483647 h 565"/>
              <a:gd name="T26" fmla="*/ 2147483647 w 965"/>
              <a:gd name="T27" fmla="*/ 2147483647 h 565"/>
              <a:gd name="T28" fmla="*/ 2147483647 w 965"/>
              <a:gd name="T29" fmla="*/ 2147483647 h 565"/>
              <a:gd name="T30" fmla="*/ 2147483647 w 965"/>
              <a:gd name="T31" fmla="*/ 2147483647 h 565"/>
              <a:gd name="T32" fmla="*/ 2147483647 w 965"/>
              <a:gd name="T33" fmla="*/ 2147483647 h 565"/>
              <a:gd name="T34" fmla="*/ 2147483647 w 965"/>
              <a:gd name="T35" fmla="*/ 2147483647 h 565"/>
              <a:gd name="T36" fmla="*/ 2147483647 w 965"/>
              <a:gd name="T37" fmla="*/ 2147483647 h 565"/>
              <a:gd name="T38" fmla="*/ 2147483647 w 965"/>
              <a:gd name="T39" fmla="*/ 2147483647 h 565"/>
              <a:gd name="T40" fmla="*/ 2147483647 w 965"/>
              <a:gd name="T41" fmla="*/ 2147483647 h 565"/>
              <a:gd name="T42" fmla="*/ 2147483647 w 965"/>
              <a:gd name="T43" fmla="*/ 2147483647 h 565"/>
              <a:gd name="T44" fmla="*/ 2147483647 w 965"/>
              <a:gd name="T45" fmla="*/ 2147483647 h 565"/>
              <a:gd name="T46" fmla="*/ 2147483647 w 965"/>
              <a:gd name="T47" fmla="*/ 2147483647 h 565"/>
              <a:gd name="T48" fmla="*/ 2147483647 w 965"/>
              <a:gd name="T49" fmla="*/ 2147483647 h 565"/>
              <a:gd name="T50" fmla="*/ 2147483647 w 965"/>
              <a:gd name="T51" fmla="*/ 2147483647 h 565"/>
              <a:gd name="T52" fmla="*/ 2147483647 w 965"/>
              <a:gd name="T53" fmla="*/ 2147483647 h 565"/>
              <a:gd name="T54" fmla="*/ 2147483647 w 965"/>
              <a:gd name="T55" fmla="*/ 2147483647 h 565"/>
              <a:gd name="T56" fmla="*/ 2147483647 w 965"/>
              <a:gd name="T57" fmla="*/ 2147483647 h 565"/>
              <a:gd name="T58" fmla="*/ 2147483647 w 965"/>
              <a:gd name="T59" fmla="*/ 2147483647 h 565"/>
              <a:gd name="T60" fmla="*/ 2147483647 w 965"/>
              <a:gd name="T61" fmla="*/ 2147483647 h 565"/>
              <a:gd name="T62" fmla="*/ 2147483647 w 965"/>
              <a:gd name="T63" fmla="*/ 2147483647 h 565"/>
              <a:gd name="T64" fmla="*/ 2147483647 w 965"/>
              <a:gd name="T65" fmla="*/ 2147483647 h 565"/>
              <a:gd name="T66" fmla="*/ 2147483647 w 965"/>
              <a:gd name="T67" fmla="*/ 2147483647 h 565"/>
              <a:gd name="T68" fmla="*/ 2147483647 w 965"/>
              <a:gd name="T69" fmla="*/ 2147483647 h 565"/>
              <a:gd name="T70" fmla="*/ 2147483647 w 965"/>
              <a:gd name="T71" fmla="*/ 2147483647 h 565"/>
              <a:gd name="T72" fmla="*/ 2147483647 w 965"/>
              <a:gd name="T73" fmla="*/ 2147483647 h 565"/>
              <a:gd name="T74" fmla="*/ 2147483647 w 965"/>
              <a:gd name="T75" fmla="*/ 2147483647 h 565"/>
              <a:gd name="T76" fmla="*/ 2147483647 w 965"/>
              <a:gd name="T77" fmla="*/ 2147483647 h 565"/>
              <a:gd name="T78" fmla="*/ 2147483647 w 965"/>
              <a:gd name="T79" fmla="*/ 2147483647 h 565"/>
              <a:gd name="T80" fmla="*/ 2147483647 w 965"/>
              <a:gd name="T81" fmla="*/ 2147483647 h 565"/>
              <a:gd name="T82" fmla="*/ 2147483647 w 965"/>
              <a:gd name="T83" fmla="*/ 2147483647 h 565"/>
              <a:gd name="T84" fmla="*/ 2147483647 w 965"/>
              <a:gd name="T85" fmla="*/ 2147483647 h 565"/>
              <a:gd name="T86" fmla="*/ 2147483647 w 965"/>
              <a:gd name="T87" fmla="*/ 2147483647 h 565"/>
              <a:gd name="T88" fmla="*/ 2147483647 w 965"/>
              <a:gd name="T89" fmla="*/ 2147483647 h 565"/>
              <a:gd name="T90" fmla="*/ 2147483647 w 965"/>
              <a:gd name="T91" fmla="*/ 2147483647 h 565"/>
              <a:gd name="T92" fmla="*/ 2147483647 w 965"/>
              <a:gd name="T93" fmla="*/ 2147483647 h 565"/>
              <a:gd name="T94" fmla="*/ 2147483647 w 965"/>
              <a:gd name="T95" fmla="*/ 2147483647 h 565"/>
              <a:gd name="T96" fmla="*/ 2147483647 w 965"/>
              <a:gd name="T97" fmla="*/ 2147483647 h 565"/>
              <a:gd name="T98" fmla="*/ 2147483647 w 965"/>
              <a:gd name="T99" fmla="*/ 2147483647 h 565"/>
              <a:gd name="T100" fmla="*/ 2147483647 w 965"/>
              <a:gd name="T101" fmla="*/ 2147483647 h 565"/>
              <a:gd name="T102" fmla="*/ 2147483647 w 965"/>
              <a:gd name="T103" fmla="*/ 2147483647 h 565"/>
              <a:gd name="T104" fmla="*/ 2147483647 w 965"/>
              <a:gd name="T105" fmla="*/ 2147483647 h 565"/>
              <a:gd name="T106" fmla="*/ 2147483647 w 965"/>
              <a:gd name="T107" fmla="*/ 2147483647 h 565"/>
              <a:gd name="T108" fmla="*/ 2147483647 w 965"/>
              <a:gd name="T109" fmla="*/ 2147483647 h 565"/>
              <a:gd name="T110" fmla="*/ 2147483647 w 965"/>
              <a:gd name="T111" fmla="*/ 2147483647 h 565"/>
              <a:gd name="T112" fmla="*/ 2147483647 w 965"/>
              <a:gd name="T113" fmla="*/ 2147483647 h 565"/>
              <a:gd name="T114" fmla="*/ 2147483647 w 965"/>
              <a:gd name="T115" fmla="*/ 2147483647 h 565"/>
              <a:gd name="T116" fmla="*/ 2147483647 w 965"/>
              <a:gd name="T117" fmla="*/ 2147483647 h 565"/>
              <a:gd name="T118" fmla="*/ 2147483647 w 965"/>
              <a:gd name="T119" fmla="*/ 2147483647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solidFill>
            <a:srgbClr val="B2B2B2"/>
          </a:solidFill>
          <a:ln w="3175" cap="rnd">
            <a:solidFill>
              <a:srgbClr val="B2B2B2"/>
            </a:solidFill>
            <a:round/>
            <a:headEnd/>
            <a:tailEnd/>
          </a:ln>
        </p:spPr>
        <p:txBody>
          <a:bodyPr/>
          <a:lstStyle/>
          <a:p>
            <a:endParaRPr lang="en-US"/>
          </a:p>
        </p:txBody>
      </p:sp>
      <p:sp>
        <p:nvSpPr>
          <p:cNvPr id="33942" name="Freeform 150"/>
          <p:cNvSpPr>
            <a:spLocks noChangeAspect="1"/>
          </p:cNvSpPr>
          <p:nvPr/>
        </p:nvSpPr>
        <p:spPr bwMode="auto">
          <a:xfrm>
            <a:off x="2638425" y="2930525"/>
            <a:ext cx="331788" cy="192088"/>
          </a:xfrm>
          <a:custGeom>
            <a:avLst/>
            <a:gdLst>
              <a:gd name="T0" fmla="*/ 2147483647 w 178"/>
              <a:gd name="T1" fmla="*/ 2147483647 h 103"/>
              <a:gd name="T2" fmla="*/ 2147483647 w 178"/>
              <a:gd name="T3" fmla="*/ 2147483647 h 103"/>
              <a:gd name="T4" fmla="*/ 2147483647 w 178"/>
              <a:gd name="T5" fmla="*/ 2147483647 h 103"/>
              <a:gd name="T6" fmla="*/ 2147483647 w 178"/>
              <a:gd name="T7" fmla="*/ 2147483647 h 103"/>
              <a:gd name="T8" fmla="*/ 2147483647 w 178"/>
              <a:gd name="T9" fmla="*/ 2147483647 h 103"/>
              <a:gd name="T10" fmla="*/ 2147483647 w 178"/>
              <a:gd name="T11" fmla="*/ 2147483647 h 103"/>
              <a:gd name="T12" fmla="*/ 2147483647 w 178"/>
              <a:gd name="T13" fmla="*/ 2147483647 h 103"/>
              <a:gd name="T14" fmla="*/ 2147483647 w 178"/>
              <a:gd name="T15" fmla="*/ 2147483647 h 103"/>
              <a:gd name="T16" fmla="*/ 2147483647 w 178"/>
              <a:gd name="T17" fmla="*/ 2147483647 h 103"/>
              <a:gd name="T18" fmla="*/ 2147483647 w 178"/>
              <a:gd name="T19" fmla="*/ 2147483647 h 103"/>
              <a:gd name="T20" fmla="*/ 2147483647 w 178"/>
              <a:gd name="T21" fmla="*/ 2147483647 h 103"/>
              <a:gd name="T22" fmla="*/ 2147483647 w 178"/>
              <a:gd name="T23" fmla="*/ 2147483647 h 103"/>
              <a:gd name="T24" fmla="*/ 2147483647 w 178"/>
              <a:gd name="T25" fmla="*/ 2147483647 h 103"/>
              <a:gd name="T26" fmla="*/ 2147483647 w 178"/>
              <a:gd name="T27" fmla="*/ 2147483647 h 103"/>
              <a:gd name="T28" fmla="*/ 2147483647 w 178"/>
              <a:gd name="T29" fmla="*/ 2147483647 h 103"/>
              <a:gd name="T30" fmla="*/ 2147483647 w 178"/>
              <a:gd name="T31" fmla="*/ 2147483647 h 103"/>
              <a:gd name="T32" fmla="*/ 2147483647 w 178"/>
              <a:gd name="T33" fmla="*/ 2147483647 h 103"/>
              <a:gd name="T34" fmla="*/ 2147483647 w 178"/>
              <a:gd name="T35" fmla="*/ 2147483647 h 103"/>
              <a:gd name="T36" fmla="*/ 2147483647 w 178"/>
              <a:gd name="T37" fmla="*/ 2147483647 h 103"/>
              <a:gd name="T38" fmla="*/ 2147483647 w 178"/>
              <a:gd name="T39" fmla="*/ 2147483647 h 103"/>
              <a:gd name="T40" fmla="*/ 2147483647 w 178"/>
              <a:gd name="T41" fmla="*/ 2147483647 h 103"/>
              <a:gd name="T42" fmla="*/ 2147483647 w 178"/>
              <a:gd name="T43" fmla="*/ 2147483647 h 103"/>
              <a:gd name="T44" fmla="*/ 2147483647 w 178"/>
              <a:gd name="T45" fmla="*/ 2147483647 h 103"/>
              <a:gd name="T46" fmla="*/ 2147483647 w 178"/>
              <a:gd name="T47" fmla="*/ 2147483647 h 103"/>
              <a:gd name="T48" fmla="*/ 2147483647 w 178"/>
              <a:gd name="T49" fmla="*/ 2147483647 h 103"/>
              <a:gd name="T50" fmla="*/ 2147483647 w 178"/>
              <a:gd name="T51" fmla="*/ 2147483647 h 103"/>
              <a:gd name="T52" fmla="*/ 2147483647 w 178"/>
              <a:gd name="T53" fmla="*/ 2147483647 h 103"/>
              <a:gd name="T54" fmla="*/ 2147483647 w 178"/>
              <a:gd name="T55" fmla="*/ 2147483647 h 103"/>
              <a:gd name="T56" fmla="*/ 2147483647 w 178"/>
              <a:gd name="T57" fmla="*/ 2147483647 h 103"/>
              <a:gd name="T58" fmla="*/ 2147483647 w 178"/>
              <a:gd name="T59" fmla="*/ 2147483647 h 103"/>
              <a:gd name="T60" fmla="*/ 2147483647 w 178"/>
              <a:gd name="T61" fmla="*/ 2147483647 h 103"/>
              <a:gd name="T62" fmla="*/ 2147483647 w 178"/>
              <a:gd name="T63" fmla="*/ 2147483647 h 103"/>
              <a:gd name="T64" fmla="*/ 2147483647 w 178"/>
              <a:gd name="T65" fmla="*/ 2147483647 h 103"/>
              <a:gd name="T66" fmla="*/ 2147483647 w 178"/>
              <a:gd name="T67" fmla="*/ 2147483647 h 103"/>
              <a:gd name="T68" fmla="*/ 2147483647 w 178"/>
              <a:gd name="T69" fmla="*/ 2147483647 h 103"/>
              <a:gd name="T70" fmla="*/ 2147483647 w 178"/>
              <a:gd name="T71" fmla="*/ 2147483647 h 103"/>
              <a:gd name="T72" fmla="*/ 2147483647 w 178"/>
              <a:gd name="T73" fmla="*/ 2147483647 h 103"/>
              <a:gd name="T74" fmla="*/ 2147483647 w 178"/>
              <a:gd name="T75" fmla="*/ 2147483647 h 103"/>
              <a:gd name="T76" fmla="*/ 2147483647 w 178"/>
              <a:gd name="T77" fmla="*/ 2147483647 h 103"/>
              <a:gd name="T78" fmla="*/ 2147483647 w 178"/>
              <a:gd name="T79" fmla="*/ 2147483647 h 103"/>
              <a:gd name="T80" fmla="*/ 2147483647 w 178"/>
              <a:gd name="T81" fmla="*/ 2147483647 h 103"/>
              <a:gd name="T82" fmla="*/ 2147483647 w 178"/>
              <a:gd name="T83" fmla="*/ 2147483647 h 103"/>
              <a:gd name="T84" fmla="*/ 2147483647 w 178"/>
              <a:gd name="T85" fmla="*/ 2147483647 h 103"/>
              <a:gd name="T86" fmla="*/ 2147483647 w 178"/>
              <a:gd name="T87" fmla="*/ 2147483647 h 103"/>
              <a:gd name="T88" fmla="*/ 2147483647 w 178"/>
              <a:gd name="T89" fmla="*/ 2147483647 h 103"/>
              <a:gd name="T90" fmla="*/ 2147483647 w 178"/>
              <a:gd name="T91" fmla="*/ 2147483647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solidFill>
            <a:srgbClr val="B2B2B2"/>
          </a:solidFill>
          <a:ln w="3175" cap="rnd">
            <a:solidFill>
              <a:srgbClr val="B2B2B2"/>
            </a:solidFill>
            <a:round/>
            <a:headEnd/>
            <a:tailEnd/>
          </a:ln>
        </p:spPr>
        <p:txBody>
          <a:bodyPr/>
          <a:lstStyle/>
          <a:p>
            <a:endParaRPr lang="en-US"/>
          </a:p>
        </p:txBody>
      </p:sp>
      <p:sp>
        <p:nvSpPr>
          <p:cNvPr id="33943" name="Freeform 151"/>
          <p:cNvSpPr>
            <a:spLocks noChangeAspect="1"/>
          </p:cNvSpPr>
          <p:nvPr/>
        </p:nvSpPr>
        <p:spPr bwMode="auto">
          <a:xfrm>
            <a:off x="784225" y="2143125"/>
            <a:ext cx="727075" cy="611188"/>
          </a:xfrm>
          <a:custGeom>
            <a:avLst/>
            <a:gdLst>
              <a:gd name="T0" fmla="*/ 2147483647 w 394"/>
              <a:gd name="T1" fmla="*/ 2147483647 h 329"/>
              <a:gd name="T2" fmla="*/ 2147483647 w 394"/>
              <a:gd name="T3" fmla="*/ 2147483647 h 329"/>
              <a:gd name="T4" fmla="*/ 2147483647 w 394"/>
              <a:gd name="T5" fmla="*/ 2147483647 h 329"/>
              <a:gd name="T6" fmla="*/ 2147483647 w 394"/>
              <a:gd name="T7" fmla="*/ 2147483647 h 329"/>
              <a:gd name="T8" fmla="*/ 2147483647 w 394"/>
              <a:gd name="T9" fmla="*/ 2147483647 h 329"/>
              <a:gd name="T10" fmla="*/ 2147483647 w 394"/>
              <a:gd name="T11" fmla="*/ 2147483647 h 329"/>
              <a:gd name="T12" fmla="*/ 2147483647 w 394"/>
              <a:gd name="T13" fmla="*/ 2147483647 h 329"/>
              <a:gd name="T14" fmla="*/ 2147483647 w 394"/>
              <a:gd name="T15" fmla="*/ 2147483647 h 329"/>
              <a:gd name="T16" fmla="*/ 2147483647 w 394"/>
              <a:gd name="T17" fmla="*/ 2147483647 h 329"/>
              <a:gd name="T18" fmla="*/ 2147483647 w 394"/>
              <a:gd name="T19" fmla="*/ 2147483647 h 329"/>
              <a:gd name="T20" fmla="*/ 2147483647 w 394"/>
              <a:gd name="T21" fmla="*/ 2147483647 h 329"/>
              <a:gd name="T22" fmla="*/ 2147483647 w 394"/>
              <a:gd name="T23" fmla="*/ 2147483647 h 329"/>
              <a:gd name="T24" fmla="*/ 2147483647 w 394"/>
              <a:gd name="T25" fmla="*/ 2147483647 h 329"/>
              <a:gd name="T26" fmla="*/ 2147483647 w 394"/>
              <a:gd name="T27" fmla="*/ 2147483647 h 329"/>
              <a:gd name="T28" fmla="*/ 2147483647 w 394"/>
              <a:gd name="T29" fmla="*/ 2147483647 h 329"/>
              <a:gd name="T30" fmla="*/ 2147483647 w 394"/>
              <a:gd name="T31" fmla="*/ 2147483647 h 329"/>
              <a:gd name="T32" fmla="*/ 2147483647 w 394"/>
              <a:gd name="T33" fmla="*/ 2147483647 h 329"/>
              <a:gd name="T34" fmla="*/ 2147483647 w 394"/>
              <a:gd name="T35" fmla="*/ 2147483647 h 329"/>
              <a:gd name="T36" fmla="*/ 2147483647 w 394"/>
              <a:gd name="T37" fmla="*/ 2147483647 h 329"/>
              <a:gd name="T38" fmla="*/ 2147483647 w 394"/>
              <a:gd name="T39" fmla="*/ 2147483647 h 329"/>
              <a:gd name="T40" fmla="*/ 2147483647 w 394"/>
              <a:gd name="T41" fmla="*/ 2147483647 h 329"/>
              <a:gd name="T42" fmla="*/ 2147483647 w 394"/>
              <a:gd name="T43" fmla="*/ 2147483647 h 329"/>
              <a:gd name="T44" fmla="*/ 2147483647 w 394"/>
              <a:gd name="T45" fmla="*/ 2147483647 h 329"/>
              <a:gd name="T46" fmla="*/ 2147483647 w 394"/>
              <a:gd name="T47" fmla="*/ 2147483647 h 329"/>
              <a:gd name="T48" fmla="*/ 2147483647 w 394"/>
              <a:gd name="T49" fmla="*/ 2147483647 h 329"/>
              <a:gd name="T50" fmla="*/ 2147483647 w 394"/>
              <a:gd name="T51" fmla="*/ 2147483647 h 329"/>
              <a:gd name="T52" fmla="*/ 2147483647 w 394"/>
              <a:gd name="T53" fmla="*/ 2147483647 h 329"/>
              <a:gd name="T54" fmla="*/ 2147483647 w 394"/>
              <a:gd name="T55" fmla="*/ 2147483647 h 329"/>
              <a:gd name="T56" fmla="*/ 2147483647 w 394"/>
              <a:gd name="T57" fmla="*/ 2147483647 h 329"/>
              <a:gd name="T58" fmla="*/ 2147483647 w 394"/>
              <a:gd name="T59" fmla="*/ 2147483647 h 329"/>
              <a:gd name="T60" fmla="*/ 2147483647 w 394"/>
              <a:gd name="T61" fmla="*/ 2147483647 h 329"/>
              <a:gd name="T62" fmla="*/ 2147483647 w 394"/>
              <a:gd name="T63" fmla="*/ 2147483647 h 329"/>
              <a:gd name="T64" fmla="*/ 2147483647 w 394"/>
              <a:gd name="T65" fmla="*/ 2147483647 h 329"/>
              <a:gd name="T66" fmla="*/ 2147483647 w 394"/>
              <a:gd name="T67" fmla="*/ 2147483647 h 329"/>
              <a:gd name="T68" fmla="*/ 2147483647 w 394"/>
              <a:gd name="T69" fmla="*/ 2147483647 h 329"/>
              <a:gd name="T70" fmla="*/ 2147483647 w 394"/>
              <a:gd name="T71" fmla="*/ 2147483647 h 329"/>
              <a:gd name="T72" fmla="*/ 2147483647 w 394"/>
              <a:gd name="T73" fmla="*/ 2147483647 h 329"/>
              <a:gd name="T74" fmla="*/ 2147483647 w 394"/>
              <a:gd name="T75" fmla="*/ 2147483647 h 329"/>
              <a:gd name="T76" fmla="*/ 2147483647 w 394"/>
              <a:gd name="T77" fmla="*/ 2147483647 h 329"/>
              <a:gd name="T78" fmla="*/ 2147483647 w 394"/>
              <a:gd name="T79" fmla="*/ 2147483647 h 329"/>
              <a:gd name="T80" fmla="*/ 2147483647 w 394"/>
              <a:gd name="T81" fmla="*/ 2147483647 h 329"/>
              <a:gd name="T82" fmla="*/ 2147483647 w 394"/>
              <a:gd name="T83" fmla="*/ 2147483647 h 329"/>
              <a:gd name="T84" fmla="*/ 2147483647 w 394"/>
              <a:gd name="T85" fmla="*/ 2147483647 h 329"/>
              <a:gd name="T86" fmla="*/ 2147483647 w 394"/>
              <a:gd name="T87" fmla="*/ 2147483647 h 329"/>
              <a:gd name="T88" fmla="*/ 2147483647 w 394"/>
              <a:gd name="T89" fmla="*/ 2147483647 h 329"/>
              <a:gd name="T90" fmla="*/ 2147483647 w 394"/>
              <a:gd name="T91" fmla="*/ 2147483647 h 329"/>
              <a:gd name="T92" fmla="*/ 2147483647 w 394"/>
              <a:gd name="T93" fmla="*/ 2147483647 h 329"/>
              <a:gd name="T94" fmla="*/ 2147483647 w 394"/>
              <a:gd name="T95" fmla="*/ 2147483647 h 329"/>
              <a:gd name="T96" fmla="*/ 2147483647 w 394"/>
              <a:gd name="T97" fmla="*/ 2147483647 h 329"/>
              <a:gd name="T98" fmla="*/ 2147483647 w 394"/>
              <a:gd name="T99" fmla="*/ 2147483647 h 329"/>
              <a:gd name="T100" fmla="*/ 2147483647 w 394"/>
              <a:gd name="T101" fmla="*/ 2147483647 h 329"/>
              <a:gd name="T102" fmla="*/ 2147483647 w 394"/>
              <a:gd name="T103" fmla="*/ 2147483647 h 329"/>
              <a:gd name="T104" fmla="*/ 2147483647 w 394"/>
              <a:gd name="T105" fmla="*/ 2147483647 h 329"/>
              <a:gd name="T106" fmla="*/ 2147483647 w 394"/>
              <a:gd name="T107" fmla="*/ 2147483647 h 329"/>
              <a:gd name="T108" fmla="*/ 2147483647 w 394"/>
              <a:gd name="T109" fmla="*/ 2147483647 h 329"/>
              <a:gd name="T110" fmla="*/ 2147483647 w 394"/>
              <a:gd name="T111" fmla="*/ 2147483647 h 329"/>
              <a:gd name="T112" fmla="*/ 2147483647 w 394"/>
              <a:gd name="T113" fmla="*/ 2147483647 h 329"/>
              <a:gd name="T114" fmla="*/ 2147483647 w 394"/>
              <a:gd name="T115" fmla="*/ 2147483647 h 329"/>
              <a:gd name="T116" fmla="*/ 2147483647 w 394"/>
              <a:gd name="T117" fmla="*/ 214748364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solidFill>
            <a:srgbClr val="B2B2B2"/>
          </a:solidFill>
          <a:ln w="3175" cap="rnd">
            <a:solidFill>
              <a:srgbClr val="B2B2B2"/>
            </a:solidFill>
            <a:round/>
            <a:headEnd/>
            <a:tailEnd/>
          </a:ln>
        </p:spPr>
        <p:txBody>
          <a:bodyPr/>
          <a:lstStyle/>
          <a:p>
            <a:endParaRPr lang="en-US"/>
          </a:p>
        </p:txBody>
      </p:sp>
      <p:sp>
        <p:nvSpPr>
          <p:cNvPr id="33944" name="Freeform 152"/>
          <p:cNvSpPr>
            <a:spLocks noChangeAspect="1"/>
          </p:cNvSpPr>
          <p:nvPr/>
        </p:nvSpPr>
        <p:spPr bwMode="auto">
          <a:xfrm>
            <a:off x="5287963" y="4027488"/>
            <a:ext cx="241300" cy="363537"/>
          </a:xfrm>
          <a:custGeom>
            <a:avLst/>
            <a:gdLst>
              <a:gd name="T0" fmla="*/ 2147483647 w 130"/>
              <a:gd name="T1" fmla="*/ 2147483647 h 196"/>
              <a:gd name="T2" fmla="*/ 2147483647 w 130"/>
              <a:gd name="T3" fmla="*/ 2147483647 h 196"/>
              <a:gd name="T4" fmla="*/ 0 w 130"/>
              <a:gd name="T5" fmla="*/ 2147483647 h 196"/>
              <a:gd name="T6" fmla="*/ 0 w 130"/>
              <a:gd name="T7" fmla="*/ 2147483647 h 196"/>
              <a:gd name="T8" fmla="*/ 2147483647 w 130"/>
              <a:gd name="T9" fmla="*/ 2147483647 h 196"/>
              <a:gd name="T10" fmla="*/ 2147483647 w 130"/>
              <a:gd name="T11" fmla="*/ 2147483647 h 196"/>
              <a:gd name="T12" fmla="*/ 2147483647 w 130"/>
              <a:gd name="T13" fmla="*/ 2147483647 h 196"/>
              <a:gd name="T14" fmla="*/ 2147483647 w 130"/>
              <a:gd name="T15" fmla="*/ 2147483647 h 196"/>
              <a:gd name="T16" fmla="*/ 2147483647 w 130"/>
              <a:gd name="T17" fmla="*/ 2147483647 h 196"/>
              <a:gd name="T18" fmla="*/ 2147483647 w 130"/>
              <a:gd name="T19" fmla="*/ 2147483647 h 196"/>
              <a:gd name="T20" fmla="*/ 2147483647 w 130"/>
              <a:gd name="T21" fmla="*/ 2147483647 h 196"/>
              <a:gd name="T22" fmla="*/ 2147483647 w 130"/>
              <a:gd name="T23" fmla="*/ 2147483647 h 196"/>
              <a:gd name="T24" fmla="*/ 2147483647 w 130"/>
              <a:gd name="T25" fmla="*/ 2147483647 h 196"/>
              <a:gd name="T26" fmla="*/ 2147483647 w 130"/>
              <a:gd name="T27" fmla="*/ 2147483647 h 196"/>
              <a:gd name="T28" fmla="*/ 2147483647 w 130"/>
              <a:gd name="T29" fmla="*/ 2147483647 h 196"/>
              <a:gd name="T30" fmla="*/ 2147483647 w 130"/>
              <a:gd name="T31" fmla="*/ 2147483647 h 196"/>
              <a:gd name="T32" fmla="*/ 2147483647 w 130"/>
              <a:gd name="T33" fmla="*/ 2147483647 h 196"/>
              <a:gd name="T34" fmla="*/ 2147483647 w 130"/>
              <a:gd name="T35" fmla="*/ 2147483647 h 196"/>
              <a:gd name="T36" fmla="*/ 2147483647 w 130"/>
              <a:gd name="T37" fmla="*/ 2147483647 h 196"/>
              <a:gd name="T38" fmla="*/ 2147483647 w 130"/>
              <a:gd name="T39" fmla="*/ 2147483647 h 196"/>
              <a:gd name="T40" fmla="*/ 2147483647 w 130"/>
              <a:gd name="T41" fmla="*/ 2147483647 h 196"/>
              <a:gd name="T42" fmla="*/ 2147483647 w 130"/>
              <a:gd name="T43" fmla="*/ 2147483647 h 196"/>
              <a:gd name="T44" fmla="*/ 2147483647 w 130"/>
              <a:gd name="T45" fmla="*/ 2147483647 h 196"/>
              <a:gd name="T46" fmla="*/ 2147483647 w 130"/>
              <a:gd name="T47" fmla="*/ 2147483647 h 196"/>
              <a:gd name="T48" fmla="*/ 2147483647 w 130"/>
              <a:gd name="T49" fmla="*/ 2147483647 h 196"/>
              <a:gd name="T50" fmla="*/ 2147483647 w 130"/>
              <a:gd name="T51" fmla="*/ 2147483647 h 196"/>
              <a:gd name="T52" fmla="*/ 2147483647 w 130"/>
              <a:gd name="T53" fmla="*/ 0 h 196"/>
              <a:gd name="T54" fmla="*/ 2147483647 w 130"/>
              <a:gd name="T55" fmla="*/ 2147483647 h 196"/>
              <a:gd name="T56" fmla="*/ 2147483647 w 130"/>
              <a:gd name="T57" fmla="*/ 2147483647 h 196"/>
              <a:gd name="T58" fmla="*/ 2147483647 w 130"/>
              <a:gd name="T59" fmla="*/ 2147483647 h 196"/>
              <a:gd name="T60" fmla="*/ 2147483647 w 130"/>
              <a:gd name="T61" fmla="*/ 2147483647 h 196"/>
              <a:gd name="T62" fmla="*/ 2147483647 w 130"/>
              <a:gd name="T63" fmla="*/ 2147483647 h 196"/>
              <a:gd name="T64" fmla="*/ 2147483647 w 130"/>
              <a:gd name="T65" fmla="*/ 2147483647 h 196"/>
              <a:gd name="T66" fmla="*/ 2147483647 w 130"/>
              <a:gd name="T67" fmla="*/ 2147483647 h 196"/>
              <a:gd name="T68" fmla="*/ 2147483647 w 130"/>
              <a:gd name="T69" fmla="*/ 2147483647 h 196"/>
              <a:gd name="T70" fmla="*/ 2147483647 w 130"/>
              <a:gd name="T71" fmla="*/ 2147483647 h 196"/>
              <a:gd name="T72" fmla="*/ 2147483647 w 130"/>
              <a:gd name="T73" fmla="*/ 2147483647 h 196"/>
              <a:gd name="T74" fmla="*/ 2147483647 w 130"/>
              <a:gd name="T75" fmla="*/ 2147483647 h 196"/>
              <a:gd name="T76" fmla="*/ 2147483647 w 130"/>
              <a:gd name="T77" fmla="*/ 2147483647 h 196"/>
              <a:gd name="T78" fmla="*/ 2147483647 w 130"/>
              <a:gd name="T79" fmla="*/ 2147483647 h 196"/>
              <a:gd name="T80" fmla="*/ 2147483647 w 130"/>
              <a:gd name="T81" fmla="*/ 2147483647 h 196"/>
              <a:gd name="T82" fmla="*/ 2147483647 w 130"/>
              <a:gd name="T83" fmla="*/ 2147483647 h 196"/>
              <a:gd name="T84" fmla="*/ 2147483647 w 130"/>
              <a:gd name="T85" fmla="*/ 2147483647 h 196"/>
              <a:gd name="T86" fmla="*/ 2147483647 w 130"/>
              <a:gd name="T87" fmla="*/ 2147483647 h 196"/>
              <a:gd name="T88" fmla="*/ 2147483647 w 130"/>
              <a:gd name="T89" fmla="*/ 2147483647 h 196"/>
              <a:gd name="T90" fmla="*/ 2147483647 w 130"/>
              <a:gd name="T91" fmla="*/ 2147483647 h 196"/>
              <a:gd name="T92" fmla="*/ 2147483647 w 130"/>
              <a:gd name="T93" fmla="*/ 2147483647 h 196"/>
              <a:gd name="T94" fmla="*/ 2147483647 w 130"/>
              <a:gd name="T95" fmla="*/ 2147483647 h 196"/>
              <a:gd name="T96" fmla="*/ 2147483647 w 130"/>
              <a:gd name="T97" fmla="*/ 2147483647 h 196"/>
              <a:gd name="T98" fmla="*/ 2147483647 w 130"/>
              <a:gd name="T99" fmla="*/ 2147483647 h 196"/>
              <a:gd name="T100" fmla="*/ 2147483647 w 130"/>
              <a:gd name="T101" fmla="*/ 2147483647 h 196"/>
              <a:gd name="T102" fmla="*/ 2147483647 w 130"/>
              <a:gd name="T103" fmla="*/ 2147483647 h 196"/>
              <a:gd name="T104" fmla="*/ 2147483647 w 130"/>
              <a:gd name="T105" fmla="*/ 2147483647 h 196"/>
              <a:gd name="T106" fmla="*/ 2147483647 w 130"/>
              <a:gd name="T107" fmla="*/ 2147483647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rgbClr val="B2B2B2"/>
          </a:solidFill>
          <a:ln w="3175" cap="rnd">
            <a:solidFill>
              <a:srgbClr val="B2B2B2"/>
            </a:solidFill>
            <a:round/>
            <a:headEnd/>
            <a:tailEnd/>
          </a:ln>
        </p:spPr>
        <p:txBody>
          <a:bodyPr/>
          <a:lstStyle/>
          <a:p>
            <a:endParaRPr lang="en-US"/>
          </a:p>
        </p:txBody>
      </p:sp>
      <p:sp>
        <p:nvSpPr>
          <p:cNvPr id="33945" name="Freeform 153"/>
          <p:cNvSpPr>
            <a:spLocks noChangeAspect="1"/>
          </p:cNvSpPr>
          <p:nvPr/>
        </p:nvSpPr>
        <p:spPr bwMode="auto">
          <a:xfrm>
            <a:off x="4954588" y="5129213"/>
            <a:ext cx="57150" cy="60325"/>
          </a:xfrm>
          <a:custGeom>
            <a:avLst/>
            <a:gdLst>
              <a:gd name="T0" fmla="*/ 2147483647 w 30"/>
              <a:gd name="T1" fmla="*/ 0 h 32"/>
              <a:gd name="T2" fmla="*/ 2147483647 w 30"/>
              <a:gd name="T3" fmla="*/ 2147483647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2147483647 w 30"/>
              <a:gd name="T13" fmla="*/ 2147483647 h 32"/>
              <a:gd name="T14" fmla="*/ 2147483647 w 30"/>
              <a:gd name="T15" fmla="*/ 2147483647 h 32"/>
              <a:gd name="T16" fmla="*/ 2147483647 w 30"/>
              <a:gd name="T17" fmla="*/ 2147483647 h 32"/>
              <a:gd name="T18" fmla="*/ 2147483647 w 30"/>
              <a:gd name="T19" fmla="*/ 2147483647 h 32"/>
              <a:gd name="T20" fmla="*/ 2147483647 w 30"/>
              <a:gd name="T21" fmla="*/ 2147483647 h 32"/>
              <a:gd name="T22" fmla="*/ 2147483647 w 30"/>
              <a:gd name="T23" fmla="*/ 2147483647 h 32"/>
              <a:gd name="T24" fmla="*/ 2147483647 w 30"/>
              <a:gd name="T25" fmla="*/ 2147483647 h 32"/>
              <a:gd name="T26" fmla="*/ 2147483647 w 30"/>
              <a:gd name="T27" fmla="*/ 2147483647 h 32"/>
              <a:gd name="T28" fmla="*/ 2147483647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rgbClr val="B2B2B2"/>
          </a:solidFill>
          <a:ln w="3175" cap="rnd">
            <a:solidFill>
              <a:srgbClr val="B2B2B2"/>
            </a:solidFill>
            <a:round/>
            <a:headEnd/>
            <a:tailEnd/>
          </a:ln>
        </p:spPr>
        <p:txBody>
          <a:bodyPr/>
          <a:lstStyle/>
          <a:p>
            <a:endParaRPr lang="en-US"/>
          </a:p>
        </p:txBody>
      </p:sp>
      <p:sp>
        <p:nvSpPr>
          <p:cNvPr id="33946" name="Freeform 154"/>
          <p:cNvSpPr>
            <a:spLocks noChangeAspect="1"/>
          </p:cNvSpPr>
          <p:nvPr/>
        </p:nvSpPr>
        <p:spPr bwMode="auto">
          <a:xfrm>
            <a:off x="4573588" y="3414713"/>
            <a:ext cx="9525" cy="6350"/>
          </a:xfrm>
          <a:custGeom>
            <a:avLst/>
            <a:gdLst>
              <a:gd name="T0" fmla="*/ 2147483647 w 5"/>
              <a:gd name="T1" fmla="*/ 0 h 4"/>
              <a:gd name="T2" fmla="*/ 2147483647 w 5"/>
              <a:gd name="T3" fmla="*/ 2147483647 h 4"/>
              <a:gd name="T4" fmla="*/ 2147483647 w 5"/>
              <a:gd name="T5" fmla="*/ 2147483647 h 4"/>
              <a:gd name="T6" fmla="*/ 0 w 5"/>
              <a:gd name="T7" fmla="*/ 2147483647 h 4"/>
              <a:gd name="T8" fmla="*/ 2147483647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3947" name="Freeform 155"/>
          <p:cNvSpPr>
            <a:spLocks noChangeAspect="1"/>
          </p:cNvSpPr>
          <p:nvPr/>
        </p:nvSpPr>
        <p:spPr bwMode="auto">
          <a:xfrm>
            <a:off x="5568950" y="4006850"/>
            <a:ext cx="34925" cy="11113"/>
          </a:xfrm>
          <a:custGeom>
            <a:avLst/>
            <a:gdLst>
              <a:gd name="T0" fmla="*/ 2147483647 w 18"/>
              <a:gd name="T1" fmla="*/ 2147483647 h 7"/>
              <a:gd name="T2" fmla="*/ 2147483647 w 18"/>
              <a:gd name="T3" fmla="*/ 2147483647 h 7"/>
              <a:gd name="T4" fmla="*/ 2147483647 w 18"/>
              <a:gd name="T5" fmla="*/ 0 h 7"/>
              <a:gd name="T6" fmla="*/ 2147483647 w 18"/>
              <a:gd name="T7" fmla="*/ 2147483647 h 7"/>
              <a:gd name="T8" fmla="*/ 2147483647 w 18"/>
              <a:gd name="T9" fmla="*/ 2147483647 h 7"/>
              <a:gd name="T10" fmla="*/ 2147483647 w 18"/>
              <a:gd name="T11" fmla="*/ 2147483647 h 7"/>
              <a:gd name="T12" fmla="*/ 2147483647 w 18"/>
              <a:gd name="T13" fmla="*/ 2147483647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5" y="1"/>
                </a:moveTo>
                <a:cubicBezTo>
                  <a:pt x="6" y="1"/>
                  <a:pt x="8" y="3"/>
                  <a:pt x="9" y="3"/>
                </a:cubicBezTo>
                <a:cubicBezTo>
                  <a:pt x="11" y="3"/>
                  <a:pt x="12" y="0"/>
                  <a:pt x="14" y="0"/>
                </a:cubicBezTo>
                <a:cubicBezTo>
                  <a:pt x="15" y="0"/>
                  <a:pt x="18" y="2"/>
                  <a:pt x="17" y="3"/>
                </a:cubicBezTo>
                <a:cubicBezTo>
                  <a:pt x="16" y="5"/>
                  <a:pt x="14" y="7"/>
                  <a:pt x="11" y="7"/>
                </a:cubicBezTo>
                <a:cubicBezTo>
                  <a:pt x="8" y="7"/>
                  <a:pt x="4" y="6"/>
                  <a:pt x="1" y="4"/>
                </a:cubicBezTo>
                <a:cubicBezTo>
                  <a:pt x="0" y="3"/>
                  <a:pt x="3" y="1"/>
                  <a:pt x="5" y="1"/>
                </a:cubicBezTo>
                <a:close/>
              </a:path>
            </a:pathLst>
          </a:custGeom>
          <a:solidFill>
            <a:srgbClr val="B2B2B2"/>
          </a:solidFill>
          <a:ln w="3175" cap="rnd">
            <a:solidFill>
              <a:srgbClr val="B2B2B2"/>
            </a:solidFill>
            <a:round/>
            <a:headEnd/>
            <a:tailEnd/>
          </a:ln>
        </p:spPr>
        <p:txBody>
          <a:bodyPr/>
          <a:lstStyle/>
          <a:p>
            <a:endParaRPr lang="en-US"/>
          </a:p>
        </p:txBody>
      </p:sp>
      <p:sp>
        <p:nvSpPr>
          <p:cNvPr id="33948" name="Freeform 156"/>
          <p:cNvSpPr>
            <a:spLocks noChangeAspect="1"/>
          </p:cNvSpPr>
          <p:nvPr/>
        </p:nvSpPr>
        <p:spPr bwMode="auto">
          <a:xfrm>
            <a:off x="5248275" y="4495800"/>
            <a:ext cx="11113" cy="22225"/>
          </a:xfrm>
          <a:custGeom>
            <a:avLst/>
            <a:gdLst>
              <a:gd name="T0" fmla="*/ 2147483647 w 6"/>
              <a:gd name="T1" fmla="*/ 2147483647 h 13"/>
              <a:gd name="T2" fmla="*/ 2147483647 w 6"/>
              <a:gd name="T3" fmla="*/ 2147483647 h 13"/>
              <a:gd name="T4" fmla="*/ 2147483647 w 6"/>
              <a:gd name="T5" fmla="*/ 2147483647 h 13"/>
              <a:gd name="T6" fmla="*/ 2147483647 w 6"/>
              <a:gd name="T7" fmla="*/ 2147483647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rgbClr val="B2B2B2"/>
          </a:solidFill>
          <a:ln w="3175" cap="rnd">
            <a:solidFill>
              <a:srgbClr val="B2B2B2"/>
            </a:solidFill>
            <a:round/>
            <a:headEnd/>
            <a:tailEnd/>
          </a:ln>
        </p:spPr>
        <p:txBody>
          <a:bodyPr/>
          <a:lstStyle/>
          <a:p>
            <a:endParaRPr lang="en-US"/>
          </a:p>
        </p:txBody>
      </p:sp>
      <p:sp>
        <p:nvSpPr>
          <p:cNvPr id="33949" name="Freeform 157"/>
          <p:cNvSpPr>
            <a:spLocks noChangeAspect="1"/>
          </p:cNvSpPr>
          <p:nvPr/>
        </p:nvSpPr>
        <p:spPr bwMode="auto">
          <a:xfrm>
            <a:off x="4522788" y="4246563"/>
            <a:ext cx="15875" cy="19050"/>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rgbClr val="B2B2B2"/>
          </a:solidFill>
          <a:ln w="3175" cap="rnd">
            <a:solidFill>
              <a:srgbClr val="B2B2B2"/>
            </a:solidFill>
            <a:round/>
            <a:headEnd/>
            <a:tailEnd/>
          </a:ln>
        </p:spPr>
        <p:txBody>
          <a:bodyPr/>
          <a:lstStyle/>
          <a:p>
            <a:endParaRPr lang="en-US"/>
          </a:p>
        </p:txBody>
      </p:sp>
      <p:sp>
        <p:nvSpPr>
          <p:cNvPr id="33950" name="Freeform 158"/>
          <p:cNvSpPr>
            <a:spLocks noChangeAspect="1"/>
          </p:cNvSpPr>
          <p:nvPr/>
        </p:nvSpPr>
        <p:spPr bwMode="auto">
          <a:xfrm>
            <a:off x="4484688" y="4330700"/>
            <a:ext cx="9525" cy="11113"/>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rgbClr val="B2B2B2"/>
          </a:solidFill>
          <a:ln w="3175" cap="rnd">
            <a:solidFill>
              <a:srgbClr val="B2B2B2"/>
            </a:solidFill>
            <a:round/>
            <a:headEnd/>
            <a:tailEnd/>
          </a:ln>
        </p:spPr>
        <p:txBody>
          <a:bodyPr/>
          <a:lstStyle/>
          <a:p>
            <a:endParaRPr lang="en-US"/>
          </a:p>
        </p:txBody>
      </p:sp>
      <p:sp>
        <p:nvSpPr>
          <p:cNvPr id="33951" name="Oval 159"/>
          <p:cNvSpPr>
            <a:spLocks noChangeAspect="1" noChangeArrowheads="1"/>
          </p:cNvSpPr>
          <p:nvPr/>
        </p:nvSpPr>
        <p:spPr bwMode="auto">
          <a:xfrm>
            <a:off x="3756025" y="3943350"/>
            <a:ext cx="9525" cy="6350"/>
          </a:xfrm>
          <a:prstGeom prst="ellipse">
            <a:avLst/>
          </a:prstGeom>
          <a:solidFill>
            <a:srgbClr val="B2B2B2"/>
          </a:solidFill>
          <a:ln w="3175" cap="rnd">
            <a:solidFill>
              <a:srgbClr val="B2B2B2"/>
            </a:solidFill>
            <a:round/>
            <a:headEnd/>
            <a:tailEnd/>
          </a:ln>
        </p:spPr>
        <p:txBody>
          <a:bodyPr/>
          <a:lstStyle/>
          <a:p>
            <a:endParaRPr lang="en-US"/>
          </a:p>
        </p:txBody>
      </p:sp>
      <p:sp>
        <p:nvSpPr>
          <p:cNvPr id="33952" name="Freeform 160"/>
          <p:cNvSpPr>
            <a:spLocks noChangeAspect="1"/>
          </p:cNvSpPr>
          <p:nvPr/>
        </p:nvSpPr>
        <p:spPr bwMode="auto">
          <a:xfrm>
            <a:off x="3779838" y="3938588"/>
            <a:ext cx="9525" cy="6350"/>
          </a:xfrm>
          <a:custGeom>
            <a:avLst/>
            <a:gdLst>
              <a:gd name="T0" fmla="*/ 2147483647 w 5"/>
              <a:gd name="T1" fmla="*/ 0 h 4"/>
              <a:gd name="T2" fmla="*/ 2147483647 w 5"/>
              <a:gd name="T3" fmla="*/ 2147483647 h 4"/>
              <a:gd name="T4" fmla="*/ 2147483647 w 5"/>
              <a:gd name="T5" fmla="*/ 2147483647 h 4"/>
              <a:gd name="T6" fmla="*/ 0 w 5"/>
              <a:gd name="T7" fmla="*/ 2147483647 h 4"/>
              <a:gd name="T8" fmla="*/ 2147483647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4"/>
                  <a:pt x="3" y="4"/>
                  <a:pt x="2" y="4"/>
                </a:cubicBezTo>
                <a:cubicBezTo>
                  <a:pt x="1" y="4"/>
                  <a:pt x="0" y="3"/>
                  <a:pt x="0" y="2"/>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3953" name="Oval 161"/>
          <p:cNvSpPr>
            <a:spLocks noChangeAspect="1" noChangeArrowheads="1"/>
          </p:cNvSpPr>
          <p:nvPr/>
        </p:nvSpPr>
        <p:spPr bwMode="auto">
          <a:xfrm>
            <a:off x="3794125" y="3910013"/>
            <a:ext cx="9525" cy="4762"/>
          </a:xfrm>
          <a:prstGeom prst="ellipse">
            <a:avLst/>
          </a:prstGeom>
          <a:solidFill>
            <a:srgbClr val="B2B2B2"/>
          </a:solidFill>
          <a:ln w="3175" cap="rnd">
            <a:solidFill>
              <a:srgbClr val="B2B2B2"/>
            </a:solidFill>
            <a:round/>
            <a:headEnd/>
            <a:tailEnd/>
          </a:ln>
        </p:spPr>
        <p:txBody>
          <a:bodyPr/>
          <a:lstStyle/>
          <a:p>
            <a:endParaRPr lang="en-US"/>
          </a:p>
        </p:txBody>
      </p:sp>
      <p:sp>
        <p:nvSpPr>
          <p:cNvPr id="33954" name="Freeform 162"/>
          <p:cNvSpPr>
            <a:spLocks noChangeAspect="1"/>
          </p:cNvSpPr>
          <p:nvPr/>
        </p:nvSpPr>
        <p:spPr bwMode="auto">
          <a:xfrm>
            <a:off x="3763963" y="3898900"/>
            <a:ext cx="9525" cy="6350"/>
          </a:xfrm>
          <a:custGeom>
            <a:avLst/>
            <a:gdLst>
              <a:gd name="T0" fmla="*/ 2147483647 w 6"/>
              <a:gd name="T1" fmla="*/ 0 h 4"/>
              <a:gd name="T2" fmla="*/ 2147483647 w 6"/>
              <a:gd name="T3" fmla="*/ 2147483647 h 4"/>
              <a:gd name="T4" fmla="*/ 2147483647 w 6"/>
              <a:gd name="T5" fmla="*/ 2147483647 h 4"/>
              <a:gd name="T6" fmla="*/ 0 w 6"/>
              <a:gd name="T7" fmla="*/ 2147483647 h 4"/>
              <a:gd name="T8" fmla="*/ 2147483647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0"/>
                </a:moveTo>
                <a:cubicBezTo>
                  <a:pt x="4" y="0"/>
                  <a:pt x="6" y="1"/>
                  <a:pt x="5" y="2"/>
                </a:cubicBezTo>
                <a:cubicBezTo>
                  <a:pt x="5" y="3"/>
                  <a:pt x="3" y="4"/>
                  <a:pt x="2" y="3"/>
                </a:cubicBezTo>
                <a:cubicBezTo>
                  <a:pt x="1" y="3"/>
                  <a:pt x="0" y="2"/>
                  <a:pt x="0" y="1"/>
                </a:cubicBezTo>
                <a:cubicBezTo>
                  <a:pt x="0"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3955" name="Freeform 163"/>
          <p:cNvSpPr>
            <a:spLocks noChangeAspect="1"/>
          </p:cNvSpPr>
          <p:nvPr/>
        </p:nvSpPr>
        <p:spPr bwMode="auto">
          <a:xfrm>
            <a:off x="3794125" y="3895725"/>
            <a:ext cx="4763" cy="4763"/>
          </a:xfrm>
          <a:custGeom>
            <a:avLst/>
            <a:gdLst>
              <a:gd name="T0" fmla="*/ 2147483647 w 3"/>
              <a:gd name="T1" fmla="*/ 0 h 3"/>
              <a:gd name="T2" fmla="*/ 2147483647 w 3"/>
              <a:gd name="T3" fmla="*/ 2147483647 h 3"/>
              <a:gd name="T4" fmla="*/ 2147483647 w 3"/>
              <a:gd name="T5" fmla="*/ 2147483647 h 3"/>
              <a:gd name="T6" fmla="*/ 0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2"/>
                  <a:pt x="2" y="3"/>
                </a:cubicBezTo>
                <a:cubicBezTo>
                  <a:pt x="1" y="3"/>
                  <a:pt x="0" y="2"/>
                  <a:pt x="0" y="1"/>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3956" name="Freeform 164"/>
          <p:cNvSpPr>
            <a:spLocks noChangeAspect="1"/>
          </p:cNvSpPr>
          <p:nvPr/>
        </p:nvSpPr>
        <p:spPr bwMode="auto">
          <a:xfrm>
            <a:off x="3748088" y="3890963"/>
            <a:ext cx="6350" cy="6350"/>
          </a:xfrm>
          <a:custGeom>
            <a:avLst/>
            <a:gdLst>
              <a:gd name="T0" fmla="*/ 2147483647 w 3"/>
              <a:gd name="T1" fmla="*/ 0 h 3"/>
              <a:gd name="T2" fmla="*/ 2147483647 w 3"/>
              <a:gd name="T3" fmla="*/ 2147483647 h 3"/>
              <a:gd name="T4" fmla="*/ 2147483647 w 3"/>
              <a:gd name="T5" fmla="*/ 2147483647 h 3"/>
              <a:gd name="T6" fmla="*/ 0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3"/>
                  <a:pt x="2" y="3"/>
                </a:cubicBezTo>
                <a:cubicBezTo>
                  <a:pt x="1" y="3"/>
                  <a:pt x="0" y="2"/>
                  <a:pt x="0" y="2"/>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3957" name="Freeform 165"/>
          <p:cNvSpPr>
            <a:spLocks noChangeAspect="1"/>
          </p:cNvSpPr>
          <p:nvPr/>
        </p:nvSpPr>
        <p:spPr bwMode="auto">
          <a:xfrm>
            <a:off x="3784600" y="3935413"/>
            <a:ext cx="7938" cy="6350"/>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2" y="0"/>
                  <a:pt x="4" y="0"/>
                  <a:pt x="4" y="1"/>
                </a:cubicBezTo>
                <a:cubicBezTo>
                  <a:pt x="4" y="2"/>
                  <a:pt x="3" y="2"/>
                  <a:pt x="2" y="2"/>
                </a:cubicBezTo>
                <a:cubicBezTo>
                  <a:pt x="1" y="3"/>
                  <a:pt x="0" y="2"/>
                  <a:pt x="0" y="1"/>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3958" name="Freeform 166"/>
          <p:cNvSpPr>
            <a:spLocks noChangeAspect="1"/>
          </p:cNvSpPr>
          <p:nvPr/>
        </p:nvSpPr>
        <p:spPr bwMode="auto">
          <a:xfrm>
            <a:off x="3748088" y="3944938"/>
            <a:ext cx="6350"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2"/>
                  <a:pt x="0" y="2"/>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3959" name="Freeform 167"/>
          <p:cNvSpPr>
            <a:spLocks noChangeAspect="1"/>
          </p:cNvSpPr>
          <p:nvPr/>
        </p:nvSpPr>
        <p:spPr bwMode="auto">
          <a:xfrm>
            <a:off x="3741738" y="3881438"/>
            <a:ext cx="9525" cy="6350"/>
          </a:xfrm>
          <a:custGeom>
            <a:avLst/>
            <a:gdLst>
              <a:gd name="T0" fmla="*/ 2147483647 w 5"/>
              <a:gd name="T1" fmla="*/ 2147483647 h 4"/>
              <a:gd name="T2" fmla="*/ 2147483647 w 5"/>
              <a:gd name="T3" fmla="*/ 2147483647 h 4"/>
              <a:gd name="T4" fmla="*/ 2147483647 w 5"/>
              <a:gd name="T5" fmla="*/ 2147483647 h 4"/>
              <a:gd name="T6" fmla="*/ 0 w 5"/>
              <a:gd name="T7" fmla="*/ 2147483647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1"/>
                </a:moveTo>
                <a:cubicBezTo>
                  <a:pt x="2" y="0"/>
                  <a:pt x="4" y="1"/>
                  <a:pt x="4" y="1"/>
                </a:cubicBezTo>
                <a:cubicBezTo>
                  <a:pt x="5" y="2"/>
                  <a:pt x="4" y="4"/>
                  <a:pt x="3" y="4"/>
                </a:cubicBezTo>
                <a:cubicBezTo>
                  <a:pt x="2" y="4"/>
                  <a:pt x="0" y="4"/>
                  <a:pt x="0" y="3"/>
                </a:cubicBezTo>
                <a:cubicBezTo>
                  <a:pt x="0" y="3"/>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3960" name="Freeform 168"/>
          <p:cNvSpPr>
            <a:spLocks noChangeAspect="1"/>
          </p:cNvSpPr>
          <p:nvPr/>
        </p:nvSpPr>
        <p:spPr bwMode="auto">
          <a:xfrm>
            <a:off x="3990975" y="3562350"/>
            <a:ext cx="20638" cy="26988"/>
          </a:xfrm>
          <a:custGeom>
            <a:avLst/>
            <a:gdLst>
              <a:gd name="T0" fmla="*/ 2147483647 w 11"/>
              <a:gd name="T1" fmla="*/ 2147483647 h 14"/>
              <a:gd name="T2" fmla="*/ 2147483647 w 11"/>
              <a:gd name="T3" fmla="*/ 2147483647 h 14"/>
              <a:gd name="T4" fmla="*/ 2147483647 w 11"/>
              <a:gd name="T5" fmla="*/ 2147483647 h 14"/>
              <a:gd name="T6" fmla="*/ 2147483647 w 11"/>
              <a:gd name="T7" fmla="*/ 2147483647 h 14"/>
              <a:gd name="T8" fmla="*/ 2147483647 w 11"/>
              <a:gd name="T9" fmla="*/ 0 h 14"/>
              <a:gd name="T10" fmla="*/ 2147483647 w 11"/>
              <a:gd name="T11" fmla="*/ 2147483647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3961" name="Freeform 169"/>
          <p:cNvSpPr>
            <a:spLocks noChangeAspect="1"/>
          </p:cNvSpPr>
          <p:nvPr/>
        </p:nvSpPr>
        <p:spPr bwMode="auto">
          <a:xfrm>
            <a:off x="4011613" y="3546475"/>
            <a:ext cx="14287" cy="15875"/>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rgbClr val="B2B2B2"/>
          </a:solidFill>
          <a:ln w="3175" cap="rnd">
            <a:solidFill>
              <a:srgbClr val="B2B2B2"/>
            </a:solidFill>
            <a:round/>
            <a:headEnd/>
            <a:tailEnd/>
          </a:ln>
        </p:spPr>
        <p:txBody>
          <a:bodyPr/>
          <a:lstStyle/>
          <a:p>
            <a:endParaRPr lang="en-US"/>
          </a:p>
        </p:txBody>
      </p:sp>
      <p:sp>
        <p:nvSpPr>
          <p:cNvPr id="33962" name="Freeform 170"/>
          <p:cNvSpPr>
            <a:spLocks noChangeAspect="1"/>
          </p:cNvSpPr>
          <p:nvPr/>
        </p:nvSpPr>
        <p:spPr bwMode="auto">
          <a:xfrm>
            <a:off x="3965575" y="3575050"/>
            <a:ext cx="14288" cy="15875"/>
          </a:xfrm>
          <a:custGeom>
            <a:avLst/>
            <a:gdLst>
              <a:gd name="T0" fmla="*/ 2147483647 w 8"/>
              <a:gd name="T1" fmla="*/ 2147483647 h 8"/>
              <a:gd name="T2" fmla="*/ 2147483647 w 8"/>
              <a:gd name="T3" fmla="*/ 2147483647 h 8"/>
              <a:gd name="T4" fmla="*/ 2147483647 w 8"/>
              <a:gd name="T5" fmla="*/ 2147483647 h 8"/>
              <a:gd name="T6" fmla="*/ 0 w 8"/>
              <a:gd name="T7" fmla="*/ 2147483647 h 8"/>
              <a:gd name="T8" fmla="*/ 2147483647 w 8"/>
              <a:gd name="T9" fmla="*/ 2147483647 h 8"/>
              <a:gd name="T10" fmla="*/ 2147483647 w 8"/>
              <a:gd name="T11" fmla="*/ 2147483647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solidFill>
            <a:srgbClr val="B2B2B2"/>
          </a:solidFill>
          <a:ln w="3175" cap="rnd">
            <a:solidFill>
              <a:srgbClr val="B2B2B2"/>
            </a:solidFill>
            <a:round/>
            <a:headEnd/>
            <a:tailEnd/>
          </a:ln>
        </p:spPr>
        <p:txBody>
          <a:bodyPr/>
          <a:lstStyle/>
          <a:p>
            <a:endParaRPr lang="en-US"/>
          </a:p>
        </p:txBody>
      </p:sp>
      <p:sp>
        <p:nvSpPr>
          <p:cNvPr id="33963" name="Freeform 171"/>
          <p:cNvSpPr>
            <a:spLocks noChangeAspect="1"/>
          </p:cNvSpPr>
          <p:nvPr/>
        </p:nvSpPr>
        <p:spPr bwMode="auto">
          <a:xfrm>
            <a:off x="3940175" y="3565525"/>
            <a:ext cx="20638" cy="17463"/>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rgbClr val="B2B2B2"/>
          </a:solidFill>
          <a:ln w="3175" cap="rnd">
            <a:solidFill>
              <a:srgbClr val="B2B2B2"/>
            </a:solidFill>
            <a:round/>
            <a:headEnd/>
            <a:tailEnd/>
          </a:ln>
        </p:spPr>
        <p:txBody>
          <a:bodyPr/>
          <a:lstStyle/>
          <a:p>
            <a:endParaRPr lang="en-US"/>
          </a:p>
        </p:txBody>
      </p:sp>
      <p:sp>
        <p:nvSpPr>
          <p:cNvPr id="33964" name="Freeform 172"/>
          <p:cNvSpPr>
            <a:spLocks noChangeAspect="1"/>
          </p:cNvSpPr>
          <p:nvPr/>
        </p:nvSpPr>
        <p:spPr bwMode="auto">
          <a:xfrm>
            <a:off x="3929063" y="3576638"/>
            <a:ext cx="11112"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3" y="0"/>
                  <a:pt x="5" y="1"/>
                  <a:pt x="6" y="3"/>
                </a:cubicBezTo>
                <a:cubicBezTo>
                  <a:pt x="6" y="4"/>
                  <a:pt x="4" y="5"/>
                  <a:pt x="3" y="4"/>
                </a:cubicBezTo>
                <a:cubicBezTo>
                  <a:pt x="2"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3965" name="Freeform 173"/>
          <p:cNvSpPr>
            <a:spLocks noChangeAspect="1"/>
          </p:cNvSpPr>
          <p:nvPr/>
        </p:nvSpPr>
        <p:spPr bwMode="auto">
          <a:xfrm>
            <a:off x="3913188" y="3589338"/>
            <a:ext cx="11112" cy="9525"/>
          </a:xfrm>
          <a:custGeom>
            <a:avLst/>
            <a:gdLst>
              <a:gd name="T0" fmla="*/ 2147483647 w 5"/>
              <a:gd name="T1" fmla="*/ 0 h 6"/>
              <a:gd name="T2" fmla="*/ 2147483647 w 5"/>
              <a:gd name="T3" fmla="*/ 2147483647 h 6"/>
              <a:gd name="T4" fmla="*/ 2147483647 w 5"/>
              <a:gd name="T5" fmla="*/ 2147483647 h 6"/>
              <a:gd name="T6" fmla="*/ 2147483647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cubicBezTo>
                  <a:pt x="5" y="2"/>
                  <a:pt x="4" y="4"/>
                  <a:pt x="3" y="5"/>
                </a:cubicBezTo>
                <a:cubicBezTo>
                  <a:pt x="2" y="6"/>
                  <a:pt x="0" y="3"/>
                  <a:pt x="1" y="2"/>
                </a:cubicBezTo>
                <a:cubicBezTo>
                  <a:pt x="1" y="1"/>
                  <a:pt x="3" y="0"/>
                  <a:pt x="4" y="0"/>
                </a:cubicBezTo>
                <a:close/>
              </a:path>
            </a:pathLst>
          </a:custGeom>
          <a:solidFill>
            <a:srgbClr val="B2B2B2"/>
          </a:solidFill>
          <a:ln w="3175" cap="rnd">
            <a:solidFill>
              <a:srgbClr val="B2B2B2"/>
            </a:solidFill>
            <a:round/>
            <a:headEnd/>
            <a:tailEnd/>
          </a:ln>
        </p:spPr>
        <p:txBody>
          <a:bodyPr/>
          <a:lstStyle/>
          <a:p>
            <a:endParaRPr lang="en-US"/>
          </a:p>
        </p:txBody>
      </p:sp>
      <p:sp>
        <p:nvSpPr>
          <p:cNvPr id="33966" name="Freeform 174"/>
          <p:cNvSpPr>
            <a:spLocks noChangeAspect="1"/>
          </p:cNvSpPr>
          <p:nvPr/>
        </p:nvSpPr>
        <p:spPr bwMode="auto">
          <a:xfrm>
            <a:off x="3917950" y="3557588"/>
            <a:ext cx="6350" cy="14287"/>
          </a:xfrm>
          <a:custGeom>
            <a:avLst/>
            <a:gdLst>
              <a:gd name="T0" fmla="*/ 2147483647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2"/>
                </a:moveTo>
                <a:cubicBezTo>
                  <a:pt x="4" y="4"/>
                  <a:pt x="4" y="6"/>
                  <a:pt x="3" y="7"/>
                </a:cubicBezTo>
                <a:cubicBezTo>
                  <a:pt x="2" y="7"/>
                  <a:pt x="1" y="5"/>
                  <a:pt x="1" y="4"/>
                </a:cubicBezTo>
                <a:cubicBezTo>
                  <a:pt x="0" y="3"/>
                  <a:pt x="0" y="1"/>
                  <a:pt x="1" y="1"/>
                </a:cubicBezTo>
                <a:cubicBezTo>
                  <a:pt x="2"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3967" name="Freeform 175"/>
          <p:cNvSpPr>
            <a:spLocks noChangeAspect="1"/>
          </p:cNvSpPr>
          <p:nvPr/>
        </p:nvSpPr>
        <p:spPr bwMode="auto">
          <a:xfrm>
            <a:off x="3938588" y="3444875"/>
            <a:ext cx="14287" cy="6350"/>
          </a:xfrm>
          <a:custGeom>
            <a:avLst/>
            <a:gdLst>
              <a:gd name="T0" fmla="*/ 2147483647 w 8"/>
              <a:gd name="T1" fmla="*/ 0 h 4"/>
              <a:gd name="T2" fmla="*/ 2147483647 w 8"/>
              <a:gd name="T3" fmla="*/ 2147483647 h 4"/>
              <a:gd name="T4" fmla="*/ 2147483647 w 8"/>
              <a:gd name="T5" fmla="*/ 2147483647 h 4"/>
              <a:gd name="T6" fmla="*/ 0 w 8"/>
              <a:gd name="T7" fmla="*/ 2147483647 h 4"/>
              <a:gd name="T8" fmla="*/ 2147483647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0"/>
                </a:moveTo>
                <a:cubicBezTo>
                  <a:pt x="5" y="0"/>
                  <a:pt x="7" y="0"/>
                  <a:pt x="8" y="2"/>
                </a:cubicBezTo>
                <a:cubicBezTo>
                  <a:pt x="8" y="4"/>
                  <a:pt x="5" y="4"/>
                  <a:pt x="4" y="4"/>
                </a:cubicBezTo>
                <a:cubicBezTo>
                  <a:pt x="2" y="4"/>
                  <a:pt x="0" y="4"/>
                  <a:pt x="0" y="2"/>
                </a:cubicBezTo>
                <a:cubicBezTo>
                  <a:pt x="0" y="1"/>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3968" name="Freeform 176"/>
          <p:cNvSpPr>
            <a:spLocks noChangeAspect="1"/>
          </p:cNvSpPr>
          <p:nvPr/>
        </p:nvSpPr>
        <p:spPr bwMode="auto">
          <a:xfrm>
            <a:off x="5546725" y="4019550"/>
            <a:ext cx="7938" cy="4763"/>
          </a:xfrm>
          <a:custGeom>
            <a:avLst/>
            <a:gdLst>
              <a:gd name="T0" fmla="*/ 2147483647 w 5"/>
              <a:gd name="T1" fmla="*/ 2147483647 h 2"/>
              <a:gd name="T2" fmla="*/ 2147483647 w 5"/>
              <a:gd name="T3" fmla="*/ 2147483647 h 2"/>
              <a:gd name="T4" fmla="*/ 2147483647 w 5"/>
              <a:gd name="T5" fmla="*/ 2147483647 h 2"/>
              <a:gd name="T6" fmla="*/ 0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3969" name="Freeform 177"/>
          <p:cNvSpPr>
            <a:spLocks noChangeAspect="1"/>
          </p:cNvSpPr>
          <p:nvPr/>
        </p:nvSpPr>
        <p:spPr bwMode="auto">
          <a:xfrm>
            <a:off x="6662738" y="4167188"/>
            <a:ext cx="1587" cy="9525"/>
          </a:xfrm>
          <a:custGeom>
            <a:avLst/>
            <a:gdLst>
              <a:gd name="T0" fmla="*/ 2147483647 w 1"/>
              <a:gd name="T1" fmla="*/ 2147483647 h 4"/>
              <a:gd name="T2" fmla="*/ 0 w 1"/>
              <a:gd name="T3" fmla="*/ 2147483647 h 4"/>
              <a:gd name="T4" fmla="*/ 0 w 1"/>
              <a:gd name="T5" fmla="*/ 2147483647 h 4"/>
              <a:gd name="T6" fmla="*/ 0 w 1"/>
              <a:gd name="T7" fmla="*/ 0 h 4"/>
              <a:gd name="T8" fmla="*/ 2147483647 w 1"/>
              <a:gd name="T9" fmla="*/ 214748364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0" y="4"/>
                </a:cubicBezTo>
                <a:cubicBezTo>
                  <a:pt x="0" y="4"/>
                  <a:pt x="0" y="3"/>
                  <a:pt x="0" y="2"/>
                </a:cubicBezTo>
                <a:cubicBezTo>
                  <a:pt x="0" y="2"/>
                  <a:pt x="0" y="0"/>
                  <a:pt x="0" y="0"/>
                </a:cubicBezTo>
                <a:cubicBezTo>
                  <a:pt x="1" y="0"/>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3970" name="Freeform 178"/>
          <p:cNvSpPr>
            <a:spLocks noChangeAspect="1"/>
          </p:cNvSpPr>
          <p:nvPr/>
        </p:nvSpPr>
        <p:spPr bwMode="auto">
          <a:xfrm>
            <a:off x="6619875" y="3994150"/>
            <a:ext cx="1588" cy="7938"/>
          </a:xfrm>
          <a:custGeom>
            <a:avLst/>
            <a:gdLst>
              <a:gd name="T0" fmla="*/ 2147483647 w 1"/>
              <a:gd name="T1" fmla="*/ 2147483647 h 4"/>
              <a:gd name="T2" fmla="*/ 2147483647 w 1"/>
              <a:gd name="T3" fmla="*/ 2147483647 h 4"/>
              <a:gd name="T4" fmla="*/ 0 w 1"/>
              <a:gd name="T5" fmla="*/ 2147483647 h 4"/>
              <a:gd name="T6" fmla="*/ 0 w 1"/>
              <a:gd name="T7" fmla="*/ 0 h 4"/>
              <a:gd name="T8" fmla="*/ 2147483647 w 1"/>
              <a:gd name="T9" fmla="*/ 214748364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1" y="4"/>
                </a:cubicBezTo>
                <a:cubicBezTo>
                  <a:pt x="0" y="4"/>
                  <a:pt x="0" y="3"/>
                  <a:pt x="0" y="2"/>
                </a:cubicBezTo>
                <a:cubicBezTo>
                  <a:pt x="0" y="1"/>
                  <a:pt x="0" y="0"/>
                  <a:pt x="0" y="0"/>
                </a:cubicBezTo>
                <a:cubicBezTo>
                  <a:pt x="1" y="0"/>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3971" name="Freeform 179"/>
          <p:cNvSpPr>
            <a:spLocks noChangeAspect="1"/>
          </p:cNvSpPr>
          <p:nvPr/>
        </p:nvSpPr>
        <p:spPr bwMode="auto">
          <a:xfrm>
            <a:off x="6618288" y="4033838"/>
            <a:ext cx="1587"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3"/>
                  <a:pt x="0" y="3"/>
                </a:cubicBezTo>
                <a:cubicBezTo>
                  <a:pt x="0" y="2"/>
                  <a:pt x="1" y="0"/>
                  <a:pt x="1"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72" name="Freeform 180"/>
          <p:cNvSpPr>
            <a:spLocks noChangeAspect="1"/>
          </p:cNvSpPr>
          <p:nvPr/>
        </p:nvSpPr>
        <p:spPr bwMode="auto">
          <a:xfrm>
            <a:off x="6619875" y="4056063"/>
            <a:ext cx="6350" cy="7937"/>
          </a:xfrm>
          <a:custGeom>
            <a:avLst/>
            <a:gdLst>
              <a:gd name="T0" fmla="*/ 2147483647 w 2"/>
              <a:gd name="T1" fmla="*/ 2147483647 h 5"/>
              <a:gd name="T2" fmla="*/ 2147483647 w 2"/>
              <a:gd name="T3" fmla="*/ 2147483647 h 5"/>
              <a:gd name="T4" fmla="*/ 2147483647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2" y="5"/>
                </a:cubicBezTo>
                <a:cubicBezTo>
                  <a:pt x="1" y="4"/>
                  <a:pt x="1" y="3"/>
                  <a:pt x="1" y="3"/>
                </a:cubicBezTo>
                <a:cubicBezTo>
                  <a:pt x="1" y="2"/>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73" name="Freeform 181"/>
          <p:cNvSpPr>
            <a:spLocks noChangeAspect="1"/>
          </p:cNvSpPr>
          <p:nvPr/>
        </p:nvSpPr>
        <p:spPr bwMode="auto">
          <a:xfrm>
            <a:off x="6621463" y="4078288"/>
            <a:ext cx="6350" cy="9525"/>
          </a:xfrm>
          <a:custGeom>
            <a:avLst/>
            <a:gdLst>
              <a:gd name="T0" fmla="*/ 2147483647 w 3"/>
              <a:gd name="T1" fmla="*/ 2147483647 h 5"/>
              <a:gd name="T2" fmla="*/ 0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5"/>
                </a:cubicBezTo>
                <a:cubicBezTo>
                  <a:pt x="0" y="4"/>
                  <a:pt x="0" y="3"/>
                  <a:pt x="0" y="2"/>
                </a:cubicBezTo>
                <a:cubicBezTo>
                  <a:pt x="1" y="2"/>
                  <a:pt x="2" y="0"/>
                  <a:pt x="2" y="0"/>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74" name="Freeform 182"/>
          <p:cNvSpPr>
            <a:spLocks noChangeAspect="1"/>
          </p:cNvSpPr>
          <p:nvPr/>
        </p:nvSpPr>
        <p:spPr bwMode="auto">
          <a:xfrm>
            <a:off x="6621463" y="4008438"/>
            <a:ext cx="6350" cy="9525"/>
          </a:xfrm>
          <a:custGeom>
            <a:avLst/>
            <a:gdLst>
              <a:gd name="T0" fmla="*/ 2147483647 w 2"/>
              <a:gd name="T1" fmla="*/ 2147483647 h 5"/>
              <a:gd name="T2" fmla="*/ 2147483647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75" name="Freeform 183"/>
          <p:cNvSpPr>
            <a:spLocks noChangeAspect="1"/>
          </p:cNvSpPr>
          <p:nvPr/>
        </p:nvSpPr>
        <p:spPr bwMode="auto">
          <a:xfrm>
            <a:off x="6489700" y="3983038"/>
            <a:ext cx="9525" cy="19050"/>
          </a:xfrm>
          <a:custGeom>
            <a:avLst/>
            <a:gdLst>
              <a:gd name="T0" fmla="*/ 2147483647 w 4"/>
              <a:gd name="T1" fmla="*/ 2147483647 h 10"/>
              <a:gd name="T2" fmla="*/ 2147483647 w 4"/>
              <a:gd name="T3" fmla="*/ 2147483647 h 10"/>
              <a:gd name="T4" fmla="*/ 2147483647 w 4"/>
              <a:gd name="T5" fmla="*/ 2147483647 h 10"/>
              <a:gd name="T6" fmla="*/ 2147483647 w 4"/>
              <a:gd name="T7" fmla="*/ 2147483647 h 10"/>
              <a:gd name="T8" fmla="*/ 2147483647 w 4"/>
              <a:gd name="T9" fmla="*/ 214748364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solidFill>
            <a:srgbClr val="B2B2B2"/>
          </a:solidFill>
          <a:ln w="3175" cap="rnd">
            <a:solidFill>
              <a:srgbClr val="B2B2B2"/>
            </a:solidFill>
            <a:round/>
            <a:headEnd/>
            <a:tailEnd/>
          </a:ln>
        </p:spPr>
        <p:txBody>
          <a:bodyPr/>
          <a:lstStyle/>
          <a:p>
            <a:endParaRPr lang="en-US"/>
          </a:p>
        </p:txBody>
      </p:sp>
      <p:sp>
        <p:nvSpPr>
          <p:cNvPr id="33976" name="Freeform 184"/>
          <p:cNvSpPr>
            <a:spLocks noChangeAspect="1"/>
          </p:cNvSpPr>
          <p:nvPr/>
        </p:nvSpPr>
        <p:spPr bwMode="auto">
          <a:xfrm>
            <a:off x="6489700" y="4002088"/>
            <a:ext cx="7938" cy="20637"/>
          </a:xfrm>
          <a:custGeom>
            <a:avLst/>
            <a:gdLst>
              <a:gd name="T0" fmla="*/ 2147483647 w 4"/>
              <a:gd name="T1" fmla="*/ 2147483647 h 11"/>
              <a:gd name="T2" fmla="*/ 2147483647 w 4"/>
              <a:gd name="T3" fmla="*/ 2147483647 h 11"/>
              <a:gd name="T4" fmla="*/ 2147483647 w 4"/>
              <a:gd name="T5" fmla="*/ 2147483647 h 11"/>
              <a:gd name="T6" fmla="*/ 2147483647 w 4"/>
              <a:gd name="T7" fmla="*/ 2147483647 h 11"/>
              <a:gd name="T8" fmla="*/ 2147483647 w 4"/>
              <a:gd name="T9" fmla="*/ 2147483647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solidFill>
            <a:srgbClr val="B2B2B2"/>
          </a:solidFill>
          <a:ln w="3175" cap="rnd">
            <a:solidFill>
              <a:srgbClr val="B2B2B2"/>
            </a:solidFill>
            <a:round/>
            <a:headEnd/>
            <a:tailEnd/>
          </a:ln>
        </p:spPr>
        <p:txBody>
          <a:bodyPr/>
          <a:lstStyle/>
          <a:p>
            <a:endParaRPr lang="en-US"/>
          </a:p>
        </p:txBody>
      </p:sp>
      <p:sp>
        <p:nvSpPr>
          <p:cNvPr id="33977" name="Freeform 185"/>
          <p:cNvSpPr>
            <a:spLocks noChangeAspect="1"/>
          </p:cNvSpPr>
          <p:nvPr/>
        </p:nvSpPr>
        <p:spPr bwMode="auto">
          <a:xfrm>
            <a:off x="6489700" y="4025900"/>
            <a:ext cx="3175" cy="19050"/>
          </a:xfrm>
          <a:custGeom>
            <a:avLst/>
            <a:gdLst>
              <a:gd name="T0" fmla="*/ 2147483647 w 2"/>
              <a:gd name="T1" fmla="*/ 2147483647 h 10"/>
              <a:gd name="T2" fmla="*/ 2147483647 w 2"/>
              <a:gd name="T3" fmla="*/ 2147483647 h 10"/>
              <a:gd name="T4" fmla="*/ 0 w 2"/>
              <a:gd name="T5" fmla="*/ 2147483647 h 10"/>
              <a:gd name="T6" fmla="*/ 2147483647 w 2"/>
              <a:gd name="T7" fmla="*/ 2147483647 h 10"/>
              <a:gd name="T8" fmla="*/ 2147483647 w 2"/>
              <a:gd name="T9" fmla="*/ 2147483647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solidFill>
            <a:srgbClr val="B2B2B2"/>
          </a:solidFill>
          <a:ln w="3175" cap="rnd">
            <a:solidFill>
              <a:srgbClr val="B2B2B2"/>
            </a:solidFill>
            <a:round/>
            <a:headEnd/>
            <a:tailEnd/>
          </a:ln>
        </p:spPr>
        <p:txBody>
          <a:bodyPr/>
          <a:lstStyle/>
          <a:p>
            <a:endParaRPr lang="en-US"/>
          </a:p>
        </p:txBody>
      </p:sp>
      <p:sp>
        <p:nvSpPr>
          <p:cNvPr id="33978" name="Freeform 186"/>
          <p:cNvSpPr>
            <a:spLocks noChangeAspect="1"/>
          </p:cNvSpPr>
          <p:nvPr/>
        </p:nvSpPr>
        <p:spPr bwMode="auto">
          <a:xfrm>
            <a:off x="5313363" y="3930650"/>
            <a:ext cx="4762" cy="3175"/>
          </a:xfrm>
          <a:custGeom>
            <a:avLst/>
            <a:gdLst>
              <a:gd name="T0" fmla="*/ 2147483647 w 4"/>
              <a:gd name="T1" fmla="*/ 0 h 2"/>
              <a:gd name="T2" fmla="*/ 2147483647 w 4"/>
              <a:gd name="T3" fmla="*/ 2147483647 h 2"/>
              <a:gd name="T4" fmla="*/ 2147483647 w 4"/>
              <a:gd name="T5" fmla="*/ 2147483647 h 2"/>
              <a:gd name="T6" fmla="*/ 0 w 4"/>
              <a:gd name="T7" fmla="*/ 2147483647 h 2"/>
              <a:gd name="T8" fmla="*/ 2147483647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3" y="1"/>
                </a:cubicBezTo>
                <a:cubicBezTo>
                  <a:pt x="3" y="2"/>
                  <a:pt x="3" y="2"/>
                  <a:pt x="2" y="2"/>
                </a:cubicBezTo>
                <a:cubicBezTo>
                  <a:pt x="1" y="2"/>
                  <a:pt x="0" y="2"/>
                  <a:pt x="0" y="1"/>
                </a:cubicBezTo>
                <a:cubicBezTo>
                  <a:pt x="1"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3979" name="Freeform 187"/>
          <p:cNvSpPr>
            <a:spLocks noChangeAspect="1"/>
          </p:cNvSpPr>
          <p:nvPr/>
        </p:nvSpPr>
        <p:spPr bwMode="auto">
          <a:xfrm>
            <a:off x="6451600" y="374015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80" name="Freeform 188"/>
          <p:cNvSpPr>
            <a:spLocks noChangeAspect="1"/>
          </p:cNvSpPr>
          <p:nvPr/>
        </p:nvSpPr>
        <p:spPr bwMode="auto">
          <a:xfrm>
            <a:off x="6440488" y="3733800"/>
            <a:ext cx="3175" cy="6350"/>
          </a:xfrm>
          <a:custGeom>
            <a:avLst/>
            <a:gdLst>
              <a:gd name="T0" fmla="*/ 2147483647 w 2"/>
              <a:gd name="T1" fmla="*/ 2147483647 h 3"/>
              <a:gd name="T2" fmla="*/ 2147483647 w 2"/>
              <a:gd name="T3" fmla="*/ 2147483647 h 3"/>
              <a:gd name="T4" fmla="*/ 0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81" name="Freeform 189"/>
          <p:cNvSpPr>
            <a:spLocks noChangeAspect="1"/>
          </p:cNvSpPr>
          <p:nvPr/>
        </p:nvSpPr>
        <p:spPr bwMode="auto">
          <a:xfrm>
            <a:off x="6442075" y="3741738"/>
            <a:ext cx="3175" cy="7937"/>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82" name="Freeform 190"/>
          <p:cNvSpPr>
            <a:spLocks noChangeAspect="1"/>
          </p:cNvSpPr>
          <p:nvPr/>
        </p:nvSpPr>
        <p:spPr bwMode="auto">
          <a:xfrm>
            <a:off x="6430963" y="3733800"/>
            <a:ext cx="6350" cy="15875"/>
          </a:xfrm>
          <a:custGeom>
            <a:avLst/>
            <a:gdLst>
              <a:gd name="T0" fmla="*/ 2147483647 w 4"/>
              <a:gd name="T1" fmla="*/ 2147483647 h 8"/>
              <a:gd name="T2" fmla="*/ 2147483647 w 4"/>
              <a:gd name="T3" fmla="*/ 2147483647 h 8"/>
              <a:gd name="T4" fmla="*/ 2147483647 w 4"/>
              <a:gd name="T5" fmla="*/ 2147483647 h 8"/>
              <a:gd name="T6" fmla="*/ 2147483647 w 4"/>
              <a:gd name="T7" fmla="*/ 0 h 8"/>
              <a:gd name="T8" fmla="*/ 2147483647 w 4"/>
              <a:gd name="T9" fmla="*/ 2147483647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rgbClr val="B2B2B2"/>
          </a:solidFill>
          <a:ln w="3175" cap="rnd">
            <a:solidFill>
              <a:srgbClr val="B2B2B2"/>
            </a:solidFill>
            <a:round/>
            <a:headEnd/>
            <a:tailEnd/>
          </a:ln>
        </p:spPr>
        <p:txBody>
          <a:bodyPr/>
          <a:lstStyle/>
          <a:p>
            <a:endParaRPr lang="en-US"/>
          </a:p>
        </p:txBody>
      </p:sp>
      <p:sp>
        <p:nvSpPr>
          <p:cNvPr id="33983" name="Oval 191"/>
          <p:cNvSpPr>
            <a:spLocks noChangeAspect="1" noChangeArrowheads="1"/>
          </p:cNvSpPr>
          <p:nvPr/>
        </p:nvSpPr>
        <p:spPr bwMode="auto">
          <a:xfrm>
            <a:off x="5565775" y="4022725"/>
            <a:ext cx="6350" cy="3175"/>
          </a:xfrm>
          <a:prstGeom prst="ellipse">
            <a:avLst/>
          </a:prstGeom>
          <a:solidFill>
            <a:srgbClr val="B2B2B2"/>
          </a:solidFill>
          <a:ln w="3175" cap="rnd">
            <a:solidFill>
              <a:srgbClr val="B2B2B2"/>
            </a:solidFill>
            <a:round/>
            <a:headEnd/>
            <a:tailEnd/>
          </a:ln>
        </p:spPr>
        <p:txBody>
          <a:bodyPr/>
          <a:lstStyle/>
          <a:p>
            <a:endParaRPr lang="en-US"/>
          </a:p>
        </p:txBody>
      </p:sp>
      <p:sp>
        <p:nvSpPr>
          <p:cNvPr id="33984" name="Oval 192"/>
          <p:cNvSpPr>
            <a:spLocks noChangeAspect="1" noChangeArrowheads="1"/>
          </p:cNvSpPr>
          <p:nvPr/>
        </p:nvSpPr>
        <p:spPr bwMode="auto">
          <a:xfrm>
            <a:off x="6627813" y="4133850"/>
            <a:ext cx="1587" cy="4763"/>
          </a:xfrm>
          <a:prstGeom prst="ellipse">
            <a:avLst/>
          </a:prstGeom>
          <a:solidFill>
            <a:srgbClr val="B2B2B2"/>
          </a:solidFill>
          <a:ln w="3175" cap="rnd">
            <a:solidFill>
              <a:srgbClr val="B2B2B2"/>
            </a:solidFill>
            <a:round/>
            <a:headEnd/>
            <a:tailEnd/>
          </a:ln>
        </p:spPr>
        <p:txBody>
          <a:bodyPr/>
          <a:lstStyle/>
          <a:p>
            <a:endParaRPr lang="en-US"/>
          </a:p>
        </p:txBody>
      </p:sp>
      <p:sp>
        <p:nvSpPr>
          <p:cNvPr id="33985" name="Freeform 193"/>
          <p:cNvSpPr>
            <a:spLocks noChangeAspect="1"/>
          </p:cNvSpPr>
          <p:nvPr/>
        </p:nvSpPr>
        <p:spPr bwMode="auto">
          <a:xfrm>
            <a:off x="6613525" y="4017963"/>
            <a:ext cx="6350" cy="1587"/>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1" y="0"/>
                  <a:pt x="1" y="0"/>
                </a:cubicBezTo>
                <a:cubicBezTo>
                  <a:pt x="2" y="0"/>
                  <a:pt x="3" y="0"/>
                  <a:pt x="3" y="1"/>
                </a:cubicBezTo>
                <a:cubicBezTo>
                  <a:pt x="3"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3986" name="Freeform 194"/>
          <p:cNvSpPr>
            <a:spLocks noChangeAspect="1"/>
          </p:cNvSpPr>
          <p:nvPr/>
        </p:nvSpPr>
        <p:spPr bwMode="auto">
          <a:xfrm>
            <a:off x="6621463" y="4035425"/>
            <a:ext cx="6350"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2"/>
                </a:cubicBezTo>
                <a:cubicBezTo>
                  <a:pt x="1" y="2"/>
                  <a:pt x="0" y="2"/>
                  <a:pt x="0" y="1"/>
                </a:cubicBezTo>
                <a:cubicBezTo>
                  <a:pt x="0" y="1"/>
                  <a:pt x="1"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87" name="Freeform 195"/>
          <p:cNvSpPr>
            <a:spLocks noChangeAspect="1"/>
          </p:cNvSpPr>
          <p:nvPr/>
        </p:nvSpPr>
        <p:spPr bwMode="auto">
          <a:xfrm>
            <a:off x="6627813" y="4048125"/>
            <a:ext cx="1587"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3988" name="Freeform 196"/>
          <p:cNvSpPr>
            <a:spLocks noChangeAspect="1"/>
          </p:cNvSpPr>
          <p:nvPr/>
        </p:nvSpPr>
        <p:spPr bwMode="auto">
          <a:xfrm>
            <a:off x="6618288" y="4022725"/>
            <a:ext cx="1587"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0"/>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3989" name="Freeform 197"/>
          <p:cNvSpPr>
            <a:spLocks noChangeAspect="1"/>
          </p:cNvSpPr>
          <p:nvPr/>
        </p:nvSpPr>
        <p:spPr bwMode="auto">
          <a:xfrm>
            <a:off x="6619875" y="4075113"/>
            <a:ext cx="6350"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1" y="2"/>
                </a:cubicBezTo>
                <a:cubicBezTo>
                  <a:pt x="0" y="2"/>
                  <a:pt x="0" y="2"/>
                  <a:pt x="0" y="1"/>
                </a:cubicBezTo>
                <a:cubicBezTo>
                  <a:pt x="0" y="1"/>
                  <a:pt x="0" y="0"/>
                  <a:pt x="1" y="0"/>
                </a:cubicBezTo>
                <a:cubicBezTo>
                  <a:pt x="2"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3990" name="Freeform 198"/>
          <p:cNvSpPr>
            <a:spLocks noChangeAspect="1"/>
          </p:cNvSpPr>
          <p:nvPr/>
        </p:nvSpPr>
        <p:spPr bwMode="auto">
          <a:xfrm>
            <a:off x="6515100" y="4133850"/>
            <a:ext cx="3175" cy="4763"/>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2" y="3"/>
                  <a:pt x="2" y="3"/>
                </a:cubicBezTo>
                <a:cubicBezTo>
                  <a:pt x="1" y="3"/>
                  <a:pt x="1" y="2"/>
                  <a:pt x="1"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91" name="Freeform 199"/>
          <p:cNvSpPr>
            <a:spLocks noChangeAspect="1"/>
          </p:cNvSpPr>
          <p:nvPr/>
        </p:nvSpPr>
        <p:spPr bwMode="auto">
          <a:xfrm>
            <a:off x="6507163" y="4125913"/>
            <a:ext cx="3175" cy="4762"/>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3992" name="Freeform 200"/>
          <p:cNvSpPr>
            <a:spLocks noChangeAspect="1"/>
          </p:cNvSpPr>
          <p:nvPr/>
        </p:nvSpPr>
        <p:spPr bwMode="auto">
          <a:xfrm>
            <a:off x="6516688" y="4149725"/>
            <a:ext cx="3175" cy="6350"/>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3"/>
                </a:cubicBezTo>
                <a:cubicBezTo>
                  <a:pt x="0" y="2"/>
                  <a:pt x="0" y="2"/>
                  <a:pt x="0" y="1"/>
                </a:cubicBezTo>
                <a:cubicBezTo>
                  <a:pt x="0" y="1"/>
                  <a:pt x="1" y="0"/>
                  <a:pt x="1" y="1"/>
                </a:cubicBezTo>
                <a:cubicBezTo>
                  <a:pt x="2"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3993" name="Freeform 201"/>
          <p:cNvSpPr>
            <a:spLocks noChangeAspect="1"/>
          </p:cNvSpPr>
          <p:nvPr/>
        </p:nvSpPr>
        <p:spPr bwMode="auto">
          <a:xfrm>
            <a:off x="6497638" y="4100513"/>
            <a:ext cx="0" cy="3175"/>
          </a:xfrm>
          <a:custGeom>
            <a:avLst/>
            <a:gdLst>
              <a:gd name="T0" fmla="*/ 0 w 1"/>
              <a:gd name="T1" fmla="*/ 2147483647 h 2"/>
              <a:gd name="T2" fmla="*/ 0 w 1"/>
              <a:gd name="T3" fmla="*/ 2147483647 h 2"/>
              <a:gd name="T4" fmla="*/ 0 w 1"/>
              <a:gd name="T5" fmla="*/ 2147483647 h 2"/>
              <a:gd name="T6" fmla="*/ 0 w 1"/>
              <a:gd name="T7" fmla="*/ 0 h 2"/>
              <a:gd name="T8" fmla="*/ 0 w 1"/>
              <a:gd name="T9" fmla="*/ 2147483647 h 2"/>
              <a:gd name="T10" fmla="*/ 0 60000 65536"/>
              <a:gd name="T11" fmla="*/ 0 60000 65536"/>
              <a:gd name="T12" fmla="*/ 0 60000 65536"/>
              <a:gd name="T13" fmla="*/ 0 60000 65536"/>
              <a:gd name="T14" fmla="*/ 0 60000 65536"/>
              <a:gd name="T15" fmla="*/ 0 w 1"/>
              <a:gd name="T16" fmla="*/ 0 h 2"/>
              <a:gd name="T17" fmla="*/ 0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1" y="2"/>
                </a:cubicBezTo>
                <a:cubicBezTo>
                  <a:pt x="0" y="2"/>
                  <a:pt x="0" y="2"/>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3994" name="Freeform 202"/>
          <p:cNvSpPr>
            <a:spLocks noChangeAspect="1"/>
          </p:cNvSpPr>
          <p:nvPr/>
        </p:nvSpPr>
        <p:spPr bwMode="auto">
          <a:xfrm>
            <a:off x="6518275" y="4125913"/>
            <a:ext cx="6350" cy="11112"/>
          </a:xfrm>
          <a:custGeom>
            <a:avLst/>
            <a:gdLst>
              <a:gd name="T0" fmla="*/ 2147483647 w 3"/>
              <a:gd name="T1" fmla="*/ 2147483647 h 6"/>
              <a:gd name="T2" fmla="*/ 2147483647 w 3"/>
              <a:gd name="T3" fmla="*/ 2147483647 h 6"/>
              <a:gd name="T4" fmla="*/ 2147483647 w 3"/>
              <a:gd name="T5" fmla="*/ 2147483647 h 6"/>
              <a:gd name="T6" fmla="*/ 2147483647 w 3"/>
              <a:gd name="T7" fmla="*/ 2147483647 h 6"/>
              <a:gd name="T8" fmla="*/ 2147483647 w 3"/>
              <a:gd name="T9" fmla="*/ 2147483647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3"/>
                </a:moveTo>
                <a:cubicBezTo>
                  <a:pt x="3" y="4"/>
                  <a:pt x="3" y="5"/>
                  <a:pt x="2" y="5"/>
                </a:cubicBezTo>
                <a:cubicBezTo>
                  <a:pt x="2" y="6"/>
                  <a:pt x="1" y="4"/>
                  <a:pt x="1" y="4"/>
                </a:cubicBezTo>
                <a:cubicBezTo>
                  <a:pt x="1" y="3"/>
                  <a:pt x="0" y="1"/>
                  <a:pt x="1" y="1"/>
                </a:cubicBezTo>
                <a:cubicBezTo>
                  <a:pt x="1"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95" name="Freeform 203"/>
          <p:cNvSpPr>
            <a:spLocks noChangeAspect="1"/>
          </p:cNvSpPr>
          <p:nvPr/>
        </p:nvSpPr>
        <p:spPr bwMode="auto">
          <a:xfrm>
            <a:off x="6489700" y="4057650"/>
            <a:ext cx="3175" cy="6350"/>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4"/>
                </a:cubicBezTo>
                <a:cubicBezTo>
                  <a:pt x="0" y="4"/>
                  <a:pt x="0" y="3"/>
                  <a:pt x="0" y="2"/>
                </a:cubicBezTo>
                <a:cubicBezTo>
                  <a:pt x="0" y="2"/>
                  <a:pt x="0" y="0"/>
                  <a:pt x="1" y="0"/>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3996" name="Freeform 204"/>
          <p:cNvSpPr>
            <a:spLocks noChangeAspect="1"/>
          </p:cNvSpPr>
          <p:nvPr/>
        </p:nvSpPr>
        <p:spPr bwMode="auto">
          <a:xfrm>
            <a:off x="6499225" y="4024313"/>
            <a:ext cx="7938" cy="9525"/>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1" y="3"/>
                </a:cubicBezTo>
                <a:cubicBezTo>
                  <a:pt x="1" y="3"/>
                  <a:pt x="0" y="2"/>
                  <a:pt x="1" y="1"/>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3997" name="Freeform 205"/>
          <p:cNvSpPr>
            <a:spLocks noChangeAspect="1"/>
          </p:cNvSpPr>
          <p:nvPr/>
        </p:nvSpPr>
        <p:spPr bwMode="auto">
          <a:xfrm>
            <a:off x="5526088" y="4064000"/>
            <a:ext cx="6350" cy="7938"/>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3" y="0"/>
                  <a:pt x="4" y="1"/>
                  <a:pt x="4" y="1"/>
                </a:cubicBezTo>
                <a:cubicBezTo>
                  <a:pt x="4" y="2"/>
                  <a:pt x="3" y="3"/>
                  <a:pt x="2" y="3"/>
                </a:cubicBezTo>
                <a:cubicBezTo>
                  <a:pt x="1" y="3"/>
                  <a:pt x="0" y="2"/>
                  <a:pt x="0" y="1"/>
                </a:cubicBezTo>
                <a:cubicBezTo>
                  <a:pt x="0"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3998" name="Freeform 206"/>
          <p:cNvSpPr>
            <a:spLocks noChangeAspect="1"/>
          </p:cNvSpPr>
          <p:nvPr/>
        </p:nvSpPr>
        <p:spPr bwMode="auto">
          <a:xfrm>
            <a:off x="5335588" y="4668838"/>
            <a:ext cx="174625" cy="376237"/>
          </a:xfrm>
          <a:custGeom>
            <a:avLst/>
            <a:gdLst>
              <a:gd name="T0" fmla="*/ 2147483647 w 95"/>
              <a:gd name="T1" fmla="*/ 2147483647 h 204"/>
              <a:gd name="T2" fmla="*/ 2147483647 w 95"/>
              <a:gd name="T3" fmla="*/ 2147483647 h 204"/>
              <a:gd name="T4" fmla="*/ 2147483647 w 95"/>
              <a:gd name="T5" fmla="*/ 2147483647 h 204"/>
              <a:gd name="T6" fmla="*/ 2147483647 w 95"/>
              <a:gd name="T7" fmla="*/ 2147483647 h 204"/>
              <a:gd name="T8" fmla="*/ 2147483647 w 95"/>
              <a:gd name="T9" fmla="*/ 2147483647 h 204"/>
              <a:gd name="T10" fmla="*/ 2147483647 w 95"/>
              <a:gd name="T11" fmla="*/ 2147483647 h 204"/>
              <a:gd name="T12" fmla="*/ 2147483647 w 95"/>
              <a:gd name="T13" fmla="*/ 2147483647 h 204"/>
              <a:gd name="T14" fmla="*/ 2147483647 w 95"/>
              <a:gd name="T15" fmla="*/ 2147483647 h 204"/>
              <a:gd name="T16" fmla="*/ 2147483647 w 95"/>
              <a:gd name="T17" fmla="*/ 2147483647 h 204"/>
              <a:gd name="T18" fmla="*/ 2147483647 w 95"/>
              <a:gd name="T19" fmla="*/ 2147483647 h 204"/>
              <a:gd name="T20" fmla="*/ 2147483647 w 95"/>
              <a:gd name="T21" fmla="*/ 2147483647 h 204"/>
              <a:gd name="T22" fmla="*/ 2147483647 w 95"/>
              <a:gd name="T23" fmla="*/ 2147483647 h 204"/>
              <a:gd name="T24" fmla="*/ 0 w 95"/>
              <a:gd name="T25" fmla="*/ 2147483647 h 204"/>
              <a:gd name="T26" fmla="*/ 2147483647 w 95"/>
              <a:gd name="T27" fmla="*/ 2147483647 h 204"/>
              <a:gd name="T28" fmla="*/ 2147483647 w 95"/>
              <a:gd name="T29" fmla="*/ 2147483647 h 204"/>
              <a:gd name="T30" fmla="*/ 2147483647 w 95"/>
              <a:gd name="T31" fmla="*/ 2147483647 h 204"/>
              <a:gd name="T32" fmla="*/ 2147483647 w 95"/>
              <a:gd name="T33" fmla="*/ 2147483647 h 204"/>
              <a:gd name="T34" fmla="*/ 2147483647 w 95"/>
              <a:gd name="T35" fmla="*/ 2147483647 h 204"/>
              <a:gd name="T36" fmla="*/ 2147483647 w 95"/>
              <a:gd name="T37" fmla="*/ 2147483647 h 204"/>
              <a:gd name="T38" fmla="*/ 2147483647 w 95"/>
              <a:gd name="T39" fmla="*/ 2147483647 h 204"/>
              <a:gd name="T40" fmla="*/ 2147483647 w 95"/>
              <a:gd name="T41" fmla="*/ 2147483647 h 204"/>
              <a:gd name="T42" fmla="*/ 2147483647 w 95"/>
              <a:gd name="T43" fmla="*/ 2147483647 h 204"/>
              <a:gd name="T44" fmla="*/ 2147483647 w 95"/>
              <a:gd name="T45" fmla="*/ 2147483647 h 204"/>
              <a:gd name="T46" fmla="*/ 2147483647 w 95"/>
              <a:gd name="T47" fmla="*/ 2147483647 h 204"/>
              <a:gd name="T48" fmla="*/ 2147483647 w 95"/>
              <a:gd name="T49" fmla="*/ 2147483647 h 204"/>
              <a:gd name="T50" fmla="*/ 2147483647 w 95"/>
              <a:gd name="T51" fmla="*/ 2147483647 h 204"/>
              <a:gd name="T52" fmla="*/ 2147483647 w 95"/>
              <a:gd name="T53" fmla="*/ 2147483647 h 204"/>
              <a:gd name="T54" fmla="*/ 2147483647 w 95"/>
              <a:gd name="T55" fmla="*/ 2147483647 h 204"/>
              <a:gd name="T56" fmla="*/ 2147483647 w 95"/>
              <a:gd name="T57" fmla="*/ 2147483647 h 204"/>
              <a:gd name="T58" fmla="*/ 2147483647 w 95"/>
              <a:gd name="T59" fmla="*/ 2147483647 h 204"/>
              <a:gd name="T60" fmla="*/ 2147483647 w 95"/>
              <a:gd name="T61" fmla="*/ 2147483647 h 204"/>
              <a:gd name="T62" fmla="*/ 2147483647 w 95"/>
              <a:gd name="T63" fmla="*/ 2147483647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rgbClr val="B2B2B2"/>
          </a:solidFill>
          <a:ln w="3175" cap="rnd">
            <a:solidFill>
              <a:srgbClr val="B2B2B2"/>
            </a:solidFill>
            <a:round/>
            <a:headEnd/>
            <a:tailEnd/>
          </a:ln>
        </p:spPr>
        <p:txBody>
          <a:bodyPr/>
          <a:lstStyle/>
          <a:p>
            <a:endParaRPr lang="en-US"/>
          </a:p>
        </p:txBody>
      </p:sp>
      <p:sp>
        <p:nvSpPr>
          <p:cNvPr id="33999" name="Freeform 207"/>
          <p:cNvSpPr>
            <a:spLocks noChangeAspect="1"/>
          </p:cNvSpPr>
          <p:nvPr/>
        </p:nvSpPr>
        <p:spPr bwMode="auto">
          <a:xfrm>
            <a:off x="5341938" y="4656138"/>
            <a:ext cx="3175" cy="9525"/>
          </a:xfrm>
          <a:custGeom>
            <a:avLst/>
            <a:gdLst>
              <a:gd name="T0" fmla="*/ 2147483647 w 3"/>
              <a:gd name="T1" fmla="*/ 0 h 6"/>
              <a:gd name="T2" fmla="*/ 0 w 3"/>
              <a:gd name="T3" fmla="*/ 2147483647 h 6"/>
              <a:gd name="T4" fmla="*/ 2147483647 w 3"/>
              <a:gd name="T5" fmla="*/ 2147483647 h 6"/>
              <a:gd name="T6" fmla="*/ 2147483647 w 3"/>
              <a:gd name="T7" fmla="*/ 2147483647 h 6"/>
              <a:gd name="T8" fmla="*/ 2147483647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0" y="0"/>
                  <a:pt x="0" y="2"/>
                  <a:pt x="0" y="3"/>
                </a:cubicBezTo>
                <a:cubicBezTo>
                  <a:pt x="0" y="4"/>
                  <a:pt x="0" y="6"/>
                  <a:pt x="1" y="6"/>
                </a:cubicBezTo>
                <a:cubicBezTo>
                  <a:pt x="3" y="6"/>
                  <a:pt x="2" y="4"/>
                  <a:pt x="2" y="3"/>
                </a:cubicBezTo>
                <a:cubicBezTo>
                  <a:pt x="2" y="2"/>
                  <a:pt x="2"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00" name="Freeform 208"/>
          <p:cNvSpPr>
            <a:spLocks noChangeAspect="1"/>
          </p:cNvSpPr>
          <p:nvPr/>
        </p:nvSpPr>
        <p:spPr bwMode="auto">
          <a:xfrm>
            <a:off x="5364163" y="4670425"/>
            <a:ext cx="9525" cy="11113"/>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1"/>
                  <a:pt x="0" y="2"/>
                  <a:pt x="1" y="3"/>
                </a:cubicBezTo>
                <a:cubicBezTo>
                  <a:pt x="1" y="4"/>
                  <a:pt x="2" y="6"/>
                  <a:pt x="3" y="6"/>
                </a:cubicBezTo>
                <a:cubicBezTo>
                  <a:pt x="5" y="5"/>
                  <a:pt x="4" y="3"/>
                  <a:pt x="3" y="2"/>
                </a:cubicBezTo>
                <a:cubicBezTo>
                  <a:pt x="3"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001" name="Freeform 209"/>
          <p:cNvSpPr>
            <a:spLocks noChangeAspect="1"/>
          </p:cNvSpPr>
          <p:nvPr/>
        </p:nvSpPr>
        <p:spPr bwMode="auto">
          <a:xfrm>
            <a:off x="5383213" y="4687888"/>
            <a:ext cx="7937" cy="9525"/>
          </a:xfrm>
          <a:custGeom>
            <a:avLst/>
            <a:gdLst>
              <a:gd name="T0" fmla="*/ 2147483647 w 5"/>
              <a:gd name="T1" fmla="*/ 0 h 6"/>
              <a:gd name="T2" fmla="*/ 2147483647 w 5"/>
              <a:gd name="T3" fmla="*/ 2147483647 h 6"/>
              <a:gd name="T4" fmla="*/ 2147483647 w 5"/>
              <a:gd name="T5" fmla="*/ 2147483647 h 6"/>
              <a:gd name="T6" fmla="*/ 2147483647 w 5"/>
              <a:gd name="T7" fmla="*/ 2147483647 h 6"/>
              <a:gd name="T8" fmla="*/ 2147483647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cubicBezTo>
                  <a:pt x="0" y="1"/>
                  <a:pt x="0" y="2"/>
                  <a:pt x="1" y="3"/>
                </a:cubicBezTo>
                <a:cubicBezTo>
                  <a:pt x="1" y="4"/>
                  <a:pt x="2" y="6"/>
                  <a:pt x="3" y="6"/>
                </a:cubicBezTo>
                <a:cubicBezTo>
                  <a:pt x="5" y="5"/>
                  <a:pt x="4" y="3"/>
                  <a:pt x="3" y="2"/>
                </a:cubicBezTo>
                <a:cubicBezTo>
                  <a:pt x="3" y="1"/>
                  <a:pt x="2"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02" name="Freeform 210"/>
          <p:cNvSpPr>
            <a:spLocks noChangeAspect="1"/>
          </p:cNvSpPr>
          <p:nvPr/>
        </p:nvSpPr>
        <p:spPr bwMode="auto">
          <a:xfrm>
            <a:off x="5456238" y="4697413"/>
            <a:ext cx="6350" cy="14287"/>
          </a:xfrm>
          <a:custGeom>
            <a:avLst/>
            <a:gdLst>
              <a:gd name="T0" fmla="*/ 0 w 4"/>
              <a:gd name="T1" fmla="*/ 2147483647 h 7"/>
              <a:gd name="T2" fmla="*/ 0 w 4"/>
              <a:gd name="T3" fmla="*/ 2147483647 h 7"/>
              <a:gd name="T4" fmla="*/ 2147483647 w 4"/>
              <a:gd name="T5" fmla="*/ 2147483647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cubicBezTo>
                  <a:pt x="0" y="1"/>
                  <a:pt x="0" y="3"/>
                  <a:pt x="0" y="3"/>
                </a:cubicBezTo>
                <a:cubicBezTo>
                  <a:pt x="1" y="5"/>
                  <a:pt x="2" y="7"/>
                  <a:pt x="3" y="6"/>
                </a:cubicBezTo>
                <a:cubicBezTo>
                  <a:pt x="4" y="5"/>
                  <a:pt x="3" y="3"/>
                  <a:pt x="3" y="2"/>
                </a:cubicBezTo>
                <a:cubicBezTo>
                  <a:pt x="2" y="1"/>
                  <a:pt x="1"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003" name="Freeform 211"/>
          <p:cNvSpPr>
            <a:spLocks noChangeAspect="1"/>
          </p:cNvSpPr>
          <p:nvPr/>
        </p:nvSpPr>
        <p:spPr bwMode="auto">
          <a:xfrm>
            <a:off x="5664200" y="4886325"/>
            <a:ext cx="9525" cy="20638"/>
          </a:xfrm>
          <a:custGeom>
            <a:avLst/>
            <a:gdLst>
              <a:gd name="T0" fmla="*/ 2147483647 w 6"/>
              <a:gd name="T1" fmla="*/ 2147483647 h 12"/>
              <a:gd name="T2" fmla="*/ 2147483647 w 6"/>
              <a:gd name="T3" fmla="*/ 2147483647 h 12"/>
              <a:gd name="T4" fmla="*/ 2147483647 w 6"/>
              <a:gd name="T5" fmla="*/ 2147483647 h 12"/>
              <a:gd name="T6" fmla="*/ 0 w 6"/>
              <a:gd name="T7" fmla="*/ 2147483647 h 12"/>
              <a:gd name="T8" fmla="*/ 2147483647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004" name="Freeform 212"/>
          <p:cNvSpPr>
            <a:spLocks noChangeAspect="1"/>
          </p:cNvSpPr>
          <p:nvPr/>
        </p:nvSpPr>
        <p:spPr bwMode="auto">
          <a:xfrm>
            <a:off x="5613400" y="4911725"/>
            <a:ext cx="14288" cy="17463"/>
          </a:xfrm>
          <a:custGeom>
            <a:avLst/>
            <a:gdLst>
              <a:gd name="T0" fmla="*/ 2147483647 w 7"/>
              <a:gd name="T1" fmla="*/ 0 h 8"/>
              <a:gd name="T2" fmla="*/ 2147483647 w 7"/>
              <a:gd name="T3" fmla="*/ 2147483647 h 8"/>
              <a:gd name="T4" fmla="*/ 2147483647 w 7"/>
              <a:gd name="T5" fmla="*/ 2147483647 h 8"/>
              <a:gd name="T6" fmla="*/ 2147483647 w 7"/>
              <a:gd name="T7" fmla="*/ 2147483647 h 8"/>
              <a:gd name="T8" fmla="*/ 214748364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rgbClr val="B2B2B2"/>
          </a:solidFill>
          <a:ln w="3175" cap="rnd">
            <a:solidFill>
              <a:srgbClr val="B2B2B2"/>
            </a:solidFill>
            <a:round/>
            <a:headEnd/>
            <a:tailEnd/>
          </a:ln>
        </p:spPr>
        <p:txBody>
          <a:bodyPr/>
          <a:lstStyle/>
          <a:p>
            <a:endParaRPr lang="en-US"/>
          </a:p>
        </p:txBody>
      </p:sp>
      <p:sp>
        <p:nvSpPr>
          <p:cNvPr id="34005" name="Freeform 213"/>
          <p:cNvSpPr>
            <a:spLocks noChangeAspect="1"/>
          </p:cNvSpPr>
          <p:nvPr/>
        </p:nvSpPr>
        <p:spPr bwMode="auto">
          <a:xfrm>
            <a:off x="5621338" y="4462463"/>
            <a:ext cx="9525" cy="11112"/>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1" y="1"/>
                </a:moveTo>
                <a:cubicBezTo>
                  <a:pt x="3" y="0"/>
                  <a:pt x="4" y="2"/>
                  <a:pt x="5" y="3"/>
                </a:cubicBezTo>
                <a:cubicBezTo>
                  <a:pt x="6" y="4"/>
                  <a:pt x="6" y="5"/>
                  <a:pt x="5" y="6"/>
                </a:cubicBezTo>
                <a:cubicBezTo>
                  <a:pt x="4" y="6"/>
                  <a:pt x="2" y="5"/>
                  <a:pt x="1" y="4"/>
                </a:cubicBezTo>
                <a:cubicBezTo>
                  <a:pt x="1" y="3"/>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006" name="Freeform 214"/>
          <p:cNvSpPr>
            <a:spLocks noChangeAspect="1"/>
          </p:cNvSpPr>
          <p:nvPr/>
        </p:nvSpPr>
        <p:spPr bwMode="auto">
          <a:xfrm>
            <a:off x="4116388" y="3114675"/>
            <a:ext cx="284162" cy="233363"/>
          </a:xfrm>
          <a:custGeom>
            <a:avLst/>
            <a:gdLst>
              <a:gd name="T0" fmla="*/ 2147483647 w 154"/>
              <a:gd name="T1" fmla="*/ 2147483647 h 126"/>
              <a:gd name="T2" fmla="*/ 2147483647 w 154"/>
              <a:gd name="T3" fmla="*/ 2147483647 h 126"/>
              <a:gd name="T4" fmla="*/ 2147483647 w 154"/>
              <a:gd name="T5" fmla="*/ 2147483647 h 126"/>
              <a:gd name="T6" fmla="*/ 2147483647 w 154"/>
              <a:gd name="T7" fmla="*/ 2147483647 h 126"/>
              <a:gd name="T8" fmla="*/ 2147483647 w 154"/>
              <a:gd name="T9" fmla="*/ 2147483647 h 126"/>
              <a:gd name="T10" fmla="*/ 2147483647 w 154"/>
              <a:gd name="T11" fmla="*/ 2147483647 h 126"/>
              <a:gd name="T12" fmla="*/ 2147483647 w 154"/>
              <a:gd name="T13" fmla="*/ 2147483647 h 126"/>
              <a:gd name="T14" fmla="*/ 2147483647 w 154"/>
              <a:gd name="T15" fmla="*/ 2147483647 h 126"/>
              <a:gd name="T16" fmla="*/ 2147483647 w 154"/>
              <a:gd name="T17" fmla="*/ 2147483647 h 126"/>
              <a:gd name="T18" fmla="*/ 2147483647 w 154"/>
              <a:gd name="T19" fmla="*/ 2147483647 h 126"/>
              <a:gd name="T20" fmla="*/ 2147483647 w 154"/>
              <a:gd name="T21" fmla="*/ 2147483647 h 126"/>
              <a:gd name="T22" fmla="*/ 2147483647 w 154"/>
              <a:gd name="T23" fmla="*/ 2147483647 h 126"/>
              <a:gd name="T24" fmla="*/ 2147483647 w 154"/>
              <a:gd name="T25" fmla="*/ 2147483647 h 126"/>
              <a:gd name="T26" fmla="*/ 2147483647 w 154"/>
              <a:gd name="T27" fmla="*/ 2147483647 h 126"/>
              <a:gd name="T28" fmla="*/ 2147483647 w 154"/>
              <a:gd name="T29" fmla="*/ 2147483647 h 126"/>
              <a:gd name="T30" fmla="*/ 2147483647 w 154"/>
              <a:gd name="T31" fmla="*/ 2147483647 h 126"/>
              <a:gd name="T32" fmla="*/ 2147483647 w 154"/>
              <a:gd name="T33" fmla="*/ 2147483647 h 126"/>
              <a:gd name="T34" fmla="*/ 2147483647 w 154"/>
              <a:gd name="T35" fmla="*/ 2147483647 h 126"/>
              <a:gd name="T36" fmla="*/ 2147483647 w 154"/>
              <a:gd name="T37" fmla="*/ 2147483647 h 126"/>
              <a:gd name="T38" fmla="*/ 2147483647 w 154"/>
              <a:gd name="T39" fmla="*/ 2147483647 h 126"/>
              <a:gd name="T40" fmla="*/ 2147483647 w 154"/>
              <a:gd name="T41" fmla="*/ 2147483647 h 126"/>
              <a:gd name="T42" fmla="*/ 2147483647 w 154"/>
              <a:gd name="T43" fmla="*/ 2147483647 h 126"/>
              <a:gd name="T44" fmla="*/ 2147483647 w 154"/>
              <a:gd name="T45" fmla="*/ 2147483647 h 126"/>
              <a:gd name="T46" fmla="*/ 2147483647 w 154"/>
              <a:gd name="T47" fmla="*/ 2147483647 h 126"/>
              <a:gd name="T48" fmla="*/ 2147483647 w 154"/>
              <a:gd name="T49" fmla="*/ 2147483647 h 126"/>
              <a:gd name="T50" fmla="*/ 2147483647 w 154"/>
              <a:gd name="T51" fmla="*/ 2147483647 h 126"/>
              <a:gd name="T52" fmla="*/ 2147483647 w 154"/>
              <a:gd name="T53" fmla="*/ 2147483647 h 126"/>
              <a:gd name="T54" fmla="*/ 2147483647 w 154"/>
              <a:gd name="T55" fmla="*/ 2147483647 h 126"/>
              <a:gd name="T56" fmla="*/ 2147483647 w 154"/>
              <a:gd name="T57" fmla="*/ 2147483647 h 126"/>
              <a:gd name="T58" fmla="*/ 2147483647 w 154"/>
              <a:gd name="T59" fmla="*/ 2147483647 h 126"/>
              <a:gd name="T60" fmla="*/ 2147483647 w 154"/>
              <a:gd name="T61" fmla="*/ 2147483647 h 126"/>
              <a:gd name="T62" fmla="*/ 2147483647 w 154"/>
              <a:gd name="T63" fmla="*/ 2147483647 h 126"/>
              <a:gd name="T64" fmla="*/ 2147483647 w 154"/>
              <a:gd name="T65" fmla="*/ 2147483647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2147483647 w 154"/>
              <a:gd name="T85" fmla="*/ 2147483647 h 126"/>
              <a:gd name="T86" fmla="*/ 2147483647 w 154"/>
              <a:gd name="T87" fmla="*/ 2147483647 h 126"/>
              <a:gd name="T88" fmla="*/ 2147483647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B2B2B2"/>
          </a:solidFill>
          <a:ln w="3175" cap="rnd">
            <a:solidFill>
              <a:srgbClr val="B2B2B2"/>
            </a:solidFill>
            <a:round/>
            <a:headEnd/>
            <a:tailEnd/>
          </a:ln>
        </p:spPr>
        <p:txBody>
          <a:bodyPr/>
          <a:lstStyle/>
          <a:p>
            <a:endParaRPr lang="en-US"/>
          </a:p>
        </p:txBody>
      </p:sp>
      <p:sp>
        <p:nvSpPr>
          <p:cNvPr id="34007" name="Freeform 215"/>
          <p:cNvSpPr>
            <a:spLocks noChangeAspect="1"/>
          </p:cNvSpPr>
          <p:nvPr/>
        </p:nvSpPr>
        <p:spPr bwMode="auto">
          <a:xfrm>
            <a:off x="4205288" y="3348038"/>
            <a:ext cx="4762" cy="4762"/>
          </a:xfrm>
          <a:custGeom>
            <a:avLst/>
            <a:gdLst>
              <a:gd name="T0" fmla="*/ 0 w 4"/>
              <a:gd name="T1" fmla="*/ 2147483647 h 3"/>
              <a:gd name="T2" fmla="*/ 2147483647 w 4"/>
              <a:gd name="T3" fmla="*/ 2147483647 h 3"/>
              <a:gd name="T4" fmla="*/ 2147483647 w 4"/>
              <a:gd name="T5" fmla="*/ 0 h 3"/>
              <a:gd name="T6" fmla="*/ 2147483647 w 4"/>
              <a:gd name="T7" fmla="*/ 2147483647 h 3"/>
              <a:gd name="T8" fmla="*/ 2147483647 w 4"/>
              <a:gd name="T9" fmla="*/ 2147483647 h 3"/>
              <a:gd name="T10" fmla="*/ 0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B2B2B2"/>
          </a:solidFill>
          <a:ln w="3175" cap="rnd">
            <a:solidFill>
              <a:srgbClr val="B2B2B2"/>
            </a:solidFill>
            <a:round/>
            <a:headEnd/>
            <a:tailEnd/>
          </a:ln>
        </p:spPr>
        <p:txBody>
          <a:bodyPr/>
          <a:lstStyle/>
          <a:p>
            <a:endParaRPr lang="en-US"/>
          </a:p>
        </p:txBody>
      </p:sp>
      <p:sp>
        <p:nvSpPr>
          <p:cNvPr id="34008" name="Freeform 216"/>
          <p:cNvSpPr>
            <a:spLocks noChangeAspect="1"/>
          </p:cNvSpPr>
          <p:nvPr/>
        </p:nvSpPr>
        <p:spPr bwMode="auto">
          <a:xfrm>
            <a:off x="4381500" y="3232150"/>
            <a:ext cx="25400" cy="22225"/>
          </a:xfrm>
          <a:custGeom>
            <a:avLst/>
            <a:gdLst>
              <a:gd name="T0" fmla="*/ 2147483647 w 15"/>
              <a:gd name="T1" fmla="*/ 0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0 w 15"/>
              <a:gd name="T13" fmla="*/ 2147483647 h 12"/>
              <a:gd name="T14" fmla="*/ 2147483647 w 15"/>
              <a:gd name="T15" fmla="*/ 2147483647 h 12"/>
              <a:gd name="T16" fmla="*/ 2147483647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B2B2B2"/>
          </a:solidFill>
          <a:ln w="3175" cap="rnd">
            <a:solidFill>
              <a:srgbClr val="B2B2B2"/>
            </a:solidFill>
            <a:round/>
            <a:headEnd/>
            <a:tailEnd/>
          </a:ln>
        </p:spPr>
        <p:txBody>
          <a:bodyPr/>
          <a:lstStyle/>
          <a:p>
            <a:endParaRPr lang="en-US"/>
          </a:p>
        </p:txBody>
      </p:sp>
      <p:sp>
        <p:nvSpPr>
          <p:cNvPr id="34009" name="Freeform 217"/>
          <p:cNvSpPr>
            <a:spLocks noChangeAspect="1"/>
          </p:cNvSpPr>
          <p:nvPr/>
        </p:nvSpPr>
        <p:spPr bwMode="auto">
          <a:xfrm>
            <a:off x="4414838" y="3228975"/>
            <a:ext cx="14287" cy="11113"/>
          </a:xfrm>
          <a:custGeom>
            <a:avLst/>
            <a:gdLst>
              <a:gd name="T0" fmla="*/ 2147483647 w 8"/>
              <a:gd name="T1" fmla="*/ 0 h 6"/>
              <a:gd name="T2" fmla="*/ 2147483647 w 8"/>
              <a:gd name="T3" fmla="*/ 2147483647 h 6"/>
              <a:gd name="T4" fmla="*/ 0 w 8"/>
              <a:gd name="T5" fmla="*/ 2147483647 h 6"/>
              <a:gd name="T6" fmla="*/ 0 w 8"/>
              <a:gd name="T7" fmla="*/ 2147483647 h 6"/>
              <a:gd name="T8" fmla="*/ 214748364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010" name="Freeform 218"/>
          <p:cNvSpPr>
            <a:spLocks noChangeAspect="1"/>
          </p:cNvSpPr>
          <p:nvPr/>
        </p:nvSpPr>
        <p:spPr bwMode="auto">
          <a:xfrm>
            <a:off x="4354513" y="3257550"/>
            <a:ext cx="11112" cy="11113"/>
          </a:xfrm>
          <a:custGeom>
            <a:avLst/>
            <a:gdLst>
              <a:gd name="T0" fmla="*/ 2147483647 w 7"/>
              <a:gd name="T1" fmla="*/ 2147483647 h 6"/>
              <a:gd name="T2" fmla="*/ 2147483647 w 7"/>
              <a:gd name="T3" fmla="*/ 2147483647 h 6"/>
              <a:gd name="T4" fmla="*/ 0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011" name="Freeform 219"/>
          <p:cNvSpPr>
            <a:spLocks noChangeAspect="1"/>
          </p:cNvSpPr>
          <p:nvPr/>
        </p:nvSpPr>
        <p:spPr bwMode="auto">
          <a:xfrm>
            <a:off x="4359275" y="3270250"/>
            <a:ext cx="9525" cy="4763"/>
          </a:xfrm>
          <a:custGeom>
            <a:avLst/>
            <a:gdLst>
              <a:gd name="T0" fmla="*/ 2147483647 w 5"/>
              <a:gd name="T1" fmla="*/ 0 h 3"/>
              <a:gd name="T2" fmla="*/ 2147483647 w 5"/>
              <a:gd name="T3" fmla="*/ 2147483647 h 3"/>
              <a:gd name="T4" fmla="*/ 2147483647 w 5"/>
              <a:gd name="T5" fmla="*/ 2147483647 h 3"/>
              <a:gd name="T6" fmla="*/ 2147483647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2" name="Freeform 220"/>
          <p:cNvSpPr>
            <a:spLocks noChangeAspect="1"/>
          </p:cNvSpPr>
          <p:nvPr/>
        </p:nvSpPr>
        <p:spPr bwMode="auto">
          <a:xfrm>
            <a:off x="4789488" y="3268663"/>
            <a:ext cx="7937" cy="3175"/>
          </a:xfrm>
          <a:custGeom>
            <a:avLst/>
            <a:gdLst>
              <a:gd name="T0" fmla="*/ 2147483647 w 4"/>
              <a:gd name="T1" fmla="*/ 0 h 3"/>
              <a:gd name="T2" fmla="*/ 2147483647 w 4"/>
              <a:gd name="T3" fmla="*/ 2147483647 h 3"/>
              <a:gd name="T4" fmla="*/ 2147483647 w 4"/>
              <a:gd name="T5" fmla="*/ 2147483647 h 3"/>
              <a:gd name="T6" fmla="*/ 2147483647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3" name="Freeform 221"/>
          <p:cNvSpPr>
            <a:spLocks noChangeAspect="1"/>
          </p:cNvSpPr>
          <p:nvPr/>
        </p:nvSpPr>
        <p:spPr bwMode="auto">
          <a:xfrm>
            <a:off x="4794250" y="3295650"/>
            <a:ext cx="7938" cy="6350"/>
          </a:xfrm>
          <a:custGeom>
            <a:avLst/>
            <a:gdLst>
              <a:gd name="T0" fmla="*/ 2147483647 w 4"/>
              <a:gd name="T1" fmla="*/ 0 h 4"/>
              <a:gd name="T2" fmla="*/ 2147483647 w 4"/>
              <a:gd name="T3" fmla="*/ 2147483647 h 4"/>
              <a:gd name="T4" fmla="*/ 0 w 4"/>
              <a:gd name="T5" fmla="*/ 2147483647 h 4"/>
              <a:gd name="T6" fmla="*/ 2147483647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4" name="Freeform 222"/>
          <p:cNvSpPr>
            <a:spLocks noChangeAspect="1"/>
          </p:cNvSpPr>
          <p:nvPr/>
        </p:nvSpPr>
        <p:spPr bwMode="auto">
          <a:xfrm>
            <a:off x="4879975" y="3208338"/>
            <a:ext cx="9525" cy="7937"/>
          </a:xfrm>
          <a:custGeom>
            <a:avLst/>
            <a:gdLst>
              <a:gd name="T0" fmla="*/ 2147483647 w 5"/>
              <a:gd name="T1" fmla="*/ 0 h 4"/>
              <a:gd name="T2" fmla="*/ 2147483647 w 5"/>
              <a:gd name="T3" fmla="*/ 2147483647 h 4"/>
              <a:gd name="T4" fmla="*/ 2147483647 w 5"/>
              <a:gd name="T5" fmla="*/ 2147483647 h 4"/>
              <a:gd name="T6" fmla="*/ 2147483647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5" name="Freeform 223"/>
          <p:cNvSpPr>
            <a:spLocks noChangeAspect="1"/>
          </p:cNvSpPr>
          <p:nvPr/>
        </p:nvSpPr>
        <p:spPr bwMode="auto">
          <a:xfrm>
            <a:off x="4902200" y="3213100"/>
            <a:ext cx="7938" cy="7938"/>
          </a:xfrm>
          <a:custGeom>
            <a:avLst/>
            <a:gdLst>
              <a:gd name="T0" fmla="*/ 2147483647 w 4"/>
              <a:gd name="T1" fmla="*/ 0 h 3"/>
              <a:gd name="T2" fmla="*/ 2147483647 w 4"/>
              <a:gd name="T3" fmla="*/ 2147483647 h 3"/>
              <a:gd name="T4" fmla="*/ 2147483647 w 4"/>
              <a:gd name="T5" fmla="*/ 2147483647 h 3"/>
              <a:gd name="T6" fmla="*/ 2147483647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6" name="Freeform 224"/>
          <p:cNvSpPr>
            <a:spLocks noChangeAspect="1"/>
          </p:cNvSpPr>
          <p:nvPr/>
        </p:nvSpPr>
        <p:spPr bwMode="auto">
          <a:xfrm>
            <a:off x="4892675" y="3230563"/>
            <a:ext cx="9525" cy="4762"/>
          </a:xfrm>
          <a:custGeom>
            <a:avLst/>
            <a:gdLst>
              <a:gd name="T0" fmla="*/ 2147483647 w 4"/>
              <a:gd name="T1" fmla="*/ 0 h 3"/>
              <a:gd name="T2" fmla="*/ 2147483647 w 4"/>
              <a:gd name="T3" fmla="*/ 2147483647 h 3"/>
              <a:gd name="T4" fmla="*/ 2147483647 w 4"/>
              <a:gd name="T5" fmla="*/ 2147483647 h 3"/>
              <a:gd name="T6" fmla="*/ 2147483647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7" name="Freeform 225"/>
          <p:cNvSpPr>
            <a:spLocks noChangeAspect="1"/>
          </p:cNvSpPr>
          <p:nvPr/>
        </p:nvSpPr>
        <p:spPr bwMode="auto">
          <a:xfrm>
            <a:off x="4881563" y="3262313"/>
            <a:ext cx="7937" cy="6350"/>
          </a:xfrm>
          <a:custGeom>
            <a:avLst/>
            <a:gdLst>
              <a:gd name="T0" fmla="*/ 2147483647 w 4"/>
              <a:gd name="T1" fmla="*/ 0 h 3"/>
              <a:gd name="T2" fmla="*/ 2147483647 w 4"/>
              <a:gd name="T3" fmla="*/ 2147483647 h 3"/>
              <a:gd name="T4" fmla="*/ 0 w 4"/>
              <a:gd name="T5" fmla="*/ 2147483647 h 3"/>
              <a:gd name="T6" fmla="*/ 2147483647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18" name="Freeform 226"/>
          <p:cNvSpPr>
            <a:spLocks noChangeAspect="1"/>
          </p:cNvSpPr>
          <p:nvPr/>
        </p:nvSpPr>
        <p:spPr bwMode="auto">
          <a:xfrm>
            <a:off x="4887913" y="3294063"/>
            <a:ext cx="7937" cy="4762"/>
          </a:xfrm>
          <a:custGeom>
            <a:avLst/>
            <a:gdLst>
              <a:gd name="T0" fmla="*/ 2147483647 w 5"/>
              <a:gd name="T1" fmla="*/ 2147483647 h 4"/>
              <a:gd name="T2" fmla="*/ 2147483647 w 5"/>
              <a:gd name="T3" fmla="*/ 2147483647 h 4"/>
              <a:gd name="T4" fmla="*/ 0 w 5"/>
              <a:gd name="T5" fmla="*/ 2147483647 h 4"/>
              <a:gd name="T6" fmla="*/ 2147483647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019" name="Freeform 227"/>
          <p:cNvSpPr>
            <a:spLocks noChangeAspect="1"/>
          </p:cNvSpPr>
          <p:nvPr/>
        </p:nvSpPr>
        <p:spPr bwMode="auto">
          <a:xfrm>
            <a:off x="4930775" y="3297238"/>
            <a:ext cx="9525" cy="6350"/>
          </a:xfrm>
          <a:custGeom>
            <a:avLst/>
            <a:gdLst>
              <a:gd name="T0" fmla="*/ 2147483647 w 5"/>
              <a:gd name="T1" fmla="*/ 2147483647 h 3"/>
              <a:gd name="T2" fmla="*/ 2147483647 w 5"/>
              <a:gd name="T3" fmla="*/ 2147483647 h 3"/>
              <a:gd name="T4" fmla="*/ 0 w 5"/>
              <a:gd name="T5" fmla="*/ 2147483647 h 3"/>
              <a:gd name="T6" fmla="*/ 2147483647 w 5"/>
              <a:gd name="T7" fmla="*/ 21474836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020" name="Freeform 228"/>
          <p:cNvSpPr>
            <a:spLocks noChangeAspect="1"/>
          </p:cNvSpPr>
          <p:nvPr/>
        </p:nvSpPr>
        <p:spPr bwMode="auto">
          <a:xfrm>
            <a:off x="4881563" y="3327400"/>
            <a:ext cx="6350" cy="6350"/>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B2B2B2"/>
          </a:solidFill>
          <a:ln w="3175" cap="rnd">
            <a:solidFill>
              <a:srgbClr val="B2B2B2"/>
            </a:solidFill>
            <a:round/>
            <a:headEnd/>
            <a:tailEnd/>
          </a:ln>
        </p:spPr>
        <p:txBody>
          <a:bodyPr/>
          <a:lstStyle/>
          <a:p>
            <a:endParaRPr lang="en-US"/>
          </a:p>
        </p:txBody>
      </p:sp>
      <p:sp>
        <p:nvSpPr>
          <p:cNvPr id="34021" name="Freeform 229"/>
          <p:cNvSpPr>
            <a:spLocks noChangeAspect="1"/>
          </p:cNvSpPr>
          <p:nvPr/>
        </p:nvSpPr>
        <p:spPr bwMode="auto">
          <a:xfrm>
            <a:off x="4918075" y="3302000"/>
            <a:ext cx="6350" cy="3175"/>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022" name="Freeform 230"/>
          <p:cNvSpPr>
            <a:spLocks noChangeAspect="1"/>
          </p:cNvSpPr>
          <p:nvPr/>
        </p:nvSpPr>
        <p:spPr bwMode="auto">
          <a:xfrm>
            <a:off x="4916488" y="3324225"/>
            <a:ext cx="3175" cy="6350"/>
          </a:xfrm>
          <a:custGeom>
            <a:avLst/>
            <a:gdLst>
              <a:gd name="T0" fmla="*/ 2147483647 w 3"/>
              <a:gd name="T1" fmla="*/ 2147483647 h 3"/>
              <a:gd name="T2" fmla="*/ 2147483647 w 3"/>
              <a:gd name="T3" fmla="*/ 0 h 3"/>
              <a:gd name="T4" fmla="*/ 2147483647 w 3"/>
              <a:gd name="T5" fmla="*/ 2147483647 h 3"/>
              <a:gd name="T6" fmla="*/ 2147483647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023" name="Freeform 231"/>
          <p:cNvSpPr>
            <a:spLocks noChangeAspect="1"/>
          </p:cNvSpPr>
          <p:nvPr/>
        </p:nvSpPr>
        <p:spPr bwMode="auto">
          <a:xfrm>
            <a:off x="4865688" y="3249613"/>
            <a:ext cx="9525" cy="7937"/>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B2B2B2"/>
          </a:solidFill>
          <a:ln w="3175" cap="rnd">
            <a:solidFill>
              <a:srgbClr val="B2B2B2"/>
            </a:solidFill>
            <a:round/>
            <a:headEnd/>
            <a:tailEnd/>
          </a:ln>
        </p:spPr>
        <p:txBody>
          <a:bodyPr/>
          <a:lstStyle/>
          <a:p>
            <a:endParaRPr lang="en-US"/>
          </a:p>
        </p:txBody>
      </p:sp>
      <p:sp>
        <p:nvSpPr>
          <p:cNvPr id="34024" name="Freeform 232"/>
          <p:cNvSpPr>
            <a:spLocks noChangeAspect="1"/>
          </p:cNvSpPr>
          <p:nvPr/>
        </p:nvSpPr>
        <p:spPr bwMode="auto">
          <a:xfrm>
            <a:off x="4859338" y="3254375"/>
            <a:ext cx="4762" cy="6350"/>
          </a:xfrm>
          <a:custGeom>
            <a:avLst/>
            <a:gdLst>
              <a:gd name="T0" fmla="*/ 2147483647 w 3"/>
              <a:gd name="T1" fmla="*/ 2147483647 h 3"/>
              <a:gd name="T2" fmla="*/ 2147483647 w 3"/>
              <a:gd name="T3" fmla="*/ 2147483647 h 3"/>
              <a:gd name="T4" fmla="*/ 0 w 3"/>
              <a:gd name="T5" fmla="*/ 2147483647 h 3"/>
              <a:gd name="T6" fmla="*/ 2147483647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25" name="Freeform 233"/>
          <p:cNvSpPr>
            <a:spLocks noChangeAspect="1"/>
          </p:cNvSpPr>
          <p:nvPr/>
        </p:nvSpPr>
        <p:spPr bwMode="auto">
          <a:xfrm>
            <a:off x="4252913" y="3000375"/>
            <a:ext cx="6350" cy="4763"/>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2" y="3"/>
                </a:cubicBezTo>
                <a:cubicBezTo>
                  <a:pt x="1" y="3"/>
                  <a:pt x="1" y="3"/>
                  <a:pt x="0" y="2"/>
                </a:cubicBezTo>
                <a:cubicBezTo>
                  <a:pt x="0" y="1"/>
                  <a:pt x="0" y="0"/>
                  <a:pt x="1" y="0"/>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026" name="Freeform 234"/>
          <p:cNvSpPr>
            <a:spLocks noChangeAspect="1"/>
          </p:cNvSpPr>
          <p:nvPr/>
        </p:nvSpPr>
        <p:spPr bwMode="auto">
          <a:xfrm>
            <a:off x="4275138" y="3009900"/>
            <a:ext cx="4762" cy="7938"/>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3" y="2"/>
                </a:cubicBezTo>
                <a:cubicBezTo>
                  <a:pt x="2" y="3"/>
                  <a:pt x="1" y="2"/>
                  <a:pt x="1" y="2"/>
                </a:cubicBezTo>
                <a:cubicBezTo>
                  <a:pt x="1" y="2"/>
                  <a:pt x="0" y="1"/>
                  <a:pt x="1"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027" name="Freeform 235"/>
          <p:cNvSpPr>
            <a:spLocks noChangeAspect="1"/>
          </p:cNvSpPr>
          <p:nvPr/>
        </p:nvSpPr>
        <p:spPr bwMode="auto">
          <a:xfrm>
            <a:off x="4294188" y="3041650"/>
            <a:ext cx="4762" cy="6350"/>
          </a:xfrm>
          <a:custGeom>
            <a:avLst/>
            <a:gdLst>
              <a:gd name="T0" fmla="*/ 2147483647 w 3"/>
              <a:gd name="T1" fmla="*/ 2147483647 h 3"/>
              <a:gd name="T2" fmla="*/ 2147483647 w 3"/>
              <a:gd name="T3" fmla="*/ 2147483647 h 3"/>
              <a:gd name="T4" fmla="*/ 0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3" y="3"/>
                </a:cubicBezTo>
                <a:cubicBezTo>
                  <a:pt x="2" y="3"/>
                  <a:pt x="1" y="3"/>
                  <a:pt x="0" y="3"/>
                </a:cubicBezTo>
                <a:cubicBezTo>
                  <a:pt x="0" y="2"/>
                  <a:pt x="0" y="1"/>
                  <a:pt x="0" y="1"/>
                </a:cubicBezTo>
                <a:cubicBezTo>
                  <a:pt x="1" y="0"/>
                  <a:pt x="1"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028" name="Freeform 236"/>
          <p:cNvSpPr>
            <a:spLocks noChangeAspect="1"/>
          </p:cNvSpPr>
          <p:nvPr/>
        </p:nvSpPr>
        <p:spPr bwMode="auto">
          <a:xfrm>
            <a:off x="4651375" y="3074988"/>
            <a:ext cx="6350" cy="4762"/>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29" name="Freeform 237"/>
          <p:cNvSpPr>
            <a:spLocks noChangeAspect="1"/>
          </p:cNvSpPr>
          <p:nvPr/>
        </p:nvSpPr>
        <p:spPr bwMode="auto">
          <a:xfrm>
            <a:off x="4406900" y="2862263"/>
            <a:ext cx="11113" cy="7937"/>
          </a:xfrm>
          <a:custGeom>
            <a:avLst/>
            <a:gdLst>
              <a:gd name="T0" fmla="*/ 0 w 6"/>
              <a:gd name="T1" fmla="*/ 2147483647 h 3"/>
              <a:gd name="T2" fmla="*/ 2147483647 w 6"/>
              <a:gd name="T3" fmla="*/ 2147483647 h 3"/>
              <a:gd name="T4" fmla="*/ 2147483647 w 6"/>
              <a:gd name="T5" fmla="*/ 2147483647 h 3"/>
              <a:gd name="T6" fmla="*/ 2147483647 w 6"/>
              <a:gd name="T7" fmla="*/ 2147483647 h 3"/>
              <a:gd name="T8" fmla="*/ 0 w 6"/>
              <a:gd name="T9" fmla="*/ 214748364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030" name="Freeform 238"/>
          <p:cNvSpPr>
            <a:spLocks noChangeAspect="1"/>
          </p:cNvSpPr>
          <p:nvPr/>
        </p:nvSpPr>
        <p:spPr bwMode="auto">
          <a:xfrm>
            <a:off x="4427538" y="2809875"/>
            <a:ext cx="7937" cy="9525"/>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B2B2B2"/>
          </a:solidFill>
          <a:ln w="3175" cap="rnd">
            <a:solidFill>
              <a:srgbClr val="B2B2B2"/>
            </a:solidFill>
            <a:round/>
            <a:headEnd/>
            <a:tailEnd/>
          </a:ln>
        </p:spPr>
        <p:txBody>
          <a:bodyPr/>
          <a:lstStyle/>
          <a:p>
            <a:endParaRPr lang="en-US"/>
          </a:p>
        </p:txBody>
      </p:sp>
      <p:sp>
        <p:nvSpPr>
          <p:cNvPr id="34031" name="Freeform 239"/>
          <p:cNvSpPr>
            <a:spLocks noChangeAspect="1"/>
          </p:cNvSpPr>
          <p:nvPr/>
        </p:nvSpPr>
        <p:spPr bwMode="auto">
          <a:xfrm>
            <a:off x="4437063" y="2801938"/>
            <a:ext cx="4762" cy="7937"/>
          </a:xfrm>
          <a:custGeom>
            <a:avLst/>
            <a:gdLst>
              <a:gd name="T0" fmla="*/ 0 w 3"/>
              <a:gd name="T1" fmla="*/ 2147483647 h 4"/>
              <a:gd name="T2" fmla="*/ 2147483647 w 3"/>
              <a:gd name="T3" fmla="*/ 2147483647 h 4"/>
              <a:gd name="T4" fmla="*/ 2147483647 w 3"/>
              <a:gd name="T5" fmla="*/ 2147483647 h 4"/>
              <a:gd name="T6" fmla="*/ 2147483647 w 3"/>
              <a:gd name="T7" fmla="*/ 2147483647 h 4"/>
              <a:gd name="T8" fmla="*/ 0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B2B2B2"/>
          </a:solidFill>
          <a:ln w="3175" cap="rnd">
            <a:solidFill>
              <a:srgbClr val="B2B2B2"/>
            </a:solidFill>
            <a:round/>
            <a:headEnd/>
            <a:tailEnd/>
          </a:ln>
        </p:spPr>
        <p:txBody>
          <a:bodyPr/>
          <a:lstStyle/>
          <a:p>
            <a:endParaRPr lang="en-US"/>
          </a:p>
        </p:txBody>
      </p:sp>
      <p:sp>
        <p:nvSpPr>
          <p:cNvPr id="34032" name="Freeform 240"/>
          <p:cNvSpPr>
            <a:spLocks noChangeAspect="1"/>
          </p:cNvSpPr>
          <p:nvPr/>
        </p:nvSpPr>
        <p:spPr bwMode="auto">
          <a:xfrm>
            <a:off x="4406900" y="2860675"/>
            <a:ext cx="11113" cy="3175"/>
          </a:xfrm>
          <a:custGeom>
            <a:avLst/>
            <a:gdLst>
              <a:gd name="T0" fmla="*/ 2147483647 w 5"/>
              <a:gd name="T1" fmla="*/ 2147483647 h 3"/>
              <a:gd name="T2" fmla="*/ 2147483647 w 5"/>
              <a:gd name="T3" fmla="*/ 2147483647 h 3"/>
              <a:gd name="T4" fmla="*/ 2147483647 w 5"/>
              <a:gd name="T5" fmla="*/ 2147483647 h 3"/>
              <a:gd name="T6" fmla="*/ 0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33" name="Freeform 241"/>
          <p:cNvSpPr>
            <a:spLocks noChangeAspect="1"/>
          </p:cNvSpPr>
          <p:nvPr/>
        </p:nvSpPr>
        <p:spPr bwMode="auto">
          <a:xfrm>
            <a:off x="4411663" y="2854325"/>
            <a:ext cx="7937" cy="6350"/>
          </a:xfrm>
          <a:custGeom>
            <a:avLst/>
            <a:gdLst>
              <a:gd name="T0" fmla="*/ 2147483647 w 4"/>
              <a:gd name="T1" fmla="*/ 2147483647 h 2"/>
              <a:gd name="T2" fmla="*/ 2147483647 w 4"/>
              <a:gd name="T3" fmla="*/ 2147483647 h 2"/>
              <a:gd name="T4" fmla="*/ 2147483647 w 4"/>
              <a:gd name="T5" fmla="*/ 2147483647 h 2"/>
              <a:gd name="T6" fmla="*/ 0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034" name="Freeform 242"/>
          <p:cNvSpPr>
            <a:spLocks noChangeAspect="1"/>
          </p:cNvSpPr>
          <p:nvPr/>
        </p:nvSpPr>
        <p:spPr bwMode="auto">
          <a:xfrm>
            <a:off x="4265613" y="2928938"/>
            <a:ext cx="6350" cy="6350"/>
          </a:xfrm>
          <a:custGeom>
            <a:avLst/>
            <a:gdLst>
              <a:gd name="T0" fmla="*/ 2147483647 w 2"/>
              <a:gd name="T1" fmla="*/ 0 h 3"/>
              <a:gd name="T2" fmla="*/ 0 w 2"/>
              <a:gd name="T3" fmla="*/ 2147483647 h 3"/>
              <a:gd name="T4" fmla="*/ 2147483647 w 2"/>
              <a:gd name="T5" fmla="*/ 2147483647 h 3"/>
              <a:gd name="T6" fmla="*/ 2147483647 w 2"/>
              <a:gd name="T7" fmla="*/ 2147483647 h 3"/>
              <a:gd name="T8" fmla="*/ 2147483647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B2B2B2"/>
          </a:solidFill>
          <a:ln w="3175" cap="rnd">
            <a:solidFill>
              <a:srgbClr val="B2B2B2"/>
            </a:solidFill>
            <a:round/>
            <a:headEnd/>
            <a:tailEnd/>
          </a:ln>
        </p:spPr>
        <p:txBody>
          <a:bodyPr/>
          <a:lstStyle/>
          <a:p>
            <a:endParaRPr lang="en-US"/>
          </a:p>
        </p:txBody>
      </p:sp>
      <p:sp>
        <p:nvSpPr>
          <p:cNvPr id="34035" name="Freeform 243"/>
          <p:cNvSpPr>
            <a:spLocks noChangeAspect="1"/>
          </p:cNvSpPr>
          <p:nvPr/>
        </p:nvSpPr>
        <p:spPr bwMode="auto">
          <a:xfrm>
            <a:off x="4519613" y="3136900"/>
            <a:ext cx="22225" cy="53975"/>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0 w 13"/>
              <a:gd name="T13" fmla="*/ 2147483647 h 29"/>
              <a:gd name="T14" fmla="*/ 2147483647 w 13"/>
              <a:gd name="T15" fmla="*/ 2147483647 h 29"/>
              <a:gd name="T16" fmla="*/ 2147483647 w 13"/>
              <a:gd name="T17" fmla="*/ 2147483647 h 29"/>
              <a:gd name="T18" fmla="*/ 2147483647 w 13"/>
              <a:gd name="T19" fmla="*/ 2147483647 h 29"/>
              <a:gd name="T20" fmla="*/ 2147483647 w 13"/>
              <a:gd name="T21" fmla="*/ 2147483647 h 29"/>
              <a:gd name="T22" fmla="*/ 2147483647 w 13"/>
              <a:gd name="T23" fmla="*/ 2147483647 h 29"/>
              <a:gd name="T24" fmla="*/ 2147483647 w 13"/>
              <a:gd name="T25" fmla="*/ 2147483647 h 29"/>
              <a:gd name="T26" fmla="*/ 2147483647 w 13"/>
              <a:gd name="T27" fmla="*/ 2147483647 h 29"/>
              <a:gd name="T28" fmla="*/ 2147483647 w 13"/>
              <a:gd name="T29" fmla="*/ 2147483647 h 29"/>
              <a:gd name="T30" fmla="*/ 2147483647 w 13"/>
              <a:gd name="T31" fmla="*/ 2147483647 h 29"/>
              <a:gd name="T32" fmla="*/ 2147483647 w 13"/>
              <a:gd name="T33" fmla="*/ 2147483647 h 29"/>
              <a:gd name="T34" fmla="*/ 2147483647 w 13"/>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B2B2B2"/>
          </a:solidFill>
          <a:ln w="3175" cap="rnd">
            <a:solidFill>
              <a:srgbClr val="B2B2B2"/>
            </a:solidFill>
            <a:round/>
            <a:headEnd/>
            <a:tailEnd/>
          </a:ln>
        </p:spPr>
        <p:txBody>
          <a:bodyPr/>
          <a:lstStyle/>
          <a:p>
            <a:endParaRPr lang="en-US"/>
          </a:p>
        </p:txBody>
      </p:sp>
      <p:sp>
        <p:nvSpPr>
          <p:cNvPr id="34036" name="Freeform 244"/>
          <p:cNvSpPr>
            <a:spLocks noChangeAspect="1"/>
          </p:cNvSpPr>
          <p:nvPr/>
        </p:nvSpPr>
        <p:spPr bwMode="auto">
          <a:xfrm>
            <a:off x="4510088" y="3194050"/>
            <a:ext cx="39687" cy="73025"/>
          </a:xfrm>
          <a:custGeom>
            <a:avLst/>
            <a:gdLst>
              <a:gd name="T0" fmla="*/ 2147483647 w 22"/>
              <a:gd name="T1" fmla="*/ 2147483647 h 39"/>
              <a:gd name="T2" fmla="*/ 2147483647 w 22"/>
              <a:gd name="T3" fmla="*/ 2147483647 h 39"/>
              <a:gd name="T4" fmla="*/ 2147483647 w 22"/>
              <a:gd name="T5" fmla="*/ 2147483647 h 39"/>
              <a:gd name="T6" fmla="*/ 2147483647 w 22"/>
              <a:gd name="T7" fmla="*/ 2147483647 h 39"/>
              <a:gd name="T8" fmla="*/ 2147483647 w 22"/>
              <a:gd name="T9" fmla="*/ 2147483647 h 39"/>
              <a:gd name="T10" fmla="*/ 2147483647 w 22"/>
              <a:gd name="T11" fmla="*/ 2147483647 h 39"/>
              <a:gd name="T12" fmla="*/ 2147483647 w 22"/>
              <a:gd name="T13" fmla="*/ 2147483647 h 39"/>
              <a:gd name="T14" fmla="*/ 2147483647 w 22"/>
              <a:gd name="T15" fmla="*/ 2147483647 h 39"/>
              <a:gd name="T16" fmla="*/ 2147483647 w 22"/>
              <a:gd name="T17" fmla="*/ 2147483647 h 39"/>
              <a:gd name="T18" fmla="*/ 2147483647 w 22"/>
              <a:gd name="T19" fmla="*/ 2147483647 h 39"/>
              <a:gd name="T20" fmla="*/ 2147483647 w 22"/>
              <a:gd name="T21" fmla="*/ 2147483647 h 39"/>
              <a:gd name="T22" fmla="*/ 2147483647 w 22"/>
              <a:gd name="T23" fmla="*/ 2147483647 h 39"/>
              <a:gd name="T24" fmla="*/ 2147483647 w 22"/>
              <a:gd name="T25" fmla="*/ 2147483647 h 39"/>
              <a:gd name="T26" fmla="*/ 2147483647 w 22"/>
              <a:gd name="T27" fmla="*/ 2147483647 h 39"/>
              <a:gd name="T28" fmla="*/ 0 w 22"/>
              <a:gd name="T29" fmla="*/ 2147483647 h 39"/>
              <a:gd name="T30" fmla="*/ 2147483647 w 22"/>
              <a:gd name="T31" fmla="*/ 2147483647 h 39"/>
              <a:gd name="T32" fmla="*/ 2147483647 w 22"/>
              <a:gd name="T33" fmla="*/ 2147483647 h 39"/>
              <a:gd name="T34" fmla="*/ 2147483647 w 22"/>
              <a:gd name="T35" fmla="*/ 2147483647 h 39"/>
              <a:gd name="T36" fmla="*/ 2147483647 w 22"/>
              <a:gd name="T37" fmla="*/ 2147483647 h 39"/>
              <a:gd name="T38" fmla="*/ 2147483647 w 22"/>
              <a:gd name="T39" fmla="*/ 2147483647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B2B2B2"/>
          </a:solidFill>
          <a:ln w="3175" cap="rnd">
            <a:solidFill>
              <a:srgbClr val="B2B2B2"/>
            </a:solidFill>
            <a:round/>
            <a:headEnd/>
            <a:tailEnd/>
          </a:ln>
        </p:spPr>
        <p:txBody>
          <a:bodyPr/>
          <a:lstStyle/>
          <a:p>
            <a:endParaRPr lang="en-US"/>
          </a:p>
        </p:txBody>
      </p:sp>
      <p:sp>
        <p:nvSpPr>
          <p:cNvPr id="34037" name="Freeform 245"/>
          <p:cNvSpPr>
            <a:spLocks noChangeAspect="1"/>
          </p:cNvSpPr>
          <p:nvPr/>
        </p:nvSpPr>
        <p:spPr bwMode="auto">
          <a:xfrm>
            <a:off x="4610100" y="3282950"/>
            <a:ext cx="71438" cy="50800"/>
          </a:xfrm>
          <a:custGeom>
            <a:avLst/>
            <a:gdLst>
              <a:gd name="T0" fmla="*/ 2147483647 w 39"/>
              <a:gd name="T1" fmla="*/ 0 h 28"/>
              <a:gd name="T2" fmla="*/ 2147483647 w 39"/>
              <a:gd name="T3" fmla="*/ 2147483647 h 28"/>
              <a:gd name="T4" fmla="*/ 2147483647 w 39"/>
              <a:gd name="T5" fmla="*/ 2147483647 h 28"/>
              <a:gd name="T6" fmla="*/ 2147483647 w 39"/>
              <a:gd name="T7" fmla="*/ 2147483647 h 28"/>
              <a:gd name="T8" fmla="*/ 2147483647 w 39"/>
              <a:gd name="T9" fmla="*/ 2147483647 h 28"/>
              <a:gd name="T10" fmla="*/ 2147483647 w 39"/>
              <a:gd name="T11" fmla="*/ 2147483647 h 28"/>
              <a:gd name="T12" fmla="*/ 2147483647 w 39"/>
              <a:gd name="T13" fmla="*/ 2147483647 h 28"/>
              <a:gd name="T14" fmla="*/ 2147483647 w 39"/>
              <a:gd name="T15" fmla="*/ 2147483647 h 28"/>
              <a:gd name="T16" fmla="*/ 2147483647 w 39"/>
              <a:gd name="T17" fmla="*/ 2147483647 h 28"/>
              <a:gd name="T18" fmla="*/ 2147483647 w 39"/>
              <a:gd name="T19" fmla="*/ 2147483647 h 28"/>
              <a:gd name="T20" fmla="*/ 2147483647 w 39"/>
              <a:gd name="T21" fmla="*/ 2147483647 h 28"/>
              <a:gd name="T22" fmla="*/ 2147483647 w 39"/>
              <a:gd name="T23" fmla="*/ 2147483647 h 28"/>
              <a:gd name="T24" fmla="*/ 2147483647 w 39"/>
              <a:gd name="T25" fmla="*/ 2147483647 h 28"/>
              <a:gd name="T26" fmla="*/ 2147483647 w 39"/>
              <a:gd name="T27" fmla="*/ 2147483647 h 28"/>
              <a:gd name="T28" fmla="*/ 2147483647 w 39"/>
              <a:gd name="T29" fmla="*/ 2147483647 h 28"/>
              <a:gd name="T30" fmla="*/ 2147483647 w 39"/>
              <a:gd name="T31" fmla="*/ 2147483647 h 28"/>
              <a:gd name="T32" fmla="*/ 2147483647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B2B2B2"/>
          </a:solidFill>
          <a:ln w="3175" cap="rnd">
            <a:solidFill>
              <a:srgbClr val="B2B2B2"/>
            </a:solidFill>
            <a:round/>
            <a:headEnd/>
            <a:tailEnd/>
          </a:ln>
        </p:spPr>
        <p:txBody>
          <a:bodyPr/>
          <a:lstStyle/>
          <a:p>
            <a:endParaRPr lang="en-US"/>
          </a:p>
        </p:txBody>
      </p:sp>
      <p:sp>
        <p:nvSpPr>
          <p:cNvPr id="34038" name="Freeform 246"/>
          <p:cNvSpPr>
            <a:spLocks noChangeAspect="1"/>
          </p:cNvSpPr>
          <p:nvPr/>
        </p:nvSpPr>
        <p:spPr bwMode="auto">
          <a:xfrm>
            <a:off x="4505325" y="2659063"/>
            <a:ext cx="50800" cy="36512"/>
          </a:xfrm>
          <a:custGeom>
            <a:avLst/>
            <a:gdLst>
              <a:gd name="T0" fmla="*/ 2147483647 w 27"/>
              <a:gd name="T1" fmla="*/ 2147483647 h 19"/>
              <a:gd name="T2" fmla="*/ 2147483647 w 27"/>
              <a:gd name="T3" fmla="*/ 2147483647 h 19"/>
              <a:gd name="T4" fmla="*/ 2147483647 w 27"/>
              <a:gd name="T5" fmla="*/ 2147483647 h 19"/>
              <a:gd name="T6" fmla="*/ 2147483647 w 27"/>
              <a:gd name="T7" fmla="*/ 2147483647 h 19"/>
              <a:gd name="T8" fmla="*/ 2147483647 w 27"/>
              <a:gd name="T9" fmla="*/ 2147483647 h 19"/>
              <a:gd name="T10" fmla="*/ 0 w 27"/>
              <a:gd name="T11" fmla="*/ 2147483647 h 19"/>
              <a:gd name="T12" fmla="*/ 2147483647 w 27"/>
              <a:gd name="T13" fmla="*/ 2147483647 h 19"/>
              <a:gd name="T14" fmla="*/ 2147483647 w 27"/>
              <a:gd name="T15" fmla="*/ 2147483647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2147483647 w 27"/>
              <a:gd name="T27" fmla="*/ 2147483647 h 19"/>
              <a:gd name="T28" fmla="*/ 2147483647 w 27"/>
              <a:gd name="T29" fmla="*/ 214748364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B2B2B2"/>
          </a:solidFill>
          <a:ln w="3175" cap="rnd">
            <a:solidFill>
              <a:srgbClr val="B2B2B2"/>
            </a:solidFill>
            <a:round/>
            <a:headEnd/>
            <a:tailEnd/>
          </a:ln>
        </p:spPr>
        <p:txBody>
          <a:bodyPr/>
          <a:lstStyle/>
          <a:p>
            <a:endParaRPr lang="en-US"/>
          </a:p>
        </p:txBody>
      </p:sp>
      <p:sp>
        <p:nvSpPr>
          <p:cNvPr id="34039" name="Freeform 247"/>
          <p:cNvSpPr>
            <a:spLocks noChangeAspect="1"/>
          </p:cNvSpPr>
          <p:nvPr/>
        </p:nvSpPr>
        <p:spPr bwMode="auto">
          <a:xfrm>
            <a:off x="4502150" y="2684463"/>
            <a:ext cx="63500" cy="74612"/>
          </a:xfrm>
          <a:custGeom>
            <a:avLst/>
            <a:gdLst>
              <a:gd name="T0" fmla="*/ 2147483647 w 34"/>
              <a:gd name="T1" fmla="*/ 2147483647 h 41"/>
              <a:gd name="T2" fmla="*/ 2147483647 w 34"/>
              <a:gd name="T3" fmla="*/ 2147483647 h 41"/>
              <a:gd name="T4" fmla="*/ 2147483647 w 34"/>
              <a:gd name="T5" fmla="*/ 2147483647 h 41"/>
              <a:gd name="T6" fmla="*/ 2147483647 w 34"/>
              <a:gd name="T7" fmla="*/ 2147483647 h 41"/>
              <a:gd name="T8" fmla="*/ 2147483647 w 34"/>
              <a:gd name="T9" fmla="*/ 2147483647 h 41"/>
              <a:gd name="T10" fmla="*/ 2147483647 w 34"/>
              <a:gd name="T11" fmla="*/ 2147483647 h 41"/>
              <a:gd name="T12" fmla="*/ 2147483647 w 34"/>
              <a:gd name="T13" fmla="*/ 2147483647 h 41"/>
              <a:gd name="T14" fmla="*/ 2147483647 w 34"/>
              <a:gd name="T15" fmla="*/ 2147483647 h 41"/>
              <a:gd name="T16" fmla="*/ 2147483647 w 34"/>
              <a:gd name="T17" fmla="*/ 2147483647 h 41"/>
              <a:gd name="T18" fmla="*/ 2147483647 w 34"/>
              <a:gd name="T19" fmla="*/ 2147483647 h 41"/>
              <a:gd name="T20" fmla="*/ 2147483647 w 34"/>
              <a:gd name="T21" fmla="*/ 2147483647 h 41"/>
              <a:gd name="T22" fmla="*/ 2147483647 w 34"/>
              <a:gd name="T23" fmla="*/ 2147483647 h 41"/>
              <a:gd name="T24" fmla="*/ 2147483647 w 34"/>
              <a:gd name="T25" fmla="*/ 2147483647 h 41"/>
              <a:gd name="T26" fmla="*/ 2147483647 w 34"/>
              <a:gd name="T27" fmla="*/ 2147483647 h 41"/>
              <a:gd name="T28" fmla="*/ 2147483647 w 34"/>
              <a:gd name="T29" fmla="*/ 0 h 41"/>
              <a:gd name="T30" fmla="*/ 2147483647 w 34"/>
              <a:gd name="T31" fmla="*/ 2147483647 h 41"/>
              <a:gd name="T32" fmla="*/ 2147483647 w 34"/>
              <a:gd name="T33" fmla="*/ 2147483647 h 41"/>
              <a:gd name="T34" fmla="*/ 2147483647 w 34"/>
              <a:gd name="T35" fmla="*/ 2147483647 h 41"/>
              <a:gd name="T36" fmla="*/ 2147483647 w 34"/>
              <a:gd name="T37" fmla="*/ 2147483647 h 41"/>
              <a:gd name="T38" fmla="*/ 2147483647 w 34"/>
              <a:gd name="T39" fmla="*/ 2147483647 h 41"/>
              <a:gd name="T40" fmla="*/ 2147483647 w 34"/>
              <a:gd name="T41" fmla="*/ 2147483647 h 41"/>
              <a:gd name="T42" fmla="*/ 2147483647 w 34"/>
              <a:gd name="T43" fmla="*/ 2147483647 h 41"/>
              <a:gd name="T44" fmla="*/ 2147483647 w 34"/>
              <a:gd name="T45" fmla="*/ 2147483647 h 41"/>
              <a:gd name="T46" fmla="*/ 2147483647 w 34"/>
              <a:gd name="T47" fmla="*/ 2147483647 h 41"/>
              <a:gd name="T48" fmla="*/ 2147483647 w 34"/>
              <a:gd name="T49" fmla="*/ 2147483647 h 41"/>
              <a:gd name="T50" fmla="*/ 2147483647 w 34"/>
              <a:gd name="T51" fmla="*/ 2147483647 h 41"/>
              <a:gd name="T52" fmla="*/ 2147483647 w 34"/>
              <a:gd name="T53" fmla="*/ 2147483647 h 41"/>
              <a:gd name="T54" fmla="*/ 2147483647 w 34"/>
              <a:gd name="T55" fmla="*/ 2147483647 h 41"/>
              <a:gd name="T56" fmla="*/ 2147483647 w 34"/>
              <a:gd name="T57" fmla="*/ 2147483647 h 41"/>
              <a:gd name="T58" fmla="*/ 2147483647 w 34"/>
              <a:gd name="T59" fmla="*/ 2147483647 h 41"/>
              <a:gd name="T60" fmla="*/ 0 w 34"/>
              <a:gd name="T61" fmla="*/ 2147483647 h 41"/>
              <a:gd name="T62" fmla="*/ 2147483647 w 34"/>
              <a:gd name="T63" fmla="*/ 2147483647 h 41"/>
              <a:gd name="T64" fmla="*/ 2147483647 w 34"/>
              <a:gd name="T65" fmla="*/ 2147483647 h 41"/>
              <a:gd name="T66" fmla="*/ 2147483647 w 34"/>
              <a:gd name="T67" fmla="*/ 2147483647 h 41"/>
              <a:gd name="T68" fmla="*/ 2147483647 w 34"/>
              <a:gd name="T69" fmla="*/ 2147483647 h 41"/>
              <a:gd name="T70" fmla="*/ 2147483647 w 34"/>
              <a:gd name="T71" fmla="*/ 2147483647 h 41"/>
              <a:gd name="T72" fmla="*/ 2147483647 w 34"/>
              <a:gd name="T73" fmla="*/ 2147483647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B2B2B2"/>
          </a:solidFill>
          <a:ln w="3175" cap="rnd">
            <a:solidFill>
              <a:srgbClr val="B2B2B2"/>
            </a:solidFill>
            <a:round/>
            <a:headEnd/>
            <a:tailEnd/>
          </a:ln>
        </p:spPr>
        <p:txBody>
          <a:bodyPr/>
          <a:lstStyle/>
          <a:p>
            <a:endParaRPr lang="en-US"/>
          </a:p>
        </p:txBody>
      </p:sp>
      <p:sp>
        <p:nvSpPr>
          <p:cNvPr id="34040" name="Freeform 248"/>
          <p:cNvSpPr>
            <a:spLocks noChangeAspect="1"/>
          </p:cNvSpPr>
          <p:nvPr/>
        </p:nvSpPr>
        <p:spPr bwMode="auto">
          <a:xfrm>
            <a:off x="4294188" y="2887663"/>
            <a:ext cx="7937" cy="4762"/>
          </a:xfrm>
          <a:custGeom>
            <a:avLst/>
            <a:gdLst>
              <a:gd name="T0" fmla="*/ 2147483647 w 5"/>
              <a:gd name="T1" fmla="*/ 2147483647 h 3"/>
              <a:gd name="T2" fmla="*/ 2147483647 w 5"/>
              <a:gd name="T3" fmla="*/ 0 h 3"/>
              <a:gd name="T4" fmla="*/ 0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B2B2B2"/>
          </a:solidFill>
          <a:ln w="3175" cap="rnd">
            <a:solidFill>
              <a:srgbClr val="B2B2B2"/>
            </a:solidFill>
            <a:round/>
            <a:headEnd/>
            <a:tailEnd/>
          </a:ln>
        </p:spPr>
        <p:txBody>
          <a:bodyPr/>
          <a:lstStyle/>
          <a:p>
            <a:endParaRPr lang="en-US"/>
          </a:p>
        </p:txBody>
      </p:sp>
      <p:sp>
        <p:nvSpPr>
          <p:cNvPr id="34041" name="Freeform 249"/>
          <p:cNvSpPr>
            <a:spLocks noChangeAspect="1"/>
          </p:cNvSpPr>
          <p:nvPr/>
        </p:nvSpPr>
        <p:spPr bwMode="auto">
          <a:xfrm>
            <a:off x="4222750" y="2770188"/>
            <a:ext cx="11113"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B2B2B2"/>
          </a:solidFill>
          <a:ln w="3175" cap="rnd">
            <a:solidFill>
              <a:srgbClr val="B2B2B2"/>
            </a:solidFill>
            <a:round/>
            <a:headEnd/>
            <a:tailEnd/>
          </a:ln>
        </p:spPr>
        <p:txBody>
          <a:bodyPr/>
          <a:lstStyle/>
          <a:p>
            <a:endParaRPr lang="en-US"/>
          </a:p>
        </p:txBody>
      </p:sp>
      <p:sp>
        <p:nvSpPr>
          <p:cNvPr id="34042" name="Freeform 250"/>
          <p:cNvSpPr>
            <a:spLocks noChangeAspect="1"/>
          </p:cNvSpPr>
          <p:nvPr/>
        </p:nvSpPr>
        <p:spPr bwMode="auto">
          <a:xfrm>
            <a:off x="4210050" y="2725738"/>
            <a:ext cx="6350" cy="6350"/>
          </a:xfrm>
          <a:custGeom>
            <a:avLst/>
            <a:gdLst>
              <a:gd name="T0" fmla="*/ 2147483647 w 3"/>
              <a:gd name="T1" fmla="*/ 2147483647 h 4"/>
              <a:gd name="T2" fmla="*/ 2147483647 w 3"/>
              <a:gd name="T3" fmla="*/ 2147483647 h 4"/>
              <a:gd name="T4" fmla="*/ 2147483647 w 3"/>
              <a:gd name="T5" fmla="*/ 0 h 4"/>
              <a:gd name="T6" fmla="*/ 0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B2B2B2"/>
          </a:solidFill>
          <a:ln w="3175" cap="rnd">
            <a:solidFill>
              <a:srgbClr val="B2B2B2"/>
            </a:solidFill>
            <a:round/>
            <a:headEnd/>
            <a:tailEnd/>
          </a:ln>
        </p:spPr>
        <p:txBody>
          <a:bodyPr/>
          <a:lstStyle/>
          <a:p>
            <a:endParaRPr lang="en-US"/>
          </a:p>
        </p:txBody>
      </p:sp>
      <p:sp>
        <p:nvSpPr>
          <p:cNvPr id="34043" name="Freeform 251"/>
          <p:cNvSpPr>
            <a:spLocks noChangeAspect="1"/>
          </p:cNvSpPr>
          <p:nvPr/>
        </p:nvSpPr>
        <p:spPr bwMode="auto">
          <a:xfrm>
            <a:off x="4205288" y="2760663"/>
            <a:ext cx="3175" cy="7937"/>
          </a:xfrm>
          <a:custGeom>
            <a:avLst/>
            <a:gdLst>
              <a:gd name="T0" fmla="*/ 2147483647 w 3"/>
              <a:gd name="T1" fmla="*/ 2147483647 h 4"/>
              <a:gd name="T2" fmla="*/ 2147483647 w 3"/>
              <a:gd name="T3" fmla="*/ 2147483647 h 4"/>
              <a:gd name="T4" fmla="*/ 2147483647 w 3"/>
              <a:gd name="T5" fmla="*/ 0 h 4"/>
              <a:gd name="T6" fmla="*/ 0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B2B2B2"/>
          </a:solidFill>
          <a:ln w="3175" cap="rnd">
            <a:solidFill>
              <a:srgbClr val="B2B2B2"/>
            </a:solidFill>
            <a:round/>
            <a:headEnd/>
            <a:tailEnd/>
          </a:ln>
        </p:spPr>
        <p:txBody>
          <a:bodyPr/>
          <a:lstStyle/>
          <a:p>
            <a:endParaRPr lang="en-US"/>
          </a:p>
        </p:txBody>
      </p:sp>
      <p:sp>
        <p:nvSpPr>
          <p:cNvPr id="34044" name="Freeform 252"/>
          <p:cNvSpPr>
            <a:spLocks noChangeAspect="1"/>
          </p:cNvSpPr>
          <p:nvPr/>
        </p:nvSpPr>
        <p:spPr bwMode="auto">
          <a:xfrm>
            <a:off x="4224338" y="2803525"/>
            <a:ext cx="11112" cy="6350"/>
          </a:xfrm>
          <a:custGeom>
            <a:avLst/>
            <a:gdLst>
              <a:gd name="T0" fmla="*/ 2147483647 w 5"/>
              <a:gd name="T1" fmla="*/ 2147483647 h 3"/>
              <a:gd name="T2" fmla="*/ 2147483647 w 5"/>
              <a:gd name="T3" fmla="*/ 0 h 3"/>
              <a:gd name="T4" fmla="*/ 0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B2B2B2"/>
          </a:solidFill>
          <a:ln w="3175" cap="rnd">
            <a:solidFill>
              <a:srgbClr val="B2B2B2"/>
            </a:solidFill>
            <a:round/>
            <a:headEnd/>
            <a:tailEnd/>
          </a:ln>
        </p:spPr>
        <p:txBody>
          <a:bodyPr/>
          <a:lstStyle/>
          <a:p>
            <a:endParaRPr lang="en-US"/>
          </a:p>
        </p:txBody>
      </p:sp>
      <p:sp>
        <p:nvSpPr>
          <p:cNvPr id="34045" name="Freeform 253"/>
          <p:cNvSpPr>
            <a:spLocks noChangeAspect="1"/>
          </p:cNvSpPr>
          <p:nvPr/>
        </p:nvSpPr>
        <p:spPr bwMode="auto">
          <a:xfrm>
            <a:off x="4560888" y="2673350"/>
            <a:ext cx="6350" cy="6350"/>
          </a:xfrm>
          <a:custGeom>
            <a:avLst/>
            <a:gdLst>
              <a:gd name="T0" fmla="*/ 2147483647 w 3"/>
              <a:gd name="T1" fmla="*/ 0 h 3"/>
              <a:gd name="T2" fmla="*/ 2147483647 w 3"/>
              <a:gd name="T3" fmla="*/ 0 h 3"/>
              <a:gd name="T4" fmla="*/ 0 w 3"/>
              <a:gd name="T5" fmla="*/ 2147483647 h 3"/>
              <a:gd name="T6" fmla="*/ 2147483647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B2B2B2"/>
          </a:solidFill>
          <a:ln w="3175" cap="rnd">
            <a:solidFill>
              <a:srgbClr val="B2B2B2"/>
            </a:solidFill>
            <a:round/>
            <a:headEnd/>
            <a:tailEnd/>
          </a:ln>
        </p:spPr>
        <p:txBody>
          <a:bodyPr/>
          <a:lstStyle/>
          <a:p>
            <a:endParaRPr lang="en-US"/>
          </a:p>
        </p:txBody>
      </p:sp>
      <p:sp>
        <p:nvSpPr>
          <p:cNvPr id="34046" name="Freeform 254"/>
          <p:cNvSpPr>
            <a:spLocks noChangeAspect="1"/>
          </p:cNvSpPr>
          <p:nvPr/>
        </p:nvSpPr>
        <p:spPr bwMode="auto">
          <a:xfrm>
            <a:off x="4538663" y="2751138"/>
            <a:ext cx="6350" cy="6350"/>
          </a:xfrm>
          <a:custGeom>
            <a:avLst/>
            <a:gdLst>
              <a:gd name="T0" fmla="*/ 2147483647 w 3"/>
              <a:gd name="T1" fmla="*/ 2147483647 h 3"/>
              <a:gd name="T2" fmla="*/ 2147483647 w 3"/>
              <a:gd name="T3" fmla="*/ 2147483647 h 3"/>
              <a:gd name="T4" fmla="*/ 0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B2B2B2"/>
          </a:solidFill>
          <a:ln w="3175" cap="rnd">
            <a:solidFill>
              <a:srgbClr val="B2B2B2"/>
            </a:solidFill>
            <a:round/>
            <a:headEnd/>
            <a:tailEnd/>
          </a:ln>
        </p:spPr>
        <p:txBody>
          <a:bodyPr/>
          <a:lstStyle/>
          <a:p>
            <a:endParaRPr lang="en-US"/>
          </a:p>
        </p:txBody>
      </p:sp>
      <p:sp>
        <p:nvSpPr>
          <p:cNvPr id="34047" name="Freeform 255"/>
          <p:cNvSpPr>
            <a:spLocks noChangeAspect="1"/>
          </p:cNvSpPr>
          <p:nvPr/>
        </p:nvSpPr>
        <p:spPr bwMode="auto">
          <a:xfrm>
            <a:off x="4549775" y="2755900"/>
            <a:ext cx="6350" cy="4763"/>
          </a:xfrm>
          <a:custGeom>
            <a:avLst/>
            <a:gdLst>
              <a:gd name="T0" fmla="*/ 2147483647 w 3"/>
              <a:gd name="T1" fmla="*/ 2147483647 h 3"/>
              <a:gd name="T2" fmla="*/ 2147483647 w 3"/>
              <a:gd name="T3" fmla="*/ 2147483647 h 3"/>
              <a:gd name="T4" fmla="*/ 0 w 3"/>
              <a:gd name="T5" fmla="*/ 0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B2B2B2"/>
          </a:solidFill>
          <a:ln w="3175" cap="rnd">
            <a:solidFill>
              <a:srgbClr val="B2B2B2"/>
            </a:solidFill>
            <a:round/>
            <a:headEnd/>
            <a:tailEnd/>
          </a:ln>
        </p:spPr>
        <p:txBody>
          <a:bodyPr/>
          <a:lstStyle/>
          <a:p>
            <a:endParaRPr lang="en-US"/>
          </a:p>
        </p:txBody>
      </p:sp>
      <p:sp>
        <p:nvSpPr>
          <p:cNvPr id="34048" name="Freeform 256"/>
          <p:cNvSpPr>
            <a:spLocks noChangeAspect="1"/>
          </p:cNvSpPr>
          <p:nvPr/>
        </p:nvSpPr>
        <p:spPr bwMode="auto">
          <a:xfrm>
            <a:off x="4508500" y="2751138"/>
            <a:ext cx="1588" cy="7937"/>
          </a:xfrm>
          <a:custGeom>
            <a:avLst/>
            <a:gdLst>
              <a:gd name="T0" fmla="*/ 2147483647 w 1"/>
              <a:gd name="T1" fmla="*/ 2147483647 h 4"/>
              <a:gd name="T2" fmla="*/ 2147483647 w 1"/>
              <a:gd name="T3" fmla="*/ 2147483647 h 4"/>
              <a:gd name="T4" fmla="*/ 2147483647 w 1"/>
              <a:gd name="T5" fmla="*/ 0 h 4"/>
              <a:gd name="T6" fmla="*/ 0 w 1"/>
              <a:gd name="T7" fmla="*/ 2147483647 h 4"/>
              <a:gd name="T8" fmla="*/ 2147483647 w 1"/>
              <a:gd name="T9" fmla="*/ 214748364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B2B2B2"/>
          </a:solidFill>
          <a:ln w="3175" cap="rnd">
            <a:solidFill>
              <a:srgbClr val="B2B2B2"/>
            </a:solidFill>
            <a:round/>
            <a:headEnd/>
            <a:tailEnd/>
          </a:ln>
        </p:spPr>
        <p:txBody>
          <a:bodyPr/>
          <a:lstStyle/>
          <a:p>
            <a:endParaRPr lang="en-US"/>
          </a:p>
        </p:txBody>
      </p:sp>
      <p:sp>
        <p:nvSpPr>
          <p:cNvPr id="34049" name="Freeform 257"/>
          <p:cNvSpPr>
            <a:spLocks noChangeAspect="1"/>
          </p:cNvSpPr>
          <p:nvPr/>
        </p:nvSpPr>
        <p:spPr bwMode="auto">
          <a:xfrm>
            <a:off x="4508500" y="2740025"/>
            <a:ext cx="3175" cy="1588"/>
          </a:xfrm>
          <a:custGeom>
            <a:avLst/>
            <a:gdLst>
              <a:gd name="T0" fmla="*/ 2147483647 w 2"/>
              <a:gd name="T1" fmla="*/ 2147483647 h 2"/>
              <a:gd name="T2" fmla="*/ 2147483647 w 2"/>
              <a:gd name="T3" fmla="*/ 0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050" name="Freeform 258"/>
          <p:cNvSpPr>
            <a:spLocks noChangeAspect="1"/>
          </p:cNvSpPr>
          <p:nvPr/>
        </p:nvSpPr>
        <p:spPr bwMode="auto">
          <a:xfrm>
            <a:off x="4510088" y="2760663"/>
            <a:ext cx="1587" cy="4762"/>
          </a:xfrm>
          <a:custGeom>
            <a:avLst/>
            <a:gdLst>
              <a:gd name="T0" fmla="*/ 2147483647 w 2"/>
              <a:gd name="T1" fmla="*/ 2147483647 h 2"/>
              <a:gd name="T2" fmla="*/ 2147483647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051" name="Freeform 259"/>
          <p:cNvSpPr>
            <a:spLocks noChangeAspect="1"/>
          </p:cNvSpPr>
          <p:nvPr/>
        </p:nvSpPr>
        <p:spPr bwMode="auto">
          <a:xfrm>
            <a:off x="4511675" y="2768600"/>
            <a:ext cx="6350" cy="1588"/>
          </a:xfrm>
          <a:custGeom>
            <a:avLst/>
            <a:gdLst>
              <a:gd name="T0" fmla="*/ 2147483647 w 3"/>
              <a:gd name="T1" fmla="*/ 2147483647 h 1"/>
              <a:gd name="T2" fmla="*/ 2147483647 w 3"/>
              <a:gd name="T3" fmla="*/ 0 h 1"/>
              <a:gd name="T4" fmla="*/ 0 w 3"/>
              <a:gd name="T5" fmla="*/ 2147483647 h 1"/>
              <a:gd name="T6" fmla="*/ 2147483647 w 3"/>
              <a:gd name="T7" fmla="*/ 2147483647 h 1"/>
              <a:gd name="T8" fmla="*/ 2147483647 w 3"/>
              <a:gd name="T9" fmla="*/ 2147483647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052" name="Freeform 260"/>
          <p:cNvSpPr>
            <a:spLocks noChangeAspect="1"/>
          </p:cNvSpPr>
          <p:nvPr/>
        </p:nvSpPr>
        <p:spPr bwMode="auto">
          <a:xfrm>
            <a:off x="4594225" y="2754313"/>
            <a:ext cx="3175" cy="3175"/>
          </a:xfrm>
          <a:custGeom>
            <a:avLst/>
            <a:gdLst>
              <a:gd name="T0" fmla="*/ 2147483647 w 3"/>
              <a:gd name="T1" fmla="*/ 2147483647 h 2"/>
              <a:gd name="T2" fmla="*/ 2147483647 w 3"/>
              <a:gd name="T3" fmla="*/ 0 h 2"/>
              <a:gd name="T4" fmla="*/ 0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053" name="Oval 261"/>
          <p:cNvSpPr>
            <a:spLocks noChangeAspect="1" noChangeArrowheads="1"/>
          </p:cNvSpPr>
          <p:nvPr/>
        </p:nvSpPr>
        <p:spPr bwMode="auto">
          <a:xfrm>
            <a:off x="4556125" y="2722563"/>
            <a:ext cx="3175" cy="4762"/>
          </a:xfrm>
          <a:prstGeom prst="ellipse">
            <a:avLst/>
          </a:prstGeom>
          <a:solidFill>
            <a:srgbClr val="B2B2B2"/>
          </a:solidFill>
          <a:ln w="3175" cap="rnd">
            <a:solidFill>
              <a:srgbClr val="B2B2B2"/>
            </a:solidFill>
            <a:round/>
            <a:headEnd/>
            <a:tailEnd/>
          </a:ln>
        </p:spPr>
        <p:txBody>
          <a:bodyPr/>
          <a:lstStyle/>
          <a:p>
            <a:endParaRPr lang="en-US"/>
          </a:p>
        </p:txBody>
      </p:sp>
      <p:sp>
        <p:nvSpPr>
          <p:cNvPr id="34054" name="Freeform 262"/>
          <p:cNvSpPr>
            <a:spLocks noChangeAspect="1"/>
          </p:cNvSpPr>
          <p:nvPr/>
        </p:nvSpPr>
        <p:spPr bwMode="auto">
          <a:xfrm>
            <a:off x="4649788" y="2744788"/>
            <a:ext cx="7937" cy="9525"/>
          </a:xfrm>
          <a:custGeom>
            <a:avLst/>
            <a:gdLst>
              <a:gd name="T0" fmla="*/ 0 w 4"/>
              <a:gd name="T1" fmla="*/ 2147483647 h 4"/>
              <a:gd name="T2" fmla="*/ 2147483647 w 4"/>
              <a:gd name="T3" fmla="*/ 2147483647 h 4"/>
              <a:gd name="T4" fmla="*/ 2147483647 w 4"/>
              <a:gd name="T5" fmla="*/ 2147483647 h 4"/>
              <a:gd name="T6" fmla="*/ 2147483647 w 4"/>
              <a:gd name="T7" fmla="*/ 2147483647 h 4"/>
              <a:gd name="T8" fmla="*/ 0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055" name="Freeform 263"/>
          <p:cNvSpPr>
            <a:spLocks noChangeAspect="1"/>
          </p:cNvSpPr>
          <p:nvPr/>
        </p:nvSpPr>
        <p:spPr bwMode="auto">
          <a:xfrm>
            <a:off x="4511675" y="2689225"/>
            <a:ext cx="7938" cy="7938"/>
          </a:xfrm>
          <a:custGeom>
            <a:avLst/>
            <a:gdLst>
              <a:gd name="T0" fmla="*/ 2147483647 w 3"/>
              <a:gd name="T1" fmla="*/ 0 h 4"/>
              <a:gd name="T2" fmla="*/ 2147483647 w 3"/>
              <a:gd name="T3" fmla="*/ 2147483647 h 4"/>
              <a:gd name="T4" fmla="*/ 0 w 3"/>
              <a:gd name="T5" fmla="*/ 2147483647 h 4"/>
              <a:gd name="T6" fmla="*/ 2147483647 w 3"/>
              <a:gd name="T7" fmla="*/ 2147483647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B2B2B2"/>
          </a:solidFill>
          <a:ln w="3175" cap="rnd">
            <a:solidFill>
              <a:srgbClr val="B2B2B2"/>
            </a:solidFill>
            <a:round/>
            <a:headEnd/>
            <a:tailEnd/>
          </a:ln>
        </p:spPr>
        <p:txBody>
          <a:bodyPr/>
          <a:lstStyle/>
          <a:p>
            <a:endParaRPr lang="en-US"/>
          </a:p>
        </p:txBody>
      </p:sp>
      <p:sp>
        <p:nvSpPr>
          <p:cNvPr id="34056" name="Freeform 264"/>
          <p:cNvSpPr>
            <a:spLocks noChangeAspect="1"/>
          </p:cNvSpPr>
          <p:nvPr/>
        </p:nvSpPr>
        <p:spPr bwMode="auto">
          <a:xfrm>
            <a:off x="4540250" y="2732088"/>
            <a:ext cx="20638" cy="22225"/>
          </a:xfrm>
          <a:custGeom>
            <a:avLst/>
            <a:gdLst>
              <a:gd name="T0" fmla="*/ 2147483647 w 11"/>
              <a:gd name="T1" fmla="*/ 0 h 11"/>
              <a:gd name="T2" fmla="*/ 2147483647 w 11"/>
              <a:gd name="T3" fmla="*/ 2147483647 h 11"/>
              <a:gd name="T4" fmla="*/ 2147483647 w 11"/>
              <a:gd name="T5" fmla="*/ 2147483647 h 11"/>
              <a:gd name="T6" fmla="*/ 2147483647 w 11"/>
              <a:gd name="T7" fmla="*/ 2147483647 h 11"/>
              <a:gd name="T8" fmla="*/ 2147483647 w 11"/>
              <a:gd name="T9" fmla="*/ 2147483647 h 11"/>
              <a:gd name="T10" fmla="*/ 0 w 11"/>
              <a:gd name="T11" fmla="*/ 2147483647 h 11"/>
              <a:gd name="T12" fmla="*/ 2147483647 w 11"/>
              <a:gd name="T13" fmla="*/ 2147483647 h 11"/>
              <a:gd name="T14" fmla="*/ 2147483647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057" name="Freeform 265"/>
          <p:cNvSpPr>
            <a:spLocks noChangeAspect="1"/>
          </p:cNvSpPr>
          <p:nvPr/>
        </p:nvSpPr>
        <p:spPr bwMode="auto">
          <a:xfrm>
            <a:off x="4564063" y="2714625"/>
            <a:ext cx="36512" cy="42863"/>
          </a:xfrm>
          <a:custGeom>
            <a:avLst/>
            <a:gdLst>
              <a:gd name="T0" fmla="*/ 2147483647 w 20"/>
              <a:gd name="T1" fmla="*/ 2147483647 h 23"/>
              <a:gd name="T2" fmla="*/ 2147483647 w 20"/>
              <a:gd name="T3" fmla="*/ 0 h 23"/>
              <a:gd name="T4" fmla="*/ 2147483647 w 20"/>
              <a:gd name="T5" fmla="*/ 2147483647 h 23"/>
              <a:gd name="T6" fmla="*/ 2147483647 w 20"/>
              <a:gd name="T7" fmla="*/ 2147483647 h 23"/>
              <a:gd name="T8" fmla="*/ 2147483647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2147483647 h 23"/>
              <a:gd name="T18" fmla="*/ 2147483647 w 20"/>
              <a:gd name="T19" fmla="*/ 2147483647 h 23"/>
              <a:gd name="T20" fmla="*/ 2147483647 w 20"/>
              <a:gd name="T21" fmla="*/ 2147483647 h 23"/>
              <a:gd name="T22" fmla="*/ 2147483647 w 20"/>
              <a:gd name="T23" fmla="*/ 2147483647 h 23"/>
              <a:gd name="T24" fmla="*/ 2147483647 w 20"/>
              <a:gd name="T25" fmla="*/ 2147483647 h 23"/>
              <a:gd name="T26" fmla="*/ 2147483647 w 20"/>
              <a:gd name="T27" fmla="*/ 2147483647 h 23"/>
              <a:gd name="T28" fmla="*/ 2147483647 w 20"/>
              <a:gd name="T29" fmla="*/ 2147483647 h 23"/>
              <a:gd name="T30" fmla="*/ 2147483647 w 20"/>
              <a:gd name="T31" fmla="*/ 2147483647 h 23"/>
              <a:gd name="T32" fmla="*/ 2147483647 w 20"/>
              <a:gd name="T33" fmla="*/ 2147483647 h 23"/>
              <a:gd name="T34" fmla="*/ 2147483647 w 20"/>
              <a:gd name="T35" fmla="*/ 2147483647 h 23"/>
              <a:gd name="T36" fmla="*/ 2147483647 w 20"/>
              <a:gd name="T37" fmla="*/ 2147483647 h 23"/>
              <a:gd name="T38" fmla="*/ 2147483647 w 20"/>
              <a:gd name="T39" fmla="*/ 2147483647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B2B2B2"/>
          </a:solidFill>
          <a:ln w="3175" cap="rnd">
            <a:solidFill>
              <a:srgbClr val="B2B2B2"/>
            </a:solidFill>
            <a:round/>
            <a:headEnd/>
            <a:tailEnd/>
          </a:ln>
        </p:spPr>
        <p:txBody>
          <a:bodyPr/>
          <a:lstStyle/>
          <a:p>
            <a:endParaRPr lang="en-US"/>
          </a:p>
        </p:txBody>
      </p:sp>
      <p:sp>
        <p:nvSpPr>
          <p:cNvPr id="34058" name="Freeform 266"/>
          <p:cNvSpPr>
            <a:spLocks noChangeAspect="1"/>
          </p:cNvSpPr>
          <p:nvPr/>
        </p:nvSpPr>
        <p:spPr bwMode="auto">
          <a:xfrm>
            <a:off x="4581525" y="2757488"/>
            <a:ext cx="11113" cy="11112"/>
          </a:xfrm>
          <a:custGeom>
            <a:avLst/>
            <a:gdLst>
              <a:gd name="T0" fmla="*/ 2147483647 w 5"/>
              <a:gd name="T1" fmla="*/ 2147483647 h 6"/>
              <a:gd name="T2" fmla="*/ 2147483647 w 5"/>
              <a:gd name="T3" fmla="*/ 0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B2B2B2"/>
          </a:solidFill>
          <a:ln w="3175" cap="rnd">
            <a:solidFill>
              <a:srgbClr val="B2B2B2"/>
            </a:solidFill>
            <a:round/>
            <a:headEnd/>
            <a:tailEnd/>
          </a:ln>
        </p:spPr>
        <p:txBody>
          <a:bodyPr/>
          <a:lstStyle/>
          <a:p>
            <a:endParaRPr lang="en-US"/>
          </a:p>
        </p:txBody>
      </p:sp>
      <p:sp>
        <p:nvSpPr>
          <p:cNvPr id="34059" name="Freeform 267"/>
          <p:cNvSpPr>
            <a:spLocks noChangeAspect="1"/>
          </p:cNvSpPr>
          <p:nvPr/>
        </p:nvSpPr>
        <p:spPr bwMode="auto">
          <a:xfrm>
            <a:off x="4567238" y="2755900"/>
            <a:ext cx="15875" cy="11113"/>
          </a:xfrm>
          <a:custGeom>
            <a:avLst/>
            <a:gdLst>
              <a:gd name="T0" fmla="*/ 2147483647 w 9"/>
              <a:gd name="T1" fmla="*/ 0 h 6"/>
              <a:gd name="T2" fmla="*/ 2147483647 w 9"/>
              <a:gd name="T3" fmla="*/ 2147483647 h 6"/>
              <a:gd name="T4" fmla="*/ 2147483647 w 9"/>
              <a:gd name="T5" fmla="*/ 2147483647 h 6"/>
              <a:gd name="T6" fmla="*/ 2147483647 w 9"/>
              <a:gd name="T7" fmla="*/ 2147483647 h 6"/>
              <a:gd name="T8" fmla="*/ 0 w 9"/>
              <a:gd name="T9" fmla="*/ 2147483647 h 6"/>
              <a:gd name="T10" fmla="*/ 0 w 9"/>
              <a:gd name="T11" fmla="*/ 2147483647 h 6"/>
              <a:gd name="T12" fmla="*/ 2147483647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60" name="Freeform 268"/>
          <p:cNvSpPr>
            <a:spLocks noChangeAspect="1"/>
          </p:cNvSpPr>
          <p:nvPr/>
        </p:nvSpPr>
        <p:spPr bwMode="auto">
          <a:xfrm>
            <a:off x="4559300" y="2751138"/>
            <a:ext cx="4763" cy="14287"/>
          </a:xfrm>
          <a:custGeom>
            <a:avLst/>
            <a:gdLst>
              <a:gd name="T0" fmla="*/ 2147483647 w 2"/>
              <a:gd name="T1" fmla="*/ 0 h 7"/>
              <a:gd name="T2" fmla="*/ 0 w 2"/>
              <a:gd name="T3" fmla="*/ 2147483647 h 7"/>
              <a:gd name="T4" fmla="*/ 0 w 2"/>
              <a:gd name="T5" fmla="*/ 2147483647 h 7"/>
              <a:gd name="T6" fmla="*/ 2147483647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61" name="Freeform 269"/>
          <p:cNvSpPr>
            <a:spLocks noChangeAspect="1"/>
          </p:cNvSpPr>
          <p:nvPr/>
        </p:nvSpPr>
        <p:spPr bwMode="auto">
          <a:xfrm>
            <a:off x="4613275" y="2765425"/>
            <a:ext cx="12700" cy="14288"/>
          </a:xfrm>
          <a:custGeom>
            <a:avLst/>
            <a:gdLst>
              <a:gd name="T0" fmla="*/ 2147483647 w 7"/>
              <a:gd name="T1" fmla="*/ 2147483647 h 8"/>
              <a:gd name="T2" fmla="*/ 2147483647 w 7"/>
              <a:gd name="T3" fmla="*/ 2147483647 h 8"/>
              <a:gd name="T4" fmla="*/ 2147483647 w 7"/>
              <a:gd name="T5" fmla="*/ 2147483647 h 8"/>
              <a:gd name="T6" fmla="*/ 2147483647 w 7"/>
              <a:gd name="T7" fmla="*/ 2147483647 h 8"/>
              <a:gd name="T8" fmla="*/ 2147483647 w 7"/>
              <a:gd name="T9" fmla="*/ 2147483647 h 8"/>
              <a:gd name="T10" fmla="*/ 2147483647 w 7"/>
              <a:gd name="T11" fmla="*/ 214748364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062" name="Freeform 270"/>
          <p:cNvSpPr>
            <a:spLocks noChangeAspect="1"/>
          </p:cNvSpPr>
          <p:nvPr/>
        </p:nvSpPr>
        <p:spPr bwMode="auto">
          <a:xfrm>
            <a:off x="4198938" y="2625725"/>
            <a:ext cx="165100" cy="292100"/>
          </a:xfrm>
          <a:custGeom>
            <a:avLst/>
            <a:gdLst>
              <a:gd name="T0" fmla="*/ 2147483647 w 90"/>
              <a:gd name="T1" fmla="*/ 2147483647 h 158"/>
              <a:gd name="T2" fmla="*/ 2147483647 w 90"/>
              <a:gd name="T3" fmla="*/ 2147483647 h 158"/>
              <a:gd name="T4" fmla="*/ 2147483647 w 90"/>
              <a:gd name="T5" fmla="*/ 2147483647 h 158"/>
              <a:gd name="T6" fmla="*/ 2147483647 w 90"/>
              <a:gd name="T7" fmla="*/ 2147483647 h 158"/>
              <a:gd name="T8" fmla="*/ 2147483647 w 90"/>
              <a:gd name="T9" fmla="*/ 2147483647 h 158"/>
              <a:gd name="T10" fmla="*/ 0 w 90"/>
              <a:gd name="T11" fmla="*/ 2147483647 h 158"/>
              <a:gd name="T12" fmla="*/ 2147483647 w 90"/>
              <a:gd name="T13" fmla="*/ 2147483647 h 158"/>
              <a:gd name="T14" fmla="*/ 2147483647 w 90"/>
              <a:gd name="T15" fmla="*/ 2147483647 h 158"/>
              <a:gd name="T16" fmla="*/ 2147483647 w 90"/>
              <a:gd name="T17" fmla="*/ 2147483647 h 158"/>
              <a:gd name="T18" fmla="*/ 2147483647 w 90"/>
              <a:gd name="T19" fmla="*/ 2147483647 h 158"/>
              <a:gd name="T20" fmla="*/ 2147483647 w 90"/>
              <a:gd name="T21" fmla="*/ 2147483647 h 158"/>
              <a:gd name="T22" fmla="*/ 2147483647 w 90"/>
              <a:gd name="T23" fmla="*/ 2147483647 h 158"/>
              <a:gd name="T24" fmla="*/ 2147483647 w 90"/>
              <a:gd name="T25" fmla="*/ 2147483647 h 158"/>
              <a:gd name="T26" fmla="*/ 2147483647 w 90"/>
              <a:gd name="T27" fmla="*/ 2147483647 h 158"/>
              <a:gd name="T28" fmla="*/ 2147483647 w 90"/>
              <a:gd name="T29" fmla="*/ 2147483647 h 158"/>
              <a:gd name="T30" fmla="*/ 2147483647 w 90"/>
              <a:gd name="T31" fmla="*/ 2147483647 h 158"/>
              <a:gd name="T32" fmla="*/ 2147483647 w 90"/>
              <a:gd name="T33" fmla="*/ 2147483647 h 158"/>
              <a:gd name="T34" fmla="*/ 2147483647 w 90"/>
              <a:gd name="T35" fmla="*/ 2147483647 h 158"/>
              <a:gd name="T36" fmla="*/ 2147483647 w 90"/>
              <a:gd name="T37" fmla="*/ 2147483647 h 158"/>
              <a:gd name="T38" fmla="*/ 2147483647 w 90"/>
              <a:gd name="T39" fmla="*/ 2147483647 h 158"/>
              <a:gd name="T40" fmla="*/ 2147483647 w 90"/>
              <a:gd name="T41" fmla="*/ 2147483647 h 158"/>
              <a:gd name="T42" fmla="*/ 0 w 90"/>
              <a:gd name="T43" fmla="*/ 2147483647 h 158"/>
              <a:gd name="T44" fmla="*/ 2147483647 w 90"/>
              <a:gd name="T45" fmla="*/ 2147483647 h 158"/>
              <a:gd name="T46" fmla="*/ 2147483647 w 90"/>
              <a:gd name="T47" fmla="*/ 2147483647 h 158"/>
              <a:gd name="T48" fmla="*/ 2147483647 w 90"/>
              <a:gd name="T49" fmla="*/ 2147483647 h 158"/>
              <a:gd name="T50" fmla="*/ 2147483647 w 90"/>
              <a:gd name="T51" fmla="*/ 2147483647 h 158"/>
              <a:gd name="T52" fmla="*/ 2147483647 w 90"/>
              <a:gd name="T53" fmla="*/ 2147483647 h 158"/>
              <a:gd name="T54" fmla="*/ 2147483647 w 90"/>
              <a:gd name="T55" fmla="*/ 2147483647 h 158"/>
              <a:gd name="T56" fmla="*/ 2147483647 w 90"/>
              <a:gd name="T57" fmla="*/ 2147483647 h 158"/>
              <a:gd name="T58" fmla="*/ 2147483647 w 90"/>
              <a:gd name="T59" fmla="*/ 2147483647 h 158"/>
              <a:gd name="T60" fmla="*/ 2147483647 w 90"/>
              <a:gd name="T61" fmla="*/ 2147483647 h 158"/>
              <a:gd name="T62" fmla="*/ 2147483647 w 90"/>
              <a:gd name="T63" fmla="*/ 2147483647 h 158"/>
              <a:gd name="T64" fmla="*/ 2147483647 w 90"/>
              <a:gd name="T65" fmla="*/ 2147483647 h 158"/>
              <a:gd name="T66" fmla="*/ 2147483647 w 90"/>
              <a:gd name="T67" fmla="*/ 2147483647 h 158"/>
              <a:gd name="T68" fmla="*/ 2147483647 w 90"/>
              <a:gd name="T69" fmla="*/ 2147483647 h 158"/>
              <a:gd name="T70" fmla="*/ 2147483647 w 90"/>
              <a:gd name="T71" fmla="*/ 2147483647 h 158"/>
              <a:gd name="T72" fmla="*/ 2147483647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B2B2B2"/>
          </a:solidFill>
          <a:ln w="19050" cap="rnd">
            <a:solidFill>
              <a:srgbClr val="B2B2B2"/>
            </a:solidFill>
            <a:round/>
            <a:headEnd/>
            <a:tailEnd/>
          </a:ln>
        </p:spPr>
        <p:txBody>
          <a:bodyPr/>
          <a:lstStyle/>
          <a:p>
            <a:endParaRPr lang="en-US"/>
          </a:p>
        </p:txBody>
      </p:sp>
      <p:sp>
        <p:nvSpPr>
          <p:cNvPr id="34063" name="Freeform 271"/>
          <p:cNvSpPr>
            <a:spLocks noChangeAspect="1"/>
          </p:cNvSpPr>
          <p:nvPr/>
        </p:nvSpPr>
        <p:spPr bwMode="auto">
          <a:xfrm>
            <a:off x="4202113" y="2727325"/>
            <a:ext cx="6350" cy="12700"/>
          </a:xfrm>
          <a:custGeom>
            <a:avLst/>
            <a:gdLst>
              <a:gd name="T0" fmla="*/ 2147483647 w 4"/>
              <a:gd name="T1" fmla="*/ 2147483647 h 6"/>
              <a:gd name="T2" fmla="*/ 2147483647 w 4"/>
              <a:gd name="T3" fmla="*/ 0 h 6"/>
              <a:gd name="T4" fmla="*/ 2147483647 w 4"/>
              <a:gd name="T5" fmla="*/ 0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B2B2B2"/>
          </a:solidFill>
          <a:ln w="3175" cap="rnd">
            <a:solidFill>
              <a:srgbClr val="B2B2B2"/>
            </a:solidFill>
            <a:round/>
            <a:headEnd/>
            <a:tailEnd/>
          </a:ln>
        </p:spPr>
        <p:txBody>
          <a:bodyPr/>
          <a:lstStyle/>
          <a:p>
            <a:endParaRPr lang="en-US"/>
          </a:p>
        </p:txBody>
      </p:sp>
      <p:sp>
        <p:nvSpPr>
          <p:cNvPr id="34064" name="Freeform 272"/>
          <p:cNvSpPr>
            <a:spLocks noChangeAspect="1"/>
          </p:cNvSpPr>
          <p:nvPr/>
        </p:nvSpPr>
        <p:spPr bwMode="auto">
          <a:xfrm>
            <a:off x="4173538" y="2628900"/>
            <a:ext cx="20637" cy="30163"/>
          </a:xfrm>
          <a:custGeom>
            <a:avLst/>
            <a:gdLst>
              <a:gd name="T0" fmla="*/ 2147483647 w 11"/>
              <a:gd name="T1" fmla="*/ 2147483647 h 16"/>
              <a:gd name="T2" fmla="*/ 2147483647 w 11"/>
              <a:gd name="T3" fmla="*/ 2147483647 h 16"/>
              <a:gd name="T4" fmla="*/ 2147483647 w 11"/>
              <a:gd name="T5" fmla="*/ 2147483647 h 16"/>
              <a:gd name="T6" fmla="*/ 2147483647 w 11"/>
              <a:gd name="T7" fmla="*/ 2147483647 h 16"/>
              <a:gd name="T8" fmla="*/ 2147483647 w 11"/>
              <a:gd name="T9" fmla="*/ 2147483647 h 16"/>
              <a:gd name="T10" fmla="*/ 2147483647 w 11"/>
              <a:gd name="T11" fmla="*/ 2147483647 h 16"/>
              <a:gd name="T12" fmla="*/ 2147483647 w 11"/>
              <a:gd name="T13" fmla="*/ 2147483647 h 16"/>
              <a:gd name="T14" fmla="*/ 2147483647 w 11"/>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4065" name="Freeform 273"/>
          <p:cNvSpPr>
            <a:spLocks noChangeAspect="1"/>
          </p:cNvSpPr>
          <p:nvPr/>
        </p:nvSpPr>
        <p:spPr bwMode="auto">
          <a:xfrm>
            <a:off x="4179888" y="2659063"/>
            <a:ext cx="25400" cy="19050"/>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2147483647 w 13"/>
              <a:gd name="T13" fmla="*/ 2147483647 h 10"/>
              <a:gd name="T14" fmla="*/ 2147483647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066" name="Freeform 274"/>
          <p:cNvSpPr>
            <a:spLocks noChangeAspect="1"/>
          </p:cNvSpPr>
          <p:nvPr/>
        </p:nvSpPr>
        <p:spPr bwMode="auto">
          <a:xfrm>
            <a:off x="4186238" y="2717800"/>
            <a:ext cx="12700" cy="12700"/>
          </a:xfrm>
          <a:custGeom>
            <a:avLst/>
            <a:gdLst>
              <a:gd name="T0" fmla="*/ 0 w 7"/>
              <a:gd name="T1" fmla="*/ 2147483647 h 6"/>
              <a:gd name="T2" fmla="*/ 2147483647 w 7"/>
              <a:gd name="T3" fmla="*/ 0 h 6"/>
              <a:gd name="T4" fmla="*/ 2147483647 w 7"/>
              <a:gd name="T5" fmla="*/ 2147483647 h 6"/>
              <a:gd name="T6" fmla="*/ 2147483647 w 7"/>
              <a:gd name="T7" fmla="*/ 2147483647 h 6"/>
              <a:gd name="T8" fmla="*/ 2147483647 w 7"/>
              <a:gd name="T9" fmla="*/ 2147483647 h 6"/>
              <a:gd name="T10" fmla="*/ 0 w 7"/>
              <a:gd name="T11" fmla="*/ 2147483647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B2B2B2"/>
          </a:solidFill>
          <a:ln w="3175" cap="rnd">
            <a:solidFill>
              <a:srgbClr val="B2B2B2"/>
            </a:solidFill>
            <a:round/>
            <a:headEnd/>
            <a:tailEnd/>
          </a:ln>
        </p:spPr>
        <p:txBody>
          <a:bodyPr/>
          <a:lstStyle/>
          <a:p>
            <a:endParaRPr lang="en-US"/>
          </a:p>
        </p:txBody>
      </p:sp>
      <p:sp>
        <p:nvSpPr>
          <p:cNvPr id="34067" name="Freeform 275"/>
          <p:cNvSpPr>
            <a:spLocks noChangeAspect="1"/>
          </p:cNvSpPr>
          <p:nvPr/>
        </p:nvSpPr>
        <p:spPr bwMode="auto">
          <a:xfrm>
            <a:off x="4254500" y="2603500"/>
            <a:ext cx="22225" cy="17463"/>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2147483647 w 11"/>
              <a:gd name="T13" fmla="*/ 2147483647 h 9"/>
              <a:gd name="T14" fmla="*/ 2147483647 w 11"/>
              <a:gd name="T15" fmla="*/ 2147483647 h 9"/>
              <a:gd name="T16" fmla="*/ 2147483647 w 11"/>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068" name="Freeform 276"/>
          <p:cNvSpPr>
            <a:spLocks noChangeAspect="1"/>
          </p:cNvSpPr>
          <p:nvPr/>
        </p:nvSpPr>
        <p:spPr bwMode="auto">
          <a:xfrm>
            <a:off x="4187825" y="2679700"/>
            <a:ext cx="6350" cy="7938"/>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69" name="Freeform 277"/>
          <p:cNvSpPr>
            <a:spLocks noChangeAspect="1"/>
          </p:cNvSpPr>
          <p:nvPr/>
        </p:nvSpPr>
        <p:spPr bwMode="auto">
          <a:xfrm>
            <a:off x="4167188" y="2659063"/>
            <a:ext cx="4762"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70" name="Freeform 278"/>
          <p:cNvSpPr>
            <a:spLocks noChangeAspect="1"/>
          </p:cNvSpPr>
          <p:nvPr/>
        </p:nvSpPr>
        <p:spPr bwMode="auto">
          <a:xfrm>
            <a:off x="4167188" y="2665413"/>
            <a:ext cx="4762"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71" name="Freeform 279"/>
          <p:cNvSpPr>
            <a:spLocks noChangeAspect="1"/>
          </p:cNvSpPr>
          <p:nvPr/>
        </p:nvSpPr>
        <p:spPr bwMode="auto">
          <a:xfrm>
            <a:off x="4167188" y="2670175"/>
            <a:ext cx="4762" cy="3175"/>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072" name="Freeform 280"/>
          <p:cNvSpPr>
            <a:spLocks noChangeAspect="1"/>
          </p:cNvSpPr>
          <p:nvPr/>
        </p:nvSpPr>
        <p:spPr bwMode="auto">
          <a:xfrm>
            <a:off x="4164013" y="2674938"/>
            <a:ext cx="7937" cy="4762"/>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73" name="Oval 281"/>
          <p:cNvSpPr>
            <a:spLocks noChangeAspect="1" noChangeArrowheads="1"/>
          </p:cNvSpPr>
          <p:nvPr/>
        </p:nvSpPr>
        <p:spPr bwMode="auto">
          <a:xfrm>
            <a:off x="4164013" y="2684463"/>
            <a:ext cx="6350" cy="1587"/>
          </a:xfrm>
          <a:prstGeom prst="ellipse">
            <a:avLst/>
          </a:prstGeom>
          <a:solidFill>
            <a:srgbClr val="B2B2B2"/>
          </a:solidFill>
          <a:ln w="3175" cap="rnd">
            <a:solidFill>
              <a:srgbClr val="B2B2B2"/>
            </a:solidFill>
            <a:round/>
            <a:headEnd/>
            <a:tailEnd/>
          </a:ln>
        </p:spPr>
        <p:txBody>
          <a:bodyPr/>
          <a:lstStyle/>
          <a:p>
            <a:endParaRPr lang="en-US"/>
          </a:p>
        </p:txBody>
      </p:sp>
      <p:sp>
        <p:nvSpPr>
          <p:cNvPr id="34074" name="Freeform 282"/>
          <p:cNvSpPr>
            <a:spLocks noChangeAspect="1"/>
          </p:cNvSpPr>
          <p:nvPr/>
        </p:nvSpPr>
        <p:spPr bwMode="auto">
          <a:xfrm>
            <a:off x="4187825" y="2697163"/>
            <a:ext cx="17463" cy="11112"/>
          </a:xfrm>
          <a:custGeom>
            <a:avLst/>
            <a:gdLst>
              <a:gd name="T0" fmla="*/ 2147483647 w 9"/>
              <a:gd name="T1" fmla="*/ 0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0 h 7"/>
              <a:gd name="T12" fmla="*/ 214748364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075" name="Freeform 283"/>
          <p:cNvSpPr>
            <a:spLocks noChangeAspect="1"/>
          </p:cNvSpPr>
          <p:nvPr/>
        </p:nvSpPr>
        <p:spPr bwMode="auto">
          <a:xfrm>
            <a:off x="4176713" y="2693988"/>
            <a:ext cx="11112" cy="11112"/>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076" name="Freeform 284"/>
          <p:cNvSpPr>
            <a:spLocks noChangeAspect="1"/>
          </p:cNvSpPr>
          <p:nvPr/>
        </p:nvSpPr>
        <p:spPr bwMode="auto">
          <a:xfrm>
            <a:off x="4289425" y="2565400"/>
            <a:ext cx="17463" cy="19050"/>
          </a:xfrm>
          <a:custGeom>
            <a:avLst/>
            <a:gdLst>
              <a:gd name="T0" fmla="*/ 2147483647 w 9"/>
              <a:gd name="T1" fmla="*/ 2147483647 h 11"/>
              <a:gd name="T2" fmla="*/ 2147483647 w 9"/>
              <a:gd name="T3" fmla="*/ 0 h 11"/>
              <a:gd name="T4" fmla="*/ 2147483647 w 9"/>
              <a:gd name="T5" fmla="*/ 2147483647 h 11"/>
              <a:gd name="T6" fmla="*/ 2147483647 w 9"/>
              <a:gd name="T7" fmla="*/ 2147483647 h 11"/>
              <a:gd name="T8" fmla="*/ 2147483647 w 9"/>
              <a:gd name="T9" fmla="*/ 2147483647 h 11"/>
              <a:gd name="T10" fmla="*/ 2147483647 w 9"/>
              <a:gd name="T11" fmla="*/ 2147483647 h 11"/>
              <a:gd name="T12" fmla="*/ 2147483647 w 9"/>
              <a:gd name="T13" fmla="*/ 2147483647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077" name="Freeform 285"/>
          <p:cNvSpPr>
            <a:spLocks noChangeAspect="1"/>
          </p:cNvSpPr>
          <p:nvPr/>
        </p:nvSpPr>
        <p:spPr bwMode="auto">
          <a:xfrm>
            <a:off x="4310063" y="2549525"/>
            <a:ext cx="6350" cy="6350"/>
          </a:xfrm>
          <a:custGeom>
            <a:avLst/>
            <a:gdLst>
              <a:gd name="T0" fmla="*/ 2147483647 w 3"/>
              <a:gd name="T1" fmla="*/ 0 h 4"/>
              <a:gd name="T2" fmla="*/ 2147483647 w 3"/>
              <a:gd name="T3" fmla="*/ 2147483647 h 4"/>
              <a:gd name="T4" fmla="*/ 2147483647 w 3"/>
              <a:gd name="T5" fmla="*/ 2147483647 h 4"/>
              <a:gd name="T6" fmla="*/ 0 w 3"/>
              <a:gd name="T7" fmla="*/ 2147483647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78" name="Freeform 286"/>
          <p:cNvSpPr>
            <a:spLocks noChangeAspect="1"/>
          </p:cNvSpPr>
          <p:nvPr/>
        </p:nvSpPr>
        <p:spPr bwMode="auto">
          <a:xfrm>
            <a:off x="4302125" y="2551113"/>
            <a:ext cx="6350" cy="9525"/>
          </a:xfrm>
          <a:custGeom>
            <a:avLst/>
            <a:gdLst>
              <a:gd name="T0" fmla="*/ 2147483647 w 3"/>
              <a:gd name="T1" fmla="*/ 0 h 5"/>
              <a:gd name="T2" fmla="*/ 2147483647 w 3"/>
              <a:gd name="T3" fmla="*/ 2147483647 h 5"/>
              <a:gd name="T4" fmla="*/ 2147483647 w 3"/>
              <a:gd name="T5" fmla="*/ 2147483647 h 5"/>
              <a:gd name="T6" fmla="*/ 0 w 3"/>
              <a:gd name="T7" fmla="*/ 2147483647 h 5"/>
              <a:gd name="T8" fmla="*/ 2147483647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79" name="Freeform 287"/>
          <p:cNvSpPr>
            <a:spLocks noChangeAspect="1"/>
          </p:cNvSpPr>
          <p:nvPr/>
        </p:nvSpPr>
        <p:spPr bwMode="auto">
          <a:xfrm>
            <a:off x="4438650" y="2578100"/>
            <a:ext cx="4763" cy="7938"/>
          </a:xfrm>
          <a:custGeom>
            <a:avLst/>
            <a:gdLst>
              <a:gd name="T0" fmla="*/ 2147483647 w 3"/>
              <a:gd name="T1" fmla="*/ 2147483647 h 5"/>
              <a:gd name="T2" fmla="*/ 2147483647 w 3"/>
              <a:gd name="T3" fmla="*/ 2147483647 h 5"/>
              <a:gd name="T4" fmla="*/ 2147483647 w 3"/>
              <a:gd name="T5" fmla="*/ 2147483647 h 5"/>
              <a:gd name="T6" fmla="*/ 0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80" name="Freeform 288"/>
          <p:cNvSpPr>
            <a:spLocks noChangeAspect="1"/>
          </p:cNvSpPr>
          <p:nvPr/>
        </p:nvSpPr>
        <p:spPr bwMode="auto">
          <a:xfrm>
            <a:off x="4449763" y="2605088"/>
            <a:ext cx="9525" cy="6350"/>
          </a:xfrm>
          <a:custGeom>
            <a:avLst/>
            <a:gdLst>
              <a:gd name="T0" fmla="*/ 2147483647 w 5"/>
              <a:gd name="T1" fmla="*/ 2147483647 h 3"/>
              <a:gd name="T2" fmla="*/ 2147483647 w 5"/>
              <a:gd name="T3" fmla="*/ 2147483647 h 3"/>
              <a:gd name="T4" fmla="*/ 0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081" name="Freeform 289"/>
          <p:cNvSpPr>
            <a:spLocks noChangeAspect="1"/>
          </p:cNvSpPr>
          <p:nvPr/>
        </p:nvSpPr>
        <p:spPr bwMode="auto">
          <a:xfrm>
            <a:off x="4441825" y="2493963"/>
            <a:ext cx="11113" cy="4762"/>
          </a:xfrm>
          <a:custGeom>
            <a:avLst/>
            <a:gdLst>
              <a:gd name="T0" fmla="*/ 2147483647 w 5"/>
              <a:gd name="T1" fmla="*/ 2147483647 h 3"/>
              <a:gd name="T2" fmla="*/ 2147483647 w 5"/>
              <a:gd name="T3" fmla="*/ 2147483647 h 3"/>
              <a:gd name="T4" fmla="*/ 2147483647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B2B2B2"/>
          </a:solidFill>
          <a:ln w="3175" cap="rnd">
            <a:solidFill>
              <a:srgbClr val="B2B2B2"/>
            </a:solidFill>
            <a:round/>
            <a:headEnd/>
            <a:tailEnd/>
          </a:ln>
        </p:spPr>
        <p:txBody>
          <a:bodyPr/>
          <a:lstStyle/>
          <a:p>
            <a:endParaRPr lang="en-US"/>
          </a:p>
        </p:txBody>
      </p:sp>
      <p:sp>
        <p:nvSpPr>
          <p:cNvPr id="34082" name="Freeform 290"/>
          <p:cNvSpPr>
            <a:spLocks noChangeAspect="1"/>
          </p:cNvSpPr>
          <p:nvPr/>
        </p:nvSpPr>
        <p:spPr bwMode="auto">
          <a:xfrm>
            <a:off x="4484688" y="2465388"/>
            <a:ext cx="7937" cy="6350"/>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B2B2B2"/>
          </a:solidFill>
          <a:ln w="3175" cap="rnd">
            <a:solidFill>
              <a:srgbClr val="B2B2B2"/>
            </a:solidFill>
            <a:round/>
            <a:headEnd/>
            <a:tailEnd/>
          </a:ln>
        </p:spPr>
        <p:txBody>
          <a:bodyPr/>
          <a:lstStyle/>
          <a:p>
            <a:endParaRPr lang="en-US"/>
          </a:p>
        </p:txBody>
      </p:sp>
      <p:sp>
        <p:nvSpPr>
          <p:cNvPr id="34083" name="Freeform 291"/>
          <p:cNvSpPr>
            <a:spLocks noChangeAspect="1"/>
          </p:cNvSpPr>
          <p:nvPr/>
        </p:nvSpPr>
        <p:spPr bwMode="auto">
          <a:xfrm>
            <a:off x="4492625" y="2454275"/>
            <a:ext cx="7938" cy="7938"/>
          </a:xfrm>
          <a:custGeom>
            <a:avLst/>
            <a:gdLst>
              <a:gd name="T0" fmla="*/ 2147483647 w 5"/>
              <a:gd name="T1" fmla="*/ 2147483647 h 3"/>
              <a:gd name="T2" fmla="*/ 2147483647 w 5"/>
              <a:gd name="T3" fmla="*/ 2147483647 h 3"/>
              <a:gd name="T4" fmla="*/ 0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B2B2B2"/>
          </a:solidFill>
          <a:ln w="3175" cap="rnd">
            <a:solidFill>
              <a:srgbClr val="B2B2B2"/>
            </a:solidFill>
            <a:round/>
            <a:headEnd/>
            <a:tailEnd/>
          </a:ln>
        </p:spPr>
        <p:txBody>
          <a:bodyPr/>
          <a:lstStyle/>
          <a:p>
            <a:endParaRPr lang="en-US"/>
          </a:p>
        </p:txBody>
      </p:sp>
      <p:sp>
        <p:nvSpPr>
          <p:cNvPr id="34084" name="Freeform 292"/>
          <p:cNvSpPr>
            <a:spLocks noChangeAspect="1"/>
          </p:cNvSpPr>
          <p:nvPr/>
        </p:nvSpPr>
        <p:spPr bwMode="auto">
          <a:xfrm>
            <a:off x="4568825" y="2371725"/>
            <a:ext cx="7938" cy="4763"/>
          </a:xfrm>
          <a:custGeom>
            <a:avLst/>
            <a:gdLst>
              <a:gd name="T0" fmla="*/ 2147483647 w 5"/>
              <a:gd name="T1" fmla="*/ 2147483647 h 3"/>
              <a:gd name="T2" fmla="*/ 2147483647 w 5"/>
              <a:gd name="T3" fmla="*/ 2147483647 h 3"/>
              <a:gd name="T4" fmla="*/ 2147483647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B2B2B2"/>
          </a:solidFill>
          <a:ln w="3175" cap="rnd">
            <a:solidFill>
              <a:srgbClr val="B2B2B2"/>
            </a:solidFill>
            <a:round/>
            <a:headEnd/>
            <a:tailEnd/>
          </a:ln>
        </p:spPr>
        <p:txBody>
          <a:bodyPr/>
          <a:lstStyle/>
          <a:p>
            <a:endParaRPr lang="en-US"/>
          </a:p>
        </p:txBody>
      </p:sp>
      <p:sp>
        <p:nvSpPr>
          <p:cNvPr id="34085" name="Freeform 293"/>
          <p:cNvSpPr>
            <a:spLocks noChangeAspect="1"/>
          </p:cNvSpPr>
          <p:nvPr/>
        </p:nvSpPr>
        <p:spPr bwMode="auto">
          <a:xfrm>
            <a:off x="4641850" y="2273300"/>
            <a:ext cx="9525" cy="6350"/>
          </a:xfrm>
          <a:custGeom>
            <a:avLst/>
            <a:gdLst>
              <a:gd name="T0" fmla="*/ 2147483647 w 5"/>
              <a:gd name="T1" fmla="*/ 2147483647 h 3"/>
              <a:gd name="T2" fmla="*/ 2147483647 w 5"/>
              <a:gd name="T3" fmla="*/ 2147483647 h 3"/>
              <a:gd name="T4" fmla="*/ 0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B2B2B2"/>
          </a:solidFill>
          <a:ln w="3175" cap="rnd">
            <a:solidFill>
              <a:srgbClr val="B2B2B2"/>
            </a:solidFill>
            <a:round/>
            <a:headEnd/>
            <a:tailEnd/>
          </a:ln>
        </p:spPr>
        <p:txBody>
          <a:bodyPr/>
          <a:lstStyle/>
          <a:p>
            <a:endParaRPr lang="en-US"/>
          </a:p>
        </p:txBody>
      </p:sp>
      <p:sp>
        <p:nvSpPr>
          <p:cNvPr id="34086" name="Freeform 294"/>
          <p:cNvSpPr>
            <a:spLocks noChangeAspect="1"/>
          </p:cNvSpPr>
          <p:nvPr/>
        </p:nvSpPr>
        <p:spPr bwMode="auto">
          <a:xfrm>
            <a:off x="4706938" y="2197100"/>
            <a:ext cx="7937" cy="4763"/>
          </a:xfrm>
          <a:custGeom>
            <a:avLst/>
            <a:gdLst>
              <a:gd name="T0" fmla="*/ 2147483647 w 4"/>
              <a:gd name="T1" fmla="*/ 2147483647 h 3"/>
              <a:gd name="T2" fmla="*/ 2147483647 w 4"/>
              <a:gd name="T3" fmla="*/ 2147483647 h 3"/>
              <a:gd name="T4" fmla="*/ 0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087" name="Freeform 295"/>
          <p:cNvSpPr>
            <a:spLocks noChangeAspect="1"/>
          </p:cNvSpPr>
          <p:nvPr/>
        </p:nvSpPr>
        <p:spPr bwMode="auto">
          <a:xfrm>
            <a:off x="4714875" y="2190750"/>
            <a:ext cx="4763" cy="6350"/>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088" name="Freeform 296"/>
          <p:cNvSpPr>
            <a:spLocks noChangeAspect="1"/>
          </p:cNvSpPr>
          <p:nvPr/>
        </p:nvSpPr>
        <p:spPr bwMode="auto">
          <a:xfrm>
            <a:off x="4730750" y="2203450"/>
            <a:ext cx="4763" cy="6350"/>
          </a:xfrm>
          <a:custGeom>
            <a:avLst/>
            <a:gdLst>
              <a:gd name="T0" fmla="*/ 2147483647 w 3"/>
              <a:gd name="T1" fmla="*/ 0 h 3"/>
              <a:gd name="T2" fmla="*/ 2147483647 w 3"/>
              <a:gd name="T3" fmla="*/ 2147483647 h 3"/>
              <a:gd name="T4" fmla="*/ 0 w 3"/>
              <a:gd name="T5" fmla="*/ 2147483647 h 3"/>
              <a:gd name="T6" fmla="*/ 2147483647 w 3"/>
              <a:gd name="T7" fmla="*/ 0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089" name="Freeform 297"/>
          <p:cNvSpPr>
            <a:spLocks noChangeAspect="1"/>
          </p:cNvSpPr>
          <p:nvPr/>
        </p:nvSpPr>
        <p:spPr bwMode="auto">
          <a:xfrm>
            <a:off x="4745038" y="2190750"/>
            <a:ext cx="6350" cy="6350"/>
          </a:xfrm>
          <a:custGeom>
            <a:avLst/>
            <a:gdLst>
              <a:gd name="T0" fmla="*/ 2147483647 w 3"/>
              <a:gd name="T1" fmla="*/ 0 h 3"/>
              <a:gd name="T2" fmla="*/ 2147483647 w 3"/>
              <a:gd name="T3" fmla="*/ 2147483647 h 3"/>
              <a:gd name="T4" fmla="*/ 0 w 3"/>
              <a:gd name="T5" fmla="*/ 2147483647 h 3"/>
              <a:gd name="T6" fmla="*/ 2147483647 w 3"/>
              <a:gd name="T7" fmla="*/ 0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090" name="Freeform 298"/>
          <p:cNvSpPr>
            <a:spLocks noChangeAspect="1"/>
          </p:cNvSpPr>
          <p:nvPr/>
        </p:nvSpPr>
        <p:spPr bwMode="auto">
          <a:xfrm>
            <a:off x="4786313" y="2187575"/>
            <a:ext cx="4762" cy="3175"/>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091" name="Freeform 299"/>
          <p:cNvSpPr>
            <a:spLocks noChangeAspect="1"/>
          </p:cNvSpPr>
          <p:nvPr/>
        </p:nvSpPr>
        <p:spPr bwMode="auto">
          <a:xfrm>
            <a:off x="4814888" y="2160588"/>
            <a:ext cx="4762" cy="6350"/>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092" name="Freeform 300"/>
          <p:cNvSpPr>
            <a:spLocks noChangeAspect="1"/>
          </p:cNvSpPr>
          <p:nvPr/>
        </p:nvSpPr>
        <p:spPr bwMode="auto">
          <a:xfrm>
            <a:off x="4818063" y="2168525"/>
            <a:ext cx="6350" cy="3175"/>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B2B2B2"/>
          </a:solidFill>
          <a:ln w="3175" cap="rnd">
            <a:solidFill>
              <a:srgbClr val="B2B2B2"/>
            </a:solidFill>
            <a:round/>
            <a:headEnd/>
            <a:tailEnd/>
          </a:ln>
        </p:spPr>
        <p:txBody>
          <a:bodyPr/>
          <a:lstStyle/>
          <a:p>
            <a:endParaRPr lang="en-US"/>
          </a:p>
        </p:txBody>
      </p:sp>
      <p:sp>
        <p:nvSpPr>
          <p:cNvPr id="34093" name="Freeform 301"/>
          <p:cNvSpPr>
            <a:spLocks noChangeAspect="1"/>
          </p:cNvSpPr>
          <p:nvPr/>
        </p:nvSpPr>
        <p:spPr bwMode="auto">
          <a:xfrm>
            <a:off x="4843463" y="2157413"/>
            <a:ext cx="9525" cy="4762"/>
          </a:xfrm>
          <a:custGeom>
            <a:avLst/>
            <a:gdLst>
              <a:gd name="T0" fmla="*/ 2147483647 w 6"/>
              <a:gd name="T1" fmla="*/ 2147483647 h 4"/>
              <a:gd name="T2" fmla="*/ 2147483647 w 6"/>
              <a:gd name="T3" fmla="*/ 2147483647 h 4"/>
              <a:gd name="T4" fmla="*/ 2147483647 w 6"/>
              <a:gd name="T5" fmla="*/ 2147483647 h 4"/>
              <a:gd name="T6" fmla="*/ 2147483647 w 6"/>
              <a:gd name="T7" fmla="*/ 0 h 4"/>
              <a:gd name="T8" fmla="*/ 2147483647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B2B2B2"/>
          </a:solidFill>
          <a:ln w="3175" cap="rnd">
            <a:solidFill>
              <a:srgbClr val="B2B2B2"/>
            </a:solidFill>
            <a:round/>
            <a:headEnd/>
            <a:tailEnd/>
          </a:ln>
        </p:spPr>
        <p:txBody>
          <a:bodyPr/>
          <a:lstStyle/>
          <a:p>
            <a:endParaRPr lang="en-US"/>
          </a:p>
        </p:txBody>
      </p:sp>
      <p:sp>
        <p:nvSpPr>
          <p:cNvPr id="34094" name="Freeform 302"/>
          <p:cNvSpPr>
            <a:spLocks noChangeAspect="1"/>
          </p:cNvSpPr>
          <p:nvPr/>
        </p:nvSpPr>
        <p:spPr bwMode="auto">
          <a:xfrm>
            <a:off x="4579938" y="2376488"/>
            <a:ext cx="9525" cy="1428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214748364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095" name="Freeform 303"/>
          <p:cNvSpPr>
            <a:spLocks noChangeAspect="1"/>
          </p:cNvSpPr>
          <p:nvPr/>
        </p:nvSpPr>
        <p:spPr bwMode="auto">
          <a:xfrm>
            <a:off x="4181475" y="2513013"/>
            <a:ext cx="7938" cy="6350"/>
          </a:xfrm>
          <a:custGeom>
            <a:avLst/>
            <a:gdLst>
              <a:gd name="T0" fmla="*/ 0 w 4"/>
              <a:gd name="T1" fmla="*/ 0 h 3"/>
              <a:gd name="T2" fmla="*/ 2147483647 w 4"/>
              <a:gd name="T3" fmla="*/ 2147483647 h 3"/>
              <a:gd name="T4" fmla="*/ 2147483647 w 4"/>
              <a:gd name="T5" fmla="*/ 2147483647 h 3"/>
              <a:gd name="T6" fmla="*/ 0 w 4"/>
              <a:gd name="T7" fmla="*/ 2147483647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cubicBezTo>
                  <a:pt x="1" y="0"/>
                  <a:pt x="2" y="0"/>
                  <a:pt x="3" y="1"/>
                </a:cubicBezTo>
                <a:cubicBezTo>
                  <a:pt x="3" y="1"/>
                  <a:pt x="4" y="2"/>
                  <a:pt x="3" y="2"/>
                </a:cubicBezTo>
                <a:cubicBezTo>
                  <a:pt x="3" y="3"/>
                  <a:pt x="1" y="2"/>
                  <a:pt x="0" y="2"/>
                </a:cubicBezTo>
                <a:cubicBezTo>
                  <a:pt x="0" y="1"/>
                  <a:pt x="0" y="0"/>
                  <a:pt x="0" y="0"/>
                </a:cubicBezTo>
                <a:close/>
              </a:path>
            </a:pathLst>
          </a:custGeom>
          <a:solidFill>
            <a:srgbClr val="B2B2B2"/>
          </a:solidFill>
          <a:ln w="3175" cap="rnd">
            <a:solidFill>
              <a:srgbClr val="B2B2B2"/>
            </a:solidFill>
            <a:round/>
            <a:headEnd/>
            <a:tailEnd/>
          </a:ln>
        </p:spPr>
        <p:txBody>
          <a:bodyPr/>
          <a:lstStyle/>
          <a:p>
            <a:endParaRPr lang="en-US"/>
          </a:p>
        </p:txBody>
      </p:sp>
      <p:sp>
        <p:nvSpPr>
          <p:cNvPr id="34096" name="Freeform 304"/>
          <p:cNvSpPr>
            <a:spLocks noChangeAspect="1"/>
          </p:cNvSpPr>
          <p:nvPr/>
        </p:nvSpPr>
        <p:spPr bwMode="auto">
          <a:xfrm>
            <a:off x="4179888" y="2520950"/>
            <a:ext cx="7937" cy="6350"/>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2" y="1"/>
                  <a:pt x="3" y="1"/>
                  <a:pt x="3" y="2"/>
                </a:cubicBezTo>
                <a:cubicBezTo>
                  <a:pt x="4" y="3"/>
                  <a:pt x="4" y="4"/>
                  <a:pt x="3" y="4"/>
                </a:cubicBezTo>
                <a:cubicBezTo>
                  <a:pt x="2" y="4"/>
                  <a:pt x="1" y="3"/>
                  <a:pt x="1" y="2"/>
                </a:cubicBezTo>
                <a:cubicBezTo>
                  <a:pt x="0" y="1"/>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097" name="Freeform 305"/>
          <p:cNvSpPr>
            <a:spLocks noChangeAspect="1"/>
          </p:cNvSpPr>
          <p:nvPr/>
        </p:nvSpPr>
        <p:spPr bwMode="auto">
          <a:xfrm>
            <a:off x="4187825" y="2493963"/>
            <a:ext cx="6350" cy="4762"/>
          </a:xfrm>
          <a:custGeom>
            <a:avLst/>
            <a:gdLst>
              <a:gd name="T0" fmla="*/ 2147483647 w 4"/>
              <a:gd name="T1" fmla="*/ 0 h 3"/>
              <a:gd name="T2" fmla="*/ 2147483647 w 4"/>
              <a:gd name="T3" fmla="*/ 2147483647 h 3"/>
              <a:gd name="T4" fmla="*/ 2147483647 w 4"/>
              <a:gd name="T5" fmla="*/ 2147483647 h 3"/>
              <a:gd name="T6" fmla="*/ 2147483647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2" y="0"/>
                  <a:pt x="3" y="1"/>
                  <a:pt x="3" y="1"/>
                </a:cubicBezTo>
                <a:cubicBezTo>
                  <a:pt x="3" y="2"/>
                  <a:pt x="4" y="3"/>
                  <a:pt x="3" y="3"/>
                </a:cubicBezTo>
                <a:cubicBezTo>
                  <a:pt x="2" y="3"/>
                  <a:pt x="1" y="2"/>
                  <a:pt x="1" y="1"/>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98" name="Freeform 306"/>
          <p:cNvSpPr>
            <a:spLocks noChangeAspect="1"/>
          </p:cNvSpPr>
          <p:nvPr/>
        </p:nvSpPr>
        <p:spPr bwMode="auto">
          <a:xfrm>
            <a:off x="4171950" y="2498725"/>
            <a:ext cx="6350" cy="7938"/>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1" y="0"/>
                  <a:pt x="2" y="1"/>
                  <a:pt x="3" y="1"/>
                </a:cubicBezTo>
                <a:cubicBezTo>
                  <a:pt x="3" y="2"/>
                  <a:pt x="4" y="2"/>
                  <a:pt x="3" y="3"/>
                </a:cubicBezTo>
                <a:cubicBezTo>
                  <a:pt x="2" y="3"/>
                  <a:pt x="1" y="2"/>
                  <a:pt x="0" y="2"/>
                </a:cubicBezTo>
                <a:cubicBezTo>
                  <a:pt x="0" y="1"/>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99" name="Freeform 307"/>
          <p:cNvSpPr>
            <a:spLocks noChangeAspect="1"/>
          </p:cNvSpPr>
          <p:nvPr/>
        </p:nvSpPr>
        <p:spPr bwMode="auto">
          <a:xfrm>
            <a:off x="4294188" y="2555875"/>
            <a:ext cx="4762" cy="9525"/>
          </a:xfrm>
          <a:custGeom>
            <a:avLst/>
            <a:gdLst>
              <a:gd name="T0" fmla="*/ 2147483647 w 3"/>
              <a:gd name="T1" fmla="*/ 2147483647 h 5"/>
              <a:gd name="T2" fmla="*/ 2147483647 w 3"/>
              <a:gd name="T3" fmla="*/ 2147483647 h 5"/>
              <a:gd name="T4" fmla="*/ 2147483647 w 3"/>
              <a:gd name="T5" fmla="*/ 2147483647 h 5"/>
              <a:gd name="T6" fmla="*/ 0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00" name="Freeform 308"/>
          <p:cNvSpPr>
            <a:spLocks noChangeAspect="1"/>
          </p:cNvSpPr>
          <p:nvPr/>
        </p:nvSpPr>
        <p:spPr bwMode="auto">
          <a:xfrm>
            <a:off x="4173538" y="2495550"/>
            <a:ext cx="14287" cy="14288"/>
          </a:xfrm>
          <a:custGeom>
            <a:avLst/>
            <a:gdLst>
              <a:gd name="T0" fmla="*/ 0 w 7"/>
              <a:gd name="T1" fmla="*/ 2147483647 h 7"/>
              <a:gd name="T2" fmla="*/ 2147483647 w 7"/>
              <a:gd name="T3" fmla="*/ 2147483647 h 7"/>
              <a:gd name="T4" fmla="*/ 2147483647 w 7"/>
              <a:gd name="T5" fmla="*/ 2147483647 h 7"/>
              <a:gd name="T6" fmla="*/ 2147483647 w 7"/>
              <a:gd name="T7" fmla="*/ 2147483647 h 7"/>
              <a:gd name="T8" fmla="*/ 0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101" name="Freeform 309"/>
          <p:cNvSpPr>
            <a:spLocks noChangeAspect="1"/>
          </p:cNvSpPr>
          <p:nvPr/>
        </p:nvSpPr>
        <p:spPr bwMode="auto">
          <a:xfrm>
            <a:off x="4492625" y="2463800"/>
            <a:ext cx="9525" cy="14288"/>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02" name="Freeform 310"/>
          <p:cNvSpPr>
            <a:spLocks noChangeAspect="1"/>
          </p:cNvSpPr>
          <p:nvPr/>
        </p:nvSpPr>
        <p:spPr bwMode="auto">
          <a:xfrm>
            <a:off x="4502150" y="2438400"/>
            <a:ext cx="11113" cy="6350"/>
          </a:xfrm>
          <a:custGeom>
            <a:avLst/>
            <a:gdLst>
              <a:gd name="T0" fmla="*/ 0 w 6"/>
              <a:gd name="T1" fmla="*/ 2147483647 h 3"/>
              <a:gd name="T2" fmla="*/ 2147483647 w 6"/>
              <a:gd name="T3" fmla="*/ 0 h 3"/>
              <a:gd name="T4" fmla="*/ 2147483647 w 6"/>
              <a:gd name="T5" fmla="*/ 2147483647 h 3"/>
              <a:gd name="T6" fmla="*/ 2147483647 w 6"/>
              <a:gd name="T7" fmla="*/ 2147483647 h 3"/>
              <a:gd name="T8" fmla="*/ 0 w 6"/>
              <a:gd name="T9" fmla="*/ 214748364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B2B2B2"/>
          </a:solidFill>
          <a:ln w="3175" cap="rnd">
            <a:solidFill>
              <a:srgbClr val="B2B2B2"/>
            </a:solidFill>
            <a:round/>
            <a:headEnd/>
            <a:tailEnd/>
          </a:ln>
        </p:spPr>
        <p:txBody>
          <a:bodyPr/>
          <a:lstStyle/>
          <a:p>
            <a:endParaRPr lang="en-US"/>
          </a:p>
        </p:txBody>
      </p:sp>
      <p:sp>
        <p:nvSpPr>
          <p:cNvPr id="34103" name="Freeform 311"/>
          <p:cNvSpPr>
            <a:spLocks noChangeAspect="1"/>
          </p:cNvSpPr>
          <p:nvPr/>
        </p:nvSpPr>
        <p:spPr bwMode="auto">
          <a:xfrm>
            <a:off x="4584700" y="2351088"/>
            <a:ext cx="9525" cy="12700"/>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B2B2B2"/>
          </a:solidFill>
          <a:ln w="3175" cap="rnd">
            <a:solidFill>
              <a:srgbClr val="B2B2B2"/>
            </a:solidFill>
            <a:round/>
            <a:headEnd/>
            <a:tailEnd/>
          </a:ln>
        </p:spPr>
        <p:txBody>
          <a:bodyPr/>
          <a:lstStyle/>
          <a:p>
            <a:endParaRPr lang="en-US"/>
          </a:p>
        </p:txBody>
      </p:sp>
      <p:sp>
        <p:nvSpPr>
          <p:cNvPr id="34104" name="Freeform 312"/>
          <p:cNvSpPr>
            <a:spLocks noChangeAspect="1"/>
          </p:cNvSpPr>
          <p:nvPr/>
        </p:nvSpPr>
        <p:spPr bwMode="auto">
          <a:xfrm>
            <a:off x="4725988" y="2193925"/>
            <a:ext cx="11112" cy="7938"/>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105" name="Freeform 313"/>
          <p:cNvSpPr>
            <a:spLocks noChangeAspect="1"/>
          </p:cNvSpPr>
          <p:nvPr/>
        </p:nvSpPr>
        <p:spPr bwMode="auto">
          <a:xfrm>
            <a:off x="4502150" y="2444750"/>
            <a:ext cx="9525"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B2B2B2"/>
          </a:solidFill>
          <a:ln w="3175" cap="rnd">
            <a:solidFill>
              <a:srgbClr val="B2B2B2"/>
            </a:solidFill>
            <a:round/>
            <a:headEnd/>
            <a:tailEnd/>
          </a:ln>
        </p:spPr>
        <p:txBody>
          <a:bodyPr/>
          <a:lstStyle/>
          <a:p>
            <a:endParaRPr lang="en-US"/>
          </a:p>
        </p:txBody>
      </p:sp>
      <p:sp>
        <p:nvSpPr>
          <p:cNvPr id="34106" name="Freeform 314"/>
          <p:cNvSpPr>
            <a:spLocks noChangeAspect="1"/>
          </p:cNvSpPr>
          <p:nvPr/>
        </p:nvSpPr>
        <p:spPr bwMode="auto">
          <a:xfrm>
            <a:off x="4179888" y="2495550"/>
            <a:ext cx="9525" cy="11113"/>
          </a:xfrm>
          <a:custGeom>
            <a:avLst/>
            <a:gdLst>
              <a:gd name="T0" fmla="*/ 0 w 5"/>
              <a:gd name="T1" fmla="*/ 0 h 5"/>
              <a:gd name="T2" fmla="*/ 2147483647 w 5"/>
              <a:gd name="T3" fmla="*/ 2147483647 h 5"/>
              <a:gd name="T4" fmla="*/ 2147483647 w 5"/>
              <a:gd name="T5" fmla="*/ 2147483647 h 5"/>
              <a:gd name="T6" fmla="*/ 2147483647 w 5"/>
              <a:gd name="T7" fmla="*/ 2147483647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solidFill>
            <a:srgbClr val="B2B2B2"/>
          </a:solidFill>
          <a:ln w="3175" cap="rnd">
            <a:solidFill>
              <a:srgbClr val="B2B2B2"/>
            </a:solidFill>
            <a:round/>
            <a:headEnd/>
            <a:tailEnd/>
          </a:ln>
        </p:spPr>
        <p:txBody>
          <a:bodyPr/>
          <a:lstStyle/>
          <a:p>
            <a:endParaRPr lang="en-US"/>
          </a:p>
        </p:txBody>
      </p:sp>
      <p:sp>
        <p:nvSpPr>
          <p:cNvPr id="34107" name="Freeform 315"/>
          <p:cNvSpPr>
            <a:spLocks noChangeAspect="1"/>
          </p:cNvSpPr>
          <p:nvPr/>
        </p:nvSpPr>
        <p:spPr bwMode="auto">
          <a:xfrm>
            <a:off x="4681538" y="2670175"/>
            <a:ext cx="17462" cy="44450"/>
          </a:xfrm>
          <a:custGeom>
            <a:avLst/>
            <a:gdLst>
              <a:gd name="T0" fmla="*/ 2147483647 w 9"/>
              <a:gd name="T1" fmla="*/ 2147483647 h 24"/>
              <a:gd name="T2" fmla="*/ 2147483647 w 9"/>
              <a:gd name="T3" fmla="*/ 2147483647 h 24"/>
              <a:gd name="T4" fmla="*/ 2147483647 w 9"/>
              <a:gd name="T5" fmla="*/ 2147483647 h 24"/>
              <a:gd name="T6" fmla="*/ 2147483647 w 9"/>
              <a:gd name="T7" fmla="*/ 2147483647 h 24"/>
              <a:gd name="T8" fmla="*/ 2147483647 w 9"/>
              <a:gd name="T9" fmla="*/ 2147483647 h 24"/>
              <a:gd name="T10" fmla="*/ 2147483647 w 9"/>
              <a:gd name="T11" fmla="*/ 2147483647 h 24"/>
              <a:gd name="T12" fmla="*/ 2147483647 w 9"/>
              <a:gd name="T13" fmla="*/ 214748364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B2B2B2"/>
          </a:solidFill>
          <a:ln w="3175" cap="rnd">
            <a:solidFill>
              <a:srgbClr val="B2B2B2"/>
            </a:solidFill>
            <a:round/>
            <a:headEnd/>
            <a:tailEnd/>
          </a:ln>
        </p:spPr>
        <p:txBody>
          <a:bodyPr/>
          <a:lstStyle/>
          <a:p>
            <a:endParaRPr lang="en-US"/>
          </a:p>
        </p:txBody>
      </p:sp>
      <p:sp>
        <p:nvSpPr>
          <p:cNvPr id="34108" name="Freeform 316"/>
          <p:cNvSpPr>
            <a:spLocks noChangeAspect="1"/>
          </p:cNvSpPr>
          <p:nvPr/>
        </p:nvSpPr>
        <p:spPr bwMode="auto">
          <a:xfrm>
            <a:off x="4716463" y="2652713"/>
            <a:ext cx="28575" cy="36512"/>
          </a:xfrm>
          <a:custGeom>
            <a:avLst/>
            <a:gdLst>
              <a:gd name="T0" fmla="*/ 2147483647 w 15"/>
              <a:gd name="T1" fmla="*/ 2147483647 h 21"/>
              <a:gd name="T2" fmla="*/ 2147483647 w 15"/>
              <a:gd name="T3" fmla="*/ 2147483647 h 21"/>
              <a:gd name="T4" fmla="*/ 2147483647 w 15"/>
              <a:gd name="T5" fmla="*/ 2147483647 h 21"/>
              <a:gd name="T6" fmla="*/ 2147483647 w 15"/>
              <a:gd name="T7" fmla="*/ 2147483647 h 21"/>
              <a:gd name="T8" fmla="*/ 2147483647 w 15"/>
              <a:gd name="T9" fmla="*/ 2147483647 h 21"/>
              <a:gd name="T10" fmla="*/ 2147483647 w 15"/>
              <a:gd name="T11" fmla="*/ 2147483647 h 21"/>
              <a:gd name="T12" fmla="*/ 2147483647 w 15"/>
              <a:gd name="T13" fmla="*/ 0 h 21"/>
              <a:gd name="T14" fmla="*/ 2147483647 w 15"/>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B2B2B2"/>
          </a:solidFill>
          <a:ln w="3175" cap="rnd">
            <a:solidFill>
              <a:srgbClr val="B2B2B2"/>
            </a:solidFill>
            <a:round/>
            <a:headEnd/>
            <a:tailEnd/>
          </a:ln>
        </p:spPr>
        <p:txBody>
          <a:bodyPr/>
          <a:lstStyle/>
          <a:p>
            <a:endParaRPr lang="en-US"/>
          </a:p>
        </p:txBody>
      </p:sp>
      <p:sp>
        <p:nvSpPr>
          <p:cNvPr id="34109" name="Freeform 317"/>
          <p:cNvSpPr>
            <a:spLocks noChangeAspect="1"/>
          </p:cNvSpPr>
          <p:nvPr/>
        </p:nvSpPr>
        <p:spPr bwMode="auto">
          <a:xfrm>
            <a:off x="4745038" y="2565400"/>
            <a:ext cx="19050" cy="14288"/>
          </a:xfrm>
          <a:custGeom>
            <a:avLst/>
            <a:gdLst>
              <a:gd name="T0" fmla="*/ 2147483647 w 11"/>
              <a:gd name="T1" fmla="*/ 2147483647 h 8"/>
              <a:gd name="T2" fmla="*/ 2147483647 w 11"/>
              <a:gd name="T3" fmla="*/ 2147483647 h 8"/>
              <a:gd name="T4" fmla="*/ 2147483647 w 11"/>
              <a:gd name="T5" fmla="*/ 2147483647 h 8"/>
              <a:gd name="T6" fmla="*/ 2147483647 w 11"/>
              <a:gd name="T7" fmla="*/ 2147483647 h 8"/>
              <a:gd name="T8" fmla="*/ 2147483647 w 11"/>
              <a:gd name="T9" fmla="*/ 2147483647 h 8"/>
              <a:gd name="T10" fmla="*/ 2147483647 w 11"/>
              <a:gd name="T11" fmla="*/ 2147483647 h 8"/>
              <a:gd name="T12" fmla="*/ 2147483647 w 11"/>
              <a:gd name="T13" fmla="*/ 2147483647 h 8"/>
              <a:gd name="T14" fmla="*/ 2147483647 w 11"/>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B2B2B2"/>
          </a:solidFill>
          <a:ln w="3175" cap="rnd">
            <a:solidFill>
              <a:srgbClr val="B2B2B2"/>
            </a:solidFill>
            <a:round/>
            <a:headEnd/>
            <a:tailEnd/>
          </a:ln>
        </p:spPr>
        <p:txBody>
          <a:bodyPr/>
          <a:lstStyle/>
          <a:p>
            <a:endParaRPr lang="en-US"/>
          </a:p>
        </p:txBody>
      </p:sp>
      <p:sp>
        <p:nvSpPr>
          <p:cNvPr id="34110" name="Freeform 318"/>
          <p:cNvSpPr>
            <a:spLocks noChangeAspect="1"/>
          </p:cNvSpPr>
          <p:nvPr/>
        </p:nvSpPr>
        <p:spPr bwMode="auto">
          <a:xfrm>
            <a:off x="4800600" y="2568575"/>
            <a:ext cx="14288" cy="15875"/>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111" name="Freeform 319"/>
          <p:cNvSpPr>
            <a:spLocks noChangeAspect="1"/>
          </p:cNvSpPr>
          <p:nvPr/>
        </p:nvSpPr>
        <p:spPr bwMode="auto">
          <a:xfrm>
            <a:off x="4587875" y="2273300"/>
            <a:ext cx="9525" cy="1905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2147483647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112" name="Freeform 320"/>
          <p:cNvSpPr>
            <a:spLocks noChangeAspect="1"/>
          </p:cNvSpPr>
          <p:nvPr/>
        </p:nvSpPr>
        <p:spPr bwMode="auto">
          <a:xfrm>
            <a:off x="4603750" y="2263775"/>
            <a:ext cx="11113" cy="15875"/>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113" name="Freeform 321"/>
          <p:cNvSpPr>
            <a:spLocks noChangeAspect="1"/>
          </p:cNvSpPr>
          <p:nvPr/>
        </p:nvSpPr>
        <p:spPr bwMode="auto">
          <a:xfrm>
            <a:off x="4619625" y="2260600"/>
            <a:ext cx="14288" cy="15875"/>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B2B2B2"/>
          </a:solidFill>
          <a:ln w="3175" cap="rnd">
            <a:solidFill>
              <a:srgbClr val="B2B2B2"/>
            </a:solidFill>
            <a:round/>
            <a:headEnd/>
            <a:tailEnd/>
          </a:ln>
        </p:spPr>
        <p:txBody>
          <a:bodyPr/>
          <a:lstStyle/>
          <a:p>
            <a:endParaRPr lang="en-US"/>
          </a:p>
        </p:txBody>
      </p:sp>
      <p:sp>
        <p:nvSpPr>
          <p:cNvPr id="34114" name="Freeform 322"/>
          <p:cNvSpPr>
            <a:spLocks noChangeAspect="1"/>
          </p:cNvSpPr>
          <p:nvPr/>
        </p:nvSpPr>
        <p:spPr bwMode="auto">
          <a:xfrm>
            <a:off x="4700588" y="2209800"/>
            <a:ext cx="12700" cy="12700"/>
          </a:xfrm>
          <a:custGeom>
            <a:avLst/>
            <a:gdLst>
              <a:gd name="T0" fmla="*/ 2147483647 w 7"/>
              <a:gd name="T1" fmla="*/ 0 h 6"/>
              <a:gd name="T2" fmla="*/ 2147483647 w 7"/>
              <a:gd name="T3" fmla="*/ 2147483647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B2B2B2"/>
          </a:solidFill>
          <a:ln w="3175" cap="rnd">
            <a:solidFill>
              <a:srgbClr val="B2B2B2"/>
            </a:solidFill>
            <a:round/>
            <a:headEnd/>
            <a:tailEnd/>
          </a:ln>
        </p:spPr>
        <p:txBody>
          <a:bodyPr/>
          <a:lstStyle/>
          <a:p>
            <a:endParaRPr lang="en-US"/>
          </a:p>
        </p:txBody>
      </p:sp>
      <p:sp>
        <p:nvSpPr>
          <p:cNvPr id="34115" name="Freeform 323"/>
          <p:cNvSpPr>
            <a:spLocks noChangeAspect="1"/>
          </p:cNvSpPr>
          <p:nvPr/>
        </p:nvSpPr>
        <p:spPr bwMode="auto">
          <a:xfrm>
            <a:off x="4713288" y="2201863"/>
            <a:ext cx="12700" cy="11112"/>
          </a:xfrm>
          <a:custGeom>
            <a:avLst/>
            <a:gdLst>
              <a:gd name="T0" fmla="*/ 2147483647 w 7"/>
              <a:gd name="T1" fmla="*/ 0 h 6"/>
              <a:gd name="T2" fmla="*/ 2147483647 w 7"/>
              <a:gd name="T3" fmla="*/ 2147483647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B2B2B2"/>
          </a:solidFill>
          <a:ln w="3175" cap="rnd">
            <a:solidFill>
              <a:srgbClr val="B2B2B2"/>
            </a:solidFill>
            <a:round/>
            <a:headEnd/>
            <a:tailEnd/>
          </a:ln>
        </p:spPr>
        <p:txBody>
          <a:bodyPr/>
          <a:lstStyle/>
          <a:p>
            <a:endParaRPr lang="en-US"/>
          </a:p>
        </p:txBody>
      </p:sp>
      <p:sp>
        <p:nvSpPr>
          <p:cNvPr id="34116" name="Freeform 324"/>
          <p:cNvSpPr>
            <a:spLocks noChangeAspect="1"/>
          </p:cNvSpPr>
          <p:nvPr/>
        </p:nvSpPr>
        <p:spPr bwMode="auto">
          <a:xfrm>
            <a:off x="4641850" y="2227263"/>
            <a:ext cx="19050" cy="22225"/>
          </a:xfrm>
          <a:custGeom>
            <a:avLst/>
            <a:gdLst>
              <a:gd name="T0" fmla="*/ 2147483647 w 10"/>
              <a:gd name="T1" fmla="*/ 0 h 13"/>
              <a:gd name="T2" fmla="*/ 2147483647 w 10"/>
              <a:gd name="T3" fmla="*/ 2147483647 h 13"/>
              <a:gd name="T4" fmla="*/ 2147483647 w 10"/>
              <a:gd name="T5" fmla="*/ 2147483647 h 13"/>
              <a:gd name="T6" fmla="*/ 0 w 10"/>
              <a:gd name="T7" fmla="*/ 2147483647 h 13"/>
              <a:gd name="T8" fmla="*/ 2147483647 w 10"/>
              <a:gd name="T9" fmla="*/ 2147483647 h 13"/>
              <a:gd name="T10" fmla="*/ 2147483647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117" name="Freeform 325"/>
          <p:cNvSpPr>
            <a:spLocks noChangeAspect="1"/>
          </p:cNvSpPr>
          <p:nvPr/>
        </p:nvSpPr>
        <p:spPr bwMode="auto">
          <a:xfrm>
            <a:off x="4624388" y="2235200"/>
            <a:ext cx="15875" cy="23813"/>
          </a:xfrm>
          <a:custGeom>
            <a:avLst/>
            <a:gdLst>
              <a:gd name="T0" fmla="*/ 2147483647 w 8"/>
              <a:gd name="T1" fmla="*/ 2147483647 h 12"/>
              <a:gd name="T2" fmla="*/ 2147483647 w 8"/>
              <a:gd name="T3" fmla="*/ 2147483647 h 12"/>
              <a:gd name="T4" fmla="*/ 2147483647 w 8"/>
              <a:gd name="T5" fmla="*/ 2147483647 h 12"/>
              <a:gd name="T6" fmla="*/ 2147483647 w 8"/>
              <a:gd name="T7" fmla="*/ 2147483647 h 12"/>
              <a:gd name="T8" fmla="*/ 2147483647 w 8"/>
              <a:gd name="T9" fmla="*/ 2147483647 h 12"/>
              <a:gd name="T10" fmla="*/ 2147483647 w 8"/>
              <a:gd name="T11" fmla="*/ 2147483647 h 12"/>
              <a:gd name="T12" fmla="*/ 2147483647 w 8"/>
              <a:gd name="T13" fmla="*/ 2147483647 h 12"/>
              <a:gd name="T14" fmla="*/ 2147483647 w 8"/>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B2B2B2"/>
          </a:solidFill>
          <a:ln w="3175" cap="rnd">
            <a:solidFill>
              <a:srgbClr val="B2B2B2"/>
            </a:solidFill>
            <a:round/>
            <a:headEnd/>
            <a:tailEnd/>
          </a:ln>
        </p:spPr>
        <p:txBody>
          <a:bodyPr/>
          <a:lstStyle/>
          <a:p>
            <a:endParaRPr lang="en-US"/>
          </a:p>
        </p:txBody>
      </p:sp>
      <p:sp>
        <p:nvSpPr>
          <p:cNvPr id="34118" name="Freeform 326"/>
          <p:cNvSpPr>
            <a:spLocks noChangeAspect="1"/>
          </p:cNvSpPr>
          <p:nvPr/>
        </p:nvSpPr>
        <p:spPr bwMode="auto">
          <a:xfrm>
            <a:off x="4675188" y="2217738"/>
            <a:ext cx="20637" cy="25400"/>
          </a:xfrm>
          <a:custGeom>
            <a:avLst/>
            <a:gdLst>
              <a:gd name="T0" fmla="*/ 2147483647 w 11"/>
              <a:gd name="T1" fmla="*/ 2147483647 h 13"/>
              <a:gd name="T2" fmla="*/ 2147483647 w 11"/>
              <a:gd name="T3" fmla="*/ 2147483647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2147483647 w 11"/>
              <a:gd name="T13" fmla="*/ 2147483647 h 13"/>
              <a:gd name="T14" fmla="*/ 2147483647 w 11"/>
              <a:gd name="T15" fmla="*/ 2147483647 h 13"/>
              <a:gd name="T16" fmla="*/ 2147483647 w 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4119" name="Freeform 327"/>
          <p:cNvSpPr>
            <a:spLocks noChangeAspect="1"/>
          </p:cNvSpPr>
          <p:nvPr/>
        </p:nvSpPr>
        <p:spPr bwMode="auto">
          <a:xfrm>
            <a:off x="4776788" y="2168525"/>
            <a:ext cx="30162" cy="17463"/>
          </a:xfrm>
          <a:custGeom>
            <a:avLst/>
            <a:gdLst>
              <a:gd name="T0" fmla="*/ 2147483647 w 17"/>
              <a:gd name="T1" fmla="*/ 2147483647 h 9"/>
              <a:gd name="T2" fmla="*/ 2147483647 w 17"/>
              <a:gd name="T3" fmla="*/ 2147483647 h 9"/>
              <a:gd name="T4" fmla="*/ 2147483647 w 17"/>
              <a:gd name="T5" fmla="*/ 2147483647 h 9"/>
              <a:gd name="T6" fmla="*/ 2147483647 w 17"/>
              <a:gd name="T7" fmla="*/ 2147483647 h 9"/>
              <a:gd name="T8" fmla="*/ 2147483647 w 17"/>
              <a:gd name="T9" fmla="*/ 2147483647 h 9"/>
              <a:gd name="T10" fmla="*/ 2147483647 w 17"/>
              <a:gd name="T11" fmla="*/ 2147483647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B2B2B2"/>
          </a:solidFill>
          <a:ln w="3175" cap="rnd">
            <a:solidFill>
              <a:srgbClr val="B2B2B2"/>
            </a:solidFill>
            <a:round/>
            <a:headEnd/>
            <a:tailEnd/>
          </a:ln>
        </p:spPr>
        <p:txBody>
          <a:bodyPr/>
          <a:lstStyle/>
          <a:p>
            <a:endParaRPr lang="en-US"/>
          </a:p>
        </p:txBody>
      </p:sp>
      <p:sp>
        <p:nvSpPr>
          <p:cNvPr id="34120" name="Freeform 328"/>
          <p:cNvSpPr>
            <a:spLocks noChangeAspect="1"/>
          </p:cNvSpPr>
          <p:nvPr/>
        </p:nvSpPr>
        <p:spPr bwMode="auto">
          <a:xfrm>
            <a:off x="4794250" y="2178050"/>
            <a:ext cx="14288" cy="15875"/>
          </a:xfrm>
          <a:custGeom>
            <a:avLst/>
            <a:gdLst>
              <a:gd name="T0" fmla="*/ 2147483647 w 8"/>
              <a:gd name="T1" fmla="*/ 2147483647 h 8"/>
              <a:gd name="T2" fmla="*/ 0 w 8"/>
              <a:gd name="T3" fmla="*/ 2147483647 h 8"/>
              <a:gd name="T4" fmla="*/ 2147483647 w 8"/>
              <a:gd name="T5" fmla="*/ 2147483647 h 8"/>
              <a:gd name="T6" fmla="*/ 2147483647 w 8"/>
              <a:gd name="T7" fmla="*/ 2147483647 h 8"/>
              <a:gd name="T8" fmla="*/ 2147483647 w 8"/>
              <a:gd name="T9" fmla="*/ 0 h 8"/>
              <a:gd name="T10" fmla="*/ 2147483647 w 8"/>
              <a:gd name="T11" fmla="*/ 2147483647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B2B2B2"/>
          </a:solidFill>
          <a:ln w="3175" cap="rnd">
            <a:solidFill>
              <a:srgbClr val="B2B2B2"/>
            </a:solidFill>
            <a:round/>
            <a:headEnd/>
            <a:tailEnd/>
          </a:ln>
        </p:spPr>
        <p:txBody>
          <a:bodyPr/>
          <a:lstStyle/>
          <a:p>
            <a:endParaRPr lang="en-US"/>
          </a:p>
        </p:txBody>
      </p:sp>
      <p:sp>
        <p:nvSpPr>
          <p:cNvPr id="34121" name="Freeform 329"/>
          <p:cNvSpPr>
            <a:spLocks noChangeAspect="1"/>
          </p:cNvSpPr>
          <p:nvPr/>
        </p:nvSpPr>
        <p:spPr bwMode="auto">
          <a:xfrm>
            <a:off x="4646613" y="3068638"/>
            <a:ext cx="4762" cy="25400"/>
          </a:xfrm>
          <a:custGeom>
            <a:avLst/>
            <a:gdLst>
              <a:gd name="T0" fmla="*/ 2147483647 w 3"/>
              <a:gd name="T1" fmla="*/ 2147483647 h 13"/>
              <a:gd name="T2" fmla="*/ 2147483647 w 3"/>
              <a:gd name="T3" fmla="*/ 2147483647 h 13"/>
              <a:gd name="T4" fmla="*/ 2147483647 w 3"/>
              <a:gd name="T5" fmla="*/ 2147483647 h 13"/>
              <a:gd name="T6" fmla="*/ 2147483647 w 3"/>
              <a:gd name="T7" fmla="*/ 2147483647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22" name="Freeform 330"/>
          <p:cNvSpPr>
            <a:spLocks noChangeAspect="1"/>
          </p:cNvSpPr>
          <p:nvPr/>
        </p:nvSpPr>
        <p:spPr bwMode="auto">
          <a:xfrm>
            <a:off x="4657725" y="3100388"/>
            <a:ext cx="14288" cy="14287"/>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123" name="Freeform 331"/>
          <p:cNvSpPr>
            <a:spLocks noChangeAspect="1"/>
          </p:cNvSpPr>
          <p:nvPr/>
        </p:nvSpPr>
        <p:spPr bwMode="auto">
          <a:xfrm>
            <a:off x="4652963" y="3084513"/>
            <a:ext cx="14287" cy="11112"/>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124" name="Freeform 332"/>
          <p:cNvSpPr>
            <a:spLocks noChangeAspect="1"/>
          </p:cNvSpPr>
          <p:nvPr/>
        </p:nvSpPr>
        <p:spPr bwMode="auto">
          <a:xfrm>
            <a:off x="4697413" y="3132138"/>
            <a:ext cx="14287" cy="4762"/>
          </a:xfrm>
          <a:custGeom>
            <a:avLst/>
            <a:gdLst>
              <a:gd name="T0" fmla="*/ 0 w 8"/>
              <a:gd name="T1" fmla="*/ 0 h 2"/>
              <a:gd name="T2" fmla="*/ 2147483647 w 8"/>
              <a:gd name="T3" fmla="*/ 2147483647 h 2"/>
              <a:gd name="T4" fmla="*/ 2147483647 w 8"/>
              <a:gd name="T5" fmla="*/ 2147483647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B2B2B2"/>
          </a:solidFill>
          <a:ln w="3175" cap="rnd">
            <a:solidFill>
              <a:srgbClr val="B2B2B2"/>
            </a:solidFill>
            <a:round/>
            <a:headEnd/>
            <a:tailEnd/>
          </a:ln>
        </p:spPr>
        <p:txBody>
          <a:bodyPr/>
          <a:lstStyle/>
          <a:p>
            <a:endParaRPr lang="en-US"/>
          </a:p>
        </p:txBody>
      </p:sp>
      <p:sp>
        <p:nvSpPr>
          <p:cNvPr id="34125" name="Freeform 333"/>
          <p:cNvSpPr>
            <a:spLocks noChangeAspect="1"/>
          </p:cNvSpPr>
          <p:nvPr/>
        </p:nvSpPr>
        <p:spPr bwMode="auto">
          <a:xfrm>
            <a:off x="4702175" y="3140075"/>
            <a:ext cx="15875" cy="1588"/>
          </a:xfrm>
          <a:custGeom>
            <a:avLst/>
            <a:gdLst>
              <a:gd name="T0" fmla="*/ 2147483647 w 9"/>
              <a:gd name="T1" fmla="*/ 2147483647 h 2"/>
              <a:gd name="T2" fmla="*/ 2147483647 w 9"/>
              <a:gd name="T3" fmla="*/ 2147483647 h 2"/>
              <a:gd name="T4" fmla="*/ 2147483647 w 9"/>
              <a:gd name="T5" fmla="*/ 0 h 2"/>
              <a:gd name="T6" fmla="*/ 2147483647 w 9"/>
              <a:gd name="T7" fmla="*/ 2147483647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26" name="Freeform 334"/>
          <p:cNvSpPr>
            <a:spLocks noChangeAspect="1"/>
          </p:cNvSpPr>
          <p:nvPr/>
        </p:nvSpPr>
        <p:spPr bwMode="auto">
          <a:xfrm>
            <a:off x="4779963" y="2740025"/>
            <a:ext cx="7937" cy="11113"/>
          </a:xfrm>
          <a:custGeom>
            <a:avLst/>
            <a:gdLst>
              <a:gd name="T0" fmla="*/ 2147483647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127" name="Freeform 335"/>
          <p:cNvSpPr>
            <a:spLocks noChangeAspect="1"/>
          </p:cNvSpPr>
          <p:nvPr/>
        </p:nvSpPr>
        <p:spPr bwMode="auto">
          <a:xfrm>
            <a:off x="4848225" y="3260725"/>
            <a:ext cx="39688" cy="36513"/>
          </a:xfrm>
          <a:custGeom>
            <a:avLst/>
            <a:gdLst>
              <a:gd name="T0" fmla="*/ 0 w 21"/>
              <a:gd name="T1" fmla="*/ 2147483647 h 19"/>
              <a:gd name="T2" fmla="*/ 2147483647 w 21"/>
              <a:gd name="T3" fmla="*/ 2147483647 h 19"/>
              <a:gd name="T4" fmla="*/ 2147483647 w 21"/>
              <a:gd name="T5" fmla="*/ 2147483647 h 19"/>
              <a:gd name="T6" fmla="*/ 2147483647 w 21"/>
              <a:gd name="T7" fmla="*/ 2147483647 h 19"/>
              <a:gd name="T8" fmla="*/ 2147483647 w 21"/>
              <a:gd name="T9" fmla="*/ 2147483647 h 19"/>
              <a:gd name="T10" fmla="*/ 2147483647 w 21"/>
              <a:gd name="T11" fmla="*/ 2147483647 h 19"/>
              <a:gd name="T12" fmla="*/ 2147483647 w 21"/>
              <a:gd name="T13" fmla="*/ 2147483647 h 19"/>
              <a:gd name="T14" fmla="*/ 2147483647 w 21"/>
              <a:gd name="T15" fmla="*/ 2147483647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0 w 21"/>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B2B2B2"/>
          </a:solidFill>
          <a:ln w="3175" cap="rnd">
            <a:solidFill>
              <a:srgbClr val="B2B2B2"/>
            </a:solidFill>
            <a:round/>
            <a:headEnd/>
            <a:tailEnd/>
          </a:ln>
        </p:spPr>
        <p:txBody>
          <a:bodyPr/>
          <a:lstStyle/>
          <a:p>
            <a:endParaRPr lang="en-US"/>
          </a:p>
        </p:txBody>
      </p:sp>
      <p:sp>
        <p:nvSpPr>
          <p:cNvPr id="34128" name="Freeform 336"/>
          <p:cNvSpPr>
            <a:spLocks noChangeAspect="1"/>
          </p:cNvSpPr>
          <p:nvPr/>
        </p:nvSpPr>
        <p:spPr bwMode="auto">
          <a:xfrm>
            <a:off x="4787900" y="3276600"/>
            <a:ext cx="12700" cy="17463"/>
          </a:xfrm>
          <a:custGeom>
            <a:avLst/>
            <a:gdLst>
              <a:gd name="T0" fmla="*/ 2147483647 w 6"/>
              <a:gd name="T1" fmla="*/ 0 h 8"/>
              <a:gd name="T2" fmla="*/ 2147483647 w 6"/>
              <a:gd name="T3" fmla="*/ 2147483647 h 8"/>
              <a:gd name="T4" fmla="*/ 0 w 6"/>
              <a:gd name="T5" fmla="*/ 2147483647 h 8"/>
              <a:gd name="T6" fmla="*/ 2147483647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129" name="Freeform 337"/>
          <p:cNvSpPr>
            <a:spLocks noChangeAspect="1"/>
          </p:cNvSpPr>
          <p:nvPr/>
        </p:nvSpPr>
        <p:spPr bwMode="auto">
          <a:xfrm>
            <a:off x="4773613" y="3238500"/>
            <a:ext cx="12700" cy="14288"/>
          </a:xfrm>
          <a:custGeom>
            <a:avLst/>
            <a:gdLst>
              <a:gd name="T0" fmla="*/ 2147483647 w 6"/>
              <a:gd name="T1" fmla="*/ 0 h 8"/>
              <a:gd name="T2" fmla="*/ 2147483647 w 6"/>
              <a:gd name="T3" fmla="*/ 2147483647 h 8"/>
              <a:gd name="T4" fmla="*/ 2147483647 w 6"/>
              <a:gd name="T5" fmla="*/ 2147483647 h 8"/>
              <a:gd name="T6" fmla="*/ 2147483647 w 6"/>
              <a:gd name="T7" fmla="*/ 2147483647 h 8"/>
              <a:gd name="T8" fmla="*/ 0 w 6"/>
              <a:gd name="T9" fmla="*/ 0 h 8"/>
              <a:gd name="T10" fmla="*/ 2147483647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0" name="Freeform 338"/>
          <p:cNvSpPr>
            <a:spLocks noChangeAspect="1"/>
          </p:cNvSpPr>
          <p:nvPr/>
        </p:nvSpPr>
        <p:spPr bwMode="auto">
          <a:xfrm>
            <a:off x="4902200" y="3314700"/>
            <a:ext cx="7938" cy="11113"/>
          </a:xfrm>
          <a:custGeom>
            <a:avLst/>
            <a:gdLst>
              <a:gd name="T0" fmla="*/ 2147483647 w 4"/>
              <a:gd name="T1" fmla="*/ 0 h 5"/>
              <a:gd name="T2" fmla="*/ 2147483647 w 4"/>
              <a:gd name="T3" fmla="*/ 2147483647 h 5"/>
              <a:gd name="T4" fmla="*/ 2147483647 w 4"/>
              <a:gd name="T5" fmla="*/ 2147483647 h 5"/>
              <a:gd name="T6" fmla="*/ 0 w 4"/>
              <a:gd name="T7" fmla="*/ 2147483647 h 5"/>
              <a:gd name="T8" fmla="*/ 2147483647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1" name="Freeform 339"/>
          <p:cNvSpPr>
            <a:spLocks noChangeAspect="1"/>
          </p:cNvSpPr>
          <p:nvPr/>
        </p:nvSpPr>
        <p:spPr bwMode="auto">
          <a:xfrm>
            <a:off x="4902200" y="3340100"/>
            <a:ext cx="7938" cy="3175"/>
          </a:xfrm>
          <a:custGeom>
            <a:avLst/>
            <a:gdLst>
              <a:gd name="T0" fmla="*/ 2147483647 w 3"/>
              <a:gd name="T1" fmla="*/ 0 h 3"/>
              <a:gd name="T2" fmla="*/ 2147483647 w 3"/>
              <a:gd name="T3" fmla="*/ 2147483647 h 3"/>
              <a:gd name="T4" fmla="*/ 2147483647 w 3"/>
              <a:gd name="T5" fmla="*/ 2147483647 h 3"/>
              <a:gd name="T6" fmla="*/ 0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2" name="Oval 340"/>
          <p:cNvSpPr>
            <a:spLocks noChangeAspect="1" noChangeArrowheads="1"/>
          </p:cNvSpPr>
          <p:nvPr/>
        </p:nvSpPr>
        <p:spPr bwMode="auto">
          <a:xfrm>
            <a:off x="4887913" y="3322638"/>
            <a:ext cx="3175" cy="3175"/>
          </a:xfrm>
          <a:prstGeom prst="ellipse">
            <a:avLst/>
          </a:prstGeom>
          <a:solidFill>
            <a:srgbClr val="B2B2B2"/>
          </a:solidFill>
          <a:ln w="3175" cap="rnd">
            <a:solidFill>
              <a:srgbClr val="B2B2B2"/>
            </a:solidFill>
            <a:round/>
            <a:headEnd/>
            <a:tailEnd/>
          </a:ln>
        </p:spPr>
        <p:txBody>
          <a:bodyPr/>
          <a:lstStyle/>
          <a:p>
            <a:endParaRPr lang="en-US"/>
          </a:p>
        </p:txBody>
      </p:sp>
      <p:sp>
        <p:nvSpPr>
          <p:cNvPr id="34133" name="Freeform 341"/>
          <p:cNvSpPr>
            <a:spLocks noChangeAspect="1"/>
          </p:cNvSpPr>
          <p:nvPr/>
        </p:nvSpPr>
        <p:spPr bwMode="auto">
          <a:xfrm>
            <a:off x="4916488" y="3340100"/>
            <a:ext cx="1587" cy="3175"/>
          </a:xfrm>
          <a:custGeom>
            <a:avLst/>
            <a:gdLst>
              <a:gd name="T0" fmla="*/ 2147483647 w 2"/>
              <a:gd name="T1" fmla="*/ 0 h 2"/>
              <a:gd name="T2" fmla="*/ 2147483647 w 2"/>
              <a:gd name="T3" fmla="*/ 2147483647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34" name="Oval 342"/>
          <p:cNvSpPr>
            <a:spLocks noChangeAspect="1" noChangeArrowheads="1"/>
          </p:cNvSpPr>
          <p:nvPr/>
        </p:nvSpPr>
        <p:spPr bwMode="auto">
          <a:xfrm>
            <a:off x="4881563" y="3314700"/>
            <a:ext cx="3175" cy="4763"/>
          </a:xfrm>
          <a:prstGeom prst="ellipse">
            <a:avLst/>
          </a:prstGeom>
          <a:solidFill>
            <a:srgbClr val="B2B2B2"/>
          </a:solidFill>
          <a:ln w="3175" cap="rnd">
            <a:solidFill>
              <a:srgbClr val="B2B2B2"/>
            </a:solidFill>
            <a:round/>
            <a:headEnd/>
            <a:tailEnd/>
          </a:ln>
        </p:spPr>
        <p:txBody>
          <a:bodyPr/>
          <a:lstStyle/>
          <a:p>
            <a:endParaRPr lang="en-US"/>
          </a:p>
        </p:txBody>
      </p:sp>
      <p:sp>
        <p:nvSpPr>
          <p:cNvPr id="34135" name="Freeform 343"/>
          <p:cNvSpPr>
            <a:spLocks noChangeAspect="1"/>
          </p:cNvSpPr>
          <p:nvPr/>
        </p:nvSpPr>
        <p:spPr bwMode="auto">
          <a:xfrm>
            <a:off x="4897438" y="3303588"/>
            <a:ext cx="4762" cy="1587"/>
          </a:xfrm>
          <a:custGeom>
            <a:avLst/>
            <a:gdLst>
              <a:gd name="T0" fmla="*/ 2147483647 w 2"/>
              <a:gd name="T1" fmla="*/ 0 h 2"/>
              <a:gd name="T2" fmla="*/ 2147483647 w 2"/>
              <a:gd name="T3" fmla="*/ 2147483647 h 2"/>
              <a:gd name="T4" fmla="*/ 2147483647 w 2"/>
              <a:gd name="T5" fmla="*/ 2147483647 h 2"/>
              <a:gd name="T6" fmla="*/ 0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36" name="Freeform 344"/>
          <p:cNvSpPr>
            <a:spLocks noChangeAspect="1"/>
          </p:cNvSpPr>
          <p:nvPr/>
        </p:nvSpPr>
        <p:spPr bwMode="auto">
          <a:xfrm>
            <a:off x="4883150" y="3305175"/>
            <a:ext cx="6350" cy="3175"/>
          </a:xfrm>
          <a:custGeom>
            <a:avLst/>
            <a:gdLst>
              <a:gd name="T0" fmla="*/ 2147483647 w 3"/>
              <a:gd name="T1" fmla="*/ 0 h 2"/>
              <a:gd name="T2" fmla="*/ 2147483647 w 3"/>
              <a:gd name="T3" fmla="*/ 2147483647 h 2"/>
              <a:gd name="T4" fmla="*/ 2147483647 w 3"/>
              <a:gd name="T5" fmla="*/ 2147483647 h 2"/>
              <a:gd name="T6" fmla="*/ 2147483647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7" name="Freeform 345"/>
          <p:cNvSpPr>
            <a:spLocks noChangeAspect="1"/>
          </p:cNvSpPr>
          <p:nvPr/>
        </p:nvSpPr>
        <p:spPr bwMode="auto">
          <a:xfrm>
            <a:off x="4878388" y="3302000"/>
            <a:ext cx="3175" cy="3175"/>
          </a:xfrm>
          <a:custGeom>
            <a:avLst/>
            <a:gdLst>
              <a:gd name="T0" fmla="*/ 2147483647 w 2"/>
              <a:gd name="T1" fmla="*/ 0 h 2"/>
              <a:gd name="T2" fmla="*/ 2147483647 w 2"/>
              <a:gd name="T3" fmla="*/ 2147483647 h 2"/>
              <a:gd name="T4" fmla="*/ 2147483647 w 2"/>
              <a:gd name="T5" fmla="*/ 2147483647 h 2"/>
              <a:gd name="T6" fmla="*/ 0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38" name="Freeform 346"/>
          <p:cNvSpPr>
            <a:spLocks noChangeAspect="1"/>
          </p:cNvSpPr>
          <p:nvPr/>
        </p:nvSpPr>
        <p:spPr bwMode="auto">
          <a:xfrm>
            <a:off x="4902200" y="3330575"/>
            <a:ext cx="6350" cy="1588"/>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9" name="Freeform 347"/>
          <p:cNvSpPr>
            <a:spLocks noChangeAspect="1"/>
          </p:cNvSpPr>
          <p:nvPr/>
        </p:nvSpPr>
        <p:spPr bwMode="auto">
          <a:xfrm>
            <a:off x="4892675" y="3330575"/>
            <a:ext cx="3175" cy="3175"/>
          </a:xfrm>
          <a:custGeom>
            <a:avLst/>
            <a:gdLst>
              <a:gd name="T0" fmla="*/ 2147483647 w 2"/>
              <a:gd name="T1" fmla="*/ 2147483647 h 2"/>
              <a:gd name="T2" fmla="*/ 2147483647 w 2"/>
              <a:gd name="T3" fmla="*/ 2147483647 h 2"/>
              <a:gd name="T4" fmla="*/ 2147483647 w 2"/>
              <a:gd name="T5" fmla="*/ 2147483647 h 2"/>
              <a:gd name="T6" fmla="*/ 0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140" name="Freeform 348"/>
          <p:cNvSpPr>
            <a:spLocks noChangeAspect="1"/>
          </p:cNvSpPr>
          <p:nvPr/>
        </p:nvSpPr>
        <p:spPr bwMode="auto">
          <a:xfrm>
            <a:off x="4906963" y="3305175"/>
            <a:ext cx="3175" cy="3175"/>
          </a:xfrm>
          <a:custGeom>
            <a:avLst/>
            <a:gdLst>
              <a:gd name="T0" fmla="*/ 2147483647 w 2"/>
              <a:gd name="T1" fmla="*/ 0 h 1"/>
              <a:gd name="T2" fmla="*/ 2147483647 w 2"/>
              <a:gd name="T3" fmla="*/ 2147483647 h 1"/>
              <a:gd name="T4" fmla="*/ 2147483647 w 2"/>
              <a:gd name="T5" fmla="*/ 2147483647 h 1"/>
              <a:gd name="T6" fmla="*/ 0 w 2"/>
              <a:gd name="T7" fmla="*/ 0 h 1"/>
              <a:gd name="T8" fmla="*/ 2147483647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41" name="Freeform 349"/>
          <p:cNvSpPr>
            <a:spLocks noChangeAspect="1"/>
          </p:cNvSpPr>
          <p:nvPr/>
        </p:nvSpPr>
        <p:spPr bwMode="auto">
          <a:xfrm>
            <a:off x="4895850" y="3316288"/>
            <a:ext cx="6350" cy="7937"/>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42" name="Freeform 350"/>
          <p:cNvSpPr>
            <a:spLocks noChangeAspect="1"/>
          </p:cNvSpPr>
          <p:nvPr/>
        </p:nvSpPr>
        <p:spPr bwMode="auto">
          <a:xfrm>
            <a:off x="4924425" y="3332163"/>
            <a:ext cx="4763" cy="7937"/>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43" name="Freeform 351"/>
          <p:cNvSpPr>
            <a:spLocks noChangeAspect="1"/>
          </p:cNvSpPr>
          <p:nvPr/>
        </p:nvSpPr>
        <p:spPr bwMode="auto">
          <a:xfrm>
            <a:off x="4940300" y="3327400"/>
            <a:ext cx="6350" cy="3175"/>
          </a:xfrm>
          <a:custGeom>
            <a:avLst/>
            <a:gdLst>
              <a:gd name="T0" fmla="*/ 2147483647 w 3"/>
              <a:gd name="T1" fmla="*/ 0 h 2"/>
              <a:gd name="T2" fmla="*/ 2147483647 w 3"/>
              <a:gd name="T3" fmla="*/ 0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44" name="Freeform 352"/>
          <p:cNvSpPr>
            <a:spLocks noChangeAspect="1"/>
          </p:cNvSpPr>
          <p:nvPr/>
        </p:nvSpPr>
        <p:spPr bwMode="auto">
          <a:xfrm>
            <a:off x="4911725" y="3249613"/>
            <a:ext cx="17463" cy="12700"/>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145" name="Freeform 353"/>
          <p:cNvSpPr>
            <a:spLocks noChangeAspect="1"/>
          </p:cNvSpPr>
          <p:nvPr/>
        </p:nvSpPr>
        <p:spPr bwMode="auto">
          <a:xfrm>
            <a:off x="4911725" y="3270250"/>
            <a:ext cx="9525" cy="19050"/>
          </a:xfrm>
          <a:custGeom>
            <a:avLst/>
            <a:gdLst>
              <a:gd name="T0" fmla="*/ 0 w 5"/>
              <a:gd name="T1" fmla="*/ 2147483647 h 10"/>
              <a:gd name="T2" fmla="*/ 2147483647 w 5"/>
              <a:gd name="T3" fmla="*/ 2147483647 h 10"/>
              <a:gd name="T4" fmla="*/ 2147483647 w 5"/>
              <a:gd name="T5" fmla="*/ 2147483647 h 10"/>
              <a:gd name="T6" fmla="*/ 2147483647 w 5"/>
              <a:gd name="T7" fmla="*/ 2147483647 h 10"/>
              <a:gd name="T8" fmla="*/ 2147483647 w 5"/>
              <a:gd name="T9" fmla="*/ 2147483647 h 10"/>
              <a:gd name="T10" fmla="*/ 0 w 5"/>
              <a:gd name="T11" fmla="*/ 2147483647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B2B2B2"/>
          </a:solidFill>
          <a:ln w="3175" cap="rnd">
            <a:solidFill>
              <a:srgbClr val="B2B2B2"/>
            </a:solidFill>
            <a:round/>
            <a:headEnd/>
            <a:tailEnd/>
          </a:ln>
        </p:spPr>
        <p:txBody>
          <a:bodyPr/>
          <a:lstStyle/>
          <a:p>
            <a:endParaRPr lang="en-US"/>
          </a:p>
        </p:txBody>
      </p:sp>
      <p:sp>
        <p:nvSpPr>
          <p:cNvPr id="34146" name="Freeform 354"/>
          <p:cNvSpPr>
            <a:spLocks noChangeAspect="1"/>
          </p:cNvSpPr>
          <p:nvPr/>
        </p:nvSpPr>
        <p:spPr bwMode="auto">
          <a:xfrm>
            <a:off x="4906963" y="3270250"/>
            <a:ext cx="3175" cy="6350"/>
          </a:xfrm>
          <a:custGeom>
            <a:avLst/>
            <a:gdLst>
              <a:gd name="T0" fmla="*/ 0 w 3"/>
              <a:gd name="T1" fmla="*/ 0 h 3"/>
              <a:gd name="T2" fmla="*/ 2147483647 w 3"/>
              <a:gd name="T3" fmla="*/ 2147483647 h 3"/>
              <a:gd name="T4" fmla="*/ 2147483647 w 3"/>
              <a:gd name="T5" fmla="*/ 2147483647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B2B2B2"/>
          </a:solidFill>
          <a:ln w="3175" cap="rnd">
            <a:solidFill>
              <a:srgbClr val="B2B2B2"/>
            </a:solidFill>
            <a:round/>
            <a:headEnd/>
            <a:tailEnd/>
          </a:ln>
        </p:spPr>
        <p:txBody>
          <a:bodyPr/>
          <a:lstStyle/>
          <a:p>
            <a:endParaRPr lang="en-US"/>
          </a:p>
        </p:txBody>
      </p:sp>
      <p:sp>
        <p:nvSpPr>
          <p:cNvPr id="34147" name="Freeform 355"/>
          <p:cNvSpPr>
            <a:spLocks noChangeAspect="1"/>
          </p:cNvSpPr>
          <p:nvPr/>
        </p:nvSpPr>
        <p:spPr bwMode="auto">
          <a:xfrm>
            <a:off x="4862513" y="3362325"/>
            <a:ext cx="66675" cy="23813"/>
          </a:xfrm>
          <a:custGeom>
            <a:avLst/>
            <a:gdLst>
              <a:gd name="T0" fmla="*/ 2147483647 w 36"/>
              <a:gd name="T1" fmla="*/ 0 h 13"/>
              <a:gd name="T2" fmla="*/ 2147483647 w 36"/>
              <a:gd name="T3" fmla="*/ 2147483647 h 13"/>
              <a:gd name="T4" fmla="*/ 2147483647 w 36"/>
              <a:gd name="T5" fmla="*/ 2147483647 h 13"/>
              <a:gd name="T6" fmla="*/ 2147483647 w 36"/>
              <a:gd name="T7" fmla="*/ 2147483647 h 13"/>
              <a:gd name="T8" fmla="*/ 2147483647 w 36"/>
              <a:gd name="T9" fmla="*/ 2147483647 h 13"/>
              <a:gd name="T10" fmla="*/ 2147483647 w 36"/>
              <a:gd name="T11" fmla="*/ 2147483647 h 13"/>
              <a:gd name="T12" fmla="*/ 2147483647 w 36"/>
              <a:gd name="T13" fmla="*/ 2147483647 h 13"/>
              <a:gd name="T14" fmla="*/ 2147483647 w 36"/>
              <a:gd name="T15" fmla="*/ 2147483647 h 13"/>
              <a:gd name="T16" fmla="*/ 2147483647 w 36"/>
              <a:gd name="T17" fmla="*/ 2147483647 h 13"/>
              <a:gd name="T18" fmla="*/ 2147483647 w 36"/>
              <a:gd name="T19" fmla="*/ 2147483647 h 13"/>
              <a:gd name="T20" fmla="*/ 2147483647 w 36"/>
              <a:gd name="T21" fmla="*/ 2147483647 h 13"/>
              <a:gd name="T22" fmla="*/ 2147483647 w 36"/>
              <a:gd name="T23" fmla="*/ 2147483647 h 13"/>
              <a:gd name="T24" fmla="*/ 2147483647 w 36"/>
              <a:gd name="T25" fmla="*/ 2147483647 h 13"/>
              <a:gd name="T26" fmla="*/ 2147483647 w 36"/>
              <a:gd name="T27" fmla="*/ 2147483647 h 13"/>
              <a:gd name="T28" fmla="*/ 2147483647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148" name="Freeform 356"/>
          <p:cNvSpPr>
            <a:spLocks noChangeAspect="1"/>
          </p:cNvSpPr>
          <p:nvPr/>
        </p:nvSpPr>
        <p:spPr bwMode="auto">
          <a:xfrm>
            <a:off x="4959350" y="3333750"/>
            <a:ext cx="11113" cy="25400"/>
          </a:xfrm>
          <a:custGeom>
            <a:avLst/>
            <a:gdLst>
              <a:gd name="T0" fmla="*/ 2147483647 w 7"/>
              <a:gd name="T1" fmla="*/ 2147483647 h 13"/>
              <a:gd name="T2" fmla="*/ 0 w 7"/>
              <a:gd name="T3" fmla="*/ 2147483647 h 13"/>
              <a:gd name="T4" fmla="*/ 0 w 7"/>
              <a:gd name="T5" fmla="*/ 2147483647 h 13"/>
              <a:gd name="T6" fmla="*/ 2147483647 w 7"/>
              <a:gd name="T7" fmla="*/ 2147483647 h 13"/>
              <a:gd name="T8" fmla="*/ 2147483647 w 7"/>
              <a:gd name="T9" fmla="*/ 2147483647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B2B2B2"/>
          </a:solidFill>
          <a:ln w="3175" cap="rnd">
            <a:solidFill>
              <a:srgbClr val="B2B2B2"/>
            </a:solidFill>
            <a:round/>
            <a:headEnd/>
            <a:tailEnd/>
          </a:ln>
        </p:spPr>
        <p:txBody>
          <a:bodyPr/>
          <a:lstStyle/>
          <a:p>
            <a:endParaRPr lang="en-US"/>
          </a:p>
        </p:txBody>
      </p:sp>
      <p:sp>
        <p:nvSpPr>
          <p:cNvPr id="34149" name="Freeform 357"/>
          <p:cNvSpPr>
            <a:spLocks noChangeAspect="1"/>
          </p:cNvSpPr>
          <p:nvPr/>
        </p:nvSpPr>
        <p:spPr bwMode="auto">
          <a:xfrm>
            <a:off x="4945063" y="3360738"/>
            <a:ext cx="7937" cy="12700"/>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50" name="Freeform 358"/>
          <p:cNvSpPr>
            <a:spLocks noChangeAspect="1"/>
          </p:cNvSpPr>
          <p:nvPr/>
        </p:nvSpPr>
        <p:spPr bwMode="auto">
          <a:xfrm>
            <a:off x="4946650" y="3340100"/>
            <a:ext cx="6350" cy="1588"/>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51" name="Freeform 359"/>
          <p:cNvSpPr>
            <a:spLocks noChangeAspect="1"/>
          </p:cNvSpPr>
          <p:nvPr/>
        </p:nvSpPr>
        <p:spPr bwMode="auto">
          <a:xfrm>
            <a:off x="4935538" y="3314700"/>
            <a:ext cx="4762" cy="4763"/>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52" name="Freeform 360"/>
          <p:cNvSpPr>
            <a:spLocks noChangeAspect="1"/>
          </p:cNvSpPr>
          <p:nvPr/>
        </p:nvSpPr>
        <p:spPr bwMode="auto">
          <a:xfrm>
            <a:off x="4910138" y="3224213"/>
            <a:ext cx="7937" cy="4762"/>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53" name="Freeform 361"/>
          <p:cNvSpPr>
            <a:spLocks noChangeAspect="1"/>
          </p:cNvSpPr>
          <p:nvPr/>
        </p:nvSpPr>
        <p:spPr bwMode="auto">
          <a:xfrm>
            <a:off x="4918075" y="3217863"/>
            <a:ext cx="9525" cy="9525"/>
          </a:xfrm>
          <a:custGeom>
            <a:avLst/>
            <a:gdLst>
              <a:gd name="T0" fmla="*/ 2147483647 w 5"/>
              <a:gd name="T1" fmla="*/ 0 h 5"/>
              <a:gd name="T2" fmla="*/ 2147483647 w 5"/>
              <a:gd name="T3" fmla="*/ 2147483647 h 5"/>
              <a:gd name="T4" fmla="*/ 2147483647 w 5"/>
              <a:gd name="T5" fmla="*/ 2147483647 h 5"/>
              <a:gd name="T6" fmla="*/ 2147483647 w 5"/>
              <a:gd name="T7" fmla="*/ 2147483647 h 5"/>
              <a:gd name="T8" fmla="*/ 2147483647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B2B2B2"/>
          </a:solidFill>
          <a:ln w="3175" cap="rnd">
            <a:solidFill>
              <a:srgbClr val="B2B2B2"/>
            </a:solidFill>
            <a:round/>
            <a:headEnd/>
            <a:tailEnd/>
          </a:ln>
        </p:spPr>
        <p:txBody>
          <a:bodyPr/>
          <a:lstStyle/>
          <a:p>
            <a:endParaRPr lang="en-US"/>
          </a:p>
        </p:txBody>
      </p:sp>
      <p:sp>
        <p:nvSpPr>
          <p:cNvPr id="34154" name="Freeform 362"/>
          <p:cNvSpPr>
            <a:spLocks noChangeAspect="1"/>
          </p:cNvSpPr>
          <p:nvPr/>
        </p:nvSpPr>
        <p:spPr bwMode="auto">
          <a:xfrm>
            <a:off x="4795838" y="2628900"/>
            <a:ext cx="31750" cy="25400"/>
          </a:xfrm>
          <a:custGeom>
            <a:avLst/>
            <a:gdLst>
              <a:gd name="T0" fmla="*/ 2147483647 w 17"/>
              <a:gd name="T1" fmla="*/ 2147483647 h 13"/>
              <a:gd name="T2" fmla="*/ 2147483647 w 17"/>
              <a:gd name="T3" fmla="*/ 2147483647 h 13"/>
              <a:gd name="T4" fmla="*/ 2147483647 w 17"/>
              <a:gd name="T5" fmla="*/ 2147483647 h 13"/>
              <a:gd name="T6" fmla="*/ 2147483647 w 17"/>
              <a:gd name="T7" fmla="*/ 2147483647 h 13"/>
              <a:gd name="T8" fmla="*/ 2147483647 w 17"/>
              <a:gd name="T9" fmla="*/ 2147483647 h 13"/>
              <a:gd name="T10" fmla="*/ 0 w 17"/>
              <a:gd name="T11" fmla="*/ 2147483647 h 13"/>
              <a:gd name="T12" fmla="*/ 2147483647 w 17"/>
              <a:gd name="T13" fmla="*/ 2147483647 h 13"/>
              <a:gd name="T14" fmla="*/ 2147483647 w 17"/>
              <a:gd name="T15" fmla="*/ 0 h 13"/>
              <a:gd name="T16" fmla="*/ 2147483647 w 17"/>
              <a:gd name="T17" fmla="*/ 2147483647 h 13"/>
              <a:gd name="T18" fmla="*/ 2147483647 w 17"/>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B2B2B2"/>
          </a:solidFill>
          <a:ln w="3175" cap="rnd">
            <a:solidFill>
              <a:srgbClr val="B2B2B2"/>
            </a:solidFill>
            <a:round/>
            <a:headEnd/>
            <a:tailEnd/>
          </a:ln>
        </p:spPr>
        <p:txBody>
          <a:bodyPr/>
          <a:lstStyle/>
          <a:p>
            <a:endParaRPr lang="en-US"/>
          </a:p>
        </p:txBody>
      </p:sp>
      <p:sp>
        <p:nvSpPr>
          <p:cNvPr id="34155" name="Freeform 363"/>
          <p:cNvSpPr>
            <a:spLocks noChangeAspect="1"/>
          </p:cNvSpPr>
          <p:nvPr/>
        </p:nvSpPr>
        <p:spPr bwMode="auto">
          <a:xfrm>
            <a:off x="4797425" y="2611438"/>
            <a:ext cx="22225" cy="14287"/>
          </a:xfrm>
          <a:custGeom>
            <a:avLst/>
            <a:gdLst>
              <a:gd name="T0" fmla="*/ 2147483647 w 12"/>
              <a:gd name="T1" fmla="*/ 0 h 8"/>
              <a:gd name="T2" fmla="*/ 2147483647 w 12"/>
              <a:gd name="T3" fmla="*/ 2147483647 h 8"/>
              <a:gd name="T4" fmla="*/ 2147483647 w 12"/>
              <a:gd name="T5" fmla="*/ 2147483647 h 8"/>
              <a:gd name="T6" fmla="*/ 2147483647 w 12"/>
              <a:gd name="T7" fmla="*/ 2147483647 h 8"/>
              <a:gd name="T8" fmla="*/ 2147483647 w 12"/>
              <a:gd name="T9" fmla="*/ 2147483647 h 8"/>
              <a:gd name="T10" fmla="*/ 2147483647 w 12"/>
              <a:gd name="T11" fmla="*/ 2147483647 h 8"/>
              <a:gd name="T12" fmla="*/ 2147483647 w 12"/>
              <a:gd name="T13" fmla="*/ 2147483647 h 8"/>
              <a:gd name="T14" fmla="*/ 2147483647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156" name="Freeform 364"/>
          <p:cNvSpPr>
            <a:spLocks noChangeAspect="1"/>
          </p:cNvSpPr>
          <p:nvPr/>
        </p:nvSpPr>
        <p:spPr bwMode="auto">
          <a:xfrm>
            <a:off x="5060950" y="3362325"/>
            <a:ext cx="58738" cy="36513"/>
          </a:xfrm>
          <a:custGeom>
            <a:avLst/>
            <a:gdLst>
              <a:gd name="T0" fmla="*/ 2147483647 w 31"/>
              <a:gd name="T1" fmla="*/ 2147483647 h 19"/>
              <a:gd name="T2" fmla="*/ 2147483647 w 31"/>
              <a:gd name="T3" fmla="*/ 2147483647 h 19"/>
              <a:gd name="T4" fmla="*/ 2147483647 w 31"/>
              <a:gd name="T5" fmla="*/ 0 h 19"/>
              <a:gd name="T6" fmla="*/ 2147483647 w 31"/>
              <a:gd name="T7" fmla="*/ 2147483647 h 19"/>
              <a:gd name="T8" fmla="*/ 2147483647 w 31"/>
              <a:gd name="T9" fmla="*/ 2147483647 h 19"/>
              <a:gd name="T10" fmla="*/ 2147483647 w 31"/>
              <a:gd name="T11" fmla="*/ 2147483647 h 19"/>
              <a:gd name="T12" fmla="*/ 2147483647 w 31"/>
              <a:gd name="T13" fmla="*/ 2147483647 h 19"/>
              <a:gd name="T14" fmla="*/ 2147483647 w 31"/>
              <a:gd name="T15" fmla="*/ 2147483647 h 19"/>
              <a:gd name="T16" fmla="*/ 2147483647 w 31"/>
              <a:gd name="T17" fmla="*/ 2147483647 h 19"/>
              <a:gd name="T18" fmla="*/ 0 w 31"/>
              <a:gd name="T19" fmla="*/ 2147483647 h 19"/>
              <a:gd name="T20" fmla="*/ 2147483647 w 31"/>
              <a:gd name="T21" fmla="*/ 2147483647 h 19"/>
              <a:gd name="T22" fmla="*/ 2147483647 w 31"/>
              <a:gd name="T23" fmla="*/ 2147483647 h 19"/>
              <a:gd name="T24" fmla="*/ 2147483647 w 31"/>
              <a:gd name="T25" fmla="*/ 2147483647 h 19"/>
              <a:gd name="T26" fmla="*/ 2147483647 w 31"/>
              <a:gd name="T27" fmla="*/ 2147483647 h 19"/>
              <a:gd name="T28" fmla="*/ 2147483647 w 31"/>
              <a:gd name="T29" fmla="*/ 2147483647 h 19"/>
              <a:gd name="T30" fmla="*/ 2147483647 w 31"/>
              <a:gd name="T31" fmla="*/ 2147483647 h 19"/>
              <a:gd name="T32" fmla="*/ 2147483647 w 31"/>
              <a:gd name="T33" fmla="*/ 2147483647 h 19"/>
              <a:gd name="T34" fmla="*/ 2147483647 w 31"/>
              <a:gd name="T35" fmla="*/ 2147483647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B2B2B2"/>
          </a:solidFill>
          <a:ln w="3175" cap="rnd">
            <a:solidFill>
              <a:srgbClr val="B2B2B2"/>
            </a:solidFill>
            <a:round/>
            <a:headEnd/>
            <a:tailEnd/>
          </a:ln>
        </p:spPr>
        <p:txBody>
          <a:bodyPr/>
          <a:lstStyle/>
          <a:p>
            <a:endParaRPr lang="en-US"/>
          </a:p>
        </p:txBody>
      </p:sp>
      <p:sp>
        <p:nvSpPr>
          <p:cNvPr id="34157" name="Freeform 365"/>
          <p:cNvSpPr>
            <a:spLocks noChangeAspect="1"/>
          </p:cNvSpPr>
          <p:nvPr/>
        </p:nvSpPr>
        <p:spPr bwMode="auto">
          <a:xfrm>
            <a:off x="5318125" y="3835400"/>
            <a:ext cx="249238" cy="173038"/>
          </a:xfrm>
          <a:custGeom>
            <a:avLst/>
            <a:gdLst>
              <a:gd name="T0" fmla="*/ 2147483647 w 134"/>
              <a:gd name="T1" fmla="*/ 2147483647 h 94"/>
              <a:gd name="T2" fmla="*/ 2147483647 w 134"/>
              <a:gd name="T3" fmla="*/ 2147483647 h 94"/>
              <a:gd name="T4" fmla="*/ 2147483647 w 134"/>
              <a:gd name="T5" fmla="*/ 2147483647 h 94"/>
              <a:gd name="T6" fmla="*/ 2147483647 w 134"/>
              <a:gd name="T7" fmla="*/ 2147483647 h 94"/>
              <a:gd name="T8" fmla="*/ 2147483647 w 134"/>
              <a:gd name="T9" fmla="*/ 2147483647 h 94"/>
              <a:gd name="T10" fmla="*/ 2147483647 w 134"/>
              <a:gd name="T11" fmla="*/ 2147483647 h 94"/>
              <a:gd name="T12" fmla="*/ 2147483647 w 134"/>
              <a:gd name="T13" fmla="*/ 2147483647 h 94"/>
              <a:gd name="T14" fmla="*/ 2147483647 w 134"/>
              <a:gd name="T15" fmla="*/ 2147483647 h 94"/>
              <a:gd name="T16" fmla="*/ 2147483647 w 134"/>
              <a:gd name="T17" fmla="*/ 2147483647 h 94"/>
              <a:gd name="T18" fmla="*/ 2147483647 w 134"/>
              <a:gd name="T19" fmla="*/ 2147483647 h 94"/>
              <a:gd name="T20" fmla="*/ 2147483647 w 134"/>
              <a:gd name="T21" fmla="*/ 2147483647 h 94"/>
              <a:gd name="T22" fmla="*/ 2147483647 w 134"/>
              <a:gd name="T23" fmla="*/ 2147483647 h 94"/>
              <a:gd name="T24" fmla="*/ 2147483647 w 134"/>
              <a:gd name="T25" fmla="*/ 2147483647 h 94"/>
              <a:gd name="T26" fmla="*/ 2147483647 w 134"/>
              <a:gd name="T27" fmla="*/ 2147483647 h 94"/>
              <a:gd name="T28" fmla="*/ 2147483647 w 134"/>
              <a:gd name="T29" fmla="*/ 2147483647 h 94"/>
              <a:gd name="T30" fmla="*/ 0 w 134"/>
              <a:gd name="T31" fmla="*/ 2147483647 h 94"/>
              <a:gd name="T32" fmla="*/ 2147483647 w 134"/>
              <a:gd name="T33" fmla="*/ 2147483647 h 94"/>
              <a:gd name="T34" fmla="*/ 2147483647 w 134"/>
              <a:gd name="T35" fmla="*/ 2147483647 h 94"/>
              <a:gd name="T36" fmla="*/ 2147483647 w 134"/>
              <a:gd name="T37" fmla="*/ 2147483647 h 94"/>
              <a:gd name="T38" fmla="*/ 2147483647 w 134"/>
              <a:gd name="T39" fmla="*/ 2147483647 h 94"/>
              <a:gd name="T40" fmla="*/ 2147483647 w 134"/>
              <a:gd name="T41" fmla="*/ 2147483647 h 94"/>
              <a:gd name="T42" fmla="*/ 2147483647 w 134"/>
              <a:gd name="T43" fmla="*/ 2147483647 h 94"/>
              <a:gd name="T44" fmla="*/ 2147483647 w 134"/>
              <a:gd name="T45" fmla="*/ 2147483647 h 94"/>
              <a:gd name="T46" fmla="*/ 2147483647 w 134"/>
              <a:gd name="T47" fmla="*/ 2147483647 h 94"/>
              <a:gd name="T48" fmla="*/ 2147483647 w 134"/>
              <a:gd name="T49" fmla="*/ 2147483647 h 94"/>
              <a:gd name="T50" fmla="*/ 2147483647 w 134"/>
              <a:gd name="T51" fmla="*/ 2147483647 h 94"/>
              <a:gd name="T52" fmla="*/ 2147483647 w 134"/>
              <a:gd name="T53" fmla="*/ 2147483647 h 94"/>
              <a:gd name="T54" fmla="*/ 2147483647 w 134"/>
              <a:gd name="T55" fmla="*/ 0 h 94"/>
              <a:gd name="T56" fmla="*/ 2147483647 w 134"/>
              <a:gd name="T57" fmla="*/ 2147483647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rgbClr val="B2B2B2"/>
          </a:solidFill>
          <a:ln w="3175" cap="rnd">
            <a:solidFill>
              <a:srgbClr val="B2B2B2"/>
            </a:solidFill>
            <a:round/>
            <a:headEnd/>
            <a:tailEnd/>
          </a:ln>
        </p:spPr>
        <p:txBody>
          <a:bodyPr/>
          <a:lstStyle/>
          <a:p>
            <a:endParaRPr lang="en-US"/>
          </a:p>
        </p:txBody>
      </p:sp>
      <p:sp>
        <p:nvSpPr>
          <p:cNvPr id="34158" name="Freeform 366"/>
          <p:cNvSpPr>
            <a:spLocks noChangeAspect="1"/>
          </p:cNvSpPr>
          <p:nvPr/>
        </p:nvSpPr>
        <p:spPr bwMode="auto">
          <a:xfrm>
            <a:off x="5626100" y="3625850"/>
            <a:ext cx="12700" cy="31750"/>
          </a:xfrm>
          <a:custGeom>
            <a:avLst/>
            <a:gdLst>
              <a:gd name="T0" fmla="*/ 2147483647 w 7"/>
              <a:gd name="T1" fmla="*/ 2147483647 h 18"/>
              <a:gd name="T2" fmla="*/ 2147483647 w 7"/>
              <a:gd name="T3" fmla="*/ 2147483647 h 18"/>
              <a:gd name="T4" fmla="*/ 2147483647 w 7"/>
              <a:gd name="T5" fmla="*/ 2147483647 h 18"/>
              <a:gd name="T6" fmla="*/ 0 w 7"/>
              <a:gd name="T7" fmla="*/ 2147483647 h 18"/>
              <a:gd name="T8" fmla="*/ 2147483647 w 7"/>
              <a:gd name="T9" fmla="*/ 2147483647 h 18"/>
              <a:gd name="T10" fmla="*/ 2147483647 w 7"/>
              <a:gd name="T11" fmla="*/ 2147483647 h 18"/>
              <a:gd name="T12" fmla="*/ 2147483647 w 7"/>
              <a:gd name="T13" fmla="*/ 2147483647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rgbClr val="B2B2B2"/>
          </a:solidFill>
          <a:ln w="3175" cap="rnd">
            <a:solidFill>
              <a:srgbClr val="B2B2B2"/>
            </a:solidFill>
            <a:round/>
            <a:headEnd/>
            <a:tailEnd/>
          </a:ln>
        </p:spPr>
        <p:txBody>
          <a:bodyPr/>
          <a:lstStyle/>
          <a:p>
            <a:endParaRPr lang="en-US"/>
          </a:p>
        </p:txBody>
      </p:sp>
      <p:sp>
        <p:nvSpPr>
          <p:cNvPr id="34159" name="Freeform 367"/>
          <p:cNvSpPr>
            <a:spLocks noChangeAspect="1"/>
          </p:cNvSpPr>
          <p:nvPr/>
        </p:nvSpPr>
        <p:spPr bwMode="auto">
          <a:xfrm>
            <a:off x="5503863" y="3635375"/>
            <a:ext cx="22225" cy="50800"/>
          </a:xfrm>
          <a:custGeom>
            <a:avLst/>
            <a:gdLst>
              <a:gd name="T0" fmla="*/ 2147483647 w 12"/>
              <a:gd name="T1" fmla="*/ 2147483647 h 27"/>
              <a:gd name="T2" fmla="*/ 2147483647 w 12"/>
              <a:gd name="T3" fmla="*/ 2147483647 h 27"/>
              <a:gd name="T4" fmla="*/ 2147483647 w 12"/>
              <a:gd name="T5" fmla="*/ 2147483647 h 27"/>
              <a:gd name="T6" fmla="*/ 2147483647 w 12"/>
              <a:gd name="T7" fmla="*/ 2147483647 h 27"/>
              <a:gd name="T8" fmla="*/ 2147483647 w 12"/>
              <a:gd name="T9" fmla="*/ 2147483647 h 27"/>
              <a:gd name="T10" fmla="*/ 2147483647 w 12"/>
              <a:gd name="T11" fmla="*/ 0 h 27"/>
              <a:gd name="T12" fmla="*/ 2147483647 w 12"/>
              <a:gd name="T13" fmla="*/ 2147483647 h 27"/>
              <a:gd name="T14" fmla="*/ 2147483647 w 12"/>
              <a:gd name="T15" fmla="*/ 2147483647 h 27"/>
              <a:gd name="T16" fmla="*/ 2147483647 w 12"/>
              <a:gd name="T17" fmla="*/ 2147483647 h 27"/>
              <a:gd name="T18" fmla="*/ 2147483647 w 12"/>
              <a:gd name="T19" fmla="*/ 2147483647 h 27"/>
              <a:gd name="T20" fmla="*/ 0 w 12"/>
              <a:gd name="T21" fmla="*/ 2147483647 h 27"/>
              <a:gd name="T22" fmla="*/ 2147483647 w 12"/>
              <a:gd name="T23" fmla="*/ 2147483647 h 27"/>
              <a:gd name="T24" fmla="*/ 2147483647 w 12"/>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rgbClr val="B2B2B2"/>
          </a:solidFill>
          <a:ln w="3175" cap="rnd">
            <a:solidFill>
              <a:srgbClr val="B2B2B2"/>
            </a:solidFill>
            <a:round/>
            <a:headEnd/>
            <a:tailEnd/>
          </a:ln>
        </p:spPr>
        <p:txBody>
          <a:bodyPr/>
          <a:lstStyle/>
          <a:p>
            <a:endParaRPr lang="en-US"/>
          </a:p>
        </p:txBody>
      </p:sp>
      <p:sp>
        <p:nvSpPr>
          <p:cNvPr id="34160" name="Freeform 368"/>
          <p:cNvSpPr>
            <a:spLocks noChangeAspect="1"/>
          </p:cNvSpPr>
          <p:nvPr/>
        </p:nvSpPr>
        <p:spPr bwMode="auto">
          <a:xfrm>
            <a:off x="5435600" y="3530600"/>
            <a:ext cx="9525" cy="12700"/>
          </a:xfrm>
          <a:custGeom>
            <a:avLst/>
            <a:gdLst>
              <a:gd name="T0" fmla="*/ 0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w 5"/>
              <a:gd name="T11" fmla="*/ 2147483647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161" name="Freeform 369"/>
          <p:cNvSpPr>
            <a:spLocks noChangeAspect="1"/>
          </p:cNvSpPr>
          <p:nvPr/>
        </p:nvSpPr>
        <p:spPr bwMode="auto">
          <a:xfrm>
            <a:off x="5299075" y="3895725"/>
            <a:ext cx="15875" cy="17463"/>
          </a:xfrm>
          <a:custGeom>
            <a:avLst/>
            <a:gdLst>
              <a:gd name="T0" fmla="*/ 0 w 9"/>
              <a:gd name="T1" fmla="*/ 2147483647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0 w 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solidFill>
            <a:srgbClr val="B2B2B2"/>
          </a:solidFill>
          <a:ln w="3175" cap="rnd">
            <a:solidFill>
              <a:srgbClr val="B2B2B2"/>
            </a:solidFill>
            <a:round/>
            <a:headEnd/>
            <a:tailEnd/>
          </a:ln>
        </p:spPr>
        <p:txBody>
          <a:bodyPr/>
          <a:lstStyle/>
          <a:p>
            <a:endParaRPr lang="en-US"/>
          </a:p>
        </p:txBody>
      </p:sp>
      <p:sp>
        <p:nvSpPr>
          <p:cNvPr id="34162" name="Freeform 370"/>
          <p:cNvSpPr>
            <a:spLocks noChangeAspect="1"/>
          </p:cNvSpPr>
          <p:nvPr/>
        </p:nvSpPr>
        <p:spPr bwMode="auto">
          <a:xfrm>
            <a:off x="5603875" y="3617913"/>
            <a:ext cx="23813" cy="14287"/>
          </a:xfrm>
          <a:custGeom>
            <a:avLst/>
            <a:gdLst>
              <a:gd name="T0" fmla="*/ 2147483647 w 13"/>
              <a:gd name="T1" fmla="*/ 2147483647 h 8"/>
              <a:gd name="T2" fmla="*/ 2147483647 w 13"/>
              <a:gd name="T3" fmla="*/ 2147483647 h 8"/>
              <a:gd name="T4" fmla="*/ 2147483647 w 13"/>
              <a:gd name="T5" fmla="*/ 2147483647 h 8"/>
              <a:gd name="T6" fmla="*/ 2147483647 w 13"/>
              <a:gd name="T7" fmla="*/ 2147483647 h 8"/>
              <a:gd name="T8" fmla="*/ 2147483647 w 13"/>
              <a:gd name="T9" fmla="*/ 2147483647 h 8"/>
              <a:gd name="T10" fmla="*/ 2147483647 w 13"/>
              <a:gd name="T11" fmla="*/ 0 h 8"/>
              <a:gd name="T12" fmla="*/ 2147483647 w 13"/>
              <a:gd name="T13" fmla="*/ 2147483647 h 8"/>
              <a:gd name="T14" fmla="*/ 2147483647 w 13"/>
              <a:gd name="T15" fmla="*/ 2147483647 h 8"/>
              <a:gd name="T16" fmla="*/ 2147483647 w 13"/>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rgbClr val="B2B2B2"/>
          </a:solidFill>
          <a:ln w="3175" cap="rnd">
            <a:solidFill>
              <a:srgbClr val="B2B2B2"/>
            </a:solidFill>
            <a:round/>
            <a:headEnd/>
            <a:tailEnd/>
          </a:ln>
        </p:spPr>
        <p:txBody>
          <a:bodyPr/>
          <a:lstStyle/>
          <a:p>
            <a:endParaRPr lang="en-US"/>
          </a:p>
        </p:txBody>
      </p:sp>
      <p:sp>
        <p:nvSpPr>
          <p:cNvPr id="34163" name="Freeform 371"/>
          <p:cNvSpPr>
            <a:spLocks noChangeAspect="1"/>
          </p:cNvSpPr>
          <p:nvPr/>
        </p:nvSpPr>
        <p:spPr bwMode="auto">
          <a:xfrm>
            <a:off x="6757988" y="4070350"/>
            <a:ext cx="6350" cy="11113"/>
          </a:xfrm>
          <a:custGeom>
            <a:avLst/>
            <a:gdLst>
              <a:gd name="T0" fmla="*/ 0 w 4"/>
              <a:gd name="T1" fmla="*/ 2147483647 h 7"/>
              <a:gd name="T2" fmla="*/ 2147483647 w 4"/>
              <a:gd name="T3" fmla="*/ 0 h 7"/>
              <a:gd name="T4" fmla="*/ 2147483647 w 4"/>
              <a:gd name="T5" fmla="*/ 2147483647 h 7"/>
              <a:gd name="T6" fmla="*/ 2147483647 w 4"/>
              <a:gd name="T7" fmla="*/ 2147483647 h 7"/>
              <a:gd name="T8" fmla="*/ 2147483647 w 4"/>
              <a:gd name="T9" fmla="*/ 2147483647 h 7"/>
              <a:gd name="T10" fmla="*/ 0 w 4"/>
              <a:gd name="T11" fmla="*/ 2147483647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rgbClr val="B2B2B2"/>
          </a:solidFill>
          <a:ln w="3175" cap="rnd">
            <a:solidFill>
              <a:srgbClr val="B2B2B2"/>
            </a:solidFill>
            <a:round/>
            <a:headEnd/>
            <a:tailEnd/>
          </a:ln>
        </p:spPr>
        <p:txBody>
          <a:bodyPr/>
          <a:lstStyle/>
          <a:p>
            <a:endParaRPr lang="en-US"/>
          </a:p>
        </p:txBody>
      </p:sp>
      <p:sp>
        <p:nvSpPr>
          <p:cNvPr id="34164" name="Freeform 372"/>
          <p:cNvSpPr>
            <a:spLocks noChangeAspect="1"/>
          </p:cNvSpPr>
          <p:nvPr/>
        </p:nvSpPr>
        <p:spPr bwMode="auto">
          <a:xfrm>
            <a:off x="6850063" y="3806825"/>
            <a:ext cx="55562" cy="55563"/>
          </a:xfrm>
          <a:custGeom>
            <a:avLst/>
            <a:gdLst>
              <a:gd name="T0" fmla="*/ 2147483647 w 31"/>
              <a:gd name="T1" fmla="*/ 0 h 31"/>
              <a:gd name="T2" fmla="*/ 2147483647 w 31"/>
              <a:gd name="T3" fmla="*/ 2147483647 h 31"/>
              <a:gd name="T4" fmla="*/ 2147483647 w 31"/>
              <a:gd name="T5" fmla="*/ 2147483647 h 31"/>
              <a:gd name="T6" fmla="*/ 2147483647 w 31"/>
              <a:gd name="T7" fmla="*/ 2147483647 h 31"/>
              <a:gd name="T8" fmla="*/ 2147483647 w 31"/>
              <a:gd name="T9" fmla="*/ 2147483647 h 31"/>
              <a:gd name="T10" fmla="*/ 2147483647 w 31"/>
              <a:gd name="T11" fmla="*/ 2147483647 h 31"/>
              <a:gd name="T12" fmla="*/ 2147483647 w 31"/>
              <a:gd name="T13" fmla="*/ 2147483647 h 31"/>
              <a:gd name="T14" fmla="*/ 2147483647 w 31"/>
              <a:gd name="T15" fmla="*/ 2147483647 h 31"/>
              <a:gd name="T16" fmla="*/ 2147483647 w 31"/>
              <a:gd name="T17" fmla="*/ 2147483647 h 31"/>
              <a:gd name="T18" fmla="*/ 2147483647 w 31"/>
              <a:gd name="T19" fmla="*/ 2147483647 h 31"/>
              <a:gd name="T20" fmla="*/ 2147483647 w 31"/>
              <a:gd name="T21" fmla="*/ 2147483647 h 31"/>
              <a:gd name="T22" fmla="*/ 2147483647 w 31"/>
              <a:gd name="T23" fmla="*/ 2147483647 h 31"/>
              <a:gd name="T24" fmla="*/ 2147483647 w 31"/>
              <a:gd name="T25" fmla="*/ 2147483647 h 31"/>
              <a:gd name="T26" fmla="*/ 2147483647 w 31"/>
              <a:gd name="T27" fmla="*/ 2147483647 h 31"/>
              <a:gd name="T28" fmla="*/ 2147483647 w 31"/>
              <a:gd name="T29" fmla="*/ 2147483647 h 31"/>
              <a:gd name="T30" fmla="*/ 2147483647 w 31"/>
              <a:gd name="T31" fmla="*/ 2147483647 h 31"/>
              <a:gd name="T32" fmla="*/ 2147483647 w 31"/>
              <a:gd name="T33" fmla="*/ 2147483647 h 31"/>
              <a:gd name="T34" fmla="*/ 2147483647 w 31"/>
              <a:gd name="T35" fmla="*/ 2147483647 h 31"/>
              <a:gd name="T36" fmla="*/ 2147483647 w 31"/>
              <a:gd name="T37" fmla="*/ 2147483647 h 31"/>
              <a:gd name="T38" fmla="*/ 2147483647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solidFill>
            <a:srgbClr val="B2B2B2"/>
          </a:solidFill>
          <a:ln w="3175" cap="rnd">
            <a:solidFill>
              <a:srgbClr val="B2B2B2"/>
            </a:solidFill>
            <a:round/>
            <a:headEnd/>
            <a:tailEnd/>
          </a:ln>
        </p:spPr>
        <p:txBody>
          <a:bodyPr/>
          <a:lstStyle/>
          <a:p>
            <a:endParaRPr lang="en-US"/>
          </a:p>
        </p:txBody>
      </p:sp>
      <p:sp>
        <p:nvSpPr>
          <p:cNvPr id="34165" name="Freeform 373"/>
          <p:cNvSpPr>
            <a:spLocks noChangeAspect="1"/>
          </p:cNvSpPr>
          <p:nvPr/>
        </p:nvSpPr>
        <p:spPr bwMode="auto">
          <a:xfrm>
            <a:off x="7108825" y="3663950"/>
            <a:ext cx="38100" cy="93663"/>
          </a:xfrm>
          <a:custGeom>
            <a:avLst/>
            <a:gdLst>
              <a:gd name="T0" fmla="*/ 2147483647 w 21"/>
              <a:gd name="T1" fmla="*/ 2147483647 h 51"/>
              <a:gd name="T2" fmla="*/ 2147483647 w 21"/>
              <a:gd name="T3" fmla="*/ 2147483647 h 51"/>
              <a:gd name="T4" fmla="*/ 2147483647 w 21"/>
              <a:gd name="T5" fmla="*/ 2147483647 h 51"/>
              <a:gd name="T6" fmla="*/ 2147483647 w 21"/>
              <a:gd name="T7" fmla="*/ 2147483647 h 51"/>
              <a:gd name="T8" fmla="*/ 2147483647 w 21"/>
              <a:gd name="T9" fmla="*/ 2147483647 h 51"/>
              <a:gd name="T10" fmla="*/ 2147483647 w 21"/>
              <a:gd name="T11" fmla="*/ 2147483647 h 51"/>
              <a:gd name="T12" fmla="*/ 2147483647 w 21"/>
              <a:gd name="T13" fmla="*/ 2147483647 h 51"/>
              <a:gd name="T14" fmla="*/ 2147483647 w 21"/>
              <a:gd name="T15" fmla="*/ 2147483647 h 51"/>
              <a:gd name="T16" fmla="*/ 2147483647 w 21"/>
              <a:gd name="T17" fmla="*/ 2147483647 h 51"/>
              <a:gd name="T18" fmla="*/ 2147483647 w 21"/>
              <a:gd name="T19" fmla="*/ 2147483647 h 51"/>
              <a:gd name="T20" fmla="*/ 2147483647 w 21"/>
              <a:gd name="T21" fmla="*/ 0 h 51"/>
              <a:gd name="T22" fmla="*/ 2147483647 w 21"/>
              <a:gd name="T23" fmla="*/ 2147483647 h 51"/>
              <a:gd name="T24" fmla="*/ 2147483647 w 21"/>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solidFill>
            <a:srgbClr val="B2B2B2"/>
          </a:solidFill>
          <a:ln w="3175" cap="rnd">
            <a:solidFill>
              <a:srgbClr val="B2B2B2"/>
            </a:solidFill>
            <a:round/>
            <a:headEnd/>
            <a:tailEnd/>
          </a:ln>
        </p:spPr>
        <p:txBody>
          <a:bodyPr/>
          <a:lstStyle/>
          <a:p>
            <a:endParaRPr lang="en-US"/>
          </a:p>
        </p:txBody>
      </p:sp>
      <p:sp>
        <p:nvSpPr>
          <p:cNvPr id="34166" name="Freeform 374"/>
          <p:cNvSpPr>
            <a:spLocks noChangeAspect="1"/>
          </p:cNvSpPr>
          <p:nvPr/>
        </p:nvSpPr>
        <p:spPr bwMode="auto">
          <a:xfrm>
            <a:off x="7197725" y="3690938"/>
            <a:ext cx="6350" cy="7937"/>
          </a:xfrm>
          <a:custGeom>
            <a:avLst/>
            <a:gdLst>
              <a:gd name="T0" fmla="*/ 2147483647 w 4"/>
              <a:gd name="T1" fmla="*/ 0 h 5"/>
              <a:gd name="T2" fmla="*/ 2147483647 w 4"/>
              <a:gd name="T3" fmla="*/ 2147483647 h 5"/>
              <a:gd name="T4" fmla="*/ 0 w 4"/>
              <a:gd name="T5" fmla="*/ 2147483647 h 5"/>
              <a:gd name="T6" fmla="*/ 2147483647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cubicBezTo>
                  <a:pt x="4" y="1"/>
                  <a:pt x="4" y="4"/>
                  <a:pt x="3" y="4"/>
                </a:cubicBezTo>
                <a:cubicBezTo>
                  <a:pt x="2" y="5"/>
                  <a:pt x="0" y="3"/>
                  <a:pt x="0" y="2"/>
                </a:cubicBezTo>
                <a:cubicBezTo>
                  <a:pt x="0" y="1"/>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167" name="Freeform 375"/>
          <p:cNvSpPr>
            <a:spLocks noChangeAspect="1"/>
          </p:cNvSpPr>
          <p:nvPr/>
        </p:nvSpPr>
        <p:spPr bwMode="auto">
          <a:xfrm>
            <a:off x="7221538" y="3678238"/>
            <a:ext cx="6350" cy="6350"/>
          </a:xfrm>
          <a:custGeom>
            <a:avLst/>
            <a:gdLst>
              <a:gd name="T0" fmla="*/ 2147483647 w 3"/>
              <a:gd name="T1" fmla="*/ 0 h 4"/>
              <a:gd name="T2" fmla="*/ 2147483647 w 3"/>
              <a:gd name="T3" fmla="*/ 2147483647 h 4"/>
              <a:gd name="T4" fmla="*/ 0 w 3"/>
              <a:gd name="T5" fmla="*/ 2147483647 h 4"/>
              <a:gd name="T6" fmla="*/ 2147483647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0"/>
                </a:moveTo>
                <a:cubicBezTo>
                  <a:pt x="3" y="1"/>
                  <a:pt x="3" y="3"/>
                  <a:pt x="2" y="4"/>
                </a:cubicBezTo>
                <a:cubicBezTo>
                  <a:pt x="1" y="4"/>
                  <a:pt x="0" y="3"/>
                  <a:pt x="0" y="2"/>
                </a:cubicBezTo>
                <a:cubicBezTo>
                  <a:pt x="0" y="1"/>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68" name="Freeform 376"/>
          <p:cNvSpPr>
            <a:spLocks noChangeAspect="1"/>
          </p:cNvSpPr>
          <p:nvPr/>
        </p:nvSpPr>
        <p:spPr bwMode="auto">
          <a:xfrm>
            <a:off x="7183438" y="3690938"/>
            <a:ext cx="7937" cy="7937"/>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169" name="Freeform 377"/>
          <p:cNvSpPr>
            <a:spLocks noChangeAspect="1"/>
          </p:cNvSpPr>
          <p:nvPr/>
        </p:nvSpPr>
        <p:spPr bwMode="auto">
          <a:xfrm>
            <a:off x="7183438" y="3690938"/>
            <a:ext cx="7937" cy="7937"/>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170" name="Freeform 378"/>
          <p:cNvSpPr>
            <a:spLocks noChangeAspect="1"/>
          </p:cNvSpPr>
          <p:nvPr/>
        </p:nvSpPr>
        <p:spPr bwMode="auto">
          <a:xfrm>
            <a:off x="7212013" y="3429000"/>
            <a:ext cx="17462" cy="12700"/>
          </a:xfrm>
          <a:custGeom>
            <a:avLst/>
            <a:gdLst>
              <a:gd name="T0" fmla="*/ 2147483647 w 10"/>
              <a:gd name="T1" fmla="*/ 0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171" name="Freeform 379"/>
          <p:cNvSpPr>
            <a:spLocks noChangeAspect="1"/>
          </p:cNvSpPr>
          <p:nvPr/>
        </p:nvSpPr>
        <p:spPr bwMode="auto">
          <a:xfrm>
            <a:off x="4911725" y="1874838"/>
            <a:ext cx="3371850" cy="1322387"/>
          </a:xfrm>
          <a:custGeom>
            <a:avLst/>
            <a:gdLst>
              <a:gd name="T0" fmla="*/ 2147483647 w 1821"/>
              <a:gd name="T1" fmla="*/ 2147483647 h 715"/>
              <a:gd name="T2" fmla="*/ 2147483647 w 1821"/>
              <a:gd name="T3" fmla="*/ 2147483647 h 715"/>
              <a:gd name="T4" fmla="*/ 2147483647 w 1821"/>
              <a:gd name="T5" fmla="*/ 2147483647 h 715"/>
              <a:gd name="T6" fmla="*/ 2147483647 w 1821"/>
              <a:gd name="T7" fmla="*/ 2147483647 h 715"/>
              <a:gd name="T8" fmla="*/ 2147483647 w 1821"/>
              <a:gd name="T9" fmla="*/ 2147483647 h 715"/>
              <a:gd name="T10" fmla="*/ 2147483647 w 1821"/>
              <a:gd name="T11" fmla="*/ 2147483647 h 715"/>
              <a:gd name="T12" fmla="*/ 2147483647 w 1821"/>
              <a:gd name="T13" fmla="*/ 2147483647 h 715"/>
              <a:gd name="T14" fmla="*/ 2147483647 w 1821"/>
              <a:gd name="T15" fmla="*/ 2147483647 h 715"/>
              <a:gd name="T16" fmla="*/ 2147483647 w 1821"/>
              <a:gd name="T17" fmla="*/ 2147483647 h 715"/>
              <a:gd name="T18" fmla="*/ 2147483647 w 1821"/>
              <a:gd name="T19" fmla="*/ 2147483647 h 715"/>
              <a:gd name="T20" fmla="*/ 2147483647 w 1821"/>
              <a:gd name="T21" fmla="*/ 2147483647 h 715"/>
              <a:gd name="T22" fmla="*/ 2147483647 w 1821"/>
              <a:gd name="T23" fmla="*/ 2147483647 h 715"/>
              <a:gd name="T24" fmla="*/ 2147483647 w 1821"/>
              <a:gd name="T25" fmla="*/ 2147483647 h 715"/>
              <a:gd name="T26" fmla="*/ 2147483647 w 1821"/>
              <a:gd name="T27" fmla="*/ 2147483647 h 715"/>
              <a:gd name="T28" fmla="*/ 2147483647 w 1821"/>
              <a:gd name="T29" fmla="*/ 2147483647 h 715"/>
              <a:gd name="T30" fmla="*/ 2147483647 w 1821"/>
              <a:gd name="T31" fmla="*/ 2147483647 h 715"/>
              <a:gd name="T32" fmla="*/ 2147483647 w 1821"/>
              <a:gd name="T33" fmla="*/ 2147483647 h 715"/>
              <a:gd name="T34" fmla="*/ 2147483647 w 1821"/>
              <a:gd name="T35" fmla="*/ 2147483647 h 715"/>
              <a:gd name="T36" fmla="*/ 2147483647 w 1821"/>
              <a:gd name="T37" fmla="*/ 2147483647 h 715"/>
              <a:gd name="T38" fmla="*/ 2147483647 w 1821"/>
              <a:gd name="T39" fmla="*/ 2147483647 h 715"/>
              <a:gd name="T40" fmla="*/ 2147483647 w 1821"/>
              <a:gd name="T41" fmla="*/ 2147483647 h 715"/>
              <a:gd name="T42" fmla="*/ 2147483647 w 1821"/>
              <a:gd name="T43" fmla="*/ 2147483647 h 715"/>
              <a:gd name="T44" fmla="*/ 2147483647 w 1821"/>
              <a:gd name="T45" fmla="*/ 2147483647 h 715"/>
              <a:gd name="T46" fmla="*/ 2147483647 w 1821"/>
              <a:gd name="T47" fmla="*/ 2147483647 h 715"/>
              <a:gd name="T48" fmla="*/ 2147483647 w 1821"/>
              <a:gd name="T49" fmla="*/ 2147483647 h 715"/>
              <a:gd name="T50" fmla="*/ 2147483647 w 1821"/>
              <a:gd name="T51" fmla="*/ 2147483647 h 715"/>
              <a:gd name="T52" fmla="*/ 2147483647 w 1821"/>
              <a:gd name="T53" fmla="*/ 2147483647 h 715"/>
              <a:gd name="T54" fmla="*/ 2147483647 w 1821"/>
              <a:gd name="T55" fmla="*/ 2147483647 h 715"/>
              <a:gd name="T56" fmla="*/ 2147483647 w 1821"/>
              <a:gd name="T57" fmla="*/ 2147483647 h 715"/>
              <a:gd name="T58" fmla="*/ 2147483647 w 1821"/>
              <a:gd name="T59" fmla="*/ 2147483647 h 715"/>
              <a:gd name="T60" fmla="*/ 2147483647 w 1821"/>
              <a:gd name="T61" fmla="*/ 2147483647 h 715"/>
              <a:gd name="T62" fmla="*/ 2147483647 w 1821"/>
              <a:gd name="T63" fmla="*/ 2147483647 h 715"/>
              <a:gd name="T64" fmla="*/ 2147483647 w 1821"/>
              <a:gd name="T65" fmla="*/ 2147483647 h 715"/>
              <a:gd name="T66" fmla="*/ 2147483647 w 1821"/>
              <a:gd name="T67" fmla="*/ 2147483647 h 715"/>
              <a:gd name="T68" fmla="*/ 2147483647 w 1821"/>
              <a:gd name="T69" fmla="*/ 2147483647 h 715"/>
              <a:gd name="T70" fmla="*/ 2147483647 w 1821"/>
              <a:gd name="T71" fmla="*/ 2147483647 h 715"/>
              <a:gd name="T72" fmla="*/ 2147483647 w 1821"/>
              <a:gd name="T73" fmla="*/ 2147483647 h 715"/>
              <a:gd name="T74" fmla="*/ 2147483647 w 1821"/>
              <a:gd name="T75" fmla="*/ 2147483647 h 715"/>
              <a:gd name="T76" fmla="*/ 2147483647 w 1821"/>
              <a:gd name="T77" fmla="*/ 2147483647 h 715"/>
              <a:gd name="T78" fmla="*/ 2147483647 w 1821"/>
              <a:gd name="T79" fmla="*/ 2147483647 h 715"/>
              <a:gd name="T80" fmla="*/ 2147483647 w 1821"/>
              <a:gd name="T81" fmla="*/ 2147483647 h 715"/>
              <a:gd name="T82" fmla="*/ 2147483647 w 1821"/>
              <a:gd name="T83" fmla="*/ 2147483647 h 715"/>
              <a:gd name="T84" fmla="*/ 2147483647 w 1821"/>
              <a:gd name="T85" fmla="*/ 2147483647 h 715"/>
              <a:gd name="T86" fmla="*/ 2147483647 w 1821"/>
              <a:gd name="T87" fmla="*/ 2147483647 h 715"/>
              <a:gd name="T88" fmla="*/ 2147483647 w 1821"/>
              <a:gd name="T89" fmla="*/ 2147483647 h 715"/>
              <a:gd name="T90" fmla="*/ 2147483647 w 1821"/>
              <a:gd name="T91" fmla="*/ 2147483647 h 715"/>
              <a:gd name="T92" fmla="*/ 2147483647 w 1821"/>
              <a:gd name="T93" fmla="*/ 2147483647 h 715"/>
              <a:gd name="T94" fmla="*/ 2147483647 w 1821"/>
              <a:gd name="T95" fmla="*/ 2147483647 h 715"/>
              <a:gd name="T96" fmla="*/ 2147483647 w 1821"/>
              <a:gd name="T97" fmla="*/ 2147483647 h 715"/>
              <a:gd name="T98" fmla="*/ 2147483647 w 1821"/>
              <a:gd name="T99" fmla="*/ 2147483647 h 715"/>
              <a:gd name="T100" fmla="*/ 2147483647 w 1821"/>
              <a:gd name="T101" fmla="*/ 2147483647 h 715"/>
              <a:gd name="T102" fmla="*/ 2147483647 w 1821"/>
              <a:gd name="T103" fmla="*/ 2147483647 h 715"/>
              <a:gd name="T104" fmla="*/ 2147483647 w 1821"/>
              <a:gd name="T105" fmla="*/ 2147483647 h 715"/>
              <a:gd name="T106" fmla="*/ 2147483647 w 1821"/>
              <a:gd name="T107" fmla="*/ 2147483647 h 715"/>
              <a:gd name="T108" fmla="*/ 2147483647 w 1821"/>
              <a:gd name="T109" fmla="*/ 2147483647 h 715"/>
              <a:gd name="T110" fmla="*/ 2147483647 w 1821"/>
              <a:gd name="T111" fmla="*/ 2147483647 h 715"/>
              <a:gd name="T112" fmla="*/ 2147483647 w 1821"/>
              <a:gd name="T113" fmla="*/ 2147483647 h 715"/>
              <a:gd name="T114" fmla="*/ 2147483647 w 1821"/>
              <a:gd name="T115" fmla="*/ 2147483647 h 715"/>
              <a:gd name="T116" fmla="*/ 2147483647 w 1821"/>
              <a:gd name="T117" fmla="*/ 2147483647 h 715"/>
              <a:gd name="T118" fmla="*/ 2147483647 w 1821"/>
              <a:gd name="T119" fmla="*/ 2147483647 h 715"/>
              <a:gd name="T120" fmla="*/ 2147483647 w 1821"/>
              <a:gd name="T121" fmla="*/ 2147483647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rgbClr val="B2B2B2"/>
          </a:solidFill>
          <a:ln w="3175" cap="rnd">
            <a:solidFill>
              <a:srgbClr val="B2B2B2"/>
            </a:solidFill>
            <a:round/>
            <a:headEnd/>
            <a:tailEnd/>
          </a:ln>
        </p:spPr>
        <p:txBody>
          <a:bodyPr/>
          <a:lstStyle/>
          <a:p>
            <a:endParaRPr lang="en-US"/>
          </a:p>
        </p:txBody>
      </p:sp>
      <p:sp>
        <p:nvSpPr>
          <p:cNvPr id="34172" name="Freeform 380"/>
          <p:cNvSpPr>
            <a:spLocks noChangeAspect="1"/>
          </p:cNvSpPr>
          <p:nvPr/>
        </p:nvSpPr>
        <p:spPr bwMode="auto">
          <a:xfrm>
            <a:off x="6191250" y="4086225"/>
            <a:ext cx="57150" cy="101600"/>
          </a:xfrm>
          <a:custGeom>
            <a:avLst/>
            <a:gdLst>
              <a:gd name="T0" fmla="*/ 2147483647 w 31"/>
              <a:gd name="T1" fmla="*/ 2147483647 h 55"/>
              <a:gd name="T2" fmla="*/ 2147483647 w 31"/>
              <a:gd name="T3" fmla="*/ 2147483647 h 55"/>
              <a:gd name="T4" fmla="*/ 2147483647 w 31"/>
              <a:gd name="T5" fmla="*/ 2147483647 h 55"/>
              <a:gd name="T6" fmla="*/ 2147483647 w 31"/>
              <a:gd name="T7" fmla="*/ 2147483647 h 55"/>
              <a:gd name="T8" fmla="*/ 2147483647 w 31"/>
              <a:gd name="T9" fmla="*/ 2147483647 h 55"/>
              <a:gd name="T10" fmla="*/ 2147483647 w 31"/>
              <a:gd name="T11" fmla="*/ 2147483647 h 55"/>
              <a:gd name="T12" fmla="*/ 2147483647 w 31"/>
              <a:gd name="T13" fmla="*/ 2147483647 h 55"/>
              <a:gd name="T14" fmla="*/ 2147483647 w 31"/>
              <a:gd name="T15" fmla="*/ 2147483647 h 55"/>
              <a:gd name="T16" fmla="*/ 2147483647 w 31"/>
              <a:gd name="T17" fmla="*/ 2147483647 h 55"/>
              <a:gd name="T18" fmla="*/ 2147483647 w 31"/>
              <a:gd name="T19" fmla="*/ 2147483647 h 55"/>
              <a:gd name="T20" fmla="*/ 2147483647 w 31"/>
              <a:gd name="T21" fmla="*/ 2147483647 h 55"/>
              <a:gd name="T22" fmla="*/ 2147483647 w 31"/>
              <a:gd name="T23" fmla="*/ 2147483647 h 55"/>
              <a:gd name="T24" fmla="*/ 2147483647 w 31"/>
              <a:gd name="T25" fmla="*/ 2147483647 h 55"/>
              <a:gd name="T26" fmla="*/ 2147483647 w 31"/>
              <a:gd name="T27" fmla="*/ 2147483647 h 55"/>
              <a:gd name="T28" fmla="*/ 2147483647 w 31"/>
              <a:gd name="T29" fmla="*/ 2147483647 h 55"/>
              <a:gd name="T30" fmla="*/ 2147483647 w 31"/>
              <a:gd name="T31" fmla="*/ 2147483647 h 55"/>
              <a:gd name="T32" fmla="*/ 2147483647 w 31"/>
              <a:gd name="T33" fmla="*/ 2147483647 h 55"/>
              <a:gd name="T34" fmla="*/ 2147483647 w 31"/>
              <a:gd name="T35" fmla="*/ 2147483647 h 55"/>
              <a:gd name="T36" fmla="*/ 2147483647 w 31"/>
              <a:gd name="T37" fmla="*/ 2147483647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solidFill>
            <a:srgbClr val="B2B2B2"/>
          </a:solidFill>
          <a:ln w="3175" cap="rnd">
            <a:solidFill>
              <a:srgbClr val="B2B2B2"/>
            </a:solidFill>
            <a:round/>
            <a:headEnd/>
            <a:tailEnd/>
          </a:ln>
        </p:spPr>
        <p:txBody>
          <a:bodyPr/>
          <a:lstStyle/>
          <a:p>
            <a:endParaRPr lang="en-US"/>
          </a:p>
        </p:txBody>
      </p:sp>
      <p:sp>
        <p:nvSpPr>
          <p:cNvPr id="34173" name="Freeform 381"/>
          <p:cNvSpPr>
            <a:spLocks noChangeAspect="1"/>
          </p:cNvSpPr>
          <p:nvPr/>
        </p:nvSpPr>
        <p:spPr bwMode="auto">
          <a:xfrm>
            <a:off x="6518275" y="4156075"/>
            <a:ext cx="9525" cy="14288"/>
          </a:xfrm>
          <a:custGeom>
            <a:avLst/>
            <a:gdLst>
              <a:gd name="T0" fmla="*/ 0 w 5"/>
              <a:gd name="T1" fmla="*/ 2147483647 h 8"/>
              <a:gd name="T2" fmla="*/ 2147483647 w 5"/>
              <a:gd name="T3" fmla="*/ 2147483647 h 8"/>
              <a:gd name="T4" fmla="*/ 2147483647 w 5"/>
              <a:gd name="T5" fmla="*/ 2147483647 h 8"/>
              <a:gd name="T6" fmla="*/ 0 w 5"/>
              <a:gd name="T7" fmla="*/ 2147483647 h 8"/>
              <a:gd name="T8" fmla="*/ 0 w 5"/>
              <a:gd name="T9" fmla="*/ 214748364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174" name="Freeform 382"/>
          <p:cNvSpPr>
            <a:spLocks noChangeAspect="1"/>
          </p:cNvSpPr>
          <p:nvPr/>
        </p:nvSpPr>
        <p:spPr bwMode="auto">
          <a:xfrm>
            <a:off x="6556375" y="4192588"/>
            <a:ext cx="265113" cy="311150"/>
          </a:xfrm>
          <a:custGeom>
            <a:avLst/>
            <a:gdLst>
              <a:gd name="T0" fmla="*/ 2147483647 w 143"/>
              <a:gd name="T1" fmla="*/ 2147483647 h 168"/>
              <a:gd name="T2" fmla="*/ 2147483647 w 143"/>
              <a:gd name="T3" fmla="*/ 2147483647 h 168"/>
              <a:gd name="T4" fmla="*/ 2147483647 w 143"/>
              <a:gd name="T5" fmla="*/ 2147483647 h 168"/>
              <a:gd name="T6" fmla="*/ 2147483647 w 143"/>
              <a:gd name="T7" fmla="*/ 2147483647 h 168"/>
              <a:gd name="T8" fmla="*/ 2147483647 w 143"/>
              <a:gd name="T9" fmla="*/ 2147483647 h 168"/>
              <a:gd name="T10" fmla="*/ 2147483647 w 143"/>
              <a:gd name="T11" fmla="*/ 2147483647 h 168"/>
              <a:gd name="T12" fmla="*/ 2147483647 w 143"/>
              <a:gd name="T13" fmla="*/ 2147483647 h 168"/>
              <a:gd name="T14" fmla="*/ 2147483647 w 143"/>
              <a:gd name="T15" fmla="*/ 2147483647 h 168"/>
              <a:gd name="T16" fmla="*/ 2147483647 w 143"/>
              <a:gd name="T17" fmla="*/ 2147483647 h 168"/>
              <a:gd name="T18" fmla="*/ 2147483647 w 143"/>
              <a:gd name="T19" fmla="*/ 2147483647 h 168"/>
              <a:gd name="T20" fmla="*/ 2147483647 w 143"/>
              <a:gd name="T21" fmla="*/ 2147483647 h 168"/>
              <a:gd name="T22" fmla="*/ 2147483647 w 143"/>
              <a:gd name="T23" fmla="*/ 2147483647 h 168"/>
              <a:gd name="T24" fmla="*/ 2147483647 w 143"/>
              <a:gd name="T25" fmla="*/ 2147483647 h 168"/>
              <a:gd name="T26" fmla="*/ 2147483647 w 143"/>
              <a:gd name="T27" fmla="*/ 2147483647 h 168"/>
              <a:gd name="T28" fmla="*/ 2147483647 w 143"/>
              <a:gd name="T29" fmla="*/ 2147483647 h 168"/>
              <a:gd name="T30" fmla="*/ 2147483647 w 143"/>
              <a:gd name="T31" fmla="*/ 2147483647 h 168"/>
              <a:gd name="T32" fmla="*/ 2147483647 w 143"/>
              <a:gd name="T33" fmla="*/ 2147483647 h 168"/>
              <a:gd name="T34" fmla="*/ 2147483647 w 143"/>
              <a:gd name="T35" fmla="*/ 2147483647 h 168"/>
              <a:gd name="T36" fmla="*/ 2147483647 w 143"/>
              <a:gd name="T37" fmla="*/ 2147483647 h 168"/>
              <a:gd name="T38" fmla="*/ 2147483647 w 143"/>
              <a:gd name="T39" fmla="*/ 2147483647 h 168"/>
              <a:gd name="T40" fmla="*/ 2147483647 w 143"/>
              <a:gd name="T41" fmla="*/ 2147483647 h 168"/>
              <a:gd name="T42" fmla="*/ 2147483647 w 143"/>
              <a:gd name="T43" fmla="*/ 2147483647 h 168"/>
              <a:gd name="T44" fmla="*/ 2147483647 w 143"/>
              <a:gd name="T45" fmla="*/ 2147483647 h 168"/>
              <a:gd name="T46" fmla="*/ 2147483647 w 143"/>
              <a:gd name="T47" fmla="*/ 2147483647 h 168"/>
              <a:gd name="T48" fmla="*/ 2147483647 w 143"/>
              <a:gd name="T49" fmla="*/ 2147483647 h 168"/>
              <a:gd name="T50" fmla="*/ 2147483647 w 143"/>
              <a:gd name="T51" fmla="*/ 2147483647 h 168"/>
              <a:gd name="T52" fmla="*/ 2147483647 w 143"/>
              <a:gd name="T53" fmla="*/ 2147483647 h 168"/>
              <a:gd name="T54" fmla="*/ 2147483647 w 143"/>
              <a:gd name="T55" fmla="*/ 2147483647 h 168"/>
              <a:gd name="T56" fmla="*/ 2147483647 w 143"/>
              <a:gd name="T57" fmla="*/ 2147483647 h 168"/>
              <a:gd name="T58" fmla="*/ 2147483647 w 143"/>
              <a:gd name="T59" fmla="*/ 2147483647 h 168"/>
              <a:gd name="T60" fmla="*/ 2147483647 w 143"/>
              <a:gd name="T61" fmla="*/ 2147483647 h 168"/>
              <a:gd name="T62" fmla="*/ 2147483647 w 143"/>
              <a:gd name="T63" fmla="*/ 2147483647 h 168"/>
              <a:gd name="T64" fmla="*/ 2147483647 w 143"/>
              <a:gd name="T65" fmla="*/ 2147483647 h 168"/>
              <a:gd name="T66" fmla="*/ 2147483647 w 143"/>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175" name="Freeform 383"/>
          <p:cNvSpPr>
            <a:spLocks noChangeAspect="1"/>
          </p:cNvSpPr>
          <p:nvPr/>
        </p:nvSpPr>
        <p:spPr bwMode="auto">
          <a:xfrm>
            <a:off x="6719888" y="4295775"/>
            <a:ext cx="30162" cy="25400"/>
          </a:xfrm>
          <a:custGeom>
            <a:avLst/>
            <a:gdLst>
              <a:gd name="T0" fmla="*/ 2147483647 w 17"/>
              <a:gd name="T1" fmla="*/ 2147483647 h 13"/>
              <a:gd name="T2" fmla="*/ 2147483647 w 17"/>
              <a:gd name="T3" fmla="*/ 2147483647 h 13"/>
              <a:gd name="T4" fmla="*/ 2147483647 w 17"/>
              <a:gd name="T5" fmla="*/ 2147483647 h 13"/>
              <a:gd name="T6" fmla="*/ 2147483647 w 17"/>
              <a:gd name="T7" fmla="*/ 2147483647 h 13"/>
              <a:gd name="T8" fmla="*/ 2147483647 w 17"/>
              <a:gd name="T9" fmla="*/ 2147483647 h 13"/>
              <a:gd name="T10" fmla="*/ 2147483647 w 17"/>
              <a:gd name="T11" fmla="*/ 2147483647 h 13"/>
              <a:gd name="T12" fmla="*/ 2147483647 w 17"/>
              <a:gd name="T13" fmla="*/ 2147483647 h 13"/>
              <a:gd name="T14" fmla="*/ 2147483647 w 17"/>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176" name="Freeform 384"/>
          <p:cNvSpPr>
            <a:spLocks noChangeAspect="1"/>
          </p:cNvSpPr>
          <p:nvPr/>
        </p:nvSpPr>
        <p:spPr bwMode="auto">
          <a:xfrm>
            <a:off x="6713538" y="4289425"/>
            <a:ext cx="6350" cy="11113"/>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77" name="Freeform 385"/>
          <p:cNvSpPr>
            <a:spLocks noChangeAspect="1"/>
          </p:cNvSpPr>
          <p:nvPr/>
        </p:nvSpPr>
        <p:spPr bwMode="auto">
          <a:xfrm>
            <a:off x="6796088" y="4381500"/>
            <a:ext cx="42862" cy="44450"/>
          </a:xfrm>
          <a:custGeom>
            <a:avLst/>
            <a:gdLst>
              <a:gd name="T0" fmla="*/ 2147483647 w 23"/>
              <a:gd name="T1" fmla="*/ 2147483647 h 24"/>
              <a:gd name="T2" fmla="*/ 2147483647 w 23"/>
              <a:gd name="T3" fmla="*/ 2147483647 h 24"/>
              <a:gd name="T4" fmla="*/ 2147483647 w 23"/>
              <a:gd name="T5" fmla="*/ 2147483647 h 24"/>
              <a:gd name="T6" fmla="*/ 2147483647 w 23"/>
              <a:gd name="T7" fmla="*/ 2147483647 h 24"/>
              <a:gd name="T8" fmla="*/ 2147483647 w 23"/>
              <a:gd name="T9" fmla="*/ 2147483647 h 24"/>
              <a:gd name="T10" fmla="*/ 2147483647 w 23"/>
              <a:gd name="T11" fmla="*/ 2147483647 h 24"/>
              <a:gd name="T12" fmla="*/ 0 w 23"/>
              <a:gd name="T13" fmla="*/ 2147483647 h 24"/>
              <a:gd name="T14" fmla="*/ 2147483647 w 23"/>
              <a:gd name="T15" fmla="*/ 2147483647 h 24"/>
              <a:gd name="T16" fmla="*/ 2147483647 w 23"/>
              <a:gd name="T17" fmla="*/ 2147483647 h 24"/>
              <a:gd name="T18" fmla="*/ 2147483647 w 23"/>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4178" name="Freeform 386"/>
          <p:cNvSpPr>
            <a:spLocks noChangeAspect="1"/>
          </p:cNvSpPr>
          <p:nvPr/>
        </p:nvSpPr>
        <p:spPr bwMode="auto">
          <a:xfrm>
            <a:off x="6854825" y="4408488"/>
            <a:ext cx="20638" cy="23812"/>
          </a:xfrm>
          <a:custGeom>
            <a:avLst/>
            <a:gdLst>
              <a:gd name="T0" fmla="*/ 2147483647 w 11"/>
              <a:gd name="T1" fmla="*/ 2147483647 h 13"/>
              <a:gd name="T2" fmla="*/ 2147483647 w 11"/>
              <a:gd name="T3" fmla="*/ 2147483647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rgbClr val="B2B2B2"/>
          </a:solidFill>
          <a:ln w="3175" cap="rnd">
            <a:solidFill>
              <a:srgbClr val="B2B2B2"/>
            </a:solidFill>
            <a:round/>
            <a:headEnd/>
            <a:tailEnd/>
          </a:ln>
        </p:spPr>
        <p:txBody>
          <a:bodyPr/>
          <a:lstStyle/>
          <a:p>
            <a:endParaRPr lang="en-US"/>
          </a:p>
        </p:txBody>
      </p:sp>
      <p:sp>
        <p:nvSpPr>
          <p:cNvPr id="34179" name="Freeform 387"/>
          <p:cNvSpPr>
            <a:spLocks noChangeAspect="1"/>
          </p:cNvSpPr>
          <p:nvPr/>
        </p:nvSpPr>
        <p:spPr bwMode="auto">
          <a:xfrm>
            <a:off x="6570663" y="4267200"/>
            <a:ext cx="22225" cy="17463"/>
          </a:xfrm>
          <a:custGeom>
            <a:avLst/>
            <a:gdLst>
              <a:gd name="T0" fmla="*/ 2147483647 w 13"/>
              <a:gd name="T1" fmla="*/ 0 h 9"/>
              <a:gd name="T2" fmla="*/ 2147483647 w 13"/>
              <a:gd name="T3" fmla="*/ 2147483647 h 9"/>
              <a:gd name="T4" fmla="*/ 2147483647 w 13"/>
              <a:gd name="T5" fmla="*/ 2147483647 h 9"/>
              <a:gd name="T6" fmla="*/ 2147483647 w 13"/>
              <a:gd name="T7" fmla="*/ 2147483647 h 9"/>
              <a:gd name="T8" fmla="*/ 2147483647 w 13"/>
              <a:gd name="T9" fmla="*/ 2147483647 h 9"/>
              <a:gd name="T10" fmla="*/ 0 w 13"/>
              <a:gd name="T11" fmla="*/ 2147483647 h 9"/>
              <a:gd name="T12" fmla="*/ 2147483647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180" name="Freeform 388"/>
          <p:cNvSpPr>
            <a:spLocks noChangeAspect="1"/>
          </p:cNvSpPr>
          <p:nvPr/>
        </p:nvSpPr>
        <p:spPr bwMode="auto">
          <a:xfrm>
            <a:off x="6604000" y="4302125"/>
            <a:ext cx="23813" cy="31750"/>
          </a:xfrm>
          <a:custGeom>
            <a:avLst/>
            <a:gdLst>
              <a:gd name="T0" fmla="*/ 2147483647 w 13"/>
              <a:gd name="T1" fmla="*/ 2147483647 h 17"/>
              <a:gd name="T2" fmla="*/ 2147483647 w 13"/>
              <a:gd name="T3" fmla="*/ 2147483647 h 17"/>
              <a:gd name="T4" fmla="*/ 2147483647 w 13"/>
              <a:gd name="T5" fmla="*/ 2147483647 h 17"/>
              <a:gd name="T6" fmla="*/ 2147483647 w 13"/>
              <a:gd name="T7" fmla="*/ 2147483647 h 17"/>
              <a:gd name="T8" fmla="*/ 0 w 13"/>
              <a:gd name="T9" fmla="*/ 2147483647 h 17"/>
              <a:gd name="T10" fmla="*/ 2147483647 w 13"/>
              <a:gd name="T11" fmla="*/ 2147483647 h 17"/>
              <a:gd name="T12" fmla="*/ 2147483647 w 13"/>
              <a:gd name="T13" fmla="*/ 2147483647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181" name="Freeform 389"/>
          <p:cNvSpPr>
            <a:spLocks noChangeAspect="1"/>
          </p:cNvSpPr>
          <p:nvPr/>
        </p:nvSpPr>
        <p:spPr bwMode="auto">
          <a:xfrm>
            <a:off x="6645275" y="4368800"/>
            <a:ext cx="14288" cy="25400"/>
          </a:xfrm>
          <a:custGeom>
            <a:avLst/>
            <a:gdLst>
              <a:gd name="T0" fmla="*/ 2147483647 w 9"/>
              <a:gd name="T1" fmla="*/ 2147483647 h 13"/>
              <a:gd name="T2" fmla="*/ 2147483647 w 9"/>
              <a:gd name="T3" fmla="*/ 2147483647 h 13"/>
              <a:gd name="T4" fmla="*/ 2147483647 w 9"/>
              <a:gd name="T5" fmla="*/ 2147483647 h 13"/>
              <a:gd name="T6" fmla="*/ 2147483647 w 9"/>
              <a:gd name="T7" fmla="*/ 2147483647 h 13"/>
              <a:gd name="T8" fmla="*/ 2147483647 w 9"/>
              <a:gd name="T9" fmla="*/ 2147483647 h 13"/>
              <a:gd name="T10" fmla="*/ 2147483647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182" name="Oval 390"/>
          <p:cNvSpPr>
            <a:spLocks noChangeAspect="1" noChangeArrowheads="1"/>
          </p:cNvSpPr>
          <p:nvPr/>
        </p:nvSpPr>
        <p:spPr bwMode="auto">
          <a:xfrm>
            <a:off x="6778625" y="4354513"/>
            <a:ext cx="7938" cy="6350"/>
          </a:xfrm>
          <a:prstGeom prst="ellipse">
            <a:avLst/>
          </a:prstGeom>
          <a:solidFill>
            <a:srgbClr val="B2B2B2"/>
          </a:solidFill>
          <a:ln w="3175" cap="rnd">
            <a:solidFill>
              <a:srgbClr val="B2B2B2"/>
            </a:solidFill>
            <a:round/>
            <a:headEnd/>
            <a:tailEnd/>
          </a:ln>
        </p:spPr>
        <p:txBody>
          <a:bodyPr/>
          <a:lstStyle/>
          <a:p>
            <a:endParaRPr lang="en-US"/>
          </a:p>
        </p:txBody>
      </p:sp>
      <p:sp>
        <p:nvSpPr>
          <p:cNvPr id="34183" name="Freeform 391"/>
          <p:cNvSpPr>
            <a:spLocks noChangeAspect="1"/>
          </p:cNvSpPr>
          <p:nvPr/>
        </p:nvSpPr>
        <p:spPr bwMode="auto">
          <a:xfrm>
            <a:off x="6680200" y="4419600"/>
            <a:ext cx="9525" cy="14288"/>
          </a:xfrm>
          <a:custGeom>
            <a:avLst/>
            <a:gdLst>
              <a:gd name="T0" fmla="*/ 2147483647 w 5"/>
              <a:gd name="T1" fmla="*/ 2147483647 h 7"/>
              <a:gd name="T2" fmla="*/ 2147483647 w 5"/>
              <a:gd name="T3" fmla="*/ 2147483647 h 7"/>
              <a:gd name="T4" fmla="*/ 2147483647 w 5"/>
              <a:gd name="T5" fmla="*/ 2147483647 h 7"/>
              <a:gd name="T6" fmla="*/ 2147483647 w 5"/>
              <a:gd name="T7" fmla="*/ 0 h 7"/>
              <a:gd name="T8" fmla="*/ 2147483647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184" name="Freeform 392"/>
          <p:cNvSpPr>
            <a:spLocks noChangeAspect="1"/>
          </p:cNvSpPr>
          <p:nvPr/>
        </p:nvSpPr>
        <p:spPr bwMode="auto">
          <a:xfrm>
            <a:off x="6672263" y="4408488"/>
            <a:ext cx="7937" cy="7937"/>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185" name="Freeform 393"/>
          <p:cNvSpPr>
            <a:spLocks noChangeAspect="1"/>
          </p:cNvSpPr>
          <p:nvPr/>
        </p:nvSpPr>
        <p:spPr bwMode="auto">
          <a:xfrm>
            <a:off x="6662738" y="4398963"/>
            <a:ext cx="9525" cy="9525"/>
          </a:xfrm>
          <a:custGeom>
            <a:avLst/>
            <a:gdLst>
              <a:gd name="T0" fmla="*/ 2147483647 w 4"/>
              <a:gd name="T1" fmla="*/ 2147483647 h 4"/>
              <a:gd name="T2" fmla="*/ 2147483647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186" name="Freeform 394"/>
          <p:cNvSpPr>
            <a:spLocks noChangeAspect="1"/>
          </p:cNvSpPr>
          <p:nvPr/>
        </p:nvSpPr>
        <p:spPr bwMode="auto">
          <a:xfrm>
            <a:off x="6610350" y="4284663"/>
            <a:ext cx="6350" cy="4762"/>
          </a:xfrm>
          <a:custGeom>
            <a:avLst/>
            <a:gdLst>
              <a:gd name="T0" fmla="*/ 2147483647 w 3"/>
              <a:gd name="T1" fmla="*/ 2147483647 h 3"/>
              <a:gd name="T2" fmla="*/ 2147483647 w 3"/>
              <a:gd name="T3" fmla="*/ 2147483647 h 3"/>
              <a:gd name="T4" fmla="*/ 2147483647 w 3"/>
              <a:gd name="T5" fmla="*/ 2147483647 h 3"/>
              <a:gd name="T6" fmla="*/ 0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3"/>
                  <a:pt x="3" y="3"/>
                </a:cubicBezTo>
                <a:cubicBezTo>
                  <a:pt x="2" y="3"/>
                  <a:pt x="1" y="3"/>
                  <a:pt x="1" y="2"/>
                </a:cubicBezTo>
                <a:cubicBezTo>
                  <a:pt x="0" y="2"/>
                  <a:pt x="0" y="1"/>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187" name="Freeform 395"/>
          <p:cNvSpPr>
            <a:spLocks noChangeAspect="1"/>
          </p:cNvSpPr>
          <p:nvPr/>
        </p:nvSpPr>
        <p:spPr bwMode="auto">
          <a:xfrm>
            <a:off x="6786563" y="4341813"/>
            <a:ext cx="1587" cy="6350"/>
          </a:xfrm>
          <a:custGeom>
            <a:avLst/>
            <a:gdLst>
              <a:gd name="T0" fmla="*/ 2147483647 w 1"/>
              <a:gd name="T1" fmla="*/ 2147483647 h 3"/>
              <a:gd name="T2" fmla="*/ 0 w 1"/>
              <a:gd name="T3" fmla="*/ 2147483647 h 3"/>
              <a:gd name="T4" fmla="*/ 0 w 1"/>
              <a:gd name="T5" fmla="*/ 2147483647 h 3"/>
              <a:gd name="T6" fmla="*/ 2147483647 w 1"/>
              <a:gd name="T7" fmla="*/ 2147483647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188" name="Freeform 396"/>
          <p:cNvSpPr>
            <a:spLocks noChangeAspect="1"/>
          </p:cNvSpPr>
          <p:nvPr/>
        </p:nvSpPr>
        <p:spPr bwMode="auto">
          <a:xfrm>
            <a:off x="6784975" y="4313238"/>
            <a:ext cx="3175" cy="7937"/>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189" name="Freeform 397"/>
          <p:cNvSpPr>
            <a:spLocks noChangeAspect="1"/>
          </p:cNvSpPr>
          <p:nvPr/>
        </p:nvSpPr>
        <p:spPr bwMode="auto">
          <a:xfrm>
            <a:off x="6775450" y="4311650"/>
            <a:ext cx="4763" cy="1588"/>
          </a:xfrm>
          <a:custGeom>
            <a:avLst/>
            <a:gdLst>
              <a:gd name="T0" fmla="*/ 2147483647 w 3"/>
              <a:gd name="T1" fmla="*/ 2147483647 h 2"/>
              <a:gd name="T2" fmla="*/ 0 w 3"/>
              <a:gd name="T3" fmla="*/ 2147483647 h 2"/>
              <a:gd name="T4" fmla="*/ 2147483647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1" y="2"/>
                  <a:pt x="0" y="2"/>
                </a:cubicBezTo>
                <a:cubicBezTo>
                  <a:pt x="0" y="1"/>
                  <a:pt x="1" y="1"/>
                  <a:pt x="1" y="1"/>
                </a:cubicBezTo>
                <a:cubicBezTo>
                  <a:pt x="1" y="1"/>
                  <a:pt x="2" y="0"/>
                  <a:pt x="2"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190" name="Freeform 398"/>
          <p:cNvSpPr>
            <a:spLocks noChangeAspect="1"/>
          </p:cNvSpPr>
          <p:nvPr/>
        </p:nvSpPr>
        <p:spPr bwMode="auto">
          <a:xfrm>
            <a:off x="6773863" y="4321175"/>
            <a:ext cx="4762" cy="1588"/>
          </a:xfrm>
          <a:custGeom>
            <a:avLst/>
            <a:gdLst>
              <a:gd name="T0" fmla="*/ 2147483647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2" y="0"/>
                  <a:pt x="3"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191" name="Freeform 399"/>
          <p:cNvSpPr>
            <a:spLocks noChangeAspect="1"/>
          </p:cNvSpPr>
          <p:nvPr/>
        </p:nvSpPr>
        <p:spPr bwMode="auto">
          <a:xfrm>
            <a:off x="6638925" y="4297363"/>
            <a:ext cx="3175" cy="6350"/>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2"/>
                  <a:pt x="1" y="2"/>
                </a:cubicBezTo>
                <a:cubicBezTo>
                  <a:pt x="0"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192" name="Freeform 400"/>
          <p:cNvSpPr>
            <a:spLocks noChangeAspect="1"/>
          </p:cNvSpPr>
          <p:nvPr/>
        </p:nvSpPr>
        <p:spPr bwMode="auto">
          <a:xfrm>
            <a:off x="6607175" y="4286250"/>
            <a:ext cx="1588" cy="3175"/>
          </a:xfrm>
          <a:custGeom>
            <a:avLst/>
            <a:gdLst>
              <a:gd name="T0" fmla="*/ 2147483647 w 1"/>
              <a:gd name="T1" fmla="*/ 2147483647 h 2"/>
              <a:gd name="T2" fmla="*/ 2147483647 w 1"/>
              <a:gd name="T3" fmla="*/ 2147483647 h 2"/>
              <a:gd name="T4" fmla="*/ 0 w 1"/>
              <a:gd name="T5" fmla="*/ 2147483647 h 2"/>
              <a:gd name="T6" fmla="*/ 0 w 1"/>
              <a:gd name="T7" fmla="*/ 2147483647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1" y="2"/>
                  <a:pt x="0" y="2"/>
                  <a:pt x="0" y="2"/>
                </a:cubicBezTo>
                <a:cubicBezTo>
                  <a:pt x="0" y="1"/>
                  <a:pt x="0" y="1"/>
                  <a:pt x="0" y="1"/>
                </a:cubicBezTo>
                <a:cubicBezTo>
                  <a:pt x="0"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93" name="Freeform 401"/>
          <p:cNvSpPr>
            <a:spLocks noChangeAspect="1"/>
          </p:cNvSpPr>
          <p:nvPr/>
        </p:nvSpPr>
        <p:spPr bwMode="auto">
          <a:xfrm>
            <a:off x="6592888" y="4286250"/>
            <a:ext cx="4762" cy="6350"/>
          </a:xfrm>
          <a:custGeom>
            <a:avLst/>
            <a:gdLst>
              <a:gd name="T0" fmla="*/ 2147483647 w 2"/>
              <a:gd name="T1" fmla="*/ 2147483647 h 2"/>
              <a:gd name="T2" fmla="*/ 2147483647 w 2"/>
              <a:gd name="T3" fmla="*/ 2147483647 h 2"/>
              <a:gd name="T4" fmla="*/ 0 w 2"/>
              <a:gd name="T5" fmla="*/ 2147483647 h 2"/>
              <a:gd name="T6" fmla="*/ 0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1"/>
                  <a:pt x="2" y="2"/>
                  <a:pt x="1" y="2"/>
                </a:cubicBezTo>
                <a:cubicBezTo>
                  <a:pt x="1" y="2"/>
                  <a:pt x="1" y="2"/>
                  <a:pt x="0" y="2"/>
                </a:cubicBezTo>
                <a:cubicBezTo>
                  <a:pt x="0" y="1"/>
                  <a:pt x="0" y="1"/>
                  <a:pt x="0" y="1"/>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94" name="Freeform 402"/>
          <p:cNvSpPr>
            <a:spLocks noChangeAspect="1"/>
          </p:cNvSpPr>
          <p:nvPr/>
        </p:nvSpPr>
        <p:spPr bwMode="auto">
          <a:xfrm>
            <a:off x="6638925" y="4354513"/>
            <a:ext cx="3175" cy="4762"/>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1" y="1"/>
                  <a:pt x="1"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195" name="Freeform 403"/>
          <p:cNvSpPr>
            <a:spLocks noChangeAspect="1"/>
          </p:cNvSpPr>
          <p:nvPr/>
        </p:nvSpPr>
        <p:spPr bwMode="auto">
          <a:xfrm>
            <a:off x="6640513" y="4346575"/>
            <a:ext cx="4762" cy="6350"/>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196" name="Freeform 404"/>
          <p:cNvSpPr>
            <a:spLocks noChangeAspect="1"/>
          </p:cNvSpPr>
          <p:nvPr/>
        </p:nvSpPr>
        <p:spPr bwMode="auto">
          <a:xfrm>
            <a:off x="6640513" y="4338638"/>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cubicBezTo>
                  <a:pt x="3" y="1"/>
                  <a:pt x="4" y="1"/>
                  <a:pt x="4" y="1"/>
                </a:cubicBezTo>
                <a:cubicBezTo>
                  <a:pt x="4" y="2"/>
                  <a:pt x="3" y="2"/>
                  <a:pt x="2" y="2"/>
                </a:cubicBezTo>
                <a:cubicBezTo>
                  <a:pt x="2" y="2"/>
                  <a:pt x="0" y="2"/>
                  <a:pt x="1" y="1"/>
                </a:cubicBezTo>
                <a:cubicBezTo>
                  <a:pt x="1"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197" name="Freeform 405"/>
          <p:cNvSpPr>
            <a:spLocks noChangeAspect="1"/>
          </p:cNvSpPr>
          <p:nvPr/>
        </p:nvSpPr>
        <p:spPr bwMode="auto">
          <a:xfrm>
            <a:off x="6759575" y="4302125"/>
            <a:ext cx="15875" cy="7938"/>
          </a:xfrm>
          <a:custGeom>
            <a:avLst/>
            <a:gdLst>
              <a:gd name="T0" fmla="*/ 2147483647 w 8"/>
              <a:gd name="T1" fmla="*/ 2147483647 h 4"/>
              <a:gd name="T2" fmla="*/ 0 w 8"/>
              <a:gd name="T3" fmla="*/ 2147483647 h 4"/>
              <a:gd name="T4" fmla="*/ 2147483647 w 8"/>
              <a:gd name="T5" fmla="*/ 0 h 4"/>
              <a:gd name="T6" fmla="*/ 2147483647 w 8"/>
              <a:gd name="T7" fmla="*/ 2147483647 h 4"/>
              <a:gd name="T8" fmla="*/ 2147483647 w 8"/>
              <a:gd name="T9" fmla="*/ 2147483647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rgbClr val="B2B2B2"/>
          </a:solidFill>
          <a:ln w="3175" cap="rnd">
            <a:solidFill>
              <a:srgbClr val="B2B2B2"/>
            </a:solidFill>
            <a:round/>
            <a:headEnd/>
            <a:tailEnd/>
          </a:ln>
        </p:spPr>
        <p:txBody>
          <a:bodyPr/>
          <a:lstStyle/>
          <a:p>
            <a:endParaRPr lang="en-US"/>
          </a:p>
        </p:txBody>
      </p:sp>
      <p:sp>
        <p:nvSpPr>
          <p:cNvPr id="34198" name="Freeform 406"/>
          <p:cNvSpPr>
            <a:spLocks noChangeAspect="1"/>
          </p:cNvSpPr>
          <p:nvPr/>
        </p:nvSpPr>
        <p:spPr bwMode="auto">
          <a:xfrm>
            <a:off x="6796088" y="4500563"/>
            <a:ext cx="220662" cy="79375"/>
          </a:xfrm>
          <a:custGeom>
            <a:avLst/>
            <a:gdLst>
              <a:gd name="T0" fmla="*/ 2147483647 w 119"/>
              <a:gd name="T1" fmla="*/ 2147483647 h 43"/>
              <a:gd name="T2" fmla="*/ 2147483647 w 119"/>
              <a:gd name="T3" fmla="*/ 2147483647 h 43"/>
              <a:gd name="T4" fmla="*/ 2147483647 w 119"/>
              <a:gd name="T5" fmla="*/ 2147483647 h 43"/>
              <a:gd name="T6" fmla="*/ 2147483647 w 119"/>
              <a:gd name="T7" fmla="*/ 2147483647 h 43"/>
              <a:gd name="T8" fmla="*/ 2147483647 w 119"/>
              <a:gd name="T9" fmla="*/ 2147483647 h 43"/>
              <a:gd name="T10" fmla="*/ 2147483647 w 119"/>
              <a:gd name="T11" fmla="*/ 2147483647 h 43"/>
              <a:gd name="T12" fmla="*/ 2147483647 w 119"/>
              <a:gd name="T13" fmla="*/ 2147483647 h 43"/>
              <a:gd name="T14" fmla="*/ 2147483647 w 119"/>
              <a:gd name="T15" fmla="*/ 2147483647 h 43"/>
              <a:gd name="T16" fmla="*/ 2147483647 w 119"/>
              <a:gd name="T17" fmla="*/ 2147483647 h 43"/>
              <a:gd name="T18" fmla="*/ 2147483647 w 119"/>
              <a:gd name="T19" fmla="*/ 2147483647 h 43"/>
              <a:gd name="T20" fmla="*/ 2147483647 w 119"/>
              <a:gd name="T21" fmla="*/ 2147483647 h 43"/>
              <a:gd name="T22" fmla="*/ 2147483647 w 119"/>
              <a:gd name="T23" fmla="*/ 2147483647 h 43"/>
              <a:gd name="T24" fmla="*/ 2147483647 w 119"/>
              <a:gd name="T25" fmla="*/ 2147483647 h 43"/>
              <a:gd name="T26" fmla="*/ 2147483647 w 119"/>
              <a:gd name="T27" fmla="*/ 2147483647 h 43"/>
              <a:gd name="T28" fmla="*/ 2147483647 w 119"/>
              <a:gd name="T29" fmla="*/ 2147483647 h 43"/>
              <a:gd name="T30" fmla="*/ 2147483647 w 119"/>
              <a:gd name="T31" fmla="*/ 2147483647 h 43"/>
              <a:gd name="T32" fmla="*/ 2147483647 w 119"/>
              <a:gd name="T33" fmla="*/ 2147483647 h 43"/>
              <a:gd name="T34" fmla="*/ 2147483647 w 119"/>
              <a:gd name="T35" fmla="*/ 2147483647 h 43"/>
              <a:gd name="T36" fmla="*/ 2147483647 w 119"/>
              <a:gd name="T37" fmla="*/ 2147483647 h 43"/>
              <a:gd name="T38" fmla="*/ 2147483647 w 119"/>
              <a:gd name="T39" fmla="*/ 2147483647 h 43"/>
              <a:gd name="T40" fmla="*/ 2147483647 w 119"/>
              <a:gd name="T41" fmla="*/ 2147483647 h 43"/>
              <a:gd name="T42" fmla="*/ 2147483647 w 119"/>
              <a:gd name="T43" fmla="*/ 2147483647 h 43"/>
              <a:gd name="T44" fmla="*/ 2147483647 w 119"/>
              <a:gd name="T45" fmla="*/ 2147483647 h 43"/>
              <a:gd name="T46" fmla="*/ 2147483647 w 119"/>
              <a:gd name="T47" fmla="*/ 2147483647 h 43"/>
              <a:gd name="T48" fmla="*/ 2147483647 w 119"/>
              <a:gd name="T49" fmla="*/ 2147483647 h 43"/>
              <a:gd name="T50" fmla="*/ 2147483647 w 119"/>
              <a:gd name="T51" fmla="*/ 2147483647 h 43"/>
              <a:gd name="T52" fmla="*/ 2147483647 w 119"/>
              <a:gd name="T53" fmla="*/ 2147483647 h 43"/>
              <a:gd name="T54" fmla="*/ 2147483647 w 119"/>
              <a:gd name="T55" fmla="*/ 2147483647 h 43"/>
              <a:gd name="T56" fmla="*/ 2147483647 w 119"/>
              <a:gd name="T57" fmla="*/ 2147483647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rgbClr val="B2B2B2"/>
          </a:solidFill>
          <a:ln w="3175" cap="rnd">
            <a:solidFill>
              <a:srgbClr val="B2B2B2"/>
            </a:solidFill>
            <a:round/>
            <a:headEnd/>
            <a:tailEnd/>
          </a:ln>
        </p:spPr>
        <p:txBody>
          <a:bodyPr/>
          <a:lstStyle/>
          <a:p>
            <a:endParaRPr lang="en-US"/>
          </a:p>
        </p:txBody>
      </p:sp>
      <p:sp>
        <p:nvSpPr>
          <p:cNvPr id="34199" name="Freeform 407"/>
          <p:cNvSpPr>
            <a:spLocks noChangeAspect="1"/>
          </p:cNvSpPr>
          <p:nvPr/>
        </p:nvSpPr>
        <p:spPr bwMode="auto">
          <a:xfrm>
            <a:off x="6883400" y="4229100"/>
            <a:ext cx="244475" cy="225425"/>
          </a:xfrm>
          <a:custGeom>
            <a:avLst/>
            <a:gdLst>
              <a:gd name="T0" fmla="*/ 2147483647 w 133"/>
              <a:gd name="T1" fmla="*/ 2147483647 h 122"/>
              <a:gd name="T2" fmla="*/ 2147483647 w 133"/>
              <a:gd name="T3" fmla="*/ 2147483647 h 122"/>
              <a:gd name="T4" fmla="*/ 2147483647 w 133"/>
              <a:gd name="T5" fmla="*/ 2147483647 h 122"/>
              <a:gd name="T6" fmla="*/ 2147483647 w 133"/>
              <a:gd name="T7" fmla="*/ 2147483647 h 122"/>
              <a:gd name="T8" fmla="*/ 2147483647 w 133"/>
              <a:gd name="T9" fmla="*/ 2147483647 h 122"/>
              <a:gd name="T10" fmla="*/ 2147483647 w 133"/>
              <a:gd name="T11" fmla="*/ 2147483647 h 122"/>
              <a:gd name="T12" fmla="*/ 2147483647 w 133"/>
              <a:gd name="T13" fmla="*/ 2147483647 h 122"/>
              <a:gd name="T14" fmla="*/ 2147483647 w 133"/>
              <a:gd name="T15" fmla="*/ 2147483647 h 122"/>
              <a:gd name="T16" fmla="*/ 2147483647 w 133"/>
              <a:gd name="T17" fmla="*/ 2147483647 h 122"/>
              <a:gd name="T18" fmla="*/ 2147483647 w 133"/>
              <a:gd name="T19" fmla="*/ 2147483647 h 122"/>
              <a:gd name="T20" fmla="*/ 2147483647 w 133"/>
              <a:gd name="T21" fmla="*/ 2147483647 h 122"/>
              <a:gd name="T22" fmla="*/ 2147483647 w 133"/>
              <a:gd name="T23" fmla="*/ 2147483647 h 122"/>
              <a:gd name="T24" fmla="*/ 2147483647 w 133"/>
              <a:gd name="T25" fmla="*/ 2147483647 h 122"/>
              <a:gd name="T26" fmla="*/ 2147483647 w 133"/>
              <a:gd name="T27" fmla="*/ 2147483647 h 122"/>
              <a:gd name="T28" fmla="*/ 2147483647 w 133"/>
              <a:gd name="T29" fmla="*/ 2147483647 h 122"/>
              <a:gd name="T30" fmla="*/ 2147483647 w 133"/>
              <a:gd name="T31" fmla="*/ 2147483647 h 122"/>
              <a:gd name="T32" fmla="*/ 2147483647 w 133"/>
              <a:gd name="T33" fmla="*/ 2147483647 h 122"/>
              <a:gd name="T34" fmla="*/ 2147483647 w 133"/>
              <a:gd name="T35" fmla="*/ 2147483647 h 122"/>
              <a:gd name="T36" fmla="*/ 2147483647 w 133"/>
              <a:gd name="T37" fmla="*/ 2147483647 h 122"/>
              <a:gd name="T38" fmla="*/ 2147483647 w 133"/>
              <a:gd name="T39" fmla="*/ 2147483647 h 122"/>
              <a:gd name="T40" fmla="*/ 2147483647 w 133"/>
              <a:gd name="T41" fmla="*/ 2147483647 h 122"/>
              <a:gd name="T42" fmla="*/ 2147483647 w 133"/>
              <a:gd name="T43" fmla="*/ 2147483647 h 122"/>
              <a:gd name="T44" fmla="*/ 2147483647 w 133"/>
              <a:gd name="T45" fmla="*/ 2147483647 h 122"/>
              <a:gd name="T46" fmla="*/ 2147483647 w 133"/>
              <a:gd name="T47" fmla="*/ 2147483647 h 122"/>
              <a:gd name="T48" fmla="*/ 2147483647 w 133"/>
              <a:gd name="T49" fmla="*/ 2147483647 h 122"/>
              <a:gd name="T50" fmla="*/ 2147483647 w 133"/>
              <a:gd name="T51" fmla="*/ 2147483647 h 122"/>
              <a:gd name="T52" fmla="*/ 2147483647 w 133"/>
              <a:gd name="T53" fmla="*/ 2147483647 h 122"/>
              <a:gd name="T54" fmla="*/ 2147483647 w 133"/>
              <a:gd name="T55" fmla="*/ 2147483647 h 122"/>
              <a:gd name="T56" fmla="*/ 2147483647 w 133"/>
              <a:gd name="T57" fmla="*/ 2147483647 h 122"/>
              <a:gd name="T58" fmla="*/ 2147483647 w 133"/>
              <a:gd name="T59" fmla="*/ 2147483647 h 122"/>
              <a:gd name="T60" fmla="*/ 2147483647 w 133"/>
              <a:gd name="T61" fmla="*/ 2147483647 h 122"/>
              <a:gd name="T62" fmla="*/ 2147483647 w 133"/>
              <a:gd name="T63" fmla="*/ 2147483647 h 122"/>
              <a:gd name="T64" fmla="*/ 2147483647 w 133"/>
              <a:gd name="T65" fmla="*/ 2147483647 h 122"/>
              <a:gd name="T66" fmla="*/ 2147483647 w 133"/>
              <a:gd name="T67" fmla="*/ 2147483647 h 122"/>
              <a:gd name="T68" fmla="*/ 2147483647 w 133"/>
              <a:gd name="T69" fmla="*/ 2147483647 h 122"/>
              <a:gd name="T70" fmla="*/ 2147483647 w 133"/>
              <a:gd name="T71" fmla="*/ 2147483647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rgbClr val="B2B2B2"/>
          </a:solidFill>
          <a:ln w="3175" cap="rnd">
            <a:solidFill>
              <a:srgbClr val="B2B2B2"/>
            </a:solidFill>
            <a:round/>
            <a:headEnd/>
            <a:tailEnd/>
          </a:ln>
        </p:spPr>
        <p:txBody>
          <a:bodyPr/>
          <a:lstStyle/>
          <a:p>
            <a:endParaRPr lang="en-US"/>
          </a:p>
        </p:txBody>
      </p:sp>
      <p:sp>
        <p:nvSpPr>
          <p:cNvPr id="34200" name="Freeform 408"/>
          <p:cNvSpPr>
            <a:spLocks noChangeAspect="1"/>
          </p:cNvSpPr>
          <p:nvPr/>
        </p:nvSpPr>
        <p:spPr bwMode="auto">
          <a:xfrm>
            <a:off x="6975475" y="4527550"/>
            <a:ext cx="30163" cy="12700"/>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201" name="Freeform 409"/>
          <p:cNvSpPr>
            <a:spLocks noChangeAspect="1"/>
          </p:cNvSpPr>
          <p:nvPr/>
        </p:nvSpPr>
        <p:spPr bwMode="auto">
          <a:xfrm>
            <a:off x="7113588" y="4300538"/>
            <a:ext cx="158750" cy="196850"/>
          </a:xfrm>
          <a:custGeom>
            <a:avLst/>
            <a:gdLst>
              <a:gd name="T0" fmla="*/ 2147483647 w 85"/>
              <a:gd name="T1" fmla="*/ 2147483647 h 106"/>
              <a:gd name="T2" fmla="*/ 2147483647 w 85"/>
              <a:gd name="T3" fmla="*/ 2147483647 h 106"/>
              <a:gd name="T4" fmla="*/ 2147483647 w 85"/>
              <a:gd name="T5" fmla="*/ 2147483647 h 106"/>
              <a:gd name="T6" fmla="*/ 2147483647 w 85"/>
              <a:gd name="T7" fmla="*/ 2147483647 h 106"/>
              <a:gd name="T8" fmla="*/ 2147483647 w 85"/>
              <a:gd name="T9" fmla="*/ 2147483647 h 106"/>
              <a:gd name="T10" fmla="*/ 2147483647 w 85"/>
              <a:gd name="T11" fmla="*/ 2147483647 h 106"/>
              <a:gd name="T12" fmla="*/ 2147483647 w 85"/>
              <a:gd name="T13" fmla="*/ 2147483647 h 106"/>
              <a:gd name="T14" fmla="*/ 2147483647 w 85"/>
              <a:gd name="T15" fmla="*/ 2147483647 h 106"/>
              <a:gd name="T16" fmla="*/ 2147483647 w 85"/>
              <a:gd name="T17" fmla="*/ 2147483647 h 106"/>
              <a:gd name="T18" fmla="*/ 2147483647 w 85"/>
              <a:gd name="T19" fmla="*/ 2147483647 h 106"/>
              <a:gd name="T20" fmla="*/ 2147483647 w 85"/>
              <a:gd name="T21" fmla="*/ 2147483647 h 106"/>
              <a:gd name="T22" fmla="*/ 2147483647 w 85"/>
              <a:gd name="T23" fmla="*/ 2147483647 h 106"/>
              <a:gd name="T24" fmla="*/ 2147483647 w 85"/>
              <a:gd name="T25" fmla="*/ 2147483647 h 106"/>
              <a:gd name="T26" fmla="*/ 2147483647 w 85"/>
              <a:gd name="T27" fmla="*/ 2147483647 h 106"/>
              <a:gd name="T28" fmla="*/ 2147483647 w 85"/>
              <a:gd name="T29" fmla="*/ 2147483647 h 106"/>
              <a:gd name="T30" fmla="*/ 2147483647 w 85"/>
              <a:gd name="T31" fmla="*/ 2147483647 h 106"/>
              <a:gd name="T32" fmla="*/ 2147483647 w 85"/>
              <a:gd name="T33" fmla="*/ 2147483647 h 106"/>
              <a:gd name="T34" fmla="*/ 2147483647 w 85"/>
              <a:gd name="T35" fmla="*/ 2147483647 h 106"/>
              <a:gd name="T36" fmla="*/ 2147483647 w 85"/>
              <a:gd name="T37" fmla="*/ 2147483647 h 106"/>
              <a:gd name="T38" fmla="*/ 2147483647 w 85"/>
              <a:gd name="T39" fmla="*/ 2147483647 h 106"/>
              <a:gd name="T40" fmla="*/ 2147483647 w 85"/>
              <a:gd name="T41" fmla="*/ 2147483647 h 106"/>
              <a:gd name="T42" fmla="*/ 2147483647 w 85"/>
              <a:gd name="T43" fmla="*/ 2147483647 h 106"/>
              <a:gd name="T44" fmla="*/ 2147483647 w 85"/>
              <a:gd name="T45" fmla="*/ 2147483647 h 106"/>
              <a:gd name="T46" fmla="*/ 2147483647 w 85"/>
              <a:gd name="T47" fmla="*/ 2147483647 h 106"/>
              <a:gd name="T48" fmla="*/ 2147483647 w 85"/>
              <a:gd name="T49" fmla="*/ 2147483647 h 106"/>
              <a:gd name="T50" fmla="*/ 2147483647 w 85"/>
              <a:gd name="T51" fmla="*/ 2147483647 h 106"/>
              <a:gd name="T52" fmla="*/ 2147483647 w 85"/>
              <a:gd name="T53" fmla="*/ 2147483647 h 106"/>
              <a:gd name="T54" fmla="*/ 2147483647 w 85"/>
              <a:gd name="T55" fmla="*/ 2147483647 h 106"/>
              <a:gd name="T56" fmla="*/ 2147483647 w 85"/>
              <a:gd name="T57" fmla="*/ 2147483647 h 106"/>
              <a:gd name="T58" fmla="*/ 2147483647 w 85"/>
              <a:gd name="T59" fmla="*/ 2147483647 h 106"/>
              <a:gd name="T60" fmla="*/ 2147483647 w 85"/>
              <a:gd name="T61" fmla="*/ 2147483647 h 106"/>
              <a:gd name="T62" fmla="*/ 2147483647 w 85"/>
              <a:gd name="T63" fmla="*/ 2147483647 h 106"/>
              <a:gd name="T64" fmla="*/ 2147483647 w 85"/>
              <a:gd name="T65" fmla="*/ 2147483647 h 106"/>
              <a:gd name="T66" fmla="*/ 2147483647 w 85"/>
              <a:gd name="T67" fmla="*/ 2147483647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solidFill>
            <a:srgbClr val="B2B2B2"/>
          </a:solidFill>
          <a:ln w="3175" cap="rnd">
            <a:solidFill>
              <a:srgbClr val="B2B2B2"/>
            </a:solidFill>
            <a:round/>
            <a:headEnd/>
            <a:tailEnd/>
          </a:ln>
        </p:spPr>
        <p:txBody>
          <a:bodyPr/>
          <a:lstStyle/>
          <a:p>
            <a:endParaRPr lang="en-US"/>
          </a:p>
        </p:txBody>
      </p:sp>
      <p:sp>
        <p:nvSpPr>
          <p:cNvPr id="34202" name="Freeform 410"/>
          <p:cNvSpPr>
            <a:spLocks noChangeAspect="1"/>
          </p:cNvSpPr>
          <p:nvPr/>
        </p:nvSpPr>
        <p:spPr bwMode="auto">
          <a:xfrm>
            <a:off x="7051675" y="4433888"/>
            <a:ext cx="9525" cy="19050"/>
          </a:xfrm>
          <a:custGeom>
            <a:avLst/>
            <a:gdLst>
              <a:gd name="T0" fmla="*/ 2147483647 w 5"/>
              <a:gd name="T1" fmla="*/ 0 h 11"/>
              <a:gd name="T2" fmla="*/ 2147483647 w 5"/>
              <a:gd name="T3" fmla="*/ 2147483647 h 11"/>
              <a:gd name="T4" fmla="*/ 2147483647 w 5"/>
              <a:gd name="T5" fmla="*/ 2147483647 h 11"/>
              <a:gd name="T6" fmla="*/ 2147483647 w 5"/>
              <a:gd name="T7" fmla="*/ 2147483647 h 11"/>
              <a:gd name="T8" fmla="*/ 2147483647 w 5"/>
              <a:gd name="T9" fmla="*/ 2147483647 h 11"/>
              <a:gd name="T10" fmla="*/ 2147483647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203" name="Freeform 411"/>
          <p:cNvSpPr>
            <a:spLocks noChangeAspect="1"/>
          </p:cNvSpPr>
          <p:nvPr/>
        </p:nvSpPr>
        <p:spPr bwMode="auto">
          <a:xfrm>
            <a:off x="7011988" y="4560888"/>
            <a:ext cx="30162" cy="22225"/>
          </a:xfrm>
          <a:custGeom>
            <a:avLst/>
            <a:gdLst>
              <a:gd name="T0" fmla="*/ 2147483647 w 16"/>
              <a:gd name="T1" fmla="*/ 2147483647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2147483647 h 12"/>
              <a:gd name="T12" fmla="*/ 2147483647 w 16"/>
              <a:gd name="T13" fmla="*/ 2147483647 h 12"/>
              <a:gd name="T14" fmla="*/ 2147483647 w 16"/>
              <a:gd name="T15" fmla="*/ 2147483647 h 12"/>
              <a:gd name="T16" fmla="*/ 2147483647 w 16"/>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204" name="Freeform 412"/>
          <p:cNvSpPr>
            <a:spLocks noChangeAspect="1"/>
          </p:cNvSpPr>
          <p:nvPr/>
        </p:nvSpPr>
        <p:spPr bwMode="auto">
          <a:xfrm>
            <a:off x="7037388" y="4564063"/>
            <a:ext cx="26987" cy="22225"/>
          </a:xfrm>
          <a:custGeom>
            <a:avLst/>
            <a:gdLst>
              <a:gd name="T0" fmla="*/ 2147483647 w 14"/>
              <a:gd name="T1" fmla="*/ 0 h 11"/>
              <a:gd name="T2" fmla="*/ 2147483647 w 14"/>
              <a:gd name="T3" fmla="*/ 2147483647 h 11"/>
              <a:gd name="T4" fmla="*/ 2147483647 w 14"/>
              <a:gd name="T5" fmla="*/ 2147483647 h 11"/>
              <a:gd name="T6" fmla="*/ 2147483647 w 14"/>
              <a:gd name="T7" fmla="*/ 2147483647 h 11"/>
              <a:gd name="T8" fmla="*/ 2147483647 w 14"/>
              <a:gd name="T9" fmla="*/ 2147483647 h 11"/>
              <a:gd name="T10" fmla="*/ 2147483647 w 14"/>
              <a:gd name="T11" fmla="*/ 2147483647 h 11"/>
              <a:gd name="T12" fmla="*/ 2147483647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205" name="Freeform 413"/>
          <p:cNvSpPr>
            <a:spLocks noChangeAspect="1"/>
          </p:cNvSpPr>
          <p:nvPr/>
        </p:nvSpPr>
        <p:spPr bwMode="auto">
          <a:xfrm>
            <a:off x="7062788" y="4560888"/>
            <a:ext cx="57150" cy="28575"/>
          </a:xfrm>
          <a:custGeom>
            <a:avLst/>
            <a:gdLst>
              <a:gd name="T0" fmla="*/ 2147483647 w 32"/>
              <a:gd name="T1" fmla="*/ 2147483647 h 15"/>
              <a:gd name="T2" fmla="*/ 2147483647 w 32"/>
              <a:gd name="T3" fmla="*/ 2147483647 h 15"/>
              <a:gd name="T4" fmla="*/ 2147483647 w 32"/>
              <a:gd name="T5" fmla="*/ 2147483647 h 15"/>
              <a:gd name="T6" fmla="*/ 2147483647 w 32"/>
              <a:gd name="T7" fmla="*/ 2147483647 h 15"/>
              <a:gd name="T8" fmla="*/ 2147483647 w 32"/>
              <a:gd name="T9" fmla="*/ 2147483647 h 15"/>
              <a:gd name="T10" fmla="*/ 2147483647 w 32"/>
              <a:gd name="T11" fmla="*/ 2147483647 h 15"/>
              <a:gd name="T12" fmla="*/ 2147483647 w 32"/>
              <a:gd name="T13" fmla="*/ 2147483647 h 15"/>
              <a:gd name="T14" fmla="*/ 2147483647 w 32"/>
              <a:gd name="T15" fmla="*/ 2147483647 h 15"/>
              <a:gd name="T16" fmla="*/ 2147483647 w 32"/>
              <a:gd name="T17" fmla="*/ 2147483647 h 15"/>
              <a:gd name="T18" fmla="*/ 2147483647 w 32"/>
              <a:gd name="T19" fmla="*/ 0 h 15"/>
              <a:gd name="T20" fmla="*/ 2147483647 w 32"/>
              <a:gd name="T21" fmla="*/ 2147483647 h 15"/>
              <a:gd name="T22" fmla="*/ 2147483647 w 32"/>
              <a:gd name="T23" fmla="*/ 2147483647 h 15"/>
              <a:gd name="T24" fmla="*/ 2147483647 w 32"/>
              <a:gd name="T25" fmla="*/ 2147483647 h 15"/>
              <a:gd name="T26" fmla="*/ 2147483647 w 32"/>
              <a:gd name="T27" fmla="*/ 2147483647 h 15"/>
              <a:gd name="T28" fmla="*/ 2147483647 w 32"/>
              <a:gd name="T29" fmla="*/ 2147483647 h 15"/>
              <a:gd name="T30" fmla="*/ 2147483647 w 32"/>
              <a:gd name="T31" fmla="*/ 2147483647 h 15"/>
              <a:gd name="T32" fmla="*/ 2147483647 w 32"/>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solidFill>
            <a:srgbClr val="B2B2B2"/>
          </a:solidFill>
          <a:ln w="3175" cap="rnd">
            <a:solidFill>
              <a:srgbClr val="B2B2B2"/>
            </a:solidFill>
            <a:round/>
            <a:headEnd/>
            <a:tailEnd/>
          </a:ln>
        </p:spPr>
        <p:txBody>
          <a:bodyPr/>
          <a:lstStyle/>
          <a:p>
            <a:endParaRPr lang="en-US"/>
          </a:p>
        </p:txBody>
      </p:sp>
      <p:sp>
        <p:nvSpPr>
          <p:cNvPr id="34206" name="Freeform 414"/>
          <p:cNvSpPr>
            <a:spLocks noChangeAspect="1"/>
          </p:cNvSpPr>
          <p:nvPr/>
        </p:nvSpPr>
        <p:spPr bwMode="auto">
          <a:xfrm>
            <a:off x="7110413" y="4594225"/>
            <a:ext cx="49212" cy="30163"/>
          </a:xfrm>
          <a:custGeom>
            <a:avLst/>
            <a:gdLst>
              <a:gd name="T0" fmla="*/ 2147483647 w 27"/>
              <a:gd name="T1" fmla="*/ 2147483647 h 16"/>
              <a:gd name="T2" fmla="*/ 2147483647 w 27"/>
              <a:gd name="T3" fmla="*/ 2147483647 h 16"/>
              <a:gd name="T4" fmla="*/ 2147483647 w 27"/>
              <a:gd name="T5" fmla="*/ 2147483647 h 16"/>
              <a:gd name="T6" fmla="*/ 2147483647 w 27"/>
              <a:gd name="T7" fmla="*/ 2147483647 h 16"/>
              <a:gd name="T8" fmla="*/ 2147483647 w 27"/>
              <a:gd name="T9" fmla="*/ 2147483647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solidFill>
            <a:srgbClr val="B2B2B2"/>
          </a:solidFill>
          <a:ln w="3175" cap="rnd">
            <a:solidFill>
              <a:srgbClr val="B2B2B2"/>
            </a:solidFill>
            <a:round/>
            <a:headEnd/>
            <a:tailEnd/>
          </a:ln>
        </p:spPr>
        <p:txBody>
          <a:bodyPr/>
          <a:lstStyle/>
          <a:p>
            <a:endParaRPr lang="en-US"/>
          </a:p>
        </p:txBody>
      </p:sp>
      <p:sp>
        <p:nvSpPr>
          <p:cNvPr id="34207" name="Freeform 415"/>
          <p:cNvSpPr>
            <a:spLocks noChangeAspect="1"/>
          </p:cNvSpPr>
          <p:nvPr/>
        </p:nvSpPr>
        <p:spPr bwMode="auto">
          <a:xfrm>
            <a:off x="7132638" y="4564063"/>
            <a:ext cx="85725" cy="23812"/>
          </a:xfrm>
          <a:custGeom>
            <a:avLst/>
            <a:gdLst>
              <a:gd name="T0" fmla="*/ 2147483647 w 47"/>
              <a:gd name="T1" fmla="*/ 0 h 12"/>
              <a:gd name="T2" fmla="*/ 2147483647 w 47"/>
              <a:gd name="T3" fmla="*/ 2147483647 h 12"/>
              <a:gd name="T4" fmla="*/ 2147483647 w 47"/>
              <a:gd name="T5" fmla="*/ 2147483647 h 12"/>
              <a:gd name="T6" fmla="*/ 2147483647 w 47"/>
              <a:gd name="T7" fmla="*/ 2147483647 h 12"/>
              <a:gd name="T8" fmla="*/ 2147483647 w 47"/>
              <a:gd name="T9" fmla="*/ 2147483647 h 12"/>
              <a:gd name="T10" fmla="*/ 2147483647 w 47"/>
              <a:gd name="T11" fmla="*/ 2147483647 h 12"/>
              <a:gd name="T12" fmla="*/ 2147483647 w 47"/>
              <a:gd name="T13" fmla="*/ 2147483647 h 12"/>
              <a:gd name="T14" fmla="*/ 2147483647 w 47"/>
              <a:gd name="T15" fmla="*/ 2147483647 h 12"/>
              <a:gd name="T16" fmla="*/ 2147483647 w 47"/>
              <a:gd name="T17" fmla="*/ 2147483647 h 12"/>
              <a:gd name="T18" fmla="*/ 2147483647 w 47"/>
              <a:gd name="T19" fmla="*/ 2147483647 h 12"/>
              <a:gd name="T20" fmla="*/ 2147483647 w 47"/>
              <a:gd name="T21" fmla="*/ 2147483647 h 12"/>
              <a:gd name="T22" fmla="*/ 2147483647 w 47"/>
              <a:gd name="T23" fmla="*/ 2147483647 h 12"/>
              <a:gd name="T24" fmla="*/ 2147483647 w 47"/>
              <a:gd name="T25" fmla="*/ 2147483647 h 12"/>
              <a:gd name="T26" fmla="*/ 2147483647 w 47"/>
              <a:gd name="T27" fmla="*/ 2147483647 h 12"/>
              <a:gd name="T28" fmla="*/ 2147483647 w 47"/>
              <a:gd name="T29" fmla="*/ 2147483647 h 12"/>
              <a:gd name="T30" fmla="*/ 2147483647 w 47"/>
              <a:gd name="T31" fmla="*/ 2147483647 h 12"/>
              <a:gd name="T32" fmla="*/ 2147483647 w 47"/>
              <a:gd name="T33" fmla="*/ 2147483647 h 12"/>
              <a:gd name="T34" fmla="*/ 2147483647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solidFill>
            <a:srgbClr val="B2B2B2"/>
          </a:solidFill>
          <a:ln w="3175" cap="rnd">
            <a:solidFill>
              <a:srgbClr val="B2B2B2"/>
            </a:solidFill>
            <a:round/>
            <a:headEnd/>
            <a:tailEnd/>
          </a:ln>
        </p:spPr>
        <p:txBody>
          <a:bodyPr/>
          <a:lstStyle/>
          <a:p>
            <a:endParaRPr lang="en-US"/>
          </a:p>
        </p:txBody>
      </p:sp>
      <p:sp>
        <p:nvSpPr>
          <p:cNvPr id="34208" name="Freeform 416"/>
          <p:cNvSpPr>
            <a:spLocks noChangeAspect="1"/>
          </p:cNvSpPr>
          <p:nvPr/>
        </p:nvSpPr>
        <p:spPr bwMode="auto">
          <a:xfrm>
            <a:off x="7577138" y="4791075"/>
            <a:ext cx="7937" cy="7938"/>
          </a:xfrm>
          <a:custGeom>
            <a:avLst/>
            <a:gdLst>
              <a:gd name="T0" fmla="*/ 2147483647 w 5"/>
              <a:gd name="T1" fmla="*/ 2147483647 h 5"/>
              <a:gd name="T2" fmla="*/ 2147483647 w 5"/>
              <a:gd name="T3" fmla="*/ 2147483647 h 5"/>
              <a:gd name="T4" fmla="*/ 0 w 5"/>
              <a:gd name="T5" fmla="*/ 2147483647 h 5"/>
              <a:gd name="T6" fmla="*/ 2147483647 w 5"/>
              <a:gd name="T7" fmla="*/ 0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solidFill>
            <a:srgbClr val="B2B2B2"/>
          </a:solidFill>
          <a:ln w="3175" cap="rnd">
            <a:solidFill>
              <a:srgbClr val="B2B2B2"/>
            </a:solidFill>
            <a:round/>
            <a:headEnd/>
            <a:tailEnd/>
          </a:ln>
        </p:spPr>
        <p:txBody>
          <a:bodyPr/>
          <a:lstStyle/>
          <a:p>
            <a:endParaRPr lang="en-US"/>
          </a:p>
        </p:txBody>
      </p:sp>
      <p:sp>
        <p:nvSpPr>
          <p:cNvPr id="34209" name="Freeform 417"/>
          <p:cNvSpPr>
            <a:spLocks noChangeAspect="1"/>
          </p:cNvSpPr>
          <p:nvPr/>
        </p:nvSpPr>
        <p:spPr bwMode="auto">
          <a:xfrm>
            <a:off x="6940550" y="5041900"/>
            <a:ext cx="7938" cy="15875"/>
          </a:xfrm>
          <a:custGeom>
            <a:avLst/>
            <a:gdLst>
              <a:gd name="T0" fmla="*/ 2147483647 w 3"/>
              <a:gd name="T1" fmla="*/ 2147483647 h 9"/>
              <a:gd name="T2" fmla="*/ 2147483647 w 3"/>
              <a:gd name="T3" fmla="*/ 2147483647 h 9"/>
              <a:gd name="T4" fmla="*/ 2147483647 w 3"/>
              <a:gd name="T5" fmla="*/ 2147483647 h 9"/>
              <a:gd name="T6" fmla="*/ 2147483647 w 3"/>
              <a:gd name="T7" fmla="*/ 0 h 9"/>
              <a:gd name="T8" fmla="*/ 2147483647 w 3"/>
              <a:gd name="T9" fmla="*/ 2147483647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solidFill>
            <a:srgbClr val="B2B2B2"/>
          </a:solidFill>
          <a:ln w="3175" cap="rnd">
            <a:solidFill>
              <a:srgbClr val="B2B2B2"/>
            </a:solidFill>
            <a:round/>
            <a:headEnd/>
            <a:tailEnd/>
          </a:ln>
        </p:spPr>
        <p:txBody>
          <a:bodyPr/>
          <a:lstStyle/>
          <a:p>
            <a:endParaRPr lang="en-US"/>
          </a:p>
        </p:txBody>
      </p:sp>
      <p:sp>
        <p:nvSpPr>
          <p:cNvPr id="34210" name="Freeform 418"/>
          <p:cNvSpPr>
            <a:spLocks noChangeAspect="1"/>
          </p:cNvSpPr>
          <p:nvPr/>
        </p:nvSpPr>
        <p:spPr bwMode="auto">
          <a:xfrm>
            <a:off x="6951663" y="5040313"/>
            <a:ext cx="6350" cy="17462"/>
          </a:xfrm>
          <a:custGeom>
            <a:avLst/>
            <a:gdLst>
              <a:gd name="T0" fmla="*/ 2147483647 w 3"/>
              <a:gd name="T1" fmla="*/ 2147483647 h 10"/>
              <a:gd name="T2" fmla="*/ 2147483647 w 3"/>
              <a:gd name="T3" fmla="*/ 2147483647 h 10"/>
              <a:gd name="T4" fmla="*/ 2147483647 w 3"/>
              <a:gd name="T5" fmla="*/ 2147483647 h 10"/>
              <a:gd name="T6" fmla="*/ 2147483647 w 3"/>
              <a:gd name="T7" fmla="*/ 2147483647 h 10"/>
              <a:gd name="T8" fmla="*/ 2147483647 w 3"/>
              <a:gd name="T9" fmla="*/ 214748364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solidFill>
            <a:srgbClr val="B2B2B2"/>
          </a:solidFill>
          <a:ln w="3175" cap="rnd">
            <a:solidFill>
              <a:srgbClr val="B2B2B2"/>
            </a:solidFill>
            <a:round/>
            <a:headEnd/>
            <a:tailEnd/>
          </a:ln>
        </p:spPr>
        <p:txBody>
          <a:bodyPr/>
          <a:lstStyle/>
          <a:p>
            <a:endParaRPr lang="en-US"/>
          </a:p>
        </p:txBody>
      </p:sp>
      <p:sp>
        <p:nvSpPr>
          <p:cNvPr id="34211" name="Freeform 419"/>
          <p:cNvSpPr>
            <a:spLocks noChangeAspect="1"/>
          </p:cNvSpPr>
          <p:nvPr/>
        </p:nvSpPr>
        <p:spPr bwMode="auto">
          <a:xfrm>
            <a:off x="7670800" y="5470525"/>
            <a:ext cx="9525" cy="4763"/>
          </a:xfrm>
          <a:custGeom>
            <a:avLst/>
            <a:gdLst>
              <a:gd name="T0" fmla="*/ 2147483647 w 5"/>
              <a:gd name="T1" fmla="*/ 2147483647 h 2"/>
              <a:gd name="T2" fmla="*/ 2147483647 w 5"/>
              <a:gd name="T3" fmla="*/ 2147483647 h 2"/>
              <a:gd name="T4" fmla="*/ 2147483647 w 5"/>
              <a:gd name="T5" fmla="*/ 0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12" name="Freeform 420"/>
          <p:cNvSpPr>
            <a:spLocks noChangeAspect="1"/>
          </p:cNvSpPr>
          <p:nvPr/>
        </p:nvSpPr>
        <p:spPr bwMode="auto">
          <a:xfrm>
            <a:off x="7578725" y="5448300"/>
            <a:ext cx="12700" cy="17463"/>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solidFill>
            <a:srgbClr val="B2B2B2"/>
          </a:solidFill>
          <a:ln w="3175" cap="rnd">
            <a:solidFill>
              <a:srgbClr val="B2B2B2"/>
            </a:solidFill>
            <a:round/>
            <a:headEnd/>
            <a:tailEnd/>
          </a:ln>
        </p:spPr>
        <p:txBody>
          <a:bodyPr/>
          <a:lstStyle/>
          <a:p>
            <a:endParaRPr lang="en-US"/>
          </a:p>
        </p:txBody>
      </p:sp>
      <p:sp>
        <p:nvSpPr>
          <p:cNvPr id="34213" name="Freeform 421"/>
          <p:cNvSpPr>
            <a:spLocks noChangeAspect="1"/>
          </p:cNvSpPr>
          <p:nvPr/>
        </p:nvSpPr>
        <p:spPr bwMode="auto">
          <a:xfrm>
            <a:off x="7864475" y="5089525"/>
            <a:ext cx="4763" cy="12700"/>
          </a:xfrm>
          <a:custGeom>
            <a:avLst/>
            <a:gdLst>
              <a:gd name="T0" fmla="*/ 2147483647 w 3"/>
              <a:gd name="T1" fmla="*/ 2147483647 h 6"/>
              <a:gd name="T2" fmla="*/ 2147483647 w 3"/>
              <a:gd name="T3" fmla="*/ 2147483647 h 6"/>
              <a:gd name="T4" fmla="*/ 2147483647 w 3"/>
              <a:gd name="T5" fmla="*/ 2147483647 h 6"/>
              <a:gd name="T6" fmla="*/ 2147483647 w 3"/>
              <a:gd name="T7" fmla="*/ 2147483647 h 6"/>
              <a:gd name="T8" fmla="*/ 2147483647 w 3"/>
              <a:gd name="T9" fmla="*/ 2147483647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4"/>
                </a:moveTo>
                <a:cubicBezTo>
                  <a:pt x="2" y="5"/>
                  <a:pt x="1" y="6"/>
                  <a:pt x="1" y="6"/>
                </a:cubicBezTo>
                <a:cubicBezTo>
                  <a:pt x="0" y="6"/>
                  <a:pt x="0" y="4"/>
                  <a:pt x="1" y="3"/>
                </a:cubicBezTo>
                <a:cubicBezTo>
                  <a:pt x="1" y="2"/>
                  <a:pt x="2" y="0"/>
                  <a:pt x="2" y="1"/>
                </a:cubicBezTo>
                <a:cubicBezTo>
                  <a:pt x="3"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214" name="Freeform 422"/>
          <p:cNvSpPr>
            <a:spLocks noChangeAspect="1"/>
          </p:cNvSpPr>
          <p:nvPr/>
        </p:nvSpPr>
        <p:spPr bwMode="auto">
          <a:xfrm>
            <a:off x="7521575" y="4646613"/>
            <a:ext cx="6350"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4"/>
                </a:cubicBezTo>
                <a:cubicBezTo>
                  <a:pt x="0" y="3"/>
                  <a:pt x="0" y="2"/>
                  <a:pt x="1" y="2"/>
                </a:cubicBezTo>
                <a:cubicBezTo>
                  <a:pt x="2" y="1"/>
                  <a:pt x="3" y="0"/>
                  <a:pt x="3" y="0"/>
                </a:cubicBezTo>
                <a:cubicBezTo>
                  <a:pt x="4"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15" name="Freeform 423"/>
          <p:cNvSpPr>
            <a:spLocks noChangeAspect="1"/>
          </p:cNvSpPr>
          <p:nvPr/>
        </p:nvSpPr>
        <p:spPr bwMode="auto">
          <a:xfrm>
            <a:off x="7512050" y="4656138"/>
            <a:ext cx="7938"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4"/>
                </a:cubicBezTo>
                <a:cubicBezTo>
                  <a:pt x="0" y="3"/>
                  <a:pt x="1" y="2"/>
                  <a:pt x="1" y="2"/>
                </a:cubicBezTo>
                <a:cubicBezTo>
                  <a:pt x="2" y="1"/>
                  <a:pt x="3" y="0"/>
                  <a:pt x="3" y="0"/>
                </a:cubicBezTo>
                <a:cubicBezTo>
                  <a:pt x="4" y="1"/>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16" name="Freeform 424"/>
          <p:cNvSpPr>
            <a:spLocks noChangeAspect="1"/>
          </p:cNvSpPr>
          <p:nvPr/>
        </p:nvSpPr>
        <p:spPr bwMode="auto">
          <a:xfrm>
            <a:off x="7496175" y="4662488"/>
            <a:ext cx="7938" cy="11112"/>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4"/>
                </a:cubicBezTo>
                <a:cubicBezTo>
                  <a:pt x="0" y="4"/>
                  <a:pt x="1" y="3"/>
                  <a:pt x="2" y="2"/>
                </a:cubicBezTo>
                <a:cubicBezTo>
                  <a:pt x="2" y="2"/>
                  <a:pt x="3" y="0"/>
                  <a:pt x="4" y="1"/>
                </a:cubicBezTo>
                <a:cubicBezTo>
                  <a:pt x="4" y="2"/>
                  <a:pt x="3"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217" name="Freeform 425"/>
          <p:cNvSpPr>
            <a:spLocks noChangeAspect="1"/>
          </p:cNvSpPr>
          <p:nvPr/>
        </p:nvSpPr>
        <p:spPr bwMode="auto">
          <a:xfrm>
            <a:off x="8197850" y="4897438"/>
            <a:ext cx="1588"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4"/>
                  <a:pt x="0" y="3"/>
                  <a:pt x="0" y="2"/>
                </a:cubicBezTo>
                <a:cubicBezTo>
                  <a:pt x="1" y="2"/>
                  <a:pt x="1" y="0"/>
                  <a:pt x="2"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18" name="Freeform 426"/>
          <p:cNvSpPr>
            <a:spLocks noChangeAspect="1"/>
          </p:cNvSpPr>
          <p:nvPr/>
        </p:nvSpPr>
        <p:spPr bwMode="auto">
          <a:xfrm>
            <a:off x="8250238" y="4749800"/>
            <a:ext cx="3175" cy="14288"/>
          </a:xfrm>
          <a:custGeom>
            <a:avLst/>
            <a:gdLst>
              <a:gd name="T0" fmla="*/ 2147483647 w 2"/>
              <a:gd name="T1" fmla="*/ 2147483647 h 8"/>
              <a:gd name="T2" fmla="*/ 2147483647 w 2"/>
              <a:gd name="T3" fmla="*/ 2147483647 h 8"/>
              <a:gd name="T4" fmla="*/ 0 w 2"/>
              <a:gd name="T5" fmla="*/ 2147483647 h 8"/>
              <a:gd name="T6" fmla="*/ 2147483647 w 2"/>
              <a:gd name="T7" fmla="*/ 0 h 8"/>
              <a:gd name="T8" fmla="*/ 2147483647 w 2"/>
              <a:gd name="T9" fmla="*/ 214748364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solidFill>
            <a:srgbClr val="B2B2B2"/>
          </a:solidFill>
          <a:ln w="3175" cap="rnd">
            <a:solidFill>
              <a:srgbClr val="B2B2B2"/>
            </a:solidFill>
            <a:round/>
            <a:headEnd/>
            <a:tailEnd/>
          </a:ln>
        </p:spPr>
        <p:txBody>
          <a:bodyPr/>
          <a:lstStyle/>
          <a:p>
            <a:endParaRPr lang="en-US"/>
          </a:p>
        </p:txBody>
      </p:sp>
      <p:sp>
        <p:nvSpPr>
          <p:cNvPr id="34219" name="Freeform 427"/>
          <p:cNvSpPr>
            <a:spLocks noChangeAspect="1"/>
          </p:cNvSpPr>
          <p:nvPr/>
        </p:nvSpPr>
        <p:spPr bwMode="auto">
          <a:xfrm>
            <a:off x="8250238" y="4767263"/>
            <a:ext cx="3175" cy="14287"/>
          </a:xfrm>
          <a:custGeom>
            <a:avLst/>
            <a:gdLst>
              <a:gd name="T0" fmla="*/ 2147483647 w 2"/>
              <a:gd name="T1" fmla="*/ 2147483647 h 6"/>
              <a:gd name="T2" fmla="*/ 2147483647 w 2"/>
              <a:gd name="T3" fmla="*/ 2147483647 h 6"/>
              <a:gd name="T4" fmla="*/ 0 w 2"/>
              <a:gd name="T5" fmla="*/ 2147483647 h 6"/>
              <a:gd name="T6" fmla="*/ 2147483647 w 2"/>
              <a:gd name="T7" fmla="*/ 0 h 6"/>
              <a:gd name="T8" fmla="*/ 2147483647 w 2"/>
              <a:gd name="T9" fmla="*/ 2147483647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solidFill>
            <a:srgbClr val="B2B2B2"/>
          </a:solidFill>
          <a:ln w="3175" cap="rnd">
            <a:solidFill>
              <a:srgbClr val="B2B2B2"/>
            </a:solidFill>
            <a:round/>
            <a:headEnd/>
            <a:tailEnd/>
          </a:ln>
        </p:spPr>
        <p:txBody>
          <a:bodyPr/>
          <a:lstStyle/>
          <a:p>
            <a:endParaRPr lang="en-US"/>
          </a:p>
        </p:txBody>
      </p:sp>
      <p:sp>
        <p:nvSpPr>
          <p:cNvPr id="34220" name="Freeform 428"/>
          <p:cNvSpPr>
            <a:spLocks noChangeAspect="1"/>
          </p:cNvSpPr>
          <p:nvPr/>
        </p:nvSpPr>
        <p:spPr bwMode="auto">
          <a:xfrm>
            <a:off x="7265988" y="4070350"/>
            <a:ext cx="6350" cy="15875"/>
          </a:xfrm>
          <a:custGeom>
            <a:avLst/>
            <a:gdLst>
              <a:gd name="T0" fmla="*/ 2147483647 w 2"/>
              <a:gd name="T1" fmla="*/ 2147483647 h 9"/>
              <a:gd name="T2" fmla="*/ 2147483647 w 2"/>
              <a:gd name="T3" fmla="*/ 2147483647 h 9"/>
              <a:gd name="T4" fmla="*/ 0 w 2"/>
              <a:gd name="T5" fmla="*/ 2147483647 h 9"/>
              <a:gd name="T6" fmla="*/ 2147483647 w 2"/>
              <a:gd name="T7" fmla="*/ 2147483647 h 9"/>
              <a:gd name="T8" fmla="*/ 2147483647 w 2"/>
              <a:gd name="T9" fmla="*/ 214748364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6"/>
                </a:moveTo>
                <a:cubicBezTo>
                  <a:pt x="2" y="7"/>
                  <a:pt x="2" y="9"/>
                  <a:pt x="1" y="9"/>
                </a:cubicBezTo>
                <a:cubicBezTo>
                  <a:pt x="0" y="8"/>
                  <a:pt x="0" y="6"/>
                  <a:pt x="0" y="5"/>
                </a:cubicBezTo>
                <a:cubicBezTo>
                  <a:pt x="0" y="3"/>
                  <a:pt x="0" y="0"/>
                  <a:pt x="1" y="1"/>
                </a:cubicBezTo>
                <a:cubicBezTo>
                  <a:pt x="2" y="1"/>
                  <a:pt x="2" y="4"/>
                  <a:pt x="2" y="6"/>
                </a:cubicBezTo>
                <a:close/>
              </a:path>
            </a:pathLst>
          </a:custGeom>
          <a:solidFill>
            <a:srgbClr val="B2B2B2"/>
          </a:solidFill>
          <a:ln w="3175" cap="rnd">
            <a:solidFill>
              <a:srgbClr val="B2B2B2"/>
            </a:solidFill>
            <a:round/>
            <a:headEnd/>
            <a:tailEnd/>
          </a:ln>
        </p:spPr>
        <p:txBody>
          <a:bodyPr/>
          <a:lstStyle/>
          <a:p>
            <a:endParaRPr lang="en-US"/>
          </a:p>
        </p:txBody>
      </p:sp>
      <p:sp>
        <p:nvSpPr>
          <p:cNvPr id="34221" name="Freeform 429"/>
          <p:cNvSpPr>
            <a:spLocks noChangeAspect="1"/>
          </p:cNvSpPr>
          <p:nvPr/>
        </p:nvSpPr>
        <p:spPr bwMode="auto">
          <a:xfrm>
            <a:off x="7200900" y="4000500"/>
            <a:ext cx="6350" cy="6350"/>
          </a:xfrm>
          <a:custGeom>
            <a:avLst/>
            <a:gdLst>
              <a:gd name="T0" fmla="*/ 2147483647 w 3"/>
              <a:gd name="T1" fmla="*/ 2147483647 h 4"/>
              <a:gd name="T2" fmla="*/ 2147483647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4"/>
                </a:cubicBezTo>
                <a:cubicBezTo>
                  <a:pt x="2" y="4"/>
                  <a:pt x="2" y="3"/>
                  <a:pt x="1" y="2"/>
                </a:cubicBezTo>
                <a:cubicBezTo>
                  <a:pt x="1" y="1"/>
                  <a:pt x="0" y="0"/>
                  <a:pt x="1"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22" name="Freeform 430"/>
          <p:cNvSpPr>
            <a:spLocks noChangeAspect="1"/>
          </p:cNvSpPr>
          <p:nvPr/>
        </p:nvSpPr>
        <p:spPr bwMode="auto">
          <a:xfrm>
            <a:off x="7180263" y="4014788"/>
            <a:ext cx="3175" cy="7937"/>
          </a:xfrm>
          <a:custGeom>
            <a:avLst/>
            <a:gdLst>
              <a:gd name="T0" fmla="*/ 2147483647 w 2"/>
              <a:gd name="T1" fmla="*/ 2147483647 h 5"/>
              <a:gd name="T2" fmla="*/ 0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223" name="Freeform 431"/>
          <p:cNvSpPr>
            <a:spLocks noChangeAspect="1"/>
          </p:cNvSpPr>
          <p:nvPr/>
        </p:nvSpPr>
        <p:spPr bwMode="auto">
          <a:xfrm>
            <a:off x="7896225" y="4586288"/>
            <a:ext cx="7938" cy="4762"/>
          </a:xfrm>
          <a:custGeom>
            <a:avLst/>
            <a:gdLst>
              <a:gd name="T0" fmla="*/ 2147483647 w 5"/>
              <a:gd name="T1" fmla="*/ 2147483647 h 4"/>
              <a:gd name="T2" fmla="*/ 2147483647 w 5"/>
              <a:gd name="T3" fmla="*/ 2147483647 h 4"/>
              <a:gd name="T4" fmla="*/ 2147483647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24" name="Freeform 432"/>
          <p:cNvSpPr>
            <a:spLocks noChangeAspect="1"/>
          </p:cNvSpPr>
          <p:nvPr/>
        </p:nvSpPr>
        <p:spPr bwMode="auto">
          <a:xfrm>
            <a:off x="7896225" y="4586288"/>
            <a:ext cx="7938" cy="4762"/>
          </a:xfrm>
          <a:custGeom>
            <a:avLst/>
            <a:gdLst>
              <a:gd name="T0" fmla="*/ 2147483647 w 5"/>
              <a:gd name="T1" fmla="*/ 2147483647 h 4"/>
              <a:gd name="T2" fmla="*/ 2147483647 w 5"/>
              <a:gd name="T3" fmla="*/ 2147483647 h 4"/>
              <a:gd name="T4" fmla="*/ 2147483647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25" name="Freeform 433"/>
          <p:cNvSpPr>
            <a:spLocks noChangeAspect="1"/>
          </p:cNvSpPr>
          <p:nvPr/>
        </p:nvSpPr>
        <p:spPr bwMode="auto">
          <a:xfrm>
            <a:off x="7915275" y="4651375"/>
            <a:ext cx="7938" cy="6350"/>
          </a:xfrm>
          <a:custGeom>
            <a:avLst/>
            <a:gdLst>
              <a:gd name="T0" fmla="*/ 2147483647 w 5"/>
              <a:gd name="T1" fmla="*/ 2147483647 h 3"/>
              <a:gd name="T2" fmla="*/ 2147483647 w 5"/>
              <a:gd name="T3" fmla="*/ 2147483647 h 3"/>
              <a:gd name="T4" fmla="*/ 2147483647 w 5"/>
              <a:gd name="T5" fmla="*/ 2147483647 h 3"/>
              <a:gd name="T6" fmla="*/ 0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1"/>
                  <a:pt x="5" y="2"/>
                  <a:pt x="4" y="3"/>
                </a:cubicBezTo>
                <a:cubicBezTo>
                  <a:pt x="4" y="3"/>
                  <a:pt x="3" y="3"/>
                  <a:pt x="2" y="2"/>
                </a:cubicBezTo>
                <a:cubicBezTo>
                  <a:pt x="1" y="2"/>
                  <a:pt x="0" y="1"/>
                  <a:pt x="0" y="1"/>
                </a:cubicBezTo>
                <a:cubicBezTo>
                  <a:pt x="1"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226" name="Freeform 434"/>
          <p:cNvSpPr>
            <a:spLocks noChangeAspect="1"/>
          </p:cNvSpPr>
          <p:nvPr/>
        </p:nvSpPr>
        <p:spPr bwMode="auto">
          <a:xfrm>
            <a:off x="7856538" y="4608513"/>
            <a:ext cx="6350" cy="7937"/>
          </a:xfrm>
          <a:custGeom>
            <a:avLst/>
            <a:gdLst>
              <a:gd name="T0" fmla="*/ 2147483647 w 4"/>
              <a:gd name="T1" fmla="*/ 2147483647 h 4"/>
              <a:gd name="T2" fmla="*/ 2147483647 w 4"/>
              <a:gd name="T3" fmla="*/ 2147483647 h 4"/>
              <a:gd name="T4" fmla="*/ 2147483647 w 4"/>
              <a:gd name="T5" fmla="*/ 2147483647 h 4"/>
              <a:gd name="T6" fmla="*/ 0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4" y="3"/>
                </a:cubicBezTo>
                <a:cubicBezTo>
                  <a:pt x="3" y="4"/>
                  <a:pt x="2" y="3"/>
                  <a:pt x="1" y="2"/>
                </a:cubicBezTo>
                <a:cubicBezTo>
                  <a:pt x="1" y="2"/>
                  <a:pt x="0" y="0"/>
                  <a:pt x="0"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27" name="Freeform 435"/>
          <p:cNvSpPr>
            <a:spLocks noChangeAspect="1"/>
          </p:cNvSpPr>
          <p:nvPr/>
        </p:nvSpPr>
        <p:spPr bwMode="auto">
          <a:xfrm>
            <a:off x="7951788" y="4479925"/>
            <a:ext cx="4762" cy="7938"/>
          </a:xfrm>
          <a:custGeom>
            <a:avLst/>
            <a:gdLst>
              <a:gd name="T0" fmla="*/ 2147483647 w 2"/>
              <a:gd name="T1" fmla="*/ 2147483647 h 5"/>
              <a:gd name="T2" fmla="*/ 2147483647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cubicBezTo>
                  <a:pt x="2" y="4"/>
                  <a:pt x="1" y="5"/>
                  <a:pt x="1" y="5"/>
                </a:cubicBezTo>
                <a:cubicBezTo>
                  <a:pt x="0" y="5"/>
                  <a:pt x="0" y="4"/>
                  <a:pt x="0" y="3"/>
                </a:cubicBezTo>
                <a:cubicBezTo>
                  <a:pt x="0" y="2"/>
                  <a:pt x="0" y="0"/>
                  <a:pt x="1" y="1"/>
                </a:cubicBezTo>
                <a:cubicBezTo>
                  <a:pt x="2"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228" name="Freeform 436"/>
          <p:cNvSpPr>
            <a:spLocks noChangeAspect="1"/>
          </p:cNvSpPr>
          <p:nvPr/>
        </p:nvSpPr>
        <p:spPr bwMode="auto">
          <a:xfrm>
            <a:off x="7392988" y="4562475"/>
            <a:ext cx="7937" cy="11113"/>
          </a:xfrm>
          <a:custGeom>
            <a:avLst/>
            <a:gdLst>
              <a:gd name="T0" fmla="*/ 2147483647 w 4"/>
              <a:gd name="T1" fmla="*/ 2147483647 h 5"/>
              <a:gd name="T2" fmla="*/ 0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229" name="Freeform 437"/>
          <p:cNvSpPr>
            <a:spLocks noChangeAspect="1"/>
          </p:cNvSpPr>
          <p:nvPr/>
        </p:nvSpPr>
        <p:spPr bwMode="auto">
          <a:xfrm>
            <a:off x="7448550" y="4486275"/>
            <a:ext cx="3175" cy="12700"/>
          </a:xfrm>
          <a:custGeom>
            <a:avLst/>
            <a:gdLst>
              <a:gd name="T0" fmla="*/ 2147483647 w 3"/>
              <a:gd name="T1" fmla="*/ 2147483647 h 7"/>
              <a:gd name="T2" fmla="*/ 2147483647 w 3"/>
              <a:gd name="T3" fmla="*/ 2147483647 h 7"/>
              <a:gd name="T4" fmla="*/ 2147483647 w 3"/>
              <a:gd name="T5" fmla="*/ 2147483647 h 7"/>
              <a:gd name="T6" fmla="*/ 2147483647 w 3"/>
              <a:gd name="T7" fmla="*/ 2147483647 h 7"/>
              <a:gd name="T8" fmla="*/ 2147483647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5"/>
                </a:moveTo>
                <a:cubicBezTo>
                  <a:pt x="2" y="6"/>
                  <a:pt x="1" y="7"/>
                  <a:pt x="1" y="7"/>
                </a:cubicBezTo>
                <a:cubicBezTo>
                  <a:pt x="0" y="7"/>
                  <a:pt x="1" y="5"/>
                  <a:pt x="1" y="4"/>
                </a:cubicBezTo>
                <a:cubicBezTo>
                  <a:pt x="1" y="3"/>
                  <a:pt x="2" y="0"/>
                  <a:pt x="3" y="1"/>
                </a:cubicBezTo>
                <a:cubicBezTo>
                  <a:pt x="3" y="1"/>
                  <a:pt x="3" y="4"/>
                  <a:pt x="2" y="5"/>
                </a:cubicBezTo>
                <a:close/>
              </a:path>
            </a:pathLst>
          </a:custGeom>
          <a:solidFill>
            <a:srgbClr val="B2B2B2"/>
          </a:solidFill>
          <a:ln w="3175" cap="rnd">
            <a:solidFill>
              <a:srgbClr val="B2B2B2"/>
            </a:solidFill>
            <a:round/>
            <a:headEnd/>
            <a:tailEnd/>
          </a:ln>
        </p:spPr>
        <p:txBody>
          <a:bodyPr/>
          <a:lstStyle/>
          <a:p>
            <a:endParaRPr lang="en-US"/>
          </a:p>
        </p:txBody>
      </p:sp>
      <p:sp>
        <p:nvSpPr>
          <p:cNvPr id="34230" name="Freeform 438"/>
          <p:cNvSpPr>
            <a:spLocks noChangeAspect="1"/>
          </p:cNvSpPr>
          <p:nvPr/>
        </p:nvSpPr>
        <p:spPr bwMode="auto">
          <a:xfrm>
            <a:off x="7329488" y="4437063"/>
            <a:ext cx="6350" cy="6350"/>
          </a:xfrm>
          <a:custGeom>
            <a:avLst/>
            <a:gdLst>
              <a:gd name="T0" fmla="*/ 2147483647 w 4"/>
              <a:gd name="T1" fmla="*/ 2147483647 h 4"/>
              <a:gd name="T2" fmla="*/ 0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1" y="2"/>
                  <a:pt x="1" y="2"/>
                </a:cubicBezTo>
                <a:cubicBezTo>
                  <a:pt x="2" y="1"/>
                  <a:pt x="4" y="0"/>
                  <a:pt x="4" y="1"/>
                </a:cubicBezTo>
                <a:cubicBezTo>
                  <a:pt x="4"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231" name="Freeform 439"/>
          <p:cNvSpPr>
            <a:spLocks noChangeAspect="1"/>
          </p:cNvSpPr>
          <p:nvPr/>
        </p:nvSpPr>
        <p:spPr bwMode="auto">
          <a:xfrm>
            <a:off x="7361238" y="4343400"/>
            <a:ext cx="9525" cy="6350"/>
          </a:xfrm>
          <a:custGeom>
            <a:avLst/>
            <a:gdLst>
              <a:gd name="T0" fmla="*/ 2147483647 w 5"/>
              <a:gd name="T1" fmla="*/ 2147483647 h 3"/>
              <a:gd name="T2" fmla="*/ 2147483647 w 5"/>
              <a:gd name="T3" fmla="*/ 2147483647 h 3"/>
              <a:gd name="T4" fmla="*/ 2147483647 w 5"/>
              <a:gd name="T5" fmla="*/ 2147483647 h 3"/>
              <a:gd name="T6" fmla="*/ 0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2"/>
                  <a:pt x="5" y="2"/>
                  <a:pt x="4" y="3"/>
                </a:cubicBezTo>
                <a:cubicBezTo>
                  <a:pt x="4" y="3"/>
                  <a:pt x="3" y="3"/>
                  <a:pt x="2" y="2"/>
                </a:cubicBezTo>
                <a:cubicBezTo>
                  <a:pt x="1" y="2"/>
                  <a:pt x="0" y="1"/>
                  <a:pt x="0" y="0"/>
                </a:cubicBezTo>
                <a:cubicBezTo>
                  <a:pt x="1"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232" name="Freeform 440"/>
          <p:cNvSpPr>
            <a:spLocks noChangeAspect="1"/>
          </p:cNvSpPr>
          <p:nvPr/>
        </p:nvSpPr>
        <p:spPr bwMode="auto">
          <a:xfrm>
            <a:off x="7280275" y="4398963"/>
            <a:ext cx="4763" cy="9525"/>
          </a:xfrm>
          <a:custGeom>
            <a:avLst/>
            <a:gdLst>
              <a:gd name="T0" fmla="*/ 2147483647 w 2"/>
              <a:gd name="T1" fmla="*/ 2147483647 h 5"/>
              <a:gd name="T2" fmla="*/ 2147483647 w 2"/>
              <a:gd name="T3" fmla="*/ 2147483647 h 5"/>
              <a:gd name="T4" fmla="*/ 2147483647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1" y="3"/>
                  <a:pt x="1" y="3"/>
                </a:cubicBezTo>
                <a:cubicBezTo>
                  <a:pt x="0" y="2"/>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33" name="Freeform 441"/>
          <p:cNvSpPr>
            <a:spLocks noChangeAspect="1"/>
          </p:cNvSpPr>
          <p:nvPr/>
        </p:nvSpPr>
        <p:spPr bwMode="auto">
          <a:xfrm>
            <a:off x="7208838" y="4632325"/>
            <a:ext cx="7937"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0" y="2"/>
                  <a:pt x="1" y="2"/>
                </a:cubicBezTo>
                <a:cubicBezTo>
                  <a:pt x="2" y="1"/>
                  <a:pt x="3" y="0"/>
                  <a:pt x="4" y="0"/>
                </a:cubicBezTo>
                <a:cubicBezTo>
                  <a:pt x="4" y="1"/>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34" name="Freeform 442"/>
          <p:cNvSpPr>
            <a:spLocks noChangeAspect="1"/>
          </p:cNvSpPr>
          <p:nvPr/>
        </p:nvSpPr>
        <p:spPr bwMode="auto">
          <a:xfrm>
            <a:off x="8242300" y="4781550"/>
            <a:ext cx="7938" cy="4763"/>
          </a:xfrm>
          <a:custGeom>
            <a:avLst/>
            <a:gdLst>
              <a:gd name="T0" fmla="*/ 2147483647 w 4"/>
              <a:gd name="T1" fmla="*/ 2147483647 h 3"/>
              <a:gd name="T2" fmla="*/ 0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1" y="3"/>
                  <a:pt x="0" y="2"/>
                </a:cubicBezTo>
                <a:cubicBezTo>
                  <a:pt x="0" y="2"/>
                  <a:pt x="1" y="1"/>
                  <a:pt x="2" y="1"/>
                </a:cubicBezTo>
                <a:cubicBezTo>
                  <a:pt x="2" y="1"/>
                  <a:pt x="3" y="0"/>
                  <a:pt x="3" y="1"/>
                </a:cubicBezTo>
                <a:cubicBezTo>
                  <a:pt x="4"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235" name="Freeform 443"/>
          <p:cNvSpPr>
            <a:spLocks noChangeAspect="1"/>
          </p:cNvSpPr>
          <p:nvPr/>
        </p:nvSpPr>
        <p:spPr bwMode="auto">
          <a:xfrm>
            <a:off x="8261350" y="4848225"/>
            <a:ext cx="6350" cy="7938"/>
          </a:xfrm>
          <a:custGeom>
            <a:avLst/>
            <a:gdLst>
              <a:gd name="T0" fmla="*/ 2147483647 w 4"/>
              <a:gd name="T1" fmla="*/ 2147483647 h 4"/>
              <a:gd name="T2" fmla="*/ 0 w 4"/>
              <a:gd name="T3" fmla="*/ 2147483647 h 4"/>
              <a:gd name="T4" fmla="*/ 2147483647 w 4"/>
              <a:gd name="T5" fmla="*/ 0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3"/>
                </a:cubicBezTo>
                <a:cubicBezTo>
                  <a:pt x="0" y="2"/>
                  <a:pt x="1" y="1"/>
                  <a:pt x="1" y="0"/>
                </a:cubicBezTo>
                <a:cubicBezTo>
                  <a:pt x="2" y="0"/>
                  <a:pt x="3" y="0"/>
                  <a:pt x="3" y="1"/>
                </a:cubicBezTo>
                <a:cubicBezTo>
                  <a:pt x="4" y="3"/>
                  <a:pt x="2"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236" name="Freeform 444"/>
          <p:cNvSpPr>
            <a:spLocks noChangeAspect="1"/>
          </p:cNvSpPr>
          <p:nvPr/>
        </p:nvSpPr>
        <p:spPr bwMode="auto">
          <a:xfrm>
            <a:off x="8248650" y="4794250"/>
            <a:ext cx="4763" cy="4763"/>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0" y="3"/>
                  <a:pt x="0" y="2"/>
                </a:cubicBezTo>
                <a:cubicBezTo>
                  <a:pt x="0" y="1"/>
                  <a:pt x="0" y="1"/>
                  <a:pt x="1" y="1"/>
                </a:cubicBezTo>
                <a:cubicBezTo>
                  <a:pt x="1" y="1"/>
                  <a:pt x="3" y="0"/>
                  <a:pt x="3" y="1"/>
                </a:cubicBezTo>
                <a:cubicBezTo>
                  <a:pt x="3" y="2"/>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237" name="Freeform 445"/>
          <p:cNvSpPr>
            <a:spLocks noChangeAspect="1"/>
          </p:cNvSpPr>
          <p:nvPr/>
        </p:nvSpPr>
        <p:spPr bwMode="auto">
          <a:xfrm>
            <a:off x="8248650" y="4822825"/>
            <a:ext cx="4763" cy="4763"/>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1"/>
                  <a:pt x="0" y="1"/>
                  <a:pt x="1" y="0"/>
                </a:cubicBezTo>
                <a:cubicBezTo>
                  <a:pt x="1"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38" name="Freeform 446"/>
          <p:cNvSpPr>
            <a:spLocks noChangeAspect="1"/>
          </p:cNvSpPr>
          <p:nvPr/>
        </p:nvSpPr>
        <p:spPr bwMode="auto">
          <a:xfrm>
            <a:off x="7159625" y="3840163"/>
            <a:ext cx="3175"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39" name="Freeform 447"/>
          <p:cNvSpPr>
            <a:spLocks noChangeAspect="1"/>
          </p:cNvSpPr>
          <p:nvPr/>
        </p:nvSpPr>
        <p:spPr bwMode="auto">
          <a:xfrm>
            <a:off x="7218363" y="4100513"/>
            <a:ext cx="7937" cy="6350"/>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40" name="Freeform 448"/>
          <p:cNvSpPr>
            <a:spLocks noChangeAspect="1"/>
          </p:cNvSpPr>
          <p:nvPr/>
        </p:nvSpPr>
        <p:spPr bwMode="auto">
          <a:xfrm>
            <a:off x="7175500" y="3989388"/>
            <a:ext cx="7938" cy="9525"/>
          </a:xfrm>
          <a:custGeom>
            <a:avLst/>
            <a:gdLst>
              <a:gd name="T0" fmla="*/ 2147483647 w 4"/>
              <a:gd name="T1" fmla="*/ 2147483647 h 4"/>
              <a:gd name="T2" fmla="*/ 2147483647 w 4"/>
              <a:gd name="T3" fmla="*/ 2147483647 h 4"/>
              <a:gd name="T4" fmla="*/ 0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cubicBezTo>
                  <a:pt x="4" y="3"/>
                  <a:pt x="3" y="4"/>
                  <a:pt x="2" y="4"/>
                </a:cubicBezTo>
                <a:cubicBezTo>
                  <a:pt x="0" y="3"/>
                  <a:pt x="0" y="3"/>
                  <a:pt x="0" y="2"/>
                </a:cubicBezTo>
                <a:cubicBezTo>
                  <a:pt x="0" y="1"/>
                  <a:pt x="0" y="0"/>
                  <a:pt x="2" y="0"/>
                </a:cubicBezTo>
                <a:cubicBezTo>
                  <a:pt x="4" y="1"/>
                  <a:pt x="4" y="2"/>
                  <a:pt x="4" y="2"/>
                </a:cubicBezTo>
                <a:close/>
              </a:path>
            </a:pathLst>
          </a:custGeom>
          <a:solidFill>
            <a:srgbClr val="B2B2B2"/>
          </a:solidFill>
          <a:ln w="3175" cap="rnd">
            <a:solidFill>
              <a:srgbClr val="B2B2B2"/>
            </a:solidFill>
            <a:round/>
            <a:headEnd/>
            <a:tailEnd/>
          </a:ln>
        </p:spPr>
        <p:txBody>
          <a:bodyPr/>
          <a:lstStyle/>
          <a:p>
            <a:endParaRPr lang="en-US"/>
          </a:p>
        </p:txBody>
      </p:sp>
      <p:sp>
        <p:nvSpPr>
          <p:cNvPr id="34241" name="Freeform 449"/>
          <p:cNvSpPr>
            <a:spLocks noChangeAspect="1"/>
          </p:cNvSpPr>
          <p:nvPr/>
        </p:nvSpPr>
        <p:spPr bwMode="auto">
          <a:xfrm>
            <a:off x="8207375" y="4633913"/>
            <a:ext cx="6350" cy="4762"/>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2"/>
                </a:cubicBezTo>
                <a:cubicBezTo>
                  <a:pt x="0" y="2"/>
                  <a:pt x="1" y="1"/>
                  <a:pt x="1" y="1"/>
                </a:cubicBezTo>
                <a:cubicBezTo>
                  <a:pt x="2" y="0"/>
                  <a:pt x="3" y="0"/>
                  <a:pt x="3" y="0"/>
                </a:cubicBezTo>
                <a:cubicBezTo>
                  <a:pt x="4"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42" name="Freeform 450"/>
          <p:cNvSpPr>
            <a:spLocks noChangeAspect="1"/>
          </p:cNvSpPr>
          <p:nvPr/>
        </p:nvSpPr>
        <p:spPr bwMode="auto">
          <a:xfrm>
            <a:off x="7851775" y="4598988"/>
            <a:ext cx="6350" cy="7937"/>
          </a:xfrm>
          <a:custGeom>
            <a:avLst/>
            <a:gdLst>
              <a:gd name="T0" fmla="*/ 2147483647 w 3"/>
              <a:gd name="T1" fmla="*/ 2147483647 h 4"/>
              <a:gd name="T2" fmla="*/ 2147483647 w 3"/>
              <a:gd name="T3" fmla="*/ 2147483647 h 4"/>
              <a:gd name="T4" fmla="*/ 2147483647 w 3"/>
              <a:gd name="T5" fmla="*/ 2147483647 h 4"/>
              <a:gd name="T6" fmla="*/ 0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3" y="2"/>
                  <a:pt x="3" y="3"/>
                  <a:pt x="3" y="3"/>
                </a:cubicBezTo>
                <a:cubicBezTo>
                  <a:pt x="2" y="4"/>
                  <a:pt x="1" y="3"/>
                  <a:pt x="1" y="3"/>
                </a:cubicBezTo>
                <a:cubicBezTo>
                  <a:pt x="0" y="3"/>
                  <a:pt x="0" y="2"/>
                  <a:pt x="0" y="1"/>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43" name="Freeform 451"/>
          <p:cNvSpPr>
            <a:spLocks noChangeAspect="1"/>
          </p:cNvSpPr>
          <p:nvPr/>
        </p:nvSpPr>
        <p:spPr bwMode="auto">
          <a:xfrm>
            <a:off x="7845425" y="4408488"/>
            <a:ext cx="6350" cy="4762"/>
          </a:xfrm>
          <a:custGeom>
            <a:avLst/>
            <a:gdLst>
              <a:gd name="T0" fmla="*/ 2147483647 w 4"/>
              <a:gd name="T1" fmla="*/ 2147483647 h 3"/>
              <a:gd name="T2" fmla="*/ 0 w 4"/>
              <a:gd name="T3" fmla="*/ 2147483647 h 3"/>
              <a:gd name="T4" fmla="*/ 2147483647 w 4"/>
              <a:gd name="T5" fmla="*/ 0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3"/>
                  <a:pt x="0" y="2"/>
                  <a:pt x="0" y="2"/>
                </a:cubicBezTo>
                <a:cubicBezTo>
                  <a:pt x="0" y="1"/>
                  <a:pt x="1" y="0"/>
                  <a:pt x="2" y="0"/>
                </a:cubicBezTo>
                <a:cubicBezTo>
                  <a:pt x="3" y="0"/>
                  <a:pt x="4" y="0"/>
                  <a:pt x="4" y="1"/>
                </a:cubicBezTo>
                <a:cubicBezTo>
                  <a:pt x="4" y="2"/>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44" name="Oval 452"/>
          <p:cNvSpPr>
            <a:spLocks noChangeAspect="1" noChangeArrowheads="1"/>
          </p:cNvSpPr>
          <p:nvPr/>
        </p:nvSpPr>
        <p:spPr bwMode="auto">
          <a:xfrm>
            <a:off x="7396163" y="4368800"/>
            <a:ext cx="6350" cy="9525"/>
          </a:xfrm>
          <a:prstGeom prst="ellipse">
            <a:avLst/>
          </a:prstGeom>
          <a:solidFill>
            <a:srgbClr val="B2B2B2"/>
          </a:solidFill>
          <a:ln w="3175" cap="rnd">
            <a:solidFill>
              <a:srgbClr val="B2B2B2"/>
            </a:solidFill>
            <a:round/>
            <a:headEnd/>
            <a:tailEnd/>
          </a:ln>
        </p:spPr>
        <p:txBody>
          <a:bodyPr/>
          <a:lstStyle/>
          <a:p>
            <a:endParaRPr lang="en-US"/>
          </a:p>
        </p:txBody>
      </p:sp>
      <p:sp>
        <p:nvSpPr>
          <p:cNvPr id="34245" name="Freeform 453"/>
          <p:cNvSpPr>
            <a:spLocks noChangeAspect="1"/>
          </p:cNvSpPr>
          <p:nvPr/>
        </p:nvSpPr>
        <p:spPr bwMode="auto">
          <a:xfrm>
            <a:off x="7213600" y="4451350"/>
            <a:ext cx="4763" cy="7938"/>
          </a:xfrm>
          <a:custGeom>
            <a:avLst/>
            <a:gdLst>
              <a:gd name="T0" fmla="*/ 2147483647 w 3"/>
              <a:gd name="T1" fmla="*/ 2147483647 h 3"/>
              <a:gd name="T2" fmla="*/ 2147483647 w 3"/>
              <a:gd name="T3" fmla="*/ 2147483647 h 3"/>
              <a:gd name="T4" fmla="*/ 2147483647 w 3"/>
              <a:gd name="T5" fmla="*/ 2147483647 h 3"/>
              <a:gd name="T6" fmla="*/ 0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1" y="3"/>
                  <a:pt x="1" y="2"/>
                </a:cubicBezTo>
                <a:cubicBezTo>
                  <a:pt x="0" y="2"/>
                  <a:pt x="0" y="1"/>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46" name="Freeform 454"/>
          <p:cNvSpPr>
            <a:spLocks noChangeAspect="1"/>
          </p:cNvSpPr>
          <p:nvPr/>
        </p:nvSpPr>
        <p:spPr bwMode="auto">
          <a:xfrm>
            <a:off x="7005638" y="4903788"/>
            <a:ext cx="3175" cy="7937"/>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2"/>
                  <a:pt x="0" y="2"/>
                </a:cubicBezTo>
                <a:cubicBezTo>
                  <a:pt x="1" y="1"/>
                  <a:pt x="1" y="0"/>
                  <a:pt x="2" y="0"/>
                </a:cubicBezTo>
                <a:cubicBezTo>
                  <a:pt x="2" y="0"/>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47" name="Freeform 455"/>
          <p:cNvSpPr>
            <a:spLocks noChangeAspect="1"/>
          </p:cNvSpPr>
          <p:nvPr/>
        </p:nvSpPr>
        <p:spPr bwMode="auto">
          <a:xfrm>
            <a:off x="7643813" y="5427663"/>
            <a:ext cx="0" cy="6350"/>
          </a:xfrm>
          <a:custGeom>
            <a:avLst/>
            <a:gdLst>
              <a:gd name="T0" fmla="*/ 0 w 1"/>
              <a:gd name="T1" fmla="*/ 2147483647 h 3"/>
              <a:gd name="T2" fmla="*/ 0 w 1"/>
              <a:gd name="T3" fmla="*/ 2147483647 h 3"/>
              <a:gd name="T4" fmla="*/ 0 w 1"/>
              <a:gd name="T5" fmla="*/ 2147483647 h 3"/>
              <a:gd name="T6" fmla="*/ 0 w 1"/>
              <a:gd name="T7" fmla="*/ 0 h 3"/>
              <a:gd name="T8" fmla="*/ 0 w 1"/>
              <a:gd name="T9" fmla="*/ 2147483647 h 3"/>
              <a:gd name="T10" fmla="*/ 0 60000 65536"/>
              <a:gd name="T11" fmla="*/ 0 60000 65536"/>
              <a:gd name="T12" fmla="*/ 0 60000 65536"/>
              <a:gd name="T13" fmla="*/ 0 60000 65536"/>
              <a:gd name="T14" fmla="*/ 0 60000 65536"/>
              <a:gd name="T15" fmla="*/ 0 w 1"/>
              <a:gd name="T16" fmla="*/ 0 h 3"/>
              <a:gd name="T17" fmla="*/ 0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48" name="Freeform 456"/>
          <p:cNvSpPr>
            <a:spLocks noChangeAspect="1"/>
          </p:cNvSpPr>
          <p:nvPr/>
        </p:nvSpPr>
        <p:spPr bwMode="auto">
          <a:xfrm>
            <a:off x="7634288" y="5561013"/>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49" name="Freeform 457"/>
          <p:cNvSpPr>
            <a:spLocks noChangeAspect="1"/>
          </p:cNvSpPr>
          <p:nvPr/>
        </p:nvSpPr>
        <p:spPr bwMode="auto">
          <a:xfrm>
            <a:off x="7429500" y="4645025"/>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0" name="Freeform 458"/>
          <p:cNvSpPr>
            <a:spLocks noChangeAspect="1"/>
          </p:cNvSpPr>
          <p:nvPr/>
        </p:nvSpPr>
        <p:spPr bwMode="auto">
          <a:xfrm>
            <a:off x="8270875" y="4892675"/>
            <a:ext cx="3175"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1" name="Freeform 459"/>
          <p:cNvSpPr>
            <a:spLocks noChangeAspect="1"/>
          </p:cNvSpPr>
          <p:nvPr/>
        </p:nvSpPr>
        <p:spPr bwMode="auto">
          <a:xfrm>
            <a:off x="8208963" y="4959350"/>
            <a:ext cx="4762"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2" name="Oval 460"/>
          <p:cNvSpPr>
            <a:spLocks noChangeAspect="1" noChangeArrowheads="1"/>
          </p:cNvSpPr>
          <p:nvPr/>
        </p:nvSpPr>
        <p:spPr bwMode="auto">
          <a:xfrm>
            <a:off x="8237538" y="4719638"/>
            <a:ext cx="1587" cy="1587"/>
          </a:xfrm>
          <a:prstGeom prst="ellipse">
            <a:avLst/>
          </a:prstGeom>
          <a:solidFill>
            <a:srgbClr val="B2B2B2"/>
          </a:solidFill>
          <a:ln w="3175" cap="rnd">
            <a:solidFill>
              <a:srgbClr val="B2B2B2"/>
            </a:solidFill>
            <a:round/>
            <a:headEnd/>
            <a:tailEnd/>
          </a:ln>
        </p:spPr>
        <p:txBody>
          <a:bodyPr/>
          <a:lstStyle/>
          <a:p>
            <a:endParaRPr lang="en-US"/>
          </a:p>
        </p:txBody>
      </p:sp>
      <p:sp>
        <p:nvSpPr>
          <p:cNvPr id="34253" name="Freeform 461"/>
          <p:cNvSpPr>
            <a:spLocks noChangeAspect="1"/>
          </p:cNvSpPr>
          <p:nvPr/>
        </p:nvSpPr>
        <p:spPr bwMode="auto">
          <a:xfrm>
            <a:off x="8235950" y="4729163"/>
            <a:ext cx="1588" cy="6350"/>
          </a:xfrm>
          <a:custGeom>
            <a:avLst/>
            <a:gdLst>
              <a:gd name="T0" fmla="*/ 2147483647 w 1"/>
              <a:gd name="T1" fmla="*/ 2147483647 h 3"/>
              <a:gd name="T2" fmla="*/ 0 w 1"/>
              <a:gd name="T3" fmla="*/ 2147483647 h 3"/>
              <a:gd name="T4" fmla="*/ 0 w 1"/>
              <a:gd name="T5" fmla="*/ 2147483647 h 3"/>
              <a:gd name="T6" fmla="*/ 0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0" y="0"/>
                </a:cubicBezTo>
                <a:cubicBezTo>
                  <a:pt x="1" y="1"/>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54" name="Freeform 462"/>
          <p:cNvSpPr>
            <a:spLocks noChangeAspect="1"/>
          </p:cNvSpPr>
          <p:nvPr/>
        </p:nvSpPr>
        <p:spPr bwMode="auto">
          <a:xfrm>
            <a:off x="8262938" y="4868863"/>
            <a:ext cx="4762" cy="7937"/>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2" y="3"/>
                  <a:pt x="2" y="4"/>
                  <a:pt x="1" y="4"/>
                </a:cubicBezTo>
                <a:cubicBezTo>
                  <a:pt x="0" y="4"/>
                  <a:pt x="0" y="3"/>
                  <a:pt x="0" y="2"/>
                </a:cubicBezTo>
                <a:cubicBezTo>
                  <a:pt x="0" y="1"/>
                  <a:pt x="0" y="0"/>
                  <a:pt x="1" y="0"/>
                </a:cubicBezTo>
                <a:cubicBezTo>
                  <a:pt x="3"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5" name="Freeform 463"/>
          <p:cNvSpPr>
            <a:spLocks noChangeAspect="1"/>
          </p:cNvSpPr>
          <p:nvPr/>
        </p:nvSpPr>
        <p:spPr bwMode="auto">
          <a:xfrm>
            <a:off x="8242300" y="4762500"/>
            <a:ext cx="1588" cy="3175"/>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2"/>
                </a:cubicBezTo>
                <a:cubicBezTo>
                  <a:pt x="0" y="2"/>
                  <a:pt x="0" y="1"/>
                  <a:pt x="0" y="1"/>
                </a:cubicBezTo>
                <a:cubicBezTo>
                  <a:pt x="1" y="1"/>
                  <a:pt x="2" y="0"/>
                  <a:pt x="2" y="1"/>
                </a:cubicBezTo>
                <a:cubicBezTo>
                  <a:pt x="2"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56" name="Freeform 464"/>
          <p:cNvSpPr>
            <a:spLocks noChangeAspect="1"/>
          </p:cNvSpPr>
          <p:nvPr/>
        </p:nvSpPr>
        <p:spPr bwMode="auto">
          <a:xfrm>
            <a:off x="7148513" y="3825875"/>
            <a:ext cx="4762" cy="4763"/>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1" y="2"/>
                  <a:pt x="1" y="2"/>
                </a:cubicBezTo>
                <a:cubicBezTo>
                  <a:pt x="0" y="2"/>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7" name="Freeform 465"/>
          <p:cNvSpPr>
            <a:spLocks noChangeAspect="1"/>
          </p:cNvSpPr>
          <p:nvPr/>
        </p:nvSpPr>
        <p:spPr bwMode="auto">
          <a:xfrm>
            <a:off x="7131050" y="4064000"/>
            <a:ext cx="3175" cy="7938"/>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3"/>
                  <a:pt x="0" y="2"/>
                  <a:pt x="0" y="2"/>
                </a:cubicBezTo>
                <a:cubicBezTo>
                  <a:pt x="1" y="1"/>
                  <a:pt x="1" y="0"/>
                  <a:pt x="2" y="1"/>
                </a:cubicBezTo>
                <a:cubicBezTo>
                  <a:pt x="2" y="1"/>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258" name="Freeform 466"/>
          <p:cNvSpPr>
            <a:spLocks noChangeAspect="1"/>
          </p:cNvSpPr>
          <p:nvPr/>
        </p:nvSpPr>
        <p:spPr bwMode="auto">
          <a:xfrm>
            <a:off x="7204075" y="3973513"/>
            <a:ext cx="6350" cy="3175"/>
          </a:xfrm>
          <a:custGeom>
            <a:avLst/>
            <a:gdLst>
              <a:gd name="T0" fmla="*/ 2147483647 w 3"/>
              <a:gd name="T1" fmla="*/ 2147483647 h 2"/>
              <a:gd name="T2" fmla="*/ 2147483647 w 3"/>
              <a:gd name="T3" fmla="*/ 2147483647 h 2"/>
              <a:gd name="T4" fmla="*/ 2147483647 w 3"/>
              <a:gd name="T5" fmla="*/ 2147483647 h 2"/>
              <a:gd name="T6" fmla="*/ 0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1" y="2"/>
                  <a:pt x="1" y="2"/>
                </a:cubicBezTo>
                <a:cubicBezTo>
                  <a:pt x="1" y="1"/>
                  <a:pt x="0" y="1"/>
                  <a:pt x="0"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259" name="Freeform 467"/>
          <p:cNvSpPr>
            <a:spLocks noChangeAspect="1"/>
          </p:cNvSpPr>
          <p:nvPr/>
        </p:nvSpPr>
        <p:spPr bwMode="auto">
          <a:xfrm>
            <a:off x="7277100" y="4084638"/>
            <a:ext cx="3175" cy="6350"/>
          </a:xfrm>
          <a:custGeom>
            <a:avLst/>
            <a:gdLst>
              <a:gd name="T0" fmla="*/ 2147483647 w 2"/>
              <a:gd name="T1" fmla="*/ 2147483647 h 4"/>
              <a:gd name="T2" fmla="*/ 2147483647 w 2"/>
              <a:gd name="T3" fmla="*/ 2147483647 h 4"/>
              <a:gd name="T4" fmla="*/ 0 w 2"/>
              <a:gd name="T5" fmla="*/ 2147483647 h 4"/>
              <a:gd name="T6" fmla="*/ 2147483647 w 2"/>
              <a:gd name="T7" fmla="*/ 2147483647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3"/>
                  <a:pt x="0" y="2"/>
                </a:cubicBezTo>
                <a:cubicBezTo>
                  <a:pt x="0" y="2"/>
                  <a:pt x="0"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60" name="Freeform 468"/>
          <p:cNvSpPr>
            <a:spLocks noChangeAspect="1"/>
          </p:cNvSpPr>
          <p:nvPr/>
        </p:nvSpPr>
        <p:spPr bwMode="auto">
          <a:xfrm>
            <a:off x="7213600" y="4008438"/>
            <a:ext cx="4763" cy="7937"/>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3"/>
                  <a:pt x="2" y="3"/>
                </a:cubicBezTo>
                <a:cubicBezTo>
                  <a:pt x="2" y="3"/>
                  <a:pt x="1" y="3"/>
                  <a:pt x="1" y="2"/>
                </a:cubicBezTo>
                <a:cubicBezTo>
                  <a:pt x="1" y="2"/>
                  <a:pt x="0" y="1"/>
                  <a:pt x="1" y="1"/>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61" name="Freeform 469"/>
          <p:cNvSpPr>
            <a:spLocks noChangeAspect="1"/>
          </p:cNvSpPr>
          <p:nvPr/>
        </p:nvSpPr>
        <p:spPr bwMode="auto">
          <a:xfrm>
            <a:off x="7132638" y="3978275"/>
            <a:ext cx="6350" cy="4763"/>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2" y="3"/>
                  <a:pt x="1" y="2"/>
                </a:cubicBezTo>
                <a:cubicBezTo>
                  <a:pt x="1" y="2"/>
                  <a:pt x="0" y="1"/>
                  <a:pt x="1"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62" name="Freeform 470"/>
          <p:cNvSpPr>
            <a:spLocks noChangeAspect="1"/>
          </p:cNvSpPr>
          <p:nvPr/>
        </p:nvSpPr>
        <p:spPr bwMode="auto">
          <a:xfrm>
            <a:off x="7242175" y="4100513"/>
            <a:ext cx="3175" cy="6350"/>
          </a:xfrm>
          <a:custGeom>
            <a:avLst/>
            <a:gdLst>
              <a:gd name="T0" fmla="*/ 2147483647 w 2"/>
              <a:gd name="T1" fmla="*/ 2147483647 h 3"/>
              <a:gd name="T2" fmla="*/ 2147483647 w 2"/>
              <a:gd name="T3" fmla="*/ 2147483647 h 3"/>
              <a:gd name="T4" fmla="*/ 2147483647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2" y="3"/>
                  <a:pt x="1" y="2"/>
                  <a:pt x="1" y="2"/>
                </a:cubicBezTo>
                <a:cubicBezTo>
                  <a:pt x="0" y="2"/>
                  <a:pt x="0" y="1"/>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63" name="Freeform 471"/>
          <p:cNvSpPr>
            <a:spLocks noChangeAspect="1"/>
          </p:cNvSpPr>
          <p:nvPr/>
        </p:nvSpPr>
        <p:spPr bwMode="auto">
          <a:xfrm>
            <a:off x="7124700" y="4037013"/>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2"/>
                  <a:pt x="0" y="2"/>
                  <a:pt x="0" y="1"/>
                </a:cubicBezTo>
                <a:cubicBezTo>
                  <a:pt x="1" y="1"/>
                  <a:pt x="1" y="0"/>
                  <a:pt x="2" y="0"/>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64" name="Freeform 472"/>
          <p:cNvSpPr>
            <a:spLocks noChangeAspect="1"/>
          </p:cNvSpPr>
          <p:nvPr/>
        </p:nvSpPr>
        <p:spPr bwMode="auto">
          <a:xfrm>
            <a:off x="7156450" y="4057650"/>
            <a:ext cx="3175" cy="4763"/>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1"/>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65" name="Freeform 473"/>
          <p:cNvSpPr>
            <a:spLocks noChangeAspect="1"/>
          </p:cNvSpPr>
          <p:nvPr/>
        </p:nvSpPr>
        <p:spPr bwMode="auto">
          <a:xfrm>
            <a:off x="8224838" y="4660900"/>
            <a:ext cx="4762" cy="317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2" y="2"/>
                </a:cubicBezTo>
                <a:cubicBezTo>
                  <a:pt x="2" y="3"/>
                  <a:pt x="1" y="2"/>
                  <a:pt x="1" y="2"/>
                </a:cubicBezTo>
                <a:cubicBezTo>
                  <a:pt x="1" y="2"/>
                  <a:pt x="0" y="1"/>
                  <a:pt x="1"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66" name="Freeform 474"/>
          <p:cNvSpPr>
            <a:spLocks noChangeAspect="1"/>
          </p:cNvSpPr>
          <p:nvPr/>
        </p:nvSpPr>
        <p:spPr bwMode="auto">
          <a:xfrm>
            <a:off x="8218488" y="4648200"/>
            <a:ext cx="4762"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67" name="Freeform 475"/>
          <p:cNvSpPr>
            <a:spLocks noChangeAspect="1"/>
          </p:cNvSpPr>
          <p:nvPr/>
        </p:nvSpPr>
        <p:spPr bwMode="auto">
          <a:xfrm>
            <a:off x="8107363" y="4605338"/>
            <a:ext cx="4762"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68" name="Freeform 476"/>
          <p:cNvSpPr>
            <a:spLocks noChangeAspect="1"/>
          </p:cNvSpPr>
          <p:nvPr/>
        </p:nvSpPr>
        <p:spPr bwMode="auto">
          <a:xfrm>
            <a:off x="8024813" y="4573588"/>
            <a:ext cx="4762"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1" y="1"/>
                  <a:pt x="1" y="0"/>
                  <a:pt x="2" y="0"/>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69" name="Freeform 477"/>
          <p:cNvSpPr>
            <a:spLocks noChangeAspect="1"/>
          </p:cNvSpPr>
          <p:nvPr/>
        </p:nvSpPr>
        <p:spPr bwMode="auto">
          <a:xfrm>
            <a:off x="8005763" y="4576763"/>
            <a:ext cx="1587"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1" y="1"/>
                  <a:pt x="1" y="0"/>
                  <a:pt x="2"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70" name="Freeform 478"/>
          <p:cNvSpPr>
            <a:spLocks noChangeAspect="1"/>
          </p:cNvSpPr>
          <p:nvPr/>
        </p:nvSpPr>
        <p:spPr bwMode="auto">
          <a:xfrm>
            <a:off x="7985125" y="4525963"/>
            <a:ext cx="3175" cy="6350"/>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3"/>
                  <a:pt x="0" y="2"/>
                  <a:pt x="0" y="1"/>
                </a:cubicBezTo>
                <a:cubicBezTo>
                  <a:pt x="0" y="1"/>
                  <a:pt x="1" y="0"/>
                  <a:pt x="1" y="0"/>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71" name="Freeform 479"/>
          <p:cNvSpPr>
            <a:spLocks noChangeAspect="1"/>
          </p:cNvSpPr>
          <p:nvPr/>
        </p:nvSpPr>
        <p:spPr bwMode="auto">
          <a:xfrm>
            <a:off x="7972425" y="4533900"/>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1"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72" name="Freeform 480"/>
          <p:cNvSpPr>
            <a:spLocks noChangeAspect="1"/>
          </p:cNvSpPr>
          <p:nvPr/>
        </p:nvSpPr>
        <p:spPr bwMode="auto">
          <a:xfrm>
            <a:off x="8061325" y="4573588"/>
            <a:ext cx="6350" cy="6350"/>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1"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73" name="Freeform 481"/>
          <p:cNvSpPr>
            <a:spLocks noChangeAspect="1"/>
          </p:cNvSpPr>
          <p:nvPr/>
        </p:nvSpPr>
        <p:spPr bwMode="auto">
          <a:xfrm>
            <a:off x="8015288" y="4578350"/>
            <a:ext cx="3175" cy="4763"/>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2"/>
                </a:cubicBezTo>
                <a:cubicBezTo>
                  <a:pt x="2" y="3"/>
                  <a:pt x="2" y="3"/>
                  <a:pt x="1" y="2"/>
                </a:cubicBezTo>
                <a:cubicBezTo>
                  <a:pt x="1" y="2"/>
                  <a:pt x="0" y="2"/>
                  <a:pt x="1"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74" name="Freeform 482"/>
          <p:cNvSpPr>
            <a:spLocks noChangeAspect="1"/>
          </p:cNvSpPr>
          <p:nvPr/>
        </p:nvSpPr>
        <p:spPr bwMode="auto">
          <a:xfrm>
            <a:off x="7994650" y="4551363"/>
            <a:ext cx="4763" cy="6350"/>
          </a:xfrm>
          <a:custGeom>
            <a:avLst/>
            <a:gdLst>
              <a:gd name="T0" fmla="*/ 2147483647 w 2"/>
              <a:gd name="T1" fmla="*/ 2147483647 h 3"/>
              <a:gd name="T2" fmla="*/ 2147483647 w 2"/>
              <a:gd name="T3" fmla="*/ 2147483647 h 3"/>
              <a:gd name="T4" fmla="*/ 0 w 2"/>
              <a:gd name="T5" fmla="*/ 2147483647 h 3"/>
              <a:gd name="T6" fmla="*/ 0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2" y="2"/>
                  <a:pt x="2" y="3"/>
                  <a:pt x="1" y="3"/>
                </a:cubicBezTo>
                <a:cubicBezTo>
                  <a:pt x="0" y="3"/>
                  <a:pt x="0" y="2"/>
                  <a:pt x="0" y="2"/>
                </a:cubicBezTo>
                <a:cubicBezTo>
                  <a:pt x="0" y="2"/>
                  <a:pt x="0" y="1"/>
                  <a:pt x="0" y="1"/>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75" name="Freeform 483"/>
          <p:cNvSpPr>
            <a:spLocks noChangeAspect="1"/>
          </p:cNvSpPr>
          <p:nvPr/>
        </p:nvSpPr>
        <p:spPr bwMode="auto">
          <a:xfrm>
            <a:off x="7845425" y="4591050"/>
            <a:ext cx="3175" cy="7938"/>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76" name="Freeform 484"/>
          <p:cNvSpPr>
            <a:spLocks noChangeAspect="1"/>
          </p:cNvSpPr>
          <p:nvPr/>
        </p:nvSpPr>
        <p:spPr bwMode="auto">
          <a:xfrm>
            <a:off x="7835900" y="4375150"/>
            <a:ext cx="6350" cy="3175"/>
          </a:xfrm>
          <a:custGeom>
            <a:avLst/>
            <a:gdLst>
              <a:gd name="T0" fmla="*/ 2147483647 w 3"/>
              <a:gd name="T1" fmla="*/ 2147483647 h 1"/>
              <a:gd name="T2" fmla="*/ 0 w 3"/>
              <a:gd name="T3" fmla="*/ 2147483647 h 1"/>
              <a:gd name="T4" fmla="*/ 2147483647 w 3"/>
              <a:gd name="T5" fmla="*/ 0 h 1"/>
              <a:gd name="T6" fmla="*/ 2147483647 w 3"/>
              <a:gd name="T7" fmla="*/ 2147483647 h 1"/>
              <a:gd name="T8" fmla="*/ 2147483647 w 3"/>
              <a:gd name="T9" fmla="*/ 2147483647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1"/>
                </a:cubicBezTo>
                <a:cubicBezTo>
                  <a:pt x="2" y="1"/>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277" name="Freeform 485"/>
          <p:cNvSpPr>
            <a:spLocks noChangeAspect="1"/>
          </p:cNvSpPr>
          <p:nvPr/>
        </p:nvSpPr>
        <p:spPr bwMode="auto">
          <a:xfrm>
            <a:off x="7945438" y="4460875"/>
            <a:ext cx="1587" cy="4763"/>
          </a:xfrm>
          <a:custGeom>
            <a:avLst/>
            <a:gdLst>
              <a:gd name="T0" fmla="*/ 0 w 1"/>
              <a:gd name="T1" fmla="*/ 2147483647 h 2"/>
              <a:gd name="T2" fmla="*/ 0 w 1"/>
              <a:gd name="T3" fmla="*/ 0 h 2"/>
              <a:gd name="T4" fmla="*/ 2147483647 w 1"/>
              <a:gd name="T5" fmla="*/ 2147483647 h 2"/>
              <a:gd name="T6" fmla="*/ 2147483647 w 1"/>
              <a:gd name="T7" fmla="*/ 2147483647 h 2"/>
              <a:gd name="T8" fmla="*/ 0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1"/>
                  <a:pt x="0" y="0"/>
                  <a:pt x="0" y="0"/>
                </a:cubicBezTo>
                <a:cubicBezTo>
                  <a:pt x="1" y="0"/>
                  <a:pt x="1" y="1"/>
                  <a:pt x="1" y="1"/>
                </a:cubicBezTo>
                <a:cubicBezTo>
                  <a:pt x="1" y="1"/>
                  <a:pt x="1" y="2"/>
                  <a:pt x="1" y="2"/>
                </a:cubicBezTo>
                <a:cubicBezTo>
                  <a:pt x="0" y="2"/>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278" name="Freeform 486"/>
          <p:cNvSpPr>
            <a:spLocks noChangeAspect="1"/>
          </p:cNvSpPr>
          <p:nvPr/>
        </p:nvSpPr>
        <p:spPr bwMode="auto">
          <a:xfrm>
            <a:off x="7577138" y="4570413"/>
            <a:ext cx="3175" cy="3175"/>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79" name="Freeform 487"/>
          <p:cNvSpPr>
            <a:spLocks noChangeAspect="1"/>
          </p:cNvSpPr>
          <p:nvPr/>
        </p:nvSpPr>
        <p:spPr bwMode="auto">
          <a:xfrm>
            <a:off x="7491413" y="4370388"/>
            <a:ext cx="4762"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80" name="Freeform 488"/>
          <p:cNvSpPr>
            <a:spLocks noChangeAspect="1"/>
          </p:cNvSpPr>
          <p:nvPr/>
        </p:nvSpPr>
        <p:spPr bwMode="auto">
          <a:xfrm>
            <a:off x="7458075" y="4459288"/>
            <a:ext cx="3175" cy="1587"/>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281" name="Oval 489"/>
          <p:cNvSpPr>
            <a:spLocks noChangeAspect="1" noChangeArrowheads="1"/>
          </p:cNvSpPr>
          <p:nvPr/>
        </p:nvSpPr>
        <p:spPr bwMode="auto">
          <a:xfrm>
            <a:off x="7339013" y="4535488"/>
            <a:ext cx="4762" cy="6350"/>
          </a:xfrm>
          <a:prstGeom prst="ellipse">
            <a:avLst/>
          </a:prstGeom>
          <a:solidFill>
            <a:srgbClr val="B2B2B2"/>
          </a:solidFill>
          <a:ln w="3175" cap="rnd">
            <a:solidFill>
              <a:srgbClr val="B2B2B2"/>
            </a:solidFill>
            <a:round/>
            <a:headEnd/>
            <a:tailEnd/>
          </a:ln>
        </p:spPr>
        <p:txBody>
          <a:bodyPr/>
          <a:lstStyle/>
          <a:p>
            <a:endParaRPr lang="en-US"/>
          </a:p>
        </p:txBody>
      </p:sp>
      <p:sp>
        <p:nvSpPr>
          <p:cNvPr id="34282" name="Freeform 490"/>
          <p:cNvSpPr>
            <a:spLocks noChangeAspect="1"/>
          </p:cNvSpPr>
          <p:nvPr/>
        </p:nvSpPr>
        <p:spPr bwMode="auto">
          <a:xfrm>
            <a:off x="7308850" y="4560888"/>
            <a:ext cx="3175" cy="3175"/>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0"/>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283" name="Freeform 491"/>
          <p:cNvSpPr>
            <a:spLocks noChangeAspect="1"/>
          </p:cNvSpPr>
          <p:nvPr/>
        </p:nvSpPr>
        <p:spPr bwMode="auto">
          <a:xfrm>
            <a:off x="7366000" y="4556125"/>
            <a:ext cx="1588" cy="4763"/>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3"/>
                </a:cubicBezTo>
                <a:cubicBezTo>
                  <a:pt x="0" y="2"/>
                  <a:pt x="0" y="2"/>
                  <a:pt x="0" y="1"/>
                </a:cubicBezTo>
                <a:cubicBezTo>
                  <a:pt x="0" y="1"/>
                  <a:pt x="1" y="0"/>
                  <a:pt x="1" y="1"/>
                </a:cubicBezTo>
                <a:cubicBezTo>
                  <a:pt x="2"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84" name="Freeform 492"/>
          <p:cNvSpPr>
            <a:spLocks noChangeAspect="1"/>
          </p:cNvSpPr>
          <p:nvPr/>
        </p:nvSpPr>
        <p:spPr bwMode="auto">
          <a:xfrm>
            <a:off x="7366000" y="4560888"/>
            <a:ext cx="4763" cy="7937"/>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85" name="Freeform 493"/>
          <p:cNvSpPr>
            <a:spLocks noChangeAspect="1"/>
          </p:cNvSpPr>
          <p:nvPr/>
        </p:nvSpPr>
        <p:spPr bwMode="auto">
          <a:xfrm>
            <a:off x="7323138" y="4419600"/>
            <a:ext cx="7937" cy="6350"/>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1" y="3"/>
                </a:cubicBezTo>
                <a:cubicBezTo>
                  <a:pt x="0" y="2"/>
                  <a:pt x="0" y="2"/>
                  <a:pt x="1" y="1"/>
                </a:cubicBezTo>
                <a:cubicBezTo>
                  <a:pt x="1" y="1"/>
                  <a:pt x="1" y="0"/>
                  <a:pt x="2"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86" name="Freeform 494"/>
          <p:cNvSpPr>
            <a:spLocks noChangeAspect="1"/>
          </p:cNvSpPr>
          <p:nvPr/>
        </p:nvSpPr>
        <p:spPr bwMode="auto">
          <a:xfrm>
            <a:off x="7373938" y="4354513"/>
            <a:ext cx="4762"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87" name="Freeform 495"/>
          <p:cNvSpPr>
            <a:spLocks noChangeAspect="1"/>
          </p:cNvSpPr>
          <p:nvPr/>
        </p:nvSpPr>
        <p:spPr bwMode="auto">
          <a:xfrm>
            <a:off x="7234238" y="4500563"/>
            <a:ext cx="4762"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88" name="Freeform 496"/>
          <p:cNvSpPr>
            <a:spLocks noChangeAspect="1"/>
          </p:cNvSpPr>
          <p:nvPr/>
        </p:nvSpPr>
        <p:spPr bwMode="auto">
          <a:xfrm>
            <a:off x="7226300" y="4486275"/>
            <a:ext cx="3175" cy="3175"/>
          </a:xfrm>
          <a:custGeom>
            <a:avLst/>
            <a:gdLst>
              <a:gd name="T0" fmla="*/ 2147483647 w 2"/>
              <a:gd name="T1" fmla="*/ 2147483647 h 2"/>
              <a:gd name="T2" fmla="*/ 2147483647 w 2"/>
              <a:gd name="T3" fmla="*/ 2147483647 h 2"/>
              <a:gd name="T4" fmla="*/ 0 w 2"/>
              <a:gd name="T5" fmla="*/ 2147483647 h 2"/>
              <a:gd name="T6" fmla="*/ 0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2"/>
                  <a:pt x="1" y="2"/>
                </a:cubicBezTo>
                <a:cubicBezTo>
                  <a:pt x="0" y="2"/>
                  <a:pt x="0" y="2"/>
                  <a:pt x="0" y="1"/>
                </a:cubicBezTo>
                <a:cubicBezTo>
                  <a:pt x="0" y="1"/>
                  <a:pt x="0" y="0"/>
                  <a:pt x="0" y="0"/>
                </a:cubicBezTo>
                <a:cubicBezTo>
                  <a:pt x="1" y="0"/>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289" name="Freeform 497"/>
          <p:cNvSpPr>
            <a:spLocks noChangeAspect="1"/>
          </p:cNvSpPr>
          <p:nvPr/>
        </p:nvSpPr>
        <p:spPr bwMode="auto">
          <a:xfrm>
            <a:off x="7313613" y="4330700"/>
            <a:ext cx="4762" cy="4763"/>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90" name="Freeform 498"/>
          <p:cNvSpPr>
            <a:spLocks noChangeAspect="1"/>
          </p:cNvSpPr>
          <p:nvPr/>
        </p:nvSpPr>
        <p:spPr bwMode="auto">
          <a:xfrm>
            <a:off x="7313613" y="4322763"/>
            <a:ext cx="1587"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0"/>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91" name="Freeform 499"/>
          <p:cNvSpPr>
            <a:spLocks noChangeAspect="1"/>
          </p:cNvSpPr>
          <p:nvPr/>
        </p:nvSpPr>
        <p:spPr bwMode="auto">
          <a:xfrm>
            <a:off x="7318375" y="4341813"/>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92" name="Freeform 500"/>
          <p:cNvSpPr>
            <a:spLocks noChangeAspect="1"/>
          </p:cNvSpPr>
          <p:nvPr/>
        </p:nvSpPr>
        <p:spPr bwMode="auto">
          <a:xfrm>
            <a:off x="7216775" y="4391025"/>
            <a:ext cx="1588" cy="6350"/>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93" name="Freeform 501"/>
          <p:cNvSpPr>
            <a:spLocks noChangeAspect="1"/>
          </p:cNvSpPr>
          <p:nvPr/>
        </p:nvSpPr>
        <p:spPr bwMode="auto">
          <a:xfrm>
            <a:off x="7229475" y="4394200"/>
            <a:ext cx="4763" cy="3175"/>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1" y="2"/>
                  <a:pt x="0" y="1"/>
                  <a:pt x="1" y="1"/>
                </a:cubicBezTo>
                <a:cubicBezTo>
                  <a:pt x="1" y="1"/>
                  <a:pt x="1"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94" name="Freeform 502"/>
          <p:cNvSpPr>
            <a:spLocks noChangeAspect="1"/>
          </p:cNvSpPr>
          <p:nvPr/>
        </p:nvSpPr>
        <p:spPr bwMode="auto">
          <a:xfrm>
            <a:off x="7313613" y="4352925"/>
            <a:ext cx="1587" cy="3175"/>
          </a:xfrm>
          <a:custGeom>
            <a:avLst/>
            <a:gdLst>
              <a:gd name="T0" fmla="*/ 2147483647 w 1"/>
              <a:gd name="T1" fmla="*/ 2147483647 h 2"/>
              <a:gd name="T2" fmla="*/ 0 w 1"/>
              <a:gd name="T3" fmla="*/ 2147483647 h 2"/>
              <a:gd name="T4" fmla="*/ 0 w 1"/>
              <a:gd name="T5" fmla="*/ 2147483647 h 2"/>
              <a:gd name="T6" fmla="*/ 2147483647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295" name="Freeform 503"/>
          <p:cNvSpPr>
            <a:spLocks noChangeAspect="1"/>
          </p:cNvSpPr>
          <p:nvPr/>
        </p:nvSpPr>
        <p:spPr bwMode="auto">
          <a:xfrm>
            <a:off x="7313613" y="4360863"/>
            <a:ext cx="1587" cy="6350"/>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96" name="Oval 504"/>
          <p:cNvSpPr>
            <a:spLocks noChangeAspect="1" noChangeArrowheads="1"/>
          </p:cNvSpPr>
          <p:nvPr/>
        </p:nvSpPr>
        <p:spPr bwMode="auto">
          <a:xfrm>
            <a:off x="7213600" y="4437063"/>
            <a:ext cx="4763" cy="6350"/>
          </a:xfrm>
          <a:prstGeom prst="ellipse">
            <a:avLst/>
          </a:prstGeom>
          <a:solidFill>
            <a:srgbClr val="B2B2B2"/>
          </a:solidFill>
          <a:ln w="3175" cap="rnd">
            <a:solidFill>
              <a:srgbClr val="B2B2B2"/>
            </a:solidFill>
            <a:round/>
            <a:headEnd/>
            <a:tailEnd/>
          </a:ln>
        </p:spPr>
        <p:txBody>
          <a:bodyPr/>
          <a:lstStyle/>
          <a:p>
            <a:endParaRPr lang="en-US"/>
          </a:p>
        </p:txBody>
      </p:sp>
      <p:sp>
        <p:nvSpPr>
          <p:cNvPr id="34297" name="Freeform 505"/>
          <p:cNvSpPr>
            <a:spLocks noChangeAspect="1"/>
          </p:cNvSpPr>
          <p:nvPr/>
        </p:nvSpPr>
        <p:spPr bwMode="auto">
          <a:xfrm>
            <a:off x="7234238" y="4570413"/>
            <a:ext cx="4762" cy="3175"/>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98" name="Freeform 506"/>
          <p:cNvSpPr>
            <a:spLocks noChangeAspect="1"/>
          </p:cNvSpPr>
          <p:nvPr/>
        </p:nvSpPr>
        <p:spPr bwMode="auto">
          <a:xfrm>
            <a:off x="7180263" y="4625975"/>
            <a:ext cx="3175" cy="6350"/>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0" y="3"/>
                </a:cubicBezTo>
                <a:cubicBezTo>
                  <a:pt x="0" y="2"/>
                  <a:pt x="0" y="2"/>
                  <a:pt x="0" y="1"/>
                </a:cubicBezTo>
                <a:cubicBezTo>
                  <a:pt x="1" y="1"/>
                  <a:pt x="1" y="0"/>
                  <a:pt x="2"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99" name="Freeform 507"/>
          <p:cNvSpPr>
            <a:spLocks noChangeAspect="1"/>
          </p:cNvSpPr>
          <p:nvPr/>
        </p:nvSpPr>
        <p:spPr bwMode="auto">
          <a:xfrm>
            <a:off x="7218363" y="4564063"/>
            <a:ext cx="11112" cy="12700"/>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300" name="Freeform 508"/>
          <p:cNvSpPr>
            <a:spLocks noChangeAspect="1"/>
          </p:cNvSpPr>
          <p:nvPr/>
        </p:nvSpPr>
        <p:spPr bwMode="auto">
          <a:xfrm>
            <a:off x="7243763" y="4562475"/>
            <a:ext cx="19050" cy="11113"/>
          </a:xfrm>
          <a:custGeom>
            <a:avLst/>
            <a:gdLst>
              <a:gd name="T0" fmla="*/ 2147483647 w 11"/>
              <a:gd name="T1" fmla="*/ 2147483647 h 5"/>
              <a:gd name="T2" fmla="*/ 2147483647 w 11"/>
              <a:gd name="T3" fmla="*/ 2147483647 h 5"/>
              <a:gd name="T4" fmla="*/ 2147483647 w 11"/>
              <a:gd name="T5" fmla="*/ 2147483647 h 5"/>
              <a:gd name="T6" fmla="*/ 2147483647 w 11"/>
              <a:gd name="T7" fmla="*/ 2147483647 h 5"/>
              <a:gd name="T8" fmla="*/ 2147483647 w 11"/>
              <a:gd name="T9" fmla="*/ 2147483647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301" name="Freeform 509"/>
          <p:cNvSpPr>
            <a:spLocks noChangeAspect="1"/>
          </p:cNvSpPr>
          <p:nvPr/>
        </p:nvSpPr>
        <p:spPr bwMode="auto">
          <a:xfrm>
            <a:off x="7273925" y="4548188"/>
            <a:ext cx="26988" cy="12700"/>
          </a:xfrm>
          <a:custGeom>
            <a:avLst/>
            <a:gdLst>
              <a:gd name="T0" fmla="*/ 2147483647 w 15"/>
              <a:gd name="T1" fmla="*/ 2147483647 h 7"/>
              <a:gd name="T2" fmla="*/ 2147483647 w 15"/>
              <a:gd name="T3" fmla="*/ 2147483647 h 7"/>
              <a:gd name="T4" fmla="*/ 2147483647 w 15"/>
              <a:gd name="T5" fmla="*/ 2147483647 h 7"/>
              <a:gd name="T6" fmla="*/ 2147483647 w 15"/>
              <a:gd name="T7" fmla="*/ 2147483647 h 7"/>
              <a:gd name="T8" fmla="*/ 2147483647 w 15"/>
              <a:gd name="T9" fmla="*/ 2147483647 h 7"/>
              <a:gd name="T10" fmla="*/ 2147483647 w 15"/>
              <a:gd name="T11" fmla="*/ 2147483647 h 7"/>
              <a:gd name="T12" fmla="*/ 2147483647 w 15"/>
              <a:gd name="T13" fmla="*/ 2147483647 h 7"/>
              <a:gd name="T14" fmla="*/ 2147483647 w 15"/>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02" name="Freeform 510"/>
          <p:cNvSpPr>
            <a:spLocks noChangeAspect="1"/>
          </p:cNvSpPr>
          <p:nvPr/>
        </p:nvSpPr>
        <p:spPr bwMode="auto">
          <a:xfrm>
            <a:off x="7194550" y="4468813"/>
            <a:ext cx="14288" cy="20637"/>
          </a:xfrm>
          <a:custGeom>
            <a:avLst/>
            <a:gdLst>
              <a:gd name="T0" fmla="*/ 2147483647 w 7"/>
              <a:gd name="T1" fmla="*/ 2147483647 h 13"/>
              <a:gd name="T2" fmla="*/ 2147483647 w 7"/>
              <a:gd name="T3" fmla="*/ 2147483647 h 13"/>
              <a:gd name="T4" fmla="*/ 2147483647 w 7"/>
              <a:gd name="T5" fmla="*/ 2147483647 h 13"/>
              <a:gd name="T6" fmla="*/ 2147483647 w 7"/>
              <a:gd name="T7" fmla="*/ 2147483647 h 13"/>
              <a:gd name="T8" fmla="*/ 2147483647 w 7"/>
              <a:gd name="T9" fmla="*/ 2147483647 h 13"/>
              <a:gd name="T10" fmla="*/ 2147483647 w 7"/>
              <a:gd name="T11" fmla="*/ 2147483647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303" name="Freeform 511"/>
          <p:cNvSpPr>
            <a:spLocks noChangeAspect="1"/>
          </p:cNvSpPr>
          <p:nvPr/>
        </p:nvSpPr>
        <p:spPr bwMode="auto">
          <a:xfrm>
            <a:off x="7183438" y="4483100"/>
            <a:ext cx="7937" cy="6350"/>
          </a:xfrm>
          <a:custGeom>
            <a:avLst/>
            <a:gdLst>
              <a:gd name="T0" fmla="*/ 2147483647 w 5"/>
              <a:gd name="T1" fmla="*/ 0 h 4"/>
              <a:gd name="T2" fmla="*/ 2147483647 w 5"/>
              <a:gd name="T3" fmla="*/ 2147483647 h 4"/>
              <a:gd name="T4" fmla="*/ 2147483647 w 5"/>
              <a:gd name="T5" fmla="*/ 2147483647 h 4"/>
              <a:gd name="T6" fmla="*/ 2147483647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304" name="Freeform 512"/>
          <p:cNvSpPr>
            <a:spLocks noChangeAspect="1"/>
          </p:cNvSpPr>
          <p:nvPr/>
        </p:nvSpPr>
        <p:spPr bwMode="auto">
          <a:xfrm>
            <a:off x="7204075" y="4460875"/>
            <a:ext cx="15875" cy="38100"/>
          </a:xfrm>
          <a:custGeom>
            <a:avLst/>
            <a:gdLst>
              <a:gd name="T0" fmla="*/ 2147483647 w 9"/>
              <a:gd name="T1" fmla="*/ 2147483647 h 20"/>
              <a:gd name="T2" fmla="*/ 2147483647 w 9"/>
              <a:gd name="T3" fmla="*/ 2147483647 h 20"/>
              <a:gd name="T4" fmla="*/ 2147483647 w 9"/>
              <a:gd name="T5" fmla="*/ 2147483647 h 20"/>
              <a:gd name="T6" fmla="*/ 2147483647 w 9"/>
              <a:gd name="T7" fmla="*/ 2147483647 h 20"/>
              <a:gd name="T8" fmla="*/ 2147483647 w 9"/>
              <a:gd name="T9" fmla="*/ 2147483647 h 20"/>
              <a:gd name="T10" fmla="*/ 2147483647 w 9"/>
              <a:gd name="T11" fmla="*/ 2147483647 h 20"/>
              <a:gd name="T12" fmla="*/ 2147483647 w 9"/>
              <a:gd name="T13" fmla="*/ 2147483647 h 20"/>
              <a:gd name="T14" fmla="*/ 2147483647 w 9"/>
              <a:gd name="T15" fmla="*/ 2147483647 h 20"/>
              <a:gd name="T16" fmla="*/ 2147483647 w 9"/>
              <a:gd name="T17" fmla="*/ 2147483647 h 20"/>
              <a:gd name="T18" fmla="*/ 2147483647 w 9"/>
              <a:gd name="T19" fmla="*/ 2147483647 h 20"/>
              <a:gd name="T20" fmla="*/ 2147483647 w 9"/>
              <a:gd name="T21" fmla="*/ 2147483647 h 20"/>
              <a:gd name="T22" fmla="*/ 2147483647 w 9"/>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solidFill>
            <a:srgbClr val="B2B2B2"/>
          </a:solidFill>
          <a:ln w="3175" cap="rnd">
            <a:solidFill>
              <a:srgbClr val="B2B2B2"/>
            </a:solidFill>
            <a:round/>
            <a:headEnd/>
            <a:tailEnd/>
          </a:ln>
        </p:spPr>
        <p:txBody>
          <a:bodyPr/>
          <a:lstStyle/>
          <a:p>
            <a:endParaRPr lang="en-US"/>
          </a:p>
        </p:txBody>
      </p:sp>
      <p:sp>
        <p:nvSpPr>
          <p:cNvPr id="34305" name="Freeform 513"/>
          <p:cNvSpPr>
            <a:spLocks noChangeAspect="1"/>
          </p:cNvSpPr>
          <p:nvPr/>
        </p:nvSpPr>
        <p:spPr bwMode="auto">
          <a:xfrm>
            <a:off x="7254875" y="4570413"/>
            <a:ext cx="53975" cy="30162"/>
          </a:xfrm>
          <a:custGeom>
            <a:avLst/>
            <a:gdLst>
              <a:gd name="T0" fmla="*/ 2147483647 w 29"/>
              <a:gd name="T1" fmla="*/ 2147483647 h 17"/>
              <a:gd name="T2" fmla="*/ 2147483647 w 29"/>
              <a:gd name="T3" fmla="*/ 2147483647 h 17"/>
              <a:gd name="T4" fmla="*/ 2147483647 w 29"/>
              <a:gd name="T5" fmla="*/ 2147483647 h 17"/>
              <a:gd name="T6" fmla="*/ 2147483647 w 29"/>
              <a:gd name="T7" fmla="*/ 2147483647 h 17"/>
              <a:gd name="T8" fmla="*/ 2147483647 w 29"/>
              <a:gd name="T9" fmla="*/ 2147483647 h 17"/>
              <a:gd name="T10" fmla="*/ 2147483647 w 29"/>
              <a:gd name="T11" fmla="*/ 2147483647 h 17"/>
              <a:gd name="T12" fmla="*/ 2147483647 w 29"/>
              <a:gd name="T13" fmla="*/ 2147483647 h 17"/>
              <a:gd name="T14" fmla="*/ 2147483647 w 29"/>
              <a:gd name="T15" fmla="*/ 2147483647 h 17"/>
              <a:gd name="T16" fmla="*/ 2147483647 w 29"/>
              <a:gd name="T17" fmla="*/ 2147483647 h 17"/>
              <a:gd name="T18" fmla="*/ 2147483647 w 29"/>
              <a:gd name="T19" fmla="*/ 2147483647 h 17"/>
              <a:gd name="T20" fmla="*/ 0 w 29"/>
              <a:gd name="T21" fmla="*/ 2147483647 h 17"/>
              <a:gd name="T22" fmla="*/ 2147483647 w 29"/>
              <a:gd name="T23" fmla="*/ 2147483647 h 17"/>
              <a:gd name="T24" fmla="*/ 2147483647 w 2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solidFill>
            <a:srgbClr val="B2B2B2"/>
          </a:solidFill>
          <a:ln w="3175" cap="rnd">
            <a:solidFill>
              <a:srgbClr val="B2B2B2"/>
            </a:solidFill>
            <a:round/>
            <a:headEnd/>
            <a:tailEnd/>
          </a:ln>
        </p:spPr>
        <p:txBody>
          <a:bodyPr/>
          <a:lstStyle/>
          <a:p>
            <a:endParaRPr lang="en-US"/>
          </a:p>
        </p:txBody>
      </p:sp>
      <p:sp>
        <p:nvSpPr>
          <p:cNvPr id="34306" name="Freeform 514"/>
          <p:cNvSpPr>
            <a:spLocks noChangeAspect="1"/>
          </p:cNvSpPr>
          <p:nvPr/>
        </p:nvSpPr>
        <p:spPr bwMode="auto">
          <a:xfrm>
            <a:off x="7245350" y="4387850"/>
            <a:ext cx="26988" cy="11113"/>
          </a:xfrm>
          <a:custGeom>
            <a:avLst/>
            <a:gdLst>
              <a:gd name="T0" fmla="*/ 2147483647 w 14"/>
              <a:gd name="T1" fmla="*/ 2147483647 h 7"/>
              <a:gd name="T2" fmla="*/ 2147483647 w 14"/>
              <a:gd name="T3" fmla="*/ 2147483647 h 7"/>
              <a:gd name="T4" fmla="*/ 2147483647 w 14"/>
              <a:gd name="T5" fmla="*/ 2147483647 h 7"/>
              <a:gd name="T6" fmla="*/ 2147483647 w 14"/>
              <a:gd name="T7" fmla="*/ 2147483647 h 7"/>
              <a:gd name="T8" fmla="*/ 2147483647 w 14"/>
              <a:gd name="T9" fmla="*/ 2147483647 h 7"/>
              <a:gd name="T10" fmla="*/ 2147483647 w 14"/>
              <a:gd name="T11" fmla="*/ 2147483647 h 7"/>
              <a:gd name="T12" fmla="*/ 2147483647 w 14"/>
              <a:gd name="T13" fmla="*/ 2147483647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307" name="Freeform 515"/>
          <p:cNvSpPr>
            <a:spLocks noChangeAspect="1"/>
          </p:cNvSpPr>
          <p:nvPr/>
        </p:nvSpPr>
        <p:spPr bwMode="auto">
          <a:xfrm>
            <a:off x="7210425" y="4373563"/>
            <a:ext cx="23813" cy="15875"/>
          </a:xfrm>
          <a:custGeom>
            <a:avLst/>
            <a:gdLst>
              <a:gd name="T0" fmla="*/ 2147483647 w 13"/>
              <a:gd name="T1" fmla="*/ 2147483647 h 8"/>
              <a:gd name="T2" fmla="*/ 2147483647 w 13"/>
              <a:gd name="T3" fmla="*/ 2147483647 h 8"/>
              <a:gd name="T4" fmla="*/ 2147483647 w 13"/>
              <a:gd name="T5" fmla="*/ 2147483647 h 8"/>
              <a:gd name="T6" fmla="*/ 2147483647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2147483647 h 8"/>
              <a:gd name="T16" fmla="*/ 2147483647 w 13"/>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solidFill>
            <a:srgbClr val="B2B2B2"/>
          </a:solidFill>
          <a:ln w="3175" cap="rnd">
            <a:solidFill>
              <a:srgbClr val="B2B2B2"/>
            </a:solidFill>
            <a:round/>
            <a:headEnd/>
            <a:tailEnd/>
          </a:ln>
        </p:spPr>
        <p:txBody>
          <a:bodyPr/>
          <a:lstStyle/>
          <a:p>
            <a:endParaRPr lang="en-US"/>
          </a:p>
        </p:txBody>
      </p:sp>
      <p:sp>
        <p:nvSpPr>
          <p:cNvPr id="34308" name="Freeform 516"/>
          <p:cNvSpPr>
            <a:spLocks noChangeAspect="1"/>
          </p:cNvSpPr>
          <p:nvPr/>
        </p:nvSpPr>
        <p:spPr bwMode="auto">
          <a:xfrm>
            <a:off x="7273925" y="4391025"/>
            <a:ext cx="22225" cy="4763"/>
          </a:xfrm>
          <a:custGeom>
            <a:avLst/>
            <a:gdLst>
              <a:gd name="T0" fmla="*/ 0 w 13"/>
              <a:gd name="T1" fmla="*/ 0 h 2"/>
              <a:gd name="T2" fmla="*/ 0 w 13"/>
              <a:gd name="T3" fmla="*/ 2147483647 h 2"/>
              <a:gd name="T4" fmla="*/ 2147483647 w 13"/>
              <a:gd name="T5" fmla="*/ 2147483647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solidFill>
            <a:srgbClr val="B2B2B2"/>
          </a:solidFill>
          <a:ln w="3175" cap="rnd">
            <a:solidFill>
              <a:srgbClr val="B2B2B2"/>
            </a:solidFill>
            <a:round/>
            <a:headEnd/>
            <a:tailEnd/>
          </a:ln>
        </p:spPr>
        <p:txBody>
          <a:bodyPr/>
          <a:lstStyle/>
          <a:p>
            <a:endParaRPr lang="en-US"/>
          </a:p>
        </p:txBody>
      </p:sp>
      <p:sp>
        <p:nvSpPr>
          <p:cNvPr id="34309" name="Freeform 517"/>
          <p:cNvSpPr>
            <a:spLocks noChangeAspect="1"/>
          </p:cNvSpPr>
          <p:nvPr/>
        </p:nvSpPr>
        <p:spPr bwMode="auto">
          <a:xfrm>
            <a:off x="7285038" y="4425950"/>
            <a:ext cx="30162" cy="22225"/>
          </a:xfrm>
          <a:custGeom>
            <a:avLst/>
            <a:gdLst>
              <a:gd name="T0" fmla="*/ 2147483647 w 17"/>
              <a:gd name="T1" fmla="*/ 2147483647 h 12"/>
              <a:gd name="T2" fmla="*/ 2147483647 w 17"/>
              <a:gd name="T3" fmla="*/ 2147483647 h 12"/>
              <a:gd name="T4" fmla="*/ 2147483647 w 17"/>
              <a:gd name="T5" fmla="*/ 2147483647 h 12"/>
              <a:gd name="T6" fmla="*/ 2147483647 w 17"/>
              <a:gd name="T7" fmla="*/ 2147483647 h 12"/>
              <a:gd name="T8" fmla="*/ 2147483647 w 17"/>
              <a:gd name="T9" fmla="*/ 2147483647 h 12"/>
              <a:gd name="T10" fmla="*/ 2147483647 w 17"/>
              <a:gd name="T11" fmla="*/ 2147483647 h 12"/>
              <a:gd name="T12" fmla="*/ 2147483647 w 17"/>
              <a:gd name="T13" fmla="*/ 2147483647 h 12"/>
              <a:gd name="T14" fmla="*/ 2147483647 w 17"/>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solidFill>
            <a:srgbClr val="B2B2B2"/>
          </a:solidFill>
          <a:ln w="3175" cap="rnd">
            <a:solidFill>
              <a:srgbClr val="B2B2B2"/>
            </a:solidFill>
            <a:round/>
            <a:headEnd/>
            <a:tailEnd/>
          </a:ln>
        </p:spPr>
        <p:txBody>
          <a:bodyPr/>
          <a:lstStyle/>
          <a:p>
            <a:endParaRPr lang="en-US"/>
          </a:p>
        </p:txBody>
      </p:sp>
      <p:sp>
        <p:nvSpPr>
          <p:cNvPr id="34310" name="Freeform 518"/>
          <p:cNvSpPr>
            <a:spLocks noChangeAspect="1"/>
          </p:cNvSpPr>
          <p:nvPr/>
        </p:nvSpPr>
        <p:spPr bwMode="auto">
          <a:xfrm>
            <a:off x="7315200" y="4379913"/>
            <a:ext cx="20638" cy="11112"/>
          </a:xfrm>
          <a:custGeom>
            <a:avLst/>
            <a:gdLst>
              <a:gd name="T0" fmla="*/ 2147483647 w 11"/>
              <a:gd name="T1" fmla="*/ 0 h 6"/>
              <a:gd name="T2" fmla="*/ 2147483647 w 11"/>
              <a:gd name="T3" fmla="*/ 2147483647 h 6"/>
              <a:gd name="T4" fmla="*/ 2147483647 w 11"/>
              <a:gd name="T5" fmla="*/ 2147483647 h 6"/>
              <a:gd name="T6" fmla="*/ 2147483647 w 11"/>
              <a:gd name="T7" fmla="*/ 2147483647 h 6"/>
              <a:gd name="T8" fmla="*/ 0 w 11"/>
              <a:gd name="T9" fmla="*/ 2147483647 h 6"/>
              <a:gd name="T10" fmla="*/ 2147483647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311" name="Freeform 519"/>
          <p:cNvSpPr>
            <a:spLocks noChangeAspect="1"/>
          </p:cNvSpPr>
          <p:nvPr/>
        </p:nvSpPr>
        <p:spPr bwMode="auto">
          <a:xfrm>
            <a:off x="7318375" y="4286250"/>
            <a:ext cx="33338" cy="80963"/>
          </a:xfrm>
          <a:custGeom>
            <a:avLst/>
            <a:gdLst>
              <a:gd name="T0" fmla="*/ 2147483647 w 19"/>
              <a:gd name="T1" fmla="*/ 2147483647 h 44"/>
              <a:gd name="T2" fmla="*/ 2147483647 w 19"/>
              <a:gd name="T3" fmla="*/ 2147483647 h 44"/>
              <a:gd name="T4" fmla="*/ 2147483647 w 19"/>
              <a:gd name="T5" fmla="*/ 2147483647 h 44"/>
              <a:gd name="T6" fmla="*/ 2147483647 w 19"/>
              <a:gd name="T7" fmla="*/ 2147483647 h 44"/>
              <a:gd name="T8" fmla="*/ 2147483647 w 19"/>
              <a:gd name="T9" fmla="*/ 2147483647 h 44"/>
              <a:gd name="T10" fmla="*/ 2147483647 w 19"/>
              <a:gd name="T11" fmla="*/ 2147483647 h 44"/>
              <a:gd name="T12" fmla="*/ 2147483647 w 19"/>
              <a:gd name="T13" fmla="*/ 2147483647 h 44"/>
              <a:gd name="T14" fmla="*/ 2147483647 w 19"/>
              <a:gd name="T15" fmla="*/ 2147483647 h 44"/>
              <a:gd name="T16" fmla="*/ 2147483647 w 19"/>
              <a:gd name="T17" fmla="*/ 2147483647 h 44"/>
              <a:gd name="T18" fmla="*/ 2147483647 w 19"/>
              <a:gd name="T19" fmla="*/ 2147483647 h 44"/>
              <a:gd name="T20" fmla="*/ 2147483647 w 19"/>
              <a:gd name="T21" fmla="*/ 2147483647 h 44"/>
              <a:gd name="T22" fmla="*/ 2147483647 w 19"/>
              <a:gd name="T23" fmla="*/ 2147483647 h 44"/>
              <a:gd name="T24" fmla="*/ 2147483647 w 19"/>
              <a:gd name="T25" fmla="*/ 2147483647 h 44"/>
              <a:gd name="T26" fmla="*/ 2147483647 w 19"/>
              <a:gd name="T27" fmla="*/ 2147483647 h 44"/>
              <a:gd name="T28" fmla="*/ 2147483647 w 19"/>
              <a:gd name="T29" fmla="*/ 2147483647 h 44"/>
              <a:gd name="T30" fmla="*/ 2147483647 w 19"/>
              <a:gd name="T31" fmla="*/ 2147483647 h 44"/>
              <a:gd name="T32" fmla="*/ 2147483647 w 19"/>
              <a:gd name="T33" fmla="*/ 2147483647 h 44"/>
              <a:gd name="T34" fmla="*/ 2147483647 w 19"/>
              <a:gd name="T35" fmla="*/ 2147483647 h 44"/>
              <a:gd name="T36" fmla="*/ 2147483647 w 19"/>
              <a:gd name="T37" fmla="*/ 2147483647 h 44"/>
              <a:gd name="T38" fmla="*/ 2147483647 w 19"/>
              <a:gd name="T39" fmla="*/ 2147483647 h 44"/>
              <a:gd name="T40" fmla="*/ 2147483647 w 19"/>
              <a:gd name="T41" fmla="*/ 2147483647 h 44"/>
              <a:gd name="T42" fmla="*/ 2147483647 w 19"/>
              <a:gd name="T43" fmla="*/ 0 h 44"/>
              <a:gd name="T44" fmla="*/ 2147483647 w 19"/>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solidFill>
            <a:srgbClr val="B2B2B2"/>
          </a:solidFill>
          <a:ln w="3175" cap="rnd">
            <a:solidFill>
              <a:srgbClr val="B2B2B2"/>
            </a:solidFill>
            <a:round/>
            <a:headEnd/>
            <a:tailEnd/>
          </a:ln>
        </p:spPr>
        <p:txBody>
          <a:bodyPr/>
          <a:lstStyle/>
          <a:p>
            <a:endParaRPr lang="en-US"/>
          </a:p>
        </p:txBody>
      </p:sp>
      <p:sp>
        <p:nvSpPr>
          <p:cNvPr id="34312" name="Freeform 520"/>
          <p:cNvSpPr>
            <a:spLocks noChangeAspect="1"/>
          </p:cNvSpPr>
          <p:nvPr/>
        </p:nvSpPr>
        <p:spPr bwMode="auto">
          <a:xfrm>
            <a:off x="7335838" y="4275138"/>
            <a:ext cx="12700" cy="17462"/>
          </a:xfrm>
          <a:custGeom>
            <a:avLst/>
            <a:gdLst>
              <a:gd name="T0" fmla="*/ 2147483647 w 7"/>
              <a:gd name="T1" fmla="*/ 2147483647 h 9"/>
              <a:gd name="T2" fmla="*/ 2147483647 w 7"/>
              <a:gd name="T3" fmla="*/ 2147483647 h 9"/>
              <a:gd name="T4" fmla="*/ 2147483647 w 7"/>
              <a:gd name="T5" fmla="*/ 2147483647 h 9"/>
              <a:gd name="T6" fmla="*/ 2147483647 w 7"/>
              <a:gd name="T7" fmla="*/ 2147483647 h 9"/>
              <a:gd name="T8" fmla="*/ 2147483647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313" name="Freeform 521"/>
          <p:cNvSpPr>
            <a:spLocks noChangeAspect="1"/>
          </p:cNvSpPr>
          <p:nvPr/>
        </p:nvSpPr>
        <p:spPr bwMode="auto">
          <a:xfrm>
            <a:off x="7318375" y="4354513"/>
            <a:ext cx="4763" cy="11112"/>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2"/>
                </a:moveTo>
                <a:cubicBezTo>
                  <a:pt x="4" y="2"/>
                  <a:pt x="4" y="4"/>
                  <a:pt x="4" y="5"/>
                </a:cubicBezTo>
                <a:cubicBezTo>
                  <a:pt x="3" y="6"/>
                  <a:pt x="1" y="6"/>
                  <a:pt x="1" y="5"/>
                </a:cubicBezTo>
                <a:cubicBezTo>
                  <a:pt x="0" y="4"/>
                  <a:pt x="0" y="2"/>
                  <a:pt x="1" y="1"/>
                </a:cubicBezTo>
                <a:cubicBezTo>
                  <a:pt x="1"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314" name="Freeform 522"/>
          <p:cNvSpPr>
            <a:spLocks noChangeAspect="1"/>
          </p:cNvSpPr>
          <p:nvPr/>
        </p:nvSpPr>
        <p:spPr bwMode="auto">
          <a:xfrm>
            <a:off x="7332663" y="4416425"/>
            <a:ext cx="65087" cy="28575"/>
          </a:xfrm>
          <a:custGeom>
            <a:avLst/>
            <a:gdLst>
              <a:gd name="T0" fmla="*/ 2147483647 w 35"/>
              <a:gd name="T1" fmla="*/ 2147483647 h 16"/>
              <a:gd name="T2" fmla="*/ 2147483647 w 35"/>
              <a:gd name="T3" fmla="*/ 2147483647 h 16"/>
              <a:gd name="T4" fmla="*/ 2147483647 w 35"/>
              <a:gd name="T5" fmla="*/ 2147483647 h 16"/>
              <a:gd name="T6" fmla="*/ 2147483647 w 35"/>
              <a:gd name="T7" fmla="*/ 2147483647 h 16"/>
              <a:gd name="T8" fmla="*/ 2147483647 w 35"/>
              <a:gd name="T9" fmla="*/ 2147483647 h 16"/>
              <a:gd name="T10" fmla="*/ 2147483647 w 35"/>
              <a:gd name="T11" fmla="*/ 2147483647 h 16"/>
              <a:gd name="T12" fmla="*/ 2147483647 w 35"/>
              <a:gd name="T13" fmla="*/ 2147483647 h 16"/>
              <a:gd name="T14" fmla="*/ 2147483647 w 35"/>
              <a:gd name="T15" fmla="*/ 2147483647 h 16"/>
              <a:gd name="T16" fmla="*/ 2147483647 w 35"/>
              <a:gd name="T17" fmla="*/ 2147483647 h 16"/>
              <a:gd name="T18" fmla="*/ 2147483647 w 35"/>
              <a:gd name="T19" fmla="*/ 2147483647 h 16"/>
              <a:gd name="T20" fmla="*/ 2147483647 w 35"/>
              <a:gd name="T21" fmla="*/ 2147483647 h 16"/>
              <a:gd name="T22" fmla="*/ 2147483647 w 35"/>
              <a:gd name="T23" fmla="*/ 2147483647 h 16"/>
              <a:gd name="T24" fmla="*/ 2147483647 w 35"/>
              <a:gd name="T25" fmla="*/ 2147483647 h 16"/>
              <a:gd name="T26" fmla="*/ 0 w 35"/>
              <a:gd name="T27" fmla="*/ 2147483647 h 16"/>
              <a:gd name="T28" fmla="*/ 2147483647 w 35"/>
              <a:gd name="T29" fmla="*/ 214748364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315" name="Freeform 523"/>
          <p:cNvSpPr>
            <a:spLocks noChangeAspect="1"/>
          </p:cNvSpPr>
          <p:nvPr/>
        </p:nvSpPr>
        <p:spPr bwMode="auto">
          <a:xfrm>
            <a:off x="7370763" y="4389438"/>
            <a:ext cx="19050" cy="9525"/>
          </a:xfrm>
          <a:custGeom>
            <a:avLst/>
            <a:gdLst>
              <a:gd name="T0" fmla="*/ 2147483647 w 10"/>
              <a:gd name="T1" fmla="*/ 2147483647 h 5"/>
              <a:gd name="T2" fmla="*/ 2147483647 w 10"/>
              <a:gd name="T3" fmla="*/ 2147483647 h 5"/>
              <a:gd name="T4" fmla="*/ 2147483647 w 10"/>
              <a:gd name="T5" fmla="*/ 2147483647 h 5"/>
              <a:gd name="T6" fmla="*/ 2147483647 w 10"/>
              <a:gd name="T7" fmla="*/ 2147483647 h 5"/>
              <a:gd name="T8" fmla="*/ 2147483647 w 10"/>
              <a:gd name="T9" fmla="*/ 2147483647 h 5"/>
              <a:gd name="T10" fmla="*/ 2147483647 w 10"/>
              <a:gd name="T11" fmla="*/ 2147483647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316" name="Freeform 524"/>
          <p:cNvSpPr>
            <a:spLocks noChangeAspect="1"/>
          </p:cNvSpPr>
          <p:nvPr/>
        </p:nvSpPr>
        <p:spPr bwMode="auto">
          <a:xfrm>
            <a:off x="7386638" y="4343400"/>
            <a:ext cx="28575" cy="14288"/>
          </a:xfrm>
          <a:custGeom>
            <a:avLst/>
            <a:gdLst>
              <a:gd name="T0" fmla="*/ 2147483647 w 15"/>
              <a:gd name="T1" fmla="*/ 0 h 7"/>
              <a:gd name="T2" fmla="*/ 2147483647 w 15"/>
              <a:gd name="T3" fmla="*/ 2147483647 h 7"/>
              <a:gd name="T4" fmla="*/ 2147483647 w 15"/>
              <a:gd name="T5" fmla="*/ 2147483647 h 7"/>
              <a:gd name="T6" fmla="*/ 2147483647 w 15"/>
              <a:gd name="T7" fmla="*/ 2147483647 h 7"/>
              <a:gd name="T8" fmla="*/ 2147483647 w 15"/>
              <a:gd name="T9" fmla="*/ 2147483647 h 7"/>
              <a:gd name="T10" fmla="*/ 2147483647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17" name="Freeform 525"/>
          <p:cNvSpPr>
            <a:spLocks noChangeAspect="1"/>
          </p:cNvSpPr>
          <p:nvPr/>
        </p:nvSpPr>
        <p:spPr bwMode="auto">
          <a:xfrm>
            <a:off x="7323138" y="4427538"/>
            <a:ext cx="9525" cy="12700"/>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2"/>
                  <a:pt x="1" y="4"/>
                  <a:pt x="1" y="6"/>
                </a:cubicBezTo>
                <a:cubicBezTo>
                  <a:pt x="1" y="6"/>
                  <a:pt x="3" y="5"/>
                  <a:pt x="3" y="5"/>
                </a:cubicBezTo>
                <a:cubicBezTo>
                  <a:pt x="4" y="4"/>
                  <a:pt x="5" y="3"/>
                  <a:pt x="5" y="1"/>
                </a:cubicBezTo>
                <a:cubicBezTo>
                  <a:pt x="4" y="0"/>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318" name="Freeform 526"/>
          <p:cNvSpPr>
            <a:spLocks noChangeAspect="1"/>
          </p:cNvSpPr>
          <p:nvPr/>
        </p:nvSpPr>
        <p:spPr bwMode="auto">
          <a:xfrm>
            <a:off x="7400925" y="4540250"/>
            <a:ext cx="15875" cy="22225"/>
          </a:xfrm>
          <a:custGeom>
            <a:avLst/>
            <a:gdLst>
              <a:gd name="T0" fmla="*/ 2147483647 w 8"/>
              <a:gd name="T1" fmla="*/ 2147483647 h 13"/>
              <a:gd name="T2" fmla="*/ 2147483647 w 8"/>
              <a:gd name="T3" fmla="*/ 2147483647 h 13"/>
              <a:gd name="T4" fmla="*/ 2147483647 w 8"/>
              <a:gd name="T5" fmla="*/ 2147483647 h 13"/>
              <a:gd name="T6" fmla="*/ 0 w 8"/>
              <a:gd name="T7" fmla="*/ 2147483647 h 13"/>
              <a:gd name="T8" fmla="*/ 2147483647 w 8"/>
              <a:gd name="T9" fmla="*/ 2147483647 h 13"/>
              <a:gd name="T10" fmla="*/ 2147483647 w 8"/>
              <a:gd name="T11" fmla="*/ 2147483647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solidFill>
            <a:srgbClr val="B2B2B2"/>
          </a:solidFill>
          <a:ln w="3175" cap="rnd">
            <a:solidFill>
              <a:srgbClr val="B2B2B2"/>
            </a:solidFill>
            <a:round/>
            <a:headEnd/>
            <a:tailEnd/>
          </a:ln>
        </p:spPr>
        <p:txBody>
          <a:bodyPr/>
          <a:lstStyle/>
          <a:p>
            <a:endParaRPr lang="en-US"/>
          </a:p>
        </p:txBody>
      </p:sp>
      <p:sp>
        <p:nvSpPr>
          <p:cNvPr id="34319" name="Freeform 527"/>
          <p:cNvSpPr>
            <a:spLocks noChangeAspect="1"/>
          </p:cNvSpPr>
          <p:nvPr/>
        </p:nvSpPr>
        <p:spPr bwMode="auto">
          <a:xfrm>
            <a:off x="7505700" y="4360863"/>
            <a:ext cx="26988" cy="17462"/>
          </a:xfrm>
          <a:custGeom>
            <a:avLst/>
            <a:gdLst>
              <a:gd name="T0" fmla="*/ 2147483647 w 14"/>
              <a:gd name="T1" fmla="*/ 0 h 9"/>
              <a:gd name="T2" fmla="*/ 2147483647 w 14"/>
              <a:gd name="T3" fmla="*/ 2147483647 h 9"/>
              <a:gd name="T4" fmla="*/ 2147483647 w 14"/>
              <a:gd name="T5" fmla="*/ 2147483647 h 9"/>
              <a:gd name="T6" fmla="*/ 2147483647 w 14"/>
              <a:gd name="T7" fmla="*/ 2147483647 h 9"/>
              <a:gd name="T8" fmla="*/ 0 w 14"/>
              <a:gd name="T9" fmla="*/ 2147483647 h 9"/>
              <a:gd name="T10" fmla="*/ 2147483647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20" name="Freeform 528"/>
          <p:cNvSpPr>
            <a:spLocks noChangeAspect="1"/>
          </p:cNvSpPr>
          <p:nvPr/>
        </p:nvSpPr>
        <p:spPr bwMode="auto">
          <a:xfrm>
            <a:off x="7507288" y="4389438"/>
            <a:ext cx="26987" cy="6350"/>
          </a:xfrm>
          <a:custGeom>
            <a:avLst/>
            <a:gdLst>
              <a:gd name="T0" fmla="*/ 2147483647 w 14"/>
              <a:gd name="T1" fmla="*/ 0 h 3"/>
              <a:gd name="T2" fmla="*/ 2147483647 w 14"/>
              <a:gd name="T3" fmla="*/ 2147483647 h 3"/>
              <a:gd name="T4" fmla="*/ 2147483647 w 14"/>
              <a:gd name="T5" fmla="*/ 2147483647 h 3"/>
              <a:gd name="T6" fmla="*/ 0 w 14"/>
              <a:gd name="T7" fmla="*/ 2147483647 h 3"/>
              <a:gd name="T8" fmla="*/ 2147483647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321" name="Freeform 529"/>
          <p:cNvSpPr>
            <a:spLocks noChangeAspect="1"/>
          </p:cNvSpPr>
          <p:nvPr/>
        </p:nvSpPr>
        <p:spPr bwMode="auto">
          <a:xfrm>
            <a:off x="7551738" y="4543425"/>
            <a:ext cx="33337" cy="30163"/>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0 w 18"/>
              <a:gd name="T13" fmla="*/ 2147483647 h 17"/>
              <a:gd name="T14" fmla="*/ 2147483647 w 18"/>
              <a:gd name="T15" fmla="*/ 2147483647 h 17"/>
              <a:gd name="T16" fmla="*/ 2147483647 w 18"/>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solidFill>
            <a:srgbClr val="B2B2B2"/>
          </a:solidFill>
          <a:ln w="3175" cap="rnd">
            <a:solidFill>
              <a:srgbClr val="B2B2B2"/>
            </a:solidFill>
            <a:round/>
            <a:headEnd/>
            <a:tailEnd/>
          </a:ln>
        </p:spPr>
        <p:txBody>
          <a:bodyPr/>
          <a:lstStyle/>
          <a:p>
            <a:endParaRPr lang="en-US"/>
          </a:p>
        </p:txBody>
      </p:sp>
      <p:sp>
        <p:nvSpPr>
          <p:cNvPr id="34322" name="Freeform 530"/>
          <p:cNvSpPr>
            <a:spLocks noChangeAspect="1"/>
          </p:cNvSpPr>
          <p:nvPr/>
        </p:nvSpPr>
        <p:spPr bwMode="auto">
          <a:xfrm>
            <a:off x="7475538" y="4497388"/>
            <a:ext cx="14287" cy="9525"/>
          </a:xfrm>
          <a:custGeom>
            <a:avLst/>
            <a:gdLst>
              <a:gd name="T0" fmla="*/ 2147483647 w 8"/>
              <a:gd name="T1" fmla="*/ 0 h 6"/>
              <a:gd name="T2" fmla="*/ 2147483647 w 8"/>
              <a:gd name="T3" fmla="*/ 2147483647 h 6"/>
              <a:gd name="T4" fmla="*/ 2147483647 w 8"/>
              <a:gd name="T5" fmla="*/ 2147483647 h 6"/>
              <a:gd name="T6" fmla="*/ 2147483647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323" name="Freeform 531"/>
          <p:cNvSpPr>
            <a:spLocks noChangeAspect="1"/>
          </p:cNvSpPr>
          <p:nvPr/>
        </p:nvSpPr>
        <p:spPr bwMode="auto">
          <a:xfrm>
            <a:off x="7478713" y="4505325"/>
            <a:ext cx="9525" cy="9525"/>
          </a:xfrm>
          <a:custGeom>
            <a:avLst/>
            <a:gdLst>
              <a:gd name="T0" fmla="*/ 2147483647 w 5"/>
              <a:gd name="T1" fmla="*/ 2147483647 h 5"/>
              <a:gd name="T2" fmla="*/ 2147483647 w 5"/>
              <a:gd name="T3" fmla="*/ 2147483647 h 5"/>
              <a:gd name="T4" fmla="*/ 2147483647 w 5"/>
              <a:gd name="T5" fmla="*/ 0 h 5"/>
              <a:gd name="T6" fmla="*/ 0 w 5"/>
              <a:gd name="T7" fmla="*/ 2147483647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solidFill>
            <a:srgbClr val="B2B2B2"/>
          </a:solidFill>
          <a:ln w="3175" cap="rnd">
            <a:solidFill>
              <a:srgbClr val="B2B2B2"/>
            </a:solidFill>
            <a:round/>
            <a:headEnd/>
            <a:tailEnd/>
          </a:ln>
        </p:spPr>
        <p:txBody>
          <a:bodyPr/>
          <a:lstStyle/>
          <a:p>
            <a:endParaRPr lang="en-US"/>
          </a:p>
        </p:txBody>
      </p:sp>
      <p:sp>
        <p:nvSpPr>
          <p:cNvPr id="34324" name="Freeform 532"/>
          <p:cNvSpPr>
            <a:spLocks noChangeAspect="1"/>
          </p:cNvSpPr>
          <p:nvPr/>
        </p:nvSpPr>
        <p:spPr bwMode="auto">
          <a:xfrm>
            <a:off x="7469188" y="4506913"/>
            <a:ext cx="15875" cy="25400"/>
          </a:xfrm>
          <a:custGeom>
            <a:avLst/>
            <a:gdLst>
              <a:gd name="T0" fmla="*/ 2147483647 w 7"/>
              <a:gd name="T1" fmla="*/ 0 h 13"/>
              <a:gd name="T2" fmla="*/ 2147483647 w 7"/>
              <a:gd name="T3" fmla="*/ 2147483647 h 13"/>
              <a:gd name="T4" fmla="*/ 2147483647 w 7"/>
              <a:gd name="T5" fmla="*/ 2147483647 h 13"/>
              <a:gd name="T6" fmla="*/ 2147483647 w 7"/>
              <a:gd name="T7" fmla="*/ 2147483647 h 13"/>
              <a:gd name="T8" fmla="*/ 0 w 7"/>
              <a:gd name="T9" fmla="*/ 2147483647 h 13"/>
              <a:gd name="T10" fmla="*/ 2147483647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solidFill>
            <a:srgbClr val="B2B2B2"/>
          </a:solidFill>
          <a:ln w="3175" cap="rnd">
            <a:solidFill>
              <a:srgbClr val="B2B2B2"/>
            </a:solidFill>
            <a:round/>
            <a:headEnd/>
            <a:tailEnd/>
          </a:ln>
        </p:spPr>
        <p:txBody>
          <a:bodyPr/>
          <a:lstStyle/>
          <a:p>
            <a:endParaRPr lang="en-US"/>
          </a:p>
        </p:txBody>
      </p:sp>
      <p:sp>
        <p:nvSpPr>
          <p:cNvPr id="34325" name="Freeform 533"/>
          <p:cNvSpPr>
            <a:spLocks noChangeAspect="1"/>
          </p:cNvSpPr>
          <p:nvPr/>
        </p:nvSpPr>
        <p:spPr bwMode="auto">
          <a:xfrm>
            <a:off x="7629525" y="4414838"/>
            <a:ext cx="225425" cy="212725"/>
          </a:xfrm>
          <a:custGeom>
            <a:avLst/>
            <a:gdLst>
              <a:gd name="T0" fmla="*/ 0 w 121"/>
              <a:gd name="T1" fmla="*/ 2147483647 h 115"/>
              <a:gd name="T2" fmla="*/ 2147483647 w 121"/>
              <a:gd name="T3" fmla="*/ 2147483647 h 115"/>
              <a:gd name="T4" fmla="*/ 2147483647 w 121"/>
              <a:gd name="T5" fmla="*/ 2147483647 h 115"/>
              <a:gd name="T6" fmla="*/ 2147483647 w 121"/>
              <a:gd name="T7" fmla="*/ 2147483647 h 115"/>
              <a:gd name="T8" fmla="*/ 2147483647 w 121"/>
              <a:gd name="T9" fmla="*/ 2147483647 h 115"/>
              <a:gd name="T10" fmla="*/ 2147483647 w 121"/>
              <a:gd name="T11" fmla="*/ 2147483647 h 115"/>
              <a:gd name="T12" fmla="*/ 2147483647 w 121"/>
              <a:gd name="T13" fmla="*/ 2147483647 h 115"/>
              <a:gd name="T14" fmla="*/ 2147483647 w 121"/>
              <a:gd name="T15" fmla="*/ 2147483647 h 115"/>
              <a:gd name="T16" fmla="*/ 2147483647 w 121"/>
              <a:gd name="T17" fmla="*/ 2147483647 h 115"/>
              <a:gd name="T18" fmla="*/ 2147483647 w 121"/>
              <a:gd name="T19" fmla="*/ 2147483647 h 115"/>
              <a:gd name="T20" fmla="*/ 2147483647 w 121"/>
              <a:gd name="T21" fmla="*/ 2147483647 h 115"/>
              <a:gd name="T22" fmla="*/ 2147483647 w 121"/>
              <a:gd name="T23" fmla="*/ 2147483647 h 115"/>
              <a:gd name="T24" fmla="*/ 2147483647 w 121"/>
              <a:gd name="T25" fmla="*/ 2147483647 h 115"/>
              <a:gd name="T26" fmla="*/ 2147483647 w 121"/>
              <a:gd name="T27" fmla="*/ 2147483647 h 115"/>
              <a:gd name="T28" fmla="*/ 2147483647 w 121"/>
              <a:gd name="T29" fmla="*/ 2147483647 h 115"/>
              <a:gd name="T30" fmla="*/ 2147483647 w 121"/>
              <a:gd name="T31" fmla="*/ 2147483647 h 115"/>
              <a:gd name="T32" fmla="*/ 2147483647 w 121"/>
              <a:gd name="T33" fmla="*/ 2147483647 h 115"/>
              <a:gd name="T34" fmla="*/ 2147483647 w 121"/>
              <a:gd name="T35" fmla="*/ 2147483647 h 115"/>
              <a:gd name="T36" fmla="*/ 2147483647 w 121"/>
              <a:gd name="T37" fmla="*/ 2147483647 h 115"/>
              <a:gd name="T38" fmla="*/ 2147483647 w 121"/>
              <a:gd name="T39" fmla="*/ 2147483647 h 115"/>
              <a:gd name="T40" fmla="*/ 2147483647 w 121"/>
              <a:gd name="T41" fmla="*/ 2147483647 h 115"/>
              <a:gd name="T42" fmla="*/ 2147483647 w 121"/>
              <a:gd name="T43" fmla="*/ 2147483647 h 115"/>
              <a:gd name="T44" fmla="*/ 2147483647 w 121"/>
              <a:gd name="T45" fmla="*/ 2147483647 h 115"/>
              <a:gd name="T46" fmla="*/ 2147483647 w 121"/>
              <a:gd name="T47" fmla="*/ 2147483647 h 115"/>
              <a:gd name="T48" fmla="*/ 2147483647 w 121"/>
              <a:gd name="T49" fmla="*/ 2147483647 h 115"/>
              <a:gd name="T50" fmla="*/ 2147483647 w 121"/>
              <a:gd name="T51" fmla="*/ 2147483647 h 115"/>
              <a:gd name="T52" fmla="*/ 2147483647 w 121"/>
              <a:gd name="T53" fmla="*/ 2147483647 h 115"/>
              <a:gd name="T54" fmla="*/ 2147483647 w 121"/>
              <a:gd name="T55" fmla="*/ 2147483647 h 115"/>
              <a:gd name="T56" fmla="*/ 2147483647 w 121"/>
              <a:gd name="T57" fmla="*/ 2147483647 h 115"/>
              <a:gd name="T58" fmla="*/ 2147483647 w 121"/>
              <a:gd name="T59" fmla="*/ 2147483647 h 115"/>
              <a:gd name="T60" fmla="*/ 2147483647 w 121"/>
              <a:gd name="T61" fmla="*/ 2147483647 h 115"/>
              <a:gd name="T62" fmla="*/ 2147483647 w 121"/>
              <a:gd name="T63" fmla="*/ 2147483647 h 115"/>
              <a:gd name="T64" fmla="*/ 2147483647 w 121"/>
              <a:gd name="T65" fmla="*/ 2147483647 h 115"/>
              <a:gd name="T66" fmla="*/ 2147483647 w 121"/>
              <a:gd name="T67" fmla="*/ 2147483647 h 115"/>
              <a:gd name="T68" fmla="*/ 2147483647 w 121"/>
              <a:gd name="T69" fmla="*/ 2147483647 h 115"/>
              <a:gd name="T70" fmla="*/ 2147483647 w 121"/>
              <a:gd name="T71" fmla="*/ 2147483647 h 115"/>
              <a:gd name="T72" fmla="*/ 2147483647 w 121"/>
              <a:gd name="T73" fmla="*/ 2147483647 h 115"/>
              <a:gd name="T74" fmla="*/ 2147483647 w 121"/>
              <a:gd name="T75" fmla="*/ 2147483647 h 115"/>
              <a:gd name="T76" fmla="*/ 2147483647 w 121"/>
              <a:gd name="T77" fmla="*/ 2147483647 h 115"/>
              <a:gd name="T78" fmla="*/ 2147483647 w 121"/>
              <a:gd name="T79" fmla="*/ 2147483647 h 115"/>
              <a:gd name="T80" fmla="*/ 2147483647 w 121"/>
              <a:gd name="T81" fmla="*/ 2147483647 h 115"/>
              <a:gd name="T82" fmla="*/ 2147483647 w 121"/>
              <a:gd name="T83" fmla="*/ 2147483647 h 115"/>
              <a:gd name="T84" fmla="*/ 2147483647 w 121"/>
              <a:gd name="T85" fmla="*/ 2147483647 h 115"/>
              <a:gd name="T86" fmla="*/ 2147483647 w 121"/>
              <a:gd name="T87" fmla="*/ 2147483647 h 115"/>
              <a:gd name="T88" fmla="*/ 2147483647 w 121"/>
              <a:gd name="T89" fmla="*/ 2147483647 h 115"/>
              <a:gd name="T90" fmla="*/ 2147483647 w 121"/>
              <a:gd name="T91" fmla="*/ 2147483647 h 115"/>
              <a:gd name="T92" fmla="*/ 2147483647 w 121"/>
              <a:gd name="T93" fmla="*/ 2147483647 h 115"/>
              <a:gd name="T94" fmla="*/ 2147483647 w 121"/>
              <a:gd name="T95" fmla="*/ 2147483647 h 115"/>
              <a:gd name="T96" fmla="*/ 2147483647 w 121"/>
              <a:gd name="T97" fmla="*/ 2147483647 h 115"/>
              <a:gd name="T98" fmla="*/ 2147483647 w 121"/>
              <a:gd name="T99" fmla="*/ 2147483647 h 115"/>
              <a:gd name="T100" fmla="*/ 0 w 121"/>
              <a:gd name="T101" fmla="*/ 2147483647 h 115"/>
              <a:gd name="T102" fmla="*/ 2147483647 w 121"/>
              <a:gd name="T103" fmla="*/ 2147483647 h 115"/>
              <a:gd name="T104" fmla="*/ 0 w 121"/>
              <a:gd name="T105" fmla="*/ 2147483647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solidFill>
            <a:srgbClr val="B2B2B2"/>
          </a:solidFill>
          <a:ln w="3175" cap="rnd">
            <a:solidFill>
              <a:srgbClr val="B2B2B2"/>
            </a:solidFill>
            <a:round/>
            <a:headEnd/>
            <a:tailEnd/>
          </a:ln>
        </p:spPr>
        <p:txBody>
          <a:bodyPr/>
          <a:lstStyle/>
          <a:p>
            <a:endParaRPr lang="en-US"/>
          </a:p>
        </p:txBody>
      </p:sp>
      <p:sp>
        <p:nvSpPr>
          <p:cNvPr id="34326" name="Freeform 534"/>
          <p:cNvSpPr>
            <a:spLocks noChangeAspect="1"/>
          </p:cNvSpPr>
          <p:nvPr/>
        </p:nvSpPr>
        <p:spPr bwMode="auto">
          <a:xfrm>
            <a:off x="7767638" y="4395788"/>
            <a:ext cx="17462"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327" name="Freeform 535"/>
          <p:cNvSpPr>
            <a:spLocks noChangeAspect="1"/>
          </p:cNvSpPr>
          <p:nvPr/>
        </p:nvSpPr>
        <p:spPr bwMode="auto">
          <a:xfrm>
            <a:off x="7805738" y="4454525"/>
            <a:ext cx="95250" cy="58738"/>
          </a:xfrm>
          <a:custGeom>
            <a:avLst/>
            <a:gdLst>
              <a:gd name="T0" fmla="*/ 2147483647 w 51"/>
              <a:gd name="T1" fmla="*/ 2147483647 h 31"/>
              <a:gd name="T2" fmla="*/ 2147483647 w 51"/>
              <a:gd name="T3" fmla="*/ 2147483647 h 31"/>
              <a:gd name="T4" fmla="*/ 2147483647 w 51"/>
              <a:gd name="T5" fmla="*/ 2147483647 h 31"/>
              <a:gd name="T6" fmla="*/ 2147483647 w 51"/>
              <a:gd name="T7" fmla="*/ 2147483647 h 31"/>
              <a:gd name="T8" fmla="*/ 2147483647 w 51"/>
              <a:gd name="T9" fmla="*/ 2147483647 h 31"/>
              <a:gd name="T10" fmla="*/ 2147483647 w 51"/>
              <a:gd name="T11" fmla="*/ 2147483647 h 31"/>
              <a:gd name="T12" fmla="*/ 2147483647 w 51"/>
              <a:gd name="T13" fmla="*/ 2147483647 h 31"/>
              <a:gd name="T14" fmla="*/ 2147483647 w 51"/>
              <a:gd name="T15" fmla="*/ 2147483647 h 31"/>
              <a:gd name="T16" fmla="*/ 2147483647 w 51"/>
              <a:gd name="T17" fmla="*/ 2147483647 h 31"/>
              <a:gd name="T18" fmla="*/ 2147483647 w 51"/>
              <a:gd name="T19" fmla="*/ 2147483647 h 31"/>
              <a:gd name="T20" fmla="*/ 2147483647 w 51"/>
              <a:gd name="T21" fmla="*/ 2147483647 h 31"/>
              <a:gd name="T22" fmla="*/ 2147483647 w 51"/>
              <a:gd name="T23" fmla="*/ 2147483647 h 31"/>
              <a:gd name="T24" fmla="*/ 2147483647 w 51"/>
              <a:gd name="T25" fmla="*/ 2147483647 h 31"/>
              <a:gd name="T26" fmla="*/ 2147483647 w 51"/>
              <a:gd name="T27" fmla="*/ 2147483647 h 31"/>
              <a:gd name="T28" fmla="*/ 2147483647 w 51"/>
              <a:gd name="T29" fmla="*/ 2147483647 h 31"/>
              <a:gd name="T30" fmla="*/ 2147483647 w 51"/>
              <a:gd name="T31" fmla="*/ 2147483647 h 31"/>
              <a:gd name="T32" fmla="*/ 2147483647 w 51"/>
              <a:gd name="T33" fmla="*/ 2147483647 h 31"/>
              <a:gd name="T34" fmla="*/ 2147483647 w 51"/>
              <a:gd name="T35" fmla="*/ 2147483647 h 31"/>
              <a:gd name="T36" fmla="*/ 2147483647 w 51"/>
              <a:gd name="T37" fmla="*/ 2147483647 h 31"/>
              <a:gd name="T38" fmla="*/ 2147483647 w 51"/>
              <a:gd name="T39" fmla="*/ 2147483647 h 31"/>
              <a:gd name="T40" fmla="*/ 2147483647 w 51"/>
              <a:gd name="T41" fmla="*/ 2147483647 h 31"/>
              <a:gd name="T42" fmla="*/ 2147483647 w 51"/>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solidFill>
            <a:srgbClr val="B2B2B2"/>
          </a:solidFill>
          <a:ln w="3175" cap="rnd">
            <a:solidFill>
              <a:srgbClr val="B2B2B2"/>
            </a:solidFill>
            <a:round/>
            <a:headEnd/>
            <a:tailEnd/>
          </a:ln>
        </p:spPr>
        <p:txBody>
          <a:bodyPr/>
          <a:lstStyle/>
          <a:p>
            <a:endParaRPr lang="en-US"/>
          </a:p>
        </p:txBody>
      </p:sp>
      <p:sp>
        <p:nvSpPr>
          <p:cNvPr id="34328" name="Freeform 536"/>
          <p:cNvSpPr>
            <a:spLocks noChangeAspect="1"/>
          </p:cNvSpPr>
          <p:nvPr/>
        </p:nvSpPr>
        <p:spPr bwMode="auto">
          <a:xfrm>
            <a:off x="7862888" y="4408488"/>
            <a:ext cx="53975" cy="65087"/>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2147483647 w 29"/>
              <a:gd name="T17" fmla="*/ 2147483647 h 35"/>
              <a:gd name="T18" fmla="*/ 2147483647 w 29"/>
              <a:gd name="T19" fmla="*/ 2147483647 h 35"/>
              <a:gd name="T20" fmla="*/ 2147483647 w 29"/>
              <a:gd name="T21" fmla="*/ 2147483647 h 35"/>
              <a:gd name="T22" fmla="*/ 2147483647 w 29"/>
              <a:gd name="T23" fmla="*/ 2147483647 h 35"/>
              <a:gd name="T24" fmla="*/ 2147483647 w 29"/>
              <a:gd name="T25" fmla="*/ 2147483647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solidFill>
            <a:srgbClr val="B2B2B2"/>
          </a:solidFill>
          <a:ln w="3175" cap="rnd">
            <a:solidFill>
              <a:srgbClr val="B2B2B2"/>
            </a:solidFill>
            <a:round/>
            <a:headEnd/>
            <a:tailEnd/>
          </a:ln>
        </p:spPr>
        <p:txBody>
          <a:bodyPr/>
          <a:lstStyle/>
          <a:p>
            <a:endParaRPr lang="en-US"/>
          </a:p>
        </p:txBody>
      </p:sp>
      <p:sp>
        <p:nvSpPr>
          <p:cNvPr id="34329" name="Freeform 537"/>
          <p:cNvSpPr>
            <a:spLocks noChangeAspect="1"/>
          </p:cNvSpPr>
          <p:nvPr/>
        </p:nvSpPr>
        <p:spPr bwMode="auto">
          <a:xfrm>
            <a:off x="7953375" y="4489450"/>
            <a:ext cx="28575" cy="38100"/>
          </a:xfrm>
          <a:custGeom>
            <a:avLst/>
            <a:gdLst>
              <a:gd name="T0" fmla="*/ 2147483647 w 15"/>
              <a:gd name="T1" fmla="*/ 2147483647 h 20"/>
              <a:gd name="T2" fmla="*/ 2147483647 w 15"/>
              <a:gd name="T3" fmla="*/ 2147483647 h 20"/>
              <a:gd name="T4" fmla="*/ 2147483647 w 15"/>
              <a:gd name="T5" fmla="*/ 2147483647 h 20"/>
              <a:gd name="T6" fmla="*/ 2147483647 w 15"/>
              <a:gd name="T7" fmla="*/ 2147483647 h 20"/>
              <a:gd name="T8" fmla="*/ 2147483647 w 15"/>
              <a:gd name="T9" fmla="*/ 2147483647 h 20"/>
              <a:gd name="T10" fmla="*/ 2147483647 w 15"/>
              <a:gd name="T11" fmla="*/ 2147483647 h 20"/>
              <a:gd name="T12" fmla="*/ 2147483647 w 15"/>
              <a:gd name="T13" fmla="*/ 2147483647 h 20"/>
              <a:gd name="T14" fmla="*/ 2147483647 w 15"/>
              <a:gd name="T15" fmla="*/ 2147483647 h 20"/>
              <a:gd name="T16" fmla="*/ 2147483647 w 15"/>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330" name="Freeform 538"/>
          <p:cNvSpPr>
            <a:spLocks noChangeAspect="1"/>
          </p:cNvSpPr>
          <p:nvPr/>
        </p:nvSpPr>
        <p:spPr bwMode="auto">
          <a:xfrm>
            <a:off x="7993063" y="4524375"/>
            <a:ext cx="23812" cy="22225"/>
          </a:xfrm>
          <a:custGeom>
            <a:avLst/>
            <a:gdLst>
              <a:gd name="T0" fmla="*/ 2147483647 w 12"/>
              <a:gd name="T1" fmla="*/ 0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solidFill>
            <a:srgbClr val="B2B2B2"/>
          </a:solidFill>
          <a:ln w="3175" cap="rnd">
            <a:solidFill>
              <a:srgbClr val="B2B2B2"/>
            </a:solidFill>
            <a:round/>
            <a:headEnd/>
            <a:tailEnd/>
          </a:ln>
        </p:spPr>
        <p:txBody>
          <a:bodyPr/>
          <a:lstStyle/>
          <a:p>
            <a:endParaRPr lang="en-US"/>
          </a:p>
        </p:txBody>
      </p:sp>
      <p:sp>
        <p:nvSpPr>
          <p:cNvPr id="34331" name="Freeform 539"/>
          <p:cNvSpPr>
            <a:spLocks noChangeAspect="1"/>
          </p:cNvSpPr>
          <p:nvPr/>
        </p:nvSpPr>
        <p:spPr bwMode="auto">
          <a:xfrm>
            <a:off x="8037513" y="4549775"/>
            <a:ext cx="34925" cy="23813"/>
          </a:xfrm>
          <a:custGeom>
            <a:avLst/>
            <a:gdLst>
              <a:gd name="T0" fmla="*/ 2147483647 w 19"/>
              <a:gd name="T1" fmla="*/ 0 h 13"/>
              <a:gd name="T2" fmla="*/ 0 w 19"/>
              <a:gd name="T3" fmla="*/ 2147483647 h 13"/>
              <a:gd name="T4" fmla="*/ 2147483647 w 19"/>
              <a:gd name="T5" fmla="*/ 2147483647 h 13"/>
              <a:gd name="T6" fmla="*/ 2147483647 w 19"/>
              <a:gd name="T7" fmla="*/ 2147483647 h 13"/>
              <a:gd name="T8" fmla="*/ 2147483647 w 19"/>
              <a:gd name="T9" fmla="*/ 2147483647 h 13"/>
              <a:gd name="T10" fmla="*/ 2147483647 w 19"/>
              <a:gd name="T11" fmla="*/ 2147483647 h 13"/>
              <a:gd name="T12" fmla="*/ 2147483647 w 19"/>
              <a:gd name="T13" fmla="*/ 2147483647 h 13"/>
              <a:gd name="T14" fmla="*/ 2147483647 w 19"/>
              <a:gd name="T15" fmla="*/ 2147483647 h 13"/>
              <a:gd name="T16" fmla="*/ 2147483647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solidFill>
            <a:srgbClr val="B2B2B2"/>
          </a:solidFill>
          <a:ln w="3175" cap="rnd">
            <a:solidFill>
              <a:srgbClr val="B2B2B2"/>
            </a:solidFill>
            <a:round/>
            <a:headEnd/>
            <a:tailEnd/>
          </a:ln>
        </p:spPr>
        <p:txBody>
          <a:bodyPr/>
          <a:lstStyle/>
          <a:p>
            <a:endParaRPr lang="en-US"/>
          </a:p>
        </p:txBody>
      </p:sp>
      <p:sp>
        <p:nvSpPr>
          <p:cNvPr id="34332" name="Freeform 540"/>
          <p:cNvSpPr>
            <a:spLocks noChangeAspect="1"/>
          </p:cNvSpPr>
          <p:nvPr/>
        </p:nvSpPr>
        <p:spPr bwMode="auto">
          <a:xfrm>
            <a:off x="8088313" y="4568825"/>
            <a:ext cx="19050" cy="38100"/>
          </a:xfrm>
          <a:custGeom>
            <a:avLst/>
            <a:gdLst>
              <a:gd name="T0" fmla="*/ 2147483647 w 11"/>
              <a:gd name="T1" fmla="*/ 2147483647 h 21"/>
              <a:gd name="T2" fmla="*/ 2147483647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2147483647 h 21"/>
              <a:gd name="T14" fmla="*/ 2147483647 w 11"/>
              <a:gd name="T15" fmla="*/ 2147483647 h 21"/>
              <a:gd name="T16" fmla="*/ 2147483647 w 11"/>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solidFill>
            <a:srgbClr val="B2B2B2"/>
          </a:solidFill>
          <a:ln w="3175" cap="rnd">
            <a:solidFill>
              <a:srgbClr val="B2B2B2"/>
            </a:solidFill>
            <a:round/>
            <a:headEnd/>
            <a:tailEnd/>
          </a:ln>
        </p:spPr>
        <p:txBody>
          <a:bodyPr/>
          <a:lstStyle/>
          <a:p>
            <a:endParaRPr lang="en-US"/>
          </a:p>
        </p:txBody>
      </p:sp>
      <p:sp>
        <p:nvSpPr>
          <p:cNvPr id="34333" name="Freeform 541"/>
          <p:cNvSpPr>
            <a:spLocks noChangeAspect="1"/>
          </p:cNvSpPr>
          <p:nvPr/>
        </p:nvSpPr>
        <p:spPr bwMode="auto">
          <a:xfrm>
            <a:off x="8102600" y="4622800"/>
            <a:ext cx="23813" cy="15875"/>
          </a:xfrm>
          <a:custGeom>
            <a:avLst/>
            <a:gdLst>
              <a:gd name="T0" fmla="*/ 2147483647 w 13"/>
              <a:gd name="T1" fmla="*/ 0 h 9"/>
              <a:gd name="T2" fmla="*/ 0 w 13"/>
              <a:gd name="T3" fmla="*/ 2147483647 h 9"/>
              <a:gd name="T4" fmla="*/ 2147483647 w 13"/>
              <a:gd name="T5" fmla="*/ 2147483647 h 9"/>
              <a:gd name="T6" fmla="*/ 2147483647 w 13"/>
              <a:gd name="T7" fmla="*/ 2147483647 h 9"/>
              <a:gd name="T8" fmla="*/ 2147483647 w 13"/>
              <a:gd name="T9" fmla="*/ 2147483647 h 9"/>
              <a:gd name="T10" fmla="*/ 2147483647 w 13"/>
              <a:gd name="T11" fmla="*/ 2147483647 h 9"/>
              <a:gd name="T12" fmla="*/ 2147483647 w 13"/>
              <a:gd name="T13" fmla="*/ 2147483647 h 9"/>
              <a:gd name="T14" fmla="*/ 2147483647 w 13"/>
              <a:gd name="T15" fmla="*/ 2147483647 h 9"/>
              <a:gd name="T16" fmla="*/ 2147483647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334" name="Freeform 542"/>
          <p:cNvSpPr>
            <a:spLocks noChangeAspect="1"/>
          </p:cNvSpPr>
          <p:nvPr/>
        </p:nvSpPr>
        <p:spPr bwMode="auto">
          <a:xfrm>
            <a:off x="8007350" y="4559300"/>
            <a:ext cx="15875" cy="14288"/>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solidFill>
            <a:srgbClr val="B2B2B2"/>
          </a:solidFill>
          <a:ln w="3175" cap="rnd">
            <a:solidFill>
              <a:srgbClr val="B2B2B2"/>
            </a:solidFill>
            <a:round/>
            <a:headEnd/>
            <a:tailEnd/>
          </a:ln>
        </p:spPr>
        <p:txBody>
          <a:bodyPr/>
          <a:lstStyle/>
          <a:p>
            <a:endParaRPr lang="en-US"/>
          </a:p>
        </p:txBody>
      </p:sp>
      <p:sp>
        <p:nvSpPr>
          <p:cNvPr id="34335" name="Freeform 543"/>
          <p:cNvSpPr>
            <a:spLocks noChangeAspect="1"/>
          </p:cNvSpPr>
          <p:nvPr/>
        </p:nvSpPr>
        <p:spPr bwMode="auto">
          <a:xfrm>
            <a:off x="8062913" y="4598988"/>
            <a:ext cx="31750" cy="17462"/>
          </a:xfrm>
          <a:custGeom>
            <a:avLst/>
            <a:gdLst>
              <a:gd name="T0" fmla="*/ 2147483647 w 16"/>
              <a:gd name="T1" fmla="*/ 0 h 9"/>
              <a:gd name="T2" fmla="*/ 0 w 16"/>
              <a:gd name="T3" fmla="*/ 2147483647 h 9"/>
              <a:gd name="T4" fmla="*/ 2147483647 w 16"/>
              <a:gd name="T5" fmla="*/ 2147483647 h 9"/>
              <a:gd name="T6" fmla="*/ 2147483647 w 16"/>
              <a:gd name="T7" fmla="*/ 2147483647 h 9"/>
              <a:gd name="T8" fmla="*/ 2147483647 w 16"/>
              <a:gd name="T9" fmla="*/ 2147483647 h 9"/>
              <a:gd name="T10" fmla="*/ 2147483647 w 16"/>
              <a:gd name="T11" fmla="*/ 2147483647 h 9"/>
              <a:gd name="T12" fmla="*/ 2147483647 w 16"/>
              <a:gd name="T13" fmla="*/ 2147483647 h 9"/>
              <a:gd name="T14" fmla="*/ 2147483647 w 16"/>
              <a:gd name="T15" fmla="*/ 2147483647 h 9"/>
              <a:gd name="T16" fmla="*/ 2147483647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336" name="Freeform 544"/>
          <p:cNvSpPr>
            <a:spLocks noChangeAspect="1"/>
          </p:cNvSpPr>
          <p:nvPr/>
        </p:nvSpPr>
        <p:spPr bwMode="auto">
          <a:xfrm>
            <a:off x="8066088" y="4660900"/>
            <a:ext cx="20637" cy="4763"/>
          </a:xfrm>
          <a:custGeom>
            <a:avLst/>
            <a:gdLst>
              <a:gd name="T0" fmla="*/ 2147483647 w 11"/>
              <a:gd name="T1" fmla="*/ 0 h 4"/>
              <a:gd name="T2" fmla="*/ 2147483647 w 11"/>
              <a:gd name="T3" fmla="*/ 2147483647 h 4"/>
              <a:gd name="T4" fmla="*/ 2147483647 w 11"/>
              <a:gd name="T5" fmla="*/ 2147483647 h 4"/>
              <a:gd name="T6" fmla="*/ 2147483647 w 11"/>
              <a:gd name="T7" fmla="*/ 2147483647 h 4"/>
              <a:gd name="T8" fmla="*/ 2147483647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37" name="Freeform 545"/>
          <p:cNvSpPr>
            <a:spLocks noChangeAspect="1"/>
          </p:cNvSpPr>
          <p:nvPr/>
        </p:nvSpPr>
        <p:spPr bwMode="auto">
          <a:xfrm>
            <a:off x="7116763" y="3846513"/>
            <a:ext cx="111125" cy="161925"/>
          </a:xfrm>
          <a:custGeom>
            <a:avLst/>
            <a:gdLst>
              <a:gd name="T0" fmla="*/ 2147483647 w 60"/>
              <a:gd name="T1" fmla="*/ 2147483647 h 88"/>
              <a:gd name="T2" fmla="*/ 2147483647 w 60"/>
              <a:gd name="T3" fmla="*/ 2147483647 h 88"/>
              <a:gd name="T4" fmla="*/ 2147483647 w 60"/>
              <a:gd name="T5" fmla="*/ 2147483647 h 88"/>
              <a:gd name="T6" fmla="*/ 2147483647 w 60"/>
              <a:gd name="T7" fmla="*/ 2147483647 h 88"/>
              <a:gd name="T8" fmla="*/ 2147483647 w 60"/>
              <a:gd name="T9" fmla="*/ 2147483647 h 88"/>
              <a:gd name="T10" fmla="*/ 2147483647 w 60"/>
              <a:gd name="T11" fmla="*/ 2147483647 h 88"/>
              <a:gd name="T12" fmla="*/ 2147483647 w 60"/>
              <a:gd name="T13" fmla="*/ 2147483647 h 88"/>
              <a:gd name="T14" fmla="*/ 2147483647 w 60"/>
              <a:gd name="T15" fmla="*/ 2147483647 h 88"/>
              <a:gd name="T16" fmla="*/ 2147483647 w 60"/>
              <a:gd name="T17" fmla="*/ 2147483647 h 88"/>
              <a:gd name="T18" fmla="*/ 2147483647 w 60"/>
              <a:gd name="T19" fmla="*/ 2147483647 h 88"/>
              <a:gd name="T20" fmla="*/ 2147483647 w 60"/>
              <a:gd name="T21" fmla="*/ 2147483647 h 88"/>
              <a:gd name="T22" fmla="*/ 2147483647 w 60"/>
              <a:gd name="T23" fmla="*/ 2147483647 h 88"/>
              <a:gd name="T24" fmla="*/ 2147483647 w 60"/>
              <a:gd name="T25" fmla="*/ 2147483647 h 88"/>
              <a:gd name="T26" fmla="*/ 2147483647 w 60"/>
              <a:gd name="T27" fmla="*/ 2147483647 h 88"/>
              <a:gd name="T28" fmla="*/ 2147483647 w 60"/>
              <a:gd name="T29" fmla="*/ 2147483647 h 88"/>
              <a:gd name="T30" fmla="*/ 2147483647 w 60"/>
              <a:gd name="T31" fmla="*/ 2147483647 h 88"/>
              <a:gd name="T32" fmla="*/ 2147483647 w 60"/>
              <a:gd name="T33" fmla="*/ 2147483647 h 88"/>
              <a:gd name="T34" fmla="*/ 2147483647 w 60"/>
              <a:gd name="T35" fmla="*/ 2147483647 h 88"/>
              <a:gd name="T36" fmla="*/ 2147483647 w 60"/>
              <a:gd name="T37" fmla="*/ 2147483647 h 88"/>
              <a:gd name="T38" fmla="*/ 2147483647 w 60"/>
              <a:gd name="T39" fmla="*/ 2147483647 h 88"/>
              <a:gd name="T40" fmla="*/ 2147483647 w 60"/>
              <a:gd name="T41" fmla="*/ 2147483647 h 88"/>
              <a:gd name="T42" fmla="*/ 2147483647 w 60"/>
              <a:gd name="T43" fmla="*/ 2147483647 h 88"/>
              <a:gd name="T44" fmla="*/ 2147483647 w 60"/>
              <a:gd name="T45" fmla="*/ 2147483647 h 88"/>
              <a:gd name="T46" fmla="*/ 2147483647 w 60"/>
              <a:gd name="T47" fmla="*/ 2147483647 h 88"/>
              <a:gd name="T48" fmla="*/ 2147483647 w 60"/>
              <a:gd name="T49" fmla="*/ 2147483647 h 88"/>
              <a:gd name="T50" fmla="*/ 2147483647 w 60"/>
              <a:gd name="T51" fmla="*/ 2147483647 h 88"/>
              <a:gd name="T52" fmla="*/ 2147483647 w 60"/>
              <a:gd name="T53" fmla="*/ 2147483647 h 88"/>
              <a:gd name="T54" fmla="*/ 2147483647 w 60"/>
              <a:gd name="T55" fmla="*/ 2147483647 h 88"/>
              <a:gd name="T56" fmla="*/ 2147483647 w 60"/>
              <a:gd name="T57" fmla="*/ 2147483647 h 88"/>
              <a:gd name="T58" fmla="*/ 2147483647 w 60"/>
              <a:gd name="T59" fmla="*/ 2147483647 h 88"/>
              <a:gd name="T60" fmla="*/ 2147483647 w 60"/>
              <a:gd name="T61" fmla="*/ 2147483647 h 88"/>
              <a:gd name="T62" fmla="*/ 2147483647 w 60"/>
              <a:gd name="T63" fmla="*/ 2147483647 h 88"/>
              <a:gd name="T64" fmla="*/ 2147483647 w 60"/>
              <a:gd name="T65" fmla="*/ 2147483647 h 88"/>
              <a:gd name="T66" fmla="*/ 2147483647 w 60"/>
              <a:gd name="T67" fmla="*/ 2147483647 h 88"/>
              <a:gd name="T68" fmla="*/ 2147483647 w 60"/>
              <a:gd name="T69" fmla="*/ 2147483647 h 88"/>
              <a:gd name="T70" fmla="*/ 2147483647 w 60"/>
              <a:gd name="T71" fmla="*/ 2147483647 h 88"/>
              <a:gd name="T72" fmla="*/ 0 w 60"/>
              <a:gd name="T73" fmla="*/ 2147483647 h 88"/>
              <a:gd name="T74" fmla="*/ 2147483647 w 60"/>
              <a:gd name="T75" fmla="*/ 2147483647 h 88"/>
              <a:gd name="T76" fmla="*/ 2147483647 w 60"/>
              <a:gd name="T77" fmla="*/ 2147483647 h 88"/>
              <a:gd name="T78" fmla="*/ 2147483647 w 60"/>
              <a:gd name="T79" fmla="*/ 2147483647 h 88"/>
              <a:gd name="T80" fmla="*/ 2147483647 w 60"/>
              <a:gd name="T81" fmla="*/ 2147483647 h 88"/>
              <a:gd name="T82" fmla="*/ 2147483647 w 60"/>
              <a:gd name="T83" fmla="*/ 2147483647 h 88"/>
              <a:gd name="T84" fmla="*/ 2147483647 w 60"/>
              <a:gd name="T85" fmla="*/ 2147483647 h 88"/>
              <a:gd name="T86" fmla="*/ 2147483647 w 60"/>
              <a:gd name="T87" fmla="*/ 2147483647 h 88"/>
              <a:gd name="T88" fmla="*/ 2147483647 w 60"/>
              <a:gd name="T89" fmla="*/ 214748364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solidFill>
            <a:srgbClr val="B2B2B2"/>
          </a:solidFill>
          <a:ln w="3175" cap="rnd">
            <a:solidFill>
              <a:srgbClr val="B2B2B2"/>
            </a:solidFill>
            <a:round/>
            <a:headEnd/>
            <a:tailEnd/>
          </a:ln>
        </p:spPr>
        <p:txBody>
          <a:bodyPr/>
          <a:lstStyle/>
          <a:p>
            <a:endParaRPr lang="en-US"/>
          </a:p>
        </p:txBody>
      </p:sp>
      <p:sp>
        <p:nvSpPr>
          <p:cNvPr id="34338" name="Freeform 546"/>
          <p:cNvSpPr>
            <a:spLocks noChangeAspect="1"/>
          </p:cNvSpPr>
          <p:nvPr/>
        </p:nvSpPr>
        <p:spPr bwMode="auto">
          <a:xfrm>
            <a:off x="7134225" y="3986213"/>
            <a:ext cx="39688" cy="38100"/>
          </a:xfrm>
          <a:custGeom>
            <a:avLst/>
            <a:gdLst>
              <a:gd name="T0" fmla="*/ 2147483647 w 21"/>
              <a:gd name="T1" fmla="*/ 2147483647 h 21"/>
              <a:gd name="T2" fmla="*/ 2147483647 w 21"/>
              <a:gd name="T3" fmla="*/ 2147483647 h 21"/>
              <a:gd name="T4" fmla="*/ 2147483647 w 21"/>
              <a:gd name="T5" fmla="*/ 2147483647 h 21"/>
              <a:gd name="T6" fmla="*/ 2147483647 w 21"/>
              <a:gd name="T7" fmla="*/ 2147483647 h 21"/>
              <a:gd name="T8" fmla="*/ 2147483647 w 21"/>
              <a:gd name="T9" fmla="*/ 2147483647 h 21"/>
              <a:gd name="T10" fmla="*/ 2147483647 w 21"/>
              <a:gd name="T11" fmla="*/ 2147483647 h 21"/>
              <a:gd name="T12" fmla="*/ 0 w 21"/>
              <a:gd name="T13" fmla="*/ 2147483647 h 21"/>
              <a:gd name="T14" fmla="*/ 2147483647 w 21"/>
              <a:gd name="T15" fmla="*/ 2147483647 h 21"/>
              <a:gd name="T16" fmla="*/ 2147483647 w 21"/>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solidFill>
            <a:srgbClr val="B2B2B2"/>
          </a:solidFill>
          <a:ln w="3175" cap="rnd">
            <a:solidFill>
              <a:srgbClr val="B2B2B2"/>
            </a:solidFill>
            <a:round/>
            <a:headEnd/>
            <a:tailEnd/>
          </a:ln>
        </p:spPr>
        <p:txBody>
          <a:bodyPr/>
          <a:lstStyle/>
          <a:p>
            <a:endParaRPr lang="en-US"/>
          </a:p>
        </p:txBody>
      </p:sp>
      <p:sp>
        <p:nvSpPr>
          <p:cNvPr id="34339" name="Freeform 547"/>
          <p:cNvSpPr>
            <a:spLocks noChangeAspect="1"/>
          </p:cNvSpPr>
          <p:nvPr/>
        </p:nvSpPr>
        <p:spPr bwMode="auto">
          <a:xfrm>
            <a:off x="7231063" y="4014788"/>
            <a:ext cx="38100" cy="38100"/>
          </a:xfrm>
          <a:custGeom>
            <a:avLst/>
            <a:gdLst>
              <a:gd name="T0" fmla="*/ 2147483647 w 20"/>
              <a:gd name="T1" fmla="*/ 0 h 22"/>
              <a:gd name="T2" fmla="*/ 0 w 20"/>
              <a:gd name="T3" fmla="*/ 2147483647 h 22"/>
              <a:gd name="T4" fmla="*/ 2147483647 w 20"/>
              <a:gd name="T5" fmla="*/ 2147483647 h 22"/>
              <a:gd name="T6" fmla="*/ 2147483647 w 20"/>
              <a:gd name="T7" fmla="*/ 2147483647 h 22"/>
              <a:gd name="T8" fmla="*/ 2147483647 w 20"/>
              <a:gd name="T9" fmla="*/ 2147483647 h 22"/>
              <a:gd name="T10" fmla="*/ 2147483647 w 20"/>
              <a:gd name="T11" fmla="*/ 2147483647 h 22"/>
              <a:gd name="T12" fmla="*/ 2147483647 w 20"/>
              <a:gd name="T13" fmla="*/ 2147483647 h 22"/>
              <a:gd name="T14" fmla="*/ 2147483647 w 20"/>
              <a:gd name="T15" fmla="*/ 2147483647 h 22"/>
              <a:gd name="T16" fmla="*/ 2147483647 w 20"/>
              <a:gd name="T17" fmla="*/ 2147483647 h 22"/>
              <a:gd name="T18" fmla="*/ 2147483647 w 20"/>
              <a:gd name="T19" fmla="*/ 2147483647 h 22"/>
              <a:gd name="T20" fmla="*/ 2147483647 w 20"/>
              <a:gd name="T21" fmla="*/ 2147483647 h 22"/>
              <a:gd name="T22" fmla="*/ 2147483647 w 20"/>
              <a:gd name="T23" fmla="*/ 0 h 22"/>
              <a:gd name="T24" fmla="*/ 2147483647 w 20"/>
              <a:gd name="T25" fmla="*/ 0 h 22"/>
              <a:gd name="T26" fmla="*/ 2147483647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40" name="Freeform 548"/>
          <p:cNvSpPr>
            <a:spLocks noChangeAspect="1"/>
          </p:cNvSpPr>
          <p:nvPr/>
        </p:nvSpPr>
        <p:spPr bwMode="auto">
          <a:xfrm>
            <a:off x="7175500" y="4027488"/>
            <a:ext cx="34925" cy="44450"/>
          </a:xfrm>
          <a:custGeom>
            <a:avLst/>
            <a:gdLst>
              <a:gd name="T0" fmla="*/ 2147483647 w 19"/>
              <a:gd name="T1" fmla="*/ 2147483647 h 23"/>
              <a:gd name="T2" fmla="*/ 2147483647 w 19"/>
              <a:gd name="T3" fmla="*/ 2147483647 h 23"/>
              <a:gd name="T4" fmla="*/ 2147483647 w 19"/>
              <a:gd name="T5" fmla="*/ 2147483647 h 23"/>
              <a:gd name="T6" fmla="*/ 2147483647 w 19"/>
              <a:gd name="T7" fmla="*/ 2147483647 h 23"/>
              <a:gd name="T8" fmla="*/ 2147483647 w 19"/>
              <a:gd name="T9" fmla="*/ 2147483647 h 23"/>
              <a:gd name="T10" fmla="*/ 2147483647 w 19"/>
              <a:gd name="T11" fmla="*/ 2147483647 h 23"/>
              <a:gd name="T12" fmla="*/ 2147483647 w 19"/>
              <a:gd name="T13" fmla="*/ 2147483647 h 23"/>
              <a:gd name="T14" fmla="*/ 2147483647 w 19"/>
              <a:gd name="T15" fmla="*/ 2147483647 h 23"/>
              <a:gd name="T16" fmla="*/ 2147483647 w 19"/>
              <a:gd name="T17" fmla="*/ 2147483647 h 23"/>
              <a:gd name="T18" fmla="*/ 2147483647 w 19"/>
              <a:gd name="T19" fmla="*/ 2147483647 h 23"/>
              <a:gd name="T20" fmla="*/ 2147483647 w 19"/>
              <a:gd name="T21" fmla="*/ 2147483647 h 23"/>
              <a:gd name="T22" fmla="*/ 2147483647 w 19"/>
              <a:gd name="T23" fmla="*/ 2147483647 h 23"/>
              <a:gd name="T24" fmla="*/ 2147483647 w 1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41" name="Freeform 549"/>
          <p:cNvSpPr>
            <a:spLocks noChangeAspect="1"/>
          </p:cNvSpPr>
          <p:nvPr/>
        </p:nvSpPr>
        <p:spPr bwMode="auto">
          <a:xfrm>
            <a:off x="7202488" y="4017963"/>
            <a:ext cx="25400" cy="17462"/>
          </a:xfrm>
          <a:custGeom>
            <a:avLst/>
            <a:gdLst>
              <a:gd name="T0" fmla="*/ 2147483647 w 14"/>
              <a:gd name="T1" fmla="*/ 2147483647 h 9"/>
              <a:gd name="T2" fmla="*/ 2147483647 w 14"/>
              <a:gd name="T3" fmla="*/ 2147483647 h 9"/>
              <a:gd name="T4" fmla="*/ 2147483647 w 14"/>
              <a:gd name="T5" fmla="*/ 2147483647 h 9"/>
              <a:gd name="T6" fmla="*/ 2147483647 w 14"/>
              <a:gd name="T7" fmla="*/ 2147483647 h 9"/>
              <a:gd name="T8" fmla="*/ 2147483647 w 14"/>
              <a:gd name="T9" fmla="*/ 2147483647 h 9"/>
              <a:gd name="T10" fmla="*/ 2147483647 w 14"/>
              <a:gd name="T11" fmla="*/ 2147483647 h 9"/>
              <a:gd name="T12" fmla="*/ 2147483647 w 14"/>
              <a:gd name="T13" fmla="*/ 0 h 9"/>
              <a:gd name="T14" fmla="*/ 2147483647 w 14"/>
              <a:gd name="T15" fmla="*/ 2147483647 h 9"/>
              <a:gd name="T16" fmla="*/ 2147483647 w 14"/>
              <a:gd name="T17" fmla="*/ 2147483647 h 9"/>
              <a:gd name="T18" fmla="*/ 2147483647 w 14"/>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4" y="2"/>
                </a:moveTo>
                <a:cubicBezTo>
                  <a:pt x="4" y="2"/>
                  <a:pt x="4" y="2"/>
                  <a:pt x="4" y="2"/>
                </a:cubicBezTo>
                <a:cubicBezTo>
                  <a:pt x="5" y="3"/>
                  <a:pt x="6" y="3"/>
                  <a:pt x="7" y="4"/>
                </a:cubicBezTo>
                <a:cubicBezTo>
                  <a:pt x="9" y="6"/>
                  <a:pt x="10" y="8"/>
                  <a:pt x="13" y="9"/>
                </a:cubicBezTo>
                <a:cubicBezTo>
                  <a:pt x="13" y="9"/>
                  <a:pt x="14" y="8"/>
                  <a:pt x="14" y="8"/>
                </a:cubicBezTo>
                <a:cubicBezTo>
                  <a:pt x="13" y="6"/>
                  <a:pt x="13" y="5"/>
                  <a:pt x="12" y="3"/>
                </a:cubicBezTo>
                <a:cubicBezTo>
                  <a:pt x="10" y="2"/>
                  <a:pt x="8" y="1"/>
                  <a:pt x="6" y="0"/>
                </a:cubicBezTo>
                <a:cubicBezTo>
                  <a:pt x="5" y="0"/>
                  <a:pt x="4" y="0"/>
                  <a:pt x="3" y="1"/>
                </a:cubicBezTo>
                <a:cubicBezTo>
                  <a:pt x="2" y="1"/>
                  <a:pt x="0" y="2"/>
                  <a:pt x="1" y="3"/>
                </a:cubicBezTo>
                <a:cubicBezTo>
                  <a:pt x="1" y="4"/>
                  <a:pt x="3" y="3"/>
                  <a:pt x="4" y="2"/>
                </a:cubicBezTo>
                <a:close/>
              </a:path>
            </a:pathLst>
          </a:custGeom>
          <a:solidFill>
            <a:srgbClr val="B2B2B2"/>
          </a:solidFill>
          <a:ln w="3175" cap="rnd">
            <a:solidFill>
              <a:srgbClr val="B2B2B2"/>
            </a:solidFill>
            <a:round/>
            <a:headEnd/>
            <a:tailEnd/>
          </a:ln>
        </p:spPr>
        <p:txBody>
          <a:bodyPr/>
          <a:lstStyle/>
          <a:p>
            <a:endParaRPr lang="en-US"/>
          </a:p>
        </p:txBody>
      </p:sp>
      <p:sp>
        <p:nvSpPr>
          <p:cNvPr id="34342" name="Freeform 550"/>
          <p:cNvSpPr>
            <a:spLocks noChangeAspect="1"/>
          </p:cNvSpPr>
          <p:nvPr/>
        </p:nvSpPr>
        <p:spPr bwMode="auto">
          <a:xfrm>
            <a:off x="7189788" y="4052888"/>
            <a:ext cx="26987" cy="53975"/>
          </a:xfrm>
          <a:custGeom>
            <a:avLst/>
            <a:gdLst>
              <a:gd name="T0" fmla="*/ 2147483647 w 14"/>
              <a:gd name="T1" fmla="*/ 2147483647 h 28"/>
              <a:gd name="T2" fmla="*/ 2147483647 w 14"/>
              <a:gd name="T3" fmla="*/ 0 h 28"/>
              <a:gd name="T4" fmla="*/ 2147483647 w 14"/>
              <a:gd name="T5" fmla="*/ 2147483647 h 28"/>
              <a:gd name="T6" fmla="*/ 2147483647 w 14"/>
              <a:gd name="T7" fmla="*/ 2147483647 h 28"/>
              <a:gd name="T8" fmla="*/ 2147483647 w 14"/>
              <a:gd name="T9" fmla="*/ 2147483647 h 28"/>
              <a:gd name="T10" fmla="*/ 2147483647 w 14"/>
              <a:gd name="T11" fmla="*/ 2147483647 h 28"/>
              <a:gd name="T12" fmla="*/ 2147483647 w 14"/>
              <a:gd name="T13" fmla="*/ 2147483647 h 28"/>
              <a:gd name="T14" fmla="*/ 2147483647 w 14"/>
              <a:gd name="T15" fmla="*/ 2147483647 h 28"/>
              <a:gd name="T16" fmla="*/ 2147483647 w 14"/>
              <a:gd name="T17" fmla="*/ 2147483647 h 28"/>
              <a:gd name="T18" fmla="*/ 2147483647 w 14"/>
              <a:gd name="T19" fmla="*/ 2147483647 h 28"/>
              <a:gd name="T20" fmla="*/ 2147483647 w 14"/>
              <a:gd name="T21" fmla="*/ 214748364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solidFill>
            <a:srgbClr val="B2B2B2"/>
          </a:solidFill>
          <a:ln w="3175" cap="rnd">
            <a:solidFill>
              <a:srgbClr val="B2B2B2"/>
            </a:solidFill>
            <a:round/>
            <a:headEnd/>
            <a:tailEnd/>
          </a:ln>
        </p:spPr>
        <p:txBody>
          <a:bodyPr/>
          <a:lstStyle/>
          <a:p>
            <a:endParaRPr lang="en-US"/>
          </a:p>
        </p:txBody>
      </p:sp>
      <p:sp>
        <p:nvSpPr>
          <p:cNvPr id="34343" name="Freeform 551"/>
          <p:cNvSpPr>
            <a:spLocks noChangeAspect="1"/>
          </p:cNvSpPr>
          <p:nvPr/>
        </p:nvSpPr>
        <p:spPr bwMode="auto">
          <a:xfrm>
            <a:off x="7213600" y="4044950"/>
            <a:ext cx="15875" cy="50800"/>
          </a:xfrm>
          <a:custGeom>
            <a:avLst/>
            <a:gdLst>
              <a:gd name="T0" fmla="*/ 2147483647 w 9"/>
              <a:gd name="T1" fmla="*/ 2147483647 h 28"/>
              <a:gd name="T2" fmla="*/ 2147483647 w 9"/>
              <a:gd name="T3" fmla="*/ 2147483647 h 28"/>
              <a:gd name="T4" fmla="*/ 2147483647 w 9"/>
              <a:gd name="T5" fmla="*/ 2147483647 h 28"/>
              <a:gd name="T6" fmla="*/ 2147483647 w 9"/>
              <a:gd name="T7" fmla="*/ 2147483647 h 28"/>
              <a:gd name="T8" fmla="*/ 2147483647 w 9"/>
              <a:gd name="T9" fmla="*/ 2147483647 h 28"/>
              <a:gd name="T10" fmla="*/ 0 w 9"/>
              <a:gd name="T11" fmla="*/ 2147483647 h 28"/>
              <a:gd name="T12" fmla="*/ 2147483647 w 9"/>
              <a:gd name="T13" fmla="*/ 2147483647 h 28"/>
              <a:gd name="T14" fmla="*/ 2147483647 w 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solidFill>
            <a:srgbClr val="B2B2B2"/>
          </a:solidFill>
          <a:ln w="3175" cap="rnd">
            <a:solidFill>
              <a:srgbClr val="B2B2B2"/>
            </a:solidFill>
            <a:round/>
            <a:headEnd/>
            <a:tailEnd/>
          </a:ln>
        </p:spPr>
        <p:txBody>
          <a:bodyPr/>
          <a:lstStyle/>
          <a:p>
            <a:endParaRPr lang="en-US"/>
          </a:p>
        </p:txBody>
      </p:sp>
      <p:sp>
        <p:nvSpPr>
          <p:cNvPr id="34344" name="Freeform 552"/>
          <p:cNvSpPr>
            <a:spLocks noChangeAspect="1"/>
          </p:cNvSpPr>
          <p:nvPr/>
        </p:nvSpPr>
        <p:spPr bwMode="auto">
          <a:xfrm>
            <a:off x="7231063" y="4043363"/>
            <a:ext cx="26987" cy="41275"/>
          </a:xfrm>
          <a:custGeom>
            <a:avLst/>
            <a:gdLst>
              <a:gd name="T0" fmla="*/ 2147483647 w 14"/>
              <a:gd name="T1" fmla="*/ 0 h 22"/>
              <a:gd name="T2" fmla="*/ 2147483647 w 14"/>
              <a:gd name="T3" fmla="*/ 2147483647 h 22"/>
              <a:gd name="T4" fmla="*/ 2147483647 w 14"/>
              <a:gd name="T5" fmla="*/ 2147483647 h 22"/>
              <a:gd name="T6" fmla="*/ 2147483647 w 14"/>
              <a:gd name="T7" fmla="*/ 2147483647 h 22"/>
              <a:gd name="T8" fmla="*/ 2147483647 w 14"/>
              <a:gd name="T9" fmla="*/ 2147483647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2147483647 w 14"/>
              <a:gd name="T23" fmla="*/ 2147483647 h 22"/>
              <a:gd name="T24" fmla="*/ 2147483647 w 14"/>
              <a:gd name="T25" fmla="*/ 0 h 22"/>
              <a:gd name="T26" fmla="*/ 2147483647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45" name="Freeform 553"/>
          <p:cNvSpPr>
            <a:spLocks noChangeAspect="1"/>
          </p:cNvSpPr>
          <p:nvPr/>
        </p:nvSpPr>
        <p:spPr bwMode="auto">
          <a:xfrm>
            <a:off x="7226300" y="4076700"/>
            <a:ext cx="15875" cy="15875"/>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2147483647 w 9"/>
              <a:gd name="T11" fmla="*/ 2147483647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solidFill>
            <a:srgbClr val="B2B2B2"/>
          </a:solidFill>
          <a:ln w="3175" cap="rnd">
            <a:solidFill>
              <a:srgbClr val="B2B2B2"/>
            </a:solidFill>
            <a:round/>
            <a:headEnd/>
            <a:tailEnd/>
          </a:ln>
        </p:spPr>
        <p:txBody>
          <a:bodyPr/>
          <a:lstStyle/>
          <a:p>
            <a:endParaRPr lang="en-US"/>
          </a:p>
        </p:txBody>
      </p:sp>
      <p:sp>
        <p:nvSpPr>
          <p:cNvPr id="34346" name="Freeform 554"/>
          <p:cNvSpPr>
            <a:spLocks noChangeAspect="1"/>
          </p:cNvSpPr>
          <p:nvPr/>
        </p:nvSpPr>
        <p:spPr bwMode="auto">
          <a:xfrm>
            <a:off x="7070725" y="4043363"/>
            <a:ext cx="57150" cy="82550"/>
          </a:xfrm>
          <a:custGeom>
            <a:avLst/>
            <a:gdLst>
              <a:gd name="T0" fmla="*/ 2147483647 w 31"/>
              <a:gd name="T1" fmla="*/ 2147483647 h 45"/>
              <a:gd name="T2" fmla="*/ 2147483647 w 31"/>
              <a:gd name="T3" fmla="*/ 2147483647 h 45"/>
              <a:gd name="T4" fmla="*/ 2147483647 w 31"/>
              <a:gd name="T5" fmla="*/ 2147483647 h 45"/>
              <a:gd name="T6" fmla="*/ 2147483647 w 31"/>
              <a:gd name="T7" fmla="*/ 2147483647 h 45"/>
              <a:gd name="T8" fmla="*/ 2147483647 w 31"/>
              <a:gd name="T9" fmla="*/ 2147483647 h 45"/>
              <a:gd name="T10" fmla="*/ 2147483647 w 31"/>
              <a:gd name="T11" fmla="*/ 2147483647 h 45"/>
              <a:gd name="T12" fmla="*/ 2147483647 w 31"/>
              <a:gd name="T13" fmla="*/ 2147483647 h 45"/>
              <a:gd name="T14" fmla="*/ 2147483647 w 31"/>
              <a:gd name="T15" fmla="*/ 2147483647 h 45"/>
              <a:gd name="T16" fmla="*/ 2147483647 w 31"/>
              <a:gd name="T17" fmla="*/ 2147483647 h 45"/>
              <a:gd name="T18" fmla="*/ 2147483647 w 31"/>
              <a:gd name="T19" fmla="*/ 2147483647 h 45"/>
              <a:gd name="T20" fmla="*/ 2147483647 w 31"/>
              <a:gd name="T21" fmla="*/ 2147483647 h 45"/>
              <a:gd name="T22" fmla="*/ 2147483647 w 31"/>
              <a:gd name="T23" fmla="*/ 2147483647 h 45"/>
              <a:gd name="T24" fmla="*/ 2147483647 w 31"/>
              <a:gd name="T25" fmla="*/ 2147483647 h 45"/>
              <a:gd name="T26" fmla="*/ 2147483647 w 31"/>
              <a:gd name="T27" fmla="*/ 2147483647 h 45"/>
              <a:gd name="T28" fmla="*/ 2147483647 w 31"/>
              <a:gd name="T29" fmla="*/ 2147483647 h 45"/>
              <a:gd name="T30" fmla="*/ 2147483647 w 31"/>
              <a:gd name="T31" fmla="*/ 2147483647 h 45"/>
              <a:gd name="T32" fmla="*/ 2147483647 w 31"/>
              <a:gd name="T33" fmla="*/ 2147483647 h 45"/>
              <a:gd name="T34" fmla="*/ 2147483647 w 31"/>
              <a:gd name="T35" fmla="*/ 2147483647 h 45"/>
              <a:gd name="T36" fmla="*/ 2147483647 w 31"/>
              <a:gd name="T37" fmla="*/ 2147483647 h 45"/>
              <a:gd name="T38" fmla="*/ 2147483647 w 31"/>
              <a:gd name="T39" fmla="*/ 2147483647 h 45"/>
              <a:gd name="T40" fmla="*/ 2147483647 w 31"/>
              <a:gd name="T41" fmla="*/ 2147483647 h 45"/>
              <a:gd name="T42" fmla="*/ 2147483647 w 31"/>
              <a:gd name="T43" fmla="*/ 2147483647 h 45"/>
              <a:gd name="T44" fmla="*/ 2147483647 w 31"/>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solidFill>
            <a:srgbClr val="B2B2B2"/>
          </a:solidFill>
          <a:ln w="3175" cap="rnd">
            <a:solidFill>
              <a:srgbClr val="B2B2B2"/>
            </a:solidFill>
            <a:round/>
            <a:headEnd/>
            <a:tailEnd/>
          </a:ln>
        </p:spPr>
        <p:txBody>
          <a:bodyPr/>
          <a:lstStyle/>
          <a:p>
            <a:endParaRPr lang="en-US"/>
          </a:p>
        </p:txBody>
      </p:sp>
      <p:sp>
        <p:nvSpPr>
          <p:cNvPr id="34347" name="Freeform 555"/>
          <p:cNvSpPr>
            <a:spLocks noChangeAspect="1"/>
          </p:cNvSpPr>
          <p:nvPr/>
        </p:nvSpPr>
        <p:spPr bwMode="auto">
          <a:xfrm>
            <a:off x="7126288" y="4017963"/>
            <a:ext cx="15875" cy="11112"/>
          </a:xfrm>
          <a:custGeom>
            <a:avLst/>
            <a:gdLst>
              <a:gd name="T0" fmla="*/ 2147483647 w 8"/>
              <a:gd name="T1" fmla="*/ 2147483647 h 7"/>
              <a:gd name="T2" fmla="*/ 2147483647 w 8"/>
              <a:gd name="T3" fmla="*/ 2147483647 h 7"/>
              <a:gd name="T4" fmla="*/ 2147483647 w 8"/>
              <a:gd name="T5" fmla="*/ 2147483647 h 7"/>
              <a:gd name="T6" fmla="*/ 0 w 8"/>
              <a:gd name="T7" fmla="*/ 2147483647 h 7"/>
              <a:gd name="T8" fmla="*/ 2147483647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348" name="Freeform 556"/>
          <p:cNvSpPr>
            <a:spLocks noChangeAspect="1"/>
          </p:cNvSpPr>
          <p:nvPr/>
        </p:nvSpPr>
        <p:spPr bwMode="auto">
          <a:xfrm>
            <a:off x="7172325" y="3944938"/>
            <a:ext cx="7938" cy="12700"/>
          </a:xfrm>
          <a:custGeom>
            <a:avLst/>
            <a:gdLst>
              <a:gd name="T0" fmla="*/ 2147483647 w 4"/>
              <a:gd name="T1" fmla="*/ 0 h 7"/>
              <a:gd name="T2" fmla="*/ 2147483647 w 4"/>
              <a:gd name="T3" fmla="*/ 2147483647 h 7"/>
              <a:gd name="T4" fmla="*/ 2147483647 w 4"/>
              <a:gd name="T5" fmla="*/ 2147483647 h 7"/>
              <a:gd name="T6" fmla="*/ 2147483647 w 4"/>
              <a:gd name="T7" fmla="*/ 2147483647 h 7"/>
              <a:gd name="T8" fmla="*/ 2147483647 w 4"/>
              <a:gd name="T9" fmla="*/ 2147483647 h 7"/>
              <a:gd name="T10" fmla="*/ 0 w 4"/>
              <a:gd name="T11" fmla="*/ 2147483647 h 7"/>
              <a:gd name="T12" fmla="*/ 2147483647 w 4"/>
              <a:gd name="T13" fmla="*/ 2147483647 h 7"/>
              <a:gd name="T14" fmla="*/ 0 w 4"/>
              <a:gd name="T15" fmla="*/ 2147483647 h 7"/>
              <a:gd name="T16" fmla="*/ 2147483647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349" name="Freeform 557"/>
          <p:cNvSpPr>
            <a:spLocks noChangeAspect="1"/>
          </p:cNvSpPr>
          <p:nvPr/>
        </p:nvSpPr>
        <p:spPr bwMode="auto">
          <a:xfrm>
            <a:off x="7226300" y="3971925"/>
            <a:ext cx="9525" cy="14288"/>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2147483647 h 8"/>
              <a:gd name="T10" fmla="*/ 2147483647 w 5"/>
              <a:gd name="T11" fmla="*/ 214748364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350" name="Freeform 558"/>
          <p:cNvSpPr>
            <a:spLocks noChangeAspect="1"/>
          </p:cNvSpPr>
          <p:nvPr/>
        </p:nvSpPr>
        <p:spPr bwMode="auto">
          <a:xfrm>
            <a:off x="8213725" y="4738688"/>
            <a:ext cx="15875" cy="33337"/>
          </a:xfrm>
          <a:custGeom>
            <a:avLst/>
            <a:gdLst>
              <a:gd name="T0" fmla="*/ 0 w 9"/>
              <a:gd name="T1" fmla="*/ 2147483647 h 17"/>
              <a:gd name="T2" fmla="*/ 2147483647 w 9"/>
              <a:gd name="T3" fmla="*/ 2147483647 h 17"/>
              <a:gd name="T4" fmla="*/ 2147483647 w 9"/>
              <a:gd name="T5" fmla="*/ 2147483647 h 17"/>
              <a:gd name="T6" fmla="*/ 2147483647 w 9"/>
              <a:gd name="T7" fmla="*/ 2147483647 h 17"/>
              <a:gd name="T8" fmla="*/ 2147483647 w 9"/>
              <a:gd name="T9" fmla="*/ 2147483647 h 17"/>
              <a:gd name="T10" fmla="*/ 2147483647 w 9"/>
              <a:gd name="T11" fmla="*/ 2147483647 h 17"/>
              <a:gd name="T12" fmla="*/ 2147483647 w 9"/>
              <a:gd name="T13" fmla="*/ 2147483647 h 17"/>
              <a:gd name="T14" fmla="*/ 2147483647 w 9"/>
              <a:gd name="T15" fmla="*/ 2147483647 h 17"/>
              <a:gd name="T16" fmla="*/ 2147483647 w 9"/>
              <a:gd name="T17" fmla="*/ 2147483647 h 17"/>
              <a:gd name="T18" fmla="*/ 2147483647 w 9"/>
              <a:gd name="T19" fmla="*/ 2147483647 h 17"/>
              <a:gd name="T20" fmla="*/ 0 w 9"/>
              <a:gd name="T21" fmla="*/ 2147483647 h 17"/>
              <a:gd name="T22" fmla="*/ 0 w 9"/>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solidFill>
            <a:srgbClr val="B2B2B2"/>
          </a:solidFill>
          <a:ln w="3175" cap="rnd">
            <a:solidFill>
              <a:srgbClr val="B2B2B2"/>
            </a:solidFill>
            <a:round/>
            <a:headEnd/>
            <a:tailEnd/>
          </a:ln>
        </p:spPr>
        <p:txBody>
          <a:bodyPr/>
          <a:lstStyle/>
          <a:p>
            <a:endParaRPr lang="en-US"/>
          </a:p>
        </p:txBody>
      </p:sp>
      <p:sp>
        <p:nvSpPr>
          <p:cNvPr id="34351" name="Freeform 559"/>
          <p:cNvSpPr>
            <a:spLocks noChangeAspect="1"/>
          </p:cNvSpPr>
          <p:nvPr/>
        </p:nvSpPr>
        <p:spPr bwMode="auto">
          <a:xfrm>
            <a:off x="8224838" y="4775200"/>
            <a:ext cx="14287" cy="19050"/>
          </a:xfrm>
          <a:custGeom>
            <a:avLst/>
            <a:gdLst>
              <a:gd name="T0" fmla="*/ 2147483647 w 8"/>
              <a:gd name="T1" fmla="*/ 2147483647 h 10"/>
              <a:gd name="T2" fmla="*/ 2147483647 w 8"/>
              <a:gd name="T3" fmla="*/ 2147483647 h 10"/>
              <a:gd name="T4" fmla="*/ 2147483647 w 8"/>
              <a:gd name="T5" fmla="*/ 2147483647 h 10"/>
              <a:gd name="T6" fmla="*/ 2147483647 w 8"/>
              <a:gd name="T7" fmla="*/ 2147483647 h 10"/>
              <a:gd name="T8" fmla="*/ 0 w 8"/>
              <a:gd name="T9" fmla="*/ 2147483647 h 10"/>
              <a:gd name="T10" fmla="*/ 2147483647 w 8"/>
              <a:gd name="T11" fmla="*/ 2147483647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52" name="Freeform 560"/>
          <p:cNvSpPr>
            <a:spLocks noChangeAspect="1"/>
          </p:cNvSpPr>
          <p:nvPr/>
        </p:nvSpPr>
        <p:spPr bwMode="auto">
          <a:xfrm>
            <a:off x="8139113" y="4892675"/>
            <a:ext cx="61912" cy="63500"/>
          </a:xfrm>
          <a:custGeom>
            <a:avLst/>
            <a:gdLst>
              <a:gd name="T0" fmla="*/ 2147483647 w 34"/>
              <a:gd name="T1" fmla="*/ 0 h 35"/>
              <a:gd name="T2" fmla="*/ 0 w 34"/>
              <a:gd name="T3" fmla="*/ 2147483647 h 35"/>
              <a:gd name="T4" fmla="*/ 2147483647 w 34"/>
              <a:gd name="T5" fmla="*/ 2147483647 h 35"/>
              <a:gd name="T6" fmla="*/ 2147483647 w 34"/>
              <a:gd name="T7" fmla="*/ 2147483647 h 35"/>
              <a:gd name="T8" fmla="*/ 2147483647 w 34"/>
              <a:gd name="T9" fmla="*/ 2147483647 h 35"/>
              <a:gd name="T10" fmla="*/ 2147483647 w 34"/>
              <a:gd name="T11" fmla="*/ 2147483647 h 35"/>
              <a:gd name="T12" fmla="*/ 2147483647 w 34"/>
              <a:gd name="T13" fmla="*/ 2147483647 h 35"/>
              <a:gd name="T14" fmla="*/ 2147483647 w 34"/>
              <a:gd name="T15" fmla="*/ 2147483647 h 35"/>
              <a:gd name="T16" fmla="*/ 2147483647 w 34"/>
              <a:gd name="T17" fmla="*/ 2147483647 h 35"/>
              <a:gd name="T18" fmla="*/ 2147483647 w 34"/>
              <a:gd name="T19" fmla="*/ 2147483647 h 35"/>
              <a:gd name="T20" fmla="*/ 2147483647 w 34"/>
              <a:gd name="T21" fmla="*/ 2147483647 h 35"/>
              <a:gd name="T22" fmla="*/ 2147483647 w 34"/>
              <a:gd name="T23" fmla="*/ 2147483647 h 35"/>
              <a:gd name="T24" fmla="*/ 2147483647 w 34"/>
              <a:gd name="T25" fmla="*/ 2147483647 h 35"/>
              <a:gd name="T26" fmla="*/ 2147483647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solidFill>
            <a:srgbClr val="B2B2B2"/>
          </a:solidFill>
          <a:ln w="3175" cap="rnd">
            <a:solidFill>
              <a:srgbClr val="B2B2B2"/>
            </a:solidFill>
            <a:round/>
            <a:headEnd/>
            <a:tailEnd/>
          </a:ln>
        </p:spPr>
        <p:txBody>
          <a:bodyPr/>
          <a:lstStyle/>
          <a:p>
            <a:endParaRPr lang="en-US"/>
          </a:p>
        </p:txBody>
      </p:sp>
      <p:sp>
        <p:nvSpPr>
          <p:cNvPr id="34353" name="Freeform 561"/>
          <p:cNvSpPr>
            <a:spLocks noChangeAspect="1"/>
          </p:cNvSpPr>
          <p:nvPr/>
        </p:nvSpPr>
        <p:spPr bwMode="auto">
          <a:xfrm>
            <a:off x="8207375" y="4905375"/>
            <a:ext cx="7938" cy="17463"/>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354" name="Freeform 562"/>
          <p:cNvSpPr>
            <a:spLocks noChangeAspect="1"/>
          </p:cNvSpPr>
          <p:nvPr/>
        </p:nvSpPr>
        <p:spPr bwMode="auto">
          <a:xfrm>
            <a:off x="8223250" y="4924425"/>
            <a:ext cx="9525" cy="11113"/>
          </a:xfrm>
          <a:custGeom>
            <a:avLst/>
            <a:gdLst>
              <a:gd name="T0" fmla="*/ 2147483647 w 5"/>
              <a:gd name="T1" fmla="*/ 2147483647 h 6"/>
              <a:gd name="T2" fmla="*/ 2147483647 w 5"/>
              <a:gd name="T3" fmla="*/ 2147483647 h 6"/>
              <a:gd name="T4" fmla="*/ 2147483647 w 5"/>
              <a:gd name="T5" fmla="*/ 2147483647 h 6"/>
              <a:gd name="T6" fmla="*/ 0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55" name="Freeform 563"/>
          <p:cNvSpPr>
            <a:spLocks noChangeAspect="1"/>
          </p:cNvSpPr>
          <p:nvPr/>
        </p:nvSpPr>
        <p:spPr bwMode="auto">
          <a:xfrm>
            <a:off x="6948488" y="4637088"/>
            <a:ext cx="915987" cy="790575"/>
          </a:xfrm>
          <a:custGeom>
            <a:avLst/>
            <a:gdLst>
              <a:gd name="T0" fmla="*/ 2147483647 w 496"/>
              <a:gd name="T1" fmla="*/ 2147483647 h 427"/>
              <a:gd name="T2" fmla="*/ 2147483647 w 496"/>
              <a:gd name="T3" fmla="*/ 2147483647 h 427"/>
              <a:gd name="T4" fmla="*/ 2147483647 w 496"/>
              <a:gd name="T5" fmla="*/ 2147483647 h 427"/>
              <a:gd name="T6" fmla="*/ 2147483647 w 496"/>
              <a:gd name="T7" fmla="*/ 2147483647 h 427"/>
              <a:gd name="T8" fmla="*/ 2147483647 w 496"/>
              <a:gd name="T9" fmla="*/ 2147483647 h 427"/>
              <a:gd name="T10" fmla="*/ 2147483647 w 496"/>
              <a:gd name="T11" fmla="*/ 2147483647 h 427"/>
              <a:gd name="T12" fmla="*/ 2147483647 w 496"/>
              <a:gd name="T13" fmla="*/ 2147483647 h 427"/>
              <a:gd name="T14" fmla="*/ 2147483647 w 496"/>
              <a:gd name="T15" fmla="*/ 2147483647 h 427"/>
              <a:gd name="T16" fmla="*/ 2147483647 w 496"/>
              <a:gd name="T17" fmla="*/ 2147483647 h 427"/>
              <a:gd name="T18" fmla="*/ 2147483647 w 496"/>
              <a:gd name="T19" fmla="*/ 2147483647 h 427"/>
              <a:gd name="T20" fmla="*/ 2147483647 w 496"/>
              <a:gd name="T21" fmla="*/ 2147483647 h 427"/>
              <a:gd name="T22" fmla="*/ 2147483647 w 496"/>
              <a:gd name="T23" fmla="*/ 2147483647 h 427"/>
              <a:gd name="T24" fmla="*/ 2147483647 w 496"/>
              <a:gd name="T25" fmla="*/ 2147483647 h 427"/>
              <a:gd name="T26" fmla="*/ 2147483647 w 496"/>
              <a:gd name="T27" fmla="*/ 2147483647 h 427"/>
              <a:gd name="T28" fmla="*/ 2147483647 w 496"/>
              <a:gd name="T29" fmla="*/ 2147483647 h 427"/>
              <a:gd name="T30" fmla="*/ 2147483647 w 496"/>
              <a:gd name="T31" fmla="*/ 2147483647 h 427"/>
              <a:gd name="T32" fmla="*/ 2147483647 w 496"/>
              <a:gd name="T33" fmla="*/ 2147483647 h 427"/>
              <a:gd name="T34" fmla="*/ 2147483647 w 496"/>
              <a:gd name="T35" fmla="*/ 2147483647 h 427"/>
              <a:gd name="T36" fmla="*/ 2147483647 w 496"/>
              <a:gd name="T37" fmla="*/ 2147483647 h 427"/>
              <a:gd name="T38" fmla="*/ 2147483647 w 496"/>
              <a:gd name="T39" fmla="*/ 2147483647 h 427"/>
              <a:gd name="T40" fmla="*/ 2147483647 w 496"/>
              <a:gd name="T41" fmla="*/ 2147483647 h 427"/>
              <a:gd name="T42" fmla="*/ 2147483647 w 496"/>
              <a:gd name="T43" fmla="*/ 2147483647 h 427"/>
              <a:gd name="T44" fmla="*/ 2147483647 w 496"/>
              <a:gd name="T45" fmla="*/ 2147483647 h 427"/>
              <a:gd name="T46" fmla="*/ 2147483647 w 496"/>
              <a:gd name="T47" fmla="*/ 2147483647 h 427"/>
              <a:gd name="T48" fmla="*/ 2147483647 w 496"/>
              <a:gd name="T49" fmla="*/ 2147483647 h 427"/>
              <a:gd name="T50" fmla="*/ 2147483647 w 496"/>
              <a:gd name="T51" fmla="*/ 2147483647 h 427"/>
              <a:gd name="T52" fmla="*/ 2147483647 w 496"/>
              <a:gd name="T53" fmla="*/ 2147483647 h 427"/>
              <a:gd name="T54" fmla="*/ 2147483647 w 496"/>
              <a:gd name="T55" fmla="*/ 2147483647 h 427"/>
              <a:gd name="T56" fmla="*/ 2147483647 w 496"/>
              <a:gd name="T57" fmla="*/ 2147483647 h 427"/>
              <a:gd name="T58" fmla="*/ 2147483647 w 496"/>
              <a:gd name="T59" fmla="*/ 2147483647 h 427"/>
              <a:gd name="T60" fmla="*/ 2147483647 w 496"/>
              <a:gd name="T61" fmla="*/ 2147483647 h 427"/>
              <a:gd name="T62" fmla="*/ 2147483647 w 496"/>
              <a:gd name="T63" fmla="*/ 2147483647 h 427"/>
              <a:gd name="T64" fmla="*/ 2147483647 w 496"/>
              <a:gd name="T65" fmla="*/ 2147483647 h 427"/>
              <a:gd name="T66" fmla="*/ 2147483647 w 496"/>
              <a:gd name="T67" fmla="*/ 2147483647 h 427"/>
              <a:gd name="T68" fmla="*/ 2147483647 w 496"/>
              <a:gd name="T69" fmla="*/ 2147483647 h 427"/>
              <a:gd name="T70" fmla="*/ 2147483647 w 496"/>
              <a:gd name="T71" fmla="*/ 2147483647 h 427"/>
              <a:gd name="T72" fmla="*/ 2147483647 w 496"/>
              <a:gd name="T73" fmla="*/ 2147483647 h 427"/>
              <a:gd name="T74" fmla="*/ 2147483647 w 496"/>
              <a:gd name="T75" fmla="*/ 2147483647 h 427"/>
              <a:gd name="T76" fmla="*/ 2147483647 w 496"/>
              <a:gd name="T77" fmla="*/ 2147483647 h 427"/>
              <a:gd name="T78" fmla="*/ 2147483647 w 496"/>
              <a:gd name="T79" fmla="*/ 2147483647 h 427"/>
              <a:gd name="T80" fmla="*/ 2147483647 w 496"/>
              <a:gd name="T81" fmla="*/ 2147483647 h 427"/>
              <a:gd name="T82" fmla="*/ 2147483647 w 496"/>
              <a:gd name="T83" fmla="*/ 2147483647 h 427"/>
              <a:gd name="T84" fmla="*/ 2147483647 w 496"/>
              <a:gd name="T85" fmla="*/ 2147483647 h 427"/>
              <a:gd name="T86" fmla="*/ 2147483647 w 496"/>
              <a:gd name="T87" fmla="*/ 2147483647 h 427"/>
              <a:gd name="T88" fmla="*/ 2147483647 w 496"/>
              <a:gd name="T89" fmla="*/ 2147483647 h 427"/>
              <a:gd name="T90" fmla="*/ 2147483647 w 496"/>
              <a:gd name="T91" fmla="*/ 2147483647 h 427"/>
              <a:gd name="T92" fmla="*/ 2147483647 w 496"/>
              <a:gd name="T93" fmla="*/ 2147483647 h 427"/>
              <a:gd name="T94" fmla="*/ 2147483647 w 496"/>
              <a:gd name="T95" fmla="*/ 2147483647 h 427"/>
              <a:gd name="T96" fmla="*/ 2147483647 w 496"/>
              <a:gd name="T97" fmla="*/ 2147483647 h 427"/>
              <a:gd name="T98" fmla="*/ 2147483647 w 496"/>
              <a:gd name="T99" fmla="*/ 2147483647 h 427"/>
              <a:gd name="T100" fmla="*/ 2147483647 w 496"/>
              <a:gd name="T101" fmla="*/ 2147483647 h 427"/>
              <a:gd name="T102" fmla="*/ 2147483647 w 496"/>
              <a:gd name="T103" fmla="*/ 2147483647 h 427"/>
              <a:gd name="T104" fmla="*/ 0 w 496"/>
              <a:gd name="T105" fmla="*/ 2147483647 h 427"/>
              <a:gd name="T106" fmla="*/ 2147483647 w 496"/>
              <a:gd name="T107" fmla="*/ 2147483647 h 427"/>
              <a:gd name="T108" fmla="*/ 2147483647 w 496"/>
              <a:gd name="T109" fmla="*/ 2147483647 h 427"/>
              <a:gd name="T110" fmla="*/ 2147483647 w 496"/>
              <a:gd name="T111" fmla="*/ 2147483647 h 427"/>
              <a:gd name="T112" fmla="*/ 2147483647 w 496"/>
              <a:gd name="T113" fmla="*/ 2147483647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solidFill>
            <a:srgbClr val="B2B2B2"/>
          </a:solidFill>
          <a:ln w="3175" cap="rnd">
            <a:solidFill>
              <a:srgbClr val="B2B2B2"/>
            </a:solidFill>
            <a:round/>
            <a:headEnd/>
            <a:tailEnd/>
          </a:ln>
        </p:spPr>
        <p:txBody>
          <a:bodyPr/>
          <a:lstStyle/>
          <a:p>
            <a:endParaRPr lang="en-US"/>
          </a:p>
        </p:txBody>
      </p:sp>
      <p:sp>
        <p:nvSpPr>
          <p:cNvPr id="34356" name="Freeform 564"/>
          <p:cNvSpPr>
            <a:spLocks noChangeAspect="1"/>
          </p:cNvSpPr>
          <p:nvPr/>
        </p:nvSpPr>
        <p:spPr bwMode="auto">
          <a:xfrm>
            <a:off x="7380288" y="4651375"/>
            <a:ext cx="25400" cy="12700"/>
          </a:xfrm>
          <a:custGeom>
            <a:avLst/>
            <a:gdLst>
              <a:gd name="T0" fmla="*/ 2147483647 w 14"/>
              <a:gd name="T1" fmla="*/ 0 h 8"/>
              <a:gd name="T2" fmla="*/ 2147483647 w 14"/>
              <a:gd name="T3" fmla="*/ 2147483647 h 8"/>
              <a:gd name="T4" fmla="*/ 2147483647 w 14"/>
              <a:gd name="T5" fmla="*/ 2147483647 h 8"/>
              <a:gd name="T6" fmla="*/ 2147483647 w 14"/>
              <a:gd name="T7" fmla="*/ 2147483647 h 8"/>
              <a:gd name="T8" fmla="*/ 2147483647 w 14"/>
              <a:gd name="T9" fmla="*/ 2147483647 h 8"/>
              <a:gd name="T10" fmla="*/ 2147483647 w 14"/>
              <a:gd name="T11" fmla="*/ 2147483647 h 8"/>
              <a:gd name="T12" fmla="*/ 0 w 14"/>
              <a:gd name="T13" fmla="*/ 2147483647 h 8"/>
              <a:gd name="T14" fmla="*/ 2147483647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357" name="Freeform 565"/>
          <p:cNvSpPr>
            <a:spLocks noChangeAspect="1"/>
          </p:cNvSpPr>
          <p:nvPr/>
        </p:nvSpPr>
        <p:spPr bwMode="auto">
          <a:xfrm>
            <a:off x="7370763" y="4652963"/>
            <a:ext cx="9525" cy="11112"/>
          </a:xfrm>
          <a:custGeom>
            <a:avLst/>
            <a:gdLst>
              <a:gd name="T0" fmla="*/ 2147483647 w 5"/>
              <a:gd name="T1" fmla="*/ 0 h 6"/>
              <a:gd name="T2" fmla="*/ 0 w 5"/>
              <a:gd name="T3" fmla="*/ 2147483647 h 6"/>
              <a:gd name="T4" fmla="*/ 2147483647 w 5"/>
              <a:gd name="T5" fmla="*/ 2147483647 h 6"/>
              <a:gd name="T6" fmla="*/ 2147483647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358" name="Freeform 566"/>
          <p:cNvSpPr>
            <a:spLocks noChangeAspect="1"/>
          </p:cNvSpPr>
          <p:nvPr/>
        </p:nvSpPr>
        <p:spPr bwMode="auto">
          <a:xfrm>
            <a:off x="7507288" y="4719638"/>
            <a:ext cx="19050" cy="14287"/>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2147483647 w 10"/>
              <a:gd name="T11" fmla="*/ 2147483647 h 8"/>
              <a:gd name="T12" fmla="*/ 2147483647 w 10"/>
              <a:gd name="T13" fmla="*/ 0 h 8"/>
              <a:gd name="T14" fmla="*/ 2147483647 w 10"/>
              <a:gd name="T15" fmla="*/ 2147483647 h 8"/>
              <a:gd name="T16" fmla="*/ 2147483647 w 10"/>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359" name="Freeform 567"/>
          <p:cNvSpPr>
            <a:spLocks noChangeAspect="1"/>
          </p:cNvSpPr>
          <p:nvPr/>
        </p:nvSpPr>
        <p:spPr bwMode="auto">
          <a:xfrm>
            <a:off x="7523163" y="4764088"/>
            <a:ext cx="7937" cy="9525"/>
          </a:xfrm>
          <a:custGeom>
            <a:avLst/>
            <a:gdLst>
              <a:gd name="T0" fmla="*/ 2147483647 w 4"/>
              <a:gd name="T1" fmla="*/ 2147483647 h 6"/>
              <a:gd name="T2" fmla="*/ 2147483647 w 4"/>
              <a:gd name="T3" fmla="*/ 2147483647 h 6"/>
              <a:gd name="T4" fmla="*/ 0 w 4"/>
              <a:gd name="T5" fmla="*/ 2147483647 h 6"/>
              <a:gd name="T6" fmla="*/ 0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60" name="Freeform 568"/>
          <p:cNvSpPr>
            <a:spLocks noChangeAspect="1"/>
          </p:cNvSpPr>
          <p:nvPr/>
        </p:nvSpPr>
        <p:spPr bwMode="auto">
          <a:xfrm>
            <a:off x="7864475" y="5024438"/>
            <a:ext cx="12700" cy="20637"/>
          </a:xfrm>
          <a:custGeom>
            <a:avLst/>
            <a:gdLst>
              <a:gd name="T0" fmla="*/ 2147483647 w 6"/>
              <a:gd name="T1" fmla="*/ 0 h 12"/>
              <a:gd name="T2" fmla="*/ 2147483647 w 6"/>
              <a:gd name="T3" fmla="*/ 2147483647 h 12"/>
              <a:gd name="T4" fmla="*/ 2147483647 w 6"/>
              <a:gd name="T5" fmla="*/ 2147483647 h 12"/>
              <a:gd name="T6" fmla="*/ 0 w 6"/>
              <a:gd name="T7" fmla="*/ 2147483647 h 12"/>
              <a:gd name="T8" fmla="*/ 2147483647 w 6"/>
              <a:gd name="T9" fmla="*/ 2147483647 h 12"/>
              <a:gd name="T10" fmla="*/ 2147483647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solidFill>
            <a:srgbClr val="B2B2B2"/>
          </a:solidFill>
          <a:ln w="3175" cap="rnd">
            <a:solidFill>
              <a:srgbClr val="B2B2B2"/>
            </a:solidFill>
            <a:round/>
            <a:headEnd/>
            <a:tailEnd/>
          </a:ln>
        </p:spPr>
        <p:txBody>
          <a:bodyPr/>
          <a:lstStyle/>
          <a:p>
            <a:endParaRPr lang="en-US"/>
          </a:p>
        </p:txBody>
      </p:sp>
      <p:sp>
        <p:nvSpPr>
          <p:cNvPr id="34361" name="Freeform 569"/>
          <p:cNvSpPr>
            <a:spLocks noChangeAspect="1"/>
          </p:cNvSpPr>
          <p:nvPr/>
        </p:nvSpPr>
        <p:spPr bwMode="auto">
          <a:xfrm>
            <a:off x="7670800" y="5449888"/>
            <a:ext cx="9525" cy="19050"/>
          </a:xfrm>
          <a:custGeom>
            <a:avLst/>
            <a:gdLst>
              <a:gd name="T0" fmla="*/ 0 w 5"/>
              <a:gd name="T1" fmla="*/ 2147483647 h 10"/>
              <a:gd name="T2" fmla="*/ 2147483647 w 5"/>
              <a:gd name="T3" fmla="*/ 2147483647 h 10"/>
              <a:gd name="T4" fmla="*/ 2147483647 w 5"/>
              <a:gd name="T5" fmla="*/ 2147483647 h 10"/>
              <a:gd name="T6" fmla="*/ 2147483647 w 5"/>
              <a:gd name="T7" fmla="*/ 2147483647 h 10"/>
              <a:gd name="T8" fmla="*/ 2147483647 w 5"/>
              <a:gd name="T9" fmla="*/ 2147483647 h 10"/>
              <a:gd name="T10" fmla="*/ 0 w 5"/>
              <a:gd name="T11" fmla="*/ 2147483647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solidFill>
            <a:srgbClr val="B2B2B2"/>
          </a:solidFill>
          <a:ln w="3175" cap="rnd">
            <a:solidFill>
              <a:srgbClr val="B2B2B2"/>
            </a:solidFill>
            <a:round/>
            <a:headEnd/>
            <a:tailEnd/>
          </a:ln>
        </p:spPr>
        <p:txBody>
          <a:bodyPr/>
          <a:lstStyle/>
          <a:p>
            <a:endParaRPr lang="en-US"/>
          </a:p>
        </p:txBody>
      </p:sp>
      <p:sp>
        <p:nvSpPr>
          <p:cNvPr id="34362" name="Freeform 570"/>
          <p:cNvSpPr>
            <a:spLocks noChangeAspect="1"/>
          </p:cNvSpPr>
          <p:nvPr/>
        </p:nvSpPr>
        <p:spPr bwMode="auto">
          <a:xfrm>
            <a:off x="7593013" y="5478463"/>
            <a:ext cx="77787" cy="93662"/>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2147483647 w 42"/>
              <a:gd name="T37" fmla="*/ 2147483647 h 50"/>
              <a:gd name="T38" fmla="*/ 2147483647 w 42"/>
              <a:gd name="T39" fmla="*/ 2147483647 h 50"/>
              <a:gd name="T40" fmla="*/ 2147483647 w 42"/>
              <a:gd name="T41" fmla="*/ 2147483647 h 50"/>
              <a:gd name="T42" fmla="*/ 0 w 42"/>
              <a:gd name="T43" fmla="*/ 2147483647 h 50"/>
              <a:gd name="T44" fmla="*/ 0 w 42"/>
              <a:gd name="T45" fmla="*/ 2147483647 h 50"/>
              <a:gd name="T46" fmla="*/ 2147483647 w 42"/>
              <a:gd name="T47" fmla="*/ 2147483647 h 50"/>
              <a:gd name="T48" fmla="*/ 2147483647 w 42"/>
              <a:gd name="T49" fmla="*/ 2147483647 h 50"/>
              <a:gd name="T50" fmla="*/ 2147483647 w 4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solidFill>
            <a:srgbClr val="B2B2B2"/>
          </a:solidFill>
          <a:ln w="3175" cap="rnd">
            <a:solidFill>
              <a:srgbClr val="B2B2B2"/>
            </a:solidFill>
            <a:round/>
            <a:headEnd/>
            <a:tailEnd/>
          </a:ln>
        </p:spPr>
        <p:txBody>
          <a:bodyPr/>
          <a:lstStyle/>
          <a:p>
            <a:endParaRPr lang="en-US"/>
          </a:p>
        </p:txBody>
      </p:sp>
      <p:sp>
        <p:nvSpPr>
          <p:cNvPr id="34363" name="Freeform 571"/>
          <p:cNvSpPr>
            <a:spLocks noChangeAspect="1"/>
          </p:cNvSpPr>
          <p:nvPr/>
        </p:nvSpPr>
        <p:spPr bwMode="auto">
          <a:xfrm>
            <a:off x="7439025" y="5329238"/>
            <a:ext cx="36513" cy="17462"/>
          </a:xfrm>
          <a:custGeom>
            <a:avLst/>
            <a:gdLst>
              <a:gd name="T0" fmla="*/ 2147483647 w 19"/>
              <a:gd name="T1" fmla="*/ 2147483647 h 9"/>
              <a:gd name="T2" fmla="*/ 0 w 19"/>
              <a:gd name="T3" fmla="*/ 2147483647 h 9"/>
              <a:gd name="T4" fmla="*/ 2147483647 w 19"/>
              <a:gd name="T5" fmla="*/ 2147483647 h 9"/>
              <a:gd name="T6" fmla="*/ 2147483647 w 19"/>
              <a:gd name="T7" fmla="*/ 2147483647 h 9"/>
              <a:gd name="T8" fmla="*/ 2147483647 w 19"/>
              <a:gd name="T9" fmla="*/ 2147483647 h 9"/>
              <a:gd name="T10" fmla="*/ 2147483647 w 19"/>
              <a:gd name="T11" fmla="*/ 2147483647 h 9"/>
              <a:gd name="T12" fmla="*/ 2147483647 w 19"/>
              <a:gd name="T13" fmla="*/ 2147483647 h 9"/>
              <a:gd name="T14" fmla="*/ 2147483647 w 19"/>
              <a:gd name="T15" fmla="*/ 2147483647 h 9"/>
              <a:gd name="T16" fmla="*/ 2147483647 w 19"/>
              <a:gd name="T17" fmla="*/ 2147483647 h 9"/>
              <a:gd name="T18" fmla="*/ 2147483647 w 19"/>
              <a:gd name="T19" fmla="*/ 2147483647 h 9"/>
              <a:gd name="T20" fmla="*/ 2147483647 w 19"/>
              <a:gd name="T21" fmla="*/ 2147483647 h 9"/>
              <a:gd name="T22" fmla="*/ 2147483647 w 19"/>
              <a:gd name="T23" fmla="*/ 0 h 9"/>
              <a:gd name="T24" fmla="*/ 2147483647 w 19"/>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364" name="Freeform 572"/>
          <p:cNvSpPr>
            <a:spLocks noChangeAspect="1"/>
          </p:cNvSpPr>
          <p:nvPr/>
        </p:nvSpPr>
        <p:spPr bwMode="auto">
          <a:xfrm>
            <a:off x="7272338" y="4721225"/>
            <a:ext cx="3175" cy="4763"/>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65" name="Freeform 573"/>
          <p:cNvSpPr>
            <a:spLocks noChangeAspect="1"/>
          </p:cNvSpPr>
          <p:nvPr/>
        </p:nvSpPr>
        <p:spPr bwMode="auto">
          <a:xfrm>
            <a:off x="4846638" y="1830388"/>
            <a:ext cx="3175" cy="7937"/>
          </a:xfrm>
          <a:custGeom>
            <a:avLst/>
            <a:gdLst>
              <a:gd name="T0" fmla="*/ 2147483647 w 2"/>
              <a:gd name="T1" fmla="*/ 2147483647 h 5"/>
              <a:gd name="T2" fmla="*/ 2147483647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366" name="Freeform 574"/>
          <p:cNvSpPr>
            <a:spLocks noChangeAspect="1"/>
          </p:cNvSpPr>
          <p:nvPr/>
        </p:nvSpPr>
        <p:spPr bwMode="auto">
          <a:xfrm>
            <a:off x="4719638" y="1812925"/>
            <a:ext cx="7937" cy="4763"/>
          </a:xfrm>
          <a:custGeom>
            <a:avLst/>
            <a:gdLst>
              <a:gd name="T0" fmla="*/ 2147483647 w 4"/>
              <a:gd name="T1" fmla="*/ 2147483647 h 2"/>
              <a:gd name="T2" fmla="*/ 0 w 4"/>
              <a:gd name="T3" fmla="*/ 2147483647 h 2"/>
              <a:gd name="T4" fmla="*/ 2147483647 w 4"/>
              <a:gd name="T5" fmla="*/ 0 h 2"/>
              <a:gd name="T6" fmla="*/ 2147483647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2"/>
                </a:moveTo>
                <a:cubicBezTo>
                  <a:pt x="1" y="2"/>
                  <a:pt x="0" y="2"/>
                  <a:pt x="0" y="1"/>
                </a:cubicBezTo>
                <a:cubicBezTo>
                  <a:pt x="0" y="0"/>
                  <a:pt x="1" y="0"/>
                  <a:pt x="2" y="0"/>
                </a:cubicBezTo>
                <a:cubicBezTo>
                  <a:pt x="2" y="0"/>
                  <a:pt x="4" y="0"/>
                  <a:pt x="4" y="1"/>
                </a:cubicBezTo>
                <a:cubicBezTo>
                  <a:pt x="4"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367" name="Freeform 575"/>
          <p:cNvSpPr>
            <a:spLocks noChangeAspect="1"/>
          </p:cNvSpPr>
          <p:nvPr/>
        </p:nvSpPr>
        <p:spPr bwMode="auto">
          <a:xfrm>
            <a:off x="5432425" y="2244725"/>
            <a:ext cx="15875" cy="1588"/>
          </a:xfrm>
          <a:custGeom>
            <a:avLst/>
            <a:gdLst>
              <a:gd name="T0" fmla="*/ 2147483647 w 8"/>
              <a:gd name="T1" fmla="*/ 2147483647 h 1"/>
              <a:gd name="T2" fmla="*/ 0 w 8"/>
              <a:gd name="T3" fmla="*/ 0 h 1"/>
              <a:gd name="T4" fmla="*/ 2147483647 w 8"/>
              <a:gd name="T5" fmla="*/ 0 h 1"/>
              <a:gd name="T6" fmla="*/ 2147483647 w 8"/>
              <a:gd name="T7" fmla="*/ 2147483647 h 1"/>
              <a:gd name="T8" fmla="*/ 2147483647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3" y="1"/>
                </a:moveTo>
                <a:cubicBezTo>
                  <a:pt x="2" y="1"/>
                  <a:pt x="0" y="1"/>
                  <a:pt x="0" y="0"/>
                </a:cubicBezTo>
                <a:cubicBezTo>
                  <a:pt x="1" y="0"/>
                  <a:pt x="2" y="0"/>
                  <a:pt x="4" y="0"/>
                </a:cubicBezTo>
                <a:cubicBezTo>
                  <a:pt x="5" y="0"/>
                  <a:pt x="8" y="0"/>
                  <a:pt x="7" y="1"/>
                </a:cubicBezTo>
                <a:cubicBezTo>
                  <a:pt x="7" y="1"/>
                  <a:pt x="4"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368" name="Freeform 576"/>
          <p:cNvSpPr>
            <a:spLocks noChangeAspect="1"/>
          </p:cNvSpPr>
          <p:nvPr/>
        </p:nvSpPr>
        <p:spPr bwMode="auto">
          <a:xfrm>
            <a:off x="5500688" y="2249488"/>
            <a:ext cx="11112" cy="4762"/>
          </a:xfrm>
          <a:custGeom>
            <a:avLst/>
            <a:gdLst>
              <a:gd name="T0" fmla="*/ 2147483647 w 7"/>
              <a:gd name="T1" fmla="*/ 2147483647 h 3"/>
              <a:gd name="T2" fmla="*/ 0 w 7"/>
              <a:gd name="T3" fmla="*/ 2147483647 h 3"/>
              <a:gd name="T4" fmla="*/ 2147483647 w 7"/>
              <a:gd name="T5" fmla="*/ 2147483647 h 3"/>
              <a:gd name="T6" fmla="*/ 2147483647 w 7"/>
              <a:gd name="T7" fmla="*/ 2147483647 h 3"/>
              <a:gd name="T8" fmla="*/ 2147483647 w 7"/>
              <a:gd name="T9" fmla="*/ 2147483647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2" y="2"/>
                </a:moveTo>
                <a:cubicBezTo>
                  <a:pt x="2" y="3"/>
                  <a:pt x="0" y="3"/>
                  <a:pt x="0" y="2"/>
                </a:cubicBezTo>
                <a:cubicBezTo>
                  <a:pt x="0" y="2"/>
                  <a:pt x="2" y="1"/>
                  <a:pt x="3" y="1"/>
                </a:cubicBezTo>
                <a:cubicBezTo>
                  <a:pt x="4" y="0"/>
                  <a:pt x="7" y="0"/>
                  <a:pt x="6" y="1"/>
                </a:cubicBezTo>
                <a:cubicBezTo>
                  <a:pt x="6" y="1"/>
                  <a:pt x="4"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369" name="Freeform 577"/>
          <p:cNvSpPr>
            <a:spLocks noChangeAspect="1"/>
          </p:cNvSpPr>
          <p:nvPr/>
        </p:nvSpPr>
        <p:spPr bwMode="auto">
          <a:xfrm>
            <a:off x="5530850" y="2225675"/>
            <a:ext cx="14288" cy="11113"/>
          </a:xfrm>
          <a:custGeom>
            <a:avLst/>
            <a:gdLst>
              <a:gd name="T0" fmla="*/ 2147483647 w 7"/>
              <a:gd name="T1" fmla="*/ 2147483647 h 7"/>
              <a:gd name="T2" fmla="*/ 0 w 7"/>
              <a:gd name="T3" fmla="*/ 0 h 7"/>
              <a:gd name="T4" fmla="*/ 2147483647 w 7"/>
              <a:gd name="T5" fmla="*/ 2147483647 h 7"/>
              <a:gd name="T6" fmla="*/ 2147483647 w 7"/>
              <a:gd name="T7" fmla="*/ 2147483647 h 7"/>
              <a:gd name="T8" fmla="*/ 2147483647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3"/>
                </a:moveTo>
                <a:cubicBezTo>
                  <a:pt x="1" y="2"/>
                  <a:pt x="0" y="0"/>
                  <a:pt x="0" y="0"/>
                </a:cubicBezTo>
                <a:cubicBezTo>
                  <a:pt x="1" y="0"/>
                  <a:pt x="3" y="2"/>
                  <a:pt x="4" y="3"/>
                </a:cubicBezTo>
                <a:cubicBezTo>
                  <a:pt x="5" y="4"/>
                  <a:pt x="7" y="7"/>
                  <a:pt x="6" y="7"/>
                </a:cubicBezTo>
                <a:cubicBezTo>
                  <a:pt x="5" y="7"/>
                  <a:pt x="3" y="5"/>
                  <a:pt x="2" y="3"/>
                </a:cubicBezTo>
                <a:close/>
              </a:path>
            </a:pathLst>
          </a:custGeom>
          <a:solidFill>
            <a:srgbClr val="B2B2B2"/>
          </a:solidFill>
          <a:ln w="3175" cap="rnd">
            <a:solidFill>
              <a:srgbClr val="B2B2B2"/>
            </a:solidFill>
            <a:round/>
            <a:headEnd/>
            <a:tailEnd/>
          </a:ln>
        </p:spPr>
        <p:txBody>
          <a:bodyPr/>
          <a:lstStyle/>
          <a:p>
            <a:endParaRPr lang="en-US"/>
          </a:p>
        </p:txBody>
      </p:sp>
      <p:sp>
        <p:nvSpPr>
          <p:cNvPr id="34370" name="Freeform 578"/>
          <p:cNvSpPr>
            <a:spLocks noChangeAspect="1"/>
          </p:cNvSpPr>
          <p:nvPr/>
        </p:nvSpPr>
        <p:spPr bwMode="auto">
          <a:xfrm>
            <a:off x="3679825" y="3270250"/>
            <a:ext cx="9525" cy="4763"/>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1"/>
                </a:moveTo>
                <a:cubicBezTo>
                  <a:pt x="4" y="1"/>
                  <a:pt x="5" y="1"/>
                  <a:pt x="5" y="2"/>
                </a:cubicBezTo>
                <a:cubicBezTo>
                  <a:pt x="5" y="2"/>
                  <a:pt x="4" y="2"/>
                  <a:pt x="3" y="2"/>
                </a:cubicBezTo>
                <a:cubicBezTo>
                  <a:pt x="2" y="2"/>
                  <a:pt x="0" y="1"/>
                  <a:pt x="1" y="1"/>
                </a:cubicBezTo>
                <a:cubicBezTo>
                  <a:pt x="1" y="0"/>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371" name="Freeform 579"/>
          <p:cNvSpPr>
            <a:spLocks noChangeAspect="1"/>
          </p:cNvSpPr>
          <p:nvPr/>
        </p:nvSpPr>
        <p:spPr bwMode="auto">
          <a:xfrm>
            <a:off x="3689350" y="3263900"/>
            <a:ext cx="7938" cy="6350"/>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5" y="2"/>
                  <a:pt x="5" y="3"/>
                </a:cubicBezTo>
                <a:cubicBezTo>
                  <a:pt x="5" y="3"/>
                  <a:pt x="3" y="3"/>
                  <a:pt x="3" y="3"/>
                </a:cubicBezTo>
                <a:cubicBezTo>
                  <a:pt x="2" y="2"/>
                  <a:pt x="0" y="2"/>
                  <a:pt x="1" y="1"/>
                </a:cubicBezTo>
                <a:cubicBezTo>
                  <a:pt x="1"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372" name="Freeform 580"/>
          <p:cNvSpPr>
            <a:spLocks noChangeAspect="1"/>
          </p:cNvSpPr>
          <p:nvPr/>
        </p:nvSpPr>
        <p:spPr bwMode="auto">
          <a:xfrm>
            <a:off x="3743325" y="3295650"/>
            <a:ext cx="12700" cy="6350"/>
          </a:xfrm>
          <a:custGeom>
            <a:avLst/>
            <a:gdLst>
              <a:gd name="T0" fmla="*/ 2147483647 w 7"/>
              <a:gd name="T1" fmla="*/ 2147483647 h 4"/>
              <a:gd name="T2" fmla="*/ 0 w 7"/>
              <a:gd name="T3" fmla="*/ 0 h 4"/>
              <a:gd name="T4" fmla="*/ 2147483647 w 7"/>
              <a:gd name="T5" fmla="*/ 0 h 4"/>
              <a:gd name="T6" fmla="*/ 2147483647 w 7"/>
              <a:gd name="T7" fmla="*/ 2147483647 h 4"/>
              <a:gd name="T8" fmla="*/ 2147483647 w 7"/>
              <a:gd name="T9" fmla="*/ 2147483647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2" y="2"/>
                </a:moveTo>
                <a:cubicBezTo>
                  <a:pt x="1" y="2"/>
                  <a:pt x="0" y="1"/>
                  <a:pt x="0" y="0"/>
                </a:cubicBezTo>
                <a:cubicBezTo>
                  <a:pt x="1" y="0"/>
                  <a:pt x="3" y="0"/>
                  <a:pt x="4" y="0"/>
                </a:cubicBezTo>
                <a:cubicBezTo>
                  <a:pt x="5" y="1"/>
                  <a:pt x="7" y="2"/>
                  <a:pt x="6" y="3"/>
                </a:cubicBezTo>
                <a:cubicBezTo>
                  <a:pt x="6" y="4"/>
                  <a:pt x="4" y="3"/>
                  <a:pt x="2" y="2"/>
                </a:cubicBezTo>
                <a:close/>
              </a:path>
            </a:pathLst>
          </a:custGeom>
          <a:solidFill>
            <a:srgbClr val="B2B2B2"/>
          </a:solidFill>
          <a:ln w="3175" cap="rnd">
            <a:solidFill>
              <a:srgbClr val="B2B2B2"/>
            </a:solidFill>
            <a:round/>
            <a:headEnd/>
            <a:tailEnd/>
          </a:ln>
        </p:spPr>
        <p:txBody>
          <a:bodyPr/>
          <a:lstStyle/>
          <a:p>
            <a:endParaRPr lang="en-US"/>
          </a:p>
        </p:txBody>
      </p:sp>
      <p:sp>
        <p:nvSpPr>
          <p:cNvPr id="34373" name="Freeform 581"/>
          <p:cNvSpPr>
            <a:spLocks noChangeAspect="1"/>
          </p:cNvSpPr>
          <p:nvPr/>
        </p:nvSpPr>
        <p:spPr bwMode="auto">
          <a:xfrm>
            <a:off x="5205413" y="2325688"/>
            <a:ext cx="7937" cy="6350"/>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4" y="1"/>
                  <a:pt x="4" y="2"/>
                  <a:pt x="3" y="2"/>
                </a:cubicBezTo>
                <a:cubicBezTo>
                  <a:pt x="3" y="3"/>
                  <a:pt x="2" y="3"/>
                  <a:pt x="2" y="2"/>
                </a:cubicBezTo>
                <a:cubicBezTo>
                  <a:pt x="1" y="2"/>
                  <a:pt x="0" y="1"/>
                  <a:pt x="1" y="0"/>
                </a:cubicBezTo>
                <a:cubicBezTo>
                  <a:pt x="2" y="0"/>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74" name="Freeform 582"/>
          <p:cNvSpPr>
            <a:spLocks noChangeAspect="1"/>
          </p:cNvSpPr>
          <p:nvPr/>
        </p:nvSpPr>
        <p:spPr bwMode="auto">
          <a:xfrm>
            <a:off x="5072063" y="238760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375" name="Freeform 583"/>
          <p:cNvSpPr>
            <a:spLocks noChangeAspect="1"/>
          </p:cNvSpPr>
          <p:nvPr/>
        </p:nvSpPr>
        <p:spPr bwMode="auto">
          <a:xfrm>
            <a:off x="4703763" y="2011363"/>
            <a:ext cx="7937" cy="6350"/>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4" y="3"/>
                  <a:pt x="3" y="3"/>
                </a:cubicBezTo>
                <a:cubicBezTo>
                  <a:pt x="1" y="3"/>
                  <a:pt x="1" y="2"/>
                  <a:pt x="1" y="2"/>
                </a:cubicBezTo>
                <a:cubicBezTo>
                  <a:pt x="1" y="1"/>
                  <a:pt x="0" y="0"/>
                  <a:pt x="2" y="0"/>
                </a:cubicBezTo>
                <a:cubicBezTo>
                  <a:pt x="3"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376" name="Freeform 584"/>
          <p:cNvSpPr>
            <a:spLocks noChangeAspect="1"/>
          </p:cNvSpPr>
          <p:nvPr/>
        </p:nvSpPr>
        <p:spPr bwMode="auto">
          <a:xfrm>
            <a:off x="3617913" y="3235325"/>
            <a:ext cx="4762"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377" name="Freeform 585"/>
          <p:cNvSpPr>
            <a:spLocks noChangeAspect="1"/>
          </p:cNvSpPr>
          <p:nvPr/>
        </p:nvSpPr>
        <p:spPr bwMode="auto">
          <a:xfrm>
            <a:off x="3708400" y="3262313"/>
            <a:ext cx="4763" cy="6350"/>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78" name="Freeform 586"/>
          <p:cNvSpPr>
            <a:spLocks noChangeAspect="1"/>
          </p:cNvSpPr>
          <p:nvPr/>
        </p:nvSpPr>
        <p:spPr bwMode="auto">
          <a:xfrm>
            <a:off x="5938838" y="5867400"/>
            <a:ext cx="11112"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3"/>
                  <a:pt x="1" y="2"/>
                </a:cubicBezTo>
                <a:cubicBezTo>
                  <a:pt x="1" y="0"/>
                  <a:pt x="3" y="0"/>
                  <a:pt x="3" y="1"/>
                </a:cubicBezTo>
                <a:cubicBezTo>
                  <a:pt x="4" y="1"/>
                  <a:pt x="6" y="2"/>
                  <a:pt x="6" y="3"/>
                </a:cubicBezTo>
                <a:cubicBezTo>
                  <a:pt x="5" y="5"/>
                  <a:pt x="3" y="4"/>
                  <a:pt x="2" y="4"/>
                </a:cubicBezTo>
                <a:close/>
              </a:path>
            </a:pathLst>
          </a:custGeom>
          <a:solidFill>
            <a:srgbClr val="B2B2B2"/>
          </a:solidFill>
          <a:ln w="3175" cap="rnd">
            <a:solidFill>
              <a:srgbClr val="B2B2B2"/>
            </a:solidFill>
            <a:round/>
            <a:headEnd/>
            <a:tailEnd/>
          </a:ln>
        </p:spPr>
        <p:txBody>
          <a:bodyPr/>
          <a:lstStyle/>
          <a:p>
            <a:endParaRPr lang="en-US"/>
          </a:p>
        </p:txBody>
      </p:sp>
      <p:sp>
        <p:nvSpPr>
          <p:cNvPr id="34379" name="Freeform 587"/>
          <p:cNvSpPr>
            <a:spLocks noChangeAspect="1"/>
          </p:cNvSpPr>
          <p:nvPr/>
        </p:nvSpPr>
        <p:spPr bwMode="auto">
          <a:xfrm>
            <a:off x="8316913" y="5354638"/>
            <a:ext cx="3175" cy="9525"/>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380" name="Freeform 588"/>
          <p:cNvSpPr>
            <a:spLocks noChangeAspect="1"/>
          </p:cNvSpPr>
          <p:nvPr/>
        </p:nvSpPr>
        <p:spPr bwMode="auto">
          <a:xfrm>
            <a:off x="8318500" y="5340350"/>
            <a:ext cx="3175" cy="9525"/>
          </a:xfrm>
          <a:custGeom>
            <a:avLst/>
            <a:gdLst>
              <a:gd name="T0" fmla="*/ 2147483647 w 2"/>
              <a:gd name="T1" fmla="*/ 2147483647 h 4"/>
              <a:gd name="T2" fmla="*/ 2147483647 w 2"/>
              <a:gd name="T3" fmla="*/ 2147483647 h 4"/>
              <a:gd name="T4" fmla="*/ 0 w 2"/>
              <a:gd name="T5" fmla="*/ 2147483647 h 4"/>
              <a:gd name="T6" fmla="*/ 2147483647 w 2"/>
              <a:gd name="T7" fmla="*/ 2147483647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381" name="Freeform 589"/>
          <p:cNvSpPr>
            <a:spLocks noChangeAspect="1"/>
          </p:cNvSpPr>
          <p:nvPr/>
        </p:nvSpPr>
        <p:spPr bwMode="auto">
          <a:xfrm>
            <a:off x="5492750" y="1955800"/>
            <a:ext cx="7938" cy="4763"/>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1" y="1"/>
                  <a:pt x="1" y="1"/>
                </a:cubicBezTo>
                <a:cubicBezTo>
                  <a:pt x="1" y="1"/>
                  <a:pt x="2" y="0"/>
                  <a:pt x="2"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382" name="Freeform 590"/>
          <p:cNvSpPr>
            <a:spLocks noChangeAspect="1"/>
          </p:cNvSpPr>
          <p:nvPr/>
        </p:nvSpPr>
        <p:spPr bwMode="auto">
          <a:xfrm>
            <a:off x="5038725" y="1763713"/>
            <a:ext cx="4763" cy="3175"/>
          </a:xfrm>
          <a:custGeom>
            <a:avLst/>
            <a:gdLst>
              <a:gd name="T0" fmla="*/ 2147483647 w 3"/>
              <a:gd name="T1" fmla="*/ 2147483647 h 2"/>
              <a:gd name="T2" fmla="*/ 2147483647 w 3"/>
              <a:gd name="T3" fmla="*/ 0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1"/>
                  <a:pt x="0" y="0"/>
                  <a:pt x="1" y="0"/>
                </a:cubicBezTo>
                <a:cubicBezTo>
                  <a:pt x="1" y="0"/>
                  <a:pt x="2" y="0"/>
                  <a:pt x="2" y="0"/>
                </a:cubicBezTo>
                <a:cubicBezTo>
                  <a:pt x="3" y="1"/>
                  <a:pt x="3" y="1"/>
                  <a:pt x="3" y="2"/>
                </a:cubicBezTo>
                <a:cubicBezTo>
                  <a:pt x="2" y="2"/>
                  <a:pt x="1"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383" name="Freeform 591"/>
          <p:cNvSpPr>
            <a:spLocks noChangeAspect="1"/>
          </p:cNvSpPr>
          <p:nvPr/>
        </p:nvSpPr>
        <p:spPr bwMode="auto">
          <a:xfrm>
            <a:off x="4721225" y="1736725"/>
            <a:ext cx="6350" cy="6350"/>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84" name="Freeform 592"/>
          <p:cNvSpPr>
            <a:spLocks noChangeAspect="1"/>
          </p:cNvSpPr>
          <p:nvPr/>
        </p:nvSpPr>
        <p:spPr bwMode="auto">
          <a:xfrm>
            <a:off x="4708525" y="1803400"/>
            <a:ext cx="6350"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1" y="0"/>
                  <a:pt x="2" y="0"/>
                  <a:pt x="3" y="0"/>
                </a:cubicBezTo>
                <a:cubicBezTo>
                  <a:pt x="3" y="1"/>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385" name="Freeform 593"/>
          <p:cNvSpPr>
            <a:spLocks noChangeAspect="1"/>
          </p:cNvSpPr>
          <p:nvPr/>
        </p:nvSpPr>
        <p:spPr bwMode="auto">
          <a:xfrm>
            <a:off x="3752850" y="3324225"/>
            <a:ext cx="3175" cy="6350"/>
          </a:xfrm>
          <a:custGeom>
            <a:avLst/>
            <a:gdLst>
              <a:gd name="T0" fmla="*/ 2147483647 w 2"/>
              <a:gd name="T1" fmla="*/ 2147483647 h 3"/>
              <a:gd name="T2" fmla="*/ 2147483647 w 2"/>
              <a:gd name="T3" fmla="*/ 2147483647 h 3"/>
              <a:gd name="T4" fmla="*/ 2147483647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1" y="3"/>
                  <a:pt x="1" y="2"/>
                  <a:pt x="1" y="2"/>
                </a:cubicBezTo>
                <a:cubicBezTo>
                  <a:pt x="0" y="1"/>
                  <a:pt x="0" y="1"/>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86" name="Oval 594"/>
          <p:cNvSpPr>
            <a:spLocks noChangeAspect="1" noChangeArrowheads="1"/>
          </p:cNvSpPr>
          <p:nvPr/>
        </p:nvSpPr>
        <p:spPr bwMode="auto">
          <a:xfrm>
            <a:off x="3692525" y="3254375"/>
            <a:ext cx="3175" cy="3175"/>
          </a:xfrm>
          <a:prstGeom prst="ellipse">
            <a:avLst/>
          </a:prstGeom>
          <a:solidFill>
            <a:srgbClr val="B2B2B2"/>
          </a:solidFill>
          <a:ln w="3175" cap="rnd">
            <a:solidFill>
              <a:srgbClr val="B2B2B2"/>
            </a:solidFill>
            <a:round/>
            <a:headEnd/>
            <a:tailEnd/>
          </a:ln>
        </p:spPr>
        <p:txBody>
          <a:bodyPr/>
          <a:lstStyle/>
          <a:p>
            <a:endParaRPr lang="en-US"/>
          </a:p>
        </p:txBody>
      </p:sp>
      <p:sp>
        <p:nvSpPr>
          <p:cNvPr id="34387" name="Freeform 595"/>
          <p:cNvSpPr>
            <a:spLocks noChangeAspect="1"/>
          </p:cNvSpPr>
          <p:nvPr/>
        </p:nvSpPr>
        <p:spPr bwMode="auto">
          <a:xfrm>
            <a:off x="3997325" y="4557713"/>
            <a:ext cx="3175"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1" y="1"/>
                  <a:pt x="1"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388" name="Freeform 596"/>
          <p:cNvSpPr>
            <a:spLocks noChangeAspect="1"/>
          </p:cNvSpPr>
          <p:nvPr/>
        </p:nvSpPr>
        <p:spPr bwMode="auto">
          <a:xfrm>
            <a:off x="4198938" y="4781550"/>
            <a:ext cx="3175" cy="1588"/>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89" name="Freeform 597"/>
          <p:cNvSpPr>
            <a:spLocks noChangeAspect="1"/>
          </p:cNvSpPr>
          <p:nvPr/>
        </p:nvSpPr>
        <p:spPr bwMode="auto">
          <a:xfrm>
            <a:off x="8034338" y="5854700"/>
            <a:ext cx="3175" cy="6350"/>
          </a:xfrm>
          <a:custGeom>
            <a:avLst/>
            <a:gdLst>
              <a:gd name="T0" fmla="*/ 2147483647 w 1"/>
              <a:gd name="T1" fmla="*/ 2147483647 h 3"/>
              <a:gd name="T2" fmla="*/ 2147483647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390" name="Freeform 598"/>
          <p:cNvSpPr>
            <a:spLocks noChangeAspect="1"/>
          </p:cNvSpPr>
          <p:nvPr/>
        </p:nvSpPr>
        <p:spPr bwMode="auto">
          <a:xfrm>
            <a:off x="7785100" y="5919788"/>
            <a:ext cx="4763"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391" name="Oval 599"/>
          <p:cNvSpPr>
            <a:spLocks noChangeAspect="1" noChangeArrowheads="1"/>
          </p:cNvSpPr>
          <p:nvPr/>
        </p:nvSpPr>
        <p:spPr bwMode="auto">
          <a:xfrm>
            <a:off x="8251825" y="5475288"/>
            <a:ext cx="1588" cy="4762"/>
          </a:xfrm>
          <a:prstGeom prst="ellipse">
            <a:avLst/>
          </a:prstGeom>
          <a:solidFill>
            <a:srgbClr val="B2B2B2"/>
          </a:solidFill>
          <a:ln w="3175" cap="rnd">
            <a:solidFill>
              <a:srgbClr val="B2B2B2"/>
            </a:solidFill>
            <a:round/>
            <a:headEnd/>
            <a:tailEnd/>
          </a:ln>
        </p:spPr>
        <p:txBody>
          <a:bodyPr/>
          <a:lstStyle/>
          <a:p>
            <a:endParaRPr lang="en-US"/>
          </a:p>
        </p:txBody>
      </p:sp>
      <p:sp>
        <p:nvSpPr>
          <p:cNvPr id="34392" name="Freeform 600"/>
          <p:cNvSpPr>
            <a:spLocks noChangeAspect="1"/>
          </p:cNvSpPr>
          <p:nvPr/>
        </p:nvSpPr>
        <p:spPr bwMode="auto">
          <a:xfrm>
            <a:off x="8256588" y="5364163"/>
            <a:ext cx="128587" cy="147637"/>
          </a:xfrm>
          <a:custGeom>
            <a:avLst/>
            <a:gdLst>
              <a:gd name="T0" fmla="*/ 2147483647 w 69"/>
              <a:gd name="T1" fmla="*/ 2147483647 h 81"/>
              <a:gd name="T2" fmla="*/ 2147483647 w 69"/>
              <a:gd name="T3" fmla="*/ 2147483647 h 81"/>
              <a:gd name="T4" fmla="*/ 2147483647 w 69"/>
              <a:gd name="T5" fmla="*/ 2147483647 h 81"/>
              <a:gd name="T6" fmla="*/ 2147483647 w 69"/>
              <a:gd name="T7" fmla="*/ 2147483647 h 81"/>
              <a:gd name="T8" fmla="*/ 2147483647 w 69"/>
              <a:gd name="T9" fmla="*/ 2147483647 h 81"/>
              <a:gd name="T10" fmla="*/ 2147483647 w 69"/>
              <a:gd name="T11" fmla="*/ 2147483647 h 81"/>
              <a:gd name="T12" fmla="*/ 2147483647 w 69"/>
              <a:gd name="T13" fmla="*/ 2147483647 h 81"/>
              <a:gd name="T14" fmla="*/ 2147483647 w 69"/>
              <a:gd name="T15" fmla="*/ 2147483647 h 81"/>
              <a:gd name="T16" fmla="*/ 2147483647 w 69"/>
              <a:gd name="T17" fmla="*/ 2147483647 h 81"/>
              <a:gd name="T18" fmla="*/ 2147483647 w 69"/>
              <a:gd name="T19" fmla="*/ 2147483647 h 81"/>
              <a:gd name="T20" fmla="*/ 2147483647 w 69"/>
              <a:gd name="T21" fmla="*/ 2147483647 h 81"/>
              <a:gd name="T22" fmla="*/ 2147483647 w 69"/>
              <a:gd name="T23" fmla="*/ 2147483647 h 81"/>
              <a:gd name="T24" fmla="*/ 2147483647 w 69"/>
              <a:gd name="T25" fmla="*/ 2147483647 h 81"/>
              <a:gd name="T26" fmla="*/ 2147483647 w 69"/>
              <a:gd name="T27" fmla="*/ 2147483647 h 81"/>
              <a:gd name="T28" fmla="*/ 2147483647 w 69"/>
              <a:gd name="T29" fmla="*/ 2147483647 h 81"/>
              <a:gd name="T30" fmla="*/ 2147483647 w 69"/>
              <a:gd name="T31" fmla="*/ 2147483647 h 81"/>
              <a:gd name="T32" fmla="*/ 2147483647 w 69"/>
              <a:gd name="T33" fmla="*/ 2147483647 h 81"/>
              <a:gd name="T34" fmla="*/ 2147483647 w 69"/>
              <a:gd name="T35" fmla="*/ 2147483647 h 81"/>
              <a:gd name="T36" fmla="*/ 2147483647 w 69"/>
              <a:gd name="T37" fmla="*/ 2147483647 h 81"/>
              <a:gd name="T38" fmla="*/ 2147483647 w 69"/>
              <a:gd name="T39" fmla="*/ 2147483647 h 81"/>
              <a:gd name="T40" fmla="*/ 2147483647 w 69"/>
              <a:gd name="T41" fmla="*/ 2147483647 h 81"/>
              <a:gd name="T42" fmla="*/ 2147483647 w 69"/>
              <a:gd name="T43" fmla="*/ 2147483647 h 81"/>
              <a:gd name="T44" fmla="*/ 2147483647 w 69"/>
              <a:gd name="T45" fmla="*/ 2147483647 h 81"/>
              <a:gd name="T46" fmla="*/ 2147483647 w 69"/>
              <a:gd name="T47" fmla="*/ 2147483647 h 81"/>
              <a:gd name="T48" fmla="*/ 2147483647 w 69"/>
              <a:gd name="T49" fmla="*/ 2147483647 h 81"/>
              <a:gd name="T50" fmla="*/ 2147483647 w 69"/>
              <a:gd name="T51" fmla="*/ 2147483647 h 81"/>
              <a:gd name="T52" fmla="*/ 2147483647 w 69"/>
              <a:gd name="T53" fmla="*/ 2147483647 h 81"/>
              <a:gd name="T54" fmla="*/ 2147483647 w 69"/>
              <a:gd name="T55" fmla="*/ 2147483647 h 81"/>
              <a:gd name="T56" fmla="*/ 2147483647 w 69"/>
              <a:gd name="T57" fmla="*/ 2147483647 h 81"/>
              <a:gd name="T58" fmla="*/ 2147483647 w 69"/>
              <a:gd name="T59" fmla="*/ 2147483647 h 81"/>
              <a:gd name="T60" fmla="*/ 2147483647 w 69"/>
              <a:gd name="T61" fmla="*/ 2147483647 h 81"/>
              <a:gd name="T62" fmla="*/ 2147483647 w 69"/>
              <a:gd name="T63" fmla="*/ 2147483647 h 81"/>
              <a:gd name="T64" fmla="*/ 2147483647 w 69"/>
              <a:gd name="T65" fmla="*/ 2147483647 h 81"/>
              <a:gd name="T66" fmla="*/ 2147483647 w 69"/>
              <a:gd name="T67" fmla="*/ 2147483647 h 81"/>
              <a:gd name="T68" fmla="*/ 2147483647 w 69"/>
              <a:gd name="T69" fmla="*/ 2147483647 h 81"/>
              <a:gd name="T70" fmla="*/ 2147483647 w 69"/>
              <a:gd name="T71" fmla="*/ 2147483647 h 81"/>
              <a:gd name="T72" fmla="*/ 2147483647 w 69"/>
              <a:gd name="T73" fmla="*/ 2147483647 h 81"/>
              <a:gd name="T74" fmla="*/ 2147483647 w 69"/>
              <a:gd name="T75" fmla="*/ 2147483647 h 81"/>
              <a:gd name="T76" fmla="*/ 2147483647 w 69"/>
              <a:gd name="T77" fmla="*/ 2147483647 h 81"/>
              <a:gd name="T78" fmla="*/ 2147483647 w 69"/>
              <a:gd name="T79" fmla="*/ 2147483647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solidFill>
            <a:srgbClr val="B2B2B2"/>
          </a:solidFill>
          <a:ln w="3175" cap="rnd">
            <a:solidFill>
              <a:srgbClr val="B2B2B2"/>
            </a:solidFill>
            <a:round/>
            <a:headEnd/>
            <a:tailEnd/>
          </a:ln>
        </p:spPr>
        <p:txBody>
          <a:bodyPr/>
          <a:lstStyle/>
          <a:p>
            <a:endParaRPr lang="en-US"/>
          </a:p>
        </p:txBody>
      </p:sp>
      <p:sp>
        <p:nvSpPr>
          <p:cNvPr id="34393" name="Freeform 601"/>
          <p:cNvSpPr>
            <a:spLocks noChangeAspect="1"/>
          </p:cNvSpPr>
          <p:nvPr/>
        </p:nvSpPr>
        <p:spPr bwMode="auto">
          <a:xfrm>
            <a:off x="8269288" y="5294313"/>
            <a:ext cx="38100" cy="73025"/>
          </a:xfrm>
          <a:custGeom>
            <a:avLst/>
            <a:gdLst>
              <a:gd name="T0" fmla="*/ 2147483647 w 20"/>
              <a:gd name="T1" fmla="*/ 2147483647 h 40"/>
              <a:gd name="T2" fmla="*/ 2147483647 w 20"/>
              <a:gd name="T3" fmla="*/ 2147483647 h 40"/>
              <a:gd name="T4" fmla="*/ 2147483647 w 20"/>
              <a:gd name="T5" fmla="*/ 2147483647 h 40"/>
              <a:gd name="T6" fmla="*/ 2147483647 w 20"/>
              <a:gd name="T7" fmla="*/ 2147483647 h 40"/>
              <a:gd name="T8" fmla="*/ 2147483647 w 20"/>
              <a:gd name="T9" fmla="*/ 2147483647 h 40"/>
              <a:gd name="T10" fmla="*/ 2147483647 w 20"/>
              <a:gd name="T11" fmla="*/ 2147483647 h 40"/>
              <a:gd name="T12" fmla="*/ 2147483647 w 20"/>
              <a:gd name="T13" fmla="*/ 2147483647 h 40"/>
              <a:gd name="T14" fmla="*/ 2147483647 w 20"/>
              <a:gd name="T15" fmla="*/ 2147483647 h 40"/>
              <a:gd name="T16" fmla="*/ 2147483647 w 20"/>
              <a:gd name="T17" fmla="*/ 2147483647 h 40"/>
              <a:gd name="T18" fmla="*/ 2147483647 w 20"/>
              <a:gd name="T19" fmla="*/ 2147483647 h 40"/>
              <a:gd name="T20" fmla="*/ 2147483647 w 20"/>
              <a:gd name="T21" fmla="*/ 2147483647 h 40"/>
              <a:gd name="T22" fmla="*/ 2147483647 w 20"/>
              <a:gd name="T23" fmla="*/ 2147483647 h 40"/>
              <a:gd name="T24" fmla="*/ 2147483647 w 20"/>
              <a:gd name="T25" fmla="*/ 2147483647 h 40"/>
              <a:gd name="T26" fmla="*/ 2147483647 w 20"/>
              <a:gd name="T27" fmla="*/ 2147483647 h 40"/>
              <a:gd name="T28" fmla="*/ 2147483647 w 20"/>
              <a:gd name="T29" fmla="*/ 2147483647 h 40"/>
              <a:gd name="T30" fmla="*/ 2147483647 w 20"/>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solidFill>
            <a:srgbClr val="B2B2B2"/>
          </a:solidFill>
          <a:ln w="3175" cap="rnd">
            <a:solidFill>
              <a:srgbClr val="B2B2B2"/>
            </a:solidFill>
            <a:round/>
            <a:headEnd/>
            <a:tailEnd/>
          </a:ln>
        </p:spPr>
        <p:txBody>
          <a:bodyPr/>
          <a:lstStyle/>
          <a:p>
            <a:endParaRPr lang="en-US"/>
          </a:p>
        </p:txBody>
      </p:sp>
      <p:sp>
        <p:nvSpPr>
          <p:cNvPr id="34394" name="Freeform 602"/>
          <p:cNvSpPr>
            <a:spLocks noChangeAspect="1"/>
          </p:cNvSpPr>
          <p:nvPr/>
        </p:nvSpPr>
        <p:spPr bwMode="auto">
          <a:xfrm>
            <a:off x="8034338" y="5475288"/>
            <a:ext cx="227012" cy="195262"/>
          </a:xfrm>
          <a:custGeom>
            <a:avLst/>
            <a:gdLst>
              <a:gd name="T0" fmla="*/ 2147483647 w 121"/>
              <a:gd name="T1" fmla="*/ 2147483647 h 105"/>
              <a:gd name="T2" fmla="*/ 2147483647 w 121"/>
              <a:gd name="T3" fmla="*/ 2147483647 h 105"/>
              <a:gd name="T4" fmla="*/ 2147483647 w 121"/>
              <a:gd name="T5" fmla="*/ 2147483647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2147483647 w 121"/>
              <a:gd name="T55" fmla="*/ 0 h 105"/>
              <a:gd name="T56" fmla="*/ 2147483647 w 121"/>
              <a:gd name="T57" fmla="*/ 0 h 105"/>
              <a:gd name="T58" fmla="*/ 2147483647 w 121"/>
              <a:gd name="T59" fmla="*/ 2147483647 h 105"/>
              <a:gd name="T60" fmla="*/ 2147483647 w 121"/>
              <a:gd name="T61" fmla="*/ 2147483647 h 105"/>
              <a:gd name="T62" fmla="*/ 2147483647 w 121"/>
              <a:gd name="T63" fmla="*/ 2147483647 h 105"/>
              <a:gd name="T64" fmla="*/ 2147483647 w 121"/>
              <a:gd name="T65" fmla="*/ 2147483647 h 105"/>
              <a:gd name="T66" fmla="*/ 2147483647 w 121"/>
              <a:gd name="T67" fmla="*/ 2147483647 h 105"/>
              <a:gd name="T68" fmla="*/ 2147483647 w 121"/>
              <a:gd name="T69" fmla="*/ 2147483647 h 105"/>
              <a:gd name="T70" fmla="*/ 2147483647 w 121"/>
              <a:gd name="T71" fmla="*/ 2147483647 h 105"/>
              <a:gd name="T72" fmla="*/ 2147483647 w 121"/>
              <a:gd name="T73" fmla="*/ 2147483647 h 105"/>
              <a:gd name="T74" fmla="*/ 2147483647 w 121"/>
              <a:gd name="T75" fmla="*/ 2147483647 h 105"/>
              <a:gd name="T76" fmla="*/ 2147483647 w 121"/>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solidFill>
            <a:srgbClr val="B2B2B2"/>
          </a:solidFill>
          <a:ln w="3175" cap="rnd">
            <a:solidFill>
              <a:srgbClr val="B2B2B2"/>
            </a:solidFill>
            <a:round/>
            <a:headEnd/>
            <a:tailEnd/>
          </a:ln>
        </p:spPr>
        <p:txBody>
          <a:bodyPr/>
          <a:lstStyle/>
          <a:p>
            <a:endParaRPr lang="en-US"/>
          </a:p>
        </p:txBody>
      </p:sp>
      <p:sp>
        <p:nvSpPr>
          <p:cNvPr id="34395" name="Freeform 603"/>
          <p:cNvSpPr>
            <a:spLocks noChangeAspect="1"/>
          </p:cNvSpPr>
          <p:nvPr/>
        </p:nvSpPr>
        <p:spPr bwMode="auto">
          <a:xfrm>
            <a:off x="8051800" y="5664200"/>
            <a:ext cx="20638" cy="23813"/>
          </a:xfrm>
          <a:custGeom>
            <a:avLst/>
            <a:gdLst>
              <a:gd name="T0" fmla="*/ 2147483647 w 11"/>
              <a:gd name="T1" fmla="*/ 0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396" name="Freeform 604"/>
          <p:cNvSpPr>
            <a:spLocks noChangeAspect="1"/>
          </p:cNvSpPr>
          <p:nvPr/>
        </p:nvSpPr>
        <p:spPr bwMode="auto">
          <a:xfrm>
            <a:off x="7985125" y="5788025"/>
            <a:ext cx="9525" cy="17463"/>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1" y="5"/>
                </a:moveTo>
                <a:cubicBezTo>
                  <a:pt x="1" y="3"/>
                  <a:pt x="3" y="2"/>
                  <a:pt x="4" y="1"/>
                </a:cubicBezTo>
                <a:cubicBezTo>
                  <a:pt x="5" y="0"/>
                  <a:pt x="6" y="1"/>
                  <a:pt x="6" y="1"/>
                </a:cubicBezTo>
                <a:cubicBezTo>
                  <a:pt x="6" y="4"/>
                  <a:pt x="5" y="7"/>
                  <a:pt x="4" y="9"/>
                </a:cubicBezTo>
                <a:cubicBezTo>
                  <a:pt x="4" y="9"/>
                  <a:pt x="2" y="10"/>
                  <a:pt x="1" y="9"/>
                </a:cubicBezTo>
                <a:cubicBezTo>
                  <a:pt x="0" y="8"/>
                  <a:pt x="0" y="6"/>
                  <a:pt x="1" y="5"/>
                </a:cubicBezTo>
                <a:close/>
              </a:path>
            </a:pathLst>
          </a:custGeom>
          <a:solidFill>
            <a:srgbClr val="B2B2B2"/>
          </a:solidFill>
          <a:ln w="3175" cap="rnd">
            <a:solidFill>
              <a:srgbClr val="B2B2B2"/>
            </a:solidFill>
            <a:round/>
            <a:headEnd/>
            <a:tailEnd/>
          </a:ln>
        </p:spPr>
        <p:txBody>
          <a:bodyPr/>
          <a:lstStyle/>
          <a:p>
            <a:endParaRPr lang="en-US"/>
          </a:p>
        </p:txBody>
      </p:sp>
      <p:sp>
        <p:nvSpPr>
          <p:cNvPr id="34397" name="Freeform 605"/>
          <p:cNvSpPr>
            <a:spLocks noChangeAspect="1"/>
          </p:cNvSpPr>
          <p:nvPr/>
        </p:nvSpPr>
        <p:spPr bwMode="auto">
          <a:xfrm>
            <a:off x="5851525" y="5721350"/>
            <a:ext cx="47625" cy="41275"/>
          </a:xfrm>
          <a:custGeom>
            <a:avLst/>
            <a:gdLst>
              <a:gd name="T0" fmla="*/ 2147483647 w 25"/>
              <a:gd name="T1" fmla="*/ 2147483647 h 23"/>
              <a:gd name="T2" fmla="*/ 2147483647 w 25"/>
              <a:gd name="T3" fmla="*/ 2147483647 h 23"/>
              <a:gd name="T4" fmla="*/ 2147483647 w 25"/>
              <a:gd name="T5" fmla="*/ 2147483647 h 23"/>
              <a:gd name="T6" fmla="*/ 2147483647 w 25"/>
              <a:gd name="T7" fmla="*/ 2147483647 h 23"/>
              <a:gd name="T8" fmla="*/ 2147483647 w 25"/>
              <a:gd name="T9" fmla="*/ 2147483647 h 23"/>
              <a:gd name="T10" fmla="*/ 2147483647 w 25"/>
              <a:gd name="T11" fmla="*/ 2147483647 h 23"/>
              <a:gd name="T12" fmla="*/ 2147483647 w 25"/>
              <a:gd name="T13" fmla="*/ 2147483647 h 23"/>
              <a:gd name="T14" fmla="*/ 2147483647 w 25"/>
              <a:gd name="T15" fmla="*/ 2147483647 h 23"/>
              <a:gd name="T16" fmla="*/ 2147483647 w 25"/>
              <a:gd name="T17" fmla="*/ 2147483647 h 23"/>
              <a:gd name="T18" fmla="*/ 2147483647 w 25"/>
              <a:gd name="T19" fmla="*/ 2147483647 h 23"/>
              <a:gd name="T20" fmla="*/ 2147483647 w 25"/>
              <a:gd name="T21" fmla="*/ 2147483647 h 23"/>
              <a:gd name="T22" fmla="*/ 2147483647 w 25"/>
              <a:gd name="T23" fmla="*/ 2147483647 h 23"/>
              <a:gd name="T24" fmla="*/ 2147483647 w 25"/>
              <a:gd name="T25" fmla="*/ 2147483647 h 23"/>
              <a:gd name="T26" fmla="*/ 2147483647 w 25"/>
              <a:gd name="T27" fmla="*/ 2147483647 h 23"/>
              <a:gd name="T28" fmla="*/ 2147483647 w 25"/>
              <a:gd name="T29" fmla="*/ 2147483647 h 23"/>
              <a:gd name="T30" fmla="*/ 2147483647 w 25"/>
              <a:gd name="T31" fmla="*/ 2147483647 h 23"/>
              <a:gd name="T32" fmla="*/ 2147483647 w 25"/>
              <a:gd name="T33" fmla="*/ 2147483647 h 23"/>
              <a:gd name="T34" fmla="*/ 0 w 25"/>
              <a:gd name="T35" fmla="*/ 2147483647 h 23"/>
              <a:gd name="T36" fmla="*/ 2147483647 w 25"/>
              <a:gd name="T37" fmla="*/ 2147483647 h 23"/>
              <a:gd name="T38" fmla="*/ 2147483647 w 25"/>
              <a:gd name="T39" fmla="*/ 2147483647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3" y="2"/>
                </a:moveTo>
                <a:cubicBezTo>
                  <a:pt x="4" y="0"/>
                  <a:pt x="6" y="3"/>
                  <a:pt x="7" y="4"/>
                </a:cubicBezTo>
                <a:cubicBezTo>
                  <a:pt x="7" y="6"/>
                  <a:pt x="4" y="8"/>
                  <a:pt x="5" y="10"/>
                </a:cubicBezTo>
                <a:cubicBezTo>
                  <a:pt x="5" y="12"/>
                  <a:pt x="7" y="10"/>
                  <a:pt x="8" y="10"/>
                </a:cubicBezTo>
                <a:cubicBezTo>
                  <a:pt x="10" y="9"/>
                  <a:pt x="12" y="7"/>
                  <a:pt x="14" y="8"/>
                </a:cubicBezTo>
                <a:cubicBezTo>
                  <a:pt x="16" y="8"/>
                  <a:pt x="11" y="11"/>
                  <a:pt x="12" y="12"/>
                </a:cubicBezTo>
                <a:cubicBezTo>
                  <a:pt x="13" y="13"/>
                  <a:pt x="15" y="12"/>
                  <a:pt x="17" y="12"/>
                </a:cubicBezTo>
                <a:cubicBezTo>
                  <a:pt x="19" y="12"/>
                  <a:pt x="21" y="9"/>
                  <a:pt x="24" y="10"/>
                </a:cubicBezTo>
                <a:cubicBezTo>
                  <a:pt x="25" y="10"/>
                  <a:pt x="25" y="13"/>
                  <a:pt x="24" y="14"/>
                </a:cubicBezTo>
                <a:cubicBezTo>
                  <a:pt x="22" y="16"/>
                  <a:pt x="19" y="15"/>
                  <a:pt x="17" y="16"/>
                </a:cubicBezTo>
                <a:cubicBezTo>
                  <a:pt x="16" y="16"/>
                  <a:pt x="15" y="18"/>
                  <a:pt x="16" y="18"/>
                </a:cubicBezTo>
                <a:cubicBezTo>
                  <a:pt x="17" y="19"/>
                  <a:pt x="19" y="18"/>
                  <a:pt x="21" y="19"/>
                </a:cubicBezTo>
                <a:cubicBezTo>
                  <a:pt x="21" y="19"/>
                  <a:pt x="21" y="21"/>
                  <a:pt x="20" y="21"/>
                </a:cubicBezTo>
                <a:cubicBezTo>
                  <a:pt x="19" y="22"/>
                  <a:pt x="17" y="21"/>
                  <a:pt x="15" y="20"/>
                </a:cubicBezTo>
                <a:cubicBezTo>
                  <a:pt x="14" y="20"/>
                  <a:pt x="13" y="19"/>
                  <a:pt x="12" y="19"/>
                </a:cubicBezTo>
                <a:cubicBezTo>
                  <a:pt x="11" y="19"/>
                  <a:pt x="10" y="19"/>
                  <a:pt x="8" y="19"/>
                </a:cubicBezTo>
                <a:cubicBezTo>
                  <a:pt x="7" y="20"/>
                  <a:pt x="6" y="22"/>
                  <a:pt x="4" y="22"/>
                </a:cubicBezTo>
                <a:cubicBezTo>
                  <a:pt x="2" y="23"/>
                  <a:pt x="1" y="22"/>
                  <a:pt x="0" y="20"/>
                </a:cubicBezTo>
                <a:cubicBezTo>
                  <a:pt x="1" y="17"/>
                  <a:pt x="1" y="13"/>
                  <a:pt x="1" y="10"/>
                </a:cubicBezTo>
                <a:cubicBezTo>
                  <a:pt x="2" y="7"/>
                  <a:pt x="2" y="4"/>
                  <a:pt x="3" y="2"/>
                </a:cubicBezTo>
                <a:close/>
              </a:path>
            </a:pathLst>
          </a:custGeom>
          <a:solidFill>
            <a:srgbClr val="B2B2B2"/>
          </a:solidFill>
          <a:ln w="3175" cap="rnd">
            <a:solidFill>
              <a:srgbClr val="B2B2B2"/>
            </a:solidFill>
            <a:round/>
            <a:headEnd/>
            <a:tailEnd/>
          </a:ln>
        </p:spPr>
        <p:txBody>
          <a:bodyPr/>
          <a:lstStyle/>
          <a:p>
            <a:endParaRPr lang="en-US"/>
          </a:p>
        </p:txBody>
      </p:sp>
      <p:sp>
        <p:nvSpPr>
          <p:cNvPr id="34398" name="Freeform 606"/>
          <p:cNvSpPr>
            <a:spLocks noChangeAspect="1"/>
          </p:cNvSpPr>
          <p:nvPr/>
        </p:nvSpPr>
        <p:spPr bwMode="auto">
          <a:xfrm>
            <a:off x="3813175" y="2330450"/>
            <a:ext cx="234950" cy="123825"/>
          </a:xfrm>
          <a:custGeom>
            <a:avLst/>
            <a:gdLst>
              <a:gd name="T0" fmla="*/ 2147483647 w 127"/>
              <a:gd name="T1" fmla="*/ 2147483647 h 68"/>
              <a:gd name="T2" fmla="*/ 2147483647 w 127"/>
              <a:gd name="T3" fmla="*/ 2147483647 h 68"/>
              <a:gd name="T4" fmla="*/ 2147483647 w 127"/>
              <a:gd name="T5" fmla="*/ 2147483647 h 68"/>
              <a:gd name="T6" fmla="*/ 2147483647 w 127"/>
              <a:gd name="T7" fmla="*/ 2147483647 h 68"/>
              <a:gd name="T8" fmla="*/ 2147483647 w 127"/>
              <a:gd name="T9" fmla="*/ 2147483647 h 68"/>
              <a:gd name="T10" fmla="*/ 2147483647 w 127"/>
              <a:gd name="T11" fmla="*/ 2147483647 h 68"/>
              <a:gd name="T12" fmla="*/ 2147483647 w 127"/>
              <a:gd name="T13" fmla="*/ 2147483647 h 68"/>
              <a:gd name="T14" fmla="*/ 2147483647 w 127"/>
              <a:gd name="T15" fmla="*/ 2147483647 h 68"/>
              <a:gd name="T16" fmla="*/ 2147483647 w 127"/>
              <a:gd name="T17" fmla="*/ 2147483647 h 68"/>
              <a:gd name="T18" fmla="*/ 2147483647 w 127"/>
              <a:gd name="T19" fmla="*/ 2147483647 h 68"/>
              <a:gd name="T20" fmla="*/ 2147483647 w 127"/>
              <a:gd name="T21" fmla="*/ 2147483647 h 68"/>
              <a:gd name="T22" fmla="*/ 2147483647 w 127"/>
              <a:gd name="T23" fmla="*/ 2147483647 h 68"/>
              <a:gd name="T24" fmla="*/ 2147483647 w 127"/>
              <a:gd name="T25" fmla="*/ 2147483647 h 68"/>
              <a:gd name="T26" fmla="*/ 2147483647 w 127"/>
              <a:gd name="T27" fmla="*/ 2147483647 h 68"/>
              <a:gd name="T28" fmla="*/ 2147483647 w 127"/>
              <a:gd name="T29" fmla="*/ 2147483647 h 68"/>
              <a:gd name="T30" fmla="*/ 2147483647 w 127"/>
              <a:gd name="T31" fmla="*/ 2147483647 h 68"/>
              <a:gd name="T32" fmla="*/ 2147483647 w 127"/>
              <a:gd name="T33" fmla="*/ 2147483647 h 68"/>
              <a:gd name="T34" fmla="*/ 2147483647 w 127"/>
              <a:gd name="T35" fmla="*/ 2147483647 h 68"/>
              <a:gd name="T36" fmla="*/ 2147483647 w 127"/>
              <a:gd name="T37" fmla="*/ 2147483647 h 68"/>
              <a:gd name="T38" fmla="*/ 2147483647 w 127"/>
              <a:gd name="T39" fmla="*/ 2147483647 h 68"/>
              <a:gd name="T40" fmla="*/ 2147483647 w 127"/>
              <a:gd name="T41" fmla="*/ 2147483647 h 68"/>
              <a:gd name="T42" fmla="*/ 2147483647 w 127"/>
              <a:gd name="T43" fmla="*/ 2147483647 h 68"/>
              <a:gd name="T44" fmla="*/ 2147483647 w 127"/>
              <a:gd name="T45" fmla="*/ 2147483647 h 68"/>
              <a:gd name="T46" fmla="*/ 2147483647 w 127"/>
              <a:gd name="T47" fmla="*/ 2147483647 h 68"/>
              <a:gd name="T48" fmla="*/ 2147483647 w 127"/>
              <a:gd name="T49" fmla="*/ 2147483647 h 68"/>
              <a:gd name="T50" fmla="*/ 2147483647 w 127"/>
              <a:gd name="T51" fmla="*/ 2147483647 h 68"/>
              <a:gd name="T52" fmla="*/ 2147483647 w 127"/>
              <a:gd name="T53" fmla="*/ 2147483647 h 68"/>
              <a:gd name="T54" fmla="*/ 2147483647 w 127"/>
              <a:gd name="T55" fmla="*/ 2147483647 h 68"/>
              <a:gd name="T56" fmla="*/ 2147483647 w 127"/>
              <a:gd name="T57" fmla="*/ 2147483647 h 68"/>
              <a:gd name="T58" fmla="*/ 2147483647 w 127"/>
              <a:gd name="T59" fmla="*/ 2147483647 h 68"/>
              <a:gd name="T60" fmla="*/ 2147483647 w 127"/>
              <a:gd name="T61" fmla="*/ 2147483647 h 68"/>
              <a:gd name="T62" fmla="*/ 2147483647 w 127"/>
              <a:gd name="T63" fmla="*/ 2147483647 h 68"/>
              <a:gd name="T64" fmla="*/ 2147483647 w 127"/>
              <a:gd name="T65" fmla="*/ 2147483647 h 68"/>
              <a:gd name="T66" fmla="*/ 2147483647 w 127"/>
              <a:gd name="T67" fmla="*/ 2147483647 h 68"/>
              <a:gd name="T68" fmla="*/ 2147483647 w 127"/>
              <a:gd name="T69" fmla="*/ 2147483647 h 68"/>
              <a:gd name="T70" fmla="*/ 2147483647 w 127"/>
              <a:gd name="T71" fmla="*/ 2147483647 h 68"/>
              <a:gd name="T72" fmla="*/ 2147483647 w 127"/>
              <a:gd name="T73" fmla="*/ 2147483647 h 68"/>
              <a:gd name="T74" fmla="*/ 2147483647 w 127"/>
              <a:gd name="T75" fmla="*/ 2147483647 h 68"/>
              <a:gd name="T76" fmla="*/ 2147483647 w 127"/>
              <a:gd name="T77" fmla="*/ 2147483647 h 68"/>
              <a:gd name="T78" fmla="*/ 2147483647 w 127"/>
              <a:gd name="T79" fmla="*/ 2147483647 h 68"/>
              <a:gd name="T80" fmla="*/ 2147483647 w 127"/>
              <a:gd name="T81" fmla="*/ 2147483647 h 68"/>
              <a:gd name="T82" fmla="*/ 2147483647 w 127"/>
              <a:gd name="T83" fmla="*/ 2147483647 h 68"/>
              <a:gd name="T84" fmla="*/ 2147483647 w 127"/>
              <a:gd name="T85" fmla="*/ 2147483647 h 68"/>
              <a:gd name="T86" fmla="*/ 2147483647 w 127"/>
              <a:gd name="T87" fmla="*/ 2147483647 h 68"/>
              <a:gd name="T88" fmla="*/ 2147483647 w 127"/>
              <a:gd name="T89" fmla="*/ 2147483647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solidFill>
            <a:srgbClr val="B2B2B2"/>
          </a:solidFill>
          <a:ln w="3175" cap="rnd">
            <a:solidFill>
              <a:srgbClr val="B2B2B2"/>
            </a:solidFill>
            <a:round/>
            <a:headEnd/>
            <a:tailEnd/>
          </a:ln>
        </p:spPr>
        <p:txBody>
          <a:bodyPr/>
          <a:lstStyle/>
          <a:p>
            <a:endParaRPr lang="en-US"/>
          </a:p>
        </p:txBody>
      </p:sp>
      <p:sp>
        <p:nvSpPr>
          <p:cNvPr id="34399" name="Freeform 607"/>
          <p:cNvSpPr>
            <a:spLocks noChangeAspect="1"/>
          </p:cNvSpPr>
          <p:nvPr/>
        </p:nvSpPr>
        <p:spPr bwMode="auto">
          <a:xfrm>
            <a:off x="4141788" y="2147888"/>
            <a:ext cx="30162" cy="23812"/>
          </a:xfrm>
          <a:custGeom>
            <a:avLst/>
            <a:gdLst>
              <a:gd name="T0" fmla="*/ 2147483647 w 16"/>
              <a:gd name="T1" fmla="*/ 2147483647 h 13"/>
              <a:gd name="T2" fmla="*/ 2147483647 w 16"/>
              <a:gd name="T3" fmla="*/ 2147483647 h 13"/>
              <a:gd name="T4" fmla="*/ 2147483647 w 16"/>
              <a:gd name="T5" fmla="*/ 2147483647 h 13"/>
              <a:gd name="T6" fmla="*/ 2147483647 w 16"/>
              <a:gd name="T7" fmla="*/ 2147483647 h 13"/>
              <a:gd name="T8" fmla="*/ 2147483647 w 16"/>
              <a:gd name="T9" fmla="*/ 2147483647 h 13"/>
              <a:gd name="T10" fmla="*/ 2147483647 w 16"/>
              <a:gd name="T11" fmla="*/ 2147483647 h 13"/>
              <a:gd name="T12" fmla="*/ 2147483647 w 16"/>
              <a:gd name="T13" fmla="*/ 2147483647 h 13"/>
              <a:gd name="T14" fmla="*/ 2147483647 w 16"/>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solidFill>
            <a:srgbClr val="B2B2B2"/>
          </a:solidFill>
          <a:ln w="3175" cap="rnd">
            <a:solidFill>
              <a:srgbClr val="B2B2B2"/>
            </a:solidFill>
            <a:round/>
            <a:headEnd/>
            <a:tailEnd/>
          </a:ln>
        </p:spPr>
        <p:txBody>
          <a:bodyPr/>
          <a:lstStyle/>
          <a:p>
            <a:endParaRPr lang="en-US"/>
          </a:p>
        </p:txBody>
      </p:sp>
      <p:sp>
        <p:nvSpPr>
          <p:cNvPr id="34400" name="Freeform 608"/>
          <p:cNvSpPr>
            <a:spLocks noChangeAspect="1"/>
          </p:cNvSpPr>
          <p:nvPr/>
        </p:nvSpPr>
        <p:spPr bwMode="auto">
          <a:xfrm>
            <a:off x="4532313" y="1770063"/>
            <a:ext cx="217487" cy="168275"/>
          </a:xfrm>
          <a:custGeom>
            <a:avLst/>
            <a:gdLst>
              <a:gd name="T0" fmla="*/ 2147483647 w 117"/>
              <a:gd name="T1" fmla="*/ 2147483647 h 91"/>
              <a:gd name="T2" fmla="*/ 2147483647 w 117"/>
              <a:gd name="T3" fmla="*/ 2147483647 h 91"/>
              <a:gd name="T4" fmla="*/ 2147483647 w 117"/>
              <a:gd name="T5" fmla="*/ 2147483647 h 91"/>
              <a:gd name="T6" fmla="*/ 2147483647 w 117"/>
              <a:gd name="T7" fmla="*/ 2147483647 h 91"/>
              <a:gd name="T8" fmla="*/ 2147483647 w 117"/>
              <a:gd name="T9" fmla="*/ 2147483647 h 91"/>
              <a:gd name="T10" fmla="*/ 2147483647 w 117"/>
              <a:gd name="T11" fmla="*/ 2147483647 h 91"/>
              <a:gd name="T12" fmla="*/ 2147483647 w 117"/>
              <a:gd name="T13" fmla="*/ 2147483647 h 91"/>
              <a:gd name="T14" fmla="*/ 2147483647 w 117"/>
              <a:gd name="T15" fmla="*/ 2147483647 h 91"/>
              <a:gd name="T16" fmla="*/ 2147483647 w 117"/>
              <a:gd name="T17" fmla="*/ 2147483647 h 91"/>
              <a:gd name="T18" fmla="*/ 2147483647 w 117"/>
              <a:gd name="T19" fmla="*/ 2147483647 h 91"/>
              <a:gd name="T20" fmla="*/ 2147483647 w 117"/>
              <a:gd name="T21" fmla="*/ 2147483647 h 91"/>
              <a:gd name="T22" fmla="*/ 2147483647 w 117"/>
              <a:gd name="T23" fmla="*/ 2147483647 h 91"/>
              <a:gd name="T24" fmla="*/ 2147483647 w 117"/>
              <a:gd name="T25" fmla="*/ 2147483647 h 91"/>
              <a:gd name="T26" fmla="*/ 2147483647 w 117"/>
              <a:gd name="T27" fmla="*/ 2147483647 h 91"/>
              <a:gd name="T28" fmla="*/ 2147483647 w 117"/>
              <a:gd name="T29" fmla="*/ 2147483647 h 91"/>
              <a:gd name="T30" fmla="*/ 2147483647 w 117"/>
              <a:gd name="T31" fmla="*/ 2147483647 h 91"/>
              <a:gd name="T32" fmla="*/ 2147483647 w 117"/>
              <a:gd name="T33" fmla="*/ 2147483647 h 91"/>
              <a:gd name="T34" fmla="*/ 2147483647 w 117"/>
              <a:gd name="T35" fmla="*/ 2147483647 h 91"/>
              <a:gd name="T36" fmla="*/ 2147483647 w 117"/>
              <a:gd name="T37" fmla="*/ 2147483647 h 91"/>
              <a:gd name="T38" fmla="*/ 2147483647 w 117"/>
              <a:gd name="T39" fmla="*/ 2147483647 h 91"/>
              <a:gd name="T40" fmla="*/ 2147483647 w 117"/>
              <a:gd name="T41" fmla="*/ 2147483647 h 91"/>
              <a:gd name="T42" fmla="*/ 2147483647 w 117"/>
              <a:gd name="T43" fmla="*/ 2147483647 h 91"/>
              <a:gd name="T44" fmla="*/ 2147483647 w 117"/>
              <a:gd name="T45" fmla="*/ 2147483647 h 91"/>
              <a:gd name="T46" fmla="*/ 2147483647 w 117"/>
              <a:gd name="T47" fmla="*/ 2147483647 h 91"/>
              <a:gd name="T48" fmla="*/ 2147483647 w 117"/>
              <a:gd name="T49" fmla="*/ 2147483647 h 91"/>
              <a:gd name="T50" fmla="*/ 2147483647 w 117"/>
              <a:gd name="T51" fmla="*/ 2147483647 h 91"/>
              <a:gd name="T52" fmla="*/ 2147483647 w 117"/>
              <a:gd name="T53" fmla="*/ 2147483647 h 91"/>
              <a:gd name="T54" fmla="*/ 2147483647 w 117"/>
              <a:gd name="T55" fmla="*/ 2147483647 h 91"/>
              <a:gd name="T56" fmla="*/ 2147483647 w 117"/>
              <a:gd name="T57" fmla="*/ 2147483647 h 91"/>
              <a:gd name="T58" fmla="*/ 2147483647 w 117"/>
              <a:gd name="T59" fmla="*/ 2147483647 h 91"/>
              <a:gd name="T60" fmla="*/ 2147483647 w 117"/>
              <a:gd name="T61" fmla="*/ 2147483647 h 91"/>
              <a:gd name="T62" fmla="*/ 2147483647 w 117"/>
              <a:gd name="T63" fmla="*/ 2147483647 h 91"/>
              <a:gd name="T64" fmla="*/ 2147483647 w 117"/>
              <a:gd name="T65" fmla="*/ 2147483647 h 91"/>
              <a:gd name="T66" fmla="*/ 2147483647 w 117"/>
              <a:gd name="T67" fmla="*/ 2147483647 h 91"/>
              <a:gd name="T68" fmla="*/ 2147483647 w 117"/>
              <a:gd name="T69" fmla="*/ 2147483647 h 91"/>
              <a:gd name="T70" fmla="*/ 2147483647 w 117"/>
              <a:gd name="T71" fmla="*/ 2147483647 h 91"/>
              <a:gd name="T72" fmla="*/ 2147483647 w 117"/>
              <a:gd name="T73" fmla="*/ 2147483647 h 91"/>
              <a:gd name="T74" fmla="*/ 2147483647 w 117"/>
              <a:gd name="T75" fmla="*/ 2147483647 h 91"/>
              <a:gd name="T76" fmla="*/ 2147483647 w 117"/>
              <a:gd name="T77" fmla="*/ 2147483647 h 91"/>
              <a:gd name="T78" fmla="*/ 2147483647 w 117"/>
              <a:gd name="T79" fmla="*/ 2147483647 h 91"/>
              <a:gd name="T80" fmla="*/ 2147483647 w 117"/>
              <a:gd name="T81" fmla="*/ 2147483647 h 91"/>
              <a:gd name="T82" fmla="*/ 2147483647 w 117"/>
              <a:gd name="T83" fmla="*/ 2147483647 h 91"/>
              <a:gd name="T84" fmla="*/ 2147483647 w 117"/>
              <a:gd name="T85" fmla="*/ 2147483647 h 91"/>
              <a:gd name="T86" fmla="*/ 2147483647 w 117"/>
              <a:gd name="T87" fmla="*/ 2147483647 h 91"/>
              <a:gd name="T88" fmla="*/ 2147483647 w 117"/>
              <a:gd name="T89" fmla="*/ 2147483647 h 91"/>
              <a:gd name="T90" fmla="*/ 2147483647 w 117"/>
              <a:gd name="T91" fmla="*/ 2147483647 h 91"/>
              <a:gd name="T92" fmla="*/ 2147483647 w 117"/>
              <a:gd name="T93" fmla="*/ 2147483647 h 91"/>
              <a:gd name="T94" fmla="*/ 2147483647 w 117"/>
              <a:gd name="T95" fmla="*/ 2147483647 h 91"/>
              <a:gd name="T96" fmla="*/ 2147483647 w 117"/>
              <a:gd name="T97" fmla="*/ 2147483647 h 91"/>
              <a:gd name="T98" fmla="*/ 2147483647 w 117"/>
              <a:gd name="T99" fmla="*/ 2147483647 h 91"/>
              <a:gd name="T100" fmla="*/ 2147483647 w 117"/>
              <a:gd name="T101" fmla="*/ 2147483647 h 91"/>
              <a:gd name="T102" fmla="*/ 2147483647 w 117"/>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91"/>
              <a:gd name="T158" fmla="*/ 117 w 11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91">
                <a:moveTo>
                  <a:pt x="114" y="31"/>
                </a:moveTo>
                <a:cubicBezTo>
                  <a:pt x="115" y="31"/>
                  <a:pt x="117" y="34"/>
                  <a:pt x="115" y="35"/>
                </a:cubicBezTo>
                <a:cubicBezTo>
                  <a:pt x="113" y="37"/>
                  <a:pt x="110" y="35"/>
                  <a:pt x="108" y="35"/>
                </a:cubicBezTo>
                <a:cubicBezTo>
                  <a:pt x="104" y="36"/>
                  <a:pt x="100" y="36"/>
                  <a:pt x="97" y="38"/>
                </a:cubicBezTo>
                <a:cubicBezTo>
                  <a:pt x="94" y="39"/>
                  <a:pt x="91" y="40"/>
                  <a:pt x="90" y="43"/>
                </a:cubicBezTo>
                <a:cubicBezTo>
                  <a:pt x="89" y="45"/>
                  <a:pt x="92" y="48"/>
                  <a:pt x="90" y="50"/>
                </a:cubicBezTo>
                <a:cubicBezTo>
                  <a:pt x="89" y="51"/>
                  <a:pt x="85" y="49"/>
                  <a:pt x="84" y="51"/>
                </a:cubicBezTo>
                <a:cubicBezTo>
                  <a:pt x="82" y="55"/>
                  <a:pt x="85" y="60"/>
                  <a:pt x="82" y="63"/>
                </a:cubicBezTo>
                <a:cubicBezTo>
                  <a:pt x="81" y="65"/>
                  <a:pt x="76" y="64"/>
                  <a:pt x="75" y="66"/>
                </a:cubicBezTo>
                <a:cubicBezTo>
                  <a:pt x="72" y="73"/>
                  <a:pt x="74" y="82"/>
                  <a:pt x="70" y="88"/>
                </a:cubicBezTo>
                <a:cubicBezTo>
                  <a:pt x="69" y="90"/>
                  <a:pt x="65" y="91"/>
                  <a:pt x="63" y="90"/>
                </a:cubicBezTo>
                <a:cubicBezTo>
                  <a:pt x="60" y="88"/>
                  <a:pt x="58" y="85"/>
                  <a:pt x="57" y="82"/>
                </a:cubicBezTo>
                <a:cubicBezTo>
                  <a:pt x="56" y="81"/>
                  <a:pt x="58" y="79"/>
                  <a:pt x="59" y="79"/>
                </a:cubicBezTo>
                <a:cubicBezTo>
                  <a:pt x="60" y="78"/>
                  <a:pt x="64" y="79"/>
                  <a:pt x="64" y="77"/>
                </a:cubicBezTo>
                <a:cubicBezTo>
                  <a:pt x="63" y="75"/>
                  <a:pt x="60" y="75"/>
                  <a:pt x="58" y="75"/>
                </a:cubicBezTo>
                <a:cubicBezTo>
                  <a:pt x="55" y="75"/>
                  <a:pt x="52" y="77"/>
                  <a:pt x="48" y="76"/>
                </a:cubicBezTo>
                <a:cubicBezTo>
                  <a:pt x="45" y="75"/>
                  <a:pt x="41" y="73"/>
                  <a:pt x="39" y="70"/>
                </a:cubicBezTo>
                <a:cubicBezTo>
                  <a:pt x="37" y="69"/>
                  <a:pt x="38" y="66"/>
                  <a:pt x="39" y="65"/>
                </a:cubicBezTo>
                <a:cubicBezTo>
                  <a:pt x="39" y="64"/>
                  <a:pt x="42" y="64"/>
                  <a:pt x="43" y="65"/>
                </a:cubicBezTo>
                <a:cubicBezTo>
                  <a:pt x="44" y="65"/>
                  <a:pt x="43" y="67"/>
                  <a:pt x="44" y="67"/>
                </a:cubicBezTo>
                <a:cubicBezTo>
                  <a:pt x="47" y="68"/>
                  <a:pt x="52" y="68"/>
                  <a:pt x="56" y="67"/>
                </a:cubicBezTo>
                <a:cubicBezTo>
                  <a:pt x="56" y="67"/>
                  <a:pt x="57" y="65"/>
                  <a:pt x="56" y="65"/>
                </a:cubicBezTo>
                <a:cubicBezTo>
                  <a:pt x="54" y="64"/>
                  <a:pt x="51" y="65"/>
                  <a:pt x="48" y="64"/>
                </a:cubicBezTo>
                <a:cubicBezTo>
                  <a:pt x="48" y="64"/>
                  <a:pt x="48" y="62"/>
                  <a:pt x="49" y="61"/>
                </a:cubicBezTo>
                <a:cubicBezTo>
                  <a:pt x="55" y="60"/>
                  <a:pt x="62" y="61"/>
                  <a:pt x="68" y="60"/>
                </a:cubicBezTo>
                <a:cubicBezTo>
                  <a:pt x="69" y="60"/>
                  <a:pt x="70" y="58"/>
                  <a:pt x="69" y="57"/>
                </a:cubicBezTo>
                <a:cubicBezTo>
                  <a:pt x="67" y="56"/>
                  <a:pt x="64" y="57"/>
                  <a:pt x="62" y="57"/>
                </a:cubicBezTo>
                <a:cubicBezTo>
                  <a:pt x="58" y="57"/>
                  <a:pt x="54" y="58"/>
                  <a:pt x="50" y="59"/>
                </a:cubicBezTo>
                <a:cubicBezTo>
                  <a:pt x="48" y="59"/>
                  <a:pt x="47" y="61"/>
                  <a:pt x="45" y="62"/>
                </a:cubicBezTo>
                <a:cubicBezTo>
                  <a:pt x="42" y="62"/>
                  <a:pt x="39" y="63"/>
                  <a:pt x="36" y="62"/>
                </a:cubicBezTo>
                <a:cubicBezTo>
                  <a:pt x="35" y="62"/>
                  <a:pt x="34" y="60"/>
                  <a:pt x="33" y="59"/>
                </a:cubicBezTo>
                <a:cubicBezTo>
                  <a:pt x="32" y="57"/>
                  <a:pt x="32" y="54"/>
                  <a:pt x="33" y="52"/>
                </a:cubicBezTo>
                <a:cubicBezTo>
                  <a:pt x="33" y="51"/>
                  <a:pt x="35" y="52"/>
                  <a:pt x="36" y="52"/>
                </a:cubicBezTo>
                <a:cubicBezTo>
                  <a:pt x="37" y="52"/>
                  <a:pt x="37" y="54"/>
                  <a:pt x="38" y="54"/>
                </a:cubicBezTo>
                <a:cubicBezTo>
                  <a:pt x="40" y="53"/>
                  <a:pt x="41" y="51"/>
                  <a:pt x="42" y="51"/>
                </a:cubicBezTo>
                <a:cubicBezTo>
                  <a:pt x="44" y="50"/>
                  <a:pt x="46" y="51"/>
                  <a:pt x="47" y="51"/>
                </a:cubicBezTo>
                <a:cubicBezTo>
                  <a:pt x="50" y="50"/>
                  <a:pt x="53" y="47"/>
                  <a:pt x="56" y="46"/>
                </a:cubicBezTo>
                <a:cubicBezTo>
                  <a:pt x="59" y="45"/>
                  <a:pt x="62" y="46"/>
                  <a:pt x="64" y="46"/>
                </a:cubicBezTo>
                <a:cubicBezTo>
                  <a:pt x="66" y="46"/>
                  <a:pt x="67" y="46"/>
                  <a:pt x="68" y="45"/>
                </a:cubicBezTo>
                <a:cubicBezTo>
                  <a:pt x="69" y="45"/>
                  <a:pt x="69" y="43"/>
                  <a:pt x="68" y="43"/>
                </a:cubicBezTo>
                <a:cubicBezTo>
                  <a:pt x="67" y="42"/>
                  <a:pt x="64" y="44"/>
                  <a:pt x="63" y="43"/>
                </a:cubicBezTo>
                <a:cubicBezTo>
                  <a:pt x="62" y="42"/>
                  <a:pt x="64" y="40"/>
                  <a:pt x="64" y="39"/>
                </a:cubicBezTo>
                <a:cubicBezTo>
                  <a:pt x="66" y="37"/>
                  <a:pt x="68" y="36"/>
                  <a:pt x="69" y="34"/>
                </a:cubicBezTo>
                <a:cubicBezTo>
                  <a:pt x="70" y="33"/>
                  <a:pt x="68" y="31"/>
                  <a:pt x="67" y="31"/>
                </a:cubicBezTo>
                <a:cubicBezTo>
                  <a:pt x="63" y="33"/>
                  <a:pt x="60" y="36"/>
                  <a:pt x="57" y="39"/>
                </a:cubicBezTo>
                <a:cubicBezTo>
                  <a:pt x="56" y="40"/>
                  <a:pt x="55" y="42"/>
                  <a:pt x="54" y="42"/>
                </a:cubicBezTo>
                <a:cubicBezTo>
                  <a:pt x="52" y="41"/>
                  <a:pt x="50" y="40"/>
                  <a:pt x="50" y="38"/>
                </a:cubicBezTo>
                <a:cubicBezTo>
                  <a:pt x="50" y="36"/>
                  <a:pt x="53" y="34"/>
                  <a:pt x="52" y="33"/>
                </a:cubicBezTo>
                <a:cubicBezTo>
                  <a:pt x="52" y="31"/>
                  <a:pt x="50" y="31"/>
                  <a:pt x="49" y="32"/>
                </a:cubicBezTo>
                <a:cubicBezTo>
                  <a:pt x="47" y="33"/>
                  <a:pt x="47" y="36"/>
                  <a:pt x="46" y="37"/>
                </a:cubicBezTo>
                <a:cubicBezTo>
                  <a:pt x="45" y="38"/>
                  <a:pt x="43" y="37"/>
                  <a:pt x="43" y="37"/>
                </a:cubicBezTo>
                <a:cubicBezTo>
                  <a:pt x="43" y="39"/>
                  <a:pt x="45" y="41"/>
                  <a:pt x="44" y="43"/>
                </a:cubicBezTo>
                <a:cubicBezTo>
                  <a:pt x="44" y="44"/>
                  <a:pt x="41" y="42"/>
                  <a:pt x="40" y="43"/>
                </a:cubicBezTo>
                <a:cubicBezTo>
                  <a:pt x="39" y="43"/>
                  <a:pt x="39" y="45"/>
                  <a:pt x="38" y="45"/>
                </a:cubicBezTo>
                <a:cubicBezTo>
                  <a:pt x="34" y="46"/>
                  <a:pt x="30" y="46"/>
                  <a:pt x="27" y="45"/>
                </a:cubicBezTo>
                <a:cubicBezTo>
                  <a:pt x="24" y="45"/>
                  <a:pt x="21" y="44"/>
                  <a:pt x="20" y="42"/>
                </a:cubicBezTo>
                <a:cubicBezTo>
                  <a:pt x="19" y="40"/>
                  <a:pt x="24" y="40"/>
                  <a:pt x="23" y="39"/>
                </a:cubicBezTo>
                <a:cubicBezTo>
                  <a:pt x="19" y="38"/>
                  <a:pt x="14" y="38"/>
                  <a:pt x="12" y="35"/>
                </a:cubicBezTo>
                <a:cubicBezTo>
                  <a:pt x="13" y="31"/>
                  <a:pt x="9" y="29"/>
                  <a:pt x="11" y="28"/>
                </a:cubicBezTo>
                <a:cubicBezTo>
                  <a:pt x="12" y="28"/>
                  <a:pt x="15" y="29"/>
                  <a:pt x="18" y="32"/>
                </a:cubicBezTo>
                <a:cubicBezTo>
                  <a:pt x="19" y="31"/>
                  <a:pt x="20" y="30"/>
                  <a:pt x="19" y="29"/>
                </a:cubicBezTo>
                <a:cubicBezTo>
                  <a:pt x="18" y="28"/>
                  <a:pt x="16" y="29"/>
                  <a:pt x="15" y="28"/>
                </a:cubicBezTo>
                <a:cubicBezTo>
                  <a:pt x="14" y="27"/>
                  <a:pt x="14" y="26"/>
                  <a:pt x="13" y="25"/>
                </a:cubicBezTo>
                <a:cubicBezTo>
                  <a:pt x="13" y="23"/>
                  <a:pt x="14" y="22"/>
                  <a:pt x="14" y="20"/>
                </a:cubicBezTo>
                <a:cubicBezTo>
                  <a:pt x="13" y="19"/>
                  <a:pt x="12" y="19"/>
                  <a:pt x="11" y="20"/>
                </a:cubicBezTo>
                <a:cubicBezTo>
                  <a:pt x="10" y="21"/>
                  <a:pt x="11" y="25"/>
                  <a:pt x="9" y="25"/>
                </a:cubicBezTo>
                <a:cubicBezTo>
                  <a:pt x="6" y="25"/>
                  <a:pt x="3" y="22"/>
                  <a:pt x="1" y="19"/>
                </a:cubicBezTo>
                <a:cubicBezTo>
                  <a:pt x="0" y="16"/>
                  <a:pt x="1" y="13"/>
                  <a:pt x="3" y="11"/>
                </a:cubicBezTo>
                <a:cubicBezTo>
                  <a:pt x="5" y="8"/>
                  <a:pt x="9" y="8"/>
                  <a:pt x="12" y="8"/>
                </a:cubicBezTo>
                <a:cubicBezTo>
                  <a:pt x="14" y="8"/>
                  <a:pt x="15" y="12"/>
                  <a:pt x="17" y="11"/>
                </a:cubicBezTo>
                <a:cubicBezTo>
                  <a:pt x="19" y="10"/>
                  <a:pt x="16" y="7"/>
                  <a:pt x="17" y="6"/>
                </a:cubicBezTo>
                <a:cubicBezTo>
                  <a:pt x="19" y="5"/>
                  <a:pt x="21" y="7"/>
                  <a:pt x="23" y="7"/>
                </a:cubicBezTo>
                <a:cubicBezTo>
                  <a:pt x="26" y="7"/>
                  <a:pt x="30" y="6"/>
                  <a:pt x="33" y="6"/>
                </a:cubicBezTo>
                <a:cubicBezTo>
                  <a:pt x="34" y="6"/>
                  <a:pt x="34" y="8"/>
                  <a:pt x="33" y="9"/>
                </a:cubicBezTo>
                <a:cubicBezTo>
                  <a:pt x="29" y="10"/>
                  <a:pt x="25" y="9"/>
                  <a:pt x="22" y="10"/>
                </a:cubicBezTo>
                <a:cubicBezTo>
                  <a:pt x="21" y="10"/>
                  <a:pt x="22" y="12"/>
                  <a:pt x="22" y="12"/>
                </a:cubicBezTo>
                <a:cubicBezTo>
                  <a:pt x="24" y="12"/>
                  <a:pt x="27" y="11"/>
                  <a:pt x="29" y="12"/>
                </a:cubicBezTo>
                <a:cubicBezTo>
                  <a:pt x="30" y="13"/>
                  <a:pt x="28" y="15"/>
                  <a:pt x="29" y="16"/>
                </a:cubicBezTo>
                <a:cubicBezTo>
                  <a:pt x="30" y="19"/>
                  <a:pt x="31" y="22"/>
                  <a:pt x="33" y="23"/>
                </a:cubicBezTo>
                <a:cubicBezTo>
                  <a:pt x="34" y="24"/>
                  <a:pt x="37" y="25"/>
                  <a:pt x="37" y="23"/>
                </a:cubicBezTo>
                <a:cubicBezTo>
                  <a:pt x="37" y="20"/>
                  <a:pt x="32" y="19"/>
                  <a:pt x="33" y="15"/>
                </a:cubicBezTo>
                <a:cubicBezTo>
                  <a:pt x="33" y="13"/>
                  <a:pt x="36" y="13"/>
                  <a:pt x="38" y="11"/>
                </a:cubicBezTo>
                <a:cubicBezTo>
                  <a:pt x="40" y="10"/>
                  <a:pt x="41" y="8"/>
                  <a:pt x="42" y="8"/>
                </a:cubicBezTo>
                <a:cubicBezTo>
                  <a:pt x="44" y="8"/>
                  <a:pt x="45" y="10"/>
                  <a:pt x="46" y="11"/>
                </a:cubicBezTo>
                <a:cubicBezTo>
                  <a:pt x="48" y="14"/>
                  <a:pt x="49" y="17"/>
                  <a:pt x="50" y="20"/>
                </a:cubicBezTo>
                <a:cubicBezTo>
                  <a:pt x="51" y="21"/>
                  <a:pt x="50" y="23"/>
                  <a:pt x="51" y="24"/>
                </a:cubicBezTo>
                <a:cubicBezTo>
                  <a:pt x="52" y="25"/>
                  <a:pt x="54" y="23"/>
                  <a:pt x="54" y="24"/>
                </a:cubicBezTo>
                <a:cubicBezTo>
                  <a:pt x="56" y="25"/>
                  <a:pt x="56" y="28"/>
                  <a:pt x="58" y="30"/>
                </a:cubicBezTo>
                <a:cubicBezTo>
                  <a:pt x="58" y="31"/>
                  <a:pt x="61" y="30"/>
                  <a:pt x="61" y="29"/>
                </a:cubicBezTo>
                <a:cubicBezTo>
                  <a:pt x="60" y="23"/>
                  <a:pt x="55" y="19"/>
                  <a:pt x="54" y="13"/>
                </a:cubicBezTo>
                <a:cubicBezTo>
                  <a:pt x="54" y="9"/>
                  <a:pt x="55" y="4"/>
                  <a:pt x="56" y="1"/>
                </a:cubicBezTo>
                <a:cubicBezTo>
                  <a:pt x="57" y="0"/>
                  <a:pt x="59" y="0"/>
                  <a:pt x="60" y="1"/>
                </a:cubicBezTo>
                <a:cubicBezTo>
                  <a:pt x="62" y="3"/>
                  <a:pt x="62" y="8"/>
                  <a:pt x="65" y="10"/>
                </a:cubicBezTo>
                <a:cubicBezTo>
                  <a:pt x="67" y="11"/>
                  <a:pt x="66" y="5"/>
                  <a:pt x="67" y="5"/>
                </a:cubicBezTo>
                <a:cubicBezTo>
                  <a:pt x="70" y="5"/>
                  <a:pt x="74" y="7"/>
                  <a:pt x="75" y="9"/>
                </a:cubicBezTo>
                <a:cubicBezTo>
                  <a:pt x="77" y="13"/>
                  <a:pt x="74" y="17"/>
                  <a:pt x="75" y="20"/>
                </a:cubicBezTo>
                <a:cubicBezTo>
                  <a:pt x="76" y="21"/>
                  <a:pt x="78" y="21"/>
                  <a:pt x="78" y="20"/>
                </a:cubicBezTo>
                <a:cubicBezTo>
                  <a:pt x="79" y="18"/>
                  <a:pt x="76" y="13"/>
                  <a:pt x="78" y="12"/>
                </a:cubicBezTo>
                <a:cubicBezTo>
                  <a:pt x="81" y="11"/>
                  <a:pt x="84" y="14"/>
                  <a:pt x="86" y="17"/>
                </a:cubicBezTo>
                <a:cubicBezTo>
                  <a:pt x="87" y="17"/>
                  <a:pt x="84" y="20"/>
                  <a:pt x="85" y="20"/>
                </a:cubicBezTo>
                <a:cubicBezTo>
                  <a:pt x="88" y="22"/>
                  <a:pt x="93" y="20"/>
                  <a:pt x="96" y="22"/>
                </a:cubicBezTo>
                <a:cubicBezTo>
                  <a:pt x="98" y="23"/>
                  <a:pt x="97" y="28"/>
                  <a:pt x="99" y="28"/>
                </a:cubicBezTo>
                <a:cubicBezTo>
                  <a:pt x="102" y="29"/>
                  <a:pt x="105" y="28"/>
                  <a:pt x="108" y="31"/>
                </a:cubicBezTo>
                <a:cubicBezTo>
                  <a:pt x="109" y="33"/>
                  <a:pt x="112" y="30"/>
                  <a:pt x="114" y="31"/>
                </a:cubicBezTo>
                <a:close/>
              </a:path>
            </a:pathLst>
          </a:custGeom>
          <a:solidFill>
            <a:srgbClr val="B2B2B2"/>
          </a:solidFill>
          <a:ln w="3175" cap="rnd">
            <a:solidFill>
              <a:srgbClr val="B2B2B2"/>
            </a:solidFill>
            <a:round/>
            <a:headEnd/>
            <a:tailEnd/>
          </a:ln>
        </p:spPr>
        <p:txBody>
          <a:bodyPr/>
          <a:lstStyle/>
          <a:p>
            <a:endParaRPr lang="en-US"/>
          </a:p>
        </p:txBody>
      </p:sp>
      <p:sp>
        <p:nvSpPr>
          <p:cNvPr id="34401" name="Freeform 609"/>
          <p:cNvSpPr>
            <a:spLocks noChangeAspect="1"/>
          </p:cNvSpPr>
          <p:nvPr/>
        </p:nvSpPr>
        <p:spPr bwMode="auto">
          <a:xfrm>
            <a:off x="4719638" y="1838325"/>
            <a:ext cx="44450" cy="23813"/>
          </a:xfrm>
          <a:custGeom>
            <a:avLst/>
            <a:gdLst>
              <a:gd name="T0" fmla="*/ 2147483647 w 24"/>
              <a:gd name="T1" fmla="*/ 0 h 12"/>
              <a:gd name="T2" fmla="*/ 2147483647 w 24"/>
              <a:gd name="T3" fmla="*/ 2147483647 h 12"/>
              <a:gd name="T4" fmla="*/ 2147483647 w 24"/>
              <a:gd name="T5" fmla="*/ 2147483647 h 12"/>
              <a:gd name="T6" fmla="*/ 2147483647 w 24"/>
              <a:gd name="T7" fmla="*/ 2147483647 h 12"/>
              <a:gd name="T8" fmla="*/ 2147483647 w 24"/>
              <a:gd name="T9" fmla="*/ 2147483647 h 12"/>
              <a:gd name="T10" fmla="*/ 2147483647 w 24"/>
              <a:gd name="T11" fmla="*/ 2147483647 h 12"/>
              <a:gd name="T12" fmla="*/ 2147483647 w 24"/>
              <a:gd name="T13" fmla="*/ 2147483647 h 12"/>
              <a:gd name="T14" fmla="*/ 2147483647 w 2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2"/>
              <a:gd name="T26" fmla="*/ 24 w 2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2">
                <a:moveTo>
                  <a:pt x="20" y="0"/>
                </a:moveTo>
                <a:cubicBezTo>
                  <a:pt x="21" y="0"/>
                  <a:pt x="23" y="0"/>
                  <a:pt x="23" y="1"/>
                </a:cubicBezTo>
                <a:cubicBezTo>
                  <a:pt x="24" y="4"/>
                  <a:pt x="23" y="8"/>
                  <a:pt x="21" y="9"/>
                </a:cubicBezTo>
                <a:cubicBezTo>
                  <a:pt x="18" y="12"/>
                  <a:pt x="14" y="11"/>
                  <a:pt x="10" y="11"/>
                </a:cubicBezTo>
                <a:cubicBezTo>
                  <a:pt x="8" y="11"/>
                  <a:pt x="6" y="12"/>
                  <a:pt x="6" y="10"/>
                </a:cubicBezTo>
                <a:cubicBezTo>
                  <a:pt x="6" y="7"/>
                  <a:pt x="2" y="5"/>
                  <a:pt x="1" y="3"/>
                </a:cubicBezTo>
                <a:cubicBezTo>
                  <a:pt x="0" y="2"/>
                  <a:pt x="3" y="2"/>
                  <a:pt x="5" y="2"/>
                </a:cubicBezTo>
                <a:cubicBezTo>
                  <a:pt x="10" y="1"/>
                  <a:pt x="15" y="0"/>
                  <a:pt x="20" y="0"/>
                </a:cubicBezTo>
                <a:close/>
              </a:path>
            </a:pathLst>
          </a:custGeom>
          <a:solidFill>
            <a:srgbClr val="B2B2B2"/>
          </a:solidFill>
          <a:ln w="3175" cap="rnd">
            <a:solidFill>
              <a:srgbClr val="B2B2B2"/>
            </a:solidFill>
            <a:round/>
            <a:headEnd/>
            <a:tailEnd/>
          </a:ln>
        </p:spPr>
        <p:txBody>
          <a:bodyPr/>
          <a:lstStyle/>
          <a:p>
            <a:endParaRPr lang="en-US"/>
          </a:p>
        </p:txBody>
      </p:sp>
      <p:sp>
        <p:nvSpPr>
          <p:cNvPr id="34402" name="Freeform 610"/>
          <p:cNvSpPr>
            <a:spLocks noChangeAspect="1"/>
          </p:cNvSpPr>
          <p:nvPr/>
        </p:nvSpPr>
        <p:spPr bwMode="auto">
          <a:xfrm>
            <a:off x="4735513" y="1852613"/>
            <a:ext cx="79375" cy="55562"/>
          </a:xfrm>
          <a:custGeom>
            <a:avLst/>
            <a:gdLst>
              <a:gd name="T0" fmla="*/ 2147483647 w 42"/>
              <a:gd name="T1" fmla="*/ 2147483647 h 30"/>
              <a:gd name="T2" fmla="*/ 2147483647 w 42"/>
              <a:gd name="T3" fmla="*/ 2147483647 h 30"/>
              <a:gd name="T4" fmla="*/ 2147483647 w 42"/>
              <a:gd name="T5" fmla="*/ 2147483647 h 30"/>
              <a:gd name="T6" fmla="*/ 2147483647 w 42"/>
              <a:gd name="T7" fmla="*/ 2147483647 h 30"/>
              <a:gd name="T8" fmla="*/ 2147483647 w 42"/>
              <a:gd name="T9" fmla="*/ 2147483647 h 30"/>
              <a:gd name="T10" fmla="*/ 2147483647 w 42"/>
              <a:gd name="T11" fmla="*/ 2147483647 h 30"/>
              <a:gd name="T12" fmla="*/ 2147483647 w 42"/>
              <a:gd name="T13" fmla="*/ 2147483647 h 30"/>
              <a:gd name="T14" fmla="*/ 2147483647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0 w 42"/>
              <a:gd name="T27" fmla="*/ 2147483647 h 30"/>
              <a:gd name="T28" fmla="*/ 2147483647 w 42"/>
              <a:gd name="T29" fmla="*/ 2147483647 h 30"/>
              <a:gd name="T30" fmla="*/ 2147483647 w 42"/>
              <a:gd name="T31" fmla="*/ 2147483647 h 30"/>
              <a:gd name="T32" fmla="*/ 2147483647 w 42"/>
              <a:gd name="T33" fmla="*/ 2147483647 h 30"/>
              <a:gd name="T34" fmla="*/ 2147483647 w 42"/>
              <a:gd name="T35" fmla="*/ 2147483647 h 30"/>
              <a:gd name="T36" fmla="*/ 2147483647 w 42"/>
              <a:gd name="T37" fmla="*/ 0 h 30"/>
              <a:gd name="T38" fmla="*/ 2147483647 w 42"/>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0"/>
              <a:gd name="T62" fmla="*/ 42 w 4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0">
                <a:moveTo>
                  <a:pt x="23" y="1"/>
                </a:moveTo>
                <a:cubicBezTo>
                  <a:pt x="24" y="1"/>
                  <a:pt x="25" y="2"/>
                  <a:pt x="25" y="3"/>
                </a:cubicBezTo>
                <a:cubicBezTo>
                  <a:pt x="25" y="5"/>
                  <a:pt x="22" y="7"/>
                  <a:pt x="23" y="9"/>
                </a:cubicBezTo>
                <a:cubicBezTo>
                  <a:pt x="26" y="12"/>
                  <a:pt x="30" y="13"/>
                  <a:pt x="34" y="14"/>
                </a:cubicBezTo>
                <a:cubicBezTo>
                  <a:pt x="37" y="14"/>
                  <a:pt x="38" y="10"/>
                  <a:pt x="40" y="11"/>
                </a:cubicBezTo>
                <a:cubicBezTo>
                  <a:pt x="42" y="12"/>
                  <a:pt x="42" y="16"/>
                  <a:pt x="41" y="17"/>
                </a:cubicBezTo>
                <a:cubicBezTo>
                  <a:pt x="37" y="18"/>
                  <a:pt x="35" y="22"/>
                  <a:pt x="29" y="24"/>
                </a:cubicBezTo>
                <a:cubicBezTo>
                  <a:pt x="26" y="24"/>
                  <a:pt x="25" y="27"/>
                  <a:pt x="24" y="29"/>
                </a:cubicBezTo>
                <a:cubicBezTo>
                  <a:pt x="23" y="30"/>
                  <a:pt x="21" y="28"/>
                  <a:pt x="22" y="27"/>
                </a:cubicBezTo>
                <a:cubicBezTo>
                  <a:pt x="22" y="25"/>
                  <a:pt x="26" y="23"/>
                  <a:pt x="25" y="20"/>
                </a:cubicBezTo>
                <a:cubicBezTo>
                  <a:pt x="24" y="19"/>
                  <a:pt x="21" y="20"/>
                  <a:pt x="19" y="20"/>
                </a:cubicBezTo>
                <a:cubicBezTo>
                  <a:pt x="18" y="21"/>
                  <a:pt x="17" y="23"/>
                  <a:pt x="16" y="23"/>
                </a:cubicBezTo>
                <a:cubicBezTo>
                  <a:pt x="11" y="22"/>
                  <a:pt x="6" y="22"/>
                  <a:pt x="2" y="23"/>
                </a:cubicBezTo>
                <a:cubicBezTo>
                  <a:pt x="0" y="23"/>
                  <a:pt x="0" y="20"/>
                  <a:pt x="0" y="18"/>
                </a:cubicBezTo>
                <a:cubicBezTo>
                  <a:pt x="1" y="15"/>
                  <a:pt x="4" y="14"/>
                  <a:pt x="4" y="11"/>
                </a:cubicBezTo>
                <a:cubicBezTo>
                  <a:pt x="4" y="9"/>
                  <a:pt x="1" y="9"/>
                  <a:pt x="1" y="7"/>
                </a:cubicBezTo>
                <a:cubicBezTo>
                  <a:pt x="1" y="7"/>
                  <a:pt x="2" y="6"/>
                  <a:pt x="3" y="6"/>
                </a:cubicBezTo>
                <a:cubicBezTo>
                  <a:pt x="6" y="6"/>
                  <a:pt x="9" y="7"/>
                  <a:pt x="12" y="6"/>
                </a:cubicBezTo>
                <a:cubicBezTo>
                  <a:pt x="15" y="5"/>
                  <a:pt x="17" y="2"/>
                  <a:pt x="19" y="0"/>
                </a:cubicBezTo>
                <a:cubicBezTo>
                  <a:pt x="20" y="0"/>
                  <a:pt x="22" y="0"/>
                  <a:pt x="23" y="1"/>
                </a:cubicBezTo>
                <a:close/>
              </a:path>
            </a:pathLst>
          </a:custGeom>
          <a:solidFill>
            <a:srgbClr val="B2B2B2"/>
          </a:solidFill>
          <a:ln w="3175" cap="rnd">
            <a:solidFill>
              <a:srgbClr val="B2B2B2"/>
            </a:solidFill>
            <a:round/>
            <a:headEnd/>
            <a:tailEnd/>
          </a:ln>
        </p:spPr>
        <p:txBody>
          <a:bodyPr/>
          <a:lstStyle/>
          <a:p>
            <a:endParaRPr lang="en-US"/>
          </a:p>
        </p:txBody>
      </p:sp>
      <p:sp>
        <p:nvSpPr>
          <p:cNvPr id="34403" name="Freeform 611"/>
          <p:cNvSpPr>
            <a:spLocks noChangeAspect="1"/>
          </p:cNvSpPr>
          <p:nvPr/>
        </p:nvSpPr>
        <p:spPr bwMode="auto">
          <a:xfrm>
            <a:off x="4537075" y="1827213"/>
            <a:ext cx="30163" cy="34925"/>
          </a:xfrm>
          <a:custGeom>
            <a:avLst/>
            <a:gdLst>
              <a:gd name="T0" fmla="*/ 0 w 17"/>
              <a:gd name="T1" fmla="*/ 2147483647 h 19"/>
              <a:gd name="T2" fmla="*/ 2147483647 w 17"/>
              <a:gd name="T3" fmla="*/ 0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0 w 17"/>
              <a:gd name="T13" fmla="*/ 2147483647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2"/>
                </a:moveTo>
                <a:cubicBezTo>
                  <a:pt x="0" y="1"/>
                  <a:pt x="2" y="0"/>
                  <a:pt x="3" y="0"/>
                </a:cubicBezTo>
                <a:cubicBezTo>
                  <a:pt x="6" y="4"/>
                  <a:pt x="9" y="8"/>
                  <a:pt x="12" y="12"/>
                </a:cubicBezTo>
                <a:cubicBezTo>
                  <a:pt x="14" y="14"/>
                  <a:pt x="16" y="15"/>
                  <a:pt x="16" y="17"/>
                </a:cubicBezTo>
                <a:cubicBezTo>
                  <a:pt x="17" y="18"/>
                  <a:pt x="14" y="19"/>
                  <a:pt x="13" y="18"/>
                </a:cubicBezTo>
                <a:cubicBezTo>
                  <a:pt x="11" y="15"/>
                  <a:pt x="7" y="13"/>
                  <a:pt x="4" y="10"/>
                </a:cubicBezTo>
                <a:cubicBezTo>
                  <a:pt x="2" y="8"/>
                  <a:pt x="1" y="5"/>
                  <a:pt x="0" y="2"/>
                </a:cubicBezTo>
                <a:close/>
              </a:path>
            </a:pathLst>
          </a:custGeom>
          <a:solidFill>
            <a:srgbClr val="B2B2B2"/>
          </a:solidFill>
          <a:ln w="3175" cap="rnd">
            <a:solidFill>
              <a:srgbClr val="B2B2B2"/>
            </a:solidFill>
            <a:round/>
            <a:headEnd/>
            <a:tailEnd/>
          </a:ln>
        </p:spPr>
        <p:txBody>
          <a:bodyPr/>
          <a:lstStyle/>
          <a:p>
            <a:endParaRPr lang="en-US"/>
          </a:p>
        </p:txBody>
      </p:sp>
      <p:sp>
        <p:nvSpPr>
          <p:cNvPr id="34404" name="Freeform 612"/>
          <p:cNvSpPr>
            <a:spLocks noChangeAspect="1"/>
          </p:cNvSpPr>
          <p:nvPr/>
        </p:nvSpPr>
        <p:spPr bwMode="auto">
          <a:xfrm>
            <a:off x="4667250" y="1747838"/>
            <a:ext cx="185738" cy="71437"/>
          </a:xfrm>
          <a:custGeom>
            <a:avLst/>
            <a:gdLst>
              <a:gd name="T0" fmla="*/ 2147483647 w 102"/>
              <a:gd name="T1" fmla="*/ 2147483647 h 38"/>
              <a:gd name="T2" fmla="*/ 2147483647 w 102"/>
              <a:gd name="T3" fmla="*/ 2147483647 h 38"/>
              <a:gd name="T4" fmla="*/ 2147483647 w 102"/>
              <a:gd name="T5" fmla="*/ 2147483647 h 38"/>
              <a:gd name="T6" fmla="*/ 2147483647 w 102"/>
              <a:gd name="T7" fmla="*/ 2147483647 h 38"/>
              <a:gd name="T8" fmla="*/ 2147483647 w 102"/>
              <a:gd name="T9" fmla="*/ 2147483647 h 38"/>
              <a:gd name="T10" fmla="*/ 2147483647 w 102"/>
              <a:gd name="T11" fmla="*/ 2147483647 h 38"/>
              <a:gd name="T12" fmla="*/ 2147483647 w 102"/>
              <a:gd name="T13" fmla="*/ 2147483647 h 38"/>
              <a:gd name="T14" fmla="*/ 2147483647 w 102"/>
              <a:gd name="T15" fmla="*/ 2147483647 h 38"/>
              <a:gd name="T16" fmla="*/ 2147483647 w 102"/>
              <a:gd name="T17" fmla="*/ 0 h 38"/>
              <a:gd name="T18" fmla="*/ 2147483647 w 102"/>
              <a:gd name="T19" fmla="*/ 2147483647 h 38"/>
              <a:gd name="T20" fmla="*/ 2147483647 w 102"/>
              <a:gd name="T21" fmla="*/ 2147483647 h 38"/>
              <a:gd name="T22" fmla="*/ 2147483647 w 102"/>
              <a:gd name="T23" fmla="*/ 2147483647 h 38"/>
              <a:gd name="T24" fmla="*/ 2147483647 w 102"/>
              <a:gd name="T25" fmla="*/ 2147483647 h 38"/>
              <a:gd name="T26" fmla="*/ 2147483647 w 102"/>
              <a:gd name="T27" fmla="*/ 2147483647 h 38"/>
              <a:gd name="T28" fmla="*/ 2147483647 w 102"/>
              <a:gd name="T29" fmla="*/ 2147483647 h 38"/>
              <a:gd name="T30" fmla="*/ 2147483647 w 102"/>
              <a:gd name="T31" fmla="*/ 2147483647 h 38"/>
              <a:gd name="T32" fmla="*/ 2147483647 w 102"/>
              <a:gd name="T33" fmla="*/ 2147483647 h 38"/>
              <a:gd name="T34" fmla="*/ 2147483647 w 102"/>
              <a:gd name="T35" fmla="*/ 2147483647 h 38"/>
              <a:gd name="T36" fmla="*/ 2147483647 w 102"/>
              <a:gd name="T37" fmla="*/ 2147483647 h 38"/>
              <a:gd name="T38" fmla="*/ 2147483647 w 102"/>
              <a:gd name="T39" fmla="*/ 2147483647 h 38"/>
              <a:gd name="T40" fmla="*/ 2147483647 w 102"/>
              <a:gd name="T41" fmla="*/ 2147483647 h 38"/>
              <a:gd name="T42" fmla="*/ 2147483647 w 102"/>
              <a:gd name="T43" fmla="*/ 2147483647 h 38"/>
              <a:gd name="T44" fmla="*/ 2147483647 w 102"/>
              <a:gd name="T45" fmla="*/ 2147483647 h 38"/>
              <a:gd name="T46" fmla="*/ 0 w 102"/>
              <a:gd name="T47" fmla="*/ 2147483647 h 38"/>
              <a:gd name="T48" fmla="*/ 2147483647 w 102"/>
              <a:gd name="T49" fmla="*/ 2147483647 h 38"/>
              <a:gd name="T50" fmla="*/ 2147483647 w 102"/>
              <a:gd name="T51" fmla="*/ 2147483647 h 38"/>
              <a:gd name="T52" fmla="*/ 2147483647 w 102"/>
              <a:gd name="T53" fmla="*/ 2147483647 h 38"/>
              <a:gd name="T54" fmla="*/ 2147483647 w 102"/>
              <a:gd name="T55" fmla="*/ 2147483647 h 38"/>
              <a:gd name="T56" fmla="*/ 2147483647 w 102"/>
              <a:gd name="T57" fmla="*/ 2147483647 h 38"/>
              <a:gd name="T58" fmla="*/ 2147483647 w 102"/>
              <a:gd name="T59" fmla="*/ 2147483647 h 38"/>
              <a:gd name="T60" fmla="*/ 2147483647 w 102"/>
              <a:gd name="T61" fmla="*/ 2147483647 h 38"/>
              <a:gd name="T62" fmla="*/ 2147483647 w 102"/>
              <a:gd name="T63" fmla="*/ 2147483647 h 38"/>
              <a:gd name="T64" fmla="*/ 2147483647 w 102"/>
              <a:gd name="T65" fmla="*/ 2147483647 h 38"/>
              <a:gd name="T66" fmla="*/ 2147483647 w 102"/>
              <a:gd name="T67" fmla="*/ 2147483647 h 38"/>
              <a:gd name="T68" fmla="*/ 2147483647 w 102"/>
              <a:gd name="T69" fmla="*/ 2147483647 h 38"/>
              <a:gd name="T70" fmla="*/ 2147483647 w 102"/>
              <a:gd name="T71" fmla="*/ 2147483647 h 38"/>
              <a:gd name="T72" fmla="*/ 2147483647 w 102"/>
              <a:gd name="T73" fmla="*/ 2147483647 h 38"/>
              <a:gd name="T74" fmla="*/ 2147483647 w 102"/>
              <a:gd name="T75" fmla="*/ 2147483647 h 38"/>
              <a:gd name="T76" fmla="*/ 2147483647 w 102"/>
              <a:gd name="T77" fmla="*/ 2147483647 h 38"/>
              <a:gd name="T78" fmla="*/ 2147483647 w 102"/>
              <a:gd name="T79" fmla="*/ 2147483647 h 38"/>
              <a:gd name="T80" fmla="*/ 2147483647 w 102"/>
              <a:gd name="T81" fmla="*/ 2147483647 h 38"/>
              <a:gd name="T82" fmla="*/ 2147483647 w 102"/>
              <a:gd name="T83" fmla="*/ 2147483647 h 38"/>
              <a:gd name="T84" fmla="*/ 2147483647 w 102"/>
              <a:gd name="T85" fmla="*/ 2147483647 h 38"/>
              <a:gd name="T86" fmla="*/ 2147483647 w 102"/>
              <a:gd name="T87" fmla="*/ 2147483647 h 38"/>
              <a:gd name="T88" fmla="*/ 2147483647 w 102"/>
              <a:gd name="T89" fmla="*/ 2147483647 h 38"/>
              <a:gd name="T90" fmla="*/ 2147483647 w 102"/>
              <a:gd name="T91" fmla="*/ 2147483647 h 38"/>
              <a:gd name="T92" fmla="*/ 2147483647 w 102"/>
              <a:gd name="T93" fmla="*/ 2147483647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38"/>
              <a:gd name="T143" fmla="*/ 102 w 102"/>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38">
                <a:moveTo>
                  <a:pt x="101" y="16"/>
                </a:moveTo>
                <a:cubicBezTo>
                  <a:pt x="102" y="16"/>
                  <a:pt x="102" y="13"/>
                  <a:pt x="101" y="13"/>
                </a:cubicBezTo>
                <a:cubicBezTo>
                  <a:pt x="97" y="11"/>
                  <a:pt x="93" y="11"/>
                  <a:pt x="89" y="10"/>
                </a:cubicBezTo>
                <a:cubicBezTo>
                  <a:pt x="86" y="9"/>
                  <a:pt x="82" y="7"/>
                  <a:pt x="79" y="6"/>
                </a:cubicBezTo>
                <a:cubicBezTo>
                  <a:pt x="76" y="6"/>
                  <a:pt x="74" y="4"/>
                  <a:pt x="72" y="5"/>
                </a:cubicBezTo>
                <a:cubicBezTo>
                  <a:pt x="69" y="6"/>
                  <a:pt x="68" y="8"/>
                  <a:pt x="66" y="9"/>
                </a:cubicBezTo>
                <a:cubicBezTo>
                  <a:pt x="65" y="10"/>
                  <a:pt x="62" y="11"/>
                  <a:pt x="60" y="10"/>
                </a:cubicBezTo>
                <a:cubicBezTo>
                  <a:pt x="59" y="10"/>
                  <a:pt x="60" y="8"/>
                  <a:pt x="60" y="6"/>
                </a:cubicBezTo>
                <a:cubicBezTo>
                  <a:pt x="58" y="4"/>
                  <a:pt x="57" y="1"/>
                  <a:pt x="55" y="0"/>
                </a:cubicBezTo>
                <a:cubicBezTo>
                  <a:pt x="54" y="0"/>
                  <a:pt x="55" y="3"/>
                  <a:pt x="54" y="4"/>
                </a:cubicBezTo>
                <a:cubicBezTo>
                  <a:pt x="54" y="5"/>
                  <a:pt x="52" y="4"/>
                  <a:pt x="52" y="4"/>
                </a:cubicBezTo>
                <a:cubicBezTo>
                  <a:pt x="52" y="8"/>
                  <a:pt x="54" y="11"/>
                  <a:pt x="54" y="14"/>
                </a:cubicBezTo>
                <a:cubicBezTo>
                  <a:pt x="53" y="15"/>
                  <a:pt x="51" y="15"/>
                  <a:pt x="50" y="14"/>
                </a:cubicBezTo>
                <a:cubicBezTo>
                  <a:pt x="48" y="13"/>
                  <a:pt x="47" y="9"/>
                  <a:pt x="45" y="8"/>
                </a:cubicBezTo>
                <a:cubicBezTo>
                  <a:pt x="42" y="7"/>
                  <a:pt x="38" y="9"/>
                  <a:pt x="34" y="8"/>
                </a:cubicBezTo>
                <a:cubicBezTo>
                  <a:pt x="32" y="7"/>
                  <a:pt x="31" y="4"/>
                  <a:pt x="28" y="2"/>
                </a:cubicBezTo>
                <a:cubicBezTo>
                  <a:pt x="26" y="2"/>
                  <a:pt x="23" y="1"/>
                  <a:pt x="22" y="2"/>
                </a:cubicBezTo>
                <a:cubicBezTo>
                  <a:pt x="22" y="6"/>
                  <a:pt x="28" y="9"/>
                  <a:pt x="26" y="12"/>
                </a:cubicBezTo>
                <a:cubicBezTo>
                  <a:pt x="24" y="14"/>
                  <a:pt x="21" y="8"/>
                  <a:pt x="18" y="7"/>
                </a:cubicBezTo>
                <a:cubicBezTo>
                  <a:pt x="17" y="6"/>
                  <a:pt x="16" y="3"/>
                  <a:pt x="15" y="4"/>
                </a:cubicBezTo>
                <a:cubicBezTo>
                  <a:pt x="15" y="7"/>
                  <a:pt x="19" y="10"/>
                  <a:pt x="17" y="12"/>
                </a:cubicBezTo>
                <a:cubicBezTo>
                  <a:pt x="15" y="14"/>
                  <a:pt x="14" y="8"/>
                  <a:pt x="12" y="7"/>
                </a:cubicBezTo>
                <a:cubicBezTo>
                  <a:pt x="10" y="6"/>
                  <a:pt x="7" y="7"/>
                  <a:pt x="4" y="6"/>
                </a:cubicBezTo>
                <a:cubicBezTo>
                  <a:pt x="3" y="6"/>
                  <a:pt x="0" y="6"/>
                  <a:pt x="0" y="7"/>
                </a:cubicBezTo>
                <a:cubicBezTo>
                  <a:pt x="3" y="9"/>
                  <a:pt x="7" y="9"/>
                  <a:pt x="10" y="11"/>
                </a:cubicBezTo>
                <a:cubicBezTo>
                  <a:pt x="11" y="12"/>
                  <a:pt x="8" y="13"/>
                  <a:pt x="9" y="14"/>
                </a:cubicBezTo>
                <a:cubicBezTo>
                  <a:pt x="10" y="15"/>
                  <a:pt x="13" y="14"/>
                  <a:pt x="15" y="15"/>
                </a:cubicBezTo>
                <a:cubicBezTo>
                  <a:pt x="15" y="15"/>
                  <a:pt x="15" y="16"/>
                  <a:pt x="15" y="16"/>
                </a:cubicBezTo>
                <a:cubicBezTo>
                  <a:pt x="13" y="17"/>
                  <a:pt x="9" y="16"/>
                  <a:pt x="9" y="18"/>
                </a:cubicBezTo>
                <a:cubicBezTo>
                  <a:pt x="8" y="20"/>
                  <a:pt x="12" y="21"/>
                  <a:pt x="14" y="21"/>
                </a:cubicBezTo>
                <a:cubicBezTo>
                  <a:pt x="17" y="22"/>
                  <a:pt x="19" y="22"/>
                  <a:pt x="22" y="21"/>
                </a:cubicBezTo>
                <a:cubicBezTo>
                  <a:pt x="26" y="21"/>
                  <a:pt x="29" y="20"/>
                  <a:pt x="33" y="19"/>
                </a:cubicBezTo>
                <a:cubicBezTo>
                  <a:pt x="38" y="19"/>
                  <a:pt x="43" y="18"/>
                  <a:pt x="48" y="19"/>
                </a:cubicBezTo>
                <a:cubicBezTo>
                  <a:pt x="49" y="19"/>
                  <a:pt x="49" y="22"/>
                  <a:pt x="48" y="22"/>
                </a:cubicBezTo>
                <a:cubicBezTo>
                  <a:pt x="44" y="24"/>
                  <a:pt x="40" y="22"/>
                  <a:pt x="36" y="23"/>
                </a:cubicBezTo>
                <a:cubicBezTo>
                  <a:pt x="35" y="23"/>
                  <a:pt x="35" y="25"/>
                  <a:pt x="34" y="25"/>
                </a:cubicBezTo>
                <a:cubicBezTo>
                  <a:pt x="32" y="25"/>
                  <a:pt x="30" y="23"/>
                  <a:pt x="27" y="23"/>
                </a:cubicBezTo>
                <a:cubicBezTo>
                  <a:pt x="27" y="23"/>
                  <a:pt x="26" y="25"/>
                  <a:pt x="27" y="25"/>
                </a:cubicBezTo>
                <a:cubicBezTo>
                  <a:pt x="30" y="27"/>
                  <a:pt x="33" y="25"/>
                  <a:pt x="35" y="27"/>
                </a:cubicBezTo>
                <a:cubicBezTo>
                  <a:pt x="37" y="28"/>
                  <a:pt x="36" y="32"/>
                  <a:pt x="38" y="32"/>
                </a:cubicBezTo>
                <a:cubicBezTo>
                  <a:pt x="44" y="33"/>
                  <a:pt x="49" y="29"/>
                  <a:pt x="55" y="30"/>
                </a:cubicBezTo>
                <a:cubicBezTo>
                  <a:pt x="56" y="30"/>
                  <a:pt x="55" y="34"/>
                  <a:pt x="56" y="34"/>
                </a:cubicBezTo>
                <a:cubicBezTo>
                  <a:pt x="60" y="36"/>
                  <a:pt x="65" y="38"/>
                  <a:pt x="69" y="37"/>
                </a:cubicBezTo>
                <a:cubicBezTo>
                  <a:pt x="73" y="36"/>
                  <a:pt x="74" y="31"/>
                  <a:pt x="78" y="29"/>
                </a:cubicBezTo>
                <a:cubicBezTo>
                  <a:pt x="80" y="28"/>
                  <a:pt x="84" y="31"/>
                  <a:pt x="86" y="29"/>
                </a:cubicBezTo>
                <a:cubicBezTo>
                  <a:pt x="88" y="28"/>
                  <a:pt x="87" y="24"/>
                  <a:pt x="90" y="22"/>
                </a:cubicBezTo>
                <a:cubicBezTo>
                  <a:pt x="93" y="19"/>
                  <a:pt x="98" y="19"/>
                  <a:pt x="101" y="16"/>
                </a:cubicBezTo>
                <a:close/>
              </a:path>
            </a:pathLst>
          </a:custGeom>
          <a:solidFill>
            <a:srgbClr val="B2B2B2"/>
          </a:solidFill>
          <a:ln w="3175" cap="rnd">
            <a:solidFill>
              <a:srgbClr val="B2B2B2"/>
            </a:solidFill>
            <a:round/>
            <a:headEnd/>
            <a:tailEnd/>
          </a:ln>
        </p:spPr>
        <p:txBody>
          <a:bodyPr/>
          <a:lstStyle/>
          <a:p>
            <a:endParaRPr lang="en-US"/>
          </a:p>
        </p:txBody>
      </p:sp>
      <p:sp>
        <p:nvSpPr>
          <p:cNvPr id="34405" name="Freeform 613"/>
          <p:cNvSpPr>
            <a:spLocks noChangeAspect="1"/>
          </p:cNvSpPr>
          <p:nvPr/>
        </p:nvSpPr>
        <p:spPr bwMode="auto">
          <a:xfrm>
            <a:off x="4935538" y="1765300"/>
            <a:ext cx="34925" cy="9525"/>
          </a:xfrm>
          <a:custGeom>
            <a:avLst/>
            <a:gdLst>
              <a:gd name="T0" fmla="*/ 2147483647 w 18"/>
              <a:gd name="T1" fmla="*/ 2147483647 h 5"/>
              <a:gd name="T2" fmla="*/ 2147483647 w 18"/>
              <a:gd name="T3" fmla="*/ 2147483647 h 5"/>
              <a:gd name="T4" fmla="*/ 2147483647 w 18"/>
              <a:gd name="T5" fmla="*/ 2147483647 h 5"/>
              <a:gd name="T6" fmla="*/ 2147483647 w 18"/>
              <a:gd name="T7" fmla="*/ 2147483647 h 5"/>
              <a:gd name="T8" fmla="*/ 2147483647 w 18"/>
              <a:gd name="T9" fmla="*/ 0 h 5"/>
              <a:gd name="T10" fmla="*/ 2147483647 w 18"/>
              <a:gd name="T11" fmla="*/ 2147483647 h 5"/>
              <a:gd name="T12" fmla="*/ 2147483647 w 18"/>
              <a:gd name="T13" fmla="*/ 2147483647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2"/>
                </a:moveTo>
                <a:cubicBezTo>
                  <a:pt x="0" y="2"/>
                  <a:pt x="0" y="4"/>
                  <a:pt x="1" y="4"/>
                </a:cubicBezTo>
                <a:cubicBezTo>
                  <a:pt x="5" y="5"/>
                  <a:pt x="9" y="3"/>
                  <a:pt x="13" y="3"/>
                </a:cubicBezTo>
                <a:cubicBezTo>
                  <a:pt x="14" y="3"/>
                  <a:pt x="16" y="3"/>
                  <a:pt x="17" y="2"/>
                </a:cubicBezTo>
                <a:cubicBezTo>
                  <a:pt x="18" y="2"/>
                  <a:pt x="17" y="0"/>
                  <a:pt x="17" y="0"/>
                </a:cubicBezTo>
                <a:cubicBezTo>
                  <a:pt x="13" y="0"/>
                  <a:pt x="9" y="1"/>
                  <a:pt x="5" y="2"/>
                </a:cubicBezTo>
                <a:cubicBezTo>
                  <a:pt x="3" y="2"/>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406" name="Freeform 614"/>
          <p:cNvSpPr>
            <a:spLocks noChangeAspect="1"/>
          </p:cNvSpPr>
          <p:nvPr/>
        </p:nvSpPr>
        <p:spPr bwMode="auto">
          <a:xfrm>
            <a:off x="4865688" y="1820863"/>
            <a:ext cx="41275" cy="11112"/>
          </a:xfrm>
          <a:custGeom>
            <a:avLst/>
            <a:gdLst>
              <a:gd name="T0" fmla="*/ 2147483647 w 21"/>
              <a:gd name="T1" fmla="*/ 2147483647 h 5"/>
              <a:gd name="T2" fmla="*/ 2147483647 w 21"/>
              <a:gd name="T3" fmla="*/ 2147483647 h 5"/>
              <a:gd name="T4" fmla="*/ 2147483647 w 21"/>
              <a:gd name="T5" fmla="*/ 2147483647 h 5"/>
              <a:gd name="T6" fmla="*/ 2147483647 w 21"/>
              <a:gd name="T7" fmla="*/ 2147483647 h 5"/>
              <a:gd name="T8" fmla="*/ 2147483647 w 21"/>
              <a:gd name="T9" fmla="*/ 2147483647 h 5"/>
              <a:gd name="T10" fmla="*/ 2147483647 w 21"/>
              <a:gd name="T11" fmla="*/ 2147483647 h 5"/>
              <a:gd name="T12" fmla="*/ 2147483647 w 21"/>
              <a:gd name="T13" fmla="*/ 0 h 5"/>
              <a:gd name="T14" fmla="*/ 2147483647 w 21"/>
              <a:gd name="T15" fmla="*/ 2147483647 h 5"/>
              <a:gd name="T16" fmla="*/ 2147483647 w 21"/>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1" y="1"/>
                </a:moveTo>
                <a:cubicBezTo>
                  <a:pt x="0" y="3"/>
                  <a:pt x="2" y="4"/>
                  <a:pt x="3" y="4"/>
                </a:cubicBezTo>
                <a:cubicBezTo>
                  <a:pt x="6" y="5"/>
                  <a:pt x="8" y="2"/>
                  <a:pt x="10" y="2"/>
                </a:cubicBezTo>
                <a:cubicBezTo>
                  <a:pt x="13" y="3"/>
                  <a:pt x="15" y="5"/>
                  <a:pt x="18" y="5"/>
                </a:cubicBezTo>
                <a:cubicBezTo>
                  <a:pt x="19" y="5"/>
                  <a:pt x="21" y="4"/>
                  <a:pt x="21" y="3"/>
                </a:cubicBezTo>
                <a:cubicBezTo>
                  <a:pt x="21" y="2"/>
                  <a:pt x="19" y="2"/>
                  <a:pt x="19" y="2"/>
                </a:cubicBezTo>
                <a:cubicBezTo>
                  <a:pt x="17" y="1"/>
                  <a:pt x="15" y="0"/>
                  <a:pt x="14" y="0"/>
                </a:cubicBezTo>
                <a:cubicBezTo>
                  <a:pt x="10" y="0"/>
                  <a:pt x="7" y="1"/>
                  <a:pt x="4" y="1"/>
                </a:cubicBezTo>
                <a:cubicBezTo>
                  <a:pt x="3" y="1"/>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407" name="Freeform 615"/>
          <p:cNvSpPr>
            <a:spLocks noChangeAspect="1"/>
          </p:cNvSpPr>
          <p:nvPr/>
        </p:nvSpPr>
        <p:spPr bwMode="auto">
          <a:xfrm>
            <a:off x="7302500" y="2744788"/>
            <a:ext cx="20638" cy="20637"/>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rgbClr val="B2B2B2"/>
          </a:solidFill>
          <a:ln w="3175" cap="rnd">
            <a:solidFill>
              <a:srgbClr val="B2B2B2"/>
            </a:solidFill>
            <a:round/>
            <a:headEnd/>
            <a:tailEnd/>
          </a:ln>
        </p:spPr>
        <p:txBody>
          <a:bodyPr/>
          <a:lstStyle/>
          <a:p>
            <a:endParaRPr lang="en-US"/>
          </a:p>
        </p:txBody>
      </p:sp>
      <p:sp>
        <p:nvSpPr>
          <p:cNvPr id="34408" name="Freeform 616"/>
          <p:cNvSpPr>
            <a:spLocks noChangeAspect="1"/>
          </p:cNvSpPr>
          <p:nvPr/>
        </p:nvSpPr>
        <p:spPr bwMode="auto">
          <a:xfrm>
            <a:off x="7829550" y="2611438"/>
            <a:ext cx="22225" cy="23812"/>
          </a:xfrm>
          <a:custGeom>
            <a:avLst/>
            <a:gdLst>
              <a:gd name="T0" fmla="*/ 2147483647 w 12"/>
              <a:gd name="T1" fmla="*/ 2147483647 h 13"/>
              <a:gd name="T2" fmla="*/ 2147483647 w 12"/>
              <a:gd name="T3" fmla="*/ 2147483647 h 13"/>
              <a:gd name="T4" fmla="*/ 0 w 12"/>
              <a:gd name="T5" fmla="*/ 2147483647 h 13"/>
              <a:gd name="T6" fmla="*/ 2147483647 w 12"/>
              <a:gd name="T7" fmla="*/ 2147483647 h 13"/>
              <a:gd name="T8" fmla="*/ 2147483647 w 12"/>
              <a:gd name="T9" fmla="*/ 2147483647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rgbClr val="B2B2B2"/>
          </a:solidFill>
          <a:ln w="3175" cap="rnd">
            <a:solidFill>
              <a:srgbClr val="B2B2B2"/>
            </a:solidFill>
            <a:round/>
            <a:headEnd/>
            <a:tailEnd/>
          </a:ln>
        </p:spPr>
        <p:txBody>
          <a:bodyPr/>
          <a:lstStyle/>
          <a:p>
            <a:endParaRPr lang="en-US"/>
          </a:p>
        </p:txBody>
      </p:sp>
      <p:sp>
        <p:nvSpPr>
          <p:cNvPr id="34409" name="Freeform 617"/>
          <p:cNvSpPr>
            <a:spLocks noChangeAspect="1"/>
          </p:cNvSpPr>
          <p:nvPr/>
        </p:nvSpPr>
        <p:spPr bwMode="auto">
          <a:xfrm>
            <a:off x="5318125" y="2227263"/>
            <a:ext cx="36513" cy="31750"/>
          </a:xfrm>
          <a:custGeom>
            <a:avLst/>
            <a:gdLst>
              <a:gd name="T0" fmla="*/ 2147483647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0 w 20"/>
              <a:gd name="T11" fmla="*/ 2147483647 h 17"/>
              <a:gd name="T12" fmla="*/ 2147483647 w 20"/>
              <a:gd name="T13" fmla="*/ 2147483647 h 17"/>
              <a:gd name="T14" fmla="*/ 2147483647 w 20"/>
              <a:gd name="T15" fmla="*/ 2147483647 h 17"/>
              <a:gd name="T16" fmla="*/ 2147483647 w 20"/>
              <a:gd name="T17" fmla="*/ 2147483647 h 17"/>
              <a:gd name="T18" fmla="*/ 2147483647 w 2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rgbClr val="B2B2B2"/>
          </a:solidFill>
          <a:ln w="3175" cap="rnd">
            <a:solidFill>
              <a:srgbClr val="B2B2B2"/>
            </a:solidFill>
            <a:round/>
            <a:headEnd/>
            <a:tailEnd/>
          </a:ln>
        </p:spPr>
        <p:txBody>
          <a:bodyPr/>
          <a:lstStyle/>
          <a:p>
            <a:endParaRPr lang="en-US"/>
          </a:p>
        </p:txBody>
      </p:sp>
      <p:sp>
        <p:nvSpPr>
          <p:cNvPr id="34410" name="Freeform 618"/>
          <p:cNvSpPr>
            <a:spLocks noChangeAspect="1"/>
          </p:cNvSpPr>
          <p:nvPr/>
        </p:nvSpPr>
        <p:spPr bwMode="auto">
          <a:xfrm>
            <a:off x="5518150" y="2181225"/>
            <a:ext cx="44450" cy="36513"/>
          </a:xfrm>
          <a:custGeom>
            <a:avLst/>
            <a:gdLst>
              <a:gd name="T0" fmla="*/ 2147483647 w 25"/>
              <a:gd name="T1" fmla="*/ 2147483647 h 20"/>
              <a:gd name="T2" fmla="*/ 2147483647 w 25"/>
              <a:gd name="T3" fmla="*/ 2147483647 h 20"/>
              <a:gd name="T4" fmla="*/ 2147483647 w 25"/>
              <a:gd name="T5" fmla="*/ 2147483647 h 20"/>
              <a:gd name="T6" fmla="*/ 2147483647 w 25"/>
              <a:gd name="T7" fmla="*/ 2147483647 h 20"/>
              <a:gd name="T8" fmla="*/ 2147483647 w 25"/>
              <a:gd name="T9" fmla="*/ 2147483647 h 20"/>
              <a:gd name="T10" fmla="*/ 2147483647 w 25"/>
              <a:gd name="T11" fmla="*/ 2147483647 h 20"/>
              <a:gd name="T12" fmla="*/ 2147483647 w 25"/>
              <a:gd name="T13" fmla="*/ 2147483647 h 20"/>
              <a:gd name="T14" fmla="*/ 2147483647 w 25"/>
              <a:gd name="T15" fmla="*/ 2147483647 h 20"/>
              <a:gd name="T16" fmla="*/ 2147483647 w 25"/>
              <a:gd name="T17" fmla="*/ 2147483647 h 20"/>
              <a:gd name="T18" fmla="*/ 2147483647 w 25"/>
              <a:gd name="T19" fmla="*/ 2147483647 h 20"/>
              <a:gd name="T20" fmla="*/ 2147483647 w 25"/>
              <a:gd name="T21" fmla="*/ 2147483647 h 20"/>
              <a:gd name="T22" fmla="*/ 2147483647 w 25"/>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rgbClr val="B2B2B2"/>
          </a:solidFill>
          <a:ln w="3175" cap="rnd">
            <a:solidFill>
              <a:srgbClr val="B2B2B2"/>
            </a:solidFill>
            <a:round/>
            <a:headEnd/>
            <a:tailEnd/>
          </a:ln>
        </p:spPr>
        <p:txBody>
          <a:bodyPr/>
          <a:lstStyle/>
          <a:p>
            <a:endParaRPr lang="en-US"/>
          </a:p>
        </p:txBody>
      </p:sp>
      <p:sp>
        <p:nvSpPr>
          <p:cNvPr id="34411" name="Freeform 619"/>
          <p:cNvSpPr>
            <a:spLocks noChangeAspect="1"/>
          </p:cNvSpPr>
          <p:nvPr/>
        </p:nvSpPr>
        <p:spPr bwMode="auto">
          <a:xfrm>
            <a:off x="5403850" y="1909763"/>
            <a:ext cx="285750" cy="158750"/>
          </a:xfrm>
          <a:custGeom>
            <a:avLst/>
            <a:gdLst>
              <a:gd name="T0" fmla="*/ 2147483647 w 154"/>
              <a:gd name="T1" fmla="*/ 2147483647 h 86"/>
              <a:gd name="T2" fmla="*/ 2147483647 w 154"/>
              <a:gd name="T3" fmla="*/ 2147483647 h 86"/>
              <a:gd name="T4" fmla="*/ 2147483647 w 154"/>
              <a:gd name="T5" fmla="*/ 2147483647 h 86"/>
              <a:gd name="T6" fmla="*/ 2147483647 w 154"/>
              <a:gd name="T7" fmla="*/ 2147483647 h 86"/>
              <a:gd name="T8" fmla="*/ 2147483647 w 154"/>
              <a:gd name="T9" fmla="*/ 2147483647 h 86"/>
              <a:gd name="T10" fmla="*/ 2147483647 w 154"/>
              <a:gd name="T11" fmla="*/ 2147483647 h 86"/>
              <a:gd name="T12" fmla="*/ 2147483647 w 154"/>
              <a:gd name="T13" fmla="*/ 2147483647 h 86"/>
              <a:gd name="T14" fmla="*/ 2147483647 w 154"/>
              <a:gd name="T15" fmla="*/ 2147483647 h 86"/>
              <a:gd name="T16" fmla="*/ 2147483647 w 154"/>
              <a:gd name="T17" fmla="*/ 2147483647 h 86"/>
              <a:gd name="T18" fmla="*/ 2147483647 w 154"/>
              <a:gd name="T19" fmla="*/ 2147483647 h 86"/>
              <a:gd name="T20" fmla="*/ 2147483647 w 154"/>
              <a:gd name="T21" fmla="*/ 2147483647 h 86"/>
              <a:gd name="T22" fmla="*/ 2147483647 w 154"/>
              <a:gd name="T23" fmla="*/ 2147483647 h 86"/>
              <a:gd name="T24" fmla="*/ 2147483647 w 154"/>
              <a:gd name="T25" fmla="*/ 2147483647 h 86"/>
              <a:gd name="T26" fmla="*/ 2147483647 w 154"/>
              <a:gd name="T27" fmla="*/ 2147483647 h 86"/>
              <a:gd name="T28" fmla="*/ 2147483647 w 154"/>
              <a:gd name="T29" fmla="*/ 2147483647 h 86"/>
              <a:gd name="T30" fmla="*/ 2147483647 w 154"/>
              <a:gd name="T31" fmla="*/ 2147483647 h 86"/>
              <a:gd name="T32" fmla="*/ 2147483647 w 154"/>
              <a:gd name="T33" fmla="*/ 2147483647 h 86"/>
              <a:gd name="T34" fmla="*/ 2147483647 w 154"/>
              <a:gd name="T35" fmla="*/ 2147483647 h 86"/>
              <a:gd name="T36" fmla="*/ 2147483647 w 154"/>
              <a:gd name="T37" fmla="*/ 2147483647 h 86"/>
              <a:gd name="T38" fmla="*/ 2147483647 w 154"/>
              <a:gd name="T39" fmla="*/ 2147483647 h 86"/>
              <a:gd name="T40" fmla="*/ 2147483647 w 154"/>
              <a:gd name="T41" fmla="*/ 2147483647 h 86"/>
              <a:gd name="T42" fmla="*/ 2147483647 w 154"/>
              <a:gd name="T43" fmla="*/ 2147483647 h 86"/>
              <a:gd name="T44" fmla="*/ 2147483647 w 154"/>
              <a:gd name="T45" fmla="*/ 2147483647 h 86"/>
              <a:gd name="T46" fmla="*/ 2147483647 w 154"/>
              <a:gd name="T47" fmla="*/ 2147483647 h 86"/>
              <a:gd name="T48" fmla="*/ 2147483647 w 154"/>
              <a:gd name="T49" fmla="*/ 2147483647 h 86"/>
              <a:gd name="T50" fmla="*/ 2147483647 w 154"/>
              <a:gd name="T51" fmla="*/ 2147483647 h 86"/>
              <a:gd name="T52" fmla="*/ 2147483647 w 154"/>
              <a:gd name="T53" fmla="*/ 2147483647 h 86"/>
              <a:gd name="T54" fmla="*/ 2147483647 w 154"/>
              <a:gd name="T55" fmla="*/ 2147483647 h 86"/>
              <a:gd name="T56" fmla="*/ 2147483647 w 154"/>
              <a:gd name="T57" fmla="*/ 2147483647 h 86"/>
              <a:gd name="T58" fmla="*/ 2147483647 w 154"/>
              <a:gd name="T59" fmla="*/ 2147483647 h 86"/>
              <a:gd name="T60" fmla="*/ 2147483647 w 154"/>
              <a:gd name="T61" fmla="*/ 2147483647 h 86"/>
              <a:gd name="T62" fmla="*/ 2147483647 w 154"/>
              <a:gd name="T63" fmla="*/ 2147483647 h 86"/>
              <a:gd name="T64" fmla="*/ 2147483647 w 154"/>
              <a:gd name="T65" fmla="*/ 2147483647 h 86"/>
              <a:gd name="T66" fmla="*/ 2147483647 w 154"/>
              <a:gd name="T67" fmla="*/ 2147483647 h 86"/>
              <a:gd name="T68" fmla="*/ 2147483647 w 154"/>
              <a:gd name="T69" fmla="*/ 2147483647 h 86"/>
              <a:gd name="T70" fmla="*/ 2147483647 w 154"/>
              <a:gd name="T71" fmla="*/ 2147483647 h 86"/>
              <a:gd name="T72" fmla="*/ 2147483647 w 154"/>
              <a:gd name="T73" fmla="*/ 2147483647 h 86"/>
              <a:gd name="T74" fmla="*/ 2147483647 w 154"/>
              <a:gd name="T75" fmla="*/ 2147483647 h 86"/>
              <a:gd name="T76" fmla="*/ 2147483647 w 154"/>
              <a:gd name="T77" fmla="*/ 2147483647 h 86"/>
              <a:gd name="T78" fmla="*/ 2147483647 w 154"/>
              <a:gd name="T79" fmla="*/ 2147483647 h 86"/>
              <a:gd name="T80" fmla="*/ 2147483647 w 154"/>
              <a:gd name="T81" fmla="*/ 2147483647 h 86"/>
              <a:gd name="T82" fmla="*/ 2147483647 w 154"/>
              <a:gd name="T83" fmla="*/ 2147483647 h 86"/>
              <a:gd name="T84" fmla="*/ 2147483647 w 154"/>
              <a:gd name="T85" fmla="*/ 2147483647 h 86"/>
              <a:gd name="T86" fmla="*/ 2147483647 w 154"/>
              <a:gd name="T87" fmla="*/ 2147483647 h 86"/>
              <a:gd name="T88" fmla="*/ 2147483647 w 154"/>
              <a:gd name="T89" fmla="*/ 2147483647 h 86"/>
              <a:gd name="T90" fmla="*/ 2147483647 w 154"/>
              <a:gd name="T91" fmla="*/ 2147483647 h 86"/>
              <a:gd name="T92" fmla="*/ 2147483647 w 154"/>
              <a:gd name="T93" fmla="*/ 2147483647 h 86"/>
              <a:gd name="T94" fmla="*/ 2147483647 w 154"/>
              <a:gd name="T95" fmla="*/ 2147483647 h 86"/>
              <a:gd name="T96" fmla="*/ 2147483647 w 154"/>
              <a:gd name="T97" fmla="*/ 2147483647 h 86"/>
              <a:gd name="T98" fmla="*/ 2147483647 w 154"/>
              <a:gd name="T99" fmla="*/ 2147483647 h 86"/>
              <a:gd name="T100" fmla="*/ 2147483647 w 154"/>
              <a:gd name="T101" fmla="*/ 2147483647 h 86"/>
              <a:gd name="T102" fmla="*/ 2147483647 w 154"/>
              <a:gd name="T103" fmla="*/ 2147483647 h 86"/>
              <a:gd name="T104" fmla="*/ 2147483647 w 154"/>
              <a:gd name="T105" fmla="*/ 2147483647 h 86"/>
              <a:gd name="T106" fmla="*/ 2147483647 w 154"/>
              <a:gd name="T107" fmla="*/ 2147483647 h 86"/>
              <a:gd name="T108" fmla="*/ 2147483647 w 154"/>
              <a:gd name="T109" fmla="*/ 2147483647 h 86"/>
              <a:gd name="T110" fmla="*/ 2147483647 w 154"/>
              <a:gd name="T111" fmla="*/ 2147483647 h 86"/>
              <a:gd name="T112" fmla="*/ 2147483647 w 154"/>
              <a:gd name="T113" fmla="*/ 2147483647 h 86"/>
              <a:gd name="T114" fmla="*/ 2147483647 w 154"/>
              <a:gd name="T115" fmla="*/ 2147483647 h 86"/>
              <a:gd name="T116" fmla="*/ 2147483647 w 154"/>
              <a:gd name="T117" fmla="*/ 2147483647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rgbClr val="B2B2B2"/>
          </a:solidFill>
          <a:ln w="3175" cap="rnd">
            <a:solidFill>
              <a:srgbClr val="B2B2B2"/>
            </a:solidFill>
            <a:round/>
            <a:headEnd/>
            <a:tailEnd/>
          </a:ln>
        </p:spPr>
        <p:txBody>
          <a:bodyPr/>
          <a:lstStyle/>
          <a:p>
            <a:endParaRPr lang="en-US"/>
          </a:p>
        </p:txBody>
      </p:sp>
      <p:sp>
        <p:nvSpPr>
          <p:cNvPr id="34412" name="Freeform 620"/>
          <p:cNvSpPr>
            <a:spLocks noChangeAspect="1"/>
          </p:cNvSpPr>
          <p:nvPr/>
        </p:nvSpPr>
        <p:spPr bwMode="auto">
          <a:xfrm>
            <a:off x="5372100" y="2065338"/>
            <a:ext cx="120650" cy="119062"/>
          </a:xfrm>
          <a:custGeom>
            <a:avLst/>
            <a:gdLst>
              <a:gd name="T0" fmla="*/ 2147483647 w 66"/>
              <a:gd name="T1" fmla="*/ 2147483647 h 64"/>
              <a:gd name="T2" fmla="*/ 2147483647 w 66"/>
              <a:gd name="T3" fmla="*/ 2147483647 h 64"/>
              <a:gd name="T4" fmla="*/ 2147483647 w 66"/>
              <a:gd name="T5" fmla="*/ 2147483647 h 64"/>
              <a:gd name="T6" fmla="*/ 2147483647 w 66"/>
              <a:gd name="T7" fmla="*/ 2147483647 h 64"/>
              <a:gd name="T8" fmla="*/ 2147483647 w 66"/>
              <a:gd name="T9" fmla="*/ 2147483647 h 64"/>
              <a:gd name="T10" fmla="*/ 2147483647 w 66"/>
              <a:gd name="T11" fmla="*/ 2147483647 h 64"/>
              <a:gd name="T12" fmla="*/ 2147483647 w 66"/>
              <a:gd name="T13" fmla="*/ 2147483647 h 64"/>
              <a:gd name="T14" fmla="*/ 2147483647 w 66"/>
              <a:gd name="T15" fmla="*/ 2147483647 h 64"/>
              <a:gd name="T16" fmla="*/ 2147483647 w 66"/>
              <a:gd name="T17" fmla="*/ 2147483647 h 64"/>
              <a:gd name="T18" fmla="*/ 2147483647 w 66"/>
              <a:gd name="T19" fmla="*/ 2147483647 h 64"/>
              <a:gd name="T20" fmla="*/ 2147483647 w 66"/>
              <a:gd name="T21" fmla="*/ 2147483647 h 64"/>
              <a:gd name="T22" fmla="*/ 2147483647 w 66"/>
              <a:gd name="T23" fmla="*/ 2147483647 h 64"/>
              <a:gd name="T24" fmla="*/ 2147483647 w 66"/>
              <a:gd name="T25" fmla="*/ 2147483647 h 64"/>
              <a:gd name="T26" fmla="*/ 2147483647 w 66"/>
              <a:gd name="T27" fmla="*/ 2147483647 h 64"/>
              <a:gd name="T28" fmla="*/ 2147483647 w 66"/>
              <a:gd name="T29" fmla="*/ 2147483647 h 64"/>
              <a:gd name="T30" fmla="*/ 2147483647 w 66"/>
              <a:gd name="T31" fmla="*/ 2147483647 h 64"/>
              <a:gd name="T32" fmla="*/ 2147483647 w 66"/>
              <a:gd name="T33" fmla="*/ 2147483647 h 64"/>
              <a:gd name="T34" fmla="*/ 2147483647 w 66"/>
              <a:gd name="T35" fmla="*/ 2147483647 h 64"/>
              <a:gd name="T36" fmla="*/ 2147483647 w 66"/>
              <a:gd name="T37" fmla="*/ 2147483647 h 64"/>
              <a:gd name="T38" fmla="*/ 2147483647 w 66"/>
              <a:gd name="T39" fmla="*/ 2147483647 h 64"/>
              <a:gd name="T40" fmla="*/ 2147483647 w 66"/>
              <a:gd name="T41" fmla="*/ 2147483647 h 64"/>
              <a:gd name="T42" fmla="*/ 2147483647 w 66"/>
              <a:gd name="T43" fmla="*/ 2147483647 h 64"/>
              <a:gd name="T44" fmla="*/ 2147483647 w 66"/>
              <a:gd name="T45" fmla="*/ 2147483647 h 64"/>
              <a:gd name="T46" fmla="*/ 2147483647 w 66"/>
              <a:gd name="T47" fmla="*/ 2147483647 h 64"/>
              <a:gd name="T48" fmla="*/ 2147483647 w 66"/>
              <a:gd name="T49" fmla="*/ 2147483647 h 64"/>
              <a:gd name="T50" fmla="*/ 2147483647 w 66"/>
              <a:gd name="T51" fmla="*/ 2147483647 h 64"/>
              <a:gd name="T52" fmla="*/ 2147483647 w 66"/>
              <a:gd name="T53" fmla="*/ 2147483647 h 64"/>
              <a:gd name="T54" fmla="*/ 2147483647 w 66"/>
              <a:gd name="T55" fmla="*/ 2147483647 h 64"/>
              <a:gd name="T56" fmla="*/ 2147483647 w 66"/>
              <a:gd name="T57" fmla="*/ 2147483647 h 64"/>
              <a:gd name="T58" fmla="*/ 2147483647 w 66"/>
              <a:gd name="T59" fmla="*/ 2147483647 h 64"/>
              <a:gd name="T60" fmla="*/ 2147483647 w 66"/>
              <a:gd name="T61" fmla="*/ 2147483647 h 64"/>
              <a:gd name="T62" fmla="*/ 2147483647 w 66"/>
              <a:gd name="T63" fmla="*/ 2147483647 h 64"/>
              <a:gd name="T64" fmla="*/ 2147483647 w 66"/>
              <a:gd name="T65" fmla="*/ 2147483647 h 64"/>
              <a:gd name="T66" fmla="*/ 2147483647 w 66"/>
              <a:gd name="T67" fmla="*/ 2147483647 h 64"/>
              <a:gd name="T68" fmla="*/ 2147483647 w 66"/>
              <a:gd name="T69" fmla="*/ 2147483647 h 64"/>
              <a:gd name="T70" fmla="*/ 2147483647 w 66"/>
              <a:gd name="T71" fmla="*/ 0 h 64"/>
              <a:gd name="T72" fmla="*/ 2147483647 w 66"/>
              <a:gd name="T73" fmla="*/ 2147483647 h 64"/>
              <a:gd name="T74" fmla="*/ 2147483647 w 66"/>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rgbClr val="B2B2B2"/>
          </a:solidFill>
          <a:ln w="3175" cap="rnd">
            <a:solidFill>
              <a:srgbClr val="B2B2B2"/>
            </a:solidFill>
            <a:round/>
            <a:headEnd/>
            <a:tailEnd/>
          </a:ln>
        </p:spPr>
        <p:txBody>
          <a:bodyPr/>
          <a:lstStyle/>
          <a:p>
            <a:endParaRPr lang="en-US"/>
          </a:p>
        </p:txBody>
      </p:sp>
      <p:sp>
        <p:nvSpPr>
          <p:cNvPr id="34413" name="Freeform 621"/>
          <p:cNvSpPr>
            <a:spLocks noChangeAspect="1"/>
          </p:cNvSpPr>
          <p:nvPr/>
        </p:nvSpPr>
        <p:spPr bwMode="auto">
          <a:xfrm>
            <a:off x="5389563" y="2146300"/>
            <a:ext cx="17462" cy="20638"/>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2147483647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414" name="Freeform 622"/>
          <p:cNvSpPr>
            <a:spLocks noChangeAspect="1"/>
          </p:cNvSpPr>
          <p:nvPr/>
        </p:nvSpPr>
        <p:spPr bwMode="auto">
          <a:xfrm>
            <a:off x="1196975" y="2554288"/>
            <a:ext cx="15875" cy="12700"/>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solidFill>
            <a:srgbClr val="B2B2B2"/>
          </a:solidFill>
          <a:ln w="3175" cap="rnd">
            <a:solidFill>
              <a:srgbClr val="B2B2B2"/>
            </a:solidFill>
            <a:round/>
            <a:headEnd/>
            <a:tailEnd/>
          </a:ln>
        </p:spPr>
        <p:txBody>
          <a:bodyPr/>
          <a:lstStyle/>
          <a:p>
            <a:endParaRPr lang="en-US"/>
          </a:p>
        </p:txBody>
      </p:sp>
      <p:sp>
        <p:nvSpPr>
          <p:cNvPr id="34415" name="Freeform 623"/>
          <p:cNvSpPr>
            <a:spLocks noChangeAspect="1"/>
          </p:cNvSpPr>
          <p:nvPr/>
        </p:nvSpPr>
        <p:spPr bwMode="auto">
          <a:xfrm>
            <a:off x="3973513" y="1866900"/>
            <a:ext cx="9525" cy="14288"/>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2147483647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5"/>
                </a:moveTo>
                <a:cubicBezTo>
                  <a:pt x="3" y="6"/>
                  <a:pt x="1" y="7"/>
                  <a:pt x="1" y="7"/>
                </a:cubicBezTo>
                <a:cubicBezTo>
                  <a:pt x="0" y="6"/>
                  <a:pt x="0" y="4"/>
                  <a:pt x="1" y="3"/>
                </a:cubicBezTo>
                <a:cubicBezTo>
                  <a:pt x="2" y="2"/>
                  <a:pt x="3" y="0"/>
                  <a:pt x="4" y="1"/>
                </a:cubicBezTo>
                <a:cubicBezTo>
                  <a:pt x="5" y="2"/>
                  <a:pt x="4" y="4"/>
                  <a:pt x="3" y="5"/>
                </a:cubicBezTo>
                <a:close/>
              </a:path>
            </a:pathLst>
          </a:custGeom>
          <a:solidFill>
            <a:srgbClr val="B2B2B2"/>
          </a:solidFill>
          <a:ln w="3175" cap="rnd">
            <a:solidFill>
              <a:srgbClr val="B2B2B2"/>
            </a:solidFill>
            <a:round/>
            <a:headEnd/>
            <a:tailEnd/>
          </a:ln>
        </p:spPr>
        <p:txBody>
          <a:bodyPr/>
          <a:lstStyle/>
          <a:p>
            <a:endParaRPr lang="en-US"/>
          </a:p>
        </p:txBody>
      </p:sp>
      <p:sp>
        <p:nvSpPr>
          <p:cNvPr id="34416" name="Freeform 624"/>
          <p:cNvSpPr>
            <a:spLocks noChangeAspect="1"/>
          </p:cNvSpPr>
          <p:nvPr/>
        </p:nvSpPr>
        <p:spPr bwMode="auto">
          <a:xfrm>
            <a:off x="3924300" y="1670050"/>
            <a:ext cx="17463" cy="15875"/>
          </a:xfrm>
          <a:custGeom>
            <a:avLst/>
            <a:gdLst>
              <a:gd name="T0" fmla="*/ 2147483647 w 10"/>
              <a:gd name="T1" fmla="*/ 2147483647 h 9"/>
              <a:gd name="T2" fmla="*/ 2147483647 w 10"/>
              <a:gd name="T3" fmla="*/ 2147483647 h 9"/>
              <a:gd name="T4" fmla="*/ 2147483647 w 10"/>
              <a:gd name="T5" fmla="*/ 2147483647 h 9"/>
              <a:gd name="T6" fmla="*/ 2147483647 w 10"/>
              <a:gd name="T7" fmla="*/ 0 h 9"/>
              <a:gd name="T8" fmla="*/ 2147483647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solidFill>
            <a:srgbClr val="B2B2B2"/>
          </a:solidFill>
          <a:ln w="3175" cap="rnd">
            <a:solidFill>
              <a:srgbClr val="B2B2B2"/>
            </a:solidFill>
            <a:round/>
            <a:headEnd/>
            <a:tailEnd/>
          </a:ln>
        </p:spPr>
        <p:txBody>
          <a:bodyPr/>
          <a:lstStyle/>
          <a:p>
            <a:endParaRPr lang="en-US"/>
          </a:p>
        </p:txBody>
      </p:sp>
      <p:sp>
        <p:nvSpPr>
          <p:cNvPr id="34417" name="Freeform 625"/>
          <p:cNvSpPr>
            <a:spLocks noChangeAspect="1"/>
          </p:cNvSpPr>
          <p:nvPr/>
        </p:nvSpPr>
        <p:spPr bwMode="auto">
          <a:xfrm>
            <a:off x="2627313" y="3829050"/>
            <a:ext cx="9525" cy="6350"/>
          </a:xfrm>
          <a:custGeom>
            <a:avLst/>
            <a:gdLst>
              <a:gd name="T0" fmla="*/ 2147483647 w 5"/>
              <a:gd name="T1" fmla="*/ 2147483647 h 4"/>
              <a:gd name="T2" fmla="*/ 2147483647 w 5"/>
              <a:gd name="T3" fmla="*/ 2147483647 h 4"/>
              <a:gd name="T4" fmla="*/ 2147483647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418" name="Freeform 626"/>
          <p:cNvSpPr>
            <a:spLocks noChangeAspect="1"/>
          </p:cNvSpPr>
          <p:nvPr/>
        </p:nvSpPr>
        <p:spPr bwMode="auto">
          <a:xfrm>
            <a:off x="6167438" y="1949450"/>
            <a:ext cx="6350" cy="11113"/>
          </a:xfrm>
          <a:custGeom>
            <a:avLst/>
            <a:gdLst>
              <a:gd name="T0" fmla="*/ 2147483647 w 3"/>
              <a:gd name="T1" fmla="*/ 2147483647 h 7"/>
              <a:gd name="T2" fmla="*/ 2147483647 w 3"/>
              <a:gd name="T3" fmla="*/ 2147483647 h 7"/>
              <a:gd name="T4" fmla="*/ 0 w 3"/>
              <a:gd name="T5" fmla="*/ 2147483647 h 7"/>
              <a:gd name="T6" fmla="*/ 2147483647 w 3"/>
              <a:gd name="T7" fmla="*/ 2147483647 h 7"/>
              <a:gd name="T8" fmla="*/ 2147483647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4"/>
                </a:moveTo>
                <a:cubicBezTo>
                  <a:pt x="2" y="5"/>
                  <a:pt x="2" y="7"/>
                  <a:pt x="1" y="7"/>
                </a:cubicBezTo>
                <a:cubicBezTo>
                  <a:pt x="0" y="6"/>
                  <a:pt x="0" y="5"/>
                  <a:pt x="0" y="4"/>
                </a:cubicBezTo>
                <a:cubicBezTo>
                  <a:pt x="0" y="3"/>
                  <a:pt x="0" y="0"/>
                  <a:pt x="1" y="1"/>
                </a:cubicBezTo>
                <a:cubicBezTo>
                  <a:pt x="3"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19" name="Freeform 627"/>
          <p:cNvSpPr>
            <a:spLocks noChangeAspect="1"/>
          </p:cNvSpPr>
          <p:nvPr/>
        </p:nvSpPr>
        <p:spPr bwMode="auto">
          <a:xfrm>
            <a:off x="5843588" y="2055813"/>
            <a:ext cx="9525" cy="6350"/>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1" y="3"/>
                  <a:pt x="1" y="3"/>
                </a:cubicBezTo>
                <a:cubicBezTo>
                  <a:pt x="0" y="2"/>
                  <a:pt x="1" y="1"/>
                  <a:pt x="2" y="1"/>
                </a:cubicBezTo>
                <a:cubicBezTo>
                  <a:pt x="3" y="1"/>
                  <a:pt x="5" y="0"/>
                  <a:pt x="5" y="1"/>
                </a:cubicBezTo>
                <a:cubicBezTo>
                  <a:pt x="5"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20" name="Freeform 628"/>
          <p:cNvSpPr>
            <a:spLocks noChangeAspect="1"/>
          </p:cNvSpPr>
          <p:nvPr/>
        </p:nvSpPr>
        <p:spPr bwMode="auto">
          <a:xfrm>
            <a:off x="7142163" y="4208463"/>
            <a:ext cx="6350"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0" y="2"/>
                  <a:pt x="1" y="1"/>
                </a:cubicBezTo>
                <a:cubicBezTo>
                  <a:pt x="2" y="1"/>
                  <a:pt x="3" y="0"/>
                  <a:pt x="3" y="0"/>
                </a:cubicBezTo>
                <a:cubicBezTo>
                  <a:pt x="4"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21" name="Freeform 629"/>
          <p:cNvSpPr>
            <a:spLocks noChangeAspect="1"/>
          </p:cNvSpPr>
          <p:nvPr/>
        </p:nvSpPr>
        <p:spPr bwMode="auto">
          <a:xfrm>
            <a:off x="1714500" y="3535363"/>
            <a:ext cx="9525" cy="11112"/>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22" name="Freeform 630"/>
          <p:cNvSpPr>
            <a:spLocks noChangeAspect="1"/>
          </p:cNvSpPr>
          <p:nvPr/>
        </p:nvSpPr>
        <p:spPr bwMode="auto">
          <a:xfrm>
            <a:off x="1674813" y="3563938"/>
            <a:ext cx="1587" cy="11112"/>
          </a:xfrm>
          <a:custGeom>
            <a:avLst/>
            <a:gdLst>
              <a:gd name="T0" fmla="*/ 2147483647 w 1"/>
              <a:gd name="T1" fmla="*/ 2147483647 h 5"/>
              <a:gd name="T2" fmla="*/ 2147483647 w 1"/>
              <a:gd name="T3" fmla="*/ 2147483647 h 5"/>
              <a:gd name="T4" fmla="*/ 0 w 1"/>
              <a:gd name="T5" fmla="*/ 2147483647 h 5"/>
              <a:gd name="T6" fmla="*/ 2147483647 w 1"/>
              <a:gd name="T7" fmla="*/ 2147483647 h 5"/>
              <a:gd name="T8" fmla="*/ 2147483647 w 1"/>
              <a:gd name="T9" fmla="*/ 2147483647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423" name="Freeform 631"/>
          <p:cNvSpPr>
            <a:spLocks noChangeAspect="1"/>
          </p:cNvSpPr>
          <p:nvPr/>
        </p:nvSpPr>
        <p:spPr bwMode="auto">
          <a:xfrm>
            <a:off x="1604963" y="3546475"/>
            <a:ext cx="1587" cy="7938"/>
          </a:xfrm>
          <a:custGeom>
            <a:avLst/>
            <a:gdLst>
              <a:gd name="T0" fmla="*/ 2147483647 w 1"/>
              <a:gd name="T1" fmla="*/ 2147483647 h 5"/>
              <a:gd name="T2" fmla="*/ 0 w 1"/>
              <a:gd name="T3" fmla="*/ 2147483647 h 5"/>
              <a:gd name="T4" fmla="*/ 0 w 1"/>
              <a:gd name="T5" fmla="*/ 2147483647 h 5"/>
              <a:gd name="T6" fmla="*/ 2147483647 w 1"/>
              <a:gd name="T7" fmla="*/ 0 h 5"/>
              <a:gd name="T8" fmla="*/ 2147483647 w 1"/>
              <a:gd name="T9" fmla="*/ 2147483647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424" name="Freeform 632"/>
          <p:cNvSpPr>
            <a:spLocks noChangeAspect="1"/>
          </p:cNvSpPr>
          <p:nvPr/>
        </p:nvSpPr>
        <p:spPr bwMode="auto">
          <a:xfrm>
            <a:off x="1608138" y="3452813"/>
            <a:ext cx="7937" cy="9525"/>
          </a:xfrm>
          <a:custGeom>
            <a:avLst/>
            <a:gdLst>
              <a:gd name="T0" fmla="*/ 2147483647 w 4"/>
              <a:gd name="T1" fmla="*/ 2147483647 h 5"/>
              <a:gd name="T2" fmla="*/ 0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25" name="Freeform 633"/>
          <p:cNvSpPr>
            <a:spLocks noChangeAspect="1"/>
          </p:cNvSpPr>
          <p:nvPr/>
        </p:nvSpPr>
        <p:spPr bwMode="auto">
          <a:xfrm>
            <a:off x="977900" y="2697163"/>
            <a:ext cx="9525" cy="6350"/>
          </a:xfrm>
          <a:custGeom>
            <a:avLst/>
            <a:gdLst>
              <a:gd name="T0" fmla="*/ 2147483647 w 5"/>
              <a:gd name="T1" fmla="*/ 2147483647 h 3"/>
              <a:gd name="T2" fmla="*/ 2147483647 w 5"/>
              <a:gd name="T3" fmla="*/ 2147483647 h 3"/>
              <a:gd name="T4" fmla="*/ 2147483647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2"/>
                </a:moveTo>
                <a:cubicBezTo>
                  <a:pt x="2" y="3"/>
                  <a:pt x="1" y="3"/>
                  <a:pt x="1" y="3"/>
                </a:cubicBezTo>
                <a:cubicBezTo>
                  <a:pt x="0" y="2"/>
                  <a:pt x="1" y="1"/>
                  <a:pt x="2" y="1"/>
                </a:cubicBezTo>
                <a:cubicBezTo>
                  <a:pt x="3" y="0"/>
                  <a:pt x="4" y="0"/>
                  <a:pt x="4" y="0"/>
                </a:cubicBezTo>
                <a:cubicBezTo>
                  <a:pt x="5"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26" name="Freeform 634"/>
          <p:cNvSpPr>
            <a:spLocks noChangeAspect="1"/>
          </p:cNvSpPr>
          <p:nvPr/>
        </p:nvSpPr>
        <p:spPr bwMode="auto">
          <a:xfrm>
            <a:off x="1239838" y="2576513"/>
            <a:ext cx="3175" cy="7937"/>
          </a:xfrm>
          <a:custGeom>
            <a:avLst/>
            <a:gdLst>
              <a:gd name="T0" fmla="*/ 2147483647 w 3"/>
              <a:gd name="T1" fmla="*/ 2147483647 h 4"/>
              <a:gd name="T2" fmla="*/ 0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3"/>
                </a:moveTo>
                <a:cubicBezTo>
                  <a:pt x="1" y="4"/>
                  <a:pt x="0" y="4"/>
                  <a:pt x="0" y="4"/>
                </a:cubicBezTo>
                <a:cubicBezTo>
                  <a:pt x="0" y="4"/>
                  <a:pt x="0" y="3"/>
                  <a:pt x="1" y="2"/>
                </a:cubicBezTo>
                <a:cubicBezTo>
                  <a:pt x="1" y="1"/>
                  <a:pt x="2" y="0"/>
                  <a:pt x="3" y="0"/>
                </a:cubicBezTo>
                <a:cubicBezTo>
                  <a:pt x="3" y="1"/>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427" name="Freeform 635"/>
          <p:cNvSpPr>
            <a:spLocks noChangeAspect="1"/>
          </p:cNvSpPr>
          <p:nvPr/>
        </p:nvSpPr>
        <p:spPr bwMode="auto">
          <a:xfrm>
            <a:off x="1176338" y="2555875"/>
            <a:ext cx="4762" cy="9525"/>
          </a:xfrm>
          <a:custGeom>
            <a:avLst/>
            <a:gdLst>
              <a:gd name="T0" fmla="*/ 2147483647 w 3"/>
              <a:gd name="T1" fmla="*/ 2147483647 h 5"/>
              <a:gd name="T2" fmla="*/ 0 w 3"/>
              <a:gd name="T3" fmla="*/ 2147483647 h 5"/>
              <a:gd name="T4" fmla="*/ 2147483647 w 3"/>
              <a:gd name="T5" fmla="*/ 2147483647 h 5"/>
              <a:gd name="T6" fmla="*/ 2147483647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2" y="4"/>
                  <a:pt x="1" y="5"/>
                  <a:pt x="0" y="5"/>
                </a:cubicBezTo>
                <a:cubicBezTo>
                  <a:pt x="0" y="4"/>
                  <a:pt x="0" y="3"/>
                  <a:pt x="1" y="2"/>
                </a:cubicBezTo>
                <a:cubicBezTo>
                  <a:pt x="1" y="2"/>
                  <a:pt x="2" y="0"/>
                  <a:pt x="3" y="1"/>
                </a:cubicBezTo>
                <a:cubicBezTo>
                  <a:pt x="3"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28" name="Freeform 636"/>
          <p:cNvSpPr>
            <a:spLocks noChangeAspect="1"/>
          </p:cNvSpPr>
          <p:nvPr/>
        </p:nvSpPr>
        <p:spPr bwMode="auto">
          <a:xfrm>
            <a:off x="1431925" y="2740025"/>
            <a:ext cx="9525" cy="11113"/>
          </a:xfrm>
          <a:custGeom>
            <a:avLst/>
            <a:gdLst>
              <a:gd name="T0" fmla="*/ 2147483647 w 5"/>
              <a:gd name="T1" fmla="*/ 2147483647 h 6"/>
              <a:gd name="T2" fmla="*/ 2147483647 w 5"/>
              <a:gd name="T3" fmla="*/ 2147483647 h 6"/>
              <a:gd name="T4" fmla="*/ 2147483647 w 5"/>
              <a:gd name="T5" fmla="*/ 2147483647 h 6"/>
              <a:gd name="T6" fmla="*/ 0 w 5"/>
              <a:gd name="T7" fmla="*/ 0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solidFill>
            <a:srgbClr val="B2B2B2"/>
          </a:solidFill>
          <a:ln w="3175" cap="rnd">
            <a:solidFill>
              <a:srgbClr val="B2B2B2"/>
            </a:solidFill>
            <a:round/>
            <a:headEnd/>
            <a:tailEnd/>
          </a:ln>
        </p:spPr>
        <p:txBody>
          <a:bodyPr/>
          <a:lstStyle/>
          <a:p>
            <a:endParaRPr lang="en-US"/>
          </a:p>
        </p:txBody>
      </p:sp>
      <p:sp>
        <p:nvSpPr>
          <p:cNvPr id="34429" name="Freeform 637"/>
          <p:cNvSpPr>
            <a:spLocks noChangeAspect="1"/>
          </p:cNvSpPr>
          <p:nvPr/>
        </p:nvSpPr>
        <p:spPr bwMode="auto">
          <a:xfrm>
            <a:off x="1395413" y="2673350"/>
            <a:ext cx="3175" cy="11113"/>
          </a:xfrm>
          <a:custGeom>
            <a:avLst/>
            <a:gdLst>
              <a:gd name="T0" fmla="*/ 2147483647 w 2"/>
              <a:gd name="T1" fmla="*/ 2147483647 h 5"/>
              <a:gd name="T2" fmla="*/ 0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430" name="Freeform 638"/>
          <p:cNvSpPr>
            <a:spLocks noChangeAspect="1"/>
          </p:cNvSpPr>
          <p:nvPr/>
        </p:nvSpPr>
        <p:spPr bwMode="auto">
          <a:xfrm>
            <a:off x="1460500" y="2698750"/>
            <a:ext cx="7938" cy="7938"/>
          </a:xfrm>
          <a:custGeom>
            <a:avLst/>
            <a:gdLst>
              <a:gd name="T0" fmla="*/ 2147483647 w 4"/>
              <a:gd name="T1" fmla="*/ 2147483647 h 4"/>
              <a:gd name="T2" fmla="*/ 2147483647 w 4"/>
              <a:gd name="T3" fmla="*/ 2147483647 h 4"/>
              <a:gd name="T4" fmla="*/ 2147483647 w 4"/>
              <a:gd name="T5" fmla="*/ 2147483647 h 4"/>
              <a:gd name="T6" fmla="*/ 0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3" y="4"/>
                  <a:pt x="2" y="3"/>
                  <a:pt x="1" y="3"/>
                </a:cubicBezTo>
                <a:cubicBezTo>
                  <a:pt x="1" y="2"/>
                  <a:pt x="0" y="1"/>
                  <a:pt x="0" y="1"/>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31" name="Freeform 639"/>
          <p:cNvSpPr>
            <a:spLocks noChangeAspect="1"/>
          </p:cNvSpPr>
          <p:nvPr/>
        </p:nvSpPr>
        <p:spPr bwMode="auto">
          <a:xfrm>
            <a:off x="1484313" y="2790825"/>
            <a:ext cx="9525" cy="11113"/>
          </a:xfrm>
          <a:custGeom>
            <a:avLst/>
            <a:gdLst>
              <a:gd name="T0" fmla="*/ 2147483647 w 5"/>
              <a:gd name="T1" fmla="*/ 2147483647 h 6"/>
              <a:gd name="T2" fmla="*/ 2147483647 w 5"/>
              <a:gd name="T3" fmla="*/ 2147483647 h 6"/>
              <a:gd name="T4" fmla="*/ 2147483647 w 5"/>
              <a:gd name="T5" fmla="*/ 2147483647 h 6"/>
              <a:gd name="T6" fmla="*/ 2147483647 w 5"/>
              <a:gd name="T7" fmla="*/ 0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4"/>
                  <a:pt x="2" y="4"/>
                </a:cubicBezTo>
                <a:cubicBezTo>
                  <a:pt x="1" y="2"/>
                  <a:pt x="0" y="0"/>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32" name="Freeform 640"/>
          <p:cNvSpPr>
            <a:spLocks noChangeAspect="1"/>
          </p:cNvSpPr>
          <p:nvPr/>
        </p:nvSpPr>
        <p:spPr bwMode="auto">
          <a:xfrm>
            <a:off x="1500188" y="2817813"/>
            <a:ext cx="6350" cy="9525"/>
          </a:xfrm>
          <a:custGeom>
            <a:avLst/>
            <a:gdLst>
              <a:gd name="T0" fmla="*/ 2147483647 w 3"/>
              <a:gd name="T1" fmla="*/ 2147483647 h 5"/>
              <a:gd name="T2" fmla="*/ 2147483647 w 3"/>
              <a:gd name="T3" fmla="*/ 2147483647 h 5"/>
              <a:gd name="T4" fmla="*/ 2147483647 w 3"/>
              <a:gd name="T5" fmla="*/ 2147483647 h 5"/>
              <a:gd name="T6" fmla="*/ 2147483647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4"/>
                  <a:pt x="3" y="5"/>
                  <a:pt x="3" y="5"/>
                </a:cubicBezTo>
                <a:cubicBezTo>
                  <a:pt x="2" y="5"/>
                  <a:pt x="1" y="4"/>
                  <a:pt x="1" y="3"/>
                </a:cubicBezTo>
                <a:cubicBezTo>
                  <a:pt x="1" y="2"/>
                  <a:pt x="0" y="1"/>
                  <a:pt x="1" y="1"/>
                </a:cubicBezTo>
                <a:cubicBezTo>
                  <a:pt x="2" y="0"/>
                  <a:pt x="2"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433" name="Freeform 641"/>
          <p:cNvSpPr>
            <a:spLocks noChangeAspect="1"/>
          </p:cNvSpPr>
          <p:nvPr/>
        </p:nvSpPr>
        <p:spPr bwMode="auto">
          <a:xfrm>
            <a:off x="1608138" y="2962275"/>
            <a:ext cx="4762" cy="12700"/>
          </a:xfrm>
          <a:custGeom>
            <a:avLst/>
            <a:gdLst>
              <a:gd name="T0" fmla="*/ 2147483647 w 2"/>
              <a:gd name="T1" fmla="*/ 2147483647 h 7"/>
              <a:gd name="T2" fmla="*/ 2147483647 w 2"/>
              <a:gd name="T3" fmla="*/ 2147483647 h 7"/>
              <a:gd name="T4" fmla="*/ 0 w 2"/>
              <a:gd name="T5" fmla="*/ 2147483647 h 7"/>
              <a:gd name="T6" fmla="*/ 0 w 2"/>
              <a:gd name="T7" fmla="*/ 0 h 7"/>
              <a:gd name="T8" fmla="*/ 2147483647 w 2"/>
              <a:gd name="T9" fmla="*/ 214748364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cubicBezTo>
                  <a:pt x="2" y="5"/>
                  <a:pt x="2" y="7"/>
                  <a:pt x="2" y="6"/>
                </a:cubicBezTo>
                <a:cubicBezTo>
                  <a:pt x="1" y="6"/>
                  <a:pt x="1" y="5"/>
                  <a:pt x="0" y="4"/>
                </a:cubicBezTo>
                <a:cubicBezTo>
                  <a:pt x="0" y="3"/>
                  <a:pt x="0" y="0"/>
                  <a:pt x="0" y="0"/>
                </a:cubicBezTo>
                <a:cubicBezTo>
                  <a:pt x="1" y="0"/>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34" name="Freeform 642"/>
          <p:cNvSpPr>
            <a:spLocks noChangeAspect="1"/>
          </p:cNvSpPr>
          <p:nvPr/>
        </p:nvSpPr>
        <p:spPr bwMode="auto">
          <a:xfrm>
            <a:off x="3949700" y="1668463"/>
            <a:ext cx="15875" cy="12700"/>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2147483647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solidFill>
            <a:srgbClr val="B2B2B2"/>
          </a:solidFill>
          <a:ln w="3175" cap="rnd">
            <a:solidFill>
              <a:srgbClr val="B2B2B2"/>
            </a:solidFill>
            <a:round/>
            <a:headEnd/>
            <a:tailEnd/>
          </a:ln>
        </p:spPr>
        <p:txBody>
          <a:bodyPr/>
          <a:lstStyle/>
          <a:p>
            <a:endParaRPr lang="en-US"/>
          </a:p>
        </p:txBody>
      </p:sp>
      <p:sp>
        <p:nvSpPr>
          <p:cNvPr id="34435" name="Freeform 643"/>
          <p:cNvSpPr>
            <a:spLocks noChangeAspect="1"/>
          </p:cNvSpPr>
          <p:nvPr/>
        </p:nvSpPr>
        <p:spPr bwMode="auto">
          <a:xfrm>
            <a:off x="3957638" y="1685925"/>
            <a:ext cx="11112" cy="11113"/>
          </a:xfrm>
          <a:custGeom>
            <a:avLst/>
            <a:gdLst>
              <a:gd name="T0" fmla="*/ 2147483647 w 6"/>
              <a:gd name="T1" fmla="*/ 2147483647 h 5"/>
              <a:gd name="T2" fmla="*/ 2147483647 w 6"/>
              <a:gd name="T3" fmla="*/ 2147483647 h 5"/>
              <a:gd name="T4" fmla="*/ 2147483647 w 6"/>
              <a:gd name="T5" fmla="*/ 2147483647 h 5"/>
              <a:gd name="T6" fmla="*/ 2147483647 w 6"/>
              <a:gd name="T7" fmla="*/ 0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436" name="Freeform 644"/>
          <p:cNvSpPr>
            <a:spLocks noChangeAspect="1"/>
          </p:cNvSpPr>
          <p:nvPr/>
        </p:nvSpPr>
        <p:spPr bwMode="auto">
          <a:xfrm>
            <a:off x="3387725" y="1654175"/>
            <a:ext cx="7938" cy="4763"/>
          </a:xfrm>
          <a:custGeom>
            <a:avLst/>
            <a:gdLst>
              <a:gd name="T0" fmla="*/ 2147483647 w 4"/>
              <a:gd name="T1" fmla="*/ 2147483647 h 3"/>
              <a:gd name="T2" fmla="*/ 2147483647 w 4"/>
              <a:gd name="T3" fmla="*/ 2147483647 h 3"/>
              <a:gd name="T4" fmla="*/ 2147483647 w 4"/>
              <a:gd name="T5" fmla="*/ 2147483647 h 3"/>
              <a:gd name="T6" fmla="*/ 0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37" name="Freeform 645"/>
          <p:cNvSpPr>
            <a:spLocks noChangeAspect="1"/>
          </p:cNvSpPr>
          <p:nvPr/>
        </p:nvSpPr>
        <p:spPr bwMode="auto">
          <a:xfrm>
            <a:off x="3408363" y="1636713"/>
            <a:ext cx="15875"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solidFill>
            <a:srgbClr val="B2B2B2"/>
          </a:solidFill>
          <a:ln w="3175" cap="rnd">
            <a:solidFill>
              <a:srgbClr val="B2B2B2"/>
            </a:solidFill>
            <a:round/>
            <a:headEnd/>
            <a:tailEnd/>
          </a:ln>
        </p:spPr>
        <p:txBody>
          <a:bodyPr/>
          <a:lstStyle/>
          <a:p>
            <a:endParaRPr lang="en-US"/>
          </a:p>
        </p:txBody>
      </p:sp>
      <p:sp>
        <p:nvSpPr>
          <p:cNvPr id="34438" name="Freeform 646"/>
          <p:cNvSpPr>
            <a:spLocks noChangeAspect="1"/>
          </p:cNvSpPr>
          <p:nvPr/>
        </p:nvSpPr>
        <p:spPr bwMode="auto">
          <a:xfrm>
            <a:off x="3533775" y="1614488"/>
            <a:ext cx="26988" cy="12700"/>
          </a:xfrm>
          <a:custGeom>
            <a:avLst/>
            <a:gdLst>
              <a:gd name="T0" fmla="*/ 2147483647 w 15"/>
              <a:gd name="T1" fmla="*/ 2147483647 h 6"/>
              <a:gd name="T2" fmla="*/ 2147483647 w 15"/>
              <a:gd name="T3" fmla="*/ 2147483647 h 6"/>
              <a:gd name="T4" fmla="*/ 2147483647 w 15"/>
              <a:gd name="T5" fmla="*/ 2147483647 h 6"/>
              <a:gd name="T6" fmla="*/ 2147483647 w 15"/>
              <a:gd name="T7" fmla="*/ 2147483647 h 6"/>
              <a:gd name="T8" fmla="*/ 2147483647 w 15"/>
              <a:gd name="T9" fmla="*/ 2147483647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solidFill>
            <a:srgbClr val="B2B2B2"/>
          </a:solidFill>
          <a:ln w="3175" cap="rnd">
            <a:solidFill>
              <a:srgbClr val="B2B2B2"/>
            </a:solidFill>
            <a:round/>
            <a:headEnd/>
            <a:tailEnd/>
          </a:ln>
        </p:spPr>
        <p:txBody>
          <a:bodyPr/>
          <a:lstStyle/>
          <a:p>
            <a:endParaRPr lang="en-US"/>
          </a:p>
        </p:txBody>
      </p:sp>
      <p:sp>
        <p:nvSpPr>
          <p:cNvPr id="34439" name="Freeform 647"/>
          <p:cNvSpPr>
            <a:spLocks noChangeAspect="1"/>
          </p:cNvSpPr>
          <p:nvPr/>
        </p:nvSpPr>
        <p:spPr bwMode="auto">
          <a:xfrm>
            <a:off x="2366963" y="2011363"/>
            <a:ext cx="9525" cy="63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3"/>
                </a:moveTo>
                <a:cubicBezTo>
                  <a:pt x="2" y="4"/>
                  <a:pt x="1" y="4"/>
                  <a:pt x="1" y="4"/>
                </a:cubicBezTo>
                <a:cubicBezTo>
                  <a:pt x="0" y="3"/>
                  <a:pt x="1" y="2"/>
                  <a:pt x="2" y="2"/>
                </a:cubicBezTo>
                <a:cubicBezTo>
                  <a:pt x="3" y="1"/>
                  <a:pt x="4" y="0"/>
                  <a:pt x="4" y="1"/>
                </a:cubicBezTo>
                <a:cubicBezTo>
                  <a:pt x="5"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40" name="Freeform 648"/>
          <p:cNvSpPr>
            <a:spLocks noChangeAspect="1"/>
          </p:cNvSpPr>
          <p:nvPr/>
        </p:nvSpPr>
        <p:spPr bwMode="auto">
          <a:xfrm>
            <a:off x="2376488" y="1917700"/>
            <a:ext cx="7937" cy="3175"/>
          </a:xfrm>
          <a:custGeom>
            <a:avLst/>
            <a:gdLst>
              <a:gd name="T0" fmla="*/ 2147483647 w 5"/>
              <a:gd name="T1" fmla="*/ 2147483647 h 2"/>
              <a:gd name="T2" fmla="*/ 0 w 5"/>
              <a:gd name="T3" fmla="*/ 2147483647 h 2"/>
              <a:gd name="T4" fmla="*/ 2147483647 w 5"/>
              <a:gd name="T5" fmla="*/ 0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2"/>
                  <a:pt x="0" y="1"/>
                </a:cubicBezTo>
                <a:cubicBezTo>
                  <a:pt x="0" y="1"/>
                  <a:pt x="1" y="0"/>
                  <a:pt x="2" y="0"/>
                </a:cubicBezTo>
                <a:cubicBezTo>
                  <a:pt x="3" y="0"/>
                  <a:pt x="5" y="0"/>
                  <a:pt x="4" y="1"/>
                </a:cubicBezTo>
                <a:cubicBezTo>
                  <a:pt x="4" y="2"/>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41" name="Freeform 649"/>
          <p:cNvSpPr>
            <a:spLocks noChangeAspect="1"/>
          </p:cNvSpPr>
          <p:nvPr/>
        </p:nvSpPr>
        <p:spPr bwMode="auto">
          <a:xfrm>
            <a:off x="2747963" y="2474913"/>
            <a:ext cx="15875" cy="4762"/>
          </a:xfrm>
          <a:custGeom>
            <a:avLst/>
            <a:gdLst>
              <a:gd name="T0" fmla="*/ 2147483647 w 8"/>
              <a:gd name="T1" fmla="*/ 2147483647 h 3"/>
              <a:gd name="T2" fmla="*/ 2147483647 w 8"/>
              <a:gd name="T3" fmla="*/ 2147483647 h 3"/>
              <a:gd name="T4" fmla="*/ 2147483647 w 8"/>
              <a:gd name="T5" fmla="*/ 2147483647 h 3"/>
              <a:gd name="T6" fmla="*/ 2147483647 w 8"/>
              <a:gd name="T7" fmla="*/ 2147483647 h 3"/>
              <a:gd name="T8" fmla="*/ 2147483647 w 8"/>
              <a:gd name="T9" fmla="*/ 2147483647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solidFill>
            <a:srgbClr val="B2B2B2"/>
          </a:solidFill>
          <a:ln w="3175" cap="rnd">
            <a:solidFill>
              <a:srgbClr val="B2B2B2"/>
            </a:solidFill>
            <a:round/>
            <a:headEnd/>
            <a:tailEnd/>
          </a:ln>
        </p:spPr>
        <p:txBody>
          <a:bodyPr/>
          <a:lstStyle/>
          <a:p>
            <a:endParaRPr lang="en-US"/>
          </a:p>
        </p:txBody>
      </p:sp>
      <p:sp>
        <p:nvSpPr>
          <p:cNvPr id="34442" name="Freeform 650"/>
          <p:cNvSpPr>
            <a:spLocks noChangeAspect="1"/>
          </p:cNvSpPr>
          <p:nvPr/>
        </p:nvSpPr>
        <p:spPr bwMode="auto">
          <a:xfrm>
            <a:off x="2552700" y="2355850"/>
            <a:ext cx="7938" cy="17463"/>
          </a:xfrm>
          <a:custGeom>
            <a:avLst/>
            <a:gdLst>
              <a:gd name="T0" fmla="*/ 2147483647 w 4"/>
              <a:gd name="T1" fmla="*/ 2147483647 h 9"/>
              <a:gd name="T2" fmla="*/ 2147483647 w 4"/>
              <a:gd name="T3" fmla="*/ 2147483647 h 9"/>
              <a:gd name="T4" fmla="*/ 0 w 4"/>
              <a:gd name="T5" fmla="*/ 2147483647 h 9"/>
              <a:gd name="T6" fmla="*/ 2147483647 w 4"/>
              <a:gd name="T7" fmla="*/ 0 h 9"/>
              <a:gd name="T8" fmla="*/ 2147483647 w 4"/>
              <a:gd name="T9" fmla="*/ 2147483647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solidFill>
            <a:srgbClr val="B2B2B2"/>
          </a:solidFill>
          <a:ln w="3175" cap="rnd">
            <a:solidFill>
              <a:srgbClr val="B2B2B2"/>
            </a:solidFill>
            <a:round/>
            <a:headEnd/>
            <a:tailEnd/>
          </a:ln>
        </p:spPr>
        <p:txBody>
          <a:bodyPr/>
          <a:lstStyle/>
          <a:p>
            <a:endParaRPr lang="en-US"/>
          </a:p>
        </p:txBody>
      </p:sp>
      <p:sp>
        <p:nvSpPr>
          <p:cNvPr id="34443" name="Freeform 651"/>
          <p:cNvSpPr>
            <a:spLocks noChangeAspect="1"/>
          </p:cNvSpPr>
          <p:nvPr/>
        </p:nvSpPr>
        <p:spPr bwMode="auto">
          <a:xfrm>
            <a:off x="2289175" y="2273300"/>
            <a:ext cx="11113" cy="9525"/>
          </a:xfrm>
          <a:custGeom>
            <a:avLst/>
            <a:gdLst>
              <a:gd name="T0" fmla="*/ 2147483647 w 5"/>
              <a:gd name="T1" fmla="*/ 2147483647 h 5"/>
              <a:gd name="T2" fmla="*/ 2147483647 w 5"/>
              <a:gd name="T3" fmla="*/ 2147483647 h 5"/>
              <a:gd name="T4" fmla="*/ 2147483647 w 5"/>
              <a:gd name="T5" fmla="*/ 2147483647 h 5"/>
              <a:gd name="T6" fmla="*/ 2147483647 w 5"/>
              <a:gd name="T7" fmla="*/ 0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4" y="3"/>
                  <a:pt x="5" y="4"/>
                  <a:pt x="4" y="5"/>
                </a:cubicBezTo>
                <a:cubicBezTo>
                  <a:pt x="3" y="5"/>
                  <a:pt x="2" y="4"/>
                  <a:pt x="2" y="3"/>
                </a:cubicBezTo>
                <a:cubicBezTo>
                  <a:pt x="1" y="2"/>
                  <a:pt x="0" y="1"/>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44" name="Freeform 652"/>
          <p:cNvSpPr>
            <a:spLocks noChangeAspect="1"/>
          </p:cNvSpPr>
          <p:nvPr/>
        </p:nvSpPr>
        <p:spPr bwMode="auto">
          <a:xfrm>
            <a:off x="2566988" y="3703638"/>
            <a:ext cx="9525" cy="6350"/>
          </a:xfrm>
          <a:custGeom>
            <a:avLst/>
            <a:gdLst>
              <a:gd name="T0" fmla="*/ 2147483647 w 4"/>
              <a:gd name="T1" fmla="*/ 2147483647 h 4"/>
              <a:gd name="T2" fmla="*/ 2147483647 w 4"/>
              <a:gd name="T3" fmla="*/ 2147483647 h 4"/>
              <a:gd name="T4" fmla="*/ 2147483647 w 4"/>
              <a:gd name="T5" fmla="*/ 2147483647 h 4"/>
              <a:gd name="T6" fmla="*/ 0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solidFill>
            <a:srgbClr val="B2B2B2"/>
          </a:solidFill>
          <a:ln w="3175" cap="rnd">
            <a:solidFill>
              <a:srgbClr val="B2B2B2"/>
            </a:solidFill>
            <a:round/>
            <a:headEnd/>
            <a:tailEnd/>
          </a:ln>
        </p:spPr>
        <p:txBody>
          <a:bodyPr/>
          <a:lstStyle/>
          <a:p>
            <a:endParaRPr lang="en-US"/>
          </a:p>
        </p:txBody>
      </p:sp>
      <p:sp>
        <p:nvSpPr>
          <p:cNvPr id="34445" name="Freeform 653"/>
          <p:cNvSpPr>
            <a:spLocks noChangeAspect="1"/>
          </p:cNvSpPr>
          <p:nvPr/>
        </p:nvSpPr>
        <p:spPr bwMode="auto">
          <a:xfrm>
            <a:off x="2576513" y="3675063"/>
            <a:ext cx="9525" cy="11112"/>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46" name="Freeform 654"/>
          <p:cNvSpPr>
            <a:spLocks noChangeAspect="1"/>
          </p:cNvSpPr>
          <p:nvPr/>
        </p:nvSpPr>
        <p:spPr bwMode="auto">
          <a:xfrm>
            <a:off x="2586038" y="3709988"/>
            <a:ext cx="11112" cy="12700"/>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47" name="Freeform 655"/>
          <p:cNvSpPr>
            <a:spLocks noChangeAspect="1"/>
          </p:cNvSpPr>
          <p:nvPr/>
        </p:nvSpPr>
        <p:spPr bwMode="auto">
          <a:xfrm>
            <a:off x="2432050" y="3824288"/>
            <a:ext cx="9525" cy="1587"/>
          </a:xfrm>
          <a:custGeom>
            <a:avLst/>
            <a:gdLst>
              <a:gd name="T0" fmla="*/ 2147483647 w 5"/>
              <a:gd name="T1" fmla="*/ 0 h 2"/>
              <a:gd name="T2" fmla="*/ 2147483647 w 5"/>
              <a:gd name="T3" fmla="*/ 2147483647 h 2"/>
              <a:gd name="T4" fmla="*/ 2147483647 w 5"/>
              <a:gd name="T5" fmla="*/ 2147483647 h 2"/>
              <a:gd name="T6" fmla="*/ 0 w 5"/>
              <a:gd name="T7" fmla="*/ 0 h 2"/>
              <a:gd name="T8" fmla="*/ 2147483647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4" y="2"/>
                  <a:pt x="3" y="2"/>
                  <a:pt x="2" y="2"/>
                </a:cubicBezTo>
                <a:cubicBezTo>
                  <a:pt x="1" y="1"/>
                  <a:pt x="0" y="1"/>
                  <a:pt x="0" y="0"/>
                </a:cubicBezTo>
                <a:cubicBezTo>
                  <a:pt x="0"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448" name="Freeform 656"/>
          <p:cNvSpPr>
            <a:spLocks noChangeAspect="1"/>
          </p:cNvSpPr>
          <p:nvPr/>
        </p:nvSpPr>
        <p:spPr bwMode="auto">
          <a:xfrm>
            <a:off x="2312988" y="3898900"/>
            <a:ext cx="7937" cy="6350"/>
          </a:xfrm>
          <a:custGeom>
            <a:avLst/>
            <a:gdLst>
              <a:gd name="T0" fmla="*/ 2147483647 w 5"/>
              <a:gd name="T1" fmla="*/ 2147483647 h 3"/>
              <a:gd name="T2" fmla="*/ 2147483647 w 5"/>
              <a:gd name="T3" fmla="*/ 2147483647 h 3"/>
              <a:gd name="T4" fmla="*/ 2147483647 w 5"/>
              <a:gd name="T5" fmla="*/ 2147483647 h 3"/>
              <a:gd name="T6" fmla="*/ 0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3" y="1"/>
                  <a:pt x="4" y="0"/>
                  <a:pt x="5" y="1"/>
                </a:cubicBezTo>
                <a:cubicBezTo>
                  <a:pt x="5" y="1"/>
                  <a:pt x="4" y="2"/>
                  <a:pt x="3" y="2"/>
                </a:cubicBezTo>
                <a:cubicBezTo>
                  <a:pt x="2" y="3"/>
                  <a:pt x="1" y="3"/>
                  <a:pt x="0" y="3"/>
                </a:cubicBezTo>
                <a:cubicBezTo>
                  <a:pt x="0" y="2"/>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449" name="Freeform 657"/>
          <p:cNvSpPr>
            <a:spLocks noChangeAspect="1"/>
          </p:cNvSpPr>
          <p:nvPr/>
        </p:nvSpPr>
        <p:spPr bwMode="auto">
          <a:xfrm>
            <a:off x="2309813" y="3792538"/>
            <a:ext cx="7937" cy="4762"/>
          </a:xfrm>
          <a:custGeom>
            <a:avLst/>
            <a:gdLst>
              <a:gd name="T0" fmla="*/ 2147483647 w 4"/>
              <a:gd name="T1" fmla="*/ 2147483647 h 3"/>
              <a:gd name="T2" fmla="*/ 2147483647 w 4"/>
              <a:gd name="T3" fmla="*/ 0 h 3"/>
              <a:gd name="T4" fmla="*/ 2147483647 w 4"/>
              <a:gd name="T5" fmla="*/ 2147483647 h 3"/>
              <a:gd name="T6" fmla="*/ 0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2" y="0"/>
                  <a:pt x="3" y="0"/>
                  <a:pt x="4" y="0"/>
                </a:cubicBezTo>
                <a:cubicBezTo>
                  <a:pt x="4" y="1"/>
                  <a:pt x="3" y="2"/>
                  <a:pt x="2" y="2"/>
                </a:cubicBezTo>
                <a:cubicBezTo>
                  <a:pt x="2" y="3"/>
                  <a:pt x="0" y="3"/>
                  <a:pt x="0" y="3"/>
                </a:cubicBezTo>
                <a:cubicBezTo>
                  <a:pt x="0" y="2"/>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450" name="Freeform 658"/>
          <p:cNvSpPr>
            <a:spLocks noChangeAspect="1"/>
          </p:cNvSpPr>
          <p:nvPr/>
        </p:nvSpPr>
        <p:spPr bwMode="auto">
          <a:xfrm>
            <a:off x="2284413" y="3868738"/>
            <a:ext cx="4762" cy="6350"/>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1"/>
                </a:moveTo>
                <a:cubicBezTo>
                  <a:pt x="2" y="1"/>
                  <a:pt x="3" y="0"/>
                  <a:pt x="3" y="1"/>
                </a:cubicBezTo>
                <a:cubicBezTo>
                  <a:pt x="3" y="1"/>
                  <a:pt x="3" y="2"/>
                  <a:pt x="2" y="2"/>
                </a:cubicBezTo>
                <a:cubicBezTo>
                  <a:pt x="2" y="3"/>
                  <a:pt x="1" y="4"/>
                  <a:pt x="1" y="3"/>
                </a:cubicBezTo>
                <a:cubicBezTo>
                  <a:pt x="0" y="3"/>
                  <a:pt x="1" y="2"/>
                  <a:pt x="2" y="1"/>
                </a:cubicBezTo>
                <a:close/>
              </a:path>
            </a:pathLst>
          </a:custGeom>
          <a:solidFill>
            <a:srgbClr val="B2B2B2"/>
          </a:solidFill>
          <a:ln w="3175" cap="rnd">
            <a:solidFill>
              <a:srgbClr val="B2B2B2"/>
            </a:solidFill>
            <a:round/>
            <a:headEnd/>
            <a:tailEnd/>
          </a:ln>
        </p:spPr>
        <p:txBody>
          <a:bodyPr/>
          <a:lstStyle/>
          <a:p>
            <a:endParaRPr lang="en-US"/>
          </a:p>
        </p:txBody>
      </p:sp>
      <p:sp>
        <p:nvSpPr>
          <p:cNvPr id="34451" name="Freeform 659"/>
          <p:cNvSpPr>
            <a:spLocks noChangeAspect="1"/>
          </p:cNvSpPr>
          <p:nvPr/>
        </p:nvSpPr>
        <p:spPr bwMode="auto">
          <a:xfrm>
            <a:off x="2632075" y="3733800"/>
            <a:ext cx="14288" cy="4763"/>
          </a:xfrm>
          <a:custGeom>
            <a:avLst/>
            <a:gdLst>
              <a:gd name="T0" fmla="*/ 2147483647 w 8"/>
              <a:gd name="T1" fmla="*/ 2147483647 h 2"/>
              <a:gd name="T2" fmla="*/ 2147483647 w 8"/>
              <a:gd name="T3" fmla="*/ 2147483647 h 2"/>
              <a:gd name="T4" fmla="*/ 2147483647 w 8"/>
              <a:gd name="T5" fmla="*/ 2147483647 h 2"/>
              <a:gd name="T6" fmla="*/ 0 w 8"/>
              <a:gd name="T7" fmla="*/ 2147483647 h 2"/>
              <a:gd name="T8" fmla="*/ 2147483647 w 8"/>
              <a:gd name="T9" fmla="*/ 2147483647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5" y="1"/>
                </a:moveTo>
                <a:cubicBezTo>
                  <a:pt x="6" y="1"/>
                  <a:pt x="8" y="1"/>
                  <a:pt x="8" y="2"/>
                </a:cubicBezTo>
                <a:cubicBezTo>
                  <a:pt x="7" y="2"/>
                  <a:pt x="5" y="2"/>
                  <a:pt x="4" y="2"/>
                </a:cubicBezTo>
                <a:cubicBezTo>
                  <a:pt x="3" y="2"/>
                  <a:pt x="0" y="2"/>
                  <a:pt x="0" y="1"/>
                </a:cubicBezTo>
                <a:cubicBezTo>
                  <a:pt x="1" y="0"/>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452" name="Freeform 660"/>
          <p:cNvSpPr>
            <a:spLocks noChangeAspect="1"/>
          </p:cNvSpPr>
          <p:nvPr/>
        </p:nvSpPr>
        <p:spPr bwMode="auto">
          <a:xfrm>
            <a:off x="2608263" y="3732213"/>
            <a:ext cx="9525" cy="12700"/>
          </a:xfrm>
          <a:custGeom>
            <a:avLst/>
            <a:gdLst>
              <a:gd name="T0" fmla="*/ 2147483647 w 5"/>
              <a:gd name="T1" fmla="*/ 2147483647 h 7"/>
              <a:gd name="T2" fmla="*/ 2147483647 w 5"/>
              <a:gd name="T3" fmla="*/ 0 h 7"/>
              <a:gd name="T4" fmla="*/ 2147483647 w 5"/>
              <a:gd name="T5" fmla="*/ 2147483647 h 7"/>
              <a:gd name="T6" fmla="*/ 0 w 5"/>
              <a:gd name="T7" fmla="*/ 2147483647 h 7"/>
              <a:gd name="T8" fmla="*/ 2147483647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solidFill>
            <a:srgbClr val="B2B2B2"/>
          </a:solidFill>
          <a:ln w="3175" cap="rnd">
            <a:solidFill>
              <a:srgbClr val="B2B2B2"/>
            </a:solidFill>
            <a:round/>
            <a:headEnd/>
            <a:tailEnd/>
          </a:ln>
        </p:spPr>
        <p:txBody>
          <a:bodyPr/>
          <a:lstStyle/>
          <a:p>
            <a:endParaRPr lang="en-US"/>
          </a:p>
        </p:txBody>
      </p:sp>
      <p:sp>
        <p:nvSpPr>
          <p:cNvPr id="34453" name="Freeform 661"/>
          <p:cNvSpPr>
            <a:spLocks noChangeAspect="1"/>
          </p:cNvSpPr>
          <p:nvPr/>
        </p:nvSpPr>
        <p:spPr bwMode="auto">
          <a:xfrm>
            <a:off x="2905125" y="3946525"/>
            <a:ext cx="9525" cy="9525"/>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4" y="4"/>
                  <a:pt x="4" y="5"/>
                  <a:pt x="4" y="5"/>
                </a:cubicBezTo>
                <a:cubicBezTo>
                  <a:pt x="3" y="5"/>
                  <a:pt x="2" y="4"/>
                  <a:pt x="2" y="3"/>
                </a:cubicBezTo>
                <a:cubicBezTo>
                  <a:pt x="1" y="2"/>
                  <a:pt x="0" y="1"/>
                  <a:pt x="1" y="0"/>
                </a:cubicBezTo>
                <a:cubicBezTo>
                  <a:pt x="2" y="0"/>
                  <a:pt x="3"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454" name="Freeform 662"/>
          <p:cNvSpPr>
            <a:spLocks noChangeAspect="1"/>
          </p:cNvSpPr>
          <p:nvPr/>
        </p:nvSpPr>
        <p:spPr bwMode="auto">
          <a:xfrm>
            <a:off x="2892425" y="3903663"/>
            <a:ext cx="1588" cy="9525"/>
          </a:xfrm>
          <a:custGeom>
            <a:avLst/>
            <a:gdLst>
              <a:gd name="T0" fmla="*/ 2147483647 w 1"/>
              <a:gd name="T1" fmla="*/ 2147483647 h 6"/>
              <a:gd name="T2" fmla="*/ 0 w 1"/>
              <a:gd name="T3" fmla="*/ 2147483647 h 6"/>
              <a:gd name="T4" fmla="*/ 0 w 1"/>
              <a:gd name="T5" fmla="*/ 2147483647 h 6"/>
              <a:gd name="T6" fmla="*/ 0 w 1"/>
              <a:gd name="T7" fmla="*/ 0 h 6"/>
              <a:gd name="T8" fmla="*/ 2147483647 w 1"/>
              <a:gd name="T9" fmla="*/ 2147483647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1"/>
                  <a:pt x="1"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455" name="Freeform 663"/>
          <p:cNvSpPr>
            <a:spLocks noChangeAspect="1"/>
          </p:cNvSpPr>
          <p:nvPr/>
        </p:nvSpPr>
        <p:spPr bwMode="auto">
          <a:xfrm>
            <a:off x="2906713" y="3965575"/>
            <a:ext cx="3175" cy="7938"/>
          </a:xfrm>
          <a:custGeom>
            <a:avLst/>
            <a:gdLst>
              <a:gd name="T0" fmla="*/ 2147483647 w 1"/>
              <a:gd name="T1" fmla="*/ 2147483647 h 5"/>
              <a:gd name="T2" fmla="*/ 0 w 1"/>
              <a:gd name="T3" fmla="*/ 2147483647 h 5"/>
              <a:gd name="T4" fmla="*/ 0 w 1"/>
              <a:gd name="T5" fmla="*/ 2147483647 h 5"/>
              <a:gd name="T6" fmla="*/ 2147483647 w 1"/>
              <a:gd name="T7" fmla="*/ 0 h 5"/>
              <a:gd name="T8" fmla="*/ 2147483647 w 1"/>
              <a:gd name="T9" fmla="*/ 2147483647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0"/>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456" name="Freeform 664"/>
          <p:cNvSpPr>
            <a:spLocks noChangeAspect="1"/>
          </p:cNvSpPr>
          <p:nvPr/>
        </p:nvSpPr>
        <p:spPr bwMode="auto">
          <a:xfrm>
            <a:off x="2713038" y="4016375"/>
            <a:ext cx="12700" cy="3175"/>
          </a:xfrm>
          <a:custGeom>
            <a:avLst/>
            <a:gdLst>
              <a:gd name="T0" fmla="*/ 2147483647 w 6"/>
              <a:gd name="T1" fmla="*/ 2147483647 h 3"/>
              <a:gd name="T2" fmla="*/ 2147483647 w 6"/>
              <a:gd name="T3" fmla="*/ 2147483647 h 3"/>
              <a:gd name="T4" fmla="*/ 2147483647 w 6"/>
              <a:gd name="T5" fmla="*/ 2147483647 h 3"/>
              <a:gd name="T6" fmla="*/ 0 w 6"/>
              <a:gd name="T7" fmla="*/ 2147483647 h 3"/>
              <a:gd name="T8" fmla="*/ 2147483647 w 6"/>
              <a:gd name="T9" fmla="*/ 214748364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1"/>
                </a:moveTo>
                <a:cubicBezTo>
                  <a:pt x="5" y="2"/>
                  <a:pt x="6" y="2"/>
                  <a:pt x="6" y="3"/>
                </a:cubicBezTo>
                <a:cubicBezTo>
                  <a:pt x="5" y="3"/>
                  <a:pt x="4" y="3"/>
                  <a:pt x="3" y="3"/>
                </a:cubicBezTo>
                <a:cubicBezTo>
                  <a:pt x="2" y="2"/>
                  <a:pt x="0" y="1"/>
                  <a:pt x="0" y="1"/>
                </a:cubicBezTo>
                <a:cubicBezTo>
                  <a:pt x="1" y="0"/>
                  <a:pt x="3" y="1"/>
                  <a:pt x="4" y="1"/>
                </a:cubicBezTo>
                <a:close/>
              </a:path>
            </a:pathLst>
          </a:custGeom>
          <a:solidFill>
            <a:srgbClr val="B2B2B2"/>
          </a:solidFill>
          <a:ln w="3175" cap="rnd">
            <a:solidFill>
              <a:srgbClr val="B2B2B2"/>
            </a:solidFill>
            <a:round/>
            <a:headEnd/>
            <a:tailEnd/>
          </a:ln>
        </p:spPr>
        <p:txBody>
          <a:bodyPr/>
          <a:lstStyle/>
          <a:p>
            <a:endParaRPr lang="en-US"/>
          </a:p>
        </p:txBody>
      </p:sp>
      <p:sp>
        <p:nvSpPr>
          <p:cNvPr id="34457" name="Freeform 665"/>
          <p:cNvSpPr>
            <a:spLocks noChangeAspect="1"/>
          </p:cNvSpPr>
          <p:nvPr/>
        </p:nvSpPr>
        <p:spPr bwMode="auto">
          <a:xfrm>
            <a:off x="3135313" y="4346575"/>
            <a:ext cx="7937" cy="9525"/>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58" name="Freeform 666"/>
          <p:cNvSpPr>
            <a:spLocks noChangeAspect="1"/>
          </p:cNvSpPr>
          <p:nvPr/>
        </p:nvSpPr>
        <p:spPr bwMode="auto">
          <a:xfrm>
            <a:off x="3133725" y="4340225"/>
            <a:ext cx="9525" cy="12700"/>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solidFill>
            <a:srgbClr val="B2B2B2"/>
          </a:solidFill>
          <a:ln w="3175" cap="rnd">
            <a:solidFill>
              <a:srgbClr val="B2B2B2"/>
            </a:solidFill>
            <a:round/>
            <a:headEnd/>
            <a:tailEnd/>
          </a:ln>
        </p:spPr>
        <p:txBody>
          <a:bodyPr/>
          <a:lstStyle/>
          <a:p>
            <a:endParaRPr lang="en-US"/>
          </a:p>
        </p:txBody>
      </p:sp>
      <p:sp>
        <p:nvSpPr>
          <p:cNvPr id="34459" name="Freeform 667"/>
          <p:cNvSpPr>
            <a:spLocks noChangeAspect="1"/>
          </p:cNvSpPr>
          <p:nvPr/>
        </p:nvSpPr>
        <p:spPr bwMode="auto">
          <a:xfrm>
            <a:off x="3149600" y="4278313"/>
            <a:ext cx="4763" cy="7937"/>
          </a:xfrm>
          <a:custGeom>
            <a:avLst/>
            <a:gdLst>
              <a:gd name="T0" fmla="*/ 2147483647 w 3"/>
              <a:gd name="T1" fmla="*/ 2147483647 h 4"/>
              <a:gd name="T2" fmla="*/ 2147483647 w 3"/>
              <a:gd name="T3" fmla="*/ 2147483647 h 4"/>
              <a:gd name="T4" fmla="*/ 2147483647 w 3"/>
              <a:gd name="T5" fmla="*/ 2147483647 h 4"/>
              <a:gd name="T6" fmla="*/ 0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60" name="Freeform 668"/>
          <p:cNvSpPr>
            <a:spLocks noChangeAspect="1"/>
          </p:cNvSpPr>
          <p:nvPr/>
        </p:nvSpPr>
        <p:spPr bwMode="auto">
          <a:xfrm>
            <a:off x="2232025" y="4357688"/>
            <a:ext cx="7938" cy="7937"/>
          </a:xfrm>
          <a:custGeom>
            <a:avLst/>
            <a:gdLst>
              <a:gd name="T0" fmla="*/ 2147483647 w 4"/>
              <a:gd name="T1" fmla="*/ 2147483647 h 4"/>
              <a:gd name="T2" fmla="*/ 0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2"/>
                </a:cubicBezTo>
                <a:cubicBezTo>
                  <a:pt x="2" y="1"/>
                  <a:pt x="4" y="0"/>
                  <a:pt x="4" y="1"/>
                </a:cubicBezTo>
                <a:cubicBezTo>
                  <a:pt x="4"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61" name="Freeform 669"/>
          <p:cNvSpPr>
            <a:spLocks noChangeAspect="1"/>
          </p:cNvSpPr>
          <p:nvPr/>
        </p:nvSpPr>
        <p:spPr bwMode="auto">
          <a:xfrm>
            <a:off x="2674938" y="5616575"/>
            <a:ext cx="6350" cy="9525"/>
          </a:xfrm>
          <a:custGeom>
            <a:avLst/>
            <a:gdLst>
              <a:gd name="T0" fmla="*/ 2147483647 w 2"/>
              <a:gd name="T1" fmla="*/ 2147483647 h 5"/>
              <a:gd name="T2" fmla="*/ 2147483647 w 2"/>
              <a:gd name="T3" fmla="*/ 2147483647 h 5"/>
              <a:gd name="T4" fmla="*/ 0 w 2"/>
              <a:gd name="T5" fmla="*/ 2147483647 h 5"/>
              <a:gd name="T6" fmla="*/ 0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0" y="4"/>
                  <a:pt x="0" y="3"/>
                </a:cubicBezTo>
                <a:cubicBezTo>
                  <a:pt x="0" y="2"/>
                  <a:pt x="0" y="0"/>
                  <a:pt x="0" y="0"/>
                </a:cubicBezTo>
                <a:cubicBezTo>
                  <a:pt x="1"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62" name="Freeform 670"/>
          <p:cNvSpPr>
            <a:spLocks noChangeAspect="1"/>
          </p:cNvSpPr>
          <p:nvPr/>
        </p:nvSpPr>
        <p:spPr bwMode="auto">
          <a:xfrm>
            <a:off x="2674938" y="5567363"/>
            <a:ext cx="9525" cy="4762"/>
          </a:xfrm>
          <a:custGeom>
            <a:avLst/>
            <a:gdLst>
              <a:gd name="T0" fmla="*/ 2147483647 w 4"/>
              <a:gd name="T1" fmla="*/ 2147483647 h 3"/>
              <a:gd name="T2" fmla="*/ 0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3"/>
                  <a:pt x="0" y="3"/>
                </a:cubicBezTo>
                <a:cubicBezTo>
                  <a:pt x="0" y="2"/>
                  <a:pt x="1" y="1"/>
                  <a:pt x="1" y="1"/>
                </a:cubicBezTo>
                <a:cubicBezTo>
                  <a:pt x="2" y="1"/>
                  <a:pt x="4" y="0"/>
                  <a:pt x="4" y="1"/>
                </a:cubicBezTo>
                <a:cubicBezTo>
                  <a:pt x="4" y="2"/>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63" name="Freeform 671"/>
          <p:cNvSpPr>
            <a:spLocks noChangeAspect="1"/>
          </p:cNvSpPr>
          <p:nvPr/>
        </p:nvSpPr>
        <p:spPr bwMode="auto">
          <a:xfrm>
            <a:off x="2667000" y="5562600"/>
            <a:ext cx="7938" cy="9525"/>
          </a:xfrm>
          <a:custGeom>
            <a:avLst/>
            <a:gdLst>
              <a:gd name="T0" fmla="*/ 2147483647 w 5"/>
              <a:gd name="T1" fmla="*/ 2147483647 h 5"/>
              <a:gd name="T2" fmla="*/ 0 w 5"/>
              <a:gd name="T3" fmla="*/ 2147483647 h 5"/>
              <a:gd name="T4" fmla="*/ 2147483647 w 5"/>
              <a:gd name="T5" fmla="*/ 2147483647 h 5"/>
              <a:gd name="T6" fmla="*/ 2147483647 w 5"/>
              <a:gd name="T7" fmla="*/ 2147483647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2" y="4"/>
                  <a:pt x="0" y="5"/>
                  <a:pt x="0" y="4"/>
                </a:cubicBezTo>
                <a:cubicBezTo>
                  <a:pt x="0" y="3"/>
                  <a:pt x="1" y="2"/>
                  <a:pt x="2" y="2"/>
                </a:cubicBezTo>
                <a:cubicBezTo>
                  <a:pt x="3" y="1"/>
                  <a:pt x="5" y="0"/>
                  <a:pt x="5" y="1"/>
                </a:cubicBezTo>
                <a:cubicBezTo>
                  <a:pt x="5" y="2"/>
                  <a:pt x="4"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64" name="Freeform 672"/>
          <p:cNvSpPr>
            <a:spLocks noChangeAspect="1"/>
          </p:cNvSpPr>
          <p:nvPr/>
        </p:nvSpPr>
        <p:spPr bwMode="auto">
          <a:xfrm>
            <a:off x="2671763" y="5691188"/>
            <a:ext cx="7937" cy="9525"/>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2" y="5"/>
                  <a:pt x="2" y="4"/>
                  <a:pt x="1" y="3"/>
                </a:cubicBezTo>
                <a:cubicBezTo>
                  <a:pt x="1" y="2"/>
                  <a:pt x="0" y="1"/>
                  <a:pt x="1" y="1"/>
                </a:cubicBezTo>
                <a:cubicBezTo>
                  <a:pt x="2" y="0"/>
                  <a:pt x="2"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465" name="Freeform 673"/>
          <p:cNvSpPr>
            <a:spLocks noChangeAspect="1"/>
          </p:cNvSpPr>
          <p:nvPr/>
        </p:nvSpPr>
        <p:spPr bwMode="auto">
          <a:xfrm>
            <a:off x="2686050" y="5802313"/>
            <a:ext cx="6350" cy="9525"/>
          </a:xfrm>
          <a:custGeom>
            <a:avLst/>
            <a:gdLst>
              <a:gd name="T0" fmla="*/ 2147483647 w 3"/>
              <a:gd name="T1" fmla="*/ 2147483647 h 5"/>
              <a:gd name="T2" fmla="*/ 0 w 3"/>
              <a:gd name="T3" fmla="*/ 2147483647 h 5"/>
              <a:gd name="T4" fmla="*/ 2147483647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4"/>
                </a:cubicBezTo>
                <a:cubicBezTo>
                  <a:pt x="0" y="4"/>
                  <a:pt x="0" y="3"/>
                  <a:pt x="1" y="2"/>
                </a:cubicBezTo>
                <a:cubicBezTo>
                  <a:pt x="1" y="1"/>
                  <a:pt x="2" y="0"/>
                  <a:pt x="2" y="0"/>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66" name="Freeform 674"/>
          <p:cNvSpPr>
            <a:spLocks noChangeAspect="1"/>
          </p:cNvSpPr>
          <p:nvPr/>
        </p:nvSpPr>
        <p:spPr bwMode="auto">
          <a:xfrm>
            <a:off x="2670175" y="5751513"/>
            <a:ext cx="3175" cy="7937"/>
          </a:xfrm>
          <a:custGeom>
            <a:avLst/>
            <a:gdLst>
              <a:gd name="T0" fmla="*/ 2147483647 w 3"/>
              <a:gd name="T1" fmla="*/ 2147483647 h 4"/>
              <a:gd name="T2" fmla="*/ 2147483647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2" y="3"/>
                  <a:pt x="1" y="2"/>
                </a:cubicBezTo>
                <a:cubicBezTo>
                  <a:pt x="1" y="1"/>
                  <a:pt x="0" y="0"/>
                  <a:pt x="1" y="0"/>
                </a:cubicBezTo>
                <a:cubicBezTo>
                  <a:pt x="2"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67" name="Freeform 675"/>
          <p:cNvSpPr>
            <a:spLocks noChangeAspect="1"/>
          </p:cNvSpPr>
          <p:nvPr/>
        </p:nvSpPr>
        <p:spPr bwMode="auto">
          <a:xfrm>
            <a:off x="2697163" y="5780088"/>
            <a:ext cx="6350" cy="9525"/>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3" y="5"/>
                  <a:pt x="2" y="4"/>
                  <a:pt x="2" y="3"/>
                </a:cubicBezTo>
                <a:cubicBezTo>
                  <a:pt x="1" y="2"/>
                  <a:pt x="0" y="1"/>
                  <a:pt x="1" y="1"/>
                </a:cubicBezTo>
                <a:cubicBezTo>
                  <a:pt x="2" y="0"/>
                  <a:pt x="2"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468" name="Freeform 676"/>
          <p:cNvSpPr>
            <a:spLocks noChangeAspect="1"/>
          </p:cNvSpPr>
          <p:nvPr/>
        </p:nvSpPr>
        <p:spPr bwMode="auto">
          <a:xfrm>
            <a:off x="2693988" y="5802313"/>
            <a:ext cx="6350" cy="6350"/>
          </a:xfrm>
          <a:custGeom>
            <a:avLst/>
            <a:gdLst>
              <a:gd name="T0" fmla="*/ 2147483647 w 4"/>
              <a:gd name="T1" fmla="*/ 2147483647 h 3"/>
              <a:gd name="T2" fmla="*/ 0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2"/>
                  <a:pt x="0" y="3"/>
                  <a:pt x="0" y="2"/>
                </a:cubicBezTo>
                <a:cubicBezTo>
                  <a:pt x="0" y="2"/>
                  <a:pt x="1" y="1"/>
                  <a:pt x="2" y="1"/>
                </a:cubicBezTo>
                <a:cubicBezTo>
                  <a:pt x="2" y="0"/>
                  <a:pt x="4" y="0"/>
                  <a:pt x="4" y="0"/>
                </a:cubicBezTo>
                <a:cubicBezTo>
                  <a:pt x="4"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69" name="Freeform 677"/>
          <p:cNvSpPr>
            <a:spLocks noChangeAspect="1"/>
          </p:cNvSpPr>
          <p:nvPr/>
        </p:nvSpPr>
        <p:spPr bwMode="auto">
          <a:xfrm>
            <a:off x="2693988" y="5811838"/>
            <a:ext cx="3175" cy="17462"/>
          </a:xfrm>
          <a:custGeom>
            <a:avLst/>
            <a:gdLst>
              <a:gd name="T0" fmla="*/ 2147483647 w 2"/>
              <a:gd name="T1" fmla="*/ 2147483647 h 9"/>
              <a:gd name="T2" fmla="*/ 0 w 2"/>
              <a:gd name="T3" fmla="*/ 2147483647 h 9"/>
              <a:gd name="T4" fmla="*/ 0 w 2"/>
              <a:gd name="T5" fmla="*/ 2147483647 h 9"/>
              <a:gd name="T6" fmla="*/ 2147483647 w 2"/>
              <a:gd name="T7" fmla="*/ 2147483647 h 9"/>
              <a:gd name="T8" fmla="*/ 2147483647 w 2"/>
              <a:gd name="T9" fmla="*/ 214748364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6"/>
                </a:moveTo>
                <a:cubicBezTo>
                  <a:pt x="1" y="7"/>
                  <a:pt x="1" y="9"/>
                  <a:pt x="0" y="9"/>
                </a:cubicBezTo>
                <a:cubicBezTo>
                  <a:pt x="0" y="8"/>
                  <a:pt x="0" y="6"/>
                  <a:pt x="0" y="5"/>
                </a:cubicBezTo>
                <a:cubicBezTo>
                  <a:pt x="0" y="3"/>
                  <a:pt x="1" y="0"/>
                  <a:pt x="1" y="1"/>
                </a:cubicBezTo>
                <a:cubicBezTo>
                  <a:pt x="2" y="1"/>
                  <a:pt x="2" y="4"/>
                  <a:pt x="1" y="6"/>
                </a:cubicBezTo>
                <a:close/>
              </a:path>
            </a:pathLst>
          </a:custGeom>
          <a:solidFill>
            <a:srgbClr val="B2B2B2"/>
          </a:solidFill>
          <a:ln w="3175" cap="rnd">
            <a:solidFill>
              <a:srgbClr val="B2B2B2"/>
            </a:solidFill>
            <a:round/>
            <a:headEnd/>
            <a:tailEnd/>
          </a:ln>
        </p:spPr>
        <p:txBody>
          <a:bodyPr/>
          <a:lstStyle/>
          <a:p>
            <a:endParaRPr lang="en-US"/>
          </a:p>
        </p:txBody>
      </p:sp>
      <p:sp>
        <p:nvSpPr>
          <p:cNvPr id="34470" name="Freeform 678"/>
          <p:cNvSpPr>
            <a:spLocks noChangeAspect="1"/>
          </p:cNvSpPr>
          <p:nvPr/>
        </p:nvSpPr>
        <p:spPr bwMode="auto">
          <a:xfrm>
            <a:off x="2698750" y="5818188"/>
            <a:ext cx="1588" cy="11112"/>
          </a:xfrm>
          <a:custGeom>
            <a:avLst/>
            <a:gdLst>
              <a:gd name="T0" fmla="*/ 2147483647 w 1"/>
              <a:gd name="T1" fmla="*/ 2147483647 h 6"/>
              <a:gd name="T2" fmla="*/ 0 w 1"/>
              <a:gd name="T3" fmla="*/ 2147483647 h 6"/>
              <a:gd name="T4" fmla="*/ 0 w 1"/>
              <a:gd name="T5" fmla="*/ 2147483647 h 6"/>
              <a:gd name="T6" fmla="*/ 0 w 1"/>
              <a:gd name="T7" fmla="*/ 0 h 6"/>
              <a:gd name="T8" fmla="*/ 2147483647 w 1"/>
              <a:gd name="T9" fmla="*/ 2147483647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0"/>
                  <a:pt x="1"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471" name="Freeform 679"/>
          <p:cNvSpPr>
            <a:spLocks noChangeAspect="1"/>
          </p:cNvSpPr>
          <p:nvPr/>
        </p:nvSpPr>
        <p:spPr bwMode="auto">
          <a:xfrm>
            <a:off x="2716213" y="5832475"/>
            <a:ext cx="7937" cy="6350"/>
          </a:xfrm>
          <a:custGeom>
            <a:avLst/>
            <a:gdLst>
              <a:gd name="T0" fmla="*/ 2147483647 w 4"/>
              <a:gd name="T1" fmla="*/ 2147483647 h 4"/>
              <a:gd name="T2" fmla="*/ 2147483647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3" y="4"/>
                  <a:pt x="2" y="3"/>
                  <a:pt x="2" y="3"/>
                </a:cubicBezTo>
                <a:cubicBezTo>
                  <a:pt x="1" y="2"/>
                  <a:pt x="0" y="1"/>
                  <a:pt x="1"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72" name="Freeform 680"/>
          <p:cNvSpPr>
            <a:spLocks noChangeAspect="1"/>
          </p:cNvSpPr>
          <p:nvPr/>
        </p:nvSpPr>
        <p:spPr bwMode="auto">
          <a:xfrm>
            <a:off x="2711450" y="5824538"/>
            <a:ext cx="11113" cy="63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4"/>
                </a:cubicBezTo>
                <a:cubicBezTo>
                  <a:pt x="4" y="4"/>
                  <a:pt x="3" y="3"/>
                  <a:pt x="2" y="3"/>
                </a:cubicBezTo>
                <a:cubicBezTo>
                  <a:pt x="1" y="2"/>
                  <a:pt x="0" y="1"/>
                  <a:pt x="1" y="1"/>
                </a:cubicBezTo>
                <a:cubicBezTo>
                  <a:pt x="1"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73" name="Freeform 681"/>
          <p:cNvSpPr>
            <a:spLocks noChangeAspect="1"/>
          </p:cNvSpPr>
          <p:nvPr/>
        </p:nvSpPr>
        <p:spPr bwMode="auto">
          <a:xfrm>
            <a:off x="2701925" y="5816600"/>
            <a:ext cx="7938" cy="7938"/>
          </a:xfrm>
          <a:custGeom>
            <a:avLst/>
            <a:gdLst>
              <a:gd name="T0" fmla="*/ 2147483647 w 4"/>
              <a:gd name="T1" fmla="*/ 2147483647 h 4"/>
              <a:gd name="T2" fmla="*/ 2147483647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4" y="4"/>
                  <a:pt x="3" y="3"/>
                  <a:pt x="2" y="2"/>
                </a:cubicBezTo>
                <a:cubicBezTo>
                  <a:pt x="1" y="2"/>
                  <a:pt x="0" y="1"/>
                  <a:pt x="1"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74" name="Freeform 682"/>
          <p:cNvSpPr>
            <a:spLocks noChangeAspect="1"/>
          </p:cNvSpPr>
          <p:nvPr/>
        </p:nvSpPr>
        <p:spPr bwMode="auto">
          <a:xfrm>
            <a:off x="2738438" y="5910263"/>
            <a:ext cx="7937" cy="1587"/>
          </a:xfrm>
          <a:custGeom>
            <a:avLst/>
            <a:gdLst>
              <a:gd name="T0" fmla="*/ 2147483647 w 5"/>
              <a:gd name="T1" fmla="*/ 2147483647 h 2"/>
              <a:gd name="T2" fmla="*/ 0 w 5"/>
              <a:gd name="T3" fmla="*/ 2147483647 h 2"/>
              <a:gd name="T4" fmla="*/ 2147483647 w 5"/>
              <a:gd name="T5" fmla="*/ 0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1"/>
                  <a:pt x="0" y="1"/>
                </a:cubicBezTo>
                <a:cubicBezTo>
                  <a:pt x="0" y="0"/>
                  <a:pt x="1" y="0"/>
                  <a:pt x="2" y="0"/>
                </a:cubicBezTo>
                <a:cubicBezTo>
                  <a:pt x="3" y="0"/>
                  <a:pt x="5" y="0"/>
                  <a:pt x="5" y="1"/>
                </a:cubicBezTo>
                <a:cubicBezTo>
                  <a:pt x="4" y="2"/>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75" name="Freeform 683"/>
          <p:cNvSpPr>
            <a:spLocks noChangeAspect="1"/>
          </p:cNvSpPr>
          <p:nvPr/>
        </p:nvSpPr>
        <p:spPr bwMode="auto">
          <a:xfrm>
            <a:off x="5349875" y="1746250"/>
            <a:ext cx="3175" cy="7938"/>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1" y="4"/>
                  <a:pt x="1" y="4"/>
                </a:cubicBezTo>
                <a:cubicBezTo>
                  <a:pt x="0" y="4"/>
                  <a:pt x="0" y="3"/>
                  <a:pt x="0" y="2"/>
                </a:cubicBezTo>
                <a:cubicBezTo>
                  <a:pt x="0" y="1"/>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76" name="Freeform 684"/>
          <p:cNvSpPr>
            <a:spLocks noChangeAspect="1"/>
          </p:cNvSpPr>
          <p:nvPr/>
        </p:nvSpPr>
        <p:spPr bwMode="auto">
          <a:xfrm>
            <a:off x="5403850" y="1754188"/>
            <a:ext cx="7938" cy="6350"/>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4" y="3"/>
                </a:cubicBezTo>
                <a:cubicBezTo>
                  <a:pt x="4" y="3"/>
                  <a:pt x="3" y="3"/>
                  <a:pt x="2" y="3"/>
                </a:cubicBezTo>
                <a:cubicBezTo>
                  <a:pt x="1" y="2"/>
                  <a:pt x="0" y="2"/>
                  <a:pt x="0" y="1"/>
                </a:cubicBezTo>
                <a:cubicBezTo>
                  <a:pt x="0"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477" name="Freeform 685"/>
          <p:cNvSpPr>
            <a:spLocks noChangeAspect="1"/>
          </p:cNvSpPr>
          <p:nvPr/>
        </p:nvSpPr>
        <p:spPr bwMode="auto">
          <a:xfrm>
            <a:off x="5429250" y="1746250"/>
            <a:ext cx="9525" cy="4763"/>
          </a:xfrm>
          <a:custGeom>
            <a:avLst/>
            <a:gdLst>
              <a:gd name="T0" fmla="*/ 2147483647 w 5"/>
              <a:gd name="T1" fmla="*/ 0 h 2"/>
              <a:gd name="T2" fmla="*/ 2147483647 w 5"/>
              <a:gd name="T3" fmla="*/ 2147483647 h 2"/>
              <a:gd name="T4" fmla="*/ 2147483647 w 5"/>
              <a:gd name="T5" fmla="*/ 2147483647 h 2"/>
              <a:gd name="T6" fmla="*/ 0 w 5"/>
              <a:gd name="T7" fmla="*/ 2147483647 h 2"/>
              <a:gd name="T8" fmla="*/ 2147483647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5" y="2"/>
                  <a:pt x="3" y="2"/>
                  <a:pt x="3" y="2"/>
                </a:cubicBezTo>
                <a:cubicBezTo>
                  <a:pt x="2" y="2"/>
                  <a:pt x="0" y="2"/>
                  <a:pt x="0" y="1"/>
                </a:cubicBezTo>
                <a:cubicBezTo>
                  <a:pt x="0" y="1"/>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478" name="Freeform 686"/>
          <p:cNvSpPr>
            <a:spLocks noChangeAspect="1"/>
          </p:cNvSpPr>
          <p:nvPr/>
        </p:nvSpPr>
        <p:spPr bwMode="auto">
          <a:xfrm>
            <a:off x="5453063" y="1746250"/>
            <a:ext cx="7937" cy="4763"/>
          </a:xfrm>
          <a:custGeom>
            <a:avLst/>
            <a:gdLst>
              <a:gd name="T0" fmla="*/ 2147483647 w 4"/>
              <a:gd name="T1" fmla="*/ 0 h 2"/>
              <a:gd name="T2" fmla="*/ 2147483647 w 4"/>
              <a:gd name="T3" fmla="*/ 2147483647 h 2"/>
              <a:gd name="T4" fmla="*/ 2147483647 w 4"/>
              <a:gd name="T5" fmla="*/ 2147483647 h 2"/>
              <a:gd name="T6" fmla="*/ 0 w 4"/>
              <a:gd name="T7" fmla="*/ 2147483647 h 2"/>
              <a:gd name="T8" fmla="*/ 2147483647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4" y="1"/>
                </a:cubicBezTo>
                <a:cubicBezTo>
                  <a:pt x="3" y="1"/>
                  <a:pt x="3" y="2"/>
                  <a:pt x="2" y="2"/>
                </a:cubicBezTo>
                <a:cubicBezTo>
                  <a:pt x="1" y="2"/>
                  <a:pt x="0" y="2"/>
                  <a:pt x="0" y="1"/>
                </a:cubicBezTo>
                <a:cubicBezTo>
                  <a:pt x="0"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479" name="Freeform 687"/>
          <p:cNvSpPr>
            <a:spLocks noChangeAspect="1"/>
          </p:cNvSpPr>
          <p:nvPr/>
        </p:nvSpPr>
        <p:spPr bwMode="auto">
          <a:xfrm>
            <a:off x="5811838" y="1793875"/>
            <a:ext cx="17462" cy="9525"/>
          </a:xfrm>
          <a:custGeom>
            <a:avLst/>
            <a:gdLst>
              <a:gd name="T0" fmla="*/ 2147483647 w 9"/>
              <a:gd name="T1" fmla="*/ 2147483647 h 5"/>
              <a:gd name="T2" fmla="*/ 0 w 9"/>
              <a:gd name="T3" fmla="*/ 2147483647 h 5"/>
              <a:gd name="T4" fmla="*/ 2147483647 w 9"/>
              <a:gd name="T5" fmla="*/ 2147483647 h 5"/>
              <a:gd name="T6" fmla="*/ 2147483647 w 9"/>
              <a:gd name="T7" fmla="*/ 2147483647 h 5"/>
              <a:gd name="T8" fmla="*/ 2147483647 w 9"/>
              <a:gd name="T9" fmla="*/ 214748364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3" y="4"/>
                </a:moveTo>
                <a:cubicBezTo>
                  <a:pt x="2" y="3"/>
                  <a:pt x="0" y="2"/>
                  <a:pt x="0" y="1"/>
                </a:cubicBezTo>
                <a:cubicBezTo>
                  <a:pt x="1" y="0"/>
                  <a:pt x="3" y="1"/>
                  <a:pt x="5" y="1"/>
                </a:cubicBezTo>
                <a:cubicBezTo>
                  <a:pt x="6" y="1"/>
                  <a:pt x="9" y="3"/>
                  <a:pt x="9" y="4"/>
                </a:cubicBezTo>
                <a:cubicBezTo>
                  <a:pt x="8" y="5"/>
                  <a:pt x="5" y="4"/>
                  <a:pt x="3" y="4"/>
                </a:cubicBezTo>
                <a:close/>
              </a:path>
            </a:pathLst>
          </a:custGeom>
          <a:solidFill>
            <a:srgbClr val="B2B2B2"/>
          </a:solidFill>
          <a:ln w="3175" cap="rnd">
            <a:solidFill>
              <a:srgbClr val="B2B2B2"/>
            </a:solidFill>
            <a:round/>
            <a:headEnd/>
            <a:tailEnd/>
          </a:ln>
        </p:spPr>
        <p:txBody>
          <a:bodyPr/>
          <a:lstStyle/>
          <a:p>
            <a:endParaRPr lang="en-US"/>
          </a:p>
        </p:txBody>
      </p:sp>
      <p:sp>
        <p:nvSpPr>
          <p:cNvPr id="34480" name="Freeform 688"/>
          <p:cNvSpPr>
            <a:spLocks noChangeAspect="1"/>
          </p:cNvSpPr>
          <p:nvPr/>
        </p:nvSpPr>
        <p:spPr bwMode="auto">
          <a:xfrm>
            <a:off x="7699375" y="3009900"/>
            <a:ext cx="12700" cy="17463"/>
          </a:xfrm>
          <a:custGeom>
            <a:avLst/>
            <a:gdLst>
              <a:gd name="T0" fmla="*/ 2147483647 w 7"/>
              <a:gd name="T1" fmla="*/ 2147483647 h 9"/>
              <a:gd name="T2" fmla="*/ 2147483647 w 7"/>
              <a:gd name="T3" fmla="*/ 2147483647 h 9"/>
              <a:gd name="T4" fmla="*/ 2147483647 w 7"/>
              <a:gd name="T5" fmla="*/ 2147483647 h 9"/>
              <a:gd name="T6" fmla="*/ 2147483647 w 7"/>
              <a:gd name="T7" fmla="*/ 2147483647 h 9"/>
              <a:gd name="T8" fmla="*/ 2147483647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3" y="6"/>
                </a:moveTo>
                <a:cubicBezTo>
                  <a:pt x="3" y="7"/>
                  <a:pt x="1" y="9"/>
                  <a:pt x="1" y="8"/>
                </a:cubicBezTo>
                <a:cubicBezTo>
                  <a:pt x="0" y="7"/>
                  <a:pt x="1" y="5"/>
                  <a:pt x="2" y="4"/>
                </a:cubicBezTo>
                <a:cubicBezTo>
                  <a:pt x="3" y="3"/>
                  <a:pt x="5" y="0"/>
                  <a:pt x="6" y="1"/>
                </a:cubicBezTo>
                <a:cubicBezTo>
                  <a:pt x="7" y="2"/>
                  <a:pt x="5" y="5"/>
                  <a:pt x="3" y="6"/>
                </a:cubicBezTo>
                <a:close/>
              </a:path>
            </a:pathLst>
          </a:custGeom>
          <a:solidFill>
            <a:srgbClr val="B2B2B2"/>
          </a:solidFill>
          <a:ln w="3175" cap="rnd">
            <a:solidFill>
              <a:srgbClr val="B2B2B2"/>
            </a:solidFill>
            <a:round/>
            <a:headEnd/>
            <a:tailEnd/>
          </a:ln>
        </p:spPr>
        <p:txBody>
          <a:bodyPr/>
          <a:lstStyle/>
          <a:p>
            <a:endParaRPr lang="en-US"/>
          </a:p>
        </p:txBody>
      </p:sp>
      <p:sp>
        <p:nvSpPr>
          <p:cNvPr id="34481" name="Freeform 689"/>
          <p:cNvSpPr>
            <a:spLocks noChangeAspect="1"/>
          </p:cNvSpPr>
          <p:nvPr/>
        </p:nvSpPr>
        <p:spPr bwMode="auto">
          <a:xfrm>
            <a:off x="7739063" y="2935288"/>
            <a:ext cx="6350" cy="9525"/>
          </a:xfrm>
          <a:custGeom>
            <a:avLst/>
            <a:gdLst>
              <a:gd name="T0" fmla="*/ 2147483647 w 3"/>
              <a:gd name="T1" fmla="*/ 2147483647 h 5"/>
              <a:gd name="T2" fmla="*/ 0 w 3"/>
              <a:gd name="T3" fmla="*/ 2147483647 h 5"/>
              <a:gd name="T4" fmla="*/ 2147483647 w 3"/>
              <a:gd name="T5" fmla="*/ 2147483647 h 5"/>
              <a:gd name="T6" fmla="*/ 2147483647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1" y="4"/>
                  <a:pt x="1" y="5"/>
                  <a:pt x="0" y="5"/>
                </a:cubicBezTo>
                <a:cubicBezTo>
                  <a:pt x="0" y="5"/>
                  <a:pt x="0" y="3"/>
                  <a:pt x="1" y="3"/>
                </a:cubicBezTo>
                <a:cubicBezTo>
                  <a:pt x="1" y="2"/>
                  <a:pt x="2" y="0"/>
                  <a:pt x="2" y="1"/>
                </a:cubicBezTo>
                <a:cubicBezTo>
                  <a:pt x="3"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82" name="Freeform 690"/>
          <p:cNvSpPr>
            <a:spLocks noChangeAspect="1"/>
          </p:cNvSpPr>
          <p:nvPr/>
        </p:nvSpPr>
        <p:spPr bwMode="auto">
          <a:xfrm>
            <a:off x="7731125" y="2955925"/>
            <a:ext cx="7938" cy="7938"/>
          </a:xfrm>
          <a:custGeom>
            <a:avLst/>
            <a:gdLst>
              <a:gd name="T0" fmla="*/ 2147483647 w 3"/>
              <a:gd name="T1" fmla="*/ 2147483647 h 5"/>
              <a:gd name="T2" fmla="*/ 0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0" y="5"/>
                  <a:pt x="0" y="4"/>
                </a:cubicBezTo>
                <a:cubicBezTo>
                  <a:pt x="0" y="4"/>
                  <a:pt x="0" y="3"/>
                  <a:pt x="0" y="2"/>
                </a:cubicBezTo>
                <a:cubicBezTo>
                  <a:pt x="1" y="1"/>
                  <a:pt x="2" y="0"/>
                  <a:pt x="2" y="0"/>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83" name="Freeform 691"/>
          <p:cNvSpPr>
            <a:spLocks noChangeAspect="1"/>
          </p:cNvSpPr>
          <p:nvPr/>
        </p:nvSpPr>
        <p:spPr bwMode="auto">
          <a:xfrm>
            <a:off x="7045325" y="2036763"/>
            <a:ext cx="14288" cy="12700"/>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6" y="3"/>
                  <a:pt x="7" y="5"/>
                  <a:pt x="6" y="5"/>
                </a:cubicBezTo>
                <a:cubicBezTo>
                  <a:pt x="6" y="6"/>
                  <a:pt x="4" y="5"/>
                  <a:pt x="3" y="4"/>
                </a:cubicBezTo>
                <a:cubicBezTo>
                  <a:pt x="2" y="3"/>
                  <a:pt x="0" y="2"/>
                  <a:pt x="1" y="1"/>
                </a:cubicBezTo>
                <a:cubicBezTo>
                  <a:pt x="2" y="0"/>
                  <a:pt x="4" y="2"/>
                  <a:pt x="5" y="3"/>
                </a:cubicBezTo>
                <a:close/>
              </a:path>
            </a:pathLst>
          </a:custGeom>
          <a:solidFill>
            <a:srgbClr val="B2B2B2"/>
          </a:solidFill>
          <a:ln w="3175" cap="rnd">
            <a:solidFill>
              <a:srgbClr val="B2B2B2"/>
            </a:solidFill>
            <a:round/>
            <a:headEnd/>
            <a:tailEnd/>
          </a:ln>
        </p:spPr>
        <p:txBody>
          <a:bodyPr/>
          <a:lstStyle/>
          <a:p>
            <a:endParaRPr lang="en-US"/>
          </a:p>
        </p:txBody>
      </p:sp>
      <p:sp>
        <p:nvSpPr>
          <p:cNvPr id="34484" name="Freeform 692"/>
          <p:cNvSpPr>
            <a:spLocks noChangeAspect="1"/>
          </p:cNvSpPr>
          <p:nvPr/>
        </p:nvSpPr>
        <p:spPr bwMode="auto">
          <a:xfrm>
            <a:off x="6642100" y="2025650"/>
            <a:ext cx="4763" cy="7938"/>
          </a:xfrm>
          <a:custGeom>
            <a:avLst/>
            <a:gdLst>
              <a:gd name="T0" fmla="*/ 2147483647 w 3"/>
              <a:gd name="T1" fmla="*/ 2147483647 h 4"/>
              <a:gd name="T2" fmla="*/ 0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0" y="4"/>
                </a:cubicBezTo>
                <a:cubicBezTo>
                  <a:pt x="0" y="4"/>
                  <a:pt x="0" y="3"/>
                  <a:pt x="1" y="2"/>
                </a:cubicBezTo>
                <a:cubicBezTo>
                  <a:pt x="1" y="1"/>
                  <a:pt x="2" y="0"/>
                  <a:pt x="2" y="0"/>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85" name="Freeform 693"/>
          <p:cNvSpPr>
            <a:spLocks noChangeAspect="1"/>
          </p:cNvSpPr>
          <p:nvPr/>
        </p:nvSpPr>
        <p:spPr bwMode="auto">
          <a:xfrm>
            <a:off x="6543675" y="1927225"/>
            <a:ext cx="9525" cy="11113"/>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2"/>
                </a:moveTo>
                <a:cubicBezTo>
                  <a:pt x="4" y="3"/>
                  <a:pt x="5" y="4"/>
                  <a:pt x="4" y="4"/>
                </a:cubicBezTo>
                <a:cubicBezTo>
                  <a:pt x="4" y="5"/>
                  <a:pt x="3" y="4"/>
                  <a:pt x="2" y="3"/>
                </a:cubicBezTo>
                <a:cubicBezTo>
                  <a:pt x="1" y="2"/>
                  <a:pt x="0" y="1"/>
                  <a:pt x="1" y="1"/>
                </a:cubicBezTo>
                <a:cubicBezTo>
                  <a:pt x="2" y="0"/>
                  <a:pt x="3" y="2"/>
                  <a:pt x="4" y="2"/>
                </a:cubicBezTo>
                <a:close/>
              </a:path>
            </a:pathLst>
          </a:custGeom>
          <a:solidFill>
            <a:srgbClr val="B2B2B2"/>
          </a:solidFill>
          <a:ln w="3175" cap="rnd">
            <a:solidFill>
              <a:srgbClr val="B2B2B2"/>
            </a:solidFill>
            <a:round/>
            <a:headEnd/>
            <a:tailEnd/>
          </a:ln>
        </p:spPr>
        <p:txBody>
          <a:bodyPr/>
          <a:lstStyle/>
          <a:p>
            <a:endParaRPr lang="en-US"/>
          </a:p>
        </p:txBody>
      </p:sp>
      <p:sp>
        <p:nvSpPr>
          <p:cNvPr id="34486" name="Freeform 694"/>
          <p:cNvSpPr>
            <a:spLocks noChangeAspect="1"/>
          </p:cNvSpPr>
          <p:nvPr/>
        </p:nvSpPr>
        <p:spPr bwMode="auto">
          <a:xfrm>
            <a:off x="5956300" y="1957388"/>
            <a:ext cx="7938" cy="3175"/>
          </a:xfrm>
          <a:custGeom>
            <a:avLst/>
            <a:gdLst>
              <a:gd name="T0" fmla="*/ 2147483647 w 4"/>
              <a:gd name="T1" fmla="*/ 2147483647 h 2"/>
              <a:gd name="T2" fmla="*/ 0 w 4"/>
              <a:gd name="T3" fmla="*/ 2147483647 h 2"/>
              <a:gd name="T4" fmla="*/ 2147483647 w 4"/>
              <a:gd name="T5" fmla="*/ 0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2"/>
                  <a:pt x="0" y="1"/>
                </a:cubicBezTo>
                <a:cubicBezTo>
                  <a:pt x="0" y="1"/>
                  <a:pt x="1" y="0"/>
                  <a:pt x="2" y="0"/>
                </a:cubicBezTo>
                <a:cubicBezTo>
                  <a:pt x="3" y="0"/>
                  <a:pt x="4" y="0"/>
                  <a:pt x="4" y="0"/>
                </a:cubicBezTo>
                <a:cubicBezTo>
                  <a:pt x="4" y="1"/>
                  <a:pt x="3"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487" name="Freeform 695"/>
          <p:cNvSpPr>
            <a:spLocks noChangeAspect="1"/>
          </p:cNvSpPr>
          <p:nvPr/>
        </p:nvSpPr>
        <p:spPr bwMode="auto">
          <a:xfrm>
            <a:off x="5984875" y="2033588"/>
            <a:ext cx="7938" cy="3175"/>
          </a:xfrm>
          <a:custGeom>
            <a:avLst/>
            <a:gdLst>
              <a:gd name="T0" fmla="*/ 2147483647 w 5"/>
              <a:gd name="T1" fmla="*/ 2147483647 h 2"/>
              <a:gd name="T2" fmla="*/ 2147483647 w 5"/>
              <a:gd name="T3" fmla="*/ 2147483647 h 2"/>
              <a:gd name="T4" fmla="*/ 2147483647 w 5"/>
              <a:gd name="T5" fmla="*/ 2147483647 h 2"/>
              <a:gd name="T6" fmla="*/ 0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488" name="Freeform 696"/>
          <p:cNvSpPr>
            <a:spLocks noChangeAspect="1"/>
          </p:cNvSpPr>
          <p:nvPr/>
        </p:nvSpPr>
        <p:spPr bwMode="auto">
          <a:xfrm>
            <a:off x="6022975" y="2005013"/>
            <a:ext cx="12700" cy="6350"/>
          </a:xfrm>
          <a:custGeom>
            <a:avLst/>
            <a:gdLst>
              <a:gd name="T0" fmla="*/ 2147483647 w 6"/>
              <a:gd name="T1" fmla="*/ 2147483647 h 2"/>
              <a:gd name="T2" fmla="*/ 2147483647 w 6"/>
              <a:gd name="T3" fmla="*/ 2147483647 h 2"/>
              <a:gd name="T4" fmla="*/ 2147483647 w 6"/>
              <a:gd name="T5" fmla="*/ 2147483647 h 2"/>
              <a:gd name="T6" fmla="*/ 0 w 6"/>
              <a:gd name="T7" fmla="*/ 2147483647 h 2"/>
              <a:gd name="T8" fmla="*/ 2147483647 w 6"/>
              <a:gd name="T9" fmla="*/ 2147483647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1"/>
                </a:moveTo>
                <a:cubicBezTo>
                  <a:pt x="5" y="1"/>
                  <a:pt x="6" y="1"/>
                  <a:pt x="6" y="2"/>
                </a:cubicBezTo>
                <a:cubicBezTo>
                  <a:pt x="5" y="2"/>
                  <a:pt x="4" y="2"/>
                  <a:pt x="3" y="2"/>
                </a:cubicBezTo>
                <a:cubicBezTo>
                  <a:pt x="2" y="2"/>
                  <a:pt x="0" y="2"/>
                  <a:pt x="0" y="1"/>
                </a:cubicBezTo>
                <a:cubicBezTo>
                  <a:pt x="1" y="0"/>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489" name="Freeform 697"/>
          <p:cNvSpPr>
            <a:spLocks noChangeAspect="1"/>
          </p:cNvSpPr>
          <p:nvPr/>
        </p:nvSpPr>
        <p:spPr bwMode="auto">
          <a:xfrm>
            <a:off x="7181850" y="4173538"/>
            <a:ext cx="7938" cy="4762"/>
          </a:xfrm>
          <a:custGeom>
            <a:avLst/>
            <a:gdLst>
              <a:gd name="T0" fmla="*/ 2147483647 w 5"/>
              <a:gd name="T1" fmla="*/ 2147483647 h 3"/>
              <a:gd name="T2" fmla="*/ 0 w 5"/>
              <a:gd name="T3" fmla="*/ 2147483647 h 3"/>
              <a:gd name="T4" fmla="*/ 2147483647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1"/>
                  <a:pt x="2" y="1"/>
                </a:cubicBezTo>
                <a:cubicBezTo>
                  <a:pt x="3" y="1"/>
                  <a:pt x="5" y="0"/>
                  <a:pt x="5" y="2"/>
                </a:cubicBezTo>
                <a:cubicBezTo>
                  <a:pt x="5" y="3"/>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90" name="Freeform 698"/>
          <p:cNvSpPr>
            <a:spLocks noChangeAspect="1"/>
          </p:cNvSpPr>
          <p:nvPr/>
        </p:nvSpPr>
        <p:spPr bwMode="auto">
          <a:xfrm>
            <a:off x="7161213" y="4191000"/>
            <a:ext cx="6350" cy="1588"/>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2"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491" name="Freeform 699"/>
          <p:cNvSpPr>
            <a:spLocks noChangeAspect="1"/>
          </p:cNvSpPr>
          <p:nvPr/>
        </p:nvSpPr>
        <p:spPr bwMode="auto">
          <a:xfrm>
            <a:off x="1738313" y="3546475"/>
            <a:ext cx="4762" cy="7938"/>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92" name="Freeform 700"/>
          <p:cNvSpPr>
            <a:spLocks noChangeAspect="1"/>
          </p:cNvSpPr>
          <p:nvPr/>
        </p:nvSpPr>
        <p:spPr bwMode="auto">
          <a:xfrm>
            <a:off x="1482725" y="2773363"/>
            <a:ext cx="1588" cy="7937"/>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93" name="Freeform 701"/>
          <p:cNvSpPr>
            <a:spLocks noChangeAspect="1"/>
          </p:cNvSpPr>
          <p:nvPr/>
        </p:nvSpPr>
        <p:spPr bwMode="auto">
          <a:xfrm>
            <a:off x="1450975" y="2698750"/>
            <a:ext cx="4763" cy="6350"/>
          </a:xfrm>
          <a:custGeom>
            <a:avLst/>
            <a:gdLst>
              <a:gd name="T0" fmla="*/ 2147483647 w 3"/>
              <a:gd name="T1" fmla="*/ 2147483647 h 3"/>
              <a:gd name="T2" fmla="*/ 0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3"/>
                </a:cubicBezTo>
                <a:cubicBezTo>
                  <a:pt x="0" y="2"/>
                  <a:pt x="0" y="2"/>
                  <a:pt x="0" y="1"/>
                </a:cubicBezTo>
                <a:cubicBezTo>
                  <a:pt x="0" y="1"/>
                  <a:pt x="1" y="0"/>
                  <a:pt x="2"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94" name="Freeform 702"/>
          <p:cNvSpPr>
            <a:spLocks noChangeAspect="1"/>
          </p:cNvSpPr>
          <p:nvPr/>
        </p:nvSpPr>
        <p:spPr bwMode="auto">
          <a:xfrm>
            <a:off x="3946525" y="2008188"/>
            <a:ext cx="9525" cy="4762"/>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3"/>
                  <a:pt x="3" y="3"/>
                  <a:pt x="2" y="3"/>
                </a:cubicBezTo>
                <a:cubicBezTo>
                  <a:pt x="1" y="3"/>
                  <a:pt x="0" y="2"/>
                  <a:pt x="1" y="2"/>
                </a:cubicBezTo>
                <a:cubicBezTo>
                  <a:pt x="1" y="1"/>
                  <a:pt x="1" y="0"/>
                  <a:pt x="2" y="0"/>
                </a:cubicBezTo>
                <a:cubicBezTo>
                  <a:pt x="4"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95" name="Freeform 703"/>
          <p:cNvSpPr>
            <a:spLocks noChangeAspect="1"/>
          </p:cNvSpPr>
          <p:nvPr/>
        </p:nvSpPr>
        <p:spPr bwMode="auto">
          <a:xfrm>
            <a:off x="3979863" y="1808163"/>
            <a:ext cx="9525" cy="11112"/>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3" y="5"/>
                  <a:pt x="2" y="6"/>
                  <a:pt x="1" y="5"/>
                </a:cubicBezTo>
                <a:cubicBezTo>
                  <a:pt x="0" y="5"/>
                  <a:pt x="1" y="4"/>
                  <a:pt x="1" y="3"/>
                </a:cubicBezTo>
                <a:cubicBezTo>
                  <a:pt x="1" y="2"/>
                  <a:pt x="2" y="0"/>
                  <a:pt x="3" y="1"/>
                </a:cubicBezTo>
                <a:cubicBezTo>
                  <a:pt x="5" y="2"/>
                  <a:pt x="4" y="3"/>
                  <a:pt x="3" y="4"/>
                </a:cubicBezTo>
                <a:close/>
              </a:path>
            </a:pathLst>
          </a:custGeom>
          <a:solidFill>
            <a:srgbClr val="B2B2B2"/>
          </a:solidFill>
          <a:ln w="3175" cap="rnd">
            <a:solidFill>
              <a:srgbClr val="B2B2B2"/>
            </a:solidFill>
            <a:round/>
            <a:headEnd/>
            <a:tailEnd/>
          </a:ln>
        </p:spPr>
        <p:txBody>
          <a:bodyPr/>
          <a:lstStyle/>
          <a:p>
            <a:endParaRPr lang="en-US"/>
          </a:p>
        </p:txBody>
      </p:sp>
      <p:sp>
        <p:nvSpPr>
          <p:cNvPr id="34496" name="Freeform 704"/>
          <p:cNvSpPr>
            <a:spLocks noChangeAspect="1"/>
          </p:cNvSpPr>
          <p:nvPr/>
        </p:nvSpPr>
        <p:spPr bwMode="auto">
          <a:xfrm>
            <a:off x="3944938" y="1762125"/>
            <a:ext cx="11112" cy="9525"/>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solidFill>
            <a:srgbClr val="B2B2B2"/>
          </a:solidFill>
          <a:ln w="3175" cap="rnd">
            <a:solidFill>
              <a:srgbClr val="B2B2B2"/>
            </a:solidFill>
            <a:round/>
            <a:headEnd/>
            <a:tailEnd/>
          </a:ln>
        </p:spPr>
        <p:txBody>
          <a:bodyPr/>
          <a:lstStyle/>
          <a:p>
            <a:endParaRPr lang="en-US"/>
          </a:p>
        </p:txBody>
      </p:sp>
      <p:sp>
        <p:nvSpPr>
          <p:cNvPr id="34497" name="Freeform 705"/>
          <p:cNvSpPr>
            <a:spLocks noChangeAspect="1"/>
          </p:cNvSpPr>
          <p:nvPr/>
        </p:nvSpPr>
        <p:spPr bwMode="auto">
          <a:xfrm>
            <a:off x="3549650" y="1611313"/>
            <a:ext cx="7938" cy="6350"/>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498" name="Freeform 706"/>
          <p:cNvSpPr>
            <a:spLocks noChangeAspect="1"/>
          </p:cNvSpPr>
          <p:nvPr/>
        </p:nvSpPr>
        <p:spPr bwMode="auto">
          <a:xfrm>
            <a:off x="3365500" y="1639888"/>
            <a:ext cx="3175" cy="4762"/>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499" name="Freeform 707"/>
          <p:cNvSpPr>
            <a:spLocks noChangeAspect="1"/>
          </p:cNvSpPr>
          <p:nvPr/>
        </p:nvSpPr>
        <p:spPr bwMode="auto">
          <a:xfrm>
            <a:off x="3235325" y="2143125"/>
            <a:ext cx="6350" cy="14288"/>
          </a:xfrm>
          <a:custGeom>
            <a:avLst/>
            <a:gdLst>
              <a:gd name="T0" fmla="*/ 2147483647 w 4"/>
              <a:gd name="T1" fmla="*/ 2147483647 h 6"/>
              <a:gd name="T2" fmla="*/ 2147483647 w 4"/>
              <a:gd name="T3" fmla="*/ 2147483647 h 6"/>
              <a:gd name="T4" fmla="*/ 0 w 4"/>
              <a:gd name="T5" fmla="*/ 2147483647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4"/>
                </a:moveTo>
                <a:cubicBezTo>
                  <a:pt x="3" y="5"/>
                  <a:pt x="3" y="6"/>
                  <a:pt x="2" y="6"/>
                </a:cubicBezTo>
                <a:cubicBezTo>
                  <a:pt x="0" y="6"/>
                  <a:pt x="0" y="4"/>
                  <a:pt x="0" y="3"/>
                </a:cubicBezTo>
                <a:cubicBezTo>
                  <a:pt x="0" y="2"/>
                  <a:pt x="0" y="0"/>
                  <a:pt x="2" y="0"/>
                </a:cubicBezTo>
                <a:cubicBezTo>
                  <a:pt x="4" y="1"/>
                  <a:pt x="3" y="3"/>
                  <a:pt x="3" y="4"/>
                </a:cubicBezTo>
                <a:close/>
              </a:path>
            </a:pathLst>
          </a:custGeom>
          <a:solidFill>
            <a:srgbClr val="B2B2B2"/>
          </a:solidFill>
          <a:ln w="3175" cap="rnd">
            <a:solidFill>
              <a:srgbClr val="B2B2B2"/>
            </a:solidFill>
            <a:round/>
            <a:headEnd/>
            <a:tailEnd/>
          </a:ln>
        </p:spPr>
        <p:txBody>
          <a:bodyPr/>
          <a:lstStyle/>
          <a:p>
            <a:endParaRPr lang="en-US"/>
          </a:p>
        </p:txBody>
      </p:sp>
      <p:sp>
        <p:nvSpPr>
          <p:cNvPr id="34500" name="Freeform 708"/>
          <p:cNvSpPr>
            <a:spLocks noChangeAspect="1"/>
          </p:cNvSpPr>
          <p:nvPr/>
        </p:nvSpPr>
        <p:spPr bwMode="auto">
          <a:xfrm>
            <a:off x="3275013" y="2205038"/>
            <a:ext cx="9525" cy="11112"/>
          </a:xfrm>
          <a:custGeom>
            <a:avLst/>
            <a:gdLst>
              <a:gd name="T0" fmla="*/ 2147483647 w 4"/>
              <a:gd name="T1" fmla="*/ 2147483647 h 6"/>
              <a:gd name="T2" fmla="*/ 2147483647 w 4"/>
              <a:gd name="T3" fmla="*/ 2147483647 h 6"/>
              <a:gd name="T4" fmla="*/ 2147483647 w 4"/>
              <a:gd name="T5" fmla="*/ 2147483647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3" y="6"/>
                  <a:pt x="2" y="5"/>
                </a:cubicBezTo>
                <a:cubicBezTo>
                  <a:pt x="1" y="5"/>
                  <a:pt x="0" y="4"/>
                  <a:pt x="1" y="3"/>
                </a:cubicBezTo>
                <a:cubicBezTo>
                  <a:pt x="1" y="2"/>
                  <a:pt x="1" y="0"/>
                  <a:pt x="2" y="0"/>
                </a:cubicBezTo>
                <a:cubicBezTo>
                  <a:pt x="4" y="0"/>
                  <a:pt x="4"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501" name="Freeform 709"/>
          <p:cNvSpPr>
            <a:spLocks noChangeAspect="1"/>
          </p:cNvSpPr>
          <p:nvPr/>
        </p:nvSpPr>
        <p:spPr bwMode="auto">
          <a:xfrm>
            <a:off x="3244850" y="2141538"/>
            <a:ext cx="12700" cy="11112"/>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5" y="1"/>
                </a:moveTo>
                <a:cubicBezTo>
                  <a:pt x="5" y="1"/>
                  <a:pt x="7" y="2"/>
                  <a:pt x="6" y="3"/>
                </a:cubicBezTo>
                <a:cubicBezTo>
                  <a:pt x="6" y="5"/>
                  <a:pt x="4" y="5"/>
                  <a:pt x="3" y="4"/>
                </a:cubicBezTo>
                <a:cubicBezTo>
                  <a:pt x="2" y="4"/>
                  <a:pt x="0" y="3"/>
                  <a:pt x="1" y="2"/>
                </a:cubicBezTo>
                <a:cubicBezTo>
                  <a:pt x="1" y="0"/>
                  <a:pt x="3" y="1"/>
                  <a:pt x="5" y="1"/>
                </a:cubicBezTo>
                <a:close/>
              </a:path>
            </a:pathLst>
          </a:custGeom>
          <a:solidFill>
            <a:srgbClr val="B2B2B2"/>
          </a:solidFill>
          <a:ln w="3175" cap="rnd">
            <a:solidFill>
              <a:srgbClr val="B2B2B2"/>
            </a:solidFill>
            <a:round/>
            <a:headEnd/>
            <a:tailEnd/>
          </a:ln>
        </p:spPr>
        <p:txBody>
          <a:bodyPr/>
          <a:lstStyle/>
          <a:p>
            <a:endParaRPr lang="en-US"/>
          </a:p>
        </p:txBody>
      </p:sp>
      <p:sp>
        <p:nvSpPr>
          <p:cNvPr id="34502" name="Freeform 710"/>
          <p:cNvSpPr>
            <a:spLocks noChangeAspect="1"/>
          </p:cNvSpPr>
          <p:nvPr/>
        </p:nvSpPr>
        <p:spPr bwMode="auto">
          <a:xfrm>
            <a:off x="3198813" y="2082800"/>
            <a:ext cx="11112" cy="11113"/>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1"/>
                </a:moveTo>
                <a:cubicBezTo>
                  <a:pt x="3" y="0"/>
                  <a:pt x="4" y="0"/>
                  <a:pt x="5" y="1"/>
                </a:cubicBezTo>
                <a:cubicBezTo>
                  <a:pt x="6" y="2"/>
                  <a:pt x="5" y="3"/>
                  <a:pt x="5" y="4"/>
                </a:cubicBezTo>
                <a:cubicBezTo>
                  <a:pt x="4" y="5"/>
                  <a:pt x="2" y="6"/>
                  <a:pt x="1" y="5"/>
                </a:cubicBezTo>
                <a:cubicBezTo>
                  <a:pt x="0" y="3"/>
                  <a:pt x="2" y="2"/>
                  <a:pt x="3" y="1"/>
                </a:cubicBezTo>
                <a:close/>
              </a:path>
            </a:pathLst>
          </a:custGeom>
          <a:solidFill>
            <a:srgbClr val="B2B2B2"/>
          </a:solidFill>
          <a:ln w="3175" cap="rnd">
            <a:solidFill>
              <a:srgbClr val="B2B2B2"/>
            </a:solidFill>
            <a:round/>
            <a:headEnd/>
            <a:tailEnd/>
          </a:ln>
        </p:spPr>
        <p:txBody>
          <a:bodyPr/>
          <a:lstStyle/>
          <a:p>
            <a:endParaRPr lang="en-US"/>
          </a:p>
        </p:txBody>
      </p:sp>
      <p:sp>
        <p:nvSpPr>
          <p:cNvPr id="34503" name="Freeform 711"/>
          <p:cNvSpPr>
            <a:spLocks noChangeAspect="1"/>
          </p:cNvSpPr>
          <p:nvPr/>
        </p:nvSpPr>
        <p:spPr bwMode="auto">
          <a:xfrm>
            <a:off x="2228850" y="2166938"/>
            <a:ext cx="6350" cy="4762"/>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2" y="3"/>
                </a:cubicBezTo>
                <a:cubicBezTo>
                  <a:pt x="1" y="2"/>
                  <a:pt x="0" y="1"/>
                  <a:pt x="1" y="1"/>
                </a:cubicBezTo>
                <a:cubicBezTo>
                  <a:pt x="2"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04" name="Freeform 712"/>
          <p:cNvSpPr>
            <a:spLocks noChangeAspect="1"/>
          </p:cNvSpPr>
          <p:nvPr/>
        </p:nvSpPr>
        <p:spPr bwMode="auto">
          <a:xfrm>
            <a:off x="2278063" y="2170113"/>
            <a:ext cx="6350" cy="9525"/>
          </a:xfrm>
          <a:custGeom>
            <a:avLst/>
            <a:gdLst>
              <a:gd name="T0" fmla="*/ 2147483647 w 3"/>
              <a:gd name="T1" fmla="*/ 2147483647 h 5"/>
              <a:gd name="T2" fmla="*/ 2147483647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2" y="4"/>
                  <a:pt x="2" y="5"/>
                  <a:pt x="1" y="4"/>
                </a:cubicBezTo>
                <a:cubicBezTo>
                  <a:pt x="0" y="4"/>
                  <a:pt x="0" y="3"/>
                  <a:pt x="0" y="2"/>
                </a:cubicBezTo>
                <a:cubicBezTo>
                  <a:pt x="0" y="2"/>
                  <a:pt x="1" y="0"/>
                  <a:pt x="2" y="0"/>
                </a:cubicBezTo>
                <a:cubicBezTo>
                  <a:pt x="3" y="1"/>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05" name="Freeform 713"/>
          <p:cNvSpPr>
            <a:spLocks noChangeAspect="1"/>
          </p:cNvSpPr>
          <p:nvPr/>
        </p:nvSpPr>
        <p:spPr bwMode="auto">
          <a:xfrm>
            <a:off x="2411413" y="2011363"/>
            <a:ext cx="6350" cy="3175"/>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3" y="3"/>
                </a:cubicBezTo>
                <a:cubicBezTo>
                  <a:pt x="3" y="3"/>
                  <a:pt x="2" y="3"/>
                  <a:pt x="2" y="2"/>
                </a:cubicBezTo>
                <a:cubicBezTo>
                  <a:pt x="1" y="2"/>
                  <a:pt x="0" y="1"/>
                  <a:pt x="1" y="1"/>
                </a:cubicBezTo>
                <a:cubicBezTo>
                  <a:pt x="2" y="0"/>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506" name="Freeform 714"/>
          <p:cNvSpPr>
            <a:spLocks noChangeAspect="1"/>
          </p:cNvSpPr>
          <p:nvPr/>
        </p:nvSpPr>
        <p:spPr bwMode="auto">
          <a:xfrm>
            <a:off x="2840038" y="2132013"/>
            <a:ext cx="3175" cy="7937"/>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1"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07" name="Freeform 715"/>
          <p:cNvSpPr>
            <a:spLocks noChangeAspect="1"/>
          </p:cNvSpPr>
          <p:nvPr/>
        </p:nvSpPr>
        <p:spPr bwMode="auto">
          <a:xfrm>
            <a:off x="2700338" y="2254250"/>
            <a:ext cx="6350" cy="6350"/>
          </a:xfrm>
          <a:custGeom>
            <a:avLst/>
            <a:gdLst>
              <a:gd name="T0" fmla="*/ 2147483647 w 3"/>
              <a:gd name="T1" fmla="*/ 2147483647 h 3"/>
              <a:gd name="T2" fmla="*/ 0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0" y="3"/>
                </a:cubicBezTo>
                <a:cubicBezTo>
                  <a:pt x="0" y="3"/>
                  <a:pt x="0" y="2"/>
                  <a:pt x="0" y="1"/>
                </a:cubicBezTo>
                <a:cubicBezTo>
                  <a:pt x="0" y="1"/>
                  <a:pt x="1" y="0"/>
                  <a:pt x="2"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08" name="Freeform 716"/>
          <p:cNvSpPr>
            <a:spLocks noChangeAspect="1"/>
          </p:cNvSpPr>
          <p:nvPr/>
        </p:nvSpPr>
        <p:spPr bwMode="auto">
          <a:xfrm>
            <a:off x="2952750" y="2479675"/>
            <a:ext cx="14288" cy="9525"/>
          </a:xfrm>
          <a:custGeom>
            <a:avLst/>
            <a:gdLst>
              <a:gd name="T0" fmla="*/ 2147483647 w 6"/>
              <a:gd name="T1" fmla="*/ 2147483647 h 5"/>
              <a:gd name="T2" fmla="*/ 0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3" y="5"/>
                </a:moveTo>
                <a:cubicBezTo>
                  <a:pt x="2" y="5"/>
                  <a:pt x="1" y="5"/>
                  <a:pt x="0" y="4"/>
                </a:cubicBezTo>
                <a:cubicBezTo>
                  <a:pt x="0" y="3"/>
                  <a:pt x="1" y="2"/>
                  <a:pt x="2" y="1"/>
                </a:cubicBezTo>
                <a:cubicBezTo>
                  <a:pt x="3" y="1"/>
                  <a:pt x="5" y="0"/>
                  <a:pt x="6" y="2"/>
                </a:cubicBezTo>
                <a:cubicBezTo>
                  <a:pt x="6" y="3"/>
                  <a:pt x="4" y="4"/>
                  <a:pt x="3" y="5"/>
                </a:cubicBezTo>
                <a:close/>
              </a:path>
            </a:pathLst>
          </a:custGeom>
          <a:solidFill>
            <a:srgbClr val="B2B2B2"/>
          </a:solidFill>
          <a:ln w="3175" cap="rnd">
            <a:solidFill>
              <a:srgbClr val="B2B2B2"/>
            </a:solidFill>
            <a:round/>
            <a:headEnd/>
            <a:tailEnd/>
          </a:ln>
        </p:spPr>
        <p:txBody>
          <a:bodyPr/>
          <a:lstStyle/>
          <a:p>
            <a:endParaRPr lang="en-US"/>
          </a:p>
        </p:txBody>
      </p:sp>
      <p:sp>
        <p:nvSpPr>
          <p:cNvPr id="34509" name="Freeform 717"/>
          <p:cNvSpPr>
            <a:spLocks noChangeAspect="1"/>
          </p:cNvSpPr>
          <p:nvPr/>
        </p:nvSpPr>
        <p:spPr bwMode="auto">
          <a:xfrm>
            <a:off x="2527300" y="3695700"/>
            <a:ext cx="4763"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10" name="Freeform 718"/>
          <p:cNvSpPr>
            <a:spLocks noChangeAspect="1"/>
          </p:cNvSpPr>
          <p:nvPr/>
        </p:nvSpPr>
        <p:spPr bwMode="auto">
          <a:xfrm>
            <a:off x="2605088" y="3727450"/>
            <a:ext cx="6350" cy="3175"/>
          </a:xfrm>
          <a:custGeom>
            <a:avLst/>
            <a:gdLst>
              <a:gd name="T0" fmla="*/ 2147483647 w 4"/>
              <a:gd name="T1" fmla="*/ 2147483647 h 2"/>
              <a:gd name="T2" fmla="*/ 0 w 4"/>
              <a:gd name="T3" fmla="*/ 2147483647 h 2"/>
              <a:gd name="T4" fmla="*/ 2147483647 w 4"/>
              <a:gd name="T5" fmla="*/ 0 h 2"/>
              <a:gd name="T6" fmla="*/ 2147483647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1"/>
                  <a:pt x="0" y="1"/>
                </a:cubicBezTo>
                <a:cubicBezTo>
                  <a:pt x="0" y="0"/>
                  <a:pt x="1" y="0"/>
                  <a:pt x="2" y="0"/>
                </a:cubicBezTo>
                <a:cubicBezTo>
                  <a:pt x="2" y="0"/>
                  <a:pt x="4" y="0"/>
                  <a:pt x="4" y="1"/>
                </a:cubicBezTo>
                <a:cubicBezTo>
                  <a:pt x="4"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11" name="Freeform 719"/>
          <p:cNvSpPr>
            <a:spLocks noChangeAspect="1"/>
          </p:cNvSpPr>
          <p:nvPr/>
        </p:nvSpPr>
        <p:spPr bwMode="auto">
          <a:xfrm>
            <a:off x="2895600" y="3898900"/>
            <a:ext cx="6350" cy="6350"/>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3"/>
                </a:cubicBezTo>
                <a:cubicBezTo>
                  <a:pt x="2" y="4"/>
                  <a:pt x="2" y="3"/>
                  <a:pt x="1" y="3"/>
                </a:cubicBezTo>
                <a:cubicBezTo>
                  <a:pt x="1" y="3"/>
                  <a:pt x="0" y="2"/>
                  <a:pt x="1" y="1"/>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12" name="Freeform 720"/>
          <p:cNvSpPr>
            <a:spLocks noChangeAspect="1"/>
          </p:cNvSpPr>
          <p:nvPr/>
        </p:nvSpPr>
        <p:spPr bwMode="auto">
          <a:xfrm>
            <a:off x="2894013" y="3927475"/>
            <a:ext cx="4762" cy="6350"/>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2" y="4"/>
                </a:cubicBezTo>
                <a:cubicBezTo>
                  <a:pt x="1" y="4"/>
                  <a:pt x="1" y="3"/>
                  <a:pt x="0" y="2"/>
                </a:cubicBezTo>
                <a:cubicBezTo>
                  <a:pt x="0" y="2"/>
                  <a:pt x="0" y="0"/>
                  <a:pt x="1" y="0"/>
                </a:cubicBezTo>
                <a:cubicBezTo>
                  <a:pt x="2"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13" name="Freeform 721"/>
          <p:cNvSpPr>
            <a:spLocks noChangeAspect="1"/>
          </p:cNvSpPr>
          <p:nvPr/>
        </p:nvSpPr>
        <p:spPr bwMode="auto">
          <a:xfrm>
            <a:off x="2693988" y="4008438"/>
            <a:ext cx="7937" cy="3175"/>
          </a:xfrm>
          <a:custGeom>
            <a:avLst/>
            <a:gdLst>
              <a:gd name="T0" fmla="*/ 2147483647 w 5"/>
              <a:gd name="T1" fmla="*/ 2147483647 h 2"/>
              <a:gd name="T2" fmla="*/ 2147483647 w 5"/>
              <a:gd name="T3" fmla="*/ 2147483647 h 2"/>
              <a:gd name="T4" fmla="*/ 2147483647 w 5"/>
              <a:gd name="T5" fmla="*/ 2147483647 h 2"/>
              <a:gd name="T6" fmla="*/ 2147483647 w 5"/>
              <a:gd name="T7" fmla="*/ 0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cubicBezTo>
                  <a:pt x="4" y="2"/>
                  <a:pt x="3" y="2"/>
                  <a:pt x="2" y="2"/>
                </a:cubicBezTo>
                <a:cubicBezTo>
                  <a:pt x="1" y="2"/>
                  <a:pt x="0" y="1"/>
                  <a:pt x="1" y="1"/>
                </a:cubicBezTo>
                <a:cubicBezTo>
                  <a:pt x="1" y="0"/>
                  <a:pt x="1" y="0"/>
                  <a:pt x="3" y="0"/>
                </a:cubicBezTo>
                <a:cubicBezTo>
                  <a:pt x="5"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514" name="Freeform 722"/>
          <p:cNvSpPr>
            <a:spLocks noChangeAspect="1"/>
          </p:cNvSpPr>
          <p:nvPr/>
        </p:nvSpPr>
        <p:spPr bwMode="auto">
          <a:xfrm>
            <a:off x="2736850" y="4017963"/>
            <a:ext cx="4763" cy="4762"/>
          </a:xfrm>
          <a:custGeom>
            <a:avLst/>
            <a:gdLst>
              <a:gd name="T0" fmla="*/ 2147483647 w 3"/>
              <a:gd name="T1" fmla="*/ 2147483647 h 3"/>
              <a:gd name="T2" fmla="*/ 2147483647 w 3"/>
              <a:gd name="T3" fmla="*/ 2147483647 h 3"/>
              <a:gd name="T4" fmla="*/ 0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3"/>
                  <a:pt x="2" y="3"/>
                  <a:pt x="1" y="3"/>
                </a:cubicBezTo>
                <a:cubicBezTo>
                  <a:pt x="0" y="2"/>
                  <a:pt x="0" y="2"/>
                  <a:pt x="0" y="1"/>
                </a:cubicBezTo>
                <a:cubicBezTo>
                  <a:pt x="0" y="1"/>
                  <a:pt x="0" y="0"/>
                  <a:pt x="2" y="1"/>
                </a:cubicBezTo>
                <a:cubicBezTo>
                  <a:pt x="3" y="1"/>
                  <a:pt x="3" y="2"/>
                  <a:pt x="3" y="2"/>
                </a:cubicBezTo>
                <a:close/>
              </a:path>
            </a:pathLst>
          </a:custGeom>
          <a:solidFill>
            <a:srgbClr val="B2B2B2"/>
          </a:solidFill>
          <a:ln w="3175" cap="rnd">
            <a:solidFill>
              <a:srgbClr val="B2B2B2"/>
            </a:solidFill>
            <a:round/>
            <a:headEnd/>
            <a:tailEnd/>
          </a:ln>
        </p:spPr>
        <p:txBody>
          <a:bodyPr/>
          <a:lstStyle/>
          <a:p>
            <a:endParaRPr lang="en-US"/>
          </a:p>
        </p:txBody>
      </p:sp>
      <p:sp>
        <p:nvSpPr>
          <p:cNvPr id="34515" name="Freeform 723"/>
          <p:cNvSpPr>
            <a:spLocks noChangeAspect="1"/>
          </p:cNvSpPr>
          <p:nvPr/>
        </p:nvSpPr>
        <p:spPr bwMode="auto">
          <a:xfrm>
            <a:off x="3167063" y="4338638"/>
            <a:ext cx="11112" cy="4762"/>
          </a:xfrm>
          <a:custGeom>
            <a:avLst/>
            <a:gdLst>
              <a:gd name="T0" fmla="*/ 2147483647 w 5"/>
              <a:gd name="T1" fmla="*/ 2147483647 h 3"/>
              <a:gd name="T2" fmla="*/ 0 w 5"/>
              <a:gd name="T3" fmla="*/ 2147483647 h 3"/>
              <a:gd name="T4" fmla="*/ 2147483647 w 5"/>
              <a:gd name="T5" fmla="*/ 0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516" name="Freeform 724"/>
          <p:cNvSpPr>
            <a:spLocks noChangeAspect="1"/>
          </p:cNvSpPr>
          <p:nvPr/>
        </p:nvSpPr>
        <p:spPr bwMode="auto">
          <a:xfrm>
            <a:off x="2211388" y="4352925"/>
            <a:ext cx="4762" cy="4763"/>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1" y="3"/>
                </a:cubicBezTo>
                <a:cubicBezTo>
                  <a:pt x="0" y="3"/>
                  <a:pt x="0" y="2"/>
                  <a:pt x="0" y="2"/>
                </a:cubicBezTo>
                <a:cubicBezTo>
                  <a:pt x="0" y="1"/>
                  <a:pt x="0"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17" name="Freeform 725"/>
          <p:cNvSpPr>
            <a:spLocks noChangeAspect="1"/>
          </p:cNvSpPr>
          <p:nvPr/>
        </p:nvSpPr>
        <p:spPr bwMode="auto">
          <a:xfrm>
            <a:off x="2674938" y="5768975"/>
            <a:ext cx="9525" cy="6350"/>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3"/>
                </a:cubicBezTo>
                <a:cubicBezTo>
                  <a:pt x="0" y="2"/>
                  <a:pt x="1" y="1"/>
                  <a:pt x="1" y="1"/>
                </a:cubicBezTo>
                <a:cubicBezTo>
                  <a:pt x="1" y="0"/>
                  <a:pt x="2" y="0"/>
                  <a:pt x="3" y="0"/>
                </a:cubicBezTo>
                <a:cubicBezTo>
                  <a:pt x="4"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18" name="Freeform 726"/>
          <p:cNvSpPr>
            <a:spLocks noChangeAspect="1"/>
          </p:cNvSpPr>
          <p:nvPr/>
        </p:nvSpPr>
        <p:spPr bwMode="auto">
          <a:xfrm>
            <a:off x="2679700" y="5778500"/>
            <a:ext cx="3175"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5"/>
                  <a:pt x="0" y="4"/>
                  <a:pt x="0" y="3"/>
                </a:cubicBezTo>
                <a:cubicBezTo>
                  <a:pt x="0" y="2"/>
                  <a:pt x="0" y="0"/>
                  <a:pt x="1"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19" name="Freeform 727"/>
          <p:cNvSpPr>
            <a:spLocks noChangeAspect="1"/>
          </p:cNvSpPr>
          <p:nvPr/>
        </p:nvSpPr>
        <p:spPr bwMode="auto">
          <a:xfrm>
            <a:off x="2722563" y="5845175"/>
            <a:ext cx="3175" cy="6350"/>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1"/>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20" name="Freeform 728"/>
          <p:cNvSpPr>
            <a:spLocks noChangeAspect="1"/>
          </p:cNvSpPr>
          <p:nvPr/>
        </p:nvSpPr>
        <p:spPr bwMode="auto">
          <a:xfrm>
            <a:off x="2876550" y="5956300"/>
            <a:ext cx="3175" cy="7938"/>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0" y="3"/>
                  <a:pt x="0" y="3"/>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21" name="Freeform 729"/>
          <p:cNvSpPr>
            <a:spLocks noChangeAspect="1"/>
          </p:cNvSpPr>
          <p:nvPr/>
        </p:nvSpPr>
        <p:spPr bwMode="auto">
          <a:xfrm>
            <a:off x="2787650" y="5926138"/>
            <a:ext cx="4763" cy="1587"/>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2"/>
                  <a:pt x="0" y="2"/>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22" name="Freeform 730"/>
          <p:cNvSpPr>
            <a:spLocks noChangeAspect="1"/>
          </p:cNvSpPr>
          <p:nvPr/>
        </p:nvSpPr>
        <p:spPr bwMode="auto">
          <a:xfrm>
            <a:off x="5387975" y="1762125"/>
            <a:ext cx="4763" cy="7938"/>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3"/>
                </a:cubicBezTo>
                <a:cubicBezTo>
                  <a:pt x="0" y="3"/>
                  <a:pt x="0" y="2"/>
                  <a:pt x="1" y="2"/>
                </a:cubicBezTo>
                <a:cubicBezTo>
                  <a:pt x="1" y="1"/>
                  <a:pt x="2" y="0"/>
                  <a:pt x="2" y="1"/>
                </a:cubicBezTo>
                <a:cubicBezTo>
                  <a:pt x="3" y="1"/>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23" name="Freeform 731"/>
          <p:cNvSpPr>
            <a:spLocks noChangeAspect="1"/>
          </p:cNvSpPr>
          <p:nvPr/>
        </p:nvSpPr>
        <p:spPr bwMode="auto">
          <a:xfrm>
            <a:off x="7294563" y="2751138"/>
            <a:ext cx="7937" cy="6350"/>
          </a:xfrm>
          <a:custGeom>
            <a:avLst/>
            <a:gdLst>
              <a:gd name="T0" fmla="*/ 2147483647 w 4"/>
              <a:gd name="T1" fmla="*/ 2147483647 h 3"/>
              <a:gd name="T2" fmla="*/ 2147483647 w 4"/>
              <a:gd name="T3" fmla="*/ 2147483647 h 3"/>
              <a:gd name="T4" fmla="*/ 0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524" name="Freeform 732"/>
          <p:cNvSpPr>
            <a:spLocks noChangeAspect="1"/>
          </p:cNvSpPr>
          <p:nvPr/>
        </p:nvSpPr>
        <p:spPr bwMode="auto">
          <a:xfrm>
            <a:off x="7597775" y="2176463"/>
            <a:ext cx="7938" cy="11112"/>
          </a:xfrm>
          <a:custGeom>
            <a:avLst/>
            <a:gdLst>
              <a:gd name="T0" fmla="*/ 2147483647 w 4"/>
              <a:gd name="T1" fmla="*/ 2147483647 h 6"/>
              <a:gd name="T2" fmla="*/ 2147483647 w 4"/>
              <a:gd name="T3" fmla="*/ 2147483647 h 6"/>
              <a:gd name="T4" fmla="*/ 2147483647 w 4"/>
              <a:gd name="T5" fmla="*/ 2147483647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4" y="5"/>
                  <a:pt x="3" y="6"/>
                </a:cubicBezTo>
                <a:cubicBezTo>
                  <a:pt x="2" y="6"/>
                  <a:pt x="1" y="4"/>
                  <a:pt x="1" y="4"/>
                </a:cubicBezTo>
                <a:cubicBezTo>
                  <a:pt x="1" y="3"/>
                  <a:pt x="0" y="0"/>
                  <a:pt x="1" y="0"/>
                </a:cubicBezTo>
                <a:cubicBezTo>
                  <a:pt x="3"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525" name="Oval 733"/>
          <p:cNvSpPr>
            <a:spLocks noChangeAspect="1" noChangeArrowheads="1"/>
          </p:cNvSpPr>
          <p:nvPr/>
        </p:nvSpPr>
        <p:spPr bwMode="auto">
          <a:xfrm>
            <a:off x="7348538" y="1951038"/>
            <a:ext cx="1587" cy="4762"/>
          </a:xfrm>
          <a:prstGeom prst="ellipse">
            <a:avLst/>
          </a:prstGeom>
          <a:solidFill>
            <a:srgbClr val="B2B2B2"/>
          </a:solidFill>
          <a:ln w="3175" cap="rnd">
            <a:solidFill>
              <a:srgbClr val="B2B2B2"/>
            </a:solidFill>
            <a:round/>
            <a:headEnd/>
            <a:tailEnd/>
          </a:ln>
        </p:spPr>
        <p:txBody>
          <a:bodyPr/>
          <a:lstStyle/>
          <a:p>
            <a:endParaRPr lang="en-US"/>
          </a:p>
        </p:txBody>
      </p:sp>
      <p:sp>
        <p:nvSpPr>
          <p:cNvPr id="34526" name="Freeform 734"/>
          <p:cNvSpPr>
            <a:spLocks noChangeAspect="1"/>
          </p:cNvSpPr>
          <p:nvPr/>
        </p:nvSpPr>
        <p:spPr bwMode="auto">
          <a:xfrm>
            <a:off x="6440488" y="1895475"/>
            <a:ext cx="4762" cy="7938"/>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0" y="1"/>
                </a:cubicBezTo>
                <a:cubicBezTo>
                  <a:pt x="0" y="1"/>
                  <a:pt x="1"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27" name="Freeform 735"/>
          <p:cNvSpPr>
            <a:spLocks noChangeAspect="1"/>
          </p:cNvSpPr>
          <p:nvPr/>
        </p:nvSpPr>
        <p:spPr bwMode="auto">
          <a:xfrm>
            <a:off x="6089650" y="1898650"/>
            <a:ext cx="1588"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28" name="Freeform 736"/>
          <p:cNvSpPr>
            <a:spLocks noChangeAspect="1"/>
          </p:cNvSpPr>
          <p:nvPr/>
        </p:nvSpPr>
        <p:spPr bwMode="auto">
          <a:xfrm>
            <a:off x="6040438" y="2019300"/>
            <a:ext cx="4762" cy="4763"/>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2"/>
                </a:cubicBezTo>
                <a:cubicBezTo>
                  <a:pt x="0" y="1"/>
                  <a:pt x="0" y="0"/>
                  <a:pt x="1" y="0"/>
                </a:cubicBezTo>
                <a:cubicBezTo>
                  <a:pt x="2" y="0"/>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29" name="Freeform 737"/>
          <p:cNvSpPr>
            <a:spLocks noChangeAspect="1"/>
          </p:cNvSpPr>
          <p:nvPr/>
        </p:nvSpPr>
        <p:spPr bwMode="auto">
          <a:xfrm>
            <a:off x="6029325" y="2017713"/>
            <a:ext cx="7938" cy="4762"/>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1" y="2"/>
                </a:cubicBezTo>
                <a:cubicBezTo>
                  <a:pt x="1" y="1"/>
                  <a:pt x="1"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30" name="Freeform 738"/>
          <p:cNvSpPr>
            <a:spLocks noChangeAspect="1"/>
          </p:cNvSpPr>
          <p:nvPr/>
        </p:nvSpPr>
        <p:spPr bwMode="auto">
          <a:xfrm>
            <a:off x="5705475" y="222885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31" name="Freeform 739"/>
          <p:cNvSpPr>
            <a:spLocks noChangeAspect="1"/>
          </p:cNvSpPr>
          <p:nvPr/>
        </p:nvSpPr>
        <p:spPr bwMode="auto">
          <a:xfrm>
            <a:off x="7070725" y="4152900"/>
            <a:ext cx="7938" cy="4763"/>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2"/>
                  <a:pt x="0" y="3"/>
                  <a:pt x="0" y="2"/>
                </a:cubicBezTo>
                <a:cubicBezTo>
                  <a:pt x="0" y="1"/>
                  <a:pt x="1" y="1"/>
                  <a:pt x="1" y="1"/>
                </a:cubicBezTo>
                <a:cubicBezTo>
                  <a:pt x="1" y="1"/>
                  <a:pt x="2" y="0"/>
                  <a:pt x="2"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32" name="Freeform 740"/>
          <p:cNvSpPr>
            <a:spLocks noChangeAspect="1"/>
          </p:cNvSpPr>
          <p:nvPr/>
        </p:nvSpPr>
        <p:spPr bwMode="auto">
          <a:xfrm>
            <a:off x="5170488" y="5664200"/>
            <a:ext cx="4762" cy="7938"/>
          </a:xfrm>
          <a:custGeom>
            <a:avLst/>
            <a:gdLst>
              <a:gd name="T0" fmla="*/ 2147483647 w 2"/>
              <a:gd name="T1" fmla="*/ 2147483647 h 3"/>
              <a:gd name="T2" fmla="*/ 0 w 2"/>
              <a:gd name="T3" fmla="*/ 2147483647 h 3"/>
              <a:gd name="T4" fmla="*/ 2147483647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1"/>
                  <a:pt x="0" y="1"/>
                  <a:pt x="1" y="1"/>
                </a:cubicBezTo>
                <a:cubicBezTo>
                  <a:pt x="1" y="1"/>
                  <a:pt x="2" y="0"/>
                  <a:pt x="2" y="1"/>
                </a:cubicBezTo>
                <a:cubicBezTo>
                  <a:pt x="2" y="2"/>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33" name="Freeform 741"/>
          <p:cNvSpPr>
            <a:spLocks noChangeAspect="1"/>
          </p:cNvSpPr>
          <p:nvPr/>
        </p:nvSpPr>
        <p:spPr bwMode="auto">
          <a:xfrm>
            <a:off x="957263" y="2714625"/>
            <a:ext cx="4762" cy="9525"/>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1" y="2"/>
                </a:cubicBezTo>
                <a:cubicBezTo>
                  <a:pt x="1" y="1"/>
                  <a:pt x="1" y="0"/>
                  <a:pt x="2"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34" name="Freeform 742"/>
          <p:cNvSpPr>
            <a:spLocks noChangeAspect="1"/>
          </p:cNvSpPr>
          <p:nvPr/>
        </p:nvSpPr>
        <p:spPr bwMode="auto">
          <a:xfrm>
            <a:off x="1482725" y="2757488"/>
            <a:ext cx="1588" cy="4762"/>
          </a:xfrm>
          <a:custGeom>
            <a:avLst/>
            <a:gdLst>
              <a:gd name="T0" fmla="*/ 2147483647 w 1"/>
              <a:gd name="T1" fmla="*/ 2147483647 h 3"/>
              <a:gd name="T2" fmla="*/ 0 w 1"/>
              <a:gd name="T3" fmla="*/ 2147483647 h 3"/>
              <a:gd name="T4" fmla="*/ 0 w 1"/>
              <a:gd name="T5" fmla="*/ 2147483647 h 3"/>
              <a:gd name="T6" fmla="*/ 0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535" name="Oval 743"/>
          <p:cNvSpPr>
            <a:spLocks noChangeAspect="1" noChangeArrowheads="1"/>
          </p:cNvSpPr>
          <p:nvPr/>
        </p:nvSpPr>
        <p:spPr bwMode="auto">
          <a:xfrm>
            <a:off x="1471613" y="2740025"/>
            <a:ext cx="3175" cy="4763"/>
          </a:xfrm>
          <a:prstGeom prst="ellipse">
            <a:avLst/>
          </a:prstGeom>
          <a:solidFill>
            <a:srgbClr val="B2B2B2"/>
          </a:solidFill>
          <a:ln w="3175" cap="rnd">
            <a:solidFill>
              <a:srgbClr val="B2B2B2"/>
            </a:solidFill>
            <a:round/>
            <a:headEnd/>
            <a:tailEnd/>
          </a:ln>
        </p:spPr>
        <p:txBody>
          <a:bodyPr/>
          <a:lstStyle/>
          <a:p>
            <a:endParaRPr lang="en-US"/>
          </a:p>
        </p:txBody>
      </p:sp>
      <p:sp>
        <p:nvSpPr>
          <p:cNvPr id="34536" name="Freeform 744"/>
          <p:cNvSpPr>
            <a:spLocks noChangeAspect="1"/>
          </p:cNvSpPr>
          <p:nvPr/>
        </p:nvSpPr>
        <p:spPr bwMode="auto">
          <a:xfrm>
            <a:off x="1465263" y="2736850"/>
            <a:ext cx="4762"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37" name="Freeform 745"/>
          <p:cNvSpPr>
            <a:spLocks noChangeAspect="1"/>
          </p:cNvSpPr>
          <p:nvPr/>
        </p:nvSpPr>
        <p:spPr bwMode="auto">
          <a:xfrm>
            <a:off x="1517650" y="2855913"/>
            <a:ext cx="1588"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38" name="Freeform 746"/>
          <p:cNvSpPr>
            <a:spLocks noChangeAspect="1"/>
          </p:cNvSpPr>
          <p:nvPr/>
        </p:nvSpPr>
        <p:spPr bwMode="auto">
          <a:xfrm>
            <a:off x="1603375" y="2957513"/>
            <a:ext cx="1588" cy="3175"/>
          </a:xfrm>
          <a:custGeom>
            <a:avLst/>
            <a:gdLst>
              <a:gd name="T0" fmla="*/ 2147483647 w 1"/>
              <a:gd name="T1" fmla="*/ 2147483647 h 2"/>
              <a:gd name="T2" fmla="*/ 2147483647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0" y="2"/>
                  <a:pt x="0" y="2"/>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39" name="Freeform 747"/>
          <p:cNvSpPr>
            <a:spLocks noChangeAspect="1"/>
          </p:cNvSpPr>
          <p:nvPr/>
        </p:nvSpPr>
        <p:spPr bwMode="auto">
          <a:xfrm>
            <a:off x="3535363" y="2366963"/>
            <a:ext cx="9525" cy="7937"/>
          </a:xfrm>
          <a:custGeom>
            <a:avLst/>
            <a:gdLst>
              <a:gd name="T0" fmla="*/ 2147483647 w 5"/>
              <a:gd name="T1" fmla="*/ 2147483647 h 4"/>
              <a:gd name="T2" fmla="*/ 2147483647 w 5"/>
              <a:gd name="T3" fmla="*/ 2147483647 h 4"/>
              <a:gd name="T4" fmla="*/ 2147483647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540" name="Freeform 748"/>
          <p:cNvSpPr>
            <a:spLocks noChangeAspect="1"/>
          </p:cNvSpPr>
          <p:nvPr/>
        </p:nvSpPr>
        <p:spPr bwMode="auto">
          <a:xfrm>
            <a:off x="3924300" y="1933575"/>
            <a:ext cx="4763" cy="4763"/>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1"/>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41" name="Freeform 749"/>
          <p:cNvSpPr>
            <a:spLocks noChangeAspect="1"/>
          </p:cNvSpPr>
          <p:nvPr/>
        </p:nvSpPr>
        <p:spPr bwMode="auto">
          <a:xfrm>
            <a:off x="3913188" y="1927225"/>
            <a:ext cx="7937" cy="4763"/>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1"/>
                  <a:pt x="0" y="1"/>
                  <a:pt x="0" y="1"/>
                </a:cubicBezTo>
                <a:cubicBezTo>
                  <a:pt x="0" y="0"/>
                  <a:pt x="1" y="0"/>
                  <a:pt x="2" y="0"/>
                </a:cubicBezTo>
                <a:cubicBezTo>
                  <a:pt x="2"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42" name="Freeform 750"/>
          <p:cNvSpPr>
            <a:spLocks noChangeAspect="1"/>
          </p:cNvSpPr>
          <p:nvPr/>
        </p:nvSpPr>
        <p:spPr bwMode="auto">
          <a:xfrm>
            <a:off x="3903663" y="1924050"/>
            <a:ext cx="7937"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1"/>
                  <a:pt x="3" y="1"/>
                  <a:pt x="2" y="2"/>
                </a:cubicBezTo>
                <a:cubicBezTo>
                  <a:pt x="2" y="2"/>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43" name="Freeform 751"/>
          <p:cNvSpPr>
            <a:spLocks noChangeAspect="1"/>
          </p:cNvSpPr>
          <p:nvPr/>
        </p:nvSpPr>
        <p:spPr bwMode="auto">
          <a:xfrm>
            <a:off x="3959225" y="2005013"/>
            <a:ext cx="4763" cy="6350"/>
          </a:xfrm>
          <a:custGeom>
            <a:avLst/>
            <a:gdLst>
              <a:gd name="T0" fmla="*/ 2147483647 w 2"/>
              <a:gd name="T1" fmla="*/ 2147483647 h 2"/>
              <a:gd name="T2" fmla="*/ 0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0" y="2"/>
                </a:cubicBezTo>
                <a:cubicBezTo>
                  <a:pt x="0" y="2"/>
                  <a:pt x="0" y="1"/>
                  <a:pt x="0" y="1"/>
                </a:cubicBezTo>
                <a:cubicBezTo>
                  <a:pt x="0" y="0"/>
                  <a:pt x="0" y="0"/>
                  <a:pt x="1" y="0"/>
                </a:cubicBezTo>
                <a:cubicBezTo>
                  <a:pt x="2"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44" name="Freeform 752"/>
          <p:cNvSpPr>
            <a:spLocks noChangeAspect="1"/>
          </p:cNvSpPr>
          <p:nvPr/>
        </p:nvSpPr>
        <p:spPr bwMode="auto">
          <a:xfrm>
            <a:off x="3940175" y="1846263"/>
            <a:ext cx="1588" cy="1587"/>
          </a:xfrm>
          <a:custGeom>
            <a:avLst/>
            <a:gdLst>
              <a:gd name="T0" fmla="*/ 2147483647 w 1"/>
              <a:gd name="T1" fmla="*/ 2147483647 h 2"/>
              <a:gd name="T2" fmla="*/ 0 w 1"/>
              <a:gd name="T3" fmla="*/ 2147483647 h 2"/>
              <a:gd name="T4" fmla="*/ 0 w 1"/>
              <a:gd name="T5" fmla="*/ 2147483647 h 2"/>
              <a:gd name="T6" fmla="*/ 2147483647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45" name="Freeform 753"/>
          <p:cNvSpPr>
            <a:spLocks noChangeAspect="1"/>
          </p:cNvSpPr>
          <p:nvPr/>
        </p:nvSpPr>
        <p:spPr bwMode="auto">
          <a:xfrm>
            <a:off x="3946525" y="1844675"/>
            <a:ext cx="3175" cy="3175"/>
          </a:xfrm>
          <a:custGeom>
            <a:avLst/>
            <a:gdLst>
              <a:gd name="T0" fmla="*/ 2147483647 w 2"/>
              <a:gd name="T1" fmla="*/ 2147483647 h 3"/>
              <a:gd name="T2" fmla="*/ 2147483647 w 2"/>
              <a:gd name="T3" fmla="*/ 2147483647 h 3"/>
              <a:gd name="T4" fmla="*/ 2147483647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3"/>
                  <a:pt x="2" y="3"/>
                </a:cubicBezTo>
                <a:cubicBezTo>
                  <a:pt x="1" y="3"/>
                  <a:pt x="1" y="2"/>
                  <a:pt x="1" y="2"/>
                </a:cubicBezTo>
                <a:cubicBezTo>
                  <a:pt x="1"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46" name="Freeform 754"/>
          <p:cNvSpPr>
            <a:spLocks noChangeAspect="1"/>
          </p:cNvSpPr>
          <p:nvPr/>
        </p:nvSpPr>
        <p:spPr bwMode="auto">
          <a:xfrm>
            <a:off x="3956050" y="1857375"/>
            <a:ext cx="3175" cy="6350"/>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1" y="3"/>
                </a:cubicBezTo>
                <a:cubicBezTo>
                  <a:pt x="0" y="2"/>
                  <a:pt x="0" y="2"/>
                  <a:pt x="1" y="1"/>
                </a:cubicBezTo>
                <a:cubicBezTo>
                  <a:pt x="1" y="1"/>
                  <a:pt x="2" y="0"/>
                  <a:pt x="2"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47" name="Freeform 755"/>
          <p:cNvSpPr>
            <a:spLocks noChangeAspect="1"/>
          </p:cNvSpPr>
          <p:nvPr/>
        </p:nvSpPr>
        <p:spPr bwMode="auto">
          <a:xfrm>
            <a:off x="3927475" y="1854200"/>
            <a:ext cx="3175" cy="1588"/>
          </a:xfrm>
          <a:custGeom>
            <a:avLst/>
            <a:gdLst>
              <a:gd name="T0" fmla="*/ 2147483647 w 3"/>
              <a:gd name="T1" fmla="*/ 2147483647 h 1"/>
              <a:gd name="T2" fmla="*/ 0 w 3"/>
              <a:gd name="T3" fmla="*/ 2147483647 h 1"/>
              <a:gd name="T4" fmla="*/ 2147483647 w 3"/>
              <a:gd name="T5" fmla="*/ 0 h 1"/>
              <a:gd name="T6" fmla="*/ 2147483647 w 3"/>
              <a:gd name="T7" fmla="*/ 0 h 1"/>
              <a:gd name="T8" fmla="*/ 2147483647 w 3"/>
              <a:gd name="T9" fmla="*/ 2147483647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0"/>
                </a:cubicBezTo>
                <a:cubicBezTo>
                  <a:pt x="3" y="1"/>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48" name="Freeform 756"/>
          <p:cNvSpPr>
            <a:spLocks noChangeAspect="1"/>
          </p:cNvSpPr>
          <p:nvPr/>
        </p:nvSpPr>
        <p:spPr bwMode="auto">
          <a:xfrm>
            <a:off x="3952875" y="1846263"/>
            <a:ext cx="4763" cy="6350"/>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3"/>
                </a:cubicBezTo>
                <a:cubicBezTo>
                  <a:pt x="0" y="2"/>
                  <a:pt x="1" y="2"/>
                  <a:pt x="1" y="2"/>
                </a:cubicBezTo>
                <a:cubicBezTo>
                  <a:pt x="1" y="1"/>
                  <a:pt x="2" y="0"/>
                  <a:pt x="2" y="1"/>
                </a:cubicBezTo>
                <a:cubicBezTo>
                  <a:pt x="3" y="2"/>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49" name="Freeform 757"/>
          <p:cNvSpPr>
            <a:spLocks noChangeAspect="1"/>
          </p:cNvSpPr>
          <p:nvPr/>
        </p:nvSpPr>
        <p:spPr bwMode="auto">
          <a:xfrm>
            <a:off x="3968750" y="1835150"/>
            <a:ext cx="4763" cy="3175"/>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50" name="Freeform 758"/>
          <p:cNvSpPr>
            <a:spLocks noChangeAspect="1"/>
          </p:cNvSpPr>
          <p:nvPr/>
        </p:nvSpPr>
        <p:spPr bwMode="auto">
          <a:xfrm>
            <a:off x="3946525" y="1820863"/>
            <a:ext cx="9525" cy="9525"/>
          </a:xfrm>
          <a:custGeom>
            <a:avLst/>
            <a:gdLst>
              <a:gd name="T0" fmla="*/ 2147483647 w 3"/>
              <a:gd name="T1" fmla="*/ 2147483647 h 4"/>
              <a:gd name="T2" fmla="*/ 2147483647 w 3"/>
              <a:gd name="T3" fmla="*/ 2147483647 h 4"/>
              <a:gd name="T4" fmla="*/ 0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4"/>
                </a:cubicBezTo>
                <a:cubicBezTo>
                  <a:pt x="0" y="3"/>
                  <a:pt x="0" y="3"/>
                  <a:pt x="0" y="2"/>
                </a:cubicBezTo>
                <a:cubicBezTo>
                  <a:pt x="1" y="1"/>
                  <a:pt x="1" y="0"/>
                  <a:pt x="2" y="1"/>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51" name="Freeform 759"/>
          <p:cNvSpPr>
            <a:spLocks noChangeAspect="1"/>
          </p:cNvSpPr>
          <p:nvPr/>
        </p:nvSpPr>
        <p:spPr bwMode="auto">
          <a:xfrm>
            <a:off x="3195638" y="2036763"/>
            <a:ext cx="4762"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1"/>
                </a:cubicBezTo>
                <a:cubicBezTo>
                  <a:pt x="2" y="2"/>
                  <a:pt x="2" y="2"/>
                  <a:pt x="1" y="2"/>
                </a:cubicBezTo>
                <a:cubicBezTo>
                  <a:pt x="1" y="2"/>
                  <a:pt x="0" y="1"/>
                  <a:pt x="0" y="1"/>
                </a:cubicBezTo>
                <a:cubicBezTo>
                  <a:pt x="1"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52" name="Freeform 760"/>
          <p:cNvSpPr>
            <a:spLocks noChangeAspect="1"/>
          </p:cNvSpPr>
          <p:nvPr/>
        </p:nvSpPr>
        <p:spPr bwMode="auto">
          <a:xfrm>
            <a:off x="2082800" y="1898650"/>
            <a:ext cx="6350" cy="4763"/>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2" y="2"/>
                  <a:pt x="1" y="2"/>
                </a:cubicBezTo>
                <a:cubicBezTo>
                  <a:pt x="1" y="2"/>
                  <a:pt x="0" y="2"/>
                  <a:pt x="0" y="1"/>
                </a:cubicBezTo>
                <a:cubicBezTo>
                  <a:pt x="0"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53" name="Freeform 761"/>
          <p:cNvSpPr>
            <a:spLocks noChangeAspect="1"/>
          </p:cNvSpPr>
          <p:nvPr/>
        </p:nvSpPr>
        <p:spPr bwMode="auto">
          <a:xfrm>
            <a:off x="2274888" y="1901825"/>
            <a:ext cx="3175" cy="3175"/>
          </a:xfrm>
          <a:custGeom>
            <a:avLst/>
            <a:gdLst>
              <a:gd name="T0" fmla="*/ 2147483647 w 2"/>
              <a:gd name="T1" fmla="*/ 0 h 2"/>
              <a:gd name="T2" fmla="*/ 2147483647 w 2"/>
              <a:gd name="T3" fmla="*/ 0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2"/>
                </a:cubicBezTo>
                <a:cubicBezTo>
                  <a:pt x="1" y="2"/>
                  <a:pt x="0" y="2"/>
                  <a:pt x="0" y="1"/>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554" name="Freeform 762"/>
          <p:cNvSpPr>
            <a:spLocks noChangeAspect="1"/>
          </p:cNvSpPr>
          <p:nvPr/>
        </p:nvSpPr>
        <p:spPr bwMode="auto">
          <a:xfrm>
            <a:off x="2398713" y="1908175"/>
            <a:ext cx="4762" cy="3175"/>
          </a:xfrm>
          <a:custGeom>
            <a:avLst/>
            <a:gdLst>
              <a:gd name="T0" fmla="*/ 2147483647 w 2"/>
              <a:gd name="T1" fmla="*/ 0 h 2"/>
              <a:gd name="T2" fmla="*/ 2147483647 w 2"/>
              <a:gd name="T3" fmla="*/ 0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1"/>
                </a:cubicBezTo>
                <a:cubicBezTo>
                  <a:pt x="1" y="2"/>
                  <a:pt x="0" y="2"/>
                  <a:pt x="0" y="1"/>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555" name="Freeform 763"/>
          <p:cNvSpPr>
            <a:spLocks noChangeAspect="1"/>
          </p:cNvSpPr>
          <p:nvPr/>
        </p:nvSpPr>
        <p:spPr bwMode="auto">
          <a:xfrm>
            <a:off x="2422525" y="1951038"/>
            <a:ext cx="3175" cy="3175"/>
          </a:xfrm>
          <a:custGeom>
            <a:avLst/>
            <a:gdLst>
              <a:gd name="T0" fmla="*/ 0 w 2"/>
              <a:gd name="T1" fmla="*/ 2147483647 h 2"/>
              <a:gd name="T2" fmla="*/ 2147483647 w 2"/>
              <a:gd name="T3" fmla="*/ 0 h 2"/>
              <a:gd name="T4" fmla="*/ 2147483647 w 2"/>
              <a:gd name="T5" fmla="*/ 2147483647 h 2"/>
              <a:gd name="T6" fmla="*/ 2147483647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0"/>
                  <a:pt x="1" y="0"/>
                </a:cubicBezTo>
                <a:cubicBezTo>
                  <a:pt x="1" y="0"/>
                  <a:pt x="2" y="0"/>
                  <a:pt x="2" y="1"/>
                </a:cubicBezTo>
                <a:cubicBezTo>
                  <a:pt x="2" y="1"/>
                  <a:pt x="2" y="2"/>
                  <a:pt x="1" y="2"/>
                </a:cubicBezTo>
                <a:cubicBezTo>
                  <a:pt x="0" y="2"/>
                  <a:pt x="0" y="1"/>
                  <a:pt x="0" y="1"/>
                </a:cubicBezTo>
                <a:close/>
              </a:path>
            </a:pathLst>
          </a:custGeom>
          <a:solidFill>
            <a:srgbClr val="B2B2B2"/>
          </a:solidFill>
          <a:ln w="3175" cap="rnd">
            <a:solidFill>
              <a:srgbClr val="B2B2B2"/>
            </a:solidFill>
            <a:round/>
            <a:headEnd/>
            <a:tailEnd/>
          </a:ln>
        </p:spPr>
        <p:txBody>
          <a:bodyPr/>
          <a:lstStyle/>
          <a:p>
            <a:endParaRPr lang="en-US"/>
          </a:p>
        </p:txBody>
      </p:sp>
      <p:sp>
        <p:nvSpPr>
          <p:cNvPr id="34556" name="Freeform 764"/>
          <p:cNvSpPr>
            <a:spLocks noChangeAspect="1"/>
          </p:cNvSpPr>
          <p:nvPr/>
        </p:nvSpPr>
        <p:spPr bwMode="auto">
          <a:xfrm>
            <a:off x="2473325" y="1849438"/>
            <a:ext cx="4763" cy="6350"/>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2"/>
                </a:moveTo>
                <a:cubicBezTo>
                  <a:pt x="0" y="2"/>
                  <a:pt x="0" y="1"/>
                  <a:pt x="0" y="1"/>
                </a:cubicBezTo>
                <a:cubicBezTo>
                  <a:pt x="1" y="0"/>
                  <a:pt x="1" y="1"/>
                  <a:pt x="2" y="1"/>
                </a:cubicBezTo>
                <a:cubicBezTo>
                  <a:pt x="2" y="2"/>
                  <a:pt x="2" y="3"/>
                  <a:pt x="2" y="3"/>
                </a:cubicBezTo>
                <a:cubicBezTo>
                  <a:pt x="1" y="3"/>
                  <a:pt x="0" y="2"/>
                  <a:pt x="0" y="2"/>
                </a:cubicBezTo>
                <a:close/>
              </a:path>
            </a:pathLst>
          </a:custGeom>
          <a:solidFill>
            <a:srgbClr val="B2B2B2"/>
          </a:solidFill>
          <a:ln w="3175" cap="rnd">
            <a:solidFill>
              <a:srgbClr val="B2B2B2"/>
            </a:solidFill>
            <a:round/>
            <a:headEnd/>
            <a:tailEnd/>
          </a:ln>
        </p:spPr>
        <p:txBody>
          <a:bodyPr/>
          <a:lstStyle/>
          <a:p>
            <a:endParaRPr lang="en-US"/>
          </a:p>
        </p:txBody>
      </p:sp>
      <p:sp>
        <p:nvSpPr>
          <p:cNvPr id="34557" name="Freeform 765"/>
          <p:cNvSpPr>
            <a:spLocks noChangeAspect="1"/>
          </p:cNvSpPr>
          <p:nvPr/>
        </p:nvSpPr>
        <p:spPr bwMode="auto">
          <a:xfrm>
            <a:off x="2470150" y="1754188"/>
            <a:ext cx="11113"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2"/>
                  <a:pt x="1" y="1"/>
                </a:cubicBezTo>
                <a:cubicBezTo>
                  <a:pt x="1" y="0"/>
                  <a:pt x="3" y="0"/>
                  <a:pt x="3" y="1"/>
                </a:cubicBezTo>
                <a:cubicBezTo>
                  <a:pt x="4" y="1"/>
                  <a:pt x="6" y="2"/>
                  <a:pt x="5" y="4"/>
                </a:cubicBezTo>
                <a:cubicBezTo>
                  <a:pt x="5" y="5"/>
                  <a:pt x="3" y="4"/>
                  <a:pt x="2" y="4"/>
                </a:cubicBezTo>
                <a:close/>
              </a:path>
            </a:pathLst>
          </a:custGeom>
          <a:solidFill>
            <a:srgbClr val="B2B2B2"/>
          </a:solidFill>
          <a:ln w="3175" cap="rnd">
            <a:solidFill>
              <a:srgbClr val="B2B2B2"/>
            </a:solidFill>
            <a:round/>
            <a:headEnd/>
            <a:tailEnd/>
          </a:ln>
        </p:spPr>
        <p:txBody>
          <a:bodyPr/>
          <a:lstStyle/>
          <a:p>
            <a:endParaRPr lang="en-US"/>
          </a:p>
        </p:txBody>
      </p:sp>
      <p:sp>
        <p:nvSpPr>
          <p:cNvPr id="34558" name="Freeform 766"/>
          <p:cNvSpPr>
            <a:spLocks noChangeAspect="1"/>
          </p:cNvSpPr>
          <p:nvPr/>
        </p:nvSpPr>
        <p:spPr bwMode="auto">
          <a:xfrm>
            <a:off x="2870200" y="1828800"/>
            <a:ext cx="6350" cy="6350"/>
          </a:xfrm>
          <a:custGeom>
            <a:avLst/>
            <a:gdLst>
              <a:gd name="T0" fmla="*/ 2147483647 w 4"/>
              <a:gd name="T1" fmla="*/ 2147483647 h 3"/>
              <a:gd name="T2" fmla="*/ 2147483647 w 4"/>
              <a:gd name="T3" fmla="*/ 0 h 3"/>
              <a:gd name="T4" fmla="*/ 2147483647 w 4"/>
              <a:gd name="T5" fmla="*/ 0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2"/>
                </a:moveTo>
                <a:cubicBezTo>
                  <a:pt x="1" y="1"/>
                  <a:pt x="0" y="1"/>
                  <a:pt x="1" y="0"/>
                </a:cubicBezTo>
                <a:cubicBezTo>
                  <a:pt x="1" y="0"/>
                  <a:pt x="2" y="0"/>
                  <a:pt x="2" y="0"/>
                </a:cubicBezTo>
                <a:cubicBezTo>
                  <a:pt x="3" y="1"/>
                  <a:pt x="4" y="1"/>
                  <a:pt x="3" y="2"/>
                </a:cubicBezTo>
                <a:cubicBezTo>
                  <a:pt x="3" y="3"/>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59" name="Freeform 767"/>
          <p:cNvSpPr>
            <a:spLocks noChangeAspect="1"/>
          </p:cNvSpPr>
          <p:nvPr/>
        </p:nvSpPr>
        <p:spPr bwMode="auto">
          <a:xfrm>
            <a:off x="2644775" y="1882775"/>
            <a:ext cx="9525" cy="7938"/>
          </a:xfrm>
          <a:custGeom>
            <a:avLst/>
            <a:gdLst>
              <a:gd name="T0" fmla="*/ 2147483647 w 4"/>
              <a:gd name="T1" fmla="*/ 2147483647 h 4"/>
              <a:gd name="T2" fmla="*/ 0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3"/>
                </a:moveTo>
                <a:cubicBezTo>
                  <a:pt x="1" y="2"/>
                  <a:pt x="0" y="1"/>
                  <a:pt x="0" y="1"/>
                </a:cubicBezTo>
                <a:cubicBezTo>
                  <a:pt x="0" y="0"/>
                  <a:pt x="1" y="0"/>
                  <a:pt x="2" y="1"/>
                </a:cubicBezTo>
                <a:cubicBezTo>
                  <a:pt x="3" y="1"/>
                  <a:pt x="4" y="2"/>
                  <a:pt x="4" y="3"/>
                </a:cubicBezTo>
                <a:cubicBezTo>
                  <a:pt x="4" y="4"/>
                  <a:pt x="2" y="3"/>
                  <a:pt x="1" y="3"/>
                </a:cubicBezTo>
                <a:close/>
              </a:path>
            </a:pathLst>
          </a:custGeom>
          <a:solidFill>
            <a:srgbClr val="B2B2B2"/>
          </a:solidFill>
          <a:ln w="3175" cap="rnd">
            <a:solidFill>
              <a:srgbClr val="B2B2B2"/>
            </a:solidFill>
            <a:round/>
            <a:headEnd/>
            <a:tailEnd/>
          </a:ln>
        </p:spPr>
        <p:txBody>
          <a:bodyPr/>
          <a:lstStyle/>
          <a:p>
            <a:endParaRPr lang="en-US"/>
          </a:p>
        </p:txBody>
      </p:sp>
      <p:sp>
        <p:nvSpPr>
          <p:cNvPr id="34560" name="Freeform 768"/>
          <p:cNvSpPr>
            <a:spLocks noChangeAspect="1"/>
          </p:cNvSpPr>
          <p:nvPr/>
        </p:nvSpPr>
        <p:spPr bwMode="auto">
          <a:xfrm>
            <a:off x="2308225" y="1852613"/>
            <a:ext cx="6350" cy="6350"/>
          </a:xfrm>
          <a:custGeom>
            <a:avLst/>
            <a:gdLst>
              <a:gd name="T0" fmla="*/ 2147483647 w 3"/>
              <a:gd name="T1" fmla="*/ 2147483647 h 4"/>
              <a:gd name="T2" fmla="*/ 2147483647 w 3"/>
              <a:gd name="T3" fmla="*/ 0 h 4"/>
              <a:gd name="T4" fmla="*/ 2147483647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1"/>
                </a:moveTo>
                <a:cubicBezTo>
                  <a:pt x="1" y="0"/>
                  <a:pt x="2" y="0"/>
                  <a:pt x="3" y="0"/>
                </a:cubicBezTo>
                <a:cubicBezTo>
                  <a:pt x="3" y="1"/>
                  <a:pt x="3" y="2"/>
                  <a:pt x="2" y="2"/>
                </a:cubicBezTo>
                <a:cubicBezTo>
                  <a:pt x="2" y="3"/>
                  <a:pt x="1" y="4"/>
                  <a:pt x="1" y="3"/>
                </a:cubicBezTo>
                <a:cubicBezTo>
                  <a:pt x="0" y="2"/>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61" name="Freeform 769"/>
          <p:cNvSpPr>
            <a:spLocks noChangeAspect="1"/>
          </p:cNvSpPr>
          <p:nvPr/>
        </p:nvSpPr>
        <p:spPr bwMode="auto">
          <a:xfrm>
            <a:off x="2093913" y="1901825"/>
            <a:ext cx="4762"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2" y="2"/>
                  <a:pt x="2" y="2"/>
                  <a:pt x="1" y="2"/>
                </a:cubicBezTo>
                <a:cubicBezTo>
                  <a:pt x="1" y="2"/>
                  <a:pt x="0" y="1"/>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62" name="Freeform 770"/>
          <p:cNvSpPr>
            <a:spLocks noChangeAspect="1"/>
          </p:cNvSpPr>
          <p:nvPr/>
        </p:nvSpPr>
        <p:spPr bwMode="auto">
          <a:xfrm>
            <a:off x="1968500" y="2279650"/>
            <a:ext cx="9525"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2"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63" name="Freeform 771"/>
          <p:cNvSpPr>
            <a:spLocks noChangeAspect="1"/>
          </p:cNvSpPr>
          <p:nvPr/>
        </p:nvSpPr>
        <p:spPr bwMode="auto">
          <a:xfrm>
            <a:off x="2016125" y="2270125"/>
            <a:ext cx="4763" cy="1588"/>
          </a:xfrm>
          <a:custGeom>
            <a:avLst/>
            <a:gdLst>
              <a:gd name="T0" fmla="*/ 2147483647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1"/>
                </a:cubicBezTo>
                <a:cubicBezTo>
                  <a:pt x="1" y="0"/>
                  <a:pt x="2" y="0"/>
                  <a:pt x="2" y="1"/>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64" name="Freeform 772"/>
          <p:cNvSpPr>
            <a:spLocks noChangeAspect="1"/>
          </p:cNvSpPr>
          <p:nvPr/>
        </p:nvSpPr>
        <p:spPr bwMode="auto">
          <a:xfrm>
            <a:off x="1981200" y="2279650"/>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65" name="Freeform 773"/>
          <p:cNvSpPr>
            <a:spLocks noChangeAspect="1"/>
          </p:cNvSpPr>
          <p:nvPr/>
        </p:nvSpPr>
        <p:spPr bwMode="auto">
          <a:xfrm>
            <a:off x="2265363" y="2232025"/>
            <a:ext cx="4762"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1" y="4"/>
                </a:cubicBezTo>
                <a:cubicBezTo>
                  <a:pt x="0" y="4"/>
                  <a:pt x="0" y="3"/>
                  <a:pt x="0" y="2"/>
                </a:cubicBezTo>
                <a:cubicBezTo>
                  <a:pt x="0" y="2"/>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66" name="Freeform 774"/>
          <p:cNvSpPr>
            <a:spLocks noChangeAspect="1"/>
          </p:cNvSpPr>
          <p:nvPr/>
        </p:nvSpPr>
        <p:spPr bwMode="auto">
          <a:xfrm>
            <a:off x="2133600" y="2111375"/>
            <a:ext cx="1588" cy="4763"/>
          </a:xfrm>
          <a:custGeom>
            <a:avLst/>
            <a:gdLst>
              <a:gd name="T0" fmla="*/ 2147483647 w 1"/>
              <a:gd name="T1" fmla="*/ 2147483647 h 3"/>
              <a:gd name="T2" fmla="*/ 0 w 1"/>
              <a:gd name="T3" fmla="*/ 2147483647 h 3"/>
              <a:gd name="T4" fmla="*/ 0 w 1"/>
              <a:gd name="T5" fmla="*/ 2147483647 h 3"/>
              <a:gd name="T6" fmla="*/ 0 w 1"/>
              <a:gd name="T7" fmla="*/ 2147483647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0" y="1"/>
                </a:cubicBezTo>
                <a:cubicBezTo>
                  <a:pt x="1"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67" name="Freeform 775"/>
          <p:cNvSpPr>
            <a:spLocks noChangeAspect="1"/>
          </p:cNvSpPr>
          <p:nvPr/>
        </p:nvSpPr>
        <p:spPr bwMode="auto">
          <a:xfrm>
            <a:off x="2155825" y="2051050"/>
            <a:ext cx="4763" cy="3175"/>
          </a:xfrm>
          <a:custGeom>
            <a:avLst/>
            <a:gdLst>
              <a:gd name="T0" fmla="*/ 2147483647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3" y="0"/>
                  <a:pt x="3" y="1"/>
                </a:cubicBezTo>
                <a:cubicBezTo>
                  <a:pt x="3"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68" name="Freeform 776"/>
          <p:cNvSpPr>
            <a:spLocks noChangeAspect="1"/>
          </p:cNvSpPr>
          <p:nvPr/>
        </p:nvSpPr>
        <p:spPr bwMode="auto">
          <a:xfrm>
            <a:off x="1924050" y="1957388"/>
            <a:ext cx="4763" cy="3175"/>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1" y="0"/>
                  <a:pt x="2" y="0"/>
                  <a:pt x="3"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69" name="Freeform 777"/>
          <p:cNvSpPr>
            <a:spLocks noChangeAspect="1"/>
          </p:cNvSpPr>
          <p:nvPr/>
        </p:nvSpPr>
        <p:spPr bwMode="auto">
          <a:xfrm>
            <a:off x="2265363" y="2184400"/>
            <a:ext cx="4762" cy="3175"/>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2" y="2"/>
                </a:cubicBezTo>
                <a:cubicBezTo>
                  <a:pt x="1" y="2"/>
                  <a:pt x="1" y="2"/>
                  <a:pt x="1" y="1"/>
                </a:cubicBezTo>
                <a:cubicBezTo>
                  <a:pt x="1"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70" name="Freeform 778"/>
          <p:cNvSpPr>
            <a:spLocks noChangeAspect="1"/>
          </p:cNvSpPr>
          <p:nvPr/>
        </p:nvSpPr>
        <p:spPr bwMode="auto">
          <a:xfrm>
            <a:off x="2317750" y="2036763"/>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1" y="1"/>
                  <a:pt x="1" y="0"/>
                </a:cubicBezTo>
                <a:cubicBezTo>
                  <a:pt x="1" y="0"/>
                  <a:pt x="2" y="0"/>
                  <a:pt x="3" y="1"/>
                </a:cubicBezTo>
                <a:cubicBezTo>
                  <a:pt x="3"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71" name="Freeform 779"/>
          <p:cNvSpPr>
            <a:spLocks noChangeAspect="1"/>
          </p:cNvSpPr>
          <p:nvPr/>
        </p:nvSpPr>
        <p:spPr bwMode="auto">
          <a:xfrm>
            <a:off x="2371725" y="2082800"/>
            <a:ext cx="4763" cy="4763"/>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2" y="3"/>
                  <a:pt x="1" y="3"/>
                </a:cubicBezTo>
                <a:cubicBezTo>
                  <a:pt x="0" y="2"/>
                  <a:pt x="0" y="2"/>
                  <a:pt x="0" y="1"/>
                </a:cubicBezTo>
                <a:cubicBezTo>
                  <a:pt x="0" y="1"/>
                  <a:pt x="0" y="0"/>
                  <a:pt x="1" y="0"/>
                </a:cubicBezTo>
                <a:cubicBezTo>
                  <a:pt x="3" y="0"/>
                  <a:pt x="3"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72" name="Freeform 780"/>
          <p:cNvSpPr>
            <a:spLocks noChangeAspect="1"/>
          </p:cNvSpPr>
          <p:nvPr/>
        </p:nvSpPr>
        <p:spPr bwMode="auto">
          <a:xfrm>
            <a:off x="2519363" y="2028825"/>
            <a:ext cx="4762" cy="3175"/>
          </a:xfrm>
          <a:custGeom>
            <a:avLst/>
            <a:gdLst>
              <a:gd name="T0" fmla="*/ 2147483647 w 3"/>
              <a:gd name="T1" fmla="*/ 0 h 1"/>
              <a:gd name="T2" fmla="*/ 2147483647 w 3"/>
              <a:gd name="T3" fmla="*/ 2147483647 h 1"/>
              <a:gd name="T4" fmla="*/ 2147483647 w 3"/>
              <a:gd name="T5" fmla="*/ 2147483647 h 1"/>
              <a:gd name="T6" fmla="*/ 0 w 3"/>
              <a:gd name="T7" fmla="*/ 2147483647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cubicBezTo>
                  <a:pt x="2" y="0"/>
                  <a:pt x="3" y="0"/>
                  <a:pt x="3" y="1"/>
                </a:cubicBezTo>
                <a:cubicBezTo>
                  <a:pt x="2" y="1"/>
                  <a:pt x="2" y="1"/>
                  <a:pt x="1" y="1"/>
                </a:cubicBezTo>
                <a:cubicBezTo>
                  <a:pt x="1" y="1"/>
                  <a:pt x="0" y="1"/>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73" name="Freeform 781"/>
          <p:cNvSpPr>
            <a:spLocks noChangeAspect="1"/>
          </p:cNvSpPr>
          <p:nvPr/>
        </p:nvSpPr>
        <p:spPr bwMode="auto">
          <a:xfrm>
            <a:off x="2725738" y="2098675"/>
            <a:ext cx="4762" cy="3175"/>
          </a:xfrm>
          <a:custGeom>
            <a:avLst/>
            <a:gdLst>
              <a:gd name="T0" fmla="*/ 2147483647 w 3"/>
              <a:gd name="T1" fmla="*/ 2147483647 h 2"/>
              <a:gd name="T2" fmla="*/ 0 w 3"/>
              <a:gd name="T3" fmla="*/ 2147483647 h 2"/>
              <a:gd name="T4" fmla="*/ 2147483647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1" y="1"/>
                  <a:pt x="1" y="1"/>
                  <a:pt x="2" y="1"/>
                </a:cubicBezTo>
                <a:cubicBezTo>
                  <a:pt x="2" y="0"/>
                  <a:pt x="3" y="1"/>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74" name="Freeform 782"/>
          <p:cNvSpPr>
            <a:spLocks noChangeAspect="1"/>
          </p:cNvSpPr>
          <p:nvPr/>
        </p:nvSpPr>
        <p:spPr bwMode="auto">
          <a:xfrm>
            <a:off x="2943225" y="2212975"/>
            <a:ext cx="6350"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575" name="Freeform 783"/>
          <p:cNvSpPr>
            <a:spLocks noChangeAspect="1"/>
          </p:cNvSpPr>
          <p:nvPr/>
        </p:nvSpPr>
        <p:spPr bwMode="auto">
          <a:xfrm>
            <a:off x="2933700" y="2209800"/>
            <a:ext cx="6350" cy="4763"/>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76" name="Freeform 784"/>
          <p:cNvSpPr>
            <a:spLocks noChangeAspect="1"/>
          </p:cNvSpPr>
          <p:nvPr/>
        </p:nvSpPr>
        <p:spPr bwMode="auto">
          <a:xfrm>
            <a:off x="2973388" y="2436813"/>
            <a:ext cx="3175"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0" y="2"/>
                </a:cubicBezTo>
                <a:cubicBezTo>
                  <a:pt x="0" y="1"/>
                  <a:pt x="0" y="0"/>
                  <a:pt x="1"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77" name="Freeform 785"/>
          <p:cNvSpPr>
            <a:spLocks noChangeAspect="1"/>
          </p:cNvSpPr>
          <p:nvPr/>
        </p:nvSpPr>
        <p:spPr bwMode="auto">
          <a:xfrm>
            <a:off x="2967038" y="2419350"/>
            <a:ext cx="4762" cy="6350"/>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78" name="Freeform 786"/>
          <p:cNvSpPr>
            <a:spLocks noChangeAspect="1"/>
          </p:cNvSpPr>
          <p:nvPr/>
        </p:nvSpPr>
        <p:spPr bwMode="auto">
          <a:xfrm>
            <a:off x="2914650" y="2462213"/>
            <a:ext cx="1588" cy="3175"/>
          </a:xfrm>
          <a:custGeom>
            <a:avLst/>
            <a:gdLst>
              <a:gd name="T0" fmla="*/ 2147483647 w 2"/>
              <a:gd name="T1" fmla="*/ 2147483647 h 3"/>
              <a:gd name="T2" fmla="*/ 2147483647 w 2"/>
              <a:gd name="T3" fmla="*/ 2147483647 h 3"/>
              <a:gd name="T4" fmla="*/ 2147483647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1" y="2"/>
                </a:cubicBezTo>
                <a:cubicBezTo>
                  <a:pt x="1"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79" name="Freeform 787"/>
          <p:cNvSpPr>
            <a:spLocks noChangeAspect="1"/>
          </p:cNvSpPr>
          <p:nvPr/>
        </p:nvSpPr>
        <p:spPr bwMode="auto">
          <a:xfrm>
            <a:off x="2952750" y="2403475"/>
            <a:ext cx="6350" cy="6350"/>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1" y="3"/>
                  <a:pt x="1" y="3"/>
                  <a:pt x="0" y="3"/>
                </a:cubicBezTo>
                <a:cubicBezTo>
                  <a:pt x="0" y="2"/>
                  <a:pt x="1" y="1"/>
                  <a:pt x="1" y="1"/>
                </a:cubicBezTo>
                <a:cubicBezTo>
                  <a:pt x="1" y="1"/>
                  <a:pt x="2" y="0"/>
                  <a:pt x="2" y="1"/>
                </a:cubicBezTo>
                <a:cubicBezTo>
                  <a:pt x="3" y="2"/>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80" name="Freeform 788"/>
          <p:cNvSpPr>
            <a:spLocks noChangeAspect="1"/>
          </p:cNvSpPr>
          <p:nvPr/>
        </p:nvSpPr>
        <p:spPr bwMode="auto">
          <a:xfrm>
            <a:off x="3021013" y="2306638"/>
            <a:ext cx="6350" cy="7937"/>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3"/>
                </a:moveTo>
                <a:cubicBezTo>
                  <a:pt x="2" y="3"/>
                  <a:pt x="1" y="3"/>
                  <a:pt x="1" y="3"/>
                </a:cubicBezTo>
                <a:cubicBezTo>
                  <a:pt x="0" y="2"/>
                  <a:pt x="1" y="1"/>
                  <a:pt x="2" y="1"/>
                </a:cubicBezTo>
                <a:cubicBezTo>
                  <a:pt x="2" y="0"/>
                  <a:pt x="3" y="0"/>
                  <a:pt x="4" y="0"/>
                </a:cubicBezTo>
                <a:cubicBezTo>
                  <a:pt x="4" y="1"/>
                  <a:pt x="3"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581" name="Freeform 789"/>
          <p:cNvSpPr>
            <a:spLocks noChangeAspect="1"/>
          </p:cNvSpPr>
          <p:nvPr/>
        </p:nvSpPr>
        <p:spPr bwMode="auto">
          <a:xfrm>
            <a:off x="2627313" y="2205038"/>
            <a:ext cx="4762" cy="4762"/>
          </a:xfrm>
          <a:custGeom>
            <a:avLst/>
            <a:gdLst>
              <a:gd name="T0" fmla="*/ 2147483647 w 3"/>
              <a:gd name="T1" fmla="*/ 0 h 2"/>
              <a:gd name="T2" fmla="*/ 2147483647 w 3"/>
              <a:gd name="T3" fmla="*/ 2147483647 h 2"/>
              <a:gd name="T4" fmla="*/ 2147483647 w 3"/>
              <a:gd name="T5" fmla="*/ 2147483647 h 2"/>
              <a:gd name="T6" fmla="*/ 2147483647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1"/>
                  <a:pt x="3" y="1"/>
                  <a:pt x="3" y="1"/>
                </a:cubicBezTo>
                <a:cubicBezTo>
                  <a:pt x="3" y="2"/>
                  <a:pt x="2" y="2"/>
                  <a:pt x="2" y="2"/>
                </a:cubicBezTo>
                <a:cubicBezTo>
                  <a:pt x="1" y="1"/>
                  <a:pt x="0" y="1"/>
                  <a:pt x="1" y="0"/>
                </a:cubicBezTo>
                <a:cubicBezTo>
                  <a:pt x="1"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82" name="Freeform 790"/>
          <p:cNvSpPr>
            <a:spLocks noChangeAspect="1"/>
          </p:cNvSpPr>
          <p:nvPr/>
        </p:nvSpPr>
        <p:spPr bwMode="auto">
          <a:xfrm>
            <a:off x="2643188" y="2222500"/>
            <a:ext cx="11112" cy="3175"/>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4" y="1"/>
                  <a:pt x="5" y="1"/>
                  <a:pt x="5" y="2"/>
                </a:cubicBezTo>
                <a:cubicBezTo>
                  <a:pt x="4" y="2"/>
                  <a:pt x="3" y="2"/>
                  <a:pt x="3" y="2"/>
                </a:cubicBezTo>
                <a:cubicBezTo>
                  <a:pt x="2" y="2"/>
                  <a:pt x="0" y="2"/>
                  <a:pt x="1" y="1"/>
                </a:cubicBezTo>
                <a:cubicBezTo>
                  <a:pt x="1" y="0"/>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583" name="Freeform 791"/>
          <p:cNvSpPr>
            <a:spLocks noChangeAspect="1"/>
          </p:cNvSpPr>
          <p:nvPr/>
        </p:nvSpPr>
        <p:spPr bwMode="auto">
          <a:xfrm>
            <a:off x="2947988" y="2547938"/>
            <a:ext cx="1587" cy="1587"/>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2"/>
                </a:cubicBezTo>
                <a:cubicBezTo>
                  <a:pt x="0" y="1"/>
                  <a:pt x="0" y="0"/>
                  <a:pt x="1"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84" name="Freeform 792"/>
          <p:cNvSpPr>
            <a:spLocks noChangeAspect="1"/>
          </p:cNvSpPr>
          <p:nvPr/>
        </p:nvSpPr>
        <p:spPr bwMode="auto">
          <a:xfrm>
            <a:off x="2689225" y="2428875"/>
            <a:ext cx="4763" cy="7938"/>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85" name="Freeform 793"/>
          <p:cNvSpPr>
            <a:spLocks noChangeAspect="1"/>
          </p:cNvSpPr>
          <p:nvPr/>
        </p:nvSpPr>
        <p:spPr bwMode="auto">
          <a:xfrm>
            <a:off x="2947988" y="2506663"/>
            <a:ext cx="1587" cy="4762"/>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2" y="3"/>
                  <a:pt x="1" y="3"/>
                  <a:pt x="1" y="2"/>
                </a:cubicBezTo>
                <a:cubicBezTo>
                  <a:pt x="0"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86" name="Freeform 794"/>
          <p:cNvSpPr>
            <a:spLocks noChangeAspect="1"/>
          </p:cNvSpPr>
          <p:nvPr/>
        </p:nvSpPr>
        <p:spPr bwMode="auto">
          <a:xfrm>
            <a:off x="2620963" y="2701925"/>
            <a:ext cx="4762" cy="9525"/>
          </a:xfrm>
          <a:custGeom>
            <a:avLst/>
            <a:gdLst>
              <a:gd name="T0" fmla="*/ 2147483647 w 2"/>
              <a:gd name="T1" fmla="*/ 2147483647 h 5"/>
              <a:gd name="T2" fmla="*/ 2147483647 w 2"/>
              <a:gd name="T3" fmla="*/ 2147483647 h 5"/>
              <a:gd name="T4" fmla="*/ 2147483647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87" name="Freeform 795"/>
          <p:cNvSpPr>
            <a:spLocks noChangeAspect="1"/>
          </p:cNvSpPr>
          <p:nvPr/>
        </p:nvSpPr>
        <p:spPr bwMode="auto">
          <a:xfrm>
            <a:off x="2579688" y="2844800"/>
            <a:ext cx="7937" cy="6350"/>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588" name="Freeform 796"/>
          <p:cNvSpPr>
            <a:spLocks noChangeAspect="1"/>
          </p:cNvSpPr>
          <p:nvPr/>
        </p:nvSpPr>
        <p:spPr bwMode="auto">
          <a:xfrm>
            <a:off x="2593975" y="2698750"/>
            <a:ext cx="6350" cy="7938"/>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89" name="Oval 797"/>
          <p:cNvSpPr>
            <a:spLocks noChangeAspect="1" noChangeArrowheads="1"/>
          </p:cNvSpPr>
          <p:nvPr/>
        </p:nvSpPr>
        <p:spPr bwMode="auto">
          <a:xfrm>
            <a:off x="3073400" y="3009900"/>
            <a:ext cx="1588" cy="1588"/>
          </a:xfrm>
          <a:prstGeom prst="ellipse">
            <a:avLst/>
          </a:prstGeom>
          <a:solidFill>
            <a:srgbClr val="B2B2B2"/>
          </a:solidFill>
          <a:ln w="3175" cap="rnd">
            <a:solidFill>
              <a:srgbClr val="B2B2B2"/>
            </a:solidFill>
            <a:round/>
            <a:headEnd/>
            <a:tailEnd/>
          </a:ln>
        </p:spPr>
        <p:txBody>
          <a:bodyPr/>
          <a:lstStyle/>
          <a:p>
            <a:endParaRPr lang="en-US"/>
          </a:p>
        </p:txBody>
      </p:sp>
      <p:sp>
        <p:nvSpPr>
          <p:cNvPr id="34590" name="Freeform 798"/>
          <p:cNvSpPr>
            <a:spLocks noChangeAspect="1"/>
          </p:cNvSpPr>
          <p:nvPr/>
        </p:nvSpPr>
        <p:spPr bwMode="auto">
          <a:xfrm>
            <a:off x="3128963" y="2916238"/>
            <a:ext cx="6350" cy="4762"/>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91" name="Oval 799"/>
          <p:cNvSpPr>
            <a:spLocks noChangeAspect="1" noChangeArrowheads="1"/>
          </p:cNvSpPr>
          <p:nvPr/>
        </p:nvSpPr>
        <p:spPr bwMode="auto">
          <a:xfrm>
            <a:off x="2843213" y="3454400"/>
            <a:ext cx="1587" cy="4763"/>
          </a:xfrm>
          <a:prstGeom prst="ellipse">
            <a:avLst/>
          </a:prstGeom>
          <a:solidFill>
            <a:srgbClr val="B2B2B2"/>
          </a:solidFill>
          <a:ln w="3175" cap="rnd">
            <a:solidFill>
              <a:srgbClr val="B2B2B2"/>
            </a:solidFill>
            <a:round/>
            <a:headEnd/>
            <a:tailEnd/>
          </a:ln>
        </p:spPr>
        <p:txBody>
          <a:bodyPr/>
          <a:lstStyle/>
          <a:p>
            <a:endParaRPr lang="en-US"/>
          </a:p>
        </p:txBody>
      </p:sp>
      <p:sp>
        <p:nvSpPr>
          <p:cNvPr id="34592" name="Oval 800"/>
          <p:cNvSpPr>
            <a:spLocks noChangeAspect="1" noChangeArrowheads="1"/>
          </p:cNvSpPr>
          <p:nvPr/>
        </p:nvSpPr>
        <p:spPr bwMode="auto">
          <a:xfrm>
            <a:off x="2605088" y="3686175"/>
            <a:ext cx="1587" cy="6350"/>
          </a:xfrm>
          <a:prstGeom prst="ellipse">
            <a:avLst/>
          </a:prstGeom>
          <a:solidFill>
            <a:srgbClr val="B2B2B2"/>
          </a:solidFill>
          <a:ln w="3175" cap="rnd">
            <a:solidFill>
              <a:srgbClr val="B2B2B2"/>
            </a:solidFill>
            <a:round/>
            <a:headEnd/>
            <a:tailEnd/>
          </a:ln>
        </p:spPr>
        <p:txBody>
          <a:bodyPr/>
          <a:lstStyle/>
          <a:p>
            <a:endParaRPr lang="en-US"/>
          </a:p>
        </p:txBody>
      </p:sp>
      <p:sp>
        <p:nvSpPr>
          <p:cNvPr id="34593" name="Freeform 801"/>
          <p:cNvSpPr>
            <a:spLocks noChangeAspect="1"/>
          </p:cNvSpPr>
          <p:nvPr/>
        </p:nvSpPr>
        <p:spPr bwMode="auto">
          <a:xfrm>
            <a:off x="2435225" y="3759200"/>
            <a:ext cx="4763" cy="635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0"/>
                </a:cubicBezTo>
                <a:cubicBezTo>
                  <a:pt x="1" y="0"/>
                  <a:pt x="2" y="0"/>
                  <a:pt x="3" y="0"/>
                </a:cubicBezTo>
                <a:cubicBezTo>
                  <a:pt x="3"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94" name="Freeform 802"/>
          <p:cNvSpPr>
            <a:spLocks noChangeAspect="1"/>
          </p:cNvSpPr>
          <p:nvPr/>
        </p:nvSpPr>
        <p:spPr bwMode="auto">
          <a:xfrm>
            <a:off x="2506663" y="3732213"/>
            <a:ext cx="3175" cy="4762"/>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1" y="0"/>
                  <a:pt x="1" y="0"/>
                </a:cubicBezTo>
                <a:cubicBezTo>
                  <a:pt x="2" y="0"/>
                  <a:pt x="3" y="0"/>
                  <a:pt x="3" y="1"/>
                </a:cubicBezTo>
                <a:cubicBezTo>
                  <a:pt x="3"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95" name="Freeform 803"/>
          <p:cNvSpPr>
            <a:spLocks noChangeAspect="1"/>
          </p:cNvSpPr>
          <p:nvPr/>
        </p:nvSpPr>
        <p:spPr bwMode="auto">
          <a:xfrm>
            <a:off x="2330450" y="3897313"/>
            <a:ext cx="3175"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1" y="1"/>
                  <a:pt x="1" y="0"/>
                </a:cubicBezTo>
                <a:cubicBezTo>
                  <a:pt x="2" y="0"/>
                  <a:pt x="2" y="0"/>
                  <a:pt x="3"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96" name="Freeform 804"/>
          <p:cNvSpPr>
            <a:spLocks noChangeAspect="1"/>
          </p:cNvSpPr>
          <p:nvPr/>
        </p:nvSpPr>
        <p:spPr bwMode="auto">
          <a:xfrm>
            <a:off x="2635250" y="3762375"/>
            <a:ext cx="3175" cy="3175"/>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2" y="2"/>
                  <a:pt x="1" y="2"/>
                  <a:pt x="1" y="2"/>
                </a:cubicBezTo>
                <a:cubicBezTo>
                  <a:pt x="0" y="2"/>
                  <a:pt x="1" y="1"/>
                  <a:pt x="1" y="1"/>
                </a:cubicBezTo>
                <a:cubicBezTo>
                  <a:pt x="1" y="0"/>
                  <a:pt x="2" y="0"/>
                  <a:pt x="2" y="0"/>
                </a:cubicBezTo>
                <a:cubicBezTo>
                  <a:pt x="3"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97" name="Freeform 805"/>
          <p:cNvSpPr>
            <a:spLocks noChangeAspect="1"/>
          </p:cNvSpPr>
          <p:nvPr/>
        </p:nvSpPr>
        <p:spPr bwMode="auto">
          <a:xfrm>
            <a:off x="2616200" y="372745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1"/>
                </a:cubicBezTo>
                <a:cubicBezTo>
                  <a:pt x="0" y="1"/>
                  <a:pt x="1"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98" name="Freeform 806"/>
          <p:cNvSpPr>
            <a:spLocks noChangeAspect="1"/>
          </p:cNvSpPr>
          <p:nvPr/>
        </p:nvSpPr>
        <p:spPr bwMode="auto">
          <a:xfrm>
            <a:off x="2667000" y="3756025"/>
            <a:ext cx="4763" cy="1588"/>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1"/>
                </a:cubicBezTo>
                <a:cubicBezTo>
                  <a:pt x="2" y="2"/>
                  <a:pt x="2" y="2"/>
                  <a:pt x="1" y="2"/>
                </a:cubicBezTo>
                <a:cubicBezTo>
                  <a:pt x="1" y="2"/>
                  <a:pt x="0" y="2"/>
                  <a:pt x="0" y="1"/>
                </a:cubicBezTo>
                <a:cubicBezTo>
                  <a:pt x="0" y="0"/>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599" name="Freeform 807"/>
          <p:cNvSpPr>
            <a:spLocks noChangeAspect="1"/>
          </p:cNvSpPr>
          <p:nvPr/>
        </p:nvSpPr>
        <p:spPr bwMode="auto">
          <a:xfrm>
            <a:off x="2654300" y="3756025"/>
            <a:ext cx="1588" cy="1588"/>
          </a:xfrm>
          <a:custGeom>
            <a:avLst/>
            <a:gdLst>
              <a:gd name="T0" fmla="*/ 2147483647 w 2"/>
              <a:gd name="T1" fmla="*/ 0 h 1"/>
              <a:gd name="T2" fmla="*/ 2147483647 w 2"/>
              <a:gd name="T3" fmla="*/ 0 h 1"/>
              <a:gd name="T4" fmla="*/ 2147483647 w 2"/>
              <a:gd name="T5" fmla="*/ 2147483647 h 1"/>
              <a:gd name="T6" fmla="*/ 0 w 2"/>
              <a:gd name="T7" fmla="*/ 2147483647 h 1"/>
              <a:gd name="T8" fmla="*/ 2147483647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1" y="0"/>
                  <a:pt x="2" y="0"/>
                  <a:pt x="2" y="0"/>
                </a:cubicBezTo>
                <a:cubicBezTo>
                  <a:pt x="2" y="1"/>
                  <a:pt x="2" y="1"/>
                  <a:pt x="1" y="1"/>
                </a:cubicBezTo>
                <a:cubicBezTo>
                  <a:pt x="1" y="1"/>
                  <a:pt x="0" y="1"/>
                  <a:pt x="0" y="1"/>
                </a:cubicBezTo>
                <a:cubicBezTo>
                  <a:pt x="0" y="0"/>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600" name="Oval 808"/>
          <p:cNvSpPr>
            <a:spLocks noChangeAspect="1" noChangeArrowheads="1"/>
          </p:cNvSpPr>
          <p:nvPr/>
        </p:nvSpPr>
        <p:spPr bwMode="auto">
          <a:xfrm>
            <a:off x="2819400" y="3862388"/>
            <a:ext cx="4763" cy="4762"/>
          </a:xfrm>
          <a:prstGeom prst="ellipse">
            <a:avLst/>
          </a:prstGeom>
          <a:solidFill>
            <a:srgbClr val="B2B2B2"/>
          </a:solidFill>
          <a:ln w="3175" cap="rnd">
            <a:solidFill>
              <a:srgbClr val="B2B2B2"/>
            </a:solidFill>
            <a:round/>
            <a:headEnd/>
            <a:tailEnd/>
          </a:ln>
        </p:spPr>
        <p:txBody>
          <a:bodyPr/>
          <a:lstStyle/>
          <a:p>
            <a:endParaRPr lang="en-US"/>
          </a:p>
        </p:txBody>
      </p:sp>
      <p:sp>
        <p:nvSpPr>
          <p:cNvPr id="34601" name="Freeform 809"/>
          <p:cNvSpPr>
            <a:spLocks noChangeAspect="1"/>
          </p:cNvSpPr>
          <p:nvPr/>
        </p:nvSpPr>
        <p:spPr bwMode="auto">
          <a:xfrm>
            <a:off x="2859088" y="3852863"/>
            <a:ext cx="4762" cy="7937"/>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1" y="3"/>
                  <a:pt x="0" y="3"/>
                </a:cubicBezTo>
                <a:cubicBezTo>
                  <a:pt x="0" y="2"/>
                  <a:pt x="0" y="1"/>
                  <a:pt x="1" y="1"/>
                </a:cubicBezTo>
                <a:cubicBezTo>
                  <a:pt x="1" y="1"/>
                  <a:pt x="2" y="0"/>
                  <a:pt x="2" y="1"/>
                </a:cubicBezTo>
                <a:cubicBezTo>
                  <a:pt x="3" y="2"/>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602" name="Freeform 810"/>
          <p:cNvSpPr>
            <a:spLocks noChangeAspect="1"/>
          </p:cNvSpPr>
          <p:nvPr/>
        </p:nvSpPr>
        <p:spPr bwMode="auto">
          <a:xfrm>
            <a:off x="2887663" y="3884613"/>
            <a:ext cx="6350" cy="3175"/>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0" y="1"/>
                  <a:pt x="0" y="1"/>
                </a:cubicBezTo>
                <a:cubicBezTo>
                  <a:pt x="0" y="0"/>
                  <a:pt x="0" y="0"/>
                  <a:pt x="1" y="0"/>
                </a:cubicBezTo>
                <a:cubicBezTo>
                  <a:pt x="1" y="0"/>
                  <a:pt x="2" y="0"/>
                  <a:pt x="2" y="1"/>
                </a:cubicBezTo>
                <a:cubicBezTo>
                  <a:pt x="2" y="1"/>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03" name="Freeform 811"/>
          <p:cNvSpPr>
            <a:spLocks noChangeAspect="1"/>
          </p:cNvSpPr>
          <p:nvPr/>
        </p:nvSpPr>
        <p:spPr bwMode="auto">
          <a:xfrm>
            <a:off x="2887663" y="3868738"/>
            <a:ext cx="6350" cy="1587"/>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04" name="Freeform 812"/>
          <p:cNvSpPr>
            <a:spLocks noChangeAspect="1"/>
          </p:cNvSpPr>
          <p:nvPr/>
        </p:nvSpPr>
        <p:spPr bwMode="auto">
          <a:xfrm>
            <a:off x="2824163" y="4025900"/>
            <a:ext cx="3175"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05" name="Freeform 813"/>
          <p:cNvSpPr>
            <a:spLocks noChangeAspect="1"/>
          </p:cNvSpPr>
          <p:nvPr/>
        </p:nvSpPr>
        <p:spPr bwMode="auto">
          <a:xfrm>
            <a:off x="2894013" y="4008438"/>
            <a:ext cx="1587" cy="6350"/>
          </a:xfrm>
          <a:custGeom>
            <a:avLst/>
            <a:gdLst>
              <a:gd name="T0" fmla="*/ 2147483647 w 1"/>
              <a:gd name="T1" fmla="*/ 2147483647 h 3"/>
              <a:gd name="T2" fmla="*/ 2147483647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06" name="Freeform 814"/>
          <p:cNvSpPr>
            <a:spLocks noChangeAspect="1"/>
          </p:cNvSpPr>
          <p:nvPr/>
        </p:nvSpPr>
        <p:spPr bwMode="auto">
          <a:xfrm>
            <a:off x="2901950" y="3986213"/>
            <a:ext cx="1588" cy="4762"/>
          </a:xfrm>
          <a:custGeom>
            <a:avLst/>
            <a:gdLst>
              <a:gd name="T0" fmla="*/ 2147483647 w 1"/>
              <a:gd name="T1" fmla="*/ 2147483647 h 3"/>
              <a:gd name="T2" fmla="*/ 0 w 1"/>
              <a:gd name="T3" fmla="*/ 2147483647 h 3"/>
              <a:gd name="T4" fmla="*/ 0 w 1"/>
              <a:gd name="T5" fmla="*/ 2147483647 h 3"/>
              <a:gd name="T6" fmla="*/ 2147483647 w 1"/>
              <a:gd name="T7" fmla="*/ 2147483647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07" name="Freeform 815"/>
          <p:cNvSpPr>
            <a:spLocks noChangeAspect="1"/>
          </p:cNvSpPr>
          <p:nvPr/>
        </p:nvSpPr>
        <p:spPr bwMode="auto">
          <a:xfrm>
            <a:off x="2887663" y="4017963"/>
            <a:ext cx="6350"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2"/>
                  <a:pt x="0" y="2"/>
                  <a:pt x="0" y="1"/>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08" name="Freeform 816"/>
          <p:cNvSpPr>
            <a:spLocks noChangeAspect="1"/>
          </p:cNvSpPr>
          <p:nvPr/>
        </p:nvSpPr>
        <p:spPr bwMode="auto">
          <a:xfrm>
            <a:off x="2909888" y="4038600"/>
            <a:ext cx="4762" cy="6350"/>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0" y="2"/>
                </a:cubicBezTo>
                <a:cubicBezTo>
                  <a:pt x="0" y="2"/>
                  <a:pt x="0" y="1"/>
                  <a:pt x="1" y="1"/>
                </a:cubicBezTo>
                <a:cubicBezTo>
                  <a:pt x="1" y="1"/>
                  <a:pt x="2" y="0"/>
                  <a:pt x="2"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09" name="Freeform 817"/>
          <p:cNvSpPr>
            <a:spLocks noChangeAspect="1"/>
          </p:cNvSpPr>
          <p:nvPr/>
        </p:nvSpPr>
        <p:spPr bwMode="auto">
          <a:xfrm>
            <a:off x="3154363" y="4322763"/>
            <a:ext cx="6350" cy="6350"/>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10" name="Freeform 818"/>
          <p:cNvSpPr>
            <a:spLocks noChangeAspect="1"/>
          </p:cNvSpPr>
          <p:nvPr/>
        </p:nvSpPr>
        <p:spPr bwMode="auto">
          <a:xfrm>
            <a:off x="2182813" y="4348163"/>
            <a:ext cx="3175" cy="6350"/>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2"/>
                </a:cubicBezTo>
                <a:cubicBezTo>
                  <a:pt x="0" y="2"/>
                  <a:pt x="0" y="1"/>
                  <a:pt x="0" y="1"/>
                </a:cubicBezTo>
                <a:cubicBezTo>
                  <a:pt x="0" y="0"/>
                  <a:pt x="1" y="0"/>
                  <a:pt x="1" y="0"/>
                </a:cubicBezTo>
                <a:cubicBezTo>
                  <a:pt x="2"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11" name="Freeform 819"/>
          <p:cNvSpPr>
            <a:spLocks noChangeAspect="1"/>
          </p:cNvSpPr>
          <p:nvPr/>
        </p:nvSpPr>
        <p:spPr bwMode="auto">
          <a:xfrm>
            <a:off x="2203450" y="4341813"/>
            <a:ext cx="3175" cy="6350"/>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3"/>
                  <a:pt x="1" y="2"/>
                </a:cubicBezTo>
                <a:cubicBezTo>
                  <a:pt x="0"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12" name="Freeform 820"/>
          <p:cNvSpPr>
            <a:spLocks noChangeAspect="1"/>
          </p:cNvSpPr>
          <p:nvPr/>
        </p:nvSpPr>
        <p:spPr bwMode="auto">
          <a:xfrm>
            <a:off x="2449513" y="4414838"/>
            <a:ext cx="3175" cy="1587"/>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13" name="Freeform 821"/>
          <p:cNvSpPr>
            <a:spLocks noChangeAspect="1"/>
          </p:cNvSpPr>
          <p:nvPr/>
        </p:nvSpPr>
        <p:spPr bwMode="auto">
          <a:xfrm>
            <a:off x="2454275" y="4411663"/>
            <a:ext cx="6350"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14" name="Freeform 822"/>
          <p:cNvSpPr>
            <a:spLocks noChangeAspect="1"/>
          </p:cNvSpPr>
          <p:nvPr/>
        </p:nvSpPr>
        <p:spPr bwMode="auto">
          <a:xfrm>
            <a:off x="2692400" y="5632450"/>
            <a:ext cx="3175" cy="1588"/>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15" name="Freeform 823"/>
          <p:cNvSpPr>
            <a:spLocks noChangeAspect="1"/>
          </p:cNvSpPr>
          <p:nvPr/>
        </p:nvSpPr>
        <p:spPr bwMode="auto">
          <a:xfrm>
            <a:off x="2693988" y="5521325"/>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16" name="Freeform 824"/>
          <p:cNvSpPr>
            <a:spLocks noChangeAspect="1"/>
          </p:cNvSpPr>
          <p:nvPr/>
        </p:nvSpPr>
        <p:spPr bwMode="auto">
          <a:xfrm>
            <a:off x="2671763" y="5586413"/>
            <a:ext cx="1587" cy="3175"/>
          </a:xfrm>
          <a:custGeom>
            <a:avLst/>
            <a:gdLst>
              <a:gd name="T0" fmla="*/ 2147483647 w 2"/>
              <a:gd name="T1" fmla="*/ 2147483647 h 2"/>
              <a:gd name="T2" fmla="*/ 0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2" y="0"/>
                  <a:pt x="2" y="0"/>
                </a:cubicBezTo>
                <a:cubicBezTo>
                  <a:pt x="2"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17" name="Freeform 825"/>
          <p:cNvSpPr>
            <a:spLocks noChangeAspect="1"/>
          </p:cNvSpPr>
          <p:nvPr/>
        </p:nvSpPr>
        <p:spPr bwMode="auto">
          <a:xfrm>
            <a:off x="2679700" y="5603875"/>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1"/>
                </a:cubicBezTo>
                <a:cubicBezTo>
                  <a:pt x="0" y="1"/>
                  <a:pt x="1" y="0"/>
                  <a:pt x="1" y="0"/>
                </a:cubicBezTo>
                <a:cubicBezTo>
                  <a:pt x="2" y="0"/>
                  <a:pt x="3" y="0"/>
                  <a:pt x="3"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18" name="Freeform 826"/>
          <p:cNvSpPr>
            <a:spLocks noChangeAspect="1"/>
          </p:cNvSpPr>
          <p:nvPr/>
        </p:nvSpPr>
        <p:spPr bwMode="auto">
          <a:xfrm>
            <a:off x="2673350" y="5610225"/>
            <a:ext cx="7938" cy="4763"/>
          </a:xfrm>
          <a:custGeom>
            <a:avLst/>
            <a:gdLst>
              <a:gd name="T0" fmla="*/ 2147483647 w 3"/>
              <a:gd name="T1" fmla="*/ 2147483647 h 2"/>
              <a:gd name="T2" fmla="*/ 0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1"/>
                  <a:pt x="1" y="1"/>
                </a:cubicBezTo>
                <a:cubicBezTo>
                  <a:pt x="1" y="0"/>
                  <a:pt x="2" y="0"/>
                  <a:pt x="2" y="0"/>
                </a:cubicBezTo>
                <a:cubicBezTo>
                  <a:pt x="3"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19" name="Freeform 827"/>
          <p:cNvSpPr>
            <a:spLocks noChangeAspect="1"/>
          </p:cNvSpPr>
          <p:nvPr/>
        </p:nvSpPr>
        <p:spPr bwMode="auto">
          <a:xfrm>
            <a:off x="2689225" y="5594350"/>
            <a:ext cx="4763"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20" name="Oval 828"/>
          <p:cNvSpPr>
            <a:spLocks noChangeAspect="1" noChangeArrowheads="1"/>
          </p:cNvSpPr>
          <p:nvPr/>
        </p:nvSpPr>
        <p:spPr bwMode="auto">
          <a:xfrm>
            <a:off x="2689225" y="5599113"/>
            <a:ext cx="0" cy="6350"/>
          </a:xfrm>
          <a:prstGeom prst="ellipse">
            <a:avLst/>
          </a:prstGeom>
          <a:solidFill>
            <a:srgbClr val="B2B2B2"/>
          </a:solidFill>
          <a:ln w="3175" cap="rnd">
            <a:solidFill>
              <a:srgbClr val="B2B2B2"/>
            </a:solidFill>
            <a:round/>
            <a:headEnd/>
            <a:tailEnd/>
          </a:ln>
        </p:spPr>
        <p:txBody>
          <a:bodyPr/>
          <a:lstStyle/>
          <a:p>
            <a:endParaRPr lang="en-US"/>
          </a:p>
        </p:txBody>
      </p:sp>
      <p:sp>
        <p:nvSpPr>
          <p:cNvPr id="34621" name="Freeform 829"/>
          <p:cNvSpPr>
            <a:spLocks noChangeAspect="1"/>
          </p:cNvSpPr>
          <p:nvPr/>
        </p:nvSpPr>
        <p:spPr bwMode="auto">
          <a:xfrm>
            <a:off x="2689225" y="5572125"/>
            <a:ext cx="3175" cy="6350"/>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2" y="3"/>
                </a:cubicBezTo>
                <a:cubicBezTo>
                  <a:pt x="1" y="3"/>
                  <a:pt x="1" y="3"/>
                  <a:pt x="0" y="2"/>
                </a:cubicBezTo>
                <a:cubicBezTo>
                  <a:pt x="0" y="2"/>
                  <a:pt x="0" y="1"/>
                  <a:pt x="1" y="1"/>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22" name="Freeform 830"/>
          <p:cNvSpPr>
            <a:spLocks noChangeAspect="1"/>
          </p:cNvSpPr>
          <p:nvPr/>
        </p:nvSpPr>
        <p:spPr bwMode="auto">
          <a:xfrm>
            <a:off x="2686050" y="5618163"/>
            <a:ext cx="3175" cy="6350"/>
          </a:xfrm>
          <a:custGeom>
            <a:avLst/>
            <a:gdLst>
              <a:gd name="T0" fmla="*/ 2147483647 w 2"/>
              <a:gd name="T1" fmla="*/ 0 h 2"/>
              <a:gd name="T2" fmla="*/ 2147483647 w 2"/>
              <a:gd name="T3" fmla="*/ 2147483647 h 2"/>
              <a:gd name="T4" fmla="*/ 2147483647 w 2"/>
              <a:gd name="T5" fmla="*/ 2147483647 h 2"/>
              <a:gd name="T6" fmla="*/ 0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1"/>
                </a:cubicBezTo>
                <a:cubicBezTo>
                  <a:pt x="2" y="2"/>
                  <a:pt x="1" y="2"/>
                  <a:pt x="1" y="1"/>
                </a:cubicBezTo>
                <a:cubicBezTo>
                  <a:pt x="0" y="1"/>
                  <a:pt x="0" y="1"/>
                  <a:pt x="0" y="0"/>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623" name="Freeform 831"/>
          <p:cNvSpPr>
            <a:spLocks noChangeAspect="1"/>
          </p:cNvSpPr>
          <p:nvPr/>
        </p:nvSpPr>
        <p:spPr bwMode="auto">
          <a:xfrm>
            <a:off x="2684463" y="5614988"/>
            <a:ext cx="4762" cy="1587"/>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1"/>
                </a:cubicBezTo>
                <a:cubicBezTo>
                  <a:pt x="1" y="1"/>
                  <a:pt x="0" y="1"/>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24" name="Freeform 832"/>
          <p:cNvSpPr>
            <a:spLocks noChangeAspect="1"/>
          </p:cNvSpPr>
          <p:nvPr/>
        </p:nvSpPr>
        <p:spPr bwMode="auto">
          <a:xfrm>
            <a:off x="2684463" y="5608638"/>
            <a:ext cx="4762" cy="4762"/>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1"/>
                  <a:pt x="0" y="1"/>
                  <a:pt x="0" y="0"/>
                </a:cubicBezTo>
                <a:cubicBezTo>
                  <a:pt x="1"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25" name="Oval 833"/>
          <p:cNvSpPr>
            <a:spLocks noChangeAspect="1" noChangeArrowheads="1"/>
          </p:cNvSpPr>
          <p:nvPr/>
        </p:nvSpPr>
        <p:spPr bwMode="auto">
          <a:xfrm>
            <a:off x="2657475" y="5599113"/>
            <a:ext cx="3175" cy="4762"/>
          </a:xfrm>
          <a:prstGeom prst="ellipse">
            <a:avLst/>
          </a:prstGeom>
          <a:solidFill>
            <a:srgbClr val="B2B2B2"/>
          </a:solidFill>
          <a:ln w="3175" cap="rnd">
            <a:solidFill>
              <a:srgbClr val="B2B2B2"/>
            </a:solidFill>
            <a:round/>
            <a:headEnd/>
            <a:tailEnd/>
          </a:ln>
        </p:spPr>
        <p:txBody>
          <a:bodyPr/>
          <a:lstStyle/>
          <a:p>
            <a:endParaRPr lang="en-US"/>
          </a:p>
        </p:txBody>
      </p:sp>
      <p:sp>
        <p:nvSpPr>
          <p:cNvPr id="34626" name="Freeform 834"/>
          <p:cNvSpPr>
            <a:spLocks noChangeAspect="1"/>
          </p:cNvSpPr>
          <p:nvPr/>
        </p:nvSpPr>
        <p:spPr bwMode="auto">
          <a:xfrm>
            <a:off x="2657475" y="5562600"/>
            <a:ext cx="6350" cy="6350"/>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2" y="1"/>
                </a:cubicBezTo>
                <a:cubicBezTo>
                  <a:pt x="3"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27" name="Freeform 835"/>
          <p:cNvSpPr>
            <a:spLocks noChangeAspect="1"/>
          </p:cNvSpPr>
          <p:nvPr/>
        </p:nvSpPr>
        <p:spPr bwMode="auto">
          <a:xfrm>
            <a:off x="2703513" y="5692775"/>
            <a:ext cx="6350" cy="6350"/>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2"/>
                </a:cubicBezTo>
                <a:cubicBezTo>
                  <a:pt x="0" y="1"/>
                  <a:pt x="0" y="0"/>
                  <a:pt x="1"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628" name="Freeform 836"/>
          <p:cNvSpPr>
            <a:spLocks noChangeAspect="1"/>
          </p:cNvSpPr>
          <p:nvPr/>
        </p:nvSpPr>
        <p:spPr bwMode="auto">
          <a:xfrm>
            <a:off x="2667000" y="5724525"/>
            <a:ext cx="4763" cy="4763"/>
          </a:xfrm>
          <a:custGeom>
            <a:avLst/>
            <a:gdLst>
              <a:gd name="T0" fmla="*/ 2147483647 w 2"/>
              <a:gd name="T1" fmla="*/ 2147483647 h 2"/>
              <a:gd name="T2" fmla="*/ 2147483647 w 2"/>
              <a:gd name="T3" fmla="*/ 2147483647 h 2"/>
              <a:gd name="T4" fmla="*/ 0 w 2"/>
              <a:gd name="T5" fmla="*/ 2147483647 h 2"/>
              <a:gd name="T6" fmla="*/ 0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0" y="2"/>
                  <a:pt x="0" y="2"/>
                </a:cubicBezTo>
                <a:cubicBezTo>
                  <a:pt x="0" y="1"/>
                  <a:pt x="0" y="0"/>
                  <a:pt x="0" y="0"/>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29" name="Freeform 837"/>
          <p:cNvSpPr>
            <a:spLocks noChangeAspect="1"/>
          </p:cNvSpPr>
          <p:nvPr/>
        </p:nvSpPr>
        <p:spPr bwMode="auto">
          <a:xfrm>
            <a:off x="2665413" y="5730875"/>
            <a:ext cx="4762"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1"/>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30" name="Freeform 838"/>
          <p:cNvSpPr>
            <a:spLocks noChangeAspect="1"/>
          </p:cNvSpPr>
          <p:nvPr/>
        </p:nvSpPr>
        <p:spPr bwMode="auto">
          <a:xfrm>
            <a:off x="2671763" y="5721350"/>
            <a:ext cx="1587" cy="6350"/>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31" name="Freeform 839"/>
          <p:cNvSpPr>
            <a:spLocks noChangeAspect="1"/>
          </p:cNvSpPr>
          <p:nvPr/>
        </p:nvSpPr>
        <p:spPr bwMode="auto">
          <a:xfrm>
            <a:off x="2671763" y="5716588"/>
            <a:ext cx="3175"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32" name="Freeform 840"/>
          <p:cNvSpPr>
            <a:spLocks noChangeAspect="1"/>
          </p:cNvSpPr>
          <p:nvPr/>
        </p:nvSpPr>
        <p:spPr bwMode="auto">
          <a:xfrm>
            <a:off x="2673350" y="5729288"/>
            <a:ext cx="6350"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33" name="Oval 841"/>
          <p:cNvSpPr>
            <a:spLocks noChangeAspect="1" noChangeArrowheads="1"/>
          </p:cNvSpPr>
          <p:nvPr/>
        </p:nvSpPr>
        <p:spPr bwMode="auto">
          <a:xfrm>
            <a:off x="2671763" y="5700713"/>
            <a:ext cx="1587" cy="6350"/>
          </a:xfrm>
          <a:prstGeom prst="ellipse">
            <a:avLst/>
          </a:prstGeom>
          <a:solidFill>
            <a:srgbClr val="B2B2B2"/>
          </a:solidFill>
          <a:ln w="3175" cap="rnd">
            <a:solidFill>
              <a:srgbClr val="B2B2B2"/>
            </a:solidFill>
            <a:round/>
            <a:headEnd/>
            <a:tailEnd/>
          </a:ln>
        </p:spPr>
        <p:txBody>
          <a:bodyPr/>
          <a:lstStyle/>
          <a:p>
            <a:endParaRPr lang="en-US"/>
          </a:p>
        </p:txBody>
      </p:sp>
      <p:sp>
        <p:nvSpPr>
          <p:cNvPr id="34634" name="Freeform 842"/>
          <p:cNvSpPr>
            <a:spLocks noChangeAspect="1"/>
          </p:cNvSpPr>
          <p:nvPr/>
        </p:nvSpPr>
        <p:spPr bwMode="auto">
          <a:xfrm>
            <a:off x="2667000" y="5686425"/>
            <a:ext cx="4763"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2" y="0"/>
                  <a:pt x="3" y="0"/>
                  <a:pt x="3" y="0"/>
                </a:cubicBezTo>
                <a:cubicBezTo>
                  <a:pt x="3" y="1"/>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35" name="Freeform 843"/>
          <p:cNvSpPr>
            <a:spLocks noChangeAspect="1"/>
          </p:cNvSpPr>
          <p:nvPr/>
        </p:nvSpPr>
        <p:spPr bwMode="auto">
          <a:xfrm>
            <a:off x="2681288" y="5664200"/>
            <a:ext cx="3175" cy="7938"/>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2"/>
                  <a:pt x="0" y="2"/>
                  <a:pt x="0" y="1"/>
                </a:cubicBezTo>
                <a:cubicBezTo>
                  <a:pt x="1" y="1"/>
                  <a:pt x="1" y="0"/>
                  <a:pt x="2" y="1"/>
                </a:cubicBezTo>
                <a:cubicBezTo>
                  <a:pt x="2" y="1"/>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636" name="Freeform 844"/>
          <p:cNvSpPr>
            <a:spLocks noChangeAspect="1"/>
          </p:cNvSpPr>
          <p:nvPr/>
        </p:nvSpPr>
        <p:spPr bwMode="auto">
          <a:xfrm>
            <a:off x="2674938" y="5762625"/>
            <a:ext cx="7937" cy="1588"/>
          </a:xfrm>
          <a:custGeom>
            <a:avLst/>
            <a:gdLst>
              <a:gd name="T0" fmla="*/ 2147483647 w 3"/>
              <a:gd name="T1" fmla="*/ 2147483647 h 2"/>
              <a:gd name="T2" fmla="*/ 2147483647 w 3"/>
              <a:gd name="T3" fmla="*/ 2147483647 h 2"/>
              <a:gd name="T4" fmla="*/ 2147483647 w 3"/>
              <a:gd name="T5" fmla="*/ 2147483647 h 2"/>
              <a:gd name="T6" fmla="*/ 0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0" y="1"/>
                  <a:pt x="0" y="1"/>
                  <a:pt x="0"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37" name="Freeform 845"/>
          <p:cNvSpPr>
            <a:spLocks noChangeAspect="1"/>
          </p:cNvSpPr>
          <p:nvPr/>
        </p:nvSpPr>
        <p:spPr bwMode="auto">
          <a:xfrm>
            <a:off x="2706688" y="5802313"/>
            <a:ext cx="3175" cy="6350"/>
          </a:xfrm>
          <a:custGeom>
            <a:avLst/>
            <a:gdLst>
              <a:gd name="T0" fmla="*/ 2147483647 w 2"/>
              <a:gd name="T1" fmla="*/ 2147483647 h 3"/>
              <a:gd name="T2" fmla="*/ 2147483647 w 2"/>
              <a:gd name="T3" fmla="*/ 2147483647 h 3"/>
              <a:gd name="T4" fmla="*/ 0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3"/>
                </a:cubicBezTo>
                <a:cubicBezTo>
                  <a:pt x="1" y="3"/>
                  <a:pt x="0" y="2"/>
                  <a:pt x="0" y="2"/>
                </a:cubicBezTo>
                <a:cubicBezTo>
                  <a:pt x="0" y="1"/>
                  <a:pt x="0" y="0"/>
                  <a:pt x="0" y="0"/>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38" name="Freeform 846"/>
          <p:cNvSpPr>
            <a:spLocks noChangeAspect="1"/>
          </p:cNvSpPr>
          <p:nvPr/>
        </p:nvSpPr>
        <p:spPr bwMode="auto">
          <a:xfrm>
            <a:off x="2689225" y="5773738"/>
            <a:ext cx="4763" cy="6350"/>
          </a:xfrm>
          <a:custGeom>
            <a:avLst/>
            <a:gdLst>
              <a:gd name="T0" fmla="*/ 2147483647 w 2"/>
              <a:gd name="T1" fmla="*/ 2147483647 h 3"/>
              <a:gd name="T2" fmla="*/ 2147483647 w 2"/>
              <a:gd name="T3" fmla="*/ 2147483647 h 3"/>
              <a:gd name="T4" fmla="*/ 2147483647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1" y="1"/>
                </a:cubicBezTo>
                <a:cubicBezTo>
                  <a:pt x="1" y="1"/>
                  <a:pt x="1" y="0"/>
                  <a:pt x="2"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39" name="Freeform 847"/>
          <p:cNvSpPr>
            <a:spLocks noChangeAspect="1"/>
          </p:cNvSpPr>
          <p:nvPr/>
        </p:nvSpPr>
        <p:spPr bwMode="auto">
          <a:xfrm>
            <a:off x="2697163" y="5832475"/>
            <a:ext cx="4762"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40" name="Freeform 848"/>
          <p:cNvSpPr>
            <a:spLocks noChangeAspect="1"/>
          </p:cNvSpPr>
          <p:nvPr/>
        </p:nvSpPr>
        <p:spPr bwMode="auto">
          <a:xfrm>
            <a:off x="2879725" y="5938838"/>
            <a:ext cx="6350" cy="6350"/>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1"/>
                  <a:pt x="2" y="0"/>
                  <a:pt x="2"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41" name="Freeform 849"/>
          <p:cNvSpPr>
            <a:spLocks noChangeAspect="1"/>
          </p:cNvSpPr>
          <p:nvPr/>
        </p:nvSpPr>
        <p:spPr bwMode="auto">
          <a:xfrm>
            <a:off x="2870200" y="5964238"/>
            <a:ext cx="4763"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0"/>
                  <a:pt x="1" y="0"/>
                </a:cubicBezTo>
                <a:cubicBezTo>
                  <a:pt x="1" y="0"/>
                  <a:pt x="2" y="0"/>
                  <a:pt x="2" y="0"/>
                </a:cubicBezTo>
                <a:cubicBezTo>
                  <a:pt x="3"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42" name="Freeform 850"/>
          <p:cNvSpPr>
            <a:spLocks noChangeAspect="1"/>
          </p:cNvSpPr>
          <p:nvPr/>
        </p:nvSpPr>
        <p:spPr bwMode="auto">
          <a:xfrm>
            <a:off x="5281613" y="1773238"/>
            <a:ext cx="1587" cy="3175"/>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43" name="Freeform 851"/>
          <p:cNvSpPr>
            <a:spLocks noChangeAspect="1"/>
          </p:cNvSpPr>
          <p:nvPr/>
        </p:nvSpPr>
        <p:spPr bwMode="auto">
          <a:xfrm>
            <a:off x="5370513" y="1763713"/>
            <a:ext cx="1587" cy="6350"/>
          </a:xfrm>
          <a:custGeom>
            <a:avLst/>
            <a:gdLst>
              <a:gd name="T0" fmla="*/ 2147483647 w 1"/>
              <a:gd name="T1" fmla="*/ 2147483647 h 3"/>
              <a:gd name="T2" fmla="*/ 0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44" name="Freeform 852"/>
          <p:cNvSpPr>
            <a:spLocks noChangeAspect="1"/>
          </p:cNvSpPr>
          <p:nvPr/>
        </p:nvSpPr>
        <p:spPr bwMode="auto">
          <a:xfrm>
            <a:off x="5387975" y="1755775"/>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45" name="Freeform 853"/>
          <p:cNvSpPr>
            <a:spLocks noChangeAspect="1"/>
          </p:cNvSpPr>
          <p:nvPr/>
        </p:nvSpPr>
        <p:spPr bwMode="auto">
          <a:xfrm>
            <a:off x="5380038" y="1751013"/>
            <a:ext cx="4762" cy="3175"/>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46" name="Freeform 854"/>
          <p:cNvSpPr>
            <a:spLocks noChangeAspect="1"/>
          </p:cNvSpPr>
          <p:nvPr/>
        </p:nvSpPr>
        <p:spPr bwMode="auto">
          <a:xfrm>
            <a:off x="5387975" y="1747838"/>
            <a:ext cx="4763" cy="3175"/>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2"/>
                </a:cubicBezTo>
                <a:cubicBezTo>
                  <a:pt x="1" y="1"/>
                  <a:pt x="0" y="0"/>
                  <a:pt x="1" y="0"/>
                </a:cubicBezTo>
                <a:cubicBezTo>
                  <a:pt x="2"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47" name="Freeform 855"/>
          <p:cNvSpPr>
            <a:spLocks noChangeAspect="1"/>
          </p:cNvSpPr>
          <p:nvPr/>
        </p:nvSpPr>
        <p:spPr bwMode="auto">
          <a:xfrm>
            <a:off x="5491163" y="1717675"/>
            <a:ext cx="3175" cy="7938"/>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1"/>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48" name="Freeform 856"/>
          <p:cNvSpPr>
            <a:spLocks noChangeAspect="1"/>
          </p:cNvSpPr>
          <p:nvPr/>
        </p:nvSpPr>
        <p:spPr bwMode="auto">
          <a:xfrm>
            <a:off x="5518150" y="1706563"/>
            <a:ext cx="3175" cy="4762"/>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0" y="1"/>
                  <a:pt x="1" y="1"/>
                </a:cubicBezTo>
                <a:cubicBezTo>
                  <a:pt x="1" y="0"/>
                  <a:pt x="2" y="0"/>
                  <a:pt x="2" y="0"/>
                </a:cubicBezTo>
                <a:cubicBezTo>
                  <a:pt x="3"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49" name="Freeform 857"/>
          <p:cNvSpPr>
            <a:spLocks noChangeAspect="1"/>
          </p:cNvSpPr>
          <p:nvPr/>
        </p:nvSpPr>
        <p:spPr bwMode="auto">
          <a:xfrm>
            <a:off x="5378450" y="1755775"/>
            <a:ext cx="1588" cy="6350"/>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3"/>
                  <a:pt x="1" y="3"/>
                  <a:pt x="1" y="3"/>
                </a:cubicBezTo>
                <a:cubicBezTo>
                  <a:pt x="0" y="3"/>
                  <a:pt x="0" y="2"/>
                  <a:pt x="1" y="2"/>
                </a:cubicBezTo>
                <a:cubicBezTo>
                  <a:pt x="1" y="1"/>
                  <a:pt x="1" y="0"/>
                  <a:pt x="2" y="1"/>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650" name="Freeform 858"/>
          <p:cNvSpPr>
            <a:spLocks noChangeAspect="1"/>
          </p:cNvSpPr>
          <p:nvPr/>
        </p:nvSpPr>
        <p:spPr bwMode="auto">
          <a:xfrm>
            <a:off x="5464175" y="1781175"/>
            <a:ext cx="7938" cy="4763"/>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3" y="2"/>
                </a:cubicBezTo>
                <a:cubicBezTo>
                  <a:pt x="2" y="2"/>
                  <a:pt x="2" y="2"/>
                  <a:pt x="1" y="2"/>
                </a:cubicBezTo>
                <a:cubicBezTo>
                  <a:pt x="1" y="2"/>
                  <a:pt x="0" y="1"/>
                  <a:pt x="1"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51" name="Freeform 859"/>
          <p:cNvSpPr>
            <a:spLocks noChangeAspect="1"/>
          </p:cNvSpPr>
          <p:nvPr/>
        </p:nvSpPr>
        <p:spPr bwMode="auto">
          <a:xfrm>
            <a:off x="5483225" y="1770063"/>
            <a:ext cx="6350" cy="3175"/>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2" y="2"/>
                </a:cubicBezTo>
                <a:cubicBezTo>
                  <a:pt x="2" y="2"/>
                  <a:pt x="1" y="2"/>
                  <a:pt x="1" y="2"/>
                </a:cubicBezTo>
                <a:cubicBezTo>
                  <a:pt x="1" y="1"/>
                  <a:pt x="0" y="1"/>
                  <a:pt x="0" y="0"/>
                </a:cubicBezTo>
                <a:cubicBezTo>
                  <a:pt x="1"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52" name="Freeform 860"/>
          <p:cNvSpPr>
            <a:spLocks noChangeAspect="1"/>
          </p:cNvSpPr>
          <p:nvPr/>
        </p:nvSpPr>
        <p:spPr bwMode="auto">
          <a:xfrm>
            <a:off x="7761288" y="2892425"/>
            <a:ext cx="4762" cy="6350"/>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53" name="Freeform 861"/>
          <p:cNvSpPr>
            <a:spLocks noChangeAspect="1"/>
          </p:cNvSpPr>
          <p:nvPr/>
        </p:nvSpPr>
        <p:spPr bwMode="auto">
          <a:xfrm>
            <a:off x="7718425" y="2992438"/>
            <a:ext cx="3175" cy="1587"/>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54" name="Freeform 862"/>
          <p:cNvSpPr>
            <a:spLocks noChangeAspect="1"/>
          </p:cNvSpPr>
          <p:nvPr/>
        </p:nvSpPr>
        <p:spPr bwMode="auto">
          <a:xfrm>
            <a:off x="7642225" y="2193925"/>
            <a:ext cx="1588"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55" name="Freeform 863"/>
          <p:cNvSpPr>
            <a:spLocks noChangeAspect="1"/>
          </p:cNvSpPr>
          <p:nvPr/>
        </p:nvSpPr>
        <p:spPr bwMode="auto">
          <a:xfrm>
            <a:off x="7620000" y="2181225"/>
            <a:ext cx="3175" cy="6350"/>
          </a:xfrm>
          <a:custGeom>
            <a:avLst/>
            <a:gdLst>
              <a:gd name="T0" fmla="*/ 2147483647 w 1"/>
              <a:gd name="T1" fmla="*/ 2147483647 h 3"/>
              <a:gd name="T2" fmla="*/ 0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2"/>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56" name="Freeform 864"/>
          <p:cNvSpPr>
            <a:spLocks noChangeAspect="1"/>
          </p:cNvSpPr>
          <p:nvPr/>
        </p:nvSpPr>
        <p:spPr bwMode="auto">
          <a:xfrm>
            <a:off x="7616825" y="2171700"/>
            <a:ext cx="6350" cy="6350"/>
          </a:xfrm>
          <a:custGeom>
            <a:avLst/>
            <a:gdLst>
              <a:gd name="T0" fmla="*/ 2147483647 w 3"/>
              <a:gd name="T1" fmla="*/ 2147483647 h 3"/>
              <a:gd name="T2" fmla="*/ 2147483647 w 3"/>
              <a:gd name="T3" fmla="*/ 2147483647 h 3"/>
              <a:gd name="T4" fmla="*/ 0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2" y="3"/>
                  <a:pt x="1" y="3"/>
                </a:cubicBezTo>
                <a:cubicBezTo>
                  <a:pt x="0" y="3"/>
                  <a:pt x="0" y="2"/>
                  <a:pt x="0" y="2"/>
                </a:cubicBezTo>
                <a:cubicBezTo>
                  <a:pt x="0" y="1"/>
                  <a:pt x="0" y="0"/>
                  <a:pt x="1" y="1"/>
                </a:cubicBezTo>
                <a:cubicBezTo>
                  <a:pt x="3"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57" name="Freeform 865"/>
          <p:cNvSpPr>
            <a:spLocks noChangeAspect="1"/>
          </p:cNvSpPr>
          <p:nvPr/>
        </p:nvSpPr>
        <p:spPr bwMode="auto">
          <a:xfrm>
            <a:off x="7231063" y="1941513"/>
            <a:ext cx="3175" cy="7937"/>
          </a:xfrm>
          <a:custGeom>
            <a:avLst/>
            <a:gdLst>
              <a:gd name="T0" fmla="*/ 2147483647 w 1"/>
              <a:gd name="T1" fmla="*/ 2147483647 h 3"/>
              <a:gd name="T2" fmla="*/ 2147483647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58" name="Freeform 866"/>
          <p:cNvSpPr>
            <a:spLocks noChangeAspect="1"/>
          </p:cNvSpPr>
          <p:nvPr/>
        </p:nvSpPr>
        <p:spPr bwMode="auto">
          <a:xfrm>
            <a:off x="6567488" y="1939925"/>
            <a:ext cx="3175" cy="1588"/>
          </a:xfrm>
          <a:custGeom>
            <a:avLst/>
            <a:gdLst>
              <a:gd name="T0" fmla="*/ 2147483647 w 2"/>
              <a:gd name="T1" fmla="*/ 2147483647 h 2"/>
              <a:gd name="T2" fmla="*/ 2147483647 w 2"/>
              <a:gd name="T3" fmla="*/ 2147483647 h 2"/>
              <a:gd name="T4" fmla="*/ 2147483647 w 2"/>
              <a:gd name="T5" fmla="*/ 2147483647 h 2"/>
              <a:gd name="T6" fmla="*/ 0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2" y="2"/>
                  <a:pt x="1" y="2"/>
                  <a:pt x="1" y="2"/>
                </a:cubicBezTo>
                <a:cubicBezTo>
                  <a:pt x="0" y="1"/>
                  <a:pt x="0" y="0"/>
                  <a:pt x="0" y="0"/>
                </a:cubicBezTo>
                <a:cubicBezTo>
                  <a:pt x="1" y="0"/>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59" name="Freeform 867"/>
          <p:cNvSpPr>
            <a:spLocks noChangeAspect="1"/>
          </p:cNvSpPr>
          <p:nvPr/>
        </p:nvSpPr>
        <p:spPr bwMode="auto">
          <a:xfrm>
            <a:off x="6110288" y="1801813"/>
            <a:ext cx="4762" cy="4762"/>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60" name="Freeform 868"/>
          <p:cNvSpPr>
            <a:spLocks noChangeAspect="1"/>
          </p:cNvSpPr>
          <p:nvPr/>
        </p:nvSpPr>
        <p:spPr bwMode="auto">
          <a:xfrm>
            <a:off x="6099175" y="1789113"/>
            <a:ext cx="4763"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2"/>
                </a:cubicBezTo>
                <a:cubicBezTo>
                  <a:pt x="1" y="2"/>
                  <a:pt x="0" y="1"/>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61" name="Freeform 869"/>
          <p:cNvSpPr>
            <a:spLocks noChangeAspect="1"/>
          </p:cNvSpPr>
          <p:nvPr/>
        </p:nvSpPr>
        <p:spPr bwMode="auto">
          <a:xfrm>
            <a:off x="6122988" y="1803400"/>
            <a:ext cx="6350"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1"/>
                  <a:pt x="0" y="1"/>
                  <a:pt x="0" y="1"/>
                </a:cubicBezTo>
                <a:cubicBezTo>
                  <a:pt x="1"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62" name="Freeform 870"/>
          <p:cNvSpPr>
            <a:spLocks noChangeAspect="1"/>
          </p:cNvSpPr>
          <p:nvPr/>
        </p:nvSpPr>
        <p:spPr bwMode="auto">
          <a:xfrm>
            <a:off x="6426200" y="1885950"/>
            <a:ext cx="1588" cy="4763"/>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0" y="3"/>
                  <a:pt x="0" y="3"/>
                </a:cubicBezTo>
                <a:cubicBezTo>
                  <a:pt x="0" y="2"/>
                  <a:pt x="0" y="2"/>
                  <a:pt x="0" y="2"/>
                </a:cubicBezTo>
                <a:cubicBezTo>
                  <a:pt x="0" y="1"/>
                  <a:pt x="1" y="0"/>
                  <a:pt x="2" y="1"/>
                </a:cubicBezTo>
                <a:cubicBezTo>
                  <a:pt x="2" y="1"/>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663" name="Freeform 871"/>
          <p:cNvSpPr>
            <a:spLocks noChangeAspect="1"/>
          </p:cNvSpPr>
          <p:nvPr/>
        </p:nvSpPr>
        <p:spPr bwMode="auto">
          <a:xfrm>
            <a:off x="6129338" y="1876425"/>
            <a:ext cx="1587" cy="4763"/>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64" name="Freeform 872"/>
          <p:cNvSpPr>
            <a:spLocks noChangeAspect="1"/>
          </p:cNvSpPr>
          <p:nvPr/>
        </p:nvSpPr>
        <p:spPr bwMode="auto">
          <a:xfrm>
            <a:off x="6238875" y="193675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65" name="Freeform 873"/>
          <p:cNvSpPr>
            <a:spLocks noChangeAspect="1"/>
          </p:cNvSpPr>
          <p:nvPr/>
        </p:nvSpPr>
        <p:spPr bwMode="auto">
          <a:xfrm>
            <a:off x="6159500" y="1858963"/>
            <a:ext cx="4763" cy="4762"/>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1"/>
                </a:cubicBezTo>
                <a:cubicBezTo>
                  <a:pt x="1" y="1"/>
                  <a:pt x="0" y="0"/>
                  <a:pt x="1" y="0"/>
                </a:cubicBezTo>
                <a:cubicBezTo>
                  <a:pt x="2"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66" name="Freeform 874"/>
          <p:cNvSpPr>
            <a:spLocks noChangeAspect="1"/>
          </p:cNvSpPr>
          <p:nvPr/>
        </p:nvSpPr>
        <p:spPr bwMode="auto">
          <a:xfrm>
            <a:off x="6202363" y="1925638"/>
            <a:ext cx="1587" cy="4762"/>
          </a:xfrm>
          <a:custGeom>
            <a:avLst/>
            <a:gdLst>
              <a:gd name="T0" fmla="*/ 2147483647 w 2"/>
              <a:gd name="T1" fmla="*/ 2147483647 h 2"/>
              <a:gd name="T2" fmla="*/ 0 w 2"/>
              <a:gd name="T3" fmla="*/ 2147483647 h 2"/>
              <a:gd name="T4" fmla="*/ 2147483647 w 2"/>
              <a:gd name="T5" fmla="*/ 0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0"/>
                </a:cubicBezTo>
                <a:cubicBezTo>
                  <a:pt x="1" y="0"/>
                  <a:pt x="2" y="0"/>
                  <a:pt x="2" y="0"/>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67" name="Freeform 875"/>
          <p:cNvSpPr>
            <a:spLocks noChangeAspect="1"/>
          </p:cNvSpPr>
          <p:nvPr/>
        </p:nvSpPr>
        <p:spPr bwMode="auto">
          <a:xfrm>
            <a:off x="6221413" y="1924050"/>
            <a:ext cx="6350" cy="3175"/>
          </a:xfrm>
          <a:custGeom>
            <a:avLst/>
            <a:gdLst>
              <a:gd name="T0" fmla="*/ 2147483647 w 3"/>
              <a:gd name="T1" fmla="*/ 2147483647 h 2"/>
              <a:gd name="T2" fmla="*/ 0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0" y="1"/>
                  <a:pt x="1" y="1"/>
                </a:cubicBezTo>
                <a:cubicBezTo>
                  <a:pt x="1" y="0"/>
                  <a:pt x="2" y="0"/>
                  <a:pt x="2" y="0"/>
                </a:cubicBezTo>
                <a:cubicBezTo>
                  <a:pt x="3"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68" name="Freeform 876"/>
          <p:cNvSpPr>
            <a:spLocks noChangeAspect="1"/>
          </p:cNvSpPr>
          <p:nvPr/>
        </p:nvSpPr>
        <p:spPr bwMode="auto">
          <a:xfrm>
            <a:off x="6019800" y="2017713"/>
            <a:ext cx="3175"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69" name="Freeform 877"/>
          <p:cNvSpPr>
            <a:spLocks noChangeAspect="1"/>
          </p:cNvSpPr>
          <p:nvPr/>
        </p:nvSpPr>
        <p:spPr bwMode="auto">
          <a:xfrm>
            <a:off x="6008688" y="2038350"/>
            <a:ext cx="6350"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2"/>
                  <a:pt x="0" y="2"/>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70" name="Freeform 878"/>
          <p:cNvSpPr>
            <a:spLocks noChangeAspect="1"/>
          </p:cNvSpPr>
          <p:nvPr/>
        </p:nvSpPr>
        <p:spPr bwMode="auto">
          <a:xfrm>
            <a:off x="5975350" y="2033588"/>
            <a:ext cx="3175" cy="4762"/>
          </a:xfrm>
          <a:custGeom>
            <a:avLst/>
            <a:gdLst>
              <a:gd name="T0" fmla="*/ 2147483647 w 2"/>
              <a:gd name="T1" fmla="*/ 2147483647 h 3"/>
              <a:gd name="T2" fmla="*/ 2147483647 w 2"/>
              <a:gd name="T3" fmla="*/ 2147483647 h 3"/>
              <a:gd name="T4" fmla="*/ 0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2"/>
                </a:cubicBezTo>
                <a:cubicBezTo>
                  <a:pt x="1" y="3"/>
                  <a:pt x="0" y="2"/>
                  <a:pt x="0" y="2"/>
                </a:cubicBezTo>
                <a:cubicBezTo>
                  <a:pt x="0" y="1"/>
                  <a:pt x="0" y="0"/>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71" name="Freeform 879"/>
          <p:cNvSpPr>
            <a:spLocks noChangeAspect="1"/>
          </p:cNvSpPr>
          <p:nvPr/>
        </p:nvSpPr>
        <p:spPr bwMode="auto">
          <a:xfrm>
            <a:off x="5916613" y="2014538"/>
            <a:ext cx="1587" cy="6350"/>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72" name="Freeform 880"/>
          <p:cNvSpPr>
            <a:spLocks noChangeAspect="1"/>
          </p:cNvSpPr>
          <p:nvPr/>
        </p:nvSpPr>
        <p:spPr bwMode="auto">
          <a:xfrm>
            <a:off x="5862638" y="2066925"/>
            <a:ext cx="6350"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0"/>
                  <a:pt x="1" y="0"/>
                  <a:pt x="1" y="0"/>
                </a:cubicBezTo>
                <a:cubicBezTo>
                  <a:pt x="2" y="0"/>
                  <a:pt x="3" y="0"/>
                  <a:pt x="3" y="1"/>
                </a:cubicBezTo>
                <a:cubicBezTo>
                  <a:pt x="3"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73" name="Freeform 881"/>
          <p:cNvSpPr>
            <a:spLocks noChangeAspect="1"/>
          </p:cNvSpPr>
          <p:nvPr/>
        </p:nvSpPr>
        <p:spPr bwMode="auto">
          <a:xfrm>
            <a:off x="5699125" y="2233613"/>
            <a:ext cx="6350" cy="3175"/>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74" name="Freeform 882"/>
          <p:cNvSpPr>
            <a:spLocks noChangeAspect="1"/>
          </p:cNvSpPr>
          <p:nvPr/>
        </p:nvSpPr>
        <p:spPr bwMode="auto">
          <a:xfrm>
            <a:off x="5730875" y="2054225"/>
            <a:ext cx="38100" cy="26988"/>
          </a:xfrm>
          <a:custGeom>
            <a:avLst/>
            <a:gdLst>
              <a:gd name="T0" fmla="*/ 2147483647 w 21"/>
              <a:gd name="T1" fmla="*/ 0 h 14"/>
              <a:gd name="T2" fmla="*/ 2147483647 w 21"/>
              <a:gd name="T3" fmla="*/ 2147483647 h 14"/>
              <a:gd name="T4" fmla="*/ 2147483647 w 21"/>
              <a:gd name="T5" fmla="*/ 2147483647 h 14"/>
              <a:gd name="T6" fmla="*/ 2147483647 w 21"/>
              <a:gd name="T7" fmla="*/ 2147483647 h 14"/>
              <a:gd name="T8" fmla="*/ 2147483647 w 21"/>
              <a:gd name="T9" fmla="*/ 2147483647 h 14"/>
              <a:gd name="T10" fmla="*/ 2147483647 w 21"/>
              <a:gd name="T11" fmla="*/ 2147483647 h 14"/>
              <a:gd name="T12" fmla="*/ 2147483647 w 21"/>
              <a:gd name="T13" fmla="*/ 2147483647 h 14"/>
              <a:gd name="T14" fmla="*/ 2147483647 w 21"/>
              <a:gd name="T15" fmla="*/ 2147483647 h 14"/>
              <a:gd name="T16" fmla="*/ 2147483647 w 21"/>
              <a:gd name="T17" fmla="*/ 2147483647 h 14"/>
              <a:gd name="T18" fmla="*/ 2147483647 w 21"/>
              <a:gd name="T19" fmla="*/ 2147483647 h 14"/>
              <a:gd name="T20" fmla="*/ 2147483647 w 21"/>
              <a:gd name="T21" fmla="*/ 2147483647 h 14"/>
              <a:gd name="T22" fmla="*/ 2147483647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675" name="Freeform 883"/>
          <p:cNvSpPr>
            <a:spLocks noChangeAspect="1"/>
          </p:cNvSpPr>
          <p:nvPr/>
        </p:nvSpPr>
        <p:spPr bwMode="auto">
          <a:xfrm>
            <a:off x="5826125" y="2076450"/>
            <a:ext cx="11113" cy="12700"/>
          </a:xfrm>
          <a:custGeom>
            <a:avLst/>
            <a:gdLst>
              <a:gd name="T0" fmla="*/ 2147483647 w 6"/>
              <a:gd name="T1" fmla="*/ 2147483647 h 7"/>
              <a:gd name="T2" fmla="*/ 2147483647 w 6"/>
              <a:gd name="T3" fmla="*/ 2147483647 h 7"/>
              <a:gd name="T4" fmla="*/ 2147483647 w 6"/>
              <a:gd name="T5" fmla="*/ 2147483647 h 7"/>
              <a:gd name="T6" fmla="*/ 2147483647 w 6"/>
              <a:gd name="T7" fmla="*/ 0 h 7"/>
              <a:gd name="T8" fmla="*/ 2147483647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1"/>
                </a:moveTo>
                <a:cubicBezTo>
                  <a:pt x="5" y="2"/>
                  <a:pt x="6" y="5"/>
                  <a:pt x="4" y="6"/>
                </a:cubicBezTo>
                <a:cubicBezTo>
                  <a:pt x="3" y="7"/>
                  <a:pt x="1" y="5"/>
                  <a:pt x="1" y="3"/>
                </a:cubicBezTo>
                <a:cubicBezTo>
                  <a:pt x="0" y="3"/>
                  <a:pt x="0" y="1"/>
                  <a:pt x="1" y="0"/>
                </a:cubicBezTo>
                <a:cubicBezTo>
                  <a:pt x="2" y="0"/>
                  <a:pt x="4"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676" name="Freeform 884"/>
          <p:cNvSpPr>
            <a:spLocks noChangeAspect="1"/>
          </p:cNvSpPr>
          <p:nvPr/>
        </p:nvSpPr>
        <p:spPr bwMode="auto">
          <a:xfrm>
            <a:off x="5910263" y="2070100"/>
            <a:ext cx="17462" cy="23813"/>
          </a:xfrm>
          <a:custGeom>
            <a:avLst/>
            <a:gdLst>
              <a:gd name="T0" fmla="*/ 2147483647 w 10"/>
              <a:gd name="T1" fmla="*/ 2147483647 h 12"/>
              <a:gd name="T2" fmla="*/ 2147483647 w 10"/>
              <a:gd name="T3" fmla="*/ 0 h 12"/>
              <a:gd name="T4" fmla="*/ 0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7" y="1"/>
                </a:moveTo>
                <a:cubicBezTo>
                  <a:pt x="6" y="0"/>
                  <a:pt x="5" y="0"/>
                  <a:pt x="4" y="0"/>
                </a:cubicBezTo>
                <a:cubicBezTo>
                  <a:pt x="2" y="2"/>
                  <a:pt x="0" y="5"/>
                  <a:pt x="0" y="8"/>
                </a:cubicBezTo>
                <a:cubicBezTo>
                  <a:pt x="1" y="10"/>
                  <a:pt x="3" y="11"/>
                  <a:pt x="5" y="12"/>
                </a:cubicBezTo>
                <a:cubicBezTo>
                  <a:pt x="6" y="12"/>
                  <a:pt x="8" y="12"/>
                  <a:pt x="9" y="11"/>
                </a:cubicBezTo>
                <a:cubicBezTo>
                  <a:pt x="10" y="10"/>
                  <a:pt x="8" y="9"/>
                  <a:pt x="8" y="8"/>
                </a:cubicBezTo>
                <a:cubicBezTo>
                  <a:pt x="8" y="6"/>
                  <a:pt x="8" y="5"/>
                  <a:pt x="8" y="4"/>
                </a:cubicBezTo>
                <a:cubicBezTo>
                  <a:pt x="7" y="3"/>
                  <a:pt x="8" y="2"/>
                  <a:pt x="7" y="1"/>
                </a:cubicBezTo>
                <a:close/>
              </a:path>
            </a:pathLst>
          </a:custGeom>
          <a:solidFill>
            <a:srgbClr val="B2B2B2"/>
          </a:solidFill>
          <a:ln w="3175" cap="rnd">
            <a:solidFill>
              <a:srgbClr val="B2B2B2"/>
            </a:solidFill>
            <a:round/>
            <a:headEnd/>
            <a:tailEnd/>
          </a:ln>
        </p:spPr>
        <p:txBody>
          <a:bodyPr/>
          <a:lstStyle/>
          <a:p>
            <a:endParaRPr lang="en-US"/>
          </a:p>
        </p:txBody>
      </p:sp>
      <p:sp>
        <p:nvSpPr>
          <p:cNvPr id="34677" name="Freeform 885"/>
          <p:cNvSpPr>
            <a:spLocks noChangeAspect="1"/>
          </p:cNvSpPr>
          <p:nvPr/>
        </p:nvSpPr>
        <p:spPr bwMode="auto">
          <a:xfrm>
            <a:off x="5881688" y="2093913"/>
            <a:ext cx="26987" cy="19050"/>
          </a:xfrm>
          <a:custGeom>
            <a:avLst/>
            <a:gdLst>
              <a:gd name="T0" fmla="*/ 2147483647 w 15"/>
              <a:gd name="T1" fmla="*/ 2147483647 h 11"/>
              <a:gd name="T2" fmla="*/ 2147483647 w 15"/>
              <a:gd name="T3" fmla="*/ 2147483647 h 11"/>
              <a:gd name="T4" fmla="*/ 2147483647 w 15"/>
              <a:gd name="T5" fmla="*/ 2147483647 h 11"/>
              <a:gd name="T6" fmla="*/ 2147483647 w 15"/>
              <a:gd name="T7" fmla="*/ 2147483647 h 11"/>
              <a:gd name="T8" fmla="*/ 2147483647 w 15"/>
              <a:gd name="T9" fmla="*/ 2147483647 h 11"/>
              <a:gd name="T10" fmla="*/ 2147483647 w 15"/>
              <a:gd name="T11" fmla="*/ 2147483647 h 11"/>
              <a:gd name="T12" fmla="*/ 2147483647 w 15"/>
              <a:gd name="T13" fmla="*/ 2147483647 h 11"/>
              <a:gd name="T14" fmla="*/ 2147483647 w 15"/>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1"/>
              <a:gd name="T26" fmla="*/ 15 w 1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1">
                <a:moveTo>
                  <a:pt x="7" y="1"/>
                </a:moveTo>
                <a:cubicBezTo>
                  <a:pt x="9" y="0"/>
                  <a:pt x="12" y="1"/>
                  <a:pt x="14" y="2"/>
                </a:cubicBezTo>
                <a:cubicBezTo>
                  <a:pt x="15" y="3"/>
                  <a:pt x="14" y="4"/>
                  <a:pt x="13" y="5"/>
                </a:cubicBezTo>
                <a:cubicBezTo>
                  <a:pt x="12" y="7"/>
                  <a:pt x="11" y="9"/>
                  <a:pt x="9" y="9"/>
                </a:cubicBezTo>
                <a:cubicBezTo>
                  <a:pt x="7" y="11"/>
                  <a:pt x="4" y="11"/>
                  <a:pt x="2" y="11"/>
                </a:cubicBezTo>
                <a:cubicBezTo>
                  <a:pt x="1" y="11"/>
                  <a:pt x="0" y="9"/>
                  <a:pt x="1" y="9"/>
                </a:cubicBezTo>
                <a:cubicBezTo>
                  <a:pt x="1" y="7"/>
                  <a:pt x="3" y="5"/>
                  <a:pt x="5" y="4"/>
                </a:cubicBezTo>
                <a:cubicBezTo>
                  <a:pt x="5" y="3"/>
                  <a:pt x="6" y="1"/>
                  <a:pt x="7" y="1"/>
                </a:cubicBezTo>
                <a:close/>
              </a:path>
            </a:pathLst>
          </a:custGeom>
          <a:solidFill>
            <a:srgbClr val="B2B2B2"/>
          </a:solidFill>
          <a:ln w="3175" cap="rnd">
            <a:solidFill>
              <a:srgbClr val="B2B2B2"/>
            </a:solidFill>
            <a:round/>
            <a:headEnd/>
            <a:tailEnd/>
          </a:ln>
        </p:spPr>
        <p:txBody>
          <a:bodyPr/>
          <a:lstStyle/>
          <a:p>
            <a:endParaRPr lang="en-US"/>
          </a:p>
        </p:txBody>
      </p:sp>
      <p:sp>
        <p:nvSpPr>
          <p:cNvPr id="34678" name="Freeform 886"/>
          <p:cNvSpPr>
            <a:spLocks noChangeAspect="1"/>
          </p:cNvSpPr>
          <p:nvPr/>
        </p:nvSpPr>
        <p:spPr bwMode="auto">
          <a:xfrm>
            <a:off x="5946775" y="1976438"/>
            <a:ext cx="14288" cy="17462"/>
          </a:xfrm>
          <a:custGeom>
            <a:avLst/>
            <a:gdLst>
              <a:gd name="T0" fmla="*/ 2147483647 w 8"/>
              <a:gd name="T1" fmla="*/ 2147483647 h 11"/>
              <a:gd name="T2" fmla="*/ 2147483647 w 8"/>
              <a:gd name="T3" fmla="*/ 2147483647 h 11"/>
              <a:gd name="T4" fmla="*/ 2147483647 w 8"/>
              <a:gd name="T5" fmla="*/ 2147483647 h 11"/>
              <a:gd name="T6" fmla="*/ 2147483647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1"/>
                </a:moveTo>
                <a:cubicBezTo>
                  <a:pt x="7" y="0"/>
                  <a:pt x="8" y="4"/>
                  <a:pt x="7" y="6"/>
                </a:cubicBezTo>
                <a:cubicBezTo>
                  <a:pt x="7" y="7"/>
                  <a:pt x="6" y="11"/>
                  <a:pt x="5" y="10"/>
                </a:cubicBezTo>
                <a:cubicBezTo>
                  <a:pt x="5" y="8"/>
                  <a:pt x="3" y="6"/>
                  <a:pt x="2" y="6"/>
                </a:cubicBezTo>
                <a:cubicBezTo>
                  <a:pt x="0" y="7"/>
                  <a:pt x="4" y="2"/>
                  <a:pt x="6" y="1"/>
                </a:cubicBezTo>
                <a:close/>
              </a:path>
            </a:pathLst>
          </a:custGeom>
          <a:solidFill>
            <a:srgbClr val="B2B2B2"/>
          </a:solidFill>
          <a:ln w="3175" cap="rnd">
            <a:solidFill>
              <a:srgbClr val="B2B2B2"/>
            </a:solidFill>
            <a:round/>
            <a:headEnd/>
            <a:tailEnd/>
          </a:ln>
        </p:spPr>
        <p:txBody>
          <a:bodyPr/>
          <a:lstStyle/>
          <a:p>
            <a:endParaRPr lang="en-US"/>
          </a:p>
        </p:txBody>
      </p:sp>
      <p:sp>
        <p:nvSpPr>
          <p:cNvPr id="34679" name="Freeform 887"/>
          <p:cNvSpPr>
            <a:spLocks noChangeAspect="1"/>
          </p:cNvSpPr>
          <p:nvPr/>
        </p:nvSpPr>
        <p:spPr bwMode="auto">
          <a:xfrm>
            <a:off x="6186488" y="1903413"/>
            <a:ext cx="17462" cy="15875"/>
          </a:xfrm>
          <a:custGeom>
            <a:avLst/>
            <a:gdLst>
              <a:gd name="T0" fmla="*/ 2147483647 w 10"/>
              <a:gd name="T1" fmla="*/ 0 h 9"/>
              <a:gd name="T2" fmla="*/ 2147483647 w 10"/>
              <a:gd name="T3" fmla="*/ 2147483647 h 9"/>
              <a:gd name="T4" fmla="*/ 2147483647 w 10"/>
              <a:gd name="T5" fmla="*/ 2147483647 h 9"/>
              <a:gd name="T6" fmla="*/ 2147483647 w 10"/>
              <a:gd name="T7" fmla="*/ 2147483647 h 9"/>
              <a:gd name="T8" fmla="*/ 0 w 10"/>
              <a:gd name="T9" fmla="*/ 2147483647 h 9"/>
              <a:gd name="T10" fmla="*/ 2147483647 w 10"/>
              <a:gd name="T11" fmla="*/ 2147483647 h 9"/>
              <a:gd name="T12" fmla="*/ 2147483647 w 10"/>
              <a:gd name="T13" fmla="*/ 0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7" y="0"/>
                </a:moveTo>
                <a:cubicBezTo>
                  <a:pt x="8" y="0"/>
                  <a:pt x="10" y="0"/>
                  <a:pt x="10" y="1"/>
                </a:cubicBezTo>
                <a:cubicBezTo>
                  <a:pt x="10" y="4"/>
                  <a:pt x="8" y="7"/>
                  <a:pt x="6" y="9"/>
                </a:cubicBezTo>
                <a:cubicBezTo>
                  <a:pt x="5" y="9"/>
                  <a:pt x="5" y="7"/>
                  <a:pt x="4" y="7"/>
                </a:cubicBezTo>
                <a:cubicBezTo>
                  <a:pt x="3" y="6"/>
                  <a:pt x="0" y="8"/>
                  <a:pt x="0" y="6"/>
                </a:cubicBezTo>
                <a:cubicBezTo>
                  <a:pt x="1" y="4"/>
                  <a:pt x="4" y="4"/>
                  <a:pt x="6" y="3"/>
                </a:cubicBezTo>
                <a:cubicBezTo>
                  <a:pt x="7" y="2"/>
                  <a:pt x="6" y="1"/>
                  <a:pt x="7" y="0"/>
                </a:cubicBezTo>
                <a:close/>
              </a:path>
            </a:pathLst>
          </a:custGeom>
          <a:solidFill>
            <a:srgbClr val="B2B2B2"/>
          </a:solidFill>
          <a:ln w="3175" cap="rnd">
            <a:solidFill>
              <a:srgbClr val="B2B2B2"/>
            </a:solidFill>
            <a:round/>
            <a:headEnd/>
            <a:tailEnd/>
          </a:ln>
        </p:spPr>
        <p:txBody>
          <a:bodyPr/>
          <a:lstStyle/>
          <a:p>
            <a:endParaRPr lang="en-US"/>
          </a:p>
        </p:txBody>
      </p:sp>
      <p:sp>
        <p:nvSpPr>
          <p:cNvPr id="34680" name="Freeform 888"/>
          <p:cNvSpPr>
            <a:spLocks noChangeAspect="1"/>
          </p:cNvSpPr>
          <p:nvPr/>
        </p:nvSpPr>
        <p:spPr bwMode="auto">
          <a:xfrm>
            <a:off x="6216650" y="1938338"/>
            <a:ext cx="20638" cy="11112"/>
          </a:xfrm>
          <a:custGeom>
            <a:avLst/>
            <a:gdLst>
              <a:gd name="T0" fmla="*/ 2147483647 w 12"/>
              <a:gd name="T1" fmla="*/ 0 h 6"/>
              <a:gd name="T2" fmla="*/ 2147483647 w 12"/>
              <a:gd name="T3" fmla="*/ 2147483647 h 6"/>
              <a:gd name="T4" fmla="*/ 2147483647 w 12"/>
              <a:gd name="T5" fmla="*/ 2147483647 h 6"/>
              <a:gd name="T6" fmla="*/ 2147483647 w 12"/>
              <a:gd name="T7" fmla="*/ 2147483647 h 6"/>
              <a:gd name="T8" fmla="*/ 2147483647 w 12"/>
              <a:gd name="T9" fmla="*/ 2147483647 h 6"/>
              <a:gd name="T10" fmla="*/ 2147483647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3" y="0"/>
                </a:moveTo>
                <a:cubicBezTo>
                  <a:pt x="2" y="1"/>
                  <a:pt x="0" y="3"/>
                  <a:pt x="1" y="4"/>
                </a:cubicBezTo>
                <a:cubicBezTo>
                  <a:pt x="3" y="5"/>
                  <a:pt x="6" y="6"/>
                  <a:pt x="8" y="6"/>
                </a:cubicBezTo>
                <a:cubicBezTo>
                  <a:pt x="10" y="6"/>
                  <a:pt x="12" y="6"/>
                  <a:pt x="12" y="5"/>
                </a:cubicBezTo>
                <a:cubicBezTo>
                  <a:pt x="12" y="3"/>
                  <a:pt x="10" y="2"/>
                  <a:pt x="8" y="2"/>
                </a:cubicBezTo>
                <a:cubicBezTo>
                  <a:pt x="7" y="1"/>
                  <a:pt x="5"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681" name="Freeform 889"/>
          <p:cNvSpPr>
            <a:spLocks noChangeAspect="1"/>
          </p:cNvSpPr>
          <p:nvPr/>
        </p:nvSpPr>
        <p:spPr bwMode="auto">
          <a:xfrm>
            <a:off x="6413500" y="1857375"/>
            <a:ext cx="23813" cy="11113"/>
          </a:xfrm>
          <a:custGeom>
            <a:avLst/>
            <a:gdLst>
              <a:gd name="T0" fmla="*/ 2147483647 w 13"/>
              <a:gd name="T1" fmla="*/ 0 h 6"/>
              <a:gd name="T2" fmla="*/ 2147483647 w 13"/>
              <a:gd name="T3" fmla="*/ 2147483647 h 6"/>
              <a:gd name="T4" fmla="*/ 2147483647 w 13"/>
              <a:gd name="T5" fmla="*/ 2147483647 h 6"/>
              <a:gd name="T6" fmla="*/ 2147483647 w 13"/>
              <a:gd name="T7" fmla="*/ 2147483647 h 6"/>
              <a:gd name="T8" fmla="*/ 2147483647 w 13"/>
              <a:gd name="T9" fmla="*/ 2147483647 h 6"/>
              <a:gd name="T10" fmla="*/ 0 w 13"/>
              <a:gd name="T11" fmla="*/ 2147483647 h 6"/>
              <a:gd name="T12" fmla="*/ 2147483647 w 13"/>
              <a:gd name="T13" fmla="*/ 2147483647 h 6"/>
              <a:gd name="T14" fmla="*/ 2147483647 w 13"/>
              <a:gd name="T15" fmla="*/ 2147483647 h 6"/>
              <a:gd name="T16" fmla="*/ 2147483647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cubicBezTo>
                  <a:pt x="12" y="0"/>
                  <a:pt x="13" y="2"/>
                  <a:pt x="13" y="3"/>
                </a:cubicBezTo>
                <a:cubicBezTo>
                  <a:pt x="13" y="4"/>
                  <a:pt x="12" y="6"/>
                  <a:pt x="11" y="6"/>
                </a:cubicBezTo>
                <a:cubicBezTo>
                  <a:pt x="9" y="6"/>
                  <a:pt x="8" y="5"/>
                  <a:pt x="7" y="5"/>
                </a:cubicBezTo>
                <a:cubicBezTo>
                  <a:pt x="5" y="4"/>
                  <a:pt x="3" y="5"/>
                  <a:pt x="1" y="4"/>
                </a:cubicBezTo>
                <a:cubicBezTo>
                  <a:pt x="0" y="4"/>
                  <a:pt x="0" y="2"/>
                  <a:pt x="0" y="2"/>
                </a:cubicBezTo>
                <a:cubicBezTo>
                  <a:pt x="1" y="1"/>
                  <a:pt x="3" y="1"/>
                  <a:pt x="4" y="1"/>
                </a:cubicBezTo>
                <a:cubicBezTo>
                  <a:pt x="5" y="1"/>
                  <a:pt x="6" y="1"/>
                  <a:pt x="7" y="1"/>
                </a:cubicBezTo>
                <a:cubicBezTo>
                  <a:pt x="9" y="1"/>
                  <a:pt x="10" y="0"/>
                  <a:pt x="11" y="0"/>
                </a:cubicBezTo>
                <a:close/>
              </a:path>
            </a:pathLst>
          </a:custGeom>
          <a:solidFill>
            <a:srgbClr val="B2B2B2"/>
          </a:solidFill>
          <a:ln w="3175" cap="rnd">
            <a:solidFill>
              <a:srgbClr val="B2B2B2"/>
            </a:solidFill>
            <a:round/>
            <a:headEnd/>
            <a:tailEnd/>
          </a:ln>
        </p:spPr>
        <p:txBody>
          <a:bodyPr/>
          <a:lstStyle/>
          <a:p>
            <a:endParaRPr lang="en-US"/>
          </a:p>
        </p:txBody>
      </p:sp>
      <p:sp>
        <p:nvSpPr>
          <p:cNvPr id="34682" name="Freeform 890"/>
          <p:cNvSpPr>
            <a:spLocks noChangeAspect="1"/>
          </p:cNvSpPr>
          <p:nvPr/>
        </p:nvSpPr>
        <p:spPr bwMode="auto">
          <a:xfrm>
            <a:off x="6402388" y="1849438"/>
            <a:ext cx="12700" cy="9525"/>
          </a:xfrm>
          <a:custGeom>
            <a:avLst/>
            <a:gdLst>
              <a:gd name="T0" fmla="*/ 2147483647 w 7"/>
              <a:gd name="T1" fmla="*/ 0 h 5"/>
              <a:gd name="T2" fmla="*/ 2147483647 w 7"/>
              <a:gd name="T3" fmla="*/ 2147483647 h 5"/>
              <a:gd name="T4" fmla="*/ 2147483647 w 7"/>
              <a:gd name="T5" fmla="*/ 2147483647 h 5"/>
              <a:gd name="T6" fmla="*/ 2147483647 w 7"/>
              <a:gd name="T7" fmla="*/ 2147483647 h 5"/>
              <a:gd name="T8" fmla="*/ 0 w 7"/>
              <a:gd name="T9" fmla="*/ 2147483647 h 5"/>
              <a:gd name="T10" fmla="*/ 2147483647 w 7"/>
              <a:gd name="T11" fmla="*/ 2147483647 h 5"/>
              <a:gd name="T12" fmla="*/ 2147483647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cubicBezTo>
                  <a:pt x="5" y="0"/>
                  <a:pt x="7" y="1"/>
                  <a:pt x="7" y="2"/>
                </a:cubicBezTo>
                <a:cubicBezTo>
                  <a:pt x="7" y="3"/>
                  <a:pt x="5" y="2"/>
                  <a:pt x="4" y="3"/>
                </a:cubicBezTo>
                <a:cubicBezTo>
                  <a:pt x="3" y="3"/>
                  <a:pt x="3" y="5"/>
                  <a:pt x="2" y="5"/>
                </a:cubicBezTo>
                <a:cubicBezTo>
                  <a:pt x="1" y="5"/>
                  <a:pt x="0" y="4"/>
                  <a:pt x="0" y="3"/>
                </a:cubicBezTo>
                <a:cubicBezTo>
                  <a:pt x="0" y="2"/>
                  <a:pt x="2" y="2"/>
                  <a:pt x="2" y="1"/>
                </a:cubicBezTo>
                <a:cubicBezTo>
                  <a:pt x="3" y="1"/>
                  <a:pt x="3"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683" name="Freeform 891"/>
          <p:cNvSpPr>
            <a:spLocks noChangeAspect="1"/>
          </p:cNvSpPr>
          <p:nvPr/>
        </p:nvSpPr>
        <p:spPr bwMode="auto">
          <a:xfrm>
            <a:off x="6280150" y="1801813"/>
            <a:ext cx="104775" cy="73025"/>
          </a:xfrm>
          <a:custGeom>
            <a:avLst/>
            <a:gdLst>
              <a:gd name="T0" fmla="*/ 2147483647 w 57"/>
              <a:gd name="T1" fmla="*/ 2147483647 h 40"/>
              <a:gd name="T2" fmla="*/ 2147483647 w 57"/>
              <a:gd name="T3" fmla="*/ 2147483647 h 40"/>
              <a:gd name="T4" fmla="*/ 2147483647 w 57"/>
              <a:gd name="T5" fmla="*/ 2147483647 h 40"/>
              <a:gd name="T6" fmla="*/ 2147483647 w 57"/>
              <a:gd name="T7" fmla="*/ 2147483647 h 40"/>
              <a:gd name="T8" fmla="*/ 2147483647 w 57"/>
              <a:gd name="T9" fmla="*/ 2147483647 h 40"/>
              <a:gd name="T10" fmla="*/ 2147483647 w 57"/>
              <a:gd name="T11" fmla="*/ 2147483647 h 40"/>
              <a:gd name="T12" fmla="*/ 2147483647 w 57"/>
              <a:gd name="T13" fmla="*/ 2147483647 h 40"/>
              <a:gd name="T14" fmla="*/ 2147483647 w 57"/>
              <a:gd name="T15" fmla="*/ 2147483647 h 40"/>
              <a:gd name="T16" fmla="*/ 2147483647 w 57"/>
              <a:gd name="T17" fmla="*/ 2147483647 h 40"/>
              <a:gd name="T18" fmla="*/ 2147483647 w 57"/>
              <a:gd name="T19" fmla="*/ 2147483647 h 40"/>
              <a:gd name="T20" fmla="*/ 2147483647 w 57"/>
              <a:gd name="T21" fmla="*/ 2147483647 h 40"/>
              <a:gd name="T22" fmla="*/ 2147483647 w 57"/>
              <a:gd name="T23" fmla="*/ 2147483647 h 40"/>
              <a:gd name="T24" fmla="*/ 2147483647 w 57"/>
              <a:gd name="T25" fmla="*/ 2147483647 h 40"/>
              <a:gd name="T26" fmla="*/ 2147483647 w 57"/>
              <a:gd name="T27" fmla="*/ 2147483647 h 40"/>
              <a:gd name="T28" fmla="*/ 2147483647 w 57"/>
              <a:gd name="T29" fmla="*/ 2147483647 h 40"/>
              <a:gd name="T30" fmla="*/ 2147483647 w 57"/>
              <a:gd name="T31" fmla="*/ 2147483647 h 40"/>
              <a:gd name="T32" fmla="*/ 2147483647 w 57"/>
              <a:gd name="T33" fmla="*/ 2147483647 h 40"/>
              <a:gd name="T34" fmla="*/ 2147483647 w 57"/>
              <a:gd name="T35" fmla="*/ 2147483647 h 40"/>
              <a:gd name="T36" fmla="*/ 2147483647 w 57"/>
              <a:gd name="T37" fmla="*/ 2147483647 h 40"/>
              <a:gd name="T38" fmla="*/ 2147483647 w 57"/>
              <a:gd name="T39" fmla="*/ 2147483647 h 40"/>
              <a:gd name="T40" fmla="*/ 2147483647 w 57"/>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rgbClr val="B2B2B2"/>
          </a:solidFill>
          <a:ln w="3175" cap="rnd">
            <a:solidFill>
              <a:srgbClr val="B2B2B2"/>
            </a:solidFill>
            <a:round/>
            <a:headEnd/>
            <a:tailEnd/>
          </a:ln>
        </p:spPr>
        <p:txBody>
          <a:bodyPr/>
          <a:lstStyle/>
          <a:p>
            <a:endParaRPr lang="en-US"/>
          </a:p>
        </p:txBody>
      </p:sp>
      <p:sp>
        <p:nvSpPr>
          <p:cNvPr id="34684" name="Freeform 892"/>
          <p:cNvSpPr>
            <a:spLocks noChangeAspect="1"/>
          </p:cNvSpPr>
          <p:nvPr/>
        </p:nvSpPr>
        <p:spPr bwMode="auto">
          <a:xfrm>
            <a:off x="6132513" y="1765300"/>
            <a:ext cx="144462" cy="76200"/>
          </a:xfrm>
          <a:custGeom>
            <a:avLst/>
            <a:gdLst>
              <a:gd name="T0" fmla="*/ 2147483647 w 78"/>
              <a:gd name="T1" fmla="*/ 2147483647 h 41"/>
              <a:gd name="T2" fmla="*/ 2147483647 w 78"/>
              <a:gd name="T3" fmla="*/ 2147483647 h 41"/>
              <a:gd name="T4" fmla="*/ 2147483647 w 78"/>
              <a:gd name="T5" fmla="*/ 2147483647 h 41"/>
              <a:gd name="T6" fmla="*/ 2147483647 w 78"/>
              <a:gd name="T7" fmla="*/ 2147483647 h 41"/>
              <a:gd name="T8" fmla="*/ 2147483647 w 78"/>
              <a:gd name="T9" fmla="*/ 2147483647 h 41"/>
              <a:gd name="T10" fmla="*/ 2147483647 w 78"/>
              <a:gd name="T11" fmla="*/ 2147483647 h 41"/>
              <a:gd name="T12" fmla="*/ 2147483647 w 78"/>
              <a:gd name="T13" fmla="*/ 2147483647 h 41"/>
              <a:gd name="T14" fmla="*/ 2147483647 w 78"/>
              <a:gd name="T15" fmla="*/ 2147483647 h 41"/>
              <a:gd name="T16" fmla="*/ 2147483647 w 78"/>
              <a:gd name="T17" fmla="*/ 2147483647 h 41"/>
              <a:gd name="T18" fmla="*/ 2147483647 w 78"/>
              <a:gd name="T19" fmla="*/ 2147483647 h 41"/>
              <a:gd name="T20" fmla="*/ 2147483647 w 78"/>
              <a:gd name="T21" fmla="*/ 2147483647 h 41"/>
              <a:gd name="T22" fmla="*/ 2147483647 w 78"/>
              <a:gd name="T23" fmla="*/ 2147483647 h 41"/>
              <a:gd name="T24" fmla="*/ 2147483647 w 78"/>
              <a:gd name="T25" fmla="*/ 2147483647 h 41"/>
              <a:gd name="T26" fmla="*/ 2147483647 w 78"/>
              <a:gd name="T27" fmla="*/ 2147483647 h 41"/>
              <a:gd name="T28" fmla="*/ 2147483647 w 78"/>
              <a:gd name="T29" fmla="*/ 2147483647 h 41"/>
              <a:gd name="T30" fmla="*/ 2147483647 w 78"/>
              <a:gd name="T31" fmla="*/ 2147483647 h 41"/>
              <a:gd name="T32" fmla="*/ 2147483647 w 78"/>
              <a:gd name="T33" fmla="*/ 2147483647 h 41"/>
              <a:gd name="T34" fmla="*/ 2147483647 w 78"/>
              <a:gd name="T35" fmla="*/ 2147483647 h 41"/>
              <a:gd name="T36" fmla="*/ 2147483647 w 78"/>
              <a:gd name="T37" fmla="*/ 2147483647 h 41"/>
              <a:gd name="T38" fmla="*/ 2147483647 w 78"/>
              <a:gd name="T39" fmla="*/ 2147483647 h 41"/>
              <a:gd name="T40" fmla="*/ 2147483647 w 78"/>
              <a:gd name="T41" fmla="*/ 0 h 41"/>
              <a:gd name="T42" fmla="*/ 2147483647 w 78"/>
              <a:gd name="T43" fmla="*/ 2147483647 h 41"/>
              <a:gd name="T44" fmla="*/ 2147483647 w 78"/>
              <a:gd name="T45" fmla="*/ 2147483647 h 41"/>
              <a:gd name="T46" fmla="*/ 2147483647 w 78"/>
              <a:gd name="T47" fmla="*/ 2147483647 h 41"/>
              <a:gd name="T48" fmla="*/ 2147483647 w 78"/>
              <a:gd name="T49" fmla="*/ 2147483647 h 41"/>
              <a:gd name="T50" fmla="*/ 2147483647 w 78"/>
              <a:gd name="T51" fmla="*/ 2147483647 h 41"/>
              <a:gd name="T52" fmla="*/ 2147483647 w 78"/>
              <a:gd name="T53" fmla="*/ 2147483647 h 41"/>
              <a:gd name="T54" fmla="*/ 2147483647 w 78"/>
              <a:gd name="T55" fmla="*/ 2147483647 h 41"/>
              <a:gd name="T56" fmla="*/ 2147483647 w 78"/>
              <a:gd name="T57" fmla="*/ 2147483647 h 41"/>
              <a:gd name="T58" fmla="*/ 2147483647 w 78"/>
              <a:gd name="T59" fmla="*/ 2147483647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rgbClr val="B2B2B2"/>
          </a:solidFill>
          <a:ln w="3175" cap="rnd">
            <a:solidFill>
              <a:srgbClr val="B2B2B2"/>
            </a:solidFill>
            <a:round/>
            <a:headEnd/>
            <a:tailEnd/>
          </a:ln>
        </p:spPr>
        <p:txBody>
          <a:bodyPr/>
          <a:lstStyle/>
          <a:p>
            <a:endParaRPr lang="en-US"/>
          </a:p>
        </p:txBody>
      </p:sp>
      <p:sp>
        <p:nvSpPr>
          <p:cNvPr id="34685" name="Freeform 893"/>
          <p:cNvSpPr>
            <a:spLocks noChangeAspect="1"/>
          </p:cNvSpPr>
          <p:nvPr/>
        </p:nvSpPr>
        <p:spPr bwMode="auto">
          <a:xfrm>
            <a:off x="6092825" y="1714500"/>
            <a:ext cx="115888" cy="60325"/>
          </a:xfrm>
          <a:custGeom>
            <a:avLst/>
            <a:gdLst>
              <a:gd name="T0" fmla="*/ 2147483647 w 62"/>
              <a:gd name="T1" fmla="*/ 2147483647 h 33"/>
              <a:gd name="T2" fmla="*/ 2147483647 w 62"/>
              <a:gd name="T3" fmla="*/ 2147483647 h 33"/>
              <a:gd name="T4" fmla="*/ 2147483647 w 62"/>
              <a:gd name="T5" fmla="*/ 2147483647 h 33"/>
              <a:gd name="T6" fmla="*/ 2147483647 w 62"/>
              <a:gd name="T7" fmla="*/ 2147483647 h 33"/>
              <a:gd name="T8" fmla="*/ 2147483647 w 62"/>
              <a:gd name="T9" fmla="*/ 2147483647 h 33"/>
              <a:gd name="T10" fmla="*/ 2147483647 w 62"/>
              <a:gd name="T11" fmla="*/ 2147483647 h 33"/>
              <a:gd name="T12" fmla="*/ 2147483647 w 62"/>
              <a:gd name="T13" fmla="*/ 2147483647 h 33"/>
              <a:gd name="T14" fmla="*/ 2147483647 w 62"/>
              <a:gd name="T15" fmla="*/ 2147483647 h 33"/>
              <a:gd name="T16" fmla="*/ 2147483647 w 62"/>
              <a:gd name="T17" fmla="*/ 2147483647 h 33"/>
              <a:gd name="T18" fmla="*/ 2147483647 w 62"/>
              <a:gd name="T19" fmla="*/ 2147483647 h 33"/>
              <a:gd name="T20" fmla="*/ 0 w 62"/>
              <a:gd name="T21" fmla="*/ 2147483647 h 33"/>
              <a:gd name="T22" fmla="*/ 0 w 62"/>
              <a:gd name="T23" fmla="*/ 2147483647 h 33"/>
              <a:gd name="T24" fmla="*/ 2147483647 w 62"/>
              <a:gd name="T25" fmla="*/ 2147483647 h 33"/>
              <a:gd name="T26" fmla="*/ 2147483647 w 62"/>
              <a:gd name="T27" fmla="*/ 2147483647 h 33"/>
              <a:gd name="T28" fmla="*/ 2147483647 w 62"/>
              <a:gd name="T29" fmla="*/ 2147483647 h 33"/>
              <a:gd name="T30" fmla="*/ 2147483647 w 62"/>
              <a:gd name="T31" fmla="*/ 2147483647 h 33"/>
              <a:gd name="T32" fmla="*/ 2147483647 w 62"/>
              <a:gd name="T33" fmla="*/ 2147483647 h 33"/>
              <a:gd name="T34" fmla="*/ 2147483647 w 62"/>
              <a:gd name="T35" fmla="*/ 2147483647 h 33"/>
              <a:gd name="T36" fmla="*/ 2147483647 w 62"/>
              <a:gd name="T37" fmla="*/ 214748364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rgbClr val="B2B2B2"/>
          </a:solidFill>
          <a:ln w="3175" cap="rnd">
            <a:solidFill>
              <a:srgbClr val="B2B2B2"/>
            </a:solidFill>
            <a:round/>
            <a:headEnd/>
            <a:tailEnd/>
          </a:ln>
        </p:spPr>
        <p:txBody>
          <a:bodyPr/>
          <a:lstStyle/>
          <a:p>
            <a:endParaRPr lang="en-US"/>
          </a:p>
        </p:txBody>
      </p:sp>
      <p:sp>
        <p:nvSpPr>
          <p:cNvPr id="34686" name="Freeform 894"/>
          <p:cNvSpPr>
            <a:spLocks noChangeAspect="1"/>
          </p:cNvSpPr>
          <p:nvPr/>
        </p:nvSpPr>
        <p:spPr bwMode="auto">
          <a:xfrm>
            <a:off x="6089650" y="1774825"/>
            <a:ext cx="52388" cy="25400"/>
          </a:xfrm>
          <a:custGeom>
            <a:avLst/>
            <a:gdLst>
              <a:gd name="T0" fmla="*/ 2147483647 w 29"/>
              <a:gd name="T1" fmla="*/ 0 h 13"/>
              <a:gd name="T2" fmla="*/ 2147483647 w 29"/>
              <a:gd name="T3" fmla="*/ 2147483647 h 13"/>
              <a:gd name="T4" fmla="*/ 2147483647 w 29"/>
              <a:gd name="T5" fmla="*/ 2147483647 h 13"/>
              <a:gd name="T6" fmla="*/ 2147483647 w 29"/>
              <a:gd name="T7" fmla="*/ 2147483647 h 13"/>
              <a:gd name="T8" fmla="*/ 2147483647 w 29"/>
              <a:gd name="T9" fmla="*/ 2147483647 h 13"/>
              <a:gd name="T10" fmla="*/ 2147483647 w 29"/>
              <a:gd name="T11" fmla="*/ 2147483647 h 13"/>
              <a:gd name="T12" fmla="*/ 2147483647 w 29"/>
              <a:gd name="T13" fmla="*/ 2147483647 h 13"/>
              <a:gd name="T14" fmla="*/ 2147483647 w 29"/>
              <a:gd name="T15" fmla="*/ 2147483647 h 13"/>
              <a:gd name="T16" fmla="*/ 2147483647 w 29"/>
              <a:gd name="T17" fmla="*/ 0 h 13"/>
              <a:gd name="T18" fmla="*/ 2147483647 w 2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3"/>
              <a:gd name="T32" fmla="*/ 29 w 2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3">
                <a:moveTo>
                  <a:pt x="3" y="0"/>
                </a:moveTo>
                <a:cubicBezTo>
                  <a:pt x="2" y="0"/>
                  <a:pt x="0" y="1"/>
                  <a:pt x="1" y="2"/>
                </a:cubicBezTo>
                <a:cubicBezTo>
                  <a:pt x="5" y="5"/>
                  <a:pt x="10" y="5"/>
                  <a:pt x="14" y="8"/>
                </a:cubicBezTo>
                <a:cubicBezTo>
                  <a:pt x="15" y="9"/>
                  <a:pt x="12" y="12"/>
                  <a:pt x="14" y="12"/>
                </a:cubicBezTo>
                <a:cubicBezTo>
                  <a:pt x="16" y="13"/>
                  <a:pt x="19" y="11"/>
                  <a:pt x="22" y="10"/>
                </a:cubicBezTo>
                <a:cubicBezTo>
                  <a:pt x="24" y="9"/>
                  <a:pt x="29" y="9"/>
                  <a:pt x="29" y="6"/>
                </a:cubicBezTo>
                <a:cubicBezTo>
                  <a:pt x="29" y="3"/>
                  <a:pt x="24" y="2"/>
                  <a:pt x="21" y="1"/>
                </a:cubicBezTo>
                <a:cubicBezTo>
                  <a:pt x="18" y="0"/>
                  <a:pt x="15" y="1"/>
                  <a:pt x="12" y="1"/>
                </a:cubicBezTo>
                <a:cubicBezTo>
                  <a:pt x="10" y="1"/>
                  <a:pt x="8" y="0"/>
                  <a:pt x="6" y="0"/>
                </a:cubicBezTo>
                <a:cubicBezTo>
                  <a:pt x="5" y="0"/>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687" name="Freeform 895"/>
          <p:cNvSpPr>
            <a:spLocks noChangeAspect="1"/>
          </p:cNvSpPr>
          <p:nvPr/>
        </p:nvSpPr>
        <p:spPr bwMode="auto">
          <a:xfrm>
            <a:off x="6561138" y="2019300"/>
            <a:ext cx="28575" cy="17463"/>
          </a:xfrm>
          <a:custGeom>
            <a:avLst/>
            <a:gdLst>
              <a:gd name="T0" fmla="*/ 2147483647 w 15"/>
              <a:gd name="T1" fmla="*/ 0 h 10"/>
              <a:gd name="T2" fmla="*/ 2147483647 w 15"/>
              <a:gd name="T3" fmla="*/ 2147483647 h 10"/>
              <a:gd name="T4" fmla="*/ 2147483647 w 15"/>
              <a:gd name="T5" fmla="*/ 2147483647 h 10"/>
              <a:gd name="T6" fmla="*/ 0 w 15"/>
              <a:gd name="T7" fmla="*/ 2147483647 h 10"/>
              <a:gd name="T8" fmla="*/ 2147483647 w 15"/>
              <a:gd name="T9" fmla="*/ 2147483647 h 10"/>
              <a:gd name="T10" fmla="*/ 2147483647 w 15"/>
              <a:gd name="T11" fmla="*/ 2147483647 h 10"/>
              <a:gd name="T12" fmla="*/ 2147483647 w 15"/>
              <a:gd name="T13" fmla="*/ 2147483647 h 10"/>
              <a:gd name="T14" fmla="*/ 2147483647 w 15"/>
              <a:gd name="T15" fmla="*/ 2147483647 h 10"/>
              <a:gd name="T16" fmla="*/ 2147483647 w 15"/>
              <a:gd name="T17" fmla="*/ 2147483647 h 10"/>
              <a:gd name="T18" fmla="*/ 2147483647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3" y="0"/>
                </a:moveTo>
                <a:cubicBezTo>
                  <a:pt x="2" y="0"/>
                  <a:pt x="2" y="1"/>
                  <a:pt x="2" y="2"/>
                </a:cubicBezTo>
                <a:cubicBezTo>
                  <a:pt x="2" y="3"/>
                  <a:pt x="4" y="5"/>
                  <a:pt x="3" y="6"/>
                </a:cubicBezTo>
                <a:cubicBezTo>
                  <a:pt x="3" y="7"/>
                  <a:pt x="0" y="5"/>
                  <a:pt x="0" y="6"/>
                </a:cubicBezTo>
                <a:cubicBezTo>
                  <a:pt x="0" y="7"/>
                  <a:pt x="1" y="9"/>
                  <a:pt x="3" y="9"/>
                </a:cubicBezTo>
                <a:cubicBezTo>
                  <a:pt x="5" y="9"/>
                  <a:pt x="9" y="10"/>
                  <a:pt x="11" y="10"/>
                </a:cubicBezTo>
                <a:cubicBezTo>
                  <a:pt x="13" y="10"/>
                  <a:pt x="14" y="7"/>
                  <a:pt x="15" y="4"/>
                </a:cubicBezTo>
                <a:cubicBezTo>
                  <a:pt x="15" y="3"/>
                  <a:pt x="14" y="2"/>
                  <a:pt x="13" y="2"/>
                </a:cubicBezTo>
                <a:cubicBezTo>
                  <a:pt x="11" y="1"/>
                  <a:pt x="9" y="1"/>
                  <a:pt x="7" y="1"/>
                </a:cubicBezTo>
                <a:cubicBezTo>
                  <a:pt x="6" y="1"/>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688" name="Freeform 896"/>
          <p:cNvSpPr>
            <a:spLocks noChangeAspect="1"/>
          </p:cNvSpPr>
          <p:nvPr/>
        </p:nvSpPr>
        <p:spPr bwMode="auto">
          <a:xfrm>
            <a:off x="7024688" y="1963738"/>
            <a:ext cx="11112" cy="23812"/>
          </a:xfrm>
          <a:custGeom>
            <a:avLst/>
            <a:gdLst>
              <a:gd name="T0" fmla="*/ 2147483647 w 6"/>
              <a:gd name="T1" fmla="*/ 2147483647 h 13"/>
              <a:gd name="T2" fmla="*/ 2147483647 w 6"/>
              <a:gd name="T3" fmla="*/ 2147483647 h 13"/>
              <a:gd name="T4" fmla="*/ 2147483647 w 6"/>
              <a:gd name="T5" fmla="*/ 2147483647 h 13"/>
              <a:gd name="T6" fmla="*/ 2147483647 w 6"/>
              <a:gd name="T7" fmla="*/ 2147483647 h 13"/>
              <a:gd name="T8" fmla="*/ 0 w 6"/>
              <a:gd name="T9" fmla="*/ 2147483647 h 13"/>
              <a:gd name="T10" fmla="*/ 2147483647 w 6"/>
              <a:gd name="T11" fmla="*/ 2147483647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1" y="1"/>
                </a:moveTo>
                <a:cubicBezTo>
                  <a:pt x="3" y="2"/>
                  <a:pt x="4" y="4"/>
                  <a:pt x="5" y="7"/>
                </a:cubicBezTo>
                <a:cubicBezTo>
                  <a:pt x="5" y="8"/>
                  <a:pt x="6" y="11"/>
                  <a:pt x="5" y="12"/>
                </a:cubicBezTo>
                <a:cubicBezTo>
                  <a:pt x="4" y="13"/>
                  <a:pt x="2" y="13"/>
                  <a:pt x="2" y="12"/>
                </a:cubicBezTo>
                <a:cubicBezTo>
                  <a:pt x="1" y="9"/>
                  <a:pt x="1" y="7"/>
                  <a:pt x="0" y="4"/>
                </a:cubicBezTo>
                <a:cubicBezTo>
                  <a:pt x="0" y="3"/>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689" name="Freeform 897"/>
          <p:cNvSpPr>
            <a:spLocks noChangeAspect="1"/>
          </p:cNvSpPr>
          <p:nvPr/>
        </p:nvSpPr>
        <p:spPr bwMode="auto">
          <a:xfrm>
            <a:off x="7132638" y="2028825"/>
            <a:ext cx="20637" cy="22225"/>
          </a:xfrm>
          <a:custGeom>
            <a:avLst/>
            <a:gdLst>
              <a:gd name="T0" fmla="*/ 2147483647 w 11"/>
              <a:gd name="T1" fmla="*/ 2147483647 h 11"/>
              <a:gd name="T2" fmla="*/ 0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90" name="Freeform 898"/>
          <p:cNvSpPr>
            <a:spLocks noChangeAspect="1"/>
          </p:cNvSpPr>
          <p:nvPr/>
        </p:nvSpPr>
        <p:spPr bwMode="auto">
          <a:xfrm>
            <a:off x="7138988" y="2047875"/>
            <a:ext cx="69850" cy="30163"/>
          </a:xfrm>
          <a:custGeom>
            <a:avLst/>
            <a:gdLst>
              <a:gd name="T0" fmla="*/ 2147483647 w 38"/>
              <a:gd name="T1" fmla="*/ 2147483647 h 17"/>
              <a:gd name="T2" fmla="*/ 2147483647 w 38"/>
              <a:gd name="T3" fmla="*/ 2147483647 h 17"/>
              <a:gd name="T4" fmla="*/ 2147483647 w 38"/>
              <a:gd name="T5" fmla="*/ 2147483647 h 17"/>
              <a:gd name="T6" fmla="*/ 2147483647 w 38"/>
              <a:gd name="T7" fmla="*/ 2147483647 h 17"/>
              <a:gd name="T8" fmla="*/ 2147483647 w 38"/>
              <a:gd name="T9" fmla="*/ 2147483647 h 17"/>
              <a:gd name="T10" fmla="*/ 2147483647 w 38"/>
              <a:gd name="T11" fmla="*/ 2147483647 h 17"/>
              <a:gd name="T12" fmla="*/ 2147483647 w 38"/>
              <a:gd name="T13" fmla="*/ 2147483647 h 17"/>
              <a:gd name="T14" fmla="*/ 2147483647 w 38"/>
              <a:gd name="T15" fmla="*/ 2147483647 h 17"/>
              <a:gd name="T16" fmla="*/ 2147483647 w 38"/>
              <a:gd name="T17" fmla="*/ 2147483647 h 17"/>
              <a:gd name="T18" fmla="*/ 2147483647 w 38"/>
              <a:gd name="T19" fmla="*/ 2147483647 h 17"/>
              <a:gd name="T20" fmla="*/ 2147483647 w 38"/>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rgbClr val="B2B2B2"/>
          </a:solidFill>
          <a:ln w="3175" cap="rnd">
            <a:solidFill>
              <a:srgbClr val="B2B2B2"/>
            </a:solidFill>
            <a:round/>
            <a:headEnd/>
            <a:tailEnd/>
          </a:ln>
        </p:spPr>
        <p:txBody>
          <a:bodyPr/>
          <a:lstStyle/>
          <a:p>
            <a:endParaRPr lang="en-US"/>
          </a:p>
        </p:txBody>
      </p:sp>
      <p:sp>
        <p:nvSpPr>
          <p:cNvPr id="34691" name="Freeform 899"/>
          <p:cNvSpPr>
            <a:spLocks noChangeAspect="1"/>
          </p:cNvSpPr>
          <p:nvPr/>
        </p:nvSpPr>
        <p:spPr bwMode="auto">
          <a:xfrm>
            <a:off x="7050088" y="1947863"/>
            <a:ext cx="161925" cy="74612"/>
          </a:xfrm>
          <a:custGeom>
            <a:avLst/>
            <a:gdLst>
              <a:gd name="T0" fmla="*/ 2147483647 w 88"/>
              <a:gd name="T1" fmla="*/ 0 h 41"/>
              <a:gd name="T2" fmla="*/ 2147483647 w 88"/>
              <a:gd name="T3" fmla="*/ 2147483647 h 41"/>
              <a:gd name="T4" fmla="*/ 2147483647 w 88"/>
              <a:gd name="T5" fmla="*/ 2147483647 h 41"/>
              <a:gd name="T6" fmla="*/ 2147483647 w 88"/>
              <a:gd name="T7" fmla="*/ 2147483647 h 41"/>
              <a:gd name="T8" fmla="*/ 2147483647 w 88"/>
              <a:gd name="T9" fmla="*/ 2147483647 h 41"/>
              <a:gd name="T10" fmla="*/ 2147483647 w 88"/>
              <a:gd name="T11" fmla="*/ 2147483647 h 41"/>
              <a:gd name="T12" fmla="*/ 2147483647 w 88"/>
              <a:gd name="T13" fmla="*/ 2147483647 h 41"/>
              <a:gd name="T14" fmla="*/ 2147483647 w 88"/>
              <a:gd name="T15" fmla="*/ 2147483647 h 41"/>
              <a:gd name="T16" fmla="*/ 2147483647 w 88"/>
              <a:gd name="T17" fmla="*/ 2147483647 h 41"/>
              <a:gd name="T18" fmla="*/ 2147483647 w 88"/>
              <a:gd name="T19" fmla="*/ 2147483647 h 41"/>
              <a:gd name="T20" fmla="*/ 2147483647 w 88"/>
              <a:gd name="T21" fmla="*/ 2147483647 h 41"/>
              <a:gd name="T22" fmla="*/ 2147483647 w 88"/>
              <a:gd name="T23" fmla="*/ 2147483647 h 41"/>
              <a:gd name="T24" fmla="*/ 2147483647 w 88"/>
              <a:gd name="T25" fmla="*/ 2147483647 h 41"/>
              <a:gd name="T26" fmla="*/ 2147483647 w 88"/>
              <a:gd name="T27" fmla="*/ 2147483647 h 41"/>
              <a:gd name="T28" fmla="*/ 2147483647 w 88"/>
              <a:gd name="T29" fmla="*/ 2147483647 h 41"/>
              <a:gd name="T30" fmla="*/ 2147483647 w 88"/>
              <a:gd name="T31" fmla="*/ 2147483647 h 41"/>
              <a:gd name="T32" fmla="*/ 2147483647 w 88"/>
              <a:gd name="T33" fmla="*/ 2147483647 h 41"/>
              <a:gd name="T34" fmla="*/ 2147483647 w 88"/>
              <a:gd name="T35" fmla="*/ 2147483647 h 41"/>
              <a:gd name="T36" fmla="*/ 2147483647 w 88"/>
              <a:gd name="T37" fmla="*/ 2147483647 h 41"/>
              <a:gd name="T38" fmla="*/ 2147483647 w 88"/>
              <a:gd name="T39" fmla="*/ 2147483647 h 41"/>
              <a:gd name="T40" fmla="*/ 2147483647 w 88"/>
              <a:gd name="T41" fmla="*/ 2147483647 h 41"/>
              <a:gd name="T42" fmla="*/ 2147483647 w 88"/>
              <a:gd name="T43" fmla="*/ 2147483647 h 41"/>
              <a:gd name="T44" fmla="*/ 2147483647 w 88"/>
              <a:gd name="T45" fmla="*/ 2147483647 h 41"/>
              <a:gd name="T46" fmla="*/ 2147483647 w 88"/>
              <a:gd name="T47" fmla="*/ 2147483647 h 41"/>
              <a:gd name="T48" fmla="*/ 2147483647 w 88"/>
              <a:gd name="T49" fmla="*/ 2147483647 h 41"/>
              <a:gd name="T50" fmla="*/ 2147483647 w 88"/>
              <a:gd name="T51" fmla="*/ 2147483647 h 41"/>
              <a:gd name="T52" fmla="*/ 2147483647 w 88"/>
              <a:gd name="T53" fmla="*/ 2147483647 h 41"/>
              <a:gd name="T54" fmla="*/ 2147483647 w 88"/>
              <a:gd name="T55" fmla="*/ 2147483647 h 41"/>
              <a:gd name="T56" fmla="*/ 2147483647 w 88"/>
              <a:gd name="T57" fmla="*/ 2147483647 h 41"/>
              <a:gd name="T58" fmla="*/ 2147483647 w 88"/>
              <a:gd name="T59" fmla="*/ 2147483647 h 41"/>
              <a:gd name="T60" fmla="*/ 2147483647 w 88"/>
              <a:gd name="T61" fmla="*/ 2147483647 h 41"/>
              <a:gd name="T62" fmla="*/ 2147483647 w 88"/>
              <a:gd name="T63" fmla="*/ 2147483647 h 41"/>
              <a:gd name="T64" fmla="*/ 2147483647 w 88"/>
              <a:gd name="T65" fmla="*/ 2147483647 h 41"/>
              <a:gd name="T66" fmla="*/ 2147483647 w 88"/>
              <a:gd name="T67" fmla="*/ 2147483647 h 41"/>
              <a:gd name="T68" fmla="*/ 2147483647 w 88"/>
              <a:gd name="T69" fmla="*/ 2147483647 h 41"/>
              <a:gd name="T70" fmla="*/ 2147483647 w 88"/>
              <a:gd name="T71" fmla="*/ 2147483647 h 41"/>
              <a:gd name="T72" fmla="*/ 2147483647 w 88"/>
              <a:gd name="T73" fmla="*/ 2147483647 h 41"/>
              <a:gd name="T74" fmla="*/ 2147483647 w 88"/>
              <a:gd name="T75" fmla="*/ 2147483647 h 41"/>
              <a:gd name="T76" fmla="*/ 2147483647 w 88"/>
              <a:gd name="T77" fmla="*/ 2147483647 h 41"/>
              <a:gd name="T78" fmla="*/ 2147483647 w 88"/>
              <a:gd name="T79" fmla="*/ 2147483647 h 41"/>
              <a:gd name="T80" fmla="*/ 2147483647 w 88"/>
              <a:gd name="T81" fmla="*/ 2147483647 h 41"/>
              <a:gd name="T82" fmla="*/ 2147483647 w 88"/>
              <a:gd name="T83" fmla="*/ 2147483647 h 41"/>
              <a:gd name="T84" fmla="*/ 2147483647 w 88"/>
              <a:gd name="T85" fmla="*/ 2147483647 h 41"/>
              <a:gd name="T86" fmla="*/ 2147483647 w 88"/>
              <a:gd name="T87" fmla="*/ 2147483647 h 41"/>
              <a:gd name="T88" fmla="*/ 2147483647 w 88"/>
              <a:gd name="T89" fmla="*/ 2147483647 h 41"/>
              <a:gd name="T90" fmla="*/ 2147483647 w 88"/>
              <a:gd name="T91" fmla="*/ 2147483647 h 41"/>
              <a:gd name="T92" fmla="*/ 2147483647 w 88"/>
              <a:gd name="T93" fmla="*/ 2147483647 h 41"/>
              <a:gd name="T94" fmla="*/ 2147483647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rgbClr val="B2B2B2"/>
          </a:solidFill>
          <a:ln w="3175" cap="rnd">
            <a:solidFill>
              <a:srgbClr val="B2B2B2"/>
            </a:solidFill>
            <a:round/>
            <a:headEnd/>
            <a:tailEnd/>
          </a:ln>
        </p:spPr>
        <p:txBody>
          <a:bodyPr/>
          <a:lstStyle/>
          <a:p>
            <a:endParaRPr lang="en-US"/>
          </a:p>
        </p:txBody>
      </p:sp>
      <p:sp>
        <p:nvSpPr>
          <p:cNvPr id="34692" name="Freeform 900"/>
          <p:cNvSpPr>
            <a:spLocks noChangeAspect="1"/>
          </p:cNvSpPr>
          <p:nvPr/>
        </p:nvSpPr>
        <p:spPr bwMode="auto">
          <a:xfrm>
            <a:off x="7256463" y="1922463"/>
            <a:ext cx="15875" cy="9525"/>
          </a:xfrm>
          <a:custGeom>
            <a:avLst/>
            <a:gdLst>
              <a:gd name="T0" fmla="*/ 2147483647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2147483647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3"/>
                </a:moveTo>
                <a:cubicBezTo>
                  <a:pt x="0" y="3"/>
                  <a:pt x="0" y="5"/>
                  <a:pt x="1" y="5"/>
                </a:cubicBezTo>
                <a:cubicBezTo>
                  <a:pt x="3" y="5"/>
                  <a:pt x="5" y="5"/>
                  <a:pt x="7" y="4"/>
                </a:cubicBezTo>
                <a:cubicBezTo>
                  <a:pt x="8" y="4"/>
                  <a:pt x="8" y="2"/>
                  <a:pt x="7" y="1"/>
                </a:cubicBezTo>
                <a:cubicBezTo>
                  <a:pt x="6" y="0"/>
                  <a:pt x="5" y="1"/>
                  <a:pt x="4" y="1"/>
                </a:cubicBezTo>
                <a:cubicBezTo>
                  <a:pt x="3" y="2"/>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693" name="Freeform 901"/>
          <p:cNvSpPr>
            <a:spLocks noChangeAspect="1"/>
          </p:cNvSpPr>
          <p:nvPr/>
        </p:nvSpPr>
        <p:spPr bwMode="auto">
          <a:xfrm>
            <a:off x="7229475" y="1968500"/>
            <a:ext cx="101600" cy="46038"/>
          </a:xfrm>
          <a:custGeom>
            <a:avLst/>
            <a:gdLst>
              <a:gd name="T0" fmla="*/ 2147483647 w 54"/>
              <a:gd name="T1" fmla="*/ 2147483647 h 25"/>
              <a:gd name="T2" fmla="*/ 2147483647 w 54"/>
              <a:gd name="T3" fmla="*/ 2147483647 h 25"/>
              <a:gd name="T4" fmla="*/ 2147483647 w 54"/>
              <a:gd name="T5" fmla="*/ 2147483647 h 25"/>
              <a:gd name="T6" fmla="*/ 2147483647 w 54"/>
              <a:gd name="T7" fmla="*/ 2147483647 h 25"/>
              <a:gd name="T8" fmla="*/ 2147483647 w 54"/>
              <a:gd name="T9" fmla="*/ 2147483647 h 25"/>
              <a:gd name="T10" fmla="*/ 2147483647 w 54"/>
              <a:gd name="T11" fmla="*/ 2147483647 h 25"/>
              <a:gd name="T12" fmla="*/ 2147483647 w 54"/>
              <a:gd name="T13" fmla="*/ 2147483647 h 25"/>
              <a:gd name="T14" fmla="*/ 2147483647 w 54"/>
              <a:gd name="T15" fmla="*/ 2147483647 h 25"/>
              <a:gd name="T16" fmla="*/ 2147483647 w 54"/>
              <a:gd name="T17" fmla="*/ 2147483647 h 25"/>
              <a:gd name="T18" fmla="*/ 2147483647 w 54"/>
              <a:gd name="T19" fmla="*/ 2147483647 h 25"/>
              <a:gd name="T20" fmla="*/ 2147483647 w 54"/>
              <a:gd name="T21" fmla="*/ 2147483647 h 25"/>
              <a:gd name="T22" fmla="*/ 2147483647 w 54"/>
              <a:gd name="T23" fmla="*/ 2147483647 h 25"/>
              <a:gd name="T24" fmla="*/ 2147483647 w 54"/>
              <a:gd name="T25" fmla="*/ 2147483647 h 25"/>
              <a:gd name="T26" fmla="*/ 2147483647 w 54"/>
              <a:gd name="T27" fmla="*/ 2147483647 h 25"/>
              <a:gd name="T28" fmla="*/ 2147483647 w 54"/>
              <a:gd name="T29" fmla="*/ 2147483647 h 25"/>
              <a:gd name="T30" fmla="*/ 2147483647 w 54"/>
              <a:gd name="T31" fmla="*/ 2147483647 h 25"/>
              <a:gd name="T32" fmla="*/ 2147483647 w 54"/>
              <a:gd name="T33" fmla="*/ 2147483647 h 25"/>
              <a:gd name="T34" fmla="*/ 2147483647 w 54"/>
              <a:gd name="T35" fmla="*/ 2147483647 h 25"/>
              <a:gd name="T36" fmla="*/ 2147483647 w 54"/>
              <a:gd name="T37" fmla="*/ 214748364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694" name="Freeform 902"/>
          <p:cNvSpPr>
            <a:spLocks noChangeAspect="1"/>
          </p:cNvSpPr>
          <p:nvPr/>
        </p:nvSpPr>
        <p:spPr bwMode="auto">
          <a:xfrm>
            <a:off x="7105650" y="2141538"/>
            <a:ext cx="20638" cy="6350"/>
          </a:xfrm>
          <a:custGeom>
            <a:avLst/>
            <a:gdLst>
              <a:gd name="T0" fmla="*/ 2147483647 w 12"/>
              <a:gd name="T1" fmla="*/ 0 h 4"/>
              <a:gd name="T2" fmla="*/ 0 w 12"/>
              <a:gd name="T3" fmla="*/ 2147483647 h 4"/>
              <a:gd name="T4" fmla="*/ 2147483647 w 12"/>
              <a:gd name="T5" fmla="*/ 2147483647 h 4"/>
              <a:gd name="T6" fmla="*/ 2147483647 w 12"/>
              <a:gd name="T7" fmla="*/ 2147483647 h 4"/>
              <a:gd name="T8" fmla="*/ 2147483647 w 12"/>
              <a:gd name="T9" fmla="*/ 2147483647 h 4"/>
              <a:gd name="T10" fmla="*/ 2147483647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0"/>
                </a:moveTo>
                <a:cubicBezTo>
                  <a:pt x="1" y="0"/>
                  <a:pt x="0" y="1"/>
                  <a:pt x="0" y="1"/>
                </a:cubicBezTo>
                <a:cubicBezTo>
                  <a:pt x="3" y="3"/>
                  <a:pt x="6" y="4"/>
                  <a:pt x="9" y="4"/>
                </a:cubicBezTo>
                <a:cubicBezTo>
                  <a:pt x="10" y="4"/>
                  <a:pt x="12" y="4"/>
                  <a:pt x="12" y="2"/>
                </a:cubicBezTo>
                <a:cubicBezTo>
                  <a:pt x="12" y="1"/>
                  <a:pt x="10" y="1"/>
                  <a:pt x="9" y="1"/>
                </a:cubicBezTo>
                <a:cubicBezTo>
                  <a:pt x="6" y="0"/>
                  <a:pt x="4"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695" name="Freeform 903"/>
          <p:cNvSpPr>
            <a:spLocks noChangeAspect="1"/>
          </p:cNvSpPr>
          <p:nvPr/>
        </p:nvSpPr>
        <p:spPr bwMode="auto">
          <a:xfrm>
            <a:off x="7758113" y="2209800"/>
            <a:ext cx="33337" cy="19050"/>
          </a:xfrm>
          <a:custGeom>
            <a:avLst/>
            <a:gdLst>
              <a:gd name="T0" fmla="*/ 2147483647 w 18"/>
              <a:gd name="T1" fmla="*/ 0 h 10"/>
              <a:gd name="T2" fmla="*/ 0 w 18"/>
              <a:gd name="T3" fmla="*/ 2147483647 h 10"/>
              <a:gd name="T4" fmla="*/ 2147483647 w 18"/>
              <a:gd name="T5" fmla="*/ 2147483647 h 10"/>
              <a:gd name="T6" fmla="*/ 2147483647 w 18"/>
              <a:gd name="T7" fmla="*/ 2147483647 h 10"/>
              <a:gd name="T8" fmla="*/ 2147483647 w 18"/>
              <a:gd name="T9" fmla="*/ 2147483647 h 10"/>
              <a:gd name="T10" fmla="*/ 2147483647 w 18"/>
              <a:gd name="T11" fmla="*/ 2147483647 h 10"/>
              <a:gd name="T12" fmla="*/ 2147483647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696" name="Freeform 904"/>
          <p:cNvSpPr>
            <a:spLocks noChangeAspect="1"/>
          </p:cNvSpPr>
          <p:nvPr/>
        </p:nvSpPr>
        <p:spPr bwMode="auto">
          <a:xfrm>
            <a:off x="7956550" y="2141538"/>
            <a:ext cx="76200" cy="42862"/>
          </a:xfrm>
          <a:custGeom>
            <a:avLst/>
            <a:gdLst>
              <a:gd name="T0" fmla="*/ 2147483647 w 41"/>
              <a:gd name="T1" fmla="*/ 2147483647 h 22"/>
              <a:gd name="T2" fmla="*/ 0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2147483647 h 22"/>
              <a:gd name="T14" fmla="*/ 2147483647 w 41"/>
              <a:gd name="T15" fmla="*/ 2147483647 h 22"/>
              <a:gd name="T16" fmla="*/ 2147483647 w 41"/>
              <a:gd name="T17" fmla="*/ 2147483647 h 22"/>
              <a:gd name="T18" fmla="*/ 2147483647 w 41"/>
              <a:gd name="T19" fmla="*/ 0 h 22"/>
              <a:gd name="T20" fmla="*/ 2147483647 w 41"/>
              <a:gd name="T21" fmla="*/ 2147483647 h 22"/>
              <a:gd name="T22" fmla="*/ 2147483647 w 41"/>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solidFill>
            <a:srgbClr val="B2B2B2"/>
          </a:solidFill>
          <a:ln w="3175" cap="rnd">
            <a:solidFill>
              <a:srgbClr val="B2B2B2"/>
            </a:solidFill>
            <a:round/>
            <a:headEnd/>
            <a:tailEnd/>
          </a:ln>
        </p:spPr>
        <p:txBody>
          <a:bodyPr/>
          <a:lstStyle/>
          <a:p>
            <a:endParaRPr lang="en-US"/>
          </a:p>
        </p:txBody>
      </p:sp>
      <p:sp>
        <p:nvSpPr>
          <p:cNvPr id="34697" name="Freeform 905"/>
          <p:cNvSpPr>
            <a:spLocks noChangeAspect="1"/>
          </p:cNvSpPr>
          <p:nvPr/>
        </p:nvSpPr>
        <p:spPr bwMode="auto">
          <a:xfrm>
            <a:off x="7920038" y="2740025"/>
            <a:ext cx="28575" cy="28575"/>
          </a:xfrm>
          <a:custGeom>
            <a:avLst/>
            <a:gdLst>
              <a:gd name="T0" fmla="*/ 2147483647 w 16"/>
              <a:gd name="T1" fmla="*/ 0 h 15"/>
              <a:gd name="T2" fmla="*/ 2147483647 w 16"/>
              <a:gd name="T3" fmla="*/ 2147483647 h 15"/>
              <a:gd name="T4" fmla="*/ 2147483647 w 16"/>
              <a:gd name="T5" fmla="*/ 2147483647 h 15"/>
              <a:gd name="T6" fmla="*/ 2147483647 w 16"/>
              <a:gd name="T7" fmla="*/ 2147483647 h 15"/>
              <a:gd name="T8" fmla="*/ 2147483647 w 16"/>
              <a:gd name="T9" fmla="*/ 2147483647 h 15"/>
              <a:gd name="T10" fmla="*/ 2147483647 w 16"/>
              <a:gd name="T11" fmla="*/ 2147483647 h 15"/>
              <a:gd name="T12" fmla="*/ 0 w 16"/>
              <a:gd name="T13" fmla="*/ 2147483647 h 15"/>
              <a:gd name="T14" fmla="*/ 2147483647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rgbClr val="B2B2B2"/>
          </a:solidFill>
          <a:ln w="3175" cap="rnd">
            <a:solidFill>
              <a:srgbClr val="B2B2B2"/>
            </a:solidFill>
            <a:round/>
            <a:headEnd/>
            <a:tailEnd/>
          </a:ln>
        </p:spPr>
        <p:txBody>
          <a:bodyPr/>
          <a:lstStyle/>
          <a:p>
            <a:endParaRPr lang="en-US"/>
          </a:p>
        </p:txBody>
      </p:sp>
      <p:sp>
        <p:nvSpPr>
          <p:cNvPr id="34698" name="Freeform 906"/>
          <p:cNvSpPr>
            <a:spLocks noChangeAspect="1"/>
          </p:cNvSpPr>
          <p:nvPr/>
        </p:nvSpPr>
        <p:spPr bwMode="auto">
          <a:xfrm>
            <a:off x="7961313" y="2760663"/>
            <a:ext cx="17462" cy="12700"/>
          </a:xfrm>
          <a:custGeom>
            <a:avLst/>
            <a:gdLst>
              <a:gd name="T0" fmla="*/ 2147483647 w 9"/>
              <a:gd name="T1" fmla="*/ 0 h 7"/>
              <a:gd name="T2" fmla="*/ 0 w 9"/>
              <a:gd name="T3" fmla="*/ 2147483647 h 7"/>
              <a:gd name="T4" fmla="*/ 2147483647 w 9"/>
              <a:gd name="T5" fmla="*/ 2147483647 h 7"/>
              <a:gd name="T6" fmla="*/ 2147483647 w 9"/>
              <a:gd name="T7" fmla="*/ 2147483647 h 7"/>
              <a:gd name="T8" fmla="*/ 2147483647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rgbClr val="B2B2B2"/>
          </a:solidFill>
          <a:ln w="3175" cap="rnd">
            <a:solidFill>
              <a:srgbClr val="B2B2B2"/>
            </a:solidFill>
            <a:round/>
            <a:headEnd/>
            <a:tailEnd/>
          </a:ln>
        </p:spPr>
        <p:txBody>
          <a:bodyPr/>
          <a:lstStyle/>
          <a:p>
            <a:endParaRPr lang="en-US"/>
          </a:p>
        </p:txBody>
      </p:sp>
      <p:sp>
        <p:nvSpPr>
          <p:cNvPr id="34699" name="Freeform 907"/>
          <p:cNvSpPr>
            <a:spLocks noChangeAspect="1"/>
          </p:cNvSpPr>
          <p:nvPr/>
        </p:nvSpPr>
        <p:spPr bwMode="auto">
          <a:xfrm>
            <a:off x="7743825" y="2898775"/>
            <a:ext cx="17463" cy="23813"/>
          </a:xfrm>
          <a:custGeom>
            <a:avLst/>
            <a:gdLst>
              <a:gd name="T0" fmla="*/ 2147483647 w 10"/>
              <a:gd name="T1" fmla="*/ 0 h 14"/>
              <a:gd name="T2" fmla="*/ 2147483647 w 10"/>
              <a:gd name="T3" fmla="*/ 0 h 14"/>
              <a:gd name="T4" fmla="*/ 2147483647 w 10"/>
              <a:gd name="T5" fmla="*/ 2147483647 h 14"/>
              <a:gd name="T6" fmla="*/ 0 w 10"/>
              <a:gd name="T7" fmla="*/ 2147483647 h 14"/>
              <a:gd name="T8" fmla="*/ 2147483647 w 10"/>
              <a:gd name="T9" fmla="*/ 2147483647 h 14"/>
              <a:gd name="T10" fmla="*/ 2147483647 w 10"/>
              <a:gd name="T11" fmla="*/ 2147483647 h 14"/>
              <a:gd name="T12" fmla="*/ 2147483647 w 10"/>
              <a:gd name="T13" fmla="*/ 2147483647 h 14"/>
              <a:gd name="T14" fmla="*/ 2147483647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rgbClr val="B2B2B2"/>
          </a:solidFill>
          <a:ln w="3175" cap="rnd">
            <a:solidFill>
              <a:srgbClr val="B2B2B2"/>
            </a:solidFill>
            <a:round/>
            <a:headEnd/>
            <a:tailEnd/>
          </a:ln>
        </p:spPr>
        <p:txBody>
          <a:bodyPr/>
          <a:lstStyle/>
          <a:p>
            <a:endParaRPr lang="en-US"/>
          </a:p>
        </p:txBody>
      </p:sp>
      <p:grpSp>
        <p:nvGrpSpPr>
          <p:cNvPr id="34700" name="Group 908"/>
          <p:cNvGrpSpPr>
            <a:grpSpLocks/>
          </p:cNvGrpSpPr>
          <p:nvPr/>
        </p:nvGrpSpPr>
        <p:grpSpPr bwMode="auto">
          <a:xfrm>
            <a:off x="7269163" y="3041650"/>
            <a:ext cx="409575" cy="604838"/>
            <a:chOff x="4888" y="1459"/>
            <a:chExt cx="306" cy="451"/>
          </a:xfrm>
        </p:grpSpPr>
        <p:sp>
          <p:nvSpPr>
            <p:cNvPr id="34987" name="Freeform 909"/>
            <p:cNvSpPr>
              <a:spLocks noChangeAspect="1"/>
            </p:cNvSpPr>
            <p:nvPr/>
          </p:nvSpPr>
          <p:spPr bwMode="auto">
            <a:xfrm>
              <a:off x="5037" y="1476"/>
              <a:ext cx="98" cy="94"/>
            </a:xfrm>
            <a:custGeom>
              <a:avLst/>
              <a:gdLst>
                <a:gd name="T0" fmla="*/ 631259 w 71"/>
                <a:gd name="T1" fmla="*/ 1 h 68"/>
                <a:gd name="T2" fmla="*/ 1442723 w 71"/>
                <a:gd name="T3" fmla="*/ 820104 h 68"/>
                <a:gd name="T4" fmla="*/ 1991364 w 71"/>
                <a:gd name="T5" fmla="*/ 1060001 h 68"/>
                <a:gd name="T6" fmla="*/ 2291281 w 71"/>
                <a:gd name="T7" fmla="*/ 1133673 h 68"/>
                <a:gd name="T8" fmla="*/ 2508579 w 71"/>
                <a:gd name="T9" fmla="*/ 905480 h 68"/>
                <a:gd name="T10" fmla="*/ 2448729 w 71"/>
                <a:gd name="T11" fmla="*/ 1251693 h 68"/>
                <a:gd name="T12" fmla="*/ 2622639 w 71"/>
                <a:gd name="T13" fmla="*/ 1673872 h 68"/>
                <a:gd name="T14" fmla="*/ 2922560 w 71"/>
                <a:gd name="T15" fmla="*/ 1567136 h 68"/>
                <a:gd name="T16" fmla="*/ 2531352 w 71"/>
                <a:gd name="T17" fmla="*/ 1871000 h 68"/>
                <a:gd name="T18" fmla="*/ 2314062 w 71"/>
                <a:gd name="T19" fmla="*/ 1917263 h 68"/>
                <a:gd name="T20" fmla="*/ 2117365 w 71"/>
                <a:gd name="T21" fmla="*/ 1917263 h 68"/>
                <a:gd name="T22" fmla="*/ 1877307 w 71"/>
                <a:gd name="T23" fmla="*/ 2313882 h 68"/>
                <a:gd name="T24" fmla="*/ 1774079 w 71"/>
                <a:gd name="T25" fmla="*/ 2650334 h 68"/>
                <a:gd name="T26" fmla="*/ 902737 w 71"/>
                <a:gd name="T27" fmla="*/ 2157594 h 68"/>
                <a:gd name="T28" fmla="*/ 654024 w 71"/>
                <a:gd name="T29" fmla="*/ 2380384 h 68"/>
                <a:gd name="T30" fmla="*/ 331339 w 71"/>
                <a:gd name="T31" fmla="*/ 2166335 h 68"/>
                <a:gd name="T32" fmla="*/ 331339 w 71"/>
                <a:gd name="T33" fmla="*/ 2313882 h 68"/>
                <a:gd name="T34" fmla="*/ 631259 w 71"/>
                <a:gd name="T35" fmla="*/ 2631078 h 68"/>
                <a:gd name="T36" fmla="*/ 788686 w 71"/>
                <a:gd name="T37" fmla="*/ 2740624 h 68"/>
                <a:gd name="T38" fmla="*/ 505259 w 71"/>
                <a:gd name="T39" fmla="*/ 2740624 h 68"/>
                <a:gd name="T40" fmla="*/ 366055 w 71"/>
                <a:gd name="T41" fmla="*/ 2982556 h 68"/>
                <a:gd name="T42" fmla="*/ 299917 w 71"/>
                <a:gd name="T43" fmla="*/ 2820471 h 68"/>
                <a:gd name="T44" fmla="*/ 299917 w 71"/>
                <a:gd name="T45" fmla="*/ 2631078 h 68"/>
                <a:gd name="T46" fmla="*/ 91286 w 71"/>
                <a:gd name="T47" fmla="*/ 2504037 h 68"/>
                <a:gd name="T48" fmla="*/ 1 w 71"/>
                <a:gd name="T49" fmla="*/ 2157594 h 68"/>
                <a:gd name="T50" fmla="*/ 240052 w 71"/>
                <a:gd name="T51" fmla="*/ 1917263 h 68"/>
                <a:gd name="T52" fmla="*/ 91286 w 71"/>
                <a:gd name="T53" fmla="*/ 1721980 h 68"/>
                <a:gd name="T54" fmla="*/ 173915 w 71"/>
                <a:gd name="T55" fmla="*/ 1622389 h 68"/>
                <a:gd name="T56" fmla="*/ 571395 w 71"/>
                <a:gd name="T57" fmla="*/ 1721980 h 68"/>
                <a:gd name="T58" fmla="*/ 505259 w 71"/>
                <a:gd name="T59" fmla="*/ 1386956 h 68"/>
                <a:gd name="T60" fmla="*/ 697400 w 71"/>
                <a:gd name="T61" fmla="*/ 1090397 h 68"/>
                <a:gd name="T62" fmla="*/ 631259 w 71"/>
                <a:gd name="T63" fmla="*/ 788798 h 68"/>
                <a:gd name="T64" fmla="*/ 631259 w 71"/>
                <a:gd name="T65" fmla="*/ 473850 h 68"/>
                <a:gd name="T66" fmla="*/ 413970 w 71"/>
                <a:gd name="T67" fmla="*/ 224592 h 68"/>
                <a:gd name="T68" fmla="*/ 631259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solidFill>
              <a:srgbClr val="B2B2B2"/>
            </a:solidFill>
            <a:ln w="19050" cap="rnd">
              <a:solidFill>
                <a:srgbClr val="B2B2B2"/>
              </a:solidFill>
              <a:round/>
              <a:headEnd/>
              <a:tailEnd/>
            </a:ln>
          </p:spPr>
          <p:txBody>
            <a:bodyPr/>
            <a:lstStyle/>
            <a:p>
              <a:endParaRPr lang="en-US"/>
            </a:p>
          </p:txBody>
        </p:sp>
        <p:sp>
          <p:nvSpPr>
            <p:cNvPr id="34988" name="Freeform 910"/>
            <p:cNvSpPr>
              <a:spLocks noChangeAspect="1"/>
            </p:cNvSpPr>
            <p:nvPr/>
          </p:nvSpPr>
          <p:spPr bwMode="auto">
            <a:xfrm>
              <a:off x="4922" y="1568"/>
              <a:ext cx="169" cy="183"/>
            </a:xfrm>
            <a:custGeom>
              <a:avLst/>
              <a:gdLst>
                <a:gd name="T0" fmla="*/ 3648523 w 123"/>
                <a:gd name="T1" fmla="*/ 243766 h 132"/>
                <a:gd name="T2" fmla="*/ 3840209 w 123"/>
                <a:gd name="T3" fmla="*/ 602145 h 132"/>
                <a:gd name="T4" fmla="*/ 3538207 w 123"/>
                <a:gd name="T5" fmla="*/ 267051 h 132"/>
                <a:gd name="T6" fmla="*/ 3434156 w 123"/>
                <a:gd name="T7" fmla="*/ 602145 h 132"/>
                <a:gd name="T8" fmla="*/ 3352715 w 123"/>
                <a:gd name="T9" fmla="*/ 1110996 h 132"/>
                <a:gd name="T10" fmla="*/ 3457225 w 123"/>
                <a:gd name="T11" fmla="*/ 1248415 h 132"/>
                <a:gd name="T12" fmla="*/ 3434156 w 123"/>
                <a:gd name="T13" fmla="*/ 2399459 h 132"/>
                <a:gd name="T14" fmla="*/ 3140825 w 123"/>
                <a:gd name="T15" fmla="*/ 3032783 h 132"/>
                <a:gd name="T16" fmla="*/ 2575145 w 123"/>
                <a:gd name="T17" fmla="*/ 3747406 h 132"/>
                <a:gd name="T18" fmla="*/ 2553318 w 123"/>
                <a:gd name="T19" fmla="*/ 3326523 h 132"/>
                <a:gd name="T20" fmla="*/ 2316961 w 123"/>
                <a:gd name="T21" fmla="*/ 3491311 h 132"/>
                <a:gd name="T22" fmla="*/ 2173781 w 123"/>
                <a:gd name="T23" fmla="*/ 4275274 h 132"/>
                <a:gd name="T24" fmla="*/ 1964934 w 123"/>
                <a:gd name="T25" fmla="*/ 4661860 h 132"/>
                <a:gd name="T26" fmla="*/ 893252 w 123"/>
                <a:gd name="T27" fmla="*/ 4753507 h 132"/>
                <a:gd name="T28" fmla="*/ 670206 w 123"/>
                <a:gd name="T29" fmla="*/ 4840225 h 132"/>
                <a:gd name="T30" fmla="*/ 355014 w 123"/>
                <a:gd name="T31" fmla="*/ 5378665 h 132"/>
                <a:gd name="T32" fmla="*/ 1 w 123"/>
                <a:gd name="T33" fmla="*/ 5753979 h 132"/>
                <a:gd name="T34" fmla="*/ 292051 w 123"/>
                <a:gd name="T35" fmla="*/ 5928568 h 132"/>
                <a:gd name="T36" fmla="*/ 650118 w 123"/>
                <a:gd name="T37" fmla="*/ 6017416 h 132"/>
                <a:gd name="T38" fmla="*/ 777662 w 123"/>
                <a:gd name="T39" fmla="*/ 5753979 h 132"/>
                <a:gd name="T40" fmla="*/ 1227314 w 123"/>
                <a:gd name="T41" fmla="*/ 5499433 h 132"/>
                <a:gd name="T42" fmla="*/ 1406605 w 123"/>
                <a:gd name="T43" fmla="*/ 5378665 h 132"/>
                <a:gd name="T44" fmla="*/ 1964934 w 123"/>
                <a:gd name="T45" fmla="*/ 5361727 h 132"/>
                <a:gd name="T46" fmla="*/ 1858332 w 123"/>
                <a:gd name="T47" fmla="*/ 5715123 h 132"/>
                <a:gd name="T48" fmla="*/ 2173781 w 123"/>
                <a:gd name="T49" fmla="*/ 6294443 h 132"/>
                <a:gd name="T50" fmla="*/ 2388555 w 123"/>
                <a:gd name="T51" fmla="*/ 5715123 h 132"/>
                <a:gd name="T52" fmla="*/ 2499415 w 123"/>
                <a:gd name="T53" fmla="*/ 5451404 h 132"/>
                <a:gd name="T54" fmla="*/ 2575145 w 123"/>
                <a:gd name="T55" fmla="*/ 5123915 h 132"/>
                <a:gd name="T56" fmla="*/ 2688732 w 123"/>
                <a:gd name="T57" fmla="*/ 5314420 h 132"/>
                <a:gd name="T58" fmla="*/ 2771518 w 123"/>
                <a:gd name="T59" fmla="*/ 5451404 h 132"/>
                <a:gd name="T60" fmla="*/ 3070156 w 123"/>
                <a:gd name="T61" fmla="*/ 5451404 h 132"/>
                <a:gd name="T62" fmla="*/ 3281838 w 123"/>
                <a:gd name="T63" fmla="*/ 5097063 h 132"/>
                <a:gd name="T64" fmla="*/ 3434156 w 123"/>
                <a:gd name="T65" fmla="*/ 5378665 h 132"/>
                <a:gd name="T66" fmla="*/ 3648523 w 123"/>
                <a:gd name="T67" fmla="*/ 4996224 h 132"/>
                <a:gd name="T68" fmla="*/ 3694274 w 123"/>
                <a:gd name="T69" fmla="*/ 4716312 h 132"/>
                <a:gd name="T70" fmla="*/ 3910317 w 123"/>
                <a:gd name="T71" fmla="*/ 4716312 h 132"/>
                <a:gd name="T72" fmla="*/ 3900730 w 123"/>
                <a:gd name="T73" fmla="*/ 5097063 h 132"/>
                <a:gd name="T74" fmla="*/ 4135463 w 123"/>
                <a:gd name="T75" fmla="*/ 5052289 h 132"/>
                <a:gd name="T76" fmla="*/ 4301262 w 123"/>
                <a:gd name="T77" fmla="*/ 4586505 h 132"/>
                <a:gd name="T78" fmla="*/ 4103732 w 123"/>
                <a:gd name="T79" fmla="*/ 3833352 h 132"/>
                <a:gd name="T80" fmla="*/ 4191380 w 123"/>
                <a:gd name="T81" fmla="*/ 3258237 h 132"/>
                <a:gd name="T82" fmla="*/ 4135463 w 123"/>
                <a:gd name="T83" fmla="*/ 2453851 h 132"/>
                <a:gd name="T84" fmla="*/ 4301262 w 123"/>
                <a:gd name="T85" fmla="*/ 2258285 h 132"/>
                <a:gd name="T86" fmla="*/ 4374035 w 123"/>
                <a:gd name="T87" fmla="*/ 1695229 h 132"/>
                <a:gd name="T88" fmla="*/ 4135463 w 123"/>
                <a:gd name="T89" fmla="*/ 1110996 h 132"/>
                <a:gd name="T90" fmla="*/ 3982170 w 123"/>
                <a:gd name="T91" fmla="*/ 602145 h 132"/>
                <a:gd name="T92" fmla="*/ 36485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solidFill>
              <a:srgbClr val="B2B2B2"/>
            </a:solidFill>
            <a:ln w="19050" cap="rnd">
              <a:solidFill>
                <a:srgbClr val="B2B2B2"/>
              </a:solidFill>
              <a:round/>
              <a:headEnd/>
              <a:tailEnd/>
            </a:ln>
          </p:spPr>
          <p:txBody>
            <a:bodyPr/>
            <a:lstStyle/>
            <a:p>
              <a:endParaRPr lang="en-US"/>
            </a:p>
          </p:txBody>
        </p:sp>
        <p:sp>
          <p:nvSpPr>
            <p:cNvPr id="34989" name="Freeform 911"/>
            <p:cNvSpPr>
              <a:spLocks noChangeAspect="1"/>
            </p:cNvSpPr>
            <p:nvPr/>
          </p:nvSpPr>
          <p:spPr bwMode="auto">
            <a:xfrm>
              <a:off x="4950" y="1731"/>
              <a:ext cx="39" cy="34"/>
            </a:xfrm>
            <a:custGeom>
              <a:avLst/>
              <a:gdLst>
                <a:gd name="T0" fmla="*/ 0 w 28"/>
                <a:gd name="T1" fmla="*/ 334854 h 25"/>
                <a:gd name="T2" fmla="*/ 114812 w 28"/>
                <a:gd name="T3" fmla="*/ 562813 h 25"/>
                <a:gd name="T4" fmla="*/ 432131 w 28"/>
                <a:gd name="T5" fmla="*/ 619345 h 25"/>
                <a:gd name="T6" fmla="*/ 601897 w 28"/>
                <a:gd name="T7" fmla="*/ 619345 h 25"/>
                <a:gd name="T8" fmla="*/ 601897 w 28"/>
                <a:gd name="T9" fmla="*/ 503348 h 25"/>
                <a:gd name="T10" fmla="*/ 798064 w 28"/>
                <a:gd name="T11" fmla="*/ 356100 h 25"/>
                <a:gd name="T12" fmla="*/ 1055380 w 28"/>
                <a:gd name="T13" fmla="*/ 370109 h 25"/>
                <a:gd name="T14" fmla="*/ 1252011 w 28"/>
                <a:gd name="T15" fmla="*/ 428042 h 25"/>
                <a:gd name="T16" fmla="*/ 1330704 w 28"/>
                <a:gd name="T17" fmla="*/ 272139 h 25"/>
                <a:gd name="T18" fmla="*/ 1528343 w 28"/>
                <a:gd name="T19" fmla="*/ 192528 h 25"/>
                <a:gd name="T20" fmla="*/ 1469994 w 28"/>
                <a:gd name="T21" fmla="*/ 141565 h 25"/>
                <a:gd name="T22" fmla="*/ 1413289 w 28"/>
                <a:gd name="T23" fmla="*/ 1 h 25"/>
                <a:gd name="T24" fmla="*/ 1055380 w 28"/>
                <a:gd name="T25" fmla="*/ 1 h 25"/>
                <a:gd name="T26" fmla="*/ 898880 w 28"/>
                <a:gd name="T27" fmla="*/ 1 h 25"/>
                <a:gd name="T28" fmla="*/ 728480 w 28"/>
                <a:gd name="T29" fmla="*/ 192528 h 25"/>
                <a:gd name="T30" fmla="*/ 523011 w 28"/>
                <a:gd name="T31" fmla="*/ 192528 h 25"/>
                <a:gd name="T32" fmla="*/ 310248 w 28"/>
                <a:gd name="T33" fmla="*/ 141565 h 25"/>
                <a:gd name="T34" fmla="*/ 159917 w 28"/>
                <a:gd name="T35" fmla="*/ 200102 h 25"/>
                <a:gd name="T36" fmla="*/ 0 w 28"/>
                <a:gd name="T37" fmla="*/ 334854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solidFill>
              <a:srgbClr val="B2B2B2"/>
            </a:solidFill>
            <a:ln w="19050" cap="rnd">
              <a:solidFill>
                <a:srgbClr val="B2B2B2"/>
              </a:solidFill>
              <a:round/>
              <a:headEnd/>
              <a:tailEnd/>
            </a:ln>
          </p:spPr>
          <p:txBody>
            <a:bodyPr/>
            <a:lstStyle/>
            <a:p>
              <a:endParaRPr lang="en-US"/>
            </a:p>
          </p:txBody>
        </p:sp>
        <p:sp>
          <p:nvSpPr>
            <p:cNvPr id="34990" name="Freeform 912"/>
            <p:cNvSpPr>
              <a:spLocks noChangeAspect="1"/>
            </p:cNvSpPr>
            <p:nvPr/>
          </p:nvSpPr>
          <p:spPr bwMode="auto">
            <a:xfrm>
              <a:off x="4987" y="1725"/>
              <a:ext cx="3" cy="6"/>
            </a:xfrm>
            <a:custGeom>
              <a:avLst/>
              <a:gdLst>
                <a:gd name="T0" fmla="*/ 0 w 3"/>
                <a:gd name="T1" fmla="*/ 1331 h 5"/>
                <a:gd name="T2" fmla="*/ 2 w 3"/>
                <a:gd name="T3" fmla="*/ 1 h 5"/>
                <a:gd name="T4" fmla="*/ 2 w 3"/>
                <a:gd name="T5" fmla="*/ 1916 h 5"/>
                <a:gd name="T6" fmla="*/ 0 w 3"/>
                <a:gd name="T7" fmla="*/ 1597 h 5"/>
                <a:gd name="T8" fmla="*/ 0 w 3"/>
                <a:gd name="T9" fmla="*/ 133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solidFill>
              <a:srgbClr val="B2B2B2"/>
            </a:solidFill>
            <a:ln w="19050" cap="rnd">
              <a:solidFill>
                <a:srgbClr val="B2B2B2"/>
              </a:solidFill>
              <a:round/>
              <a:headEnd/>
              <a:tailEnd/>
            </a:ln>
          </p:spPr>
          <p:txBody>
            <a:bodyPr/>
            <a:lstStyle/>
            <a:p>
              <a:endParaRPr lang="en-US"/>
            </a:p>
          </p:txBody>
        </p:sp>
        <p:sp>
          <p:nvSpPr>
            <p:cNvPr id="34991" name="Freeform 913"/>
            <p:cNvSpPr>
              <a:spLocks noChangeAspect="1"/>
            </p:cNvSpPr>
            <p:nvPr/>
          </p:nvSpPr>
          <p:spPr bwMode="auto">
            <a:xfrm>
              <a:off x="4955" y="1688"/>
              <a:ext cx="4" cy="4"/>
            </a:xfrm>
            <a:custGeom>
              <a:avLst/>
              <a:gdLst>
                <a:gd name="T0" fmla="*/ 0 w 3"/>
                <a:gd name="T1" fmla="*/ 27561 h 3"/>
                <a:gd name="T2" fmla="*/ 27561 w 3"/>
                <a:gd name="T3" fmla="*/ 1 h 3"/>
                <a:gd name="T4" fmla="*/ 27561 w 3"/>
                <a:gd name="T5" fmla="*/ 36748 h 3"/>
                <a:gd name="T6" fmla="*/ 0 w 3"/>
                <a:gd name="T7" fmla="*/ 27561 h 3"/>
                <a:gd name="T8" fmla="*/ 0 w 3"/>
                <a:gd name="T9" fmla="*/ 275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solidFill>
              <a:srgbClr val="B2B2B2"/>
            </a:solidFill>
            <a:ln w="19050" cap="rnd">
              <a:solidFill>
                <a:srgbClr val="B2B2B2"/>
              </a:solidFill>
              <a:round/>
              <a:headEnd/>
              <a:tailEnd/>
            </a:ln>
          </p:spPr>
          <p:txBody>
            <a:bodyPr/>
            <a:lstStyle/>
            <a:p>
              <a:endParaRPr lang="en-US"/>
            </a:p>
          </p:txBody>
        </p:sp>
        <p:sp>
          <p:nvSpPr>
            <p:cNvPr id="34992" name="Freeform 914"/>
            <p:cNvSpPr>
              <a:spLocks noChangeAspect="1"/>
            </p:cNvSpPr>
            <p:nvPr/>
          </p:nvSpPr>
          <p:spPr bwMode="auto">
            <a:xfrm>
              <a:off x="4901" y="1740"/>
              <a:ext cx="4" cy="5"/>
            </a:xfrm>
            <a:custGeom>
              <a:avLst/>
              <a:gdLst>
                <a:gd name="T0" fmla="*/ 1 w 3"/>
                <a:gd name="T1" fmla="*/ 36314997 h 3"/>
                <a:gd name="T2" fmla="*/ 27561 w 3"/>
                <a:gd name="T3" fmla="*/ 21789003 h 3"/>
                <a:gd name="T4" fmla="*/ 27561 w 3"/>
                <a:gd name="T5" fmla="*/ 60524962 h 3"/>
                <a:gd name="T6" fmla="*/ 0 w 3"/>
                <a:gd name="T7" fmla="*/ 36314997 h 3"/>
                <a:gd name="T8" fmla="*/ 1 w 3"/>
                <a:gd name="T9" fmla="*/ 3631499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solidFill>
              <a:srgbClr val="B2B2B2"/>
            </a:solidFill>
            <a:ln w="19050" cap="rnd">
              <a:solidFill>
                <a:srgbClr val="B2B2B2"/>
              </a:solidFill>
              <a:round/>
              <a:headEnd/>
              <a:tailEnd/>
            </a:ln>
          </p:spPr>
          <p:txBody>
            <a:bodyPr/>
            <a:lstStyle/>
            <a:p>
              <a:endParaRPr lang="en-US"/>
            </a:p>
          </p:txBody>
        </p:sp>
        <p:sp>
          <p:nvSpPr>
            <p:cNvPr id="34993" name="Freeform 915"/>
            <p:cNvSpPr>
              <a:spLocks noChangeAspect="1"/>
            </p:cNvSpPr>
            <p:nvPr/>
          </p:nvSpPr>
          <p:spPr bwMode="auto">
            <a:xfrm>
              <a:off x="4927" y="1815"/>
              <a:ext cx="5" cy="7"/>
            </a:xfrm>
            <a:custGeom>
              <a:avLst/>
              <a:gdLst>
                <a:gd name="T0" fmla="*/ 0 w 3"/>
                <a:gd name="T1" fmla="*/ 183946 h 5"/>
                <a:gd name="T2" fmla="*/ 36314997 w 3"/>
                <a:gd name="T3" fmla="*/ 1 h 5"/>
                <a:gd name="T4" fmla="*/ 36314997 w 3"/>
                <a:gd name="T5" fmla="*/ 257524 h 5"/>
                <a:gd name="T6" fmla="*/ 0 w 3"/>
                <a:gd name="T7" fmla="*/ 257524 h 5"/>
                <a:gd name="T8" fmla="*/ 0 w 3"/>
                <a:gd name="T9" fmla="*/ 18394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solidFill>
              <a:srgbClr val="B2B2B2"/>
            </a:solidFill>
            <a:ln w="19050" cap="rnd">
              <a:solidFill>
                <a:srgbClr val="B2B2B2"/>
              </a:solidFill>
              <a:round/>
              <a:headEnd/>
              <a:tailEnd/>
            </a:ln>
          </p:spPr>
          <p:txBody>
            <a:bodyPr/>
            <a:lstStyle/>
            <a:p>
              <a:endParaRPr lang="en-US"/>
            </a:p>
          </p:txBody>
        </p:sp>
        <p:sp>
          <p:nvSpPr>
            <p:cNvPr id="34994" name="Freeform 916"/>
            <p:cNvSpPr>
              <a:spLocks noChangeAspect="1"/>
            </p:cNvSpPr>
            <p:nvPr/>
          </p:nvSpPr>
          <p:spPr bwMode="auto">
            <a:xfrm>
              <a:off x="4888" y="1763"/>
              <a:ext cx="6" cy="7"/>
            </a:xfrm>
            <a:custGeom>
              <a:avLst/>
              <a:gdLst>
                <a:gd name="T0" fmla="*/ 0 w 4"/>
                <a:gd name="T1" fmla="*/ 131390 h 5"/>
                <a:gd name="T2" fmla="*/ 2353050 w 4"/>
                <a:gd name="T3" fmla="*/ 1 h 5"/>
                <a:gd name="T4" fmla="*/ 1572861 w 4"/>
                <a:gd name="T5" fmla="*/ 257524 h 5"/>
                <a:gd name="T6" fmla="*/ 0 w 4"/>
                <a:gd name="T7" fmla="*/ 257524 h 5"/>
                <a:gd name="T8" fmla="*/ 0 w 4"/>
                <a:gd name="T9" fmla="*/ 1313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solidFill>
              <a:srgbClr val="B2B2B2"/>
            </a:solidFill>
            <a:ln w="19050" cap="rnd">
              <a:solidFill>
                <a:srgbClr val="B2B2B2"/>
              </a:solidFill>
              <a:round/>
              <a:headEnd/>
              <a:tailEnd/>
            </a:ln>
          </p:spPr>
          <p:txBody>
            <a:bodyPr/>
            <a:lstStyle/>
            <a:p>
              <a:endParaRPr lang="en-US"/>
            </a:p>
          </p:txBody>
        </p:sp>
        <p:sp>
          <p:nvSpPr>
            <p:cNvPr id="34995" name="Freeform 917"/>
            <p:cNvSpPr>
              <a:spLocks noChangeAspect="1"/>
            </p:cNvSpPr>
            <p:nvPr/>
          </p:nvSpPr>
          <p:spPr bwMode="auto">
            <a:xfrm>
              <a:off x="4894" y="1758"/>
              <a:ext cx="5" cy="6"/>
            </a:xfrm>
            <a:custGeom>
              <a:avLst/>
              <a:gdLst>
                <a:gd name="T0" fmla="*/ 0 w 3"/>
                <a:gd name="T1" fmla="*/ 1331 h 5"/>
                <a:gd name="T2" fmla="*/ 36314997 w 3"/>
                <a:gd name="T3" fmla="*/ 1 h 5"/>
                <a:gd name="T4" fmla="*/ 36314997 w 3"/>
                <a:gd name="T5" fmla="*/ 1916 h 5"/>
                <a:gd name="T6" fmla="*/ 21789003 w 3"/>
                <a:gd name="T7" fmla="*/ 1597 h 5"/>
                <a:gd name="T8" fmla="*/ 0 w 3"/>
                <a:gd name="T9" fmla="*/ 133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solidFill>
              <a:srgbClr val="B2B2B2"/>
            </a:solidFill>
            <a:ln w="19050" cap="rnd">
              <a:solidFill>
                <a:srgbClr val="B2B2B2"/>
              </a:solidFill>
              <a:round/>
              <a:headEnd/>
              <a:tailEnd/>
            </a:ln>
          </p:spPr>
          <p:txBody>
            <a:bodyPr/>
            <a:lstStyle/>
            <a:p>
              <a:endParaRPr lang="en-US"/>
            </a:p>
          </p:txBody>
        </p:sp>
        <p:sp>
          <p:nvSpPr>
            <p:cNvPr id="34996" name="Freeform 918"/>
            <p:cNvSpPr>
              <a:spLocks noChangeAspect="1"/>
            </p:cNvSpPr>
            <p:nvPr/>
          </p:nvSpPr>
          <p:spPr bwMode="auto">
            <a:xfrm>
              <a:off x="4904" y="1742"/>
              <a:ext cx="43" cy="61"/>
            </a:xfrm>
            <a:custGeom>
              <a:avLst/>
              <a:gdLst>
                <a:gd name="T0" fmla="*/ 1297353 w 31"/>
                <a:gd name="T1" fmla="*/ 1821409 h 44"/>
                <a:gd name="T2" fmla="*/ 1371029 w 31"/>
                <a:gd name="T3" fmla="*/ 1540249 h 44"/>
                <a:gd name="T4" fmla="*/ 1264011 w 31"/>
                <a:gd name="T5" fmla="*/ 1352488 h 44"/>
                <a:gd name="T6" fmla="*/ 1371029 w 31"/>
                <a:gd name="T7" fmla="*/ 1073823 h 44"/>
                <a:gd name="T8" fmla="*/ 1524303 w 31"/>
                <a:gd name="T9" fmla="*/ 834792 h 44"/>
                <a:gd name="T10" fmla="*/ 1524303 w 31"/>
                <a:gd name="T11" fmla="*/ 602145 h 44"/>
                <a:gd name="T12" fmla="*/ 1371029 w 31"/>
                <a:gd name="T13" fmla="*/ 468519 h 44"/>
                <a:gd name="T14" fmla="*/ 1237601 w 31"/>
                <a:gd name="T15" fmla="*/ 468519 h 44"/>
                <a:gd name="T16" fmla="*/ 1264011 w 31"/>
                <a:gd name="T17" fmla="*/ 370230 h 44"/>
                <a:gd name="T18" fmla="*/ 1297353 w 31"/>
                <a:gd name="T19" fmla="*/ 243766 h 44"/>
                <a:gd name="T20" fmla="*/ 1174516 w 31"/>
                <a:gd name="T21" fmla="*/ 192627 h 44"/>
                <a:gd name="T22" fmla="*/ 1098916 w 31"/>
                <a:gd name="T23" fmla="*/ 267051 h 44"/>
                <a:gd name="T24" fmla="*/ 892224 w 31"/>
                <a:gd name="T25" fmla="*/ 192627 h 44"/>
                <a:gd name="T26" fmla="*/ 846744 w 31"/>
                <a:gd name="T27" fmla="*/ 1 h 44"/>
                <a:gd name="T28" fmla="*/ 643230 w 31"/>
                <a:gd name="T29" fmla="*/ 1 h 44"/>
                <a:gd name="T30" fmla="*/ 522938 w 31"/>
                <a:gd name="T31" fmla="*/ 1 h 44"/>
                <a:gd name="T32" fmla="*/ 440087 w 31"/>
                <a:gd name="T33" fmla="*/ 243766 h 44"/>
                <a:gd name="T34" fmla="*/ 271792 w 31"/>
                <a:gd name="T35" fmla="*/ 267051 h 44"/>
                <a:gd name="T36" fmla="*/ 195943 w 31"/>
                <a:gd name="T37" fmla="*/ 192627 h 44"/>
                <a:gd name="T38" fmla="*/ 0 w 31"/>
                <a:gd name="T39" fmla="*/ 337948 h 44"/>
                <a:gd name="T40" fmla="*/ 1 w 31"/>
                <a:gd name="T41" fmla="*/ 468519 h 44"/>
                <a:gd name="T42" fmla="*/ 271792 w 31"/>
                <a:gd name="T43" fmla="*/ 636212 h 44"/>
                <a:gd name="T44" fmla="*/ 271792 w 31"/>
                <a:gd name="T45" fmla="*/ 711583 h 44"/>
                <a:gd name="T46" fmla="*/ 101839 w 31"/>
                <a:gd name="T47" fmla="*/ 636212 h 44"/>
                <a:gd name="T48" fmla="*/ 141261 w 31"/>
                <a:gd name="T49" fmla="*/ 834792 h 44"/>
                <a:gd name="T50" fmla="*/ 246160 w 31"/>
                <a:gd name="T51" fmla="*/ 900496 h 44"/>
                <a:gd name="T52" fmla="*/ 341448 w 31"/>
                <a:gd name="T53" fmla="*/ 882021 h 44"/>
                <a:gd name="T54" fmla="*/ 473621 w 31"/>
                <a:gd name="T55" fmla="*/ 900496 h 44"/>
                <a:gd name="T56" fmla="*/ 377002 w 31"/>
                <a:gd name="T57" fmla="*/ 1157325 h 44"/>
                <a:gd name="T58" fmla="*/ 522938 w 31"/>
                <a:gd name="T59" fmla="*/ 1073823 h 44"/>
                <a:gd name="T60" fmla="*/ 522938 w 31"/>
                <a:gd name="T61" fmla="*/ 882021 h 44"/>
                <a:gd name="T62" fmla="*/ 440087 w 31"/>
                <a:gd name="T63" fmla="*/ 834792 h 44"/>
                <a:gd name="T64" fmla="*/ 440087 w 31"/>
                <a:gd name="T65" fmla="*/ 711583 h 44"/>
                <a:gd name="T66" fmla="*/ 377002 w 31"/>
                <a:gd name="T67" fmla="*/ 513273 h 44"/>
                <a:gd name="T68" fmla="*/ 610443 w 31"/>
                <a:gd name="T69" fmla="*/ 636212 h 44"/>
                <a:gd name="T70" fmla="*/ 656958 w 31"/>
                <a:gd name="T71" fmla="*/ 900496 h 44"/>
                <a:gd name="T72" fmla="*/ 725366 w 31"/>
                <a:gd name="T73" fmla="*/ 986513 h 44"/>
                <a:gd name="T74" fmla="*/ 610443 w 31"/>
                <a:gd name="T75" fmla="*/ 1276715 h 44"/>
                <a:gd name="T76" fmla="*/ 522938 w 31"/>
                <a:gd name="T77" fmla="*/ 1604875 h 44"/>
                <a:gd name="T78" fmla="*/ 656958 w 31"/>
                <a:gd name="T79" fmla="*/ 1769991 h 44"/>
                <a:gd name="T80" fmla="*/ 643230 w 31"/>
                <a:gd name="T81" fmla="*/ 1896082 h 44"/>
                <a:gd name="T82" fmla="*/ 892224 w 31"/>
                <a:gd name="T83" fmla="*/ 1994456 h 44"/>
                <a:gd name="T84" fmla="*/ 792242 w 31"/>
                <a:gd name="T85" fmla="*/ 1695248 h 44"/>
                <a:gd name="T86" fmla="*/ 988416 w 31"/>
                <a:gd name="T87" fmla="*/ 1730757 h 44"/>
                <a:gd name="T88" fmla="*/ 911264 w 31"/>
                <a:gd name="T89" fmla="*/ 1994456 h 44"/>
                <a:gd name="T90" fmla="*/ 911264 w 31"/>
                <a:gd name="T91" fmla="*/ 2135345 h 44"/>
                <a:gd name="T92" fmla="*/ 1174516 w 31"/>
                <a:gd name="T93" fmla="*/ 2012210 h 44"/>
                <a:gd name="T94" fmla="*/ 1174516 w 31"/>
                <a:gd name="T95" fmla="*/ 1821409 h 44"/>
                <a:gd name="T96" fmla="*/ 1297353 w 31"/>
                <a:gd name="T97" fmla="*/ 1821409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solidFill>
              <a:srgbClr val="B2B2B2"/>
            </a:solidFill>
            <a:ln w="19050" cap="rnd">
              <a:solidFill>
                <a:srgbClr val="B2B2B2"/>
              </a:solidFill>
              <a:round/>
              <a:headEnd/>
              <a:tailEnd/>
            </a:ln>
          </p:spPr>
          <p:txBody>
            <a:bodyPr/>
            <a:lstStyle/>
            <a:p>
              <a:endParaRPr lang="en-US"/>
            </a:p>
          </p:txBody>
        </p:sp>
        <p:sp>
          <p:nvSpPr>
            <p:cNvPr id="34997" name="Freeform 919"/>
            <p:cNvSpPr>
              <a:spLocks noChangeAspect="1"/>
            </p:cNvSpPr>
            <p:nvPr/>
          </p:nvSpPr>
          <p:spPr bwMode="auto">
            <a:xfrm>
              <a:off x="4934" y="1807"/>
              <a:ext cx="5" cy="11"/>
            </a:xfrm>
            <a:custGeom>
              <a:avLst/>
              <a:gdLst>
                <a:gd name="T0" fmla="*/ 5251 w 4"/>
                <a:gd name="T1" fmla="*/ 0 h 8"/>
                <a:gd name="T2" fmla="*/ 4201 w 4"/>
                <a:gd name="T3" fmla="*/ 299837 h 8"/>
                <a:gd name="T4" fmla="*/ 0 w 4"/>
                <a:gd name="T5" fmla="*/ 273778 h 8"/>
                <a:gd name="T6" fmla="*/ 1 w 4"/>
                <a:gd name="T7" fmla="*/ 1 h 8"/>
                <a:gd name="T8" fmla="*/ 5251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solidFill>
              <a:srgbClr val="B2B2B2"/>
            </a:solidFill>
            <a:ln w="19050" cap="rnd">
              <a:solidFill>
                <a:srgbClr val="B2B2B2"/>
              </a:solidFill>
              <a:round/>
              <a:headEnd/>
              <a:tailEnd/>
            </a:ln>
          </p:spPr>
          <p:txBody>
            <a:bodyPr/>
            <a:lstStyle/>
            <a:p>
              <a:endParaRPr lang="en-US"/>
            </a:p>
          </p:txBody>
        </p:sp>
        <p:sp>
          <p:nvSpPr>
            <p:cNvPr id="34998" name="Freeform 920"/>
            <p:cNvSpPr>
              <a:spLocks noChangeAspect="1"/>
            </p:cNvSpPr>
            <p:nvPr/>
          </p:nvSpPr>
          <p:spPr bwMode="auto">
            <a:xfrm>
              <a:off x="4893" y="1723"/>
              <a:ext cx="4" cy="7"/>
            </a:xfrm>
            <a:custGeom>
              <a:avLst/>
              <a:gdLst>
                <a:gd name="T0" fmla="*/ 36748 w 3"/>
                <a:gd name="T1" fmla="*/ 0 h 6"/>
                <a:gd name="T2" fmla="*/ 27561 w 3"/>
                <a:gd name="T3" fmla="*/ 1036 h 6"/>
                <a:gd name="T4" fmla="*/ 0 w 3"/>
                <a:gd name="T5" fmla="*/ 1036 h 6"/>
                <a:gd name="T6" fmla="*/ 1 w 3"/>
                <a:gd name="T7" fmla="*/ 1 h 6"/>
                <a:gd name="T8" fmla="*/ 36748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solidFill>
              <a:srgbClr val="B2B2B2"/>
            </a:solidFill>
            <a:ln w="19050" cap="rnd">
              <a:solidFill>
                <a:srgbClr val="B2B2B2"/>
              </a:solidFill>
              <a:round/>
              <a:headEnd/>
              <a:tailEnd/>
            </a:ln>
          </p:spPr>
          <p:txBody>
            <a:bodyPr/>
            <a:lstStyle/>
            <a:p>
              <a:endParaRPr lang="en-US"/>
            </a:p>
          </p:txBody>
        </p:sp>
        <p:sp>
          <p:nvSpPr>
            <p:cNvPr id="34999" name="Freeform 921"/>
            <p:cNvSpPr>
              <a:spLocks noChangeAspect="1"/>
            </p:cNvSpPr>
            <p:nvPr/>
          </p:nvSpPr>
          <p:spPr bwMode="auto">
            <a:xfrm>
              <a:off x="5033" y="1644"/>
              <a:ext cx="7" cy="11"/>
            </a:xfrm>
            <a:custGeom>
              <a:avLst/>
              <a:gdLst>
                <a:gd name="T0" fmla="*/ 131390 w 5"/>
                <a:gd name="T1" fmla="*/ 1 h 8"/>
                <a:gd name="T2" fmla="*/ 0 w 5"/>
                <a:gd name="T3" fmla="*/ 198547 h 8"/>
                <a:gd name="T4" fmla="*/ 131390 w 5"/>
                <a:gd name="T5" fmla="*/ 198547 h 8"/>
                <a:gd name="T6" fmla="*/ 131390 w 5"/>
                <a:gd name="T7" fmla="*/ 299837 h 8"/>
                <a:gd name="T8" fmla="*/ 345304 w 5"/>
                <a:gd name="T9" fmla="*/ 158591 h 8"/>
                <a:gd name="T10" fmla="*/ 183946 w 5"/>
                <a:gd name="T11" fmla="*/ 158591 h 8"/>
                <a:gd name="T12" fmla="*/ 131390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solidFill>
              <a:srgbClr val="B2B2B2"/>
            </a:solidFill>
            <a:ln w="3175" cap="rnd">
              <a:solidFill>
                <a:srgbClr val="B2B2B2"/>
              </a:solidFill>
              <a:round/>
              <a:headEnd/>
              <a:tailEnd/>
            </a:ln>
          </p:spPr>
          <p:txBody>
            <a:bodyPr/>
            <a:lstStyle/>
            <a:p>
              <a:endParaRPr lang="en-US"/>
            </a:p>
          </p:txBody>
        </p:sp>
        <p:sp>
          <p:nvSpPr>
            <p:cNvPr id="35000" name="Freeform 922"/>
            <p:cNvSpPr>
              <a:spLocks noChangeAspect="1"/>
            </p:cNvSpPr>
            <p:nvPr/>
          </p:nvSpPr>
          <p:spPr bwMode="auto">
            <a:xfrm>
              <a:off x="4908" y="1870"/>
              <a:ext cx="3" cy="4"/>
            </a:xfrm>
            <a:custGeom>
              <a:avLst/>
              <a:gdLst>
                <a:gd name="T0" fmla="*/ 2147483647 w 1"/>
                <a:gd name="T1" fmla="*/ 27561 h 3"/>
                <a:gd name="T2" fmla="*/ 0 w 1"/>
                <a:gd name="T3" fmla="*/ 36748 h 3"/>
                <a:gd name="T4" fmla="*/ 0 w 1"/>
                <a:gd name="T5" fmla="*/ 27561 h 3"/>
                <a:gd name="T6" fmla="*/ 2147483647 w 1"/>
                <a:gd name="T7" fmla="*/ 0 h 3"/>
                <a:gd name="T8" fmla="*/ 2147483647 w 1"/>
                <a:gd name="T9" fmla="*/ 27561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5001" name="Freeform 923"/>
            <p:cNvSpPr>
              <a:spLocks noChangeAspect="1"/>
            </p:cNvSpPr>
            <p:nvPr/>
          </p:nvSpPr>
          <p:spPr bwMode="auto">
            <a:xfrm>
              <a:off x="4892" y="1891"/>
              <a:ext cx="10" cy="19"/>
            </a:xfrm>
            <a:custGeom>
              <a:avLst/>
              <a:gdLst>
                <a:gd name="T0" fmla="*/ 8205 w 8"/>
                <a:gd name="T1" fmla="*/ 1 h 13"/>
                <a:gd name="T2" fmla="*/ 11929 w 8"/>
                <a:gd name="T3" fmla="*/ 545481 h 13"/>
                <a:gd name="T4" fmla="*/ 1 w 8"/>
                <a:gd name="T5" fmla="*/ 3376749 h 13"/>
                <a:gd name="T6" fmla="*/ 0 w 8"/>
                <a:gd name="T7" fmla="*/ 3008853 h 13"/>
                <a:gd name="T8" fmla="*/ 8205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solidFill>
              <a:srgbClr val="B2B2B2"/>
            </a:solidFill>
            <a:ln w="3175" cap="rnd">
              <a:solidFill>
                <a:srgbClr val="B2B2B2"/>
              </a:solidFill>
              <a:round/>
              <a:headEnd/>
              <a:tailEnd/>
            </a:ln>
          </p:spPr>
          <p:txBody>
            <a:bodyPr/>
            <a:lstStyle/>
            <a:p>
              <a:endParaRPr lang="en-US"/>
            </a:p>
          </p:txBody>
        </p:sp>
        <p:sp>
          <p:nvSpPr>
            <p:cNvPr id="35002" name="Freeform 924"/>
            <p:cNvSpPr>
              <a:spLocks noChangeAspect="1"/>
            </p:cNvSpPr>
            <p:nvPr/>
          </p:nvSpPr>
          <p:spPr bwMode="auto">
            <a:xfrm>
              <a:off x="4913" y="1856"/>
              <a:ext cx="12" cy="9"/>
            </a:xfrm>
            <a:custGeom>
              <a:avLst/>
              <a:gdLst>
                <a:gd name="T0" fmla="*/ 4100310 w 8"/>
                <a:gd name="T1" fmla="*/ 0 h 7"/>
                <a:gd name="T2" fmla="*/ 5087651 w 8"/>
                <a:gd name="T3" fmla="*/ 1 h 7"/>
                <a:gd name="T4" fmla="*/ 2353050 w 8"/>
                <a:gd name="T5" fmla="*/ 14876 h 7"/>
                <a:gd name="T6" fmla="*/ 2730878 w 8"/>
                <a:gd name="T7" fmla="*/ 27361 h 7"/>
                <a:gd name="T8" fmla="*/ 0 w 8"/>
                <a:gd name="T9" fmla="*/ 14876 h 7"/>
                <a:gd name="T10" fmla="*/ 2730878 w 8"/>
                <a:gd name="T11" fmla="*/ 1 h 7"/>
                <a:gd name="T12" fmla="*/ 410031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solidFill>
              <a:srgbClr val="B2B2B2"/>
            </a:solidFill>
            <a:ln w="19050" cap="rnd">
              <a:solidFill>
                <a:srgbClr val="B2B2B2"/>
              </a:solidFill>
              <a:round/>
              <a:headEnd/>
              <a:tailEnd/>
            </a:ln>
          </p:spPr>
          <p:txBody>
            <a:bodyPr/>
            <a:lstStyle/>
            <a:p>
              <a:endParaRPr lang="en-US"/>
            </a:p>
          </p:txBody>
        </p:sp>
        <p:sp>
          <p:nvSpPr>
            <p:cNvPr id="35003" name="Freeform 925"/>
            <p:cNvSpPr>
              <a:spLocks noChangeAspect="1"/>
            </p:cNvSpPr>
            <p:nvPr/>
          </p:nvSpPr>
          <p:spPr bwMode="auto">
            <a:xfrm>
              <a:off x="5182" y="1459"/>
              <a:ext cx="12" cy="16"/>
            </a:xfrm>
            <a:custGeom>
              <a:avLst/>
              <a:gdLst>
                <a:gd name="T0" fmla="*/ 48997 w 9"/>
                <a:gd name="T1" fmla="*/ 1680103 h 11"/>
                <a:gd name="T2" fmla="*/ 0 w 9"/>
                <a:gd name="T3" fmla="*/ 2443786 h 11"/>
                <a:gd name="T4" fmla="*/ 36748 w 9"/>
                <a:gd name="T5" fmla="*/ 1155071 h 11"/>
                <a:gd name="T6" fmla="*/ 112639 w 9"/>
                <a:gd name="T7" fmla="*/ 1 h 11"/>
                <a:gd name="T8" fmla="*/ 48997 w 9"/>
                <a:gd name="T9" fmla="*/ 1680103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rgbClr val="B2B2B2"/>
            </a:solidFill>
            <a:ln w="3175" cap="rnd">
              <a:solidFill>
                <a:srgbClr val="B2B2B2"/>
              </a:solidFill>
              <a:round/>
              <a:headEnd/>
              <a:tailEnd/>
            </a:ln>
          </p:spPr>
          <p:txBody>
            <a:bodyPr/>
            <a:lstStyle/>
            <a:p>
              <a:endParaRPr lang="en-US"/>
            </a:p>
          </p:txBody>
        </p:sp>
        <p:sp>
          <p:nvSpPr>
            <p:cNvPr id="35004" name="Freeform 926"/>
            <p:cNvSpPr>
              <a:spLocks noChangeAspect="1"/>
            </p:cNvSpPr>
            <p:nvPr/>
          </p:nvSpPr>
          <p:spPr bwMode="auto">
            <a:xfrm>
              <a:off x="5143" y="1475"/>
              <a:ext cx="28" cy="27"/>
            </a:xfrm>
            <a:custGeom>
              <a:avLst/>
              <a:gdLst>
                <a:gd name="T0" fmla="*/ 1286152 w 20"/>
                <a:gd name="T1" fmla="*/ 0 h 20"/>
                <a:gd name="T2" fmla="*/ 1286152 w 20"/>
                <a:gd name="T3" fmla="*/ 54562 h 20"/>
                <a:gd name="T4" fmla="*/ 1037329 w 20"/>
                <a:gd name="T5" fmla="*/ 54562 h 20"/>
                <a:gd name="T6" fmla="*/ 676796 w 20"/>
                <a:gd name="T7" fmla="*/ 207916 h 20"/>
                <a:gd name="T8" fmla="*/ 483426 w 20"/>
                <a:gd name="T9" fmla="*/ 218252 h 20"/>
                <a:gd name="T10" fmla="*/ 1 w 20"/>
                <a:gd name="T11" fmla="*/ 397764 h 20"/>
                <a:gd name="T12" fmla="*/ 0 w 20"/>
                <a:gd name="T13" fmla="*/ 341620 h 20"/>
                <a:gd name="T14" fmla="*/ 257524 w 20"/>
                <a:gd name="T15" fmla="*/ 244659 h 20"/>
                <a:gd name="T16" fmla="*/ 504748 w 20"/>
                <a:gd name="T17" fmla="*/ 54562 h 20"/>
                <a:gd name="T18" fmla="*/ 853961 w 20"/>
                <a:gd name="T19" fmla="*/ 99440 h 20"/>
                <a:gd name="T20" fmla="*/ 1286152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rgbClr val="B2B2B2"/>
            </a:solidFill>
            <a:ln w="3175" cap="rnd">
              <a:solidFill>
                <a:srgbClr val="B2B2B2"/>
              </a:solidFill>
              <a:round/>
              <a:headEnd/>
              <a:tailEnd/>
            </a:ln>
          </p:spPr>
          <p:txBody>
            <a:bodyPr/>
            <a:lstStyle/>
            <a:p>
              <a:endParaRPr lang="en-US"/>
            </a:p>
          </p:txBody>
        </p:sp>
        <p:sp>
          <p:nvSpPr>
            <p:cNvPr id="35005" name="Freeform 927"/>
            <p:cNvSpPr>
              <a:spLocks noChangeAspect="1"/>
            </p:cNvSpPr>
            <p:nvPr/>
          </p:nvSpPr>
          <p:spPr bwMode="auto">
            <a:xfrm>
              <a:off x="5122" y="1499"/>
              <a:ext cx="17" cy="19"/>
            </a:xfrm>
            <a:custGeom>
              <a:avLst/>
              <a:gdLst>
                <a:gd name="T0" fmla="*/ 12190839 w 11"/>
                <a:gd name="T1" fmla="*/ 1 h 13"/>
                <a:gd name="T2" fmla="*/ 18840378 w 11"/>
                <a:gd name="T3" fmla="*/ 545481 h 13"/>
                <a:gd name="T4" fmla="*/ 13763840 w 11"/>
                <a:gd name="T5" fmla="*/ 1702985 h 13"/>
                <a:gd name="T6" fmla="*/ 5762720 w 11"/>
                <a:gd name="T7" fmla="*/ 3637737 h 13"/>
                <a:gd name="T8" fmla="*/ 0 w 11"/>
                <a:gd name="T9" fmla="*/ 3008853 h 13"/>
                <a:gd name="T10" fmla="*/ 10426007 w 11"/>
                <a:gd name="T11" fmla="*/ 797241 h 13"/>
                <a:gd name="T12" fmla="*/ 1219083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rgbClr val="B2B2B2"/>
            </a:solidFill>
            <a:ln w="3175" cap="rnd">
              <a:solidFill>
                <a:srgbClr val="B2B2B2"/>
              </a:solidFill>
              <a:round/>
              <a:headEnd/>
              <a:tailEnd/>
            </a:ln>
          </p:spPr>
          <p:txBody>
            <a:bodyPr/>
            <a:lstStyle/>
            <a:p>
              <a:endParaRPr lang="en-US"/>
            </a:p>
          </p:txBody>
        </p:sp>
      </p:grpSp>
      <p:sp>
        <p:nvSpPr>
          <p:cNvPr id="34701" name="Freeform 928"/>
          <p:cNvSpPr>
            <a:spLocks noChangeAspect="1"/>
          </p:cNvSpPr>
          <p:nvPr/>
        </p:nvSpPr>
        <p:spPr bwMode="auto">
          <a:xfrm>
            <a:off x="7421563" y="2773363"/>
            <a:ext cx="19050" cy="25400"/>
          </a:xfrm>
          <a:custGeom>
            <a:avLst/>
            <a:gdLst>
              <a:gd name="T0" fmla="*/ 2147483647 w 11"/>
              <a:gd name="T1" fmla="*/ 2147483647 h 13"/>
              <a:gd name="T2" fmla="*/ 2147483647 w 11"/>
              <a:gd name="T3" fmla="*/ 2147483647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0 w 11"/>
              <a:gd name="T13" fmla="*/ 2147483647 h 13"/>
              <a:gd name="T14" fmla="*/ 2147483647 w 11"/>
              <a:gd name="T15" fmla="*/ 2147483647 h 13"/>
              <a:gd name="T16" fmla="*/ 2147483647 w 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702" name="Freeform 929"/>
          <p:cNvSpPr>
            <a:spLocks noChangeAspect="1"/>
          </p:cNvSpPr>
          <p:nvPr/>
        </p:nvSpPr>
        <p:spPr bwMode="auto">
          <a:xfrm>
            <a:off x="7423150" y="2800350"/>
            <a:ext cx="107950" cy="254000"/>
          </a:xfrm>
          <a:custGeom>
            <a:avLst/>
            <a:gdLst>
              <a:gd name="T0" fmla="*/ 2147483647 w 58"/>
              <a:gd name="T1" fmla="*/ 2147483647 h 138"/>
              <a:gd name="T2" fmla="*/ 2147483647 w 58"/>
              <a:gd name="T3" fmla="*/ 2147483647 h 138"/>
              <a:gd name="T4" fmla="*/ 2147483647 w 58"/>
              <a:gd name="T5" fmla="*/ 2147483647 h 138"/>
              <a:gd name="T6" fmla="*/ 2147483647 w 58"/>
              <a:gd name="T7" fmla="*/ 2147483647 h 138"/>
              <a:gd name="T8" fmla="*/ 2147483647 w 58"/>
              <a:gd name="T9" fmla="*/ 2147483647 h 138"/>
              <a:gd name="T10" fmla="*/ 2147483647 w 58"/>
              <a:gd name="T11" fmla="*/ 2147483647 h 138"/>
              <a:gd name="T12" fmla="*/ 2147483647 w 58"/>
              <a:gd name="T13" fmla="*/ 2147483647 h 138"/>
              <a:gd name="T14" fmla="*/ 2147483647 w 58"/>
              <a:gd name="T15" fmla="*/ 2147483647 h 138"/>
              <a:gd name="T16" fmla="*/ 2147483647 w 58"/>
              <a:gd name="T17" fmla="*/ 2147483647 h 138"/>
              <a:gd name="T18" fmla="*/ 2147483647 w 58"/>
              <a:gd name="T19" fmla="*/ 2147483647 h 138"/>
              <a:gd name="T20" fmla="*/ 2147483647 w 58"/>
              <a:gd name="T21" fmla="*/ 2147483647 h 138"/>
              <a:gd name="T22" fmla="*/ 2147483647 w 58"/>
              <a:gd name="T23" fmla="*/ 2147483647 h 138"/>
              <a:gd name="T24" fmla="*/ 2147483647 w 58"/>
              <a:gd name="T25" fmla="*/ 2147483647 h 138"/>
              <a:gd name="T26" fmla="*/ 2147483647 w 58"/>
              <a:gd name="T27" fmla="*/ 2147483647 h 138"/>
              <a:gd name="T28" fmla="*/ 2147483647 w 58"/>
              <a:gd name="T29" fmla="*/ 2147483647 h 138"/>
              <a:gd name="T30" fmla="*/ 2147483647 w 58"/>
              <a:gd name="T31" fmla="*/ 2147483647 h 138"/>
              <a:gd name="T32" fmla="*/ 2147483647 w 58"/>
              <a:gd name="T33" fmla="*/ 2147483647 h 138"/>
              <a:gd name="T34" fmla="*/ 2147483647 w 58"/>
              <a:gd name="T35" fmla="*/ 2147483647 h 138"/>
              <a:gd name="T36" fmla="*/ 2147483647 w 58"/>
              <a:gd name="T37" fmla="*/ 2147483647 h 138"/>
              <a:gd name="T38" fmla="*/ 2147483647 w 58"/>
              <a:gd name="T39" fmla="*/ 2147483647 h 138"/>
              <a:gd name="T40" fmla="*/ 2147483647 w 58"/>
              <a:gd name="T41" fmla="*/ 2147483647 h 138"/>
              <a:gd name="T42" fmla="*/ 2147483647 w 58"/>
              <a:gd name="T43" fmla="*/ 2147483647 h 138"/>
              <a:gd name="T44" fmla="*/ 2147483647 w 58"/>
              <a:gd name="T45" fmla="*/ 2147483647 h 138"/>
              <a:gd name="T46" fmla="*/ 2147483647 w 58"/>
              <a:gd name="T47" fmla="*/ 2147483647 h 138"/>
              <a:gd name="T48" fmla="*/ 2147483647 w 58"/>
              <a:gd name="T49" fmla="*/ 2147483647 h 138"/>
              <a:gd name="T50" fmla="*/ 2147483647 w 58"/>
              <a:gd name="T51" fmla="*/ 2147483647 h 138"/>
              <a:gd name="T52" fmla="*/ 2147483647 w 58"/>
              <a:gd name="T53" fmla="*/ 2147483647 h 138"/>
              <a:gd name="T54" fmla="*/ 2147483647 w 58"/>
              <a:gd name="T55" fmla="*/ 2147483647 h 138"/>
              <a:gd name="T56" fmla="*/ 2147483647 w 58"/>
              <a:gd name="T57" fmla="*/ 2147483647 h 138"/>
              <a:gd name="T58" fmla="*/ 2147483647 w 58"/>
              <a:gd name="T59" fmla="*/ 2147483647 h 138"/>
              <a:gd name="T60" fmla="*/ 2147483647 w 58"/>
              <a:gd name="T61" fmla="*/ 2147483647 h 138"/>
              <a:gd name="T62" fmla="*/ 2147483647 w 58"/>
              <a:gd name="T63" fmla="*/ 2147483647 h 138"/>
              <a:gd name="T64" fmla="*/ 2147483647 w 58"/>
              <a:gd name="T65" fmla="*/ 2147483647 h 138"/>
              <a:gd name="T66" fmla="*/ 2147483647 w 58"/>
              <a:gd name="T67" fmla="*/ 2147483647 h 138"/>
              <a:gd name="T68" fmla="*/ 2147483647 w 58"/>
              <a:gd name="T69" fmla="*/ 2147483647 h 138"/>
              <a:gd name="T70" fmla="*/ 2147483647 w 58"/>
              <a:gd name="T71" fmla="*/ 2147483647 h 138"/>
              <a:gd name="T72" fmla="*/ 2147483647 w 58"/>
              <a:gd name="T73" fmla="*/ 2147483647 h 138"/>
              <a:gd name="T74" fmla="*/ 2147483647 w 58"/>
              <a:gd name="T75" fmla="*/ 2147483647 h 138"/>
              <a:gd name="T76" fmla="*/ 2147483647 w 58"/>
              <a:gd name="T77" fmla="*/ 2147483647 h 138"/>
              <a:gd name="T78" fmla="*/ 2147483647 w 58"/>
              <a:gd name="T79" fmla="*/ 2147483647 h 138"/>
              <a:gd name="T80" fmla="*/ 2147483647 w 58"/>
              <a:gd name="T81" fmla="*/ 2147483647 h 138"/>
              <a:gd name="T82" fmla="*/ 0 w 58"/>
              <a:gd name="T83" fmla="*/ 2147483647 h 138"/>
              <a:gd name="T84" fmla="*/ 2147483647 w 58"/>
              <a:gd name="T85" fmla="*/ 2147483647 h 138"/>
              <a:gd name="T86" fmla="*/ 2147483647 w 58"/>
              <a:gd name="T87" fmla="*/ 2147483647 h 138"/>
              <a:gd name="T88" fmla="*/ 2147483647 w 58"/>
              <a:gd name="T89" fmla="*/ 2147483647 h 138"/>
              <a:gd name="T90" fmla="*/ 2147483647 w 58"/>
              <a:gd name="T91" fmla="*/ 2147483647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4703" name="Freeform 930"/>
          <p:cNvSpPr>
            <a:spLocks noChangeAspect="1"/>
          </p:cNvSpPr>
          <p:nvPr/>
        </p:nvSpPr>
        <p:spPr bwMode="auto">
          <a:xfrm>
            <a:off x="5840413" y="1733550"/>
            <a:ext cx="30162" cy="14288"/>
          </a:xfrm>
          <a:custGeom>
            <a:avLst/>
            <a:gdLst>
              <a:gd name="T0" fmla="*/ 2147483647 w 16"/>
              <a:gd name="T1" fmla="*/ 0 h 8"/>
              <a:gd name="T2" fmla="*/ 2147483647 w 16"/>
              <a:gd name="T3" fmla="*/ 2147483647 h 8"/>
              <a:gd name="T4" fmla="*/ 2147483647 w 16"/>
              <a:gd name="T5" fmla="*/ 2147483647 h 8"/>
              <a:gd name="T6" fmla="*/ 2147483647 w 16"/>
              <a:gd name="T7" fmla="*/ 2147483647 h 8"/>
              <a:gd name="T8" fmla="*/ 2147483647 w 16"/>
              <a:gd name="T9" fmla="*/ 2147483647 h 8"/>
              <a:gd name="T10" fmla="*/ 2147483647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3" y="0"/>
                </a:moveTo>
                <a:cubicBezTo>
                  <a:pt x="1" y="1"/>
                  <a:pt x="0" y="4"/>
                  <a:pt x="1" y="5"/>
                </a:cubicBezTo>
                <a:cubicBezTo>
                  <a:pt x="4" y="7"/>
                  <a:pt x="7" y="8"/>
                  <a:pt x="10" y="8"/>
                </a:cubicBezTo>
                <a:cubicBezTo>
                  <a:pt x="12" y="8"/>
                  <a:pt x="15" y="8"/>
                  <a:pt x="15" y="6"/>
                </a:cubicBezTo>
                <a:cubicBezTo>
                  <a:pt x="16" y="5"/>
                  <a:pt x="14" y="3"/>
                  <a:pt x="13" y="3"/>
                </a:cubicBezTo>
                <a:cubicBezTo>
                  <a:pt x="10" y="1"/>
                  <a:pt x="6"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704" name="Freeform 931"/>
          <p:cNvSpPr>
            <a:spLocks noChangeAspect="1"/>
          </p:cNvSpPr>
          <p:nvPr/>
        </p:nvSpPr>
        <p:spPr bwMode="auto">
          <a:xfrm>
            <a:off x="5529263" y="1717675"/>
            <a:ext cx="53975" cy="33338"/>
          </a:xfrm>
          <a:custGeom>
            <a:avLst/>
            <a:gdLst>
              <a:gd name="T0" fmla="*/ 2147483647 w 29"/>
              <a:gd name="T1" fmla="*/ 2147483647 h 18"/>
              <a:gd name="T2" fmla="*/ 2147483647 w 29"/>
              <a:gd name="T3" fmla="*/ 2147483647 h 18"/>
              <a:gd name="T4" fmla="*/ 2147483647 w 29"/>
              <a:gd name="T5" fmla="*/ 2147483647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2147483647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5" y="2"/>
                </a:moveTo>
                <a:cubicBezTo>
                  <a:pt x="28" y="4"/>
                  <a:pt x="29" y="9"/>
                  <a:pt x="27" y="11"/>
                </a:cubicBezTo>
                <a:cubicBezTo>
                  <a:pt x="25" y="14"/>
                  <a:pt x="20" y="14"/>
                  <a:pt x="17" y="15"/>
                </a:cubicBezTo>
                <a:cubicBezTo>
                  <a:pt x="13" y="16"/>
                  <a:pt x="10" y="18"/>
                  <a:pt x="6" y="17"/>
                </a:cubicBezTo>
                <a:cubicBezTo>
                  <a:pt x="4" y="17"/>
                  <a:pt x="0" y="14"/>
                  <a:pt x="1" y="11"/>
                </a:cubicBezTo>
                <a:cubicBezTo>
                  <a:pt x="2" y="9"/>
                  <a:pt x="6" y="9"/>
                  <a:pt x="9" y="8"/>
                </a:cubicBezTo>
                <a:cubicBezTo>
                  <a:pt x="12" y="8"/>
                  <a:pt x="15" y="8"/>
                  <a:pt x="17" y="7"/>
                </a:cubicBezTo>
                <a:cubicBezTo>
                  <a:pt x="18" y="6"/>
                  <a:pt x="16" y="3"/>
                  <a:pt x="17" y="2"/>
                </a:cubicBezTo>
                <a:cubicBezTo>
                  <a:pt x="19" y="1"/>
                  <a:pt x="23" y="0"/>
                  <a:pt x="25" y="2"/>
                </a:cubicBezTo>
                <a:close/>
              </a:path>
            </a:pathLst>
          </a:custGeom>
          <a:solidFill>
            <a:srgbClr val="B2B2B2"/>
          </a:solidFill>
          <a:ln w="3175" cap="rnd">
            <a:solidFill>
              <a:srgbClr val="B2B2B2"/>
            </a:solidFill>
            <a:round/>
            <a:headEnd/>
            <a:tailEnd/>
          </a:ln>
        </p:spPr>
        <p:txBody>
          <a:bodyPr/>
          <a:lstStyle/>
          <a:p>
            <a:endParaRPr lang="en-US"/>
          </a:p>
        </p:txBody>
      </p:sp>
      <p:sp>
        <p:nvSpPr>
          <p:cNvPr id="34705" name="Freeform 932"/>
          <p:cNvSpPr>
            <a:spLocks noChangeAspect="1"/>
          </p:cNvSpPr>
          <p:nvPr/>
        </p:nvSpPr>
        <p:spPr bwMode="auto">
          <a:xfrm>
            <a:off x="5335588" y="1757363"/>
            <a:ext cx="34925" cy="15875"/>
          </a:xfrm>
          <a:custGeom>
            <a:avLst/>
            <a:gdLst>
              <a:gd name="T0" fmla="*/ 2147483647 w 18"/>
              <a:gd name="T1" fmla="*/ 0 h 8"/>
              <a:gd name="T2" fmla="*/ 2147483647 w 18"/>
              <a:gd name="T3" fmla="*/ 2147483647 h 8"/>
              <a:gd name="T4" fmla="*/ 2147483647 w 18"/>
              <a:gd name="T5" fmla="*/ 2147483647 h 8"/>
              <a:gd name="T6" fmla="*/ 2147483647 w 18"/>
              <a:gd name="T7" fmla="*/ 2147483647 h 8"/>
              <a:gd name="T8" fmla="*/ 2147483647 w 18"/>
              <a:gd name="T9" fmla="*/ 2147483647 h 8"/>
              <a:gd name="T10" fmla="*/ 2147483647 w 18"/>
              <a:gd name="T11" fmla="*/ 0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6" y="0"/>
                </a:moveTo>
                <a:cubicBezTo>
                  <a:pt x="10" y="0"/>
                  <a:pt x="14" y="2"/>
                  <a:pt x="17" y="5"/>
                </a:cubicBezTo>
                <a:cubicBezTo>
                  <a:pt x="18" y="6"/>
                  <a:pt x="15" y="8"/>
                  <a:pt x="14" y="8"/>
                </a:cubicBezTo>
                <a:cubicBezTo>
                  <a:pt x="10" y="8"/>
                  <a:pt x="5" y="8"/>
                  <a:pt x="1" y="8"/>
                </a:cubicBezTo>
                <a:cubicBezTo>
                  <a:pt x="0" y="8"/>
                  <a:pt x="0" y="6"/>
                  <a:pt x="1" y="5"/>
                </a:cubicBezTo>
                <a:cubicBezTo>
                  <a:pt x="3" y="4"/>
                  <a:pt x="5" y="2"/>
                  <a:pt x="6" y="0"/>
                </a:cubicBezTo>
                <a:close/>
              </a:path>
            </a:pathLst>
          </a:custGeom>
          <a:solidFill>
            <a:srgbClr val="B2B2B2"/>
          </a:solidFill>
          <a:ln w="3175" cap="rnd">
            <a:solidFill>
              <a:srgbClr val="B2B2B2"/>
            </a:solidFill>
            <a:round/>
            <a:headEnd/>
            <a:tailEnd/>
          </a:ln>
        </p:spPr>
        <p:txBody>
          <a:bodyPr/>
          <a:lstStyle/>
          <a:p>
            <a:endParaRPr lang="en-US"/>
          </a:p>
        </p:txBody>
      </p:sp>
      <p:sp>
        <p:nvSpPr>
          <p:cNvPr id="34706" name="Freeform 933"/>
          <p:cNvSpPr>
            <a:spLocks noChangeAspect="1"/>
          </p:cNvSpPr>
          <p:nvPr/>
        </p:nvSpPr>
        <p:spPr bwMode="auto">
          <a:xfrm>
            <a:off x="5422900" y="1754188"/>
            <a:ext cx="49213" cy="19050"/>
          </a:xfrm>
          <a:custGeom>
            <a:avLst/>
            <a:gdLst>
              <a:gd name="T0" fmla="*/ 2147483647 w 25"/>
              <a:gd name="T1" fmla="*/ 2147483647 h 10"/>
              <a:gd name="T2" fmla="*/ 2147483647 w 25"/>
              <a:gd name="T3" fmla="*/ 2147483647 h 10"/>
              <a:gd name="T4" fmla="*/ 2147483647 w 25"/>
              <a:gd name="T5" fmla="*/ 2147483647 h 10"/>
              <a:gd name="T6" fmla="*/ 2147483647 w 25"/>
              <a:gd name="T7" fmla="*/ 2147483647 h 10"/>
              <a:gd name="T8" fmla="*/ 2147483647 w 25"/>
              <a:gd name="T9" fmla="*/ 2147483647 h 10"/>
              <a:gd name="T10" fmla="*/ 2147483647 w 25"/>
              <a:gd name="T11" fmla="*/ 2147483647 h 10"/>
              <a:gd name="T12" fmla="*/ 2147483647 w 25"/>
              <a:gd name="T13" fmla="*/ 2147483647 h 10"/>
              <a:gd name="T14" fmla="*/ 2147483647 w 25"/>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 y="1"/>
                </a:moveTo>
                <a:cubicBezTo>
                  <a:pt x="7" y="0"/>
                  <a:pt x="14" y="0"/>
                  <a:pt x="19" y="1"/>
                </a:cubicBezTo>
                <a:cubicBezTo>
                  <a:pt x="21" y="1"/>
                  <a:pt x="25" y="3"/>
                  <a:pt x="24" y="5"/>
                </a:cubicBezTo>
                <a:cubicBezTo>
                  <a:pt x="23" y="7"/>
                  <a:pt x="19" y="4"/>
                  <a:pt x="17" y="5"/>
                </a:cubicBezTo>
                <a:cubicBezTo>
                  <a:pt x="16" y="6"/>
                  <a:pt x="18" y="8"/>
                  <a:pt x="17" y="9"/>
                </a:cubicBezTo>
                <a:cubicBezTo>
                  <a:pt x="15" y="8"/>
                  <a:pt x="12" y="9"/>
                  <a:pt x="10" y="10"/>
                </a:cubicBezTo>
                <a:cubicBezTo>
                  <a:pt x="7" y="10"/>
                  <a:pt x="4" y="9"/>
                  <a:pt x="3" y="6"/>
                </a:cubicBezTo>
                <a:cubicBezTo>
                  <a:pt x="2" y="5"/>
                  <a:pt x="0" y="2"/>
                  <a:pt x="2" y="1"/>
                </a:cubicBezTo>
                <a:close/>
              </a:path>
            </a:pathLst>
          </a:custGeom>
          <a:solidFill>
            <a:srgbClr val="B2B2B2"/>
          </a:solidFill>
          <a:ln w="3175" cap="rnd">
            <a:solidFill>
              <a:srgbClr val="B2B2B2"/>
            </a:solidFill>
            <a:round/>
            <a:headEnd/>
            <a:tailEnd/>
          </a:ln>
        </p:spPr>
        <p:txBody>
          <a:bodyPr/>
          <a:lstStyle/>
          <a:p>
            <a:endParaRPr lang="en-US"/>
          </a:p>
        </p:txBody>
      </p:sp>
      <p:sp>
        <p:nvSpPr>
          <p:cNvPr id="34707" name="Freeform 934"/>
          <p:cNvSpPr>
            <a:spLocks noChangeAspect="1"/>
          </p:cNvSpPr>
          <p:nvPr/>
        </p:nvSpPr>
        <p:spPr bwMode="auto">
          <a:xfrm>
            <a:off x="5465763" y="1735138"/>
            <a:ext cx="60325" cy="30162"/>
          </a:xfrm>
          <a:custGeom>
            <a:avLst/>
            <a:gdLst>
              <a:gd name="T0" fmla="*/ 2147483647 w 31"/>
              <a:gd name="T1" fmla="*/ 2147483647 h 16"/>
              <a:gd name="T2" fmla="*/ 2147483647 w 31"/>
              <a:gd name="T3" fmla="*/ 2147483647 h 16"/>
              <a:gd name="T4" fmla="*/ 2147483647 w 31"/>
              <a:gd name="T5" fmla="*/ 2147483647 h 16"/>
              <a:gd name="T6" fmla="*/ 2147483647 w 31"/>
              <a:gd name="T7" fmla="*/ 2147483647 h 16"/>
              <a:gd name="T8" fmla="*/ 2147483647 w 31"/>
              <a:gd name="T9" fmla="*/ 2147483647 h 16"/>
              <a:gd name="T10" fmla="*/ 2147483647 w 31"/>
              <a:gd name="T11" fmla="*/ 2147483647 h 16"/>
              <a:gd name="T12" fmla="*/ 2147483647 w 31"/>
              <a:gd name="T13" fmla="*/ 2147483647 h 16"/>
              <a:gd name="T14" fmla="*/ 2147483647 w 31"/>
              <a:gd name="T15" fmla="*/ 2147483647 h 16"/>
              <a:gd name="T16" fmla="*/ 2147483647 w 31"/>
              <a:gd name="T17" fmla="*/ 2147483647 h 16"/>
              <a:gd name="T18" fmla="*/ 2147483647 w 3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6"/>
              <a:gd name="T32" fmla="*/ 31 w 3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6">
                <a:moveTo>
                  <a:pt x="11" y="2"/>
                </a:moveTo>
                <a:cubicBezTo>
                  <a:pt x="14" y="2"/>
                  <a:pt x="17" y="2"/>
                  <a:pt x="21" y="2"/>
                </a:cubicBezTo>
                <a:cubicBezTo>
                  <a:pt x="24" y="2"/>
                  <a:pt x="27" y="0"/>
                  <a:pt x="29" y="2"/>
                </a:cubicBezTo>
                <a:cubicBezTo>
                  <a:pt x="31" y="3"/>
                  <a:pt x="30" y="6"/>
                  <a:pt x="29" y="8"/>
                </a:cubicBezTo>
                <a:cubicBezTo>
                  <a:pt x="26" y="10"/>
                  <a:pt x="25" y="14"/>
                  <a:pt x="24" y="15"/>
                </a:cubicBezTo>
                <a:cubicBezTo>
                  <a:pt x="20" y="16"/>
                  <a:pt x="17" y="12"/>
                  <a:pt x="13" y="12"/>
                </a:cubicBezTo>
                <a:cubicBezTo>
                  <a:pt x="10" y="12"/>
                  <a:pt x="8" y="15"/>
                  <a:pt x="5" y="15"/>
                </a:cubicBezTo>
                <a:cubicBezTo>
                  <a:pt x="3" y="15"/>
                  <a:pt x="1" y="13"/>
                  <a:pt x="1" y="11"/>
                </a:cubicBezTo>
                <a:cubicBezTo>
                  <a:pt x="0" y="8"/>
                  <a:pt x="0" y="5"/>
                  <a:pt x="2" y="3"/>
                </a:cubicBezTo>
                <a:cubicBezTo>
                  <a:pt x="4" y="1"/>
                  <a:pt x="8" y="3"/>
                  <a:pt x="11" y="2"/>
                </a:cubicBezTo>
                <a:close/>
              </a:path>
            </a:pathLst>
          </a:custGeom>
          <a:solidFill>
            <a:srgbClr val="B2B2B2"/>
          </a:solidFill>
          <a:ln w="3175" cap="rnd">
            <a:solidFill>
              <a:srgbClr val="B2B2B2"/>
            </a:solidFill>
            <a:round/>
            <a:headEnd/>
            <a:tailEnd/>
          </a:ln>
        </p:spPr>
        <p:txBody>
          <a:bodyPr/>
          <a:lstStyle/>
          <a:p>
            <a:endParaRPr lang="en-US"/>
          </a:p>
        </p:txBody>
      </p:sp>
      <p:sp>
        <p:nvSpPr>
          <p:cNvPr id="34708" name="Freeform 935"/>
          <p:cNvSpPr>
            <a:spLocks noChangeAspect="1"/>
          </p:cNvSpPr>
          <p:nvPr/>
        </p:nvSpPr>
        <p:spPr bwMode="auto">
          <a:xfrm>
            <a:off x="5403850" y="1762125"/>
            <a:ext cx="25400" cy="15875"/>
          </a:xfrm>
          <a:custGeom>
            <a:avLst/>
            <a:gdLst>
              <a:gd name="T0" fmla="*/ 2147483647 w 14"/>
              <a:gd name="T1" fmla="*/ 2147483647 h 9"/>
              <a:gd name="T2" fmla="*/ 2147483647 w 14"/>
              <a:gd name="T3" fmla="*/ 2147483647 h 9"/>
              <a:gd name="T4" fmla="*/ 2147483647 w 14"/>
              <a:gd name="T5" fmla="*/ 2147483647 h 9"/>
              <a:gd name="T6" fmla="*/ 2147483647 w 14"/>
              <a:gd name="T7" fmla="*/ 2147483647 h 9"/>
              <a:gd name="T8" fmla="*/ 2147483647 w 14"/>
              <a:gd name="T9" fmla="*/ 2147483647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 y="1"/>
                </a:moveTo>
                <a:cubicBezTo>
                  <a:pt x="1" y="1"/>
                  <a:pt x="0" y="5"/>
                  <a:pt x="1" y="6"/>
                </a:cubicBezTo>
                <a:cubicBezTo>
                  <a:pt x="4" y="8"/>
                  <a:pt x="8" y="9"/>
                  <a:pt x="12" y="8"/>
                </a:cubicBezTo>
                <a:cubicBezTo>
                  <a:pt x="14" y="7"/>
                  <a:pt x="14" y="2"/>
                  <a:pt x="12" y="1"/>
                </a:cubicBezTo>
                <a:cubicBezTo>
                  <a:pt x="9" y="0"/>
                  <a:pt x="4"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709" name="Freeform 936"/>
          <p:cNvSpPr>
            <a:spLocks noChangeAspect="1"/>
          </p:cNvSpPr>
          <p:nvPr/>
        </p:nvSpPr>
        <p:spPr bwMode="auto">
          <a:xfrm>
            <a:off x="5370513" y="1725613"/>
            <a:ext cx="66675" cy="17462"/>
          </a:xfrm>
          <a:custGeom>
            <a:avLst/>
            <a:gdLst>
              <a:gd name="T0" fmla="*/ 2147483647 w 36"/>
              <a:gd name="T1" fmla="*/ 2147483647 h 10"/>
              <a:gd name="T2" fmla="*/ 2147483647 w 36"/>
              <a:gd name="T3" fmla="*/ 2147483647 h 10"/>
              <a:gd name="T4" fmla="*/ 2147483647 w 36"/>
              <a:gd name="T5" fmla="*/ 2147483647 h 10"/>
              <a:gd name="T6" fmla="*/ 2147483647 w 36"/>
              <a:gd name="T7" fmla="*/ 2147483647 h 10"/>
              <a:gd name="T8" fmla="*/ 2147483647 w 36"/>
              <a:gd name="T9" fmla="*/ 2147483647 h 10"/>
              <a:gd name="T10" fmla="*/ 2147483647 w 36"/>
              <a:gd name="T11" fmla="*/ 2147483647 h 10"/>
              <a:gd name="T12" fmla="*/ 2147483647 w 36"/>
              <a:gd name="T13" fmla="*/ 2147483647 h 10"/>
              <a:gd name="T14" fmla="*/ 2147483647 w 36"/>
              <a:gd name="T15" fmla="*/ 2147483647 h 10"/>
              <a:gd name="T16" fmla="*/ 2147483647 w 36"/>
              <a:gd name="T17" fmla="*/ 2147483647 h 10"/>
              <a:gd name="T18" fmla="*/ 2147483647 w 36"/>
              <a:gd name="T19" fmla="*/ 2147483647 h 10"/>
              <a:gd name="T20" fmla="*/ 2147483647 w 36"/>
              <a:gd name="T21" fmla="*/ 2147483647 h 10"/>
              <a:gd name="T22" fmla="*/ 2147483647 w 36"/>
              <a:gd name="T23" fmla="*/ 2147483647 h 10"/>
              <a:gd name="T24" fmla="*/ 2147483647 w 36"/>
              <a:gd name="T25" fmla="*/ 214748364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3" y="1"/>
                </a:moveTo>
                <a:cubicBezTo>
                  <a:pt x="2" y="1"/>
                  <a:pt x="0" y="3"/>
                  <a:pt x="1" y="4"/>
                </a:cubicBezTo>
                <a:cubicBezTo>
                  <a:pt x="2" y="5"/>
                  <a:pt x="5" y="5"/>
                  <a:pt x="7" y="6"/>
                </a:cubicBezTo>
                <a:cubicBezTo>
                  <a:pt x="10" y="7"/>
                  <a:pt x="12" y="7"/>
                  <a:pt x="15" y="7"/>
                </a:cubicBezTo>
                <a:cubicBezTo>
                  <a:pt x="18" y="8"/>
                  <a:pt x="21" y="8"/>
                  <a:pt x="24" y="8"/>
                </a:cubicBezTo>
                <a:cubicBezTo>
                  <a:pt x="26" y="8"/>
                  <a:pt x="28" y="8"/>
                  <a:pt x="29" y="9"/>
                </a:cubicBezTo>
                <a:cubicBezTo>
                  <a:pt x="31" y="9"/>
                  <a:pt x="32" y="10"/>
                  <a:pt x="33" y="10"/>
                </a:cubicBezTo>
                <a:cubicBezTo>
                  <a:pt x="34" y="10"/>
                  <a:pt x="36" y="9"/>
                  <a:pt x="35" y="8"/>
                </a:cubicBezTo>
                <a:cubicBezTo>
                  <a:pt x="33" y="6"/>
                  <a:pt x="30" y="6"/>
                  <a:pt x="27" y="5"/>
                </a:cubicBezTo>
                <a:cubicBezTo>
                  <a:pt x="24" y="4"/>
                  <a:pt x="21" y="3"/>
                  <a:pt x="18" y="3"/>
                </a:cubicBezTo>
                <a:cubicBezTo>
                  <a:pt x="17" y="3"/>
                  <a:pt x="15" y="4"/>
                  <a:pt x="13" y="4"/>
                </a:cubicBezTo>
                <a:cubicBezTo>
                  <a:pt x="11" y="3"/>
                  <a:pt x="9" y="2"/>
                  <a:pt x="7" y="1"/>
                </a:cubicBezTo>
                <a:cubicBezTo>
                  <a:pt x="5" y="1"/>
                  <a:pt x="4"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710" name="Freeform 937"/>
          <p:cNvSpPr>
            <a:spLocks noChangeAspect="1"/>
          </p:cNvSpPr>
          <p:nvPr/>
        </p:nvSpPr>
        <p:spPr bwMode="auto">
          <a:xfrm>
            <a:off x="5360988" y="1744663"/>
            <a:ext cx="14287" cy="17462"/>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1"/>
                </a:moveTo>
                <a:cubicBezTo>
                  <a:pt x="0" y="3"/>
                  <a:pt x="1" y="5"/>
                  <a:pt x="2" y="6"/>
                </a:cubicBezTo>
                <a:cubicBezTo>
                  <a:pt x="3" y="7"/>
                  <a:pt x="6" y="9"/>
                  <a:pt x="7" y="8"/>
                </a:cubicBezTo>
                <a:cubicBezTo>
                  <a:pt x="8" y="6"/>
                  <a:pt x="7" y="3"/>
                  <a:pt x="5" y="2"/>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11" name="Freeform 938"/>
          <p:cNvSpPr>
            <a:spLocks noChangeAspect="1"/>
          </p:cNvSpPr>
          <p:nvPr/>
        </p:nvSpPr>
        <p:spPr bwMode="auto">
          <a:xfrm>
            <a:off x="5465763" y="1773238"/>
            <a:ext cx="11112" cy="11112"/>
          </a:xfrm>
          <a:custGeom>
            <a:avLst/>
            <a:gdLst>
              <a:gd name="T0" fmla="*/ 2147483647 w 5"/>
              <a:gd name="T1" fmla="*/ 0 h 6"/>
              <a:gd name="T2" fmla="*/ 2147483647 w 5"/>
              <a:gd name="T3" fmla="*/ 2147483647 h 6"/>
              <a:gd name="T4" fmla="*/ 2147483647 w 5"/>
              <a:gd name="T5" fmla="*/ 2147483647 h 6"/>
              <a:gd name="T6" fmla="*/ 0 w 5"/>
              <a:gd name="T7" fmla="*/ 2147483647 h 6"/>
              <a:gd name="T8" fmla="*/ 2147483647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4" y="1"/>
                  <a:pt x="5" y="3"/>
                  <a:pt x="5" y="4"/>
                </a:cubicBezTo>
                <a:cubicBezTo>
                  <a:pt x="5" y="5"/>
                  <a:pt x="4" y="6"/>
                  <a:pt x="3" y="5"/>
                </a:cubicBezTo>
                <a:cubicBezTo>
                  <a:pt x="1" y="5"/>
                  <a:pt x="0" y="4"/>
                  <a:pt x="0" y="2"/>
                </a:cubicBezTo>
                <a:cubicBezTo>
                  <a:pt x="0" y="1"/>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712" name="Freeform 939"/>
          <p:cNvSpPr>
            <a:spLocks noChangeAspect="1"/>
          </p:cNvSpPr>
          <p:nvPr/>
        </p:nvSpPr>
        <p:spPr bwMode="auto">
          <a:xfrm>
            <a:off x="5364163" y="1735138"/>
            <a:ext cx="33337" cy="9525"/>
          </a:xfrm>
          <a:custGeom>
            <a:avLst/>
            <a:gdLst>
              <a:gd name="T0" fmla="*/ 2147483647 w 18"/>
              <a:gd name="T1" fmla="*/ 2147483647 h 5"/>
              <a:gd name="T2" fmla="*/ 2147483647 w 18"/>
              <a:gd name="T3" fmla="*/ 2147483647 h 5"/>
              <a:gd name="T4" fmla="*/ 2147483647 w 18"/>
              <a:gd name="T5" fmla="*/ 2147483647 h 5"/>
              <a:gd name="T6" fmla="*/ 2147483647 w 18"/>
              <a:gd name="T7" fmla="*/ 2147483647 h 5"/>
              <a:gd name="T8" fmla="*/ 2147483647 w 18"/>
              <a:gd name="T9" fmla="*/ 2147483647 h 5"/>
              <a:gd name="T10" fmla="*/ 2147483647 w 18"/>
              <a:gd name="T11" fmla="*/ 2147483647 h 5"/>
              <a:gd name="T12" fmla="*/ 2147483647 w 18"/>
              <a:gd name="T13" fmla="*/ 2147483647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1"/>
                </a:moveTo>
                <a:cubicBezTo>
                  <a:pt x="0" y="1"/>
                  <a:pt x="0" y="3"/>
                  <a:pt x="1" y="3"/>
                </a:cubicBezTo>
                <a:cubicBezTo>
                  <a:pt x="5" y="4"/>
                  <a:pt x="9" y="5"/>
                  <a:pt x="14" y="5"/>
                </a:cubicBezTo>
                <a:cubicBezTo>
                  <a:pt x="15" y="5"/>
                  <a:pt x="17" y="5"/>
                  <a:pt x="17" y="4"/>
                </a:cubicBezTo>
                <a:cubicBezTo>
                  <a:pt x="18" y="3"/>
                  <a:pt x="15" y="3"/>
                  <a:pt x="14" y="3"/>
                </a:cubicBezTo>
                <a:cubicBezTo>
                  <a:pt x="11" y="2"/>
                  <a:pt x="8" y="1"/>
                  <a:pt x="5" y="1"/>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13" name="Freeform 940"/>
          <p:cNvSpPr>
            <a:spLocks noChangeAspect="1"/>
          </p:cNvSpPr>
          <p:nvPr/>
        </p:nvSpPr>
        <p:spPr bwMode="auto">
          <a:xfrm>
            <a:off x="5389563" y="1709738"/>
            <a:ext cx="101600" cy="23812"/>
          </a:xfrm>
          <a:custGeom>
            <a:avLst/>
            <a:gdLst>
              <a:gd name="T0" fmla="*/ 2147483647 w 54"/>
              <a:gd name="T1" fmla="*/ 2147483647 h 12"/>
              <a:gd name="T2" fmla="*/ 2147483647 w 54"/>
              <a:gd name="T3" fmla="*/ 2147483647 h 12"/>
              <a:gd name="T4" fmla="*/ 2147483647 w 54"/>
              <a:gd name="T5" fmla="*/ 2147483647 h 12"/>
              <a:gd name="T6" fmla="*/ 2147483647 w 54"/>
              <a:gd name="T7" fmla="*/ 2147483647 h 12"/>
              <a:gd name="T8" fmla="*/ 2147483647 w 54"/>
              <a:gd name="T9" fmla="*/ 2147483647 h 12"/>
              <a:gd name="T10" fmla="*/ 2147483647 w 54"/>
              <a:gd name="T11" fmla="*/ 2147483647 h 12"/>
              <a:gd name="T12" fmla="*/ 2147483647 w 54"/>
              <a:gd name="T13" fmla="*/ 2147483647 h 12"/>
              <a:gd name="T14" fmla="*/ 2147483647 w 54"/>
              <a:gd name="T15" fmla="*/ 2147483647 h 12"/>
              <a:gd name="T16" fmla="*/ 2147483647 w 54"/>
              <a:gd name="T17" fmla="*/ 2147483647 h 12"/>
              <a:gd name="T18" fmla="*/ 2147483647 w 54"/>
              <a:gd name="T19" fmla="*/ 2147483647 h 12"/>
              <a:gd name="T20" fmla="*/ 2147483647 w 54"/>
              <a:gd name="T21" fmla="*/ 2147483647 h 12"/>
              <a:gd name="T22" fmla="*/ 2147483647 w 54"/>
              <a:gd name="T23" fmla="*/ 2147483647 h 12"/>
              <a:gd name="T24" fmla="*/ 2147483647 w 54"/>
              <a:gd name="T25" fmla="*/ 2147483647 h 12"/>
              <a:gd name="T26" fmla="*/ 2147483647 w 54"/>
              <a:gd name="T27" fmla="*/ 2147483647 h 12"/>
              <a:gd name="T28" fmla="*/ 2147483647 w 54"/>
              <a:gd name="T29" fmla="*/ 2147483647 h 12"/>
              <a:gd name="T30" fmla="*/ 2147483647 w 54"/>
              <a:gd name="T31" fmla="*/ 0 h 12"/>
              <a:gd name="T32" fmla="*/ 2147483647 w 54"/>
              <a:gd name="T33" fmla="*/ 2147483647 h 12"/>
              <a:gd name="T34" fmla="*/ 2147483647 w 54"/>
              <a:gd name="T35" fmla="*/ 2147483647 h 12"/>
              <a:gd name="T36" fmla="*/ 2147483647 w 54"/>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2"/>
              <a:gd name="T59" fmla="*/ 54 w 5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2">
                <a:moveTo>
                  <a:pt x="1" y="2"/>
                </a:moveTo>
                <a:cubicBezTo>
                  <a:pt x="0" y="2"/>
                  <a:pt x="0" y="4"/>
                  <a:pt x="1" y="5"/>
                </a:cubicBezTo>
                <a:cubicBezTo>
                  <a:pt x="2" y="6"/>
                  <a:pt x="4" y="6"/>
                  <a:pt x="5" y="6"/>
                </a:cubicBezTo>
                <a:cubicBezTo>
                  <a:pt x="7" y="6"/>
                  <a:pt x="8" y="5"/>
                  <a:pt x="10" y="5"/>
                </a:cubicBezTo>
                <a:cubicBezTo>
                  <a:pt x="11" y="5"/>
                  <a:pt x="12" y="6"/>
                  <a:pt x="13" y="6"/>
                </a:cubicBezTo>
                <a:cubicBezTo>
                  <a:pt x="15" y="6"/>
                  <a:pt x="17" y="6"/>
                  <a:pt x="19" y="6"/>
                </a:cubicBezTo>
                <a:cubicBezTo>
                  <a:pt x="20" y="6"/>
                  <a:pt x="22" y="7"/>
                  <a:pt x="24" y="8"/>
                </a:cubicBezTo>
                <a:cubicBezTo>
                  <a:pt x="26" y="9"/>
                  <a:pt x="28" y="10"/>
                  <a:pt x="30" y="11"/>
                </a:cubicBezTo>
                <a:cubicBezTo>
                  <a:pt x="33" y="11"/>
                  <a:pt x="35" y="10"/>
                  <a:pt x="38" y="11"/>
                </a:cubicBezTo>
                <a:cubicBezTo>
                  <a:pt x="41" y="11"/>
                  <a:pt x="45" y="12"/>
                  <a:pt x="48" y="11"/>
                </a:cubicBezTo>
                <a:cubicBezTo>
                  <a:pt x="50" y="11"/>
                  <a:pt x="54" y="11"/>
                  <a:pt x="54" y="9"/>
                </a:cubicBezTo>
                <a:cubicBezTo>
                  <a:pt x="53" y="6"/>
                  <a:pt x="49" y="6"/>
                  <a:pt x="46" y="5"/>
                </a:cubicBezTo>
                <a:cubicBezTo>
                  <a:pt x="43" y="4"/>
                  <a:pt x="39" y="5"/>
                  <a:pt x="36" y="5"/>
                </a:cubicBezTo>
                <a:cubicBezTo>
                  <a:pt x="31" y="4"/>
                  <a:pt x="27" y="2"/>
                  <a:pt x="23" y="1"/>
                </a:cubicBezTo>
                <a:cubicBezTo>
                  <a:pt x="20" y="1"/>
                  <a:pt x="17" y="1"/>
                  <a:pt x="14" y="1"/>
                </a:cubicBezTo>
                <a:cubicBezTo>
                  <a:pt x="12" y="1"/>
                  <a:pt x="10" y="0"/>
                  <a:pt x="9" y="0"/>
                </a:cubicBezTo>
                <a:cubicBezTo>
                  <a:pt x="8" y="0"/>
                  <a:pt x="9" y="2"/>
                  <a:pt x="8" y="3"/>
                </a:cubicBezTo>
                <a:cubicBezTo>
                  <a:pt x="7" y="3"/>
                  <a:pt x="6" y="3"/>
                  <a:pt x="4" y="2"/>
                </a:cubicBezTo>
                <a:cubicBezTo>
                  <a:pt x="3" y="2"/>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714" name="Freeform 941"/>
          <p:cNvSpPr>
            <a:spLocks noChangeAspect="1"/>
          </p:cNvSpPr>
          <p:nvPr/>
        </p:nvSpPr>
        <p:spPr bwMode="auto">
          <a:xfrm>
            <a:off x="5518150" y="1697038"/>
            <a:ext cx="28575" cy="9525"/>
          </a:xfrm>
          <a:custGeom>
            <a:avLst/>
            <a:gdLst>
              <a:gd name="T0" fmla="*/ 2147483647 w 15"/>
              <a:gd name="T1" fmla="*/ 2147483647 h 6"/>
              <a:gd name="T2" fmla="*/ 2147483647 w 15"/>
              <a:gd name="T3" fmla="*/ 2147483647 h 6"/>
              <a:gd name="T4" fmla="*/ 2147483647 w 15"/>
              <a:gd name="T5" fmla="*/ 2147483647 h 6"/>
              <a:gd name="T6" fmla="*/ 2147483647 w 15"/>
              <a:gd name="T7" fmla="*/ 2147483647 h 6"/>
              <a:gd name="T8" fmla="*/ 2147483647 w 15"/>
              <a:gd name="T9" fmla="*/ 2147483647 h 6"/>
              <a:gd name="T10" fmla="*/ 2147483647 w 15"/>
              <a:gd name="T11" fmla="*/ 2147483647 h 6"/>
              <a:gd name="T12" fmla="*/ 2147483647 w 15"/>
              <a:gd name="T13" fmla="*/ 0 h 6"/>
              <a:gd name="T14" fmla="*/ 2147483647 w 15"/>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6"/>
              <a:gd name="T26" fmla="*/ 15 w 1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6">
                <a:moveTo>
                  <a:pt x="8" y="1"/>
                </a:moveTo>
                <a:cubicBezTo>
                  <a:pt x="7" y="2"/>
                  <a:pt x="7" y="2"/>
                  <a:pt x="6" y="2"/>
                </a:cubicBezTo>
                <a:cubicBezTo>
                  <a:pt x="4" y="2"/>
                  <a:pt x="2" y="1"/>
                  <a:pt x="1" y="2"/>
                </a:cubicBezTo>
                <a:cubicBezTo>
                  <a:pt x="0" y="4"/>
                  <a:pt x="3" y="3"/>
                  <a:pt x="5" y="4"/>
                </a:cubicBezTo>
                <a:cubicBezTo>
                  <a:pt x="6" y="5"/>
                  <a:pt x="7" y="6"/>
                  <a:pt x="9" y="6"/>
                </a:cubicBezTo>
                <a:cubicBezTo>
                  <a:pt x="11" y="6"/>
                  <a:pt x="13" y="5"/>
                  <a:pt x="14" y="3"/>
                </a:cubicBezTo>
                <a:cubicBezTo>
                  <a:pt x="15" y="2"/>
                  <a:pt x="13" y="0"/>
                  <a:pt x="12" y="0"/>
                </a:cubicBezTo>
                <a:cubicBezTo>
                  <a:pt x="10" y="0"/>
                  <a:pt x="9" y="1"/>
                  <a:pt x="8" y="1"/>
                </a:cubicBezTo>
                <a:close/>
              </a:path>
            </a:pathLst>
          </a:custGeom>
          <a:solidFill>
            <a:srgbClr val="B2B2B2"/>
          </a:solidFill>
          <a:ln w="3175" cap="rnd">
            <a:solidFill>
              <a:srgbClr val="B2B2B2"/>
            </a:solidFill>
            <a:round/>
            <a:headEnd/>
            <a:tailEnd/>
          </a:ln>
        </p:spPr>
        <p:txBody>
          <a:bodyPr/>
          <a:lstStyle/>
          <a:p>
            <a:endParaRPr lang="en-US"/>
          </a:p>
        </p:txBody>
      </p:sp>
      <p:sp>
        <p:nvSpPr>
          <p:cNvPr id="34715" name="Freeform 942"/>
          <p:cNvSpPr>
            <a:spLocks noChangeAspect="1"/>
          </p:cNvSpPr>
          <p:nvPr/>
        </p:nvSpPr>
        <p:spPr bwMode="auto">
          <a:xfrm>
            <a:off x="5491163" y="1716088"/>
            <a:ext cx="30162" cy="20637"/>
          </a:xfrm>
          <a:custGeom>
            <a:avLst/>
            <a:gdLst>
              <a:gd name="T0" fmla="*/ 2147483647 w 17"/>
              <a:gd name="T1" fmla="*/ 2147483647 h 11"/>
              <a:gd name="T2" fmla="*/ 2147483647 w 17"/>
              <a:gd name="T3" fmla="*/ 2147483647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2147483647 w 17"/>
              <a:gd name="T13" fmla="*/ 2147483647 h 11"/>
              <a:gd name="T14" fmla="*/ 2147483647 w 17"/>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 y="9"/>
                </a:moveTo>
                <a:cubicBezTo>
                  <a:pt x="0" y="8"/>
                  <a:pt x="4" y="7"/>
                  <a:pt x="5" y="6"/>
                </a:cubicBezTo>
                <a:cubicBezTo>
                  <a:pt x="6" y="5"/>
                  <a:pt x="6" y="2"/>
                  <a:pt x="8" y="1"/>
                </a:cubicBezTo>
                <a:cubicBezTo>
                  <a:pt x="10" y="0"/>
                  <a:pt x="13" y="0"/>
                  <a:pt x="15" y="1"/>
                </a:cubicBezTo>
                <a:cubicBezTo>
                  <a:pt x="17" y="2"/>
                  <a:pt x="13" y="3"/>
                  <a:pt x="12" y="4"/>
                </a:cubicBezTo>
                <a:cubicBezTo>
                  <a:pt x="11" y="6"/>
                  <a:pt x="10" y="7"/>
                  <a:pt x="9" y="8"/>
                </a:cubicBezTo>
                <a:cubicBezTo>
                  <a:pt x="8" y="9"/>
                  <a:pt x="7" y="10"/>
                  <a:pt x="6" y="10"/>
                </a:cubicBezTo>
                <a:cubicBezTo>
                  <a:pt x="4" y="10"/>
                  <a:pt x="1" y="11"/>
                  <a:pt x="1" y="9"/>
                </a:cubicBezTo>
                <a:close/>
              </a:path>
            </a:pathLst>
          </a:custGeom>
          <a:solidFill>
            <a:srgbClr val="B2B2B2"/>
          </a:solidFill>
          <a:ln w="3175" cap="rnd">
            <a:solidFill>
              <a:srgbClr val="B2B2B2"/>
            </a:solidFill>
            <a:round/>
            <a:headEnd/>
            <a:tailEnd/>
          </a:ln>
        </p:spPr>
        <p:txBody>
          <a:bodyPr/>
          <a:lstStyle/>
          <a:p>
            <a:endParaRPr lang="en-US"/>
          </a:p>
        </p:txBody>
      </p:sp>
      <p:sp>
        <p:nvSpPr>
          <p:cNvPr id="34716" name="Freeform 943"/>
          <p:cNvSpPr>
            <a:spLocks noChangeAspect="1"/>
          </p:cNvSpPr>
          <p:nvPr/>
        </p:nvSpPr>
        <p:spPr bwMode="auto">
          <a:xfrm>
            <a:off x="5400675" y="1743075"/>
            <a:ext cx="20638" cy="7938"/>
          </a:xfrm>
          <a:custGeom>
            <a:avLst/>
            <a:gdLst>
              <a:gd name="T0" fmla="*/ 2147483647 w 12"/>
              <a:gd name="T1" fmla="*/ 2147483647 h 4"/>
              <a:gd name="T2" fmla="*/ 2147483647 w 12"/>
              <a:gd name="T3" fmla="*/ 2147483647 h 4"/>
              <a:gd name="T4" fmla="*/ 2147483647 w 12"/>
              <a:gd name="T5" fmla="*/ 2147483647 h 4"/>
              <a:gd name="T6" fmla="*/ 2147483647 w 12"/>
              <a:gd name="T7" fmla="*/ 2147483647 h 4"/>
              <a:gd name="T8" fmla="*/ 2147483647 w 12"/>
              <a:gd name="T9" fmla="*/ 0 h 4"/>
              <a:gd name="T10" fmla="*/ 2147483647 w 12"/>
              <a:gd name="T11" fmla="*/ 2147483647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1"/>
                </a:moveTo>
                <a:cubicBezTo>
                  <a:pt x="0" y="1"/>
                  <a:pt x="0" y="3"/>
                  <a:pt x="1" y="3"/>
                </a:cubicBezTo>
                <a:cubicBezTo>
                  <a:pt x="4" y="4"/>
                  <a:pt x="7" y="4"/>
                  <a:pt x="11" y="3"/>
                </a:cubicBezTo>
                <a:cubicBezTo>
                  <a:pt x="12" y="3"/>
                  <a:pt x="12" y="1"/>
                  <a:pt x="12" y="1"/>
                </a:cubicBezTo>
                <a:cubicBezTo>
                  <a:pt x="10" y="0"/>
                  <a:pt x="7" y="0"/>
                  <a:pt x="5" y="0"/>
                </a:cubicBezTo>
                <a:cubicBezTo>
                  <a:pt x="3" y="0"/>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17" name="Freeform 944"/>
          <p:cNvSpPr>
            <a:spLocks noChangeAspect="1"/>
          </p:cNvSpPr>
          <p:nvPr/>
        </p:nvSpPr>
        <p:spPr bwMode="auto">
          <a:xfrm>
            <a:off x="5440363" y="1735138"/>
            <a:ext cx="17462" cy="9525"/>
          </a:xfrm>
          <a:custGeom>
            <a:avLst/>
            <a:gdLst>
              <a:gd name="T0" fmla="*/ 2147483647 w 10"/>
              <a:gd name="T1" fmla="*/ 2147483647 h 5"/>
              <a:gd name="T2" fmla="*/ 0 w 10"/>
              <a:gd name="T3" fmla="*/ 2147483647 h 5"/>
              <a:gd name="T4" fmla="*/ 2147483647 w 10"/>
              <a:gd name="T5" fmla="*/ 2147483647 h 5"/>
              <a:gd name="T6" fmla="*/ 2147483647 w 10"/>
              <a:gd name="T7" fmla="*/ 2147483647 h 5"/>
              <a:gd name="T8" fmla="*/ 2147483647 w 10"/>
              <a:gd name="T9" fmla="*/ 0 h 5"/>
              <a:gd name="T10" fmla="*/ 2147483647 w 10"/>
              <a:gd name="T11" fmla="*/ 2147483647 h 5"/>
              <a:gd name="T12" fmla="*/ 2147483647 w 10"/>
              <a:gd name="T13" fmla="*/ 2147483647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1" y="2"/>
                </a:moveTo>
                <a:cubicBezTo>
                  <a:pt x="0" y="2"/>
                  <a:pt x="0" y="3"/>
                  <a:pt x="0" y="4"/>
                </a:cubicBezTo>
                <a:cubicBezTo>
                  <a:pt x="2" y="5"/>
                  <a:pt x="4" y="5"/>
                  <a:pt x="6" y="4"/>
                </a:cubicBezTo>
                <a:cubicBezTo>
                  <a:pt x="7" y="4"/>
                  <a:pt x="9" y="4"/>
                  <a:pt x="10" y="3"/>
                </a:cubicBezTo>
                <a:cubicBezTo>
                  <a:pt x="10" y="2"/>
                  <a:pt x="9" y="0"/>
                  <a:pt x="8" y="0"/>
                </a:cubicBezTo>
                <a:cubicBezTo>
                  <a:pt x="6" y="0"/>
                  <a:pt x="5" y="0"/>
                  <a:pt x="3" y="1"/>
                </a:cubicBezTo>
                <a:cubicBezTo>
                  <a:pt x="2" y="1"/>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718" name="Freeform 945"/>
          <p:cNvSpPr>
            <a:spLocks noChangeAspect="1"/>
          </p:cNvSpPr>
          <p:nvPr/>
        </p:nvSpPr>
        <p:spPr bwMode="auto">
          <a:xfrm>
            <a:off x="5407025" y="1725613"/>
            <a:ext cx="33338" cy="11112"/>
          </a:xfrm>
          <a:custGeom>
            <a:avLst/>
            <a:gdLst>
              <a:gd name="T0" fmla="*/ 0 w 18"/>
              <a:gd name="T1" fmla="*/ 0 h 7"/>
              <a:gd name="T2" fmla="*/ 0 w 18"/>
              <a:gd name="T3" fmla="*/ 2147483647 h 7"/>
              <a:gd name="T4" fmla="*/ 2147483647 w 18"/>
              <a:gd name="T5" fmla="*/ 2147483647 h 7"/>
              <a:gd name="T6" fmla="*/ 2147483647 w 18"/>
              <a:gd name="T7" fmla="*/ 2147483647 h 7"/>
              <a:gd name="T8" fmla="*/ 2147483647 w 18"/>
              <a:gd name="T9" fmla="*/ 2147483647 h 7"/>
              <a:gd name="T10" fmla="*/ 2147483647 w 18"/>
              <a:gd name="T11" fmla="*/ 2147483647 h 7"/>
              <a:gd name="T12" fmla="*/ 0 w 18"/>
              <a:gd name="T13" fmla="*/ 0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0" y="0"/>
                </a:moveTo>
                <a:cubicBezTo>
                  <a:pt x="0" y="0"/>
                  <a:pt x="0" y="1"/>
                  <a:pt x="0" y="1"/>
                </a:cubicBezTo>
                <a:cubicBezTo>
                  <a:pt x="4" y="3"/>
                  <a:pt x="8" y="3"/>
                  <a:pt x="11" y="5"/>
                </a:cubicBezTo>
                <a:cubicBezTo>
                  <a:pt x="13" y="5"/>
                  <a:pt x="15" y="7"/>
                  <a:pt x="16" y="7"/>
                </a:cubicBezTo>
                <a:cubicBezTo>
                  <a:pt x="17" y="7"/>
                  <a:pt x="18" y="6"/>
                  <a:pt x="18" y="6"/>
                </a:cubicBezTo>
                <a:cubicBezTo>
                  <a:pt x="15" y="4"/>
                  <a:pt x="12" y="3"/>
                  <a:pt x="9" y="2"/>
                </a:cubicBezTo>
                <a:cubicBezTo>
                  <a:pt x="6" y="1"/>
                  <a:pt x="3" y="0"/>
                  <a:pt x="0" y="0"/>
                </a:cubicBezTo>
                <a:close/>
              </a:path>
            </a:pathLst>
          </a:custGeom>
          <a:solidFill>
            <a:srgbClr val="B2B2B2"/>
          </a:solidFill>
          <a:ln w="3175" cap="rnd">
            <a:solidFill>
              <a:srgbClr val="B2B2B2"/>
            </a:solidFill>
            <a:round/>
            <a:headEnd/>
            <a:tailEnd/>
          </a:ln>
        </p:spPr>
        <p:txBody>
          <a:bodyPr/>
          <a:lstStyle/>
          <a:p>
            <a:endParaRPr lang="en-US"/>
          </a:p>
        </p:txBody>
      </p:sp>
      <p:sp>
        <p:nvSpPr>
          <p:cNvPr id="34719" name="Freeform 946"/>
          <p:cNvSpPr>
            <a:spLocks noChangeAspect="1"/>
          </p:cNvSpPr>
          <p:nvPr/>
        </p:nvSpPr>
        <p:spPr bwMode="auto">
          <a:xfrm>
            <a:off x="5230813" y="1733550"/>
            <a:ext cx="93662" cy="44450"/>
          </a:xfrm>
          <a:custGeom>
            <a:avLst/>
            <a:gdLst>
              <a:gd name="T0" fmla="*/ 2147483647 w 51"/>
              <a:gd name="T1" fmla="*/ 2147483647 h 24"/>
              <a:gd name="T2" fmla="*/ 2147483647 w 51"/>
              <a:gd name="T3" fmla="*/ 2147483647 h 24"/>
              <a:gd name="T4" fmla="*/ 2147483647 w 51"/>
              <a:gd name="T5" fmla="*/ 2147483647 h 24"/>
              <a:gd name="T6" fmla="*/ 2147483647 w 51"/>
              <a:gd name="T7" fmla="*/ 2147483647 h 24"/>
              <a:gd name="T8" fmla="*/ 2147483647 w 51"/>
              <a:gd name="T9" fmla="*/ 2147483647 h 24"/>
              <a:gd name="T10" fmla="*/ 2147483647 w 51"/>
              <a:gd name="T11" fmla="*/ 2147483647 h 24"/>
              <a:gd name="T12" fmla="*/ 2147483647 w 51"/>
              <a:gd name="T13" fmla="*/ 2147483647 h 24"/>
              <a:gd name="T14" fmla="*/ 2147483647 w 51"/>
              <a:gd name="T15" fmla="*/ 2147483647 h 24"/>
              <a:gd name="T16" fmla="*/ 2147483647 w 51"/>
              <a:gd name="T17" fmla="*/ 2147483647 h 24"/>
              <a:gd name="T18" fmla="*/ 2147483647 w 51"/>
              <a:gd name="T19" fmla="*/ 2147483647 h 24"/>
              <a:gd name="T20" fmla="*/ 2147483647 w 51"/>
              <a:gd name="T21" fmla="*/ 2147483647 h 24"/>
              <a:gd name="T22" fmla="*/ 2147483647 w 51"/>
              <a:gd name="T23" fmla="*/ 2147483647 h 24"/>
              <a:gd name="T24" fmla="*/ 2147483647 w 51"/>
              <a:gd name="T25" fmla="*/ 2147483647 h 24"/>
              <a:gd name="T26" fmla="*/ 2147483647 w 51"/>
              <a:gd name="T27" fmla="*/ 2147483647 h 24"/>
              <a:gd name="T28" fmla="*/ 2147483647 w 51"/>
              <a:gd name="T29" fmla="*/ 2147483647 h 24"/>
              <a:gd name="T30" fmla="*/ 2147483647 w 51"/>
              <a:gd name="T31" fmla="*/ 2147483647 h 24"/>
              <a:gd name="T32" fmla="*/ 0 w 51"/>
              <a:gd name="T33" fmla="*/ 2147483647 h 24"/>
              <a:gd name="T34" fmla="*/ 2147483647 w 51"/>
              <a:gd name="T35" fmla="*/ 2147483647 h 24"/>
              <a:gd name="T36" fmla="*/ 2147483647 w 51"/>
              <a:gd name="T37" fmla="*/ 2147483647 h 24"/>
              <a:gd name="T38" fmla="*/ 2147483647 w 51"/>
              <a:gd name="T39" fmla="*/ 2147483647 h 24"/>
              <a:gd name="T40" fmla="*/ 2147483647 w 51"/>
              <a:gd name="T41" fmla="*/ 2147483647 h 24"/>
              <a:gd name="T42" fmla="*/ 2147483647 w 51"/>
              <a:gd name="T43" fmla="*/ 2147483647 h 24"/>
              <a:gd name="T44" fmla="*/ 2147483647 w 51"/>
              <a:gd name="T45" fmla="*/ 2147483647 h 24"/>
              <a:gd name="T46" fmla="*/ 2147483647 w 51"/>
              <a:gd name="T47" fmla="*/ 2147483647 h 24"/>
              <a:gd name="T48" fmla="*/ 2147483647 w 51"/>
              <a:gd name="T49" fmla="*/ 2147483647 h 24"/>
              <a:gd name="T50" fmla="*/ 2147483647 w 51"/>
              <a:gd name="T51" fmla="*/ 2147483647 h 24"/>
              <a:gd name="T52" fmla="*/ 2147483647 w 51"/>
              <a:gd name="T53" fmla="*/ 2147483647 h 24"/>
              <a:gd name="T54" fmla="*/ 2147483647 w 51"/>
              <a:gd name="T55" fmla="*/ 2147483647 h 24"/>
              <a:gd name="T56" fmla="*/ 2147483647 w 51"/>
              <a:gd name="T57" fmla="*/ 2147483647 h 24"/>
              <a:gd name="T58" fmla="*/ 2147483647 w 51"/>
              <a:gd name="T59" fmla="*/ 0 h 24"/>
              <a:gd name="T60" fmla="*/ 2147483647 w 51"/>
              <a:gd name="T61" fmla="*/ 2147483647 h 24"/>
              <a:gd name="T62" fmla="*/ 2147483647 w 51"/>
              <a:gd name="T63" fmla="*/ 2147483647 h 24"/>
              <a:gd name="T64" fmla="*/ 2147483647 w 51"/>
              <a:gd name="T65" fmla="*/ 2147483647 h 24"/>
              <a:gd name="T66" fmla="*/ 2147483647 w 51"/>
              <a:gd name="T67" fmla="*/ 2147483647 h 24"/>
              <a:gd name="T68" fmla="*/ 2147483647 w 51"/>
              <a:gd name="T69" fmla="*/ 2147483647 h 24"/>
              <a:gd name="T70" fmla="*/ 2147483647 w 51"/>
              <a:gd name="T71" fmla="*/ 2147483647 h 24"/>
              <a:gd name="T72" fmla="*/ 2147483647 w 51"/>
              <a:gd name="T73" fmla="*/ 2147483647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4"/>
              <a:gd name="T113" fmla="*/ 51 w 51"/>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4">
                <a:moveTo>
                  <a:pt x="50" y="5"/>
                </a:moveTo>
                <a:cubicBezTo>
                  <a:pt x="51" y="6"/>
                  <a:pt x="51" y="8"/>
                  <a:pt x="50" y="8"/>
                </a:cubicBezTo>
                <a:cubicBezTo>
                  <a:pt x="48" y="9"/>
                  <a:pt x="46" y="10"/>
                  <a:pt x="44" y="10"/>
                </a:cubicBezTo>
                <a:cubicBezTo>
                  <a:pt x="41" y="10"/>
                  <a:pt x="38" y="9"/>
                  <a:pt x="35" y="10"/>
                </a:cubicBezTo>
                <a:cubicBezTo>
                  <a:pt x="33" y="11"/>
                  <a:pt x="32" y="14"/>
                  <a:pt x="30" y="14"/>
                </a:cubicBezTo>
                <a:cubicBezTo>
                  <a:pt x="27" y="14"/>
                  <a:pt x="25" y="12"/>
                  <a:pt x="22" y="12"/>
                </a:cubicBezTo>
                <a:cubicBezTo>
                  <a:pt x="21" y="13"/>
                  <a:pt x="18" y="14"/>
                  <a:pt x="19" y="15"/>
                </a:cubicBezTo>
                <a:cubicBezTo>
                  <a:pt x="19" y="17"/>
                  <a:pt x="24" y="17"/>
                  <a:pt x="24" y="19"/>
                </a:cubicBezTo>
                <a:cubicBezTo>
                  <a:pt x="24" y="20"/>
                  <a:pt x="20" y="19"/>
                  <a:pt x="19" y="19"/>
                </a:cubicBezTo>
                <a:cubicBezTo>
                  <a:pt x="18" y="20"/>
                  <a:pt x="16" y="21"/>
                  <a:pt x="15" y="21"/>
                </a:cubicBezTo>
                <a:cubicBezTo>
                  <a:pt x="14" y="21"/>
                  <a:pt x="13" y="21"/>
                  <a:pt x="12" y="21"/>
                </a:cubicBezTo>
                <a:cubicBezTo>
                  <a:pt x="10" y="21"/>
                  <a:pt x="8" y="24"/>
                  <a:pt x="8" y="23"/>
                </a:cubicBezTo>
                <a:cubicBezTo>
                  <a:pt x="7" y="21"/>
                  <a:pt x="10" y="19"/>
                  <a:pt x="11" y="18"/>
                </a:cubicBezTo>
                <a:cubicBezTo>
                  <a:pt x="11" y="17"/>
                  <a:pt x="13" y="16"/>
                  <a:pt x="12" y="16"/>
                </a:cubicBezTo>
                <a:cubicBezTo>
                  <a:pt x="10" y="16"/>
                  <a:pt x="8" y="16"/>
                  <a:pt x="6" y="17"/>
                </a:cubicBezTo>
                <a:cubicBezTo>
                  <a:pt x="5" y="18"/>
                  <a:pt x="5" y="21"/>
                  <a:pt x="4" y="21"/>
                </a:cubicBezTo>
                <a:cubicBezTo>
                  <a:pt x="2" y="21"/>
                  <a:pt x="0" y="18"/>
                  <a:pt x="0" y="16"/>
                </a:cubicBezTo>
                <a:cubicBezTo>
                  <a:pt x="0" y="15"/>
                  <a:pt x="2" y="13"/>
                  <a:pt x="3" y="13"/>
                </a:cubicBezTo>
                <a:cubicBezTo>
                  <a:pt x="4" y="13"/>
                  <a:pt x="5" y="14"/>
                  <a:pt x="6" y="15"/>
                </a:cubicBezTo>
                <a:cubicBezTo>
                  <a:pt x="8" y="15"/>
                  <a:pt x="10" y="15"/>
                  <a:pt x="12" y="14"/>
                </a:cubicBezTo>
                <a:cubicBezTo>
                  <a:pt x="13" y="13"/>
                  <a:pt x="9" y="13"/>
                  <a:pt x="9" y="12"/>
                </a:cubicBezTo>
                <a:cubicBezTo>
                  <a:pt x="9" y="11"/>
                  <a:pt x="12" y="12"/>
                  <a:pt x="12" y="11"/>
                </a:cubicBezTo>
                <a:cubicBezTo>
                  <a:pt x="11" y="10"/>
                  <a:pt x="8" y="10"/>
                  <a:pt x="9" y="10"/>
                </a:cubicBezTo>
                <a:cubicBezTo>
                  <a:pt x="10" y="8"/>
                  <a:pt x="12" y="8"/>
                  <a:pt x="14" y="8"/>
                </a:cubicBezTo>
                <a:cubicBezTo>
                  <a:pt x="15" y="8"/>
                  <a:pt x="16" y="10"/>
                  <a:pt x="18" y="10"/>
                </a:cubicBezTo>
                <a:cubicBezTo>
                  <a:pt x="20" y="10"/>
                  <a:pt x="22" y="10"/>
                  <a:pt x="23" y="8"/>
                </a:cubicBezTo>
                <a:cubicBezTo>
                  <a:pt x="24" y="8"/>
                  <a:pt x="24" y="7"/>
                  <a:pt x="24" y="6"/>
                </a:cubicBezTo>
                <a:cubicBezTo>
                  <a:pt x="24" y="5"/>
                  <a:pt x="22" y="5"/>
                  <a:pt x="21" y="4"/>
                </a:cubicBezTo>
                <a:cubicBezTo>
                  <a:pt x="21" y="3"/>
                  <a:pt x="22" y="2"/>
                  <a:pt x="22" y="2"/>
                </a:cubicBezTo>
                <a:cubicBezTo>
                  <a:pt x="25" y="1"/>
                  <a:pt x="29" y="0"/>
                  <a:pt x="32" y="0"/>
                </a:cubicBezTo>
                <a:cubicBezTo>
                  <a:pt x="33" y="0"/>
                  <a:pt x="34" y="2"/>
                  <a:pt x="35" y="2"/>
                </a:cubicBezTo>
                <a:cubicBezTo>
                  <a:pt x="36" y="2"/>
                  <a:pt x="37" y="1"/>
                  <a:pt x="39" y="1"/>
                </a:cubicBezTo>
                <a:cubicBezTo>
                  <a:pt x="39" y="1"/>
                  <a:pt x="40" y="2"/>
                  <a:pt x="40" y="2"/>
                </a:cubicBezTo>
                <a:cubicBezTo>
                  <a:pt x="38" y="4"/>
                  <a:pt x="35" y="3"/>
                  <a:pt x="34" y="5"/>
                </a:cubicBezTo>
                <a:cubicBezTo>
                  <a:pt x="33" y="5"/>
                  <a:pt x="34" y="6"/>
                  <a:pt x="35" y="6"/>
                </a:cubicBezTo>
                <a:cubicBezTo>
                  <a:pt x="37" y="6"/>
                  <a:pt x="40" y="4"/>
                  <a:pt x="43" y="4"/>
                </a:cubicBezTo>
                <a:cubicBezTo>
                  <a:pt x="45" y="4"/>
                  <a:pt x="48" y="4"/>
                  <a:pt x="50" y="5"/>
                </a:cubicBezTo>
                <a:close/>
              </a:path>
            </a:pathLst>
          </a:custGeom>
          <a:solidFill>
            <a:srgbClr val="B2B2B2"/>
          </a:solidFill>
          <a:ln w="3175" cap="rnd">
            <a:solidFill>
              <a:srgbClr val="B2B2B2"/>
            </a:solidFill>
            <a:round/>
            <a:headEnd/>
            <a:tailEnd/>
          </a:ln>
        </p:spPr>
        <p:txBody>
          <a:bodyPr/>
          <a:lstStyle/>
          <a:p>
            <a:endParaRPr lang="en-US"/>
          </a:p>
        </p:txBody>
      </p:sp>
      <p:sp>
        <p:nvSpPr>
          <p:cNvPr id="34720" name="Freeform 947"/>
          <p:cNvSpPr>
            <a:spLocks noChangeAspect="1"/>
          </p:cNvSpPr>
          <p:nvPr/>
        </p:nvSpPr>
        <p:spPr bwMode="auto">
          <a:xfrm>
            <a:off x="5194300" y="1735138"/>
            <a:ext cx="71438" cy="22225"/>
          </a:xfrm>
          <a:custGeom>
            <a:avLst/>
            <a:gdLst>
              <a:gd name="T0" fmla="*/ 2147483647 w 39"/>
              <a:gd name="T1" fmla="*/ 0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2147483647 h 12"/>
              <a:gd name="T14" fmla="*/ 2147483647 w 39"/>
              <a:gd name="T15" fmla="*/ 2147483647 h 12"/>
              <a:gd name="T16" fmla="*/ 2147483647 w 39"/>
              <a:gd name="T17" fmla="*/ 2147483647 h 12"/>
              <a:gd name="T18" fmla="*/ 2147483647 w 39"/>
              <a:gd name="T19" fmla="*/ 2147483647 h 12"/>
              <a:gd name="T20" fmla="*/ 2147483647 w 39"/>
              <a:gd name="T21" fmla="*/ 2147483647 h 12"/>
              <a:gd name="T22" fmla="*/ 2147483647 w 39"/>
              <a:gd name="T23" fmla="*/ 2147483647 h 12"/>
              <a:gd name="T24" fmla="*/ 2147483647 w 39"/>
              <a:gd name="T25" fmla="*/ 2147483647 h 12"/>
              <a:gd name="T26" fmla="*/ 2147483647 w 39"/>
              <a:gd name="T27" fmla="*/ 2147483647 h 12"/>
              <a:gd name="T28" fmla="*/ 2147483647 w 39"/>
              <a:gd name="T29" fmla="*/ 2147483647 h 12"/>
              <a:gd name="T30" fmla="*/ 2147483647 w 3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2"/>
              <a:gd name="T50" fmla="*/ 39 w 3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2">
                <a:moveTo>
                  <a:pt x="22" y="0"/>
                </a:moveTo>
                <a:cubicBezTo>
                  <a:pt x="26" y="0"/>
                  <a:pt x="31" y="0"/>
                  <a:pt x="36" y="1"/>
                </a:cubicBezTo>
                <a:cubicBezTo>
                  <a:pt x="37" y="2"/>
                  <a:pt x="39" y="3"/>
                  <a:pt x="39" y="5"/>
                </a:cubicBezTo>
                <a:cubicBezTo>
                  <a:pt x="39" y="6"/>
                  <a:pt x="36" y="6"/>
                  <a:pt x="35" y="5"/>
                </a:cubicBezTo>
                <a:cubicBezTo>
                  <a:pt x="32" y="5"/>
                  <a:pt x="30" y="3"/>
                  <a:pt x="28" y="3"/>
                </a:cubicBezTo>
                <a:cubicBezTo>
                  <a:pt x="26" y="3"/>
                  <a:pt x="26" y="6"/>
                  <a:pt x="25" y="7"/>
                </a:cubicBezTo>
                <a:cubicBezTo>
                  <a:pt x="24" y="7"/>
                  <a:pt x="22" y="6"/>
                  <a:pt x="21" y="6"/>
                </a:cubicBezTo>
                <a:cubicBezTo>
                  <a:pt x="19" y="7"/>
                  <a:pt x="17" y="9"/>
                  <a:pt x="15" y="11"/>
                </a:cubicBezTo>
                <a:cubicBezTo>
                  <a:pt x="13" y="11"/>
                  <a:pt x="12" y="12"/>
                  <a:pt x="11" y="12"/>
                </a:cubicBezTo>
                <a:cubicBezTo>
                  <a:pt x="10" y="12"/>
                  <a:pt x="11" y="10"/>
                  <a:pt x="10" y="10"/>
                </a:cubicBezTo>
                <a:cubicBezTo>
                  <a:pt x="9" y="9"/>
                  <a:pt x="7" y="9"/>
                  <a:pt x="6" y="9"/>
                </a:cubicBezTo>
                <a:cubicBezTo>
                  <a:pt x="4" y="9"/>
                  <a:pt x="2" y="10"/>
                  <a:pt x="1" y="9"/>
                </a:cubicBezTo>
                <a:cubicBezTo>
                  <a:pt x="0" y="8"/>
                  <a:pt x="2" y="7"/>
                  <a:pt x="3" y="7"/>
                </a:cubicBezTo>
                <a:cubicBezTo>
                  <a:pt x="7" y="6"/>
                  <a:pt x="10" y="7"/>
                  <a:pt x="13" y="7"/>
                </a:cubicBezTo>
                <a:cubicBezTo>
                  <a:pt x="15" y="6"/>
                  <a:pt x="17" y="5"/>
                  <a:pt x="19" y="3"/>
                </a:cubicBezTo>
                <a:cubicBezTo>
                  <a:pt x="20" y="2"/>
                  <a:pt x="20" y="1"/>
                  <a:pt x="22" y="0"/>
                </a:cubicBezTo>
                <a:close/>
              </a:path>
            </a:pathLst>
          </a:custGeom>
          <a:solidFill>
            <a:srgbClr val="B2B2B2"/>
          </a:solidFill>
          <a:ln w="3175" cap="rnd">
            <a:solidFill>
              <a:srgbClr val="B2B2B2"/>
            </a:solidFill>
            <a:round/>
            <a:headEnd/>
            <a:tailEnd/>
          </a:ln>
        </p:spPr>
        <p:txBody>
          <a:bodyPr/>
          <a:lstStyle/>
          <a:p>
            <a:endParaRPr lang="en-US"/>
          </a:p>
        </p:txBody>
      </p:sp>
      <p:sp>
        <p:nvSpPr>
          <p:cNvPr id="34721" name="Freeform 948"/>
          <p:cNvSpPr>
            <a:spLocks noChangeAspect="1"/>
          </p:cNvSpPr>
          <p:nvPr/>
        </p:nvSpPr>
        <p:spPr bwMode="auto">
          <a:xfrm>
            <a:off x="5289550" y="1716088"/>
            <a:ext cx="11113" cy="14287"/>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1"/>
                </a:moveTo>
                <a:cubicBezTo>
                  <a:pt x="3" y="0"/>
                  <a:pt x="6" y="2"/>
                  <a:pt x="6" y="3"/>
                </a:cubicBezTo>
                <a:cubicBezTo>
                  <a:pt x="6" y="5"/>
                  <a:pt x="4" y="5"/>
                  <a:pt x="3" y="6"/>
                </a:cubicBezTo>
                <a:cubicBezTo>
                  <a:pt x="3" y="7"/>
                  <a:pt x="2" y="8"/>
                  <a:pt x="2" y="8"/>
                </a:cubicBezTo>
                <a:cubicBezTo>
                  <a:pt x="1" y="6"/>
                  <a:pt x="0" y="3"/>
                  <a:pt x="2" y="1"/>
                </a:cubicBezTo>
                <a:close/>
              </a:path>
            </a:pathLst>
          </a:custGeom>
          <a:solidFill>
            <a:srgbClr val="B2B2B2"/>
          </a:solidFill>
          <a:ln w="3175" cap="rnd">
            <a:solidFill>
              <a:srgbClr val="B2B2B2"/>
            </a:solidFill>
            <a:round/>
            <a:headEnd/>
            <a:tailEnd/>
          </a:ln>
        </p:spPr>
        <p:txBody>
          <a:bodyPr/>
          <a:lstStyle/>
          <a:p>
            <a:endParaRPr lang="en-US"/>
          </a:p>
        </p:txBody>
      </p:sp>
      <p:sp>
        <p:nvSpPr>
          <p:cNvPr id="34722" name="Freeform 949"/>
          <p:cNvSpPr>
            <a:spLocks noChangeAspect="1"/>
          </p:cNvSpPr>
          <p:nvPr/>
        </p:nvSpPr>
        <p:spPr bwMode="auto">
          <a:xfrm>
            <a:off x="5284788" y="1760538"/>
            <a:ext cx="12700" cy="12700"/>
          </a:xfrm>
          <a:custGeom>
            <a:avLst/>
            <a:gdLst>
              <a:gd name="T0" fmla="*/ 0 w 6"/>
              <a:gd name="T1" fmla="*/ 2147483647 h 7"/>
              <a:gd name="T2" fmla="*/ 2147483647 w 6"/>
              <a:gd name="T3" fmla="*/ 0 h 7"/>
              <a:gd name="T4" fmla="*/ 2147483647 w 6"/>
              <a:gd name="T5" fmla="*/ 2147483647 h 7"/>
              <a:gd name="T6" fmla="*/ 2147483647 w 6"/>
              <a:gd name="T7" fmla="*/ 2147483647 h 7"/>
              <a:gd name="T8" fmla="*/ 2147483647 w 6"/>
              <a:gd name="T9" fmla="*/ 2147483647 h 7"/>
              <a:gd name="T10" fmla="*/ 0 w 6"/>
              <a:gd name="T11" fmla="*/ 2147483647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cubicBezTo>
                  <a:pt x="0" y="2"/>
                  <a:pt x="2" y="1"/>
                  <a:pt x="3" y="0"/>
                </a:cubicBezTo>
                <a:cubicBezTo>
                  <a:pt x="4" y="0"/>
                  <a:pt x="6" y="0"/>
                  <a:pt x="6" y="1"/>
                </a:cubicBezTo>
                <a:cubicBezTo>
                  <a:pt x="6" y="2"/>
                  <a:pt x="6" y="5"/>
                  <a:pt x="5" y="6"/>
                </a:cubicBezTo>
                <a:cubicBezTo>
                  <a:pt x="4" y="7"/>
                  <a:pt x="2" y="7"/>
                  <a:pt x="1" y="7"/>
                </a:cubicBezTo>
                <a:cubicBezTo>
                  <a:pt x="0" y="6"/>
                  <a:pt x="0" y="5"/>
                  <a:pt x="0" y="3"/>
                </a:cubicBezTo>
                <a:close/>
              </a:path>
            </a:pathLst>
          </a:custGeom>
          <a:solidFill>
            <a:srgbClr val="B2B2B2"/>
          </a:solidFill>
          <a:ln w="3175" cap="rnd">
            <a:solidFill>
              <a:srgbClr val="B2B2B2"/>
            </a:solidFill>
            <a:round/>
            <a:headEnd/>
            <a:tailEnd/>
          </a:ln>
        </p:spPr>
        <p:txBody>
          <a:bodyPr/>
          <a:lstStyle/>
          <a:p>
            <a:endParaRPr lang="en-US"/>
          </a:p>
        </p:txBody>
      </p:sp>
      <p:sp>
        <p:nvSpPr>
          <p:cNvPr id="34723" name="Freeform 950"/>
          <p:cNvSpPr>
            <a:spLocks noChangeAspect="1"/>
          </p:cNvSpPr>
          <p:nvPr/>
        </p:nvSpPr>
        <p:spPr bwMode="auto">
          <a:xfrm>
            <a:off x="5291138" y="1770063"/>
            <a:ext cx="33337" cy="15875"/>
          </a:xfrm>
          <a:custGeom>
            <a:avLst/>
            <a:gdLst>
              <a:gd name="T0" fmla="*/ 2147483647 w 17"/>
              <a:gd name="T1" fmla="*/ 2147483647 h 9"/>
              <a:gd name="T2" fmla="*/ 2147483647 w 17"/>
              <a:gd name="T3" fmla="*/ 2147483647 h 9"/>
              <a:gd name="T4" fmla="*/ 2147483647 w 17"/>
              <a:gd name="T5" fmla="*/ 2147483647 h 9"/>
              <a:gd name="T6" fmla="*/ 2147483647 w 17"/>
              <a:gd name="T7" fmla="*/ 2147483647 h 9"/>
              <a:gd name="T8" fmla="*/ 2147483647 w 17"/>
              <a:gd name="T9" fmla="*/ 2147483647 h 9"/>
              <a:gd name="T10" fmla="*/ 2147483647 w 17"/>
              <a:gd name="T11" fmla="*/ 2147483647 h 9"/>
              <a:gd name="T12" fmla="*/ 2147483647 w 17"/>
              <a:gd name="T13" fmla="*/ 2147483647 h 9"/>
              <a:gd name="T14" fmla="*/ 2147483647 w 17"/>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
              <a:gd name="T26" fmla="*/ 17 w 1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
                <a:moveTo>
                  <a:pt x="1" y="5"/>
                </a:moveTo>
                <a:cubicBezTo>
                  <a:pt x="0" y="6"/>
                  <a:pt x="3" y="7"/>
                  <a:pt x="4" y="8"/>
                </a:cubicBezTo>
                <a:cubicBezTo>
                  <a:pt x="8" y="8"/>
                  <a:pt x="12" y="9"/>
                  <a:pt x="16" y="8"/>
                </a:cubicBezTo>
                <a:cubicBezTo>
                  <a:pt x="17" y="8"/>
                  <a:pt x="16" y="7"/>
                  <a:pt x="16" y="6"/>
                </a:cubicBezTo>
                <a:cubicBezTo>
                  <a:pt x="15" y="5"/>
                  <a:pt x="14" y="4"/>
                  <a:pt x="13" y="3"/>
                </a:cubicBezTo>
                <a:cubicBezTo>
                  <a:pt x="12" y="3"/>
                  <a:pt x="11" y="0"/>
                  <a:pt x="10" y="1"/>
                </a:cubicBezTo>
                <a:cubicBezTo>
                  <a:pt x="8" y="2"/>
                  <a:pt x="9" y="5"/>
                  <a:pt x="7" y="6"/>
                </a:cubicBezTo>
                <a:cubicBezTo>
                  <a:pt x="5" y="7"/>
                  <a:pt x="3" y="5"/>
                  <a:pt x="1" y="5"/>
                </a:cubicBezTo>
                <a:close/>
              </a:path>
            </a:pathLst>
          </a:custGeom>
          <a:solidFill>
            <a:srgbClr val="B2B2B2"/>
          </a:solidFill>
          <a:ln w="3175" cap="rnd">
            <a:solidFill>
              <a:srgbClr val="B2B2B2"/>
            </a:solidFill>
            <a:round/>
            <a:headEnd/>
            <a:tailEnd/>
          </a:ln>
        </p:spPr>
        <p:txBody>
          <a:bodyPr/>
          <a:lstStyle/>
          <a:p>
            <a:endParaRPr lang="en-US"/>
          </a:p>
        </p:txBody>
      </p:sp>
      <p:sp>
        <p:nvSpPr>
          <p:cNvPr id="34724" name="Freeform 951"/>
          <p:cNvSpPr>
            <a:spLocks noChangeAspect="1"/>
          </p:cNvSpPr>
          <p:nvPr/>
        </p:nvSpPr>
        <p:spPr bwMode="auto">
          <a:xfrm>
            <a:off x="2833688" y="5851525"/>
            <a:ext cx="87312" cy="84138"/>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0 w 47"/>
              <a:gd name="T23" fmla="*/ 0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solidFill>
            <a:srgbClr val="B2B2B2"/>
          </a:solidFill>
          <a:ln w="3175" cap="rnd">
            <a:solidFill>
              <a:srgbClr val="B2B2B2"/>
            </a:solidFill>
            <a:round/>
            <a:headEnd/>
            <a:tailEnd/>
          </a:ln>
        </p:spPr>
        <p:txBody>
          <a:bodyPr/>
          <a:lstStyle/>
          <a:p>
            <a:endParaRPr lang="en-US"/>
          </a:p>
        </p:txBody>
      </p:sp>
      <p:sp>
        <p:nvSpPr>
          <p:cNvPr id="34725" name="Freeform 952"/>
          <p:cNvSpPr>
            <a:spLocks noChangeAspect="1"/>
          </p:cNvSpPr>
          <p:nvPr/>
        </p:nvSpPr>
        <p:spPr bwMode="auto">
          <a:xfrm>
            <a:off x="2860675" y="5927725"/>
            <a:ext cx="19050" cy="12700"/>
          </a:xfrm>
          <a:custGeom>
            <a:avLst/>
            <a:gdLst>
              <a:gd name="T0" fmla="*/ 2147483647 w 11"/>
              <a:gd name="T1" fmla="*/ 2147483647 h 7"/>
              <a:gd name="T2" fmla="*/ 2147483647 w 11"/>
              <a:gd name="T3" fmla="*/ 2147483647 h 7"/>
              <a:gd name="T4" fmla="*/ 2147483647 w 11"/>
              <a:gd name="T5" fmla="*/ 2147483647 h 7"/>
              <a:gd name="T6" fmla="*/ 2147483647 w 11"/>
              <a:gd name="T7" fmla="*/ 2147483647 h 7"/>
              <a:gd name="T8" fmla="*/ 0 w 11"/>
              <a:gd name="T9" fmla="*/ 2147483647 h 7"/>
              <a:gd name="T10" fmla="*/ 0 w 11"/>
              <a:gd name="T11" fmla="*/ 0 h 7"/>
              <a:gd name="T12" fmla="*/ 2147483647 w 11"/>
              <a:gd name="T13" fmla="*/ 0 h 7"/>
              <a:gd name="T14" fmla="*/ 2147483647 w 11"/>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solidFill>
            <a:srgbClr val="B2B2B2"/>
          </a:solidFill>
          <a:ln w="3175" cap="rnd">
            <a:solidFill>
              <a:srgbClr val="B2B2B2"/>
            </a:solidFill>
            <a:round/>
            <a:headEnd/>
            <a:tailEnd/>
          </a:ln>
        </p:spPr>
        <p:txBody>
          <a:bodyPr/>
          <a:lstStyle/>
          <a:p>
            <a:endParaRPr lang="en-US"/>
          </a:p>
        </p:txBody>
      </p:sp>
      <p:sp>
        <p:nvSpPr>
          <p:cNvPr id="34726" name="Freeform 953"/>
          <p:cNvSpPr>
            <a:spLocks noChangeAspect="1"/>
          </p:cNvSpPr>
          <p:nvPr/>
        </p:nvSpPr>
        <p:spPr bwMode="auto">
          <a:xfrm>
            <a:off x="2746375" y="5816600"/>
            <a:ext cx="74613" cy="76200"/>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2147483647 h 41"/>
              <a:gd name="T42" fmla="*/ 2147483647 w 40"/>
              <a:gd name="T43" fmla="*/ 2147483647 h 41"/>
              <a:gd name="T44" fmla="*/ 2147483647 w 40"/>
              <a:gd name="T45" fmla="*/ 0 h 41"/>
              <a:gd name="T46" fmla="*/ 2147483647 w 40"/>
              <a:gd name="T47" fmla="*/ 2147483647 h 41"/>
              <a:gd name="T48" fmla="*/ 2147483647 w 40"/>
              <a:gd name="T49" fmla="*/ 2147483647 h 41"/>
              <a:gd name="T50" fmla="*/ 2147483647 w 40"/>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solidFill>
            <a:srgbClr val="B2B2B2"/>
          </a:solidFill>
          <a:ln w="3175" cap="rnd">
            <a:solidFill>
              <a:srgbClr val="B2B2B2"/>
            </a:solidFill>
            <a:round/>
            <a:headEnd/>
            <a:tailEnd/>
          </a:ln>
        </p:spPr>
        <p:txBody>
          <a:bodyPr/>
          <a:lstStyle/>
          <a:p>
            <a:endParaRPr lang="en-US"/>
          </a:p>
        </p:txBody>
      </p:sp>
      <p:sp>
        <p:nvSpPr>
          <p:cNvPr id="34727" name="Freeform 954"/>
          <p:cNvSpPr>
            <a:spLocks noChangeAspect="1"/>
          </p:cNvSpPr>
          <p:nvPr/>
        </p:nvSpPr>
        <p:spPr bwMode="auto">
          <a:xfrm>
            <a:off x="2814638" y="5927725"/>
            <a:ext cx="53975" cy="31750"/>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2147483647 w 28"/>
              <a:gd name="T9" fmla="*/ 2147483647 h 17"/>
              <a:gd name="T10" fmla="*/ 2147483647 w 28"/>
              <a:gd name="T11" fmla="*/ 2147483647 h 17"/>
              <a:gd name="T12" fmla="*/ 2147483647 w 28"/>
              <a:gd name="T13" fmla="*/ 2147483647 h 17"/>
              <a:gd name="T14" fmla="*/ 2147483647 w 28"/>
              <a:gd name="T15" fmla="*/ 2147483647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2147483647 w 28"/>
              <a:gd name="T31" fmla="*/ 2147483647 h 17"/>
              <a:gd name="T32" fmla="*/ 2147483647 w 28"/>
              <a:gd name="T33" fmla="*/ 2147483647 h 17"/>
              <a:gd name="T34" fmla="*/ 2147483647 w 28"/>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solidFill>
            <a:srgbClr val="B2B2B2"/>
          </a:solidFill>
          <a:ln w="3175" cap="rnd">
            <a:solidFill>
              <a:srgbClr val="B2B2B2"/>
            </a:solidFill>
            <a:round/>
            <a:headEnd/>
            <a:tailEnd/>
          </a:ln>
        </p:spPr>
        <p:txBody>
          <a:bodyPr/>
          <a:lstStyle/>
          <a:p>
            <a:endParaRPr lang="en-US"/>
          </a:p>
        </p:txBody>
      </p:sp>
      <p:sp>
        <p:nvSpPr>
          <p:cNvPr id="34728" name="Freeform 955"/>
          <p:cNvSpPr>
            <a:spLocks noChangeAspect="1"/>
          </p:cNvSpPr>
          <p:nvPr/>
        </p:nvSpPr>
        <p:spPr bwMode="auto">
          <a:xfrm>
            <a:off x="2728913" y="5875338"/>
            <a:ext cx="38100" cy="26987"/>
          </a:xfrm>
          <a:custGeom>
            <a:avLst/>
            <a:gdLst>
              <a:gd name="T0" fmla="*/ 2147483647 w 20"/>
              <a:gd name="T1" fmla="*/ 0 h 15"/>
              <a:gd name="T2" fmla="*/ 2147483647 w 20"/>
              <a:gd name="T3" fmla="*/ 2147483647 h 15"/>
              <a:gd name="T4" fmla="*/ 2147483647 w 20"/>
              <a:gd name="T5" fmla="*/ 2147483647 h 15"/>
              <a:gd name="T6" fmla="*/ 2147483647 w 20"/>
              <a:gd name="T7" fmla="*/ 2147483647 h 15"/>
              <a:gd name="T8" fmla="*/ 2147483647 w 20"/>
              <a:gd name="T9" fmla="*/ 2147483647 h 15"/>
              <a:gd name="T10" fmla="*/ 2147483647 w 20"/>
              <a:gd name="T11" fmla="*/ 2147483647 h 15"/>
              <a:gd name="T12" fmla="*/ 2147483647 w 20"/>
              <a:gd name="T13" fmla="*/ 2147483647 h 15"/>
              <a:gd name="T14" fmla="*/ 2147483647 w 20"/>
              <a:gd name="T15" fmla="*/ 2147483647 h 15"/>
              <a:gd name="T16" fmla="*/ 2147483647 w 20"/>
              <a:gd name="T17" fmla="*/ 2147483647 h 15"/>
              <a:gd name="T18" fmla="*/ 0 w 20"/>
              <a:gd name="T19" fmla="*/ 2147483647 h 15"/>
              <a:gd name="T20" fmla="*/ 2147483647 w 20"/>
              <a:gd name="T21" fmla="*/ 0 h 15"/>
              <a:gd name="T22" fmla="*/ 2147483647 w 20"/>
              <a:gd name="T23" fmla="*/ 2147483647 h 15"/>
              <a:gd name="T24" fmla="*/ 2147483647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729" name="Freeform 956"/>
          <p:cNvSpPr>
            <a:spLocks noChangeAspect="1"/>
          </p:cNvSpPr>
          <p:nvPr/>
        </p:nvSpPr>
        <p:spPr bwMode="auto">
          <a:xfrm>
            <a:off x="2795588" y="5876925"/>
            <a:ext cx="12700" cy="26988"/>
          </a:xfrm>
          <a:custGeom>
            <a:avLst/>
            <a:gdLst>
              <a:gd name="T0" fmla="*/ 2147483647 w 7"/>
              <a:gd name="T1" fmla="*/ 2147483647 h 15"/>
              <a:gd name="T2" fmla="*/ 2147483647 w 7"/>
              <a:gd name="T3" fmla="*/ 2147483647 h 15"/>
              <a:gd name="T4" fmla="*/ 2147483647 w 7"/>
              <a:gd name="T5" fmla="*/ 2147483647 h 15"/>
              <a:gd name="T6" fmla="*/ 0 w 7"/>
              <a:gd name="T7" fmla="*/ 2147483647 h 15"/>
              <a:gd name="T8" fmla="*/ 2147483647 w 7"/>
              <a:gd name="T9" fmla="*/ 2147483647 h 15"/>
              <a:gd name="T10" fmla="*/ 2147483647 w 7"/>
              <a:gd name="T11" fmla="*/ 2147483647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730" name="Freeform 957"/>
          <p:cNvSpPr>
            <a:spLocks noChangeAspect="1"/>
          </p:cNvSpPr>
          <p:nvPr/>
        </p:nvSpPr>
        <p:spPr bwMode="auto">
          <a:xfrm>
            <a:off x="2767013" y="5891213"/>
            <a:ext cx="14287" cy="15875"/>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3"/>
                </a:moveTo>
                <a:cubicBezTo>
                  <a:pt x="2" y="1"/>
                  <a:pt x="5" y="0"/>
                  <a:pt x="6" y="1"/>
                </a:cubicBezTo>
                <a:cubicBezTo>
                  <a:pt x="8" y="3"/>
                  <a:pt x="8" y="6"/>
                  <a:pt x="7" y="8"/>
                </a:cubicBezTo>
                <a:cubicBezTo>
                  <a:pt x="6" y="9"/>
                  <a:pt x="3" y="8"/>
                  <a:pt x="2" y="7"/>
                </a:cubicBezTo>
                <a:cubicBezTo>
                  <a:pt x="1" y="6"/>
                  <a:pt x="0" y="4"/>
                  <a:pt x="1" y="3"/>
                </a:cubicBezTo>
                <a:close/>
              </a:path>
            </a:pathLst>
          </a:custGeom>
          <a:solidFill>
            <a:srgbClr val="B2B2B2"/>
          </a:solidFill>
          <a:ln w="3175" cap="rnd">
            <a:solidFill>
              <a:srgbClr val="B2B2B2"/>
            </a:solidFill>
            <a:round/>
            <a:headEnd/>
            <a:tailEnd/>
          </a:ln>
        </p:spPr>
        <p:txBody>
          <a:bodyPr/>
          <a:lstStyle/>
          <a:p>
            <a:endParaRPr lang="en-US"/>
          </a:p>
        </p:txBody>
      </p:sp>
      <p:sp>
        <p:nvSpPr>
          <p:cNvPr id="34731" name="Freeform 958"/>
          <p:cNvSpPr>
            <a:spLocks noChangeAspect="1"/>
          </p:cNvSpPr>
          <p:nvPr/>
        </p:nvSpPr>
        <p:spPr bwMode="auto">
          <a:xfrm>
            <a:off x="2782888" y="5894388"/>
            <a:ext cx="12700" cy="14287"/>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1"/>
                </a:moveTo>
                <a:cubicBezTo>
                  <a:pt x="3" y="0"/>
                  <a:pt x="5" y="2"/>
                  <a:pt x="6" y="4"/>
                </a:cubicBezTo>
                <a:cubicBezTo>
                  <a:pt x="6" y="5"/>
                  <a:pt x="7" y="7"/>
                  <a:pt x="6" y="7"/>
                </a:cubicBezTo>
                <a:cubicBezTo>
                  <a:pt x="4" y="7"/>
                  <a:pt x="3" y="6"/>
                  <a:pt x="2" y="4"/>
                </a:cubicBezTo>
                <a:cubicBezTo>
                  <a:pt x="1" y="3"/>
                  <a:pt x="0"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732" name="Freeform 959"/>
          <p:cNvSpPr>
            <a:spLocks noChangeAspect="1"/>
          </p:cNvSpPr>
          <p:nvPr/>
        </p:nvSpPr>
        <p:spPr bwMode="auto">
          <a:xfrm>
            <a:off x="2774950" y="5908675"/>
            <a:ext cx="17463" cy="11113"/>
          </a:xfrm>
          <a:custGeom>
            <a:avLst/>
            <a:gdLst>
              <a:gd name="T0" fmla="*/ 2147483647 w 10"/>
              <a:gd name="T1" fmla="*/ 2147483647 h 5"/>
              <a:gd name="T2" fmla="*/ 2147483647 w 10"/>
              <a:gd name="T3" fmla="*/ 2147483647 h 5"/>
              <a:gd name="T4" fmla="*/ 2147483647 w 10"/>
              <a:gd name="T5" fmla="*/ 2147483647 h 5"/>
              <a:gd name="T6" fmla="*/ 2147483647 w 10"/>
              <a:gd name="T7" fmla="*/ 2147483647 h 5"/>
              <a:gd name="T8" fmla="*/ 2147483647 w 10"/>
              <a:gd name="T9" fmla="*/ 2147483647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2"/>
                </a:moveTo>
                <a:cubicBezTo>
                  <a:pt x="9" y="3"/>
                  <a:pt x="10" y="4"/>
                  <a:pt x="9" y="5"/>
                </a:cubicBezTo>
                <a:cubicBezTo>
                  <a:pt x="6" y="5"/>
                  <a:pt x="3" y="5"/>
                  <a:pt x="1" y="4"/>
                </a:cubicBezTo>
                <a:cubicBezTo>
                  <a:pt x="0" y="4"/>
                  <a:pt x="0" y="1"/>
                  <a:pt x="1" y="1"/>
                </a:cubicBezTo>
                <a:cubicBezTo>
                  <a:pt x="3" y="0"/>
                  <a:pt x="6" y="1"/>
                  <a:pt x="9" y="2"/>
                </a:cubicBezTo>
                <a:close/>
              </a:path>
            </a:pathLst>
          </a:custGeom>
          <a:solidFill>
            <a:srgbClr val="B2B2B2"/>
          </a:solidFill>
          <a:ln w="3175" cap="rnd">
            <a:solidFill>
              <a:srgbClr val="B2B2B2"/>
            </a:solidFill>
            <a:round/>
            <a:headEnd/>
            <a:tailEnd/>
          </a:ln>
        </p:spPr>
        <p:txBody>
          <a:bodyPr/>
          <a:lstStyle/>
          <a:p>
            <a:endParaRPr lang="en-US"/>
          </a:p>
        </p:txBody>
      </p:sp>
      <p:sp>
        <p:nvSpPr>
          <p:cNvPr id="34733" name="Freeform 960"/>
          <p:cNvSpPr>
            <a:spLocks noChangeAspect="1"/>
          </p:cNvSpPr>
          <p:nvPr/>
        </p:nvSpPr>
        <p:spPr bwMode="auto">
          <a:xfrm>
            <a:off x="2795588" y="5927725"/>
            <a:ext cx="15875" cy="12700"/>
          </a:xfrm>
          <a:custGeom>
            <a:avLst/>
            <a:gdLst>
              <a:gd name="T0" fmla="*/ 2147483647 w 9"/>
              <a:gd name="T1" fmla="*/ 0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5" y="0"/>
                </a:moveTo>
                <a:cubicBezTo>
                  <a:pt x="4" y="0"/>
                  <a:pt x="0" y="1"/>
                  <a:pt x="1" y="3"/>
                </a:cubicBezTo>
                <a:cubicBezTo>
                  <a:pt x="1" y="5"/>
                  <a:pt x="5" y="6"/>
                  <a:pt x="7" y="7"/>
                </a:cubicBezTo>
                <a:cubicBezTo>
                  <a:pt x="9" y="7"/>
                  <a:pt x="6" y="5"/>
                  <a:pt x="6" y="4"/>
                </a:cubicBezTo>
                <a:cubicBezTo>
                  <a:pt x="6" y="3"/>
                  <a:pt x="7" y="2"/>
                  <a:pt x="7" y="1"/>
                </a:cubicBezTo>
                <a:cubicBezTo>
                  <a:pt x="7" y="0"/>
                  <a:pt x="6"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734" name="Freeform 961"/>
          <p:cNvSpPr>
            <a:spLocks noChangeAspect="1"/>
          </p:cNvSpPr>
          <p:nvPr/>
        </p:nvSpPr>
        <p:spPr bwMode="auto">
          <a:xfrm>
            <a:off x="2814638" y="5927725"/>
            <a:ext cx="15875" cy="7938"/>
          </a:xfrm>
          <a:custGeom>
            <a:avLst/>
            <a:gdLst>
              <a:gd name="T0" fmla="*/ 2147483647 w 8"/>
              <a:gd name="T1" fmla="*/ 2147483647 h 4"/>
              <a:gd name="T2" fmla="*/ 2147483647 w 8"/>
              <a:gd name="T3" fmla="*/ 2147483647 h 4"/>
              <a:gd name="T4" fmla="*/ 2147483647 w 8"/>
              <a:gd name="T5" fmla="*/ 2147483647 h 4"/>
              <a:gd name="T6" fmla="*/ 2147483647 w 8"/>
              <a:gd name="T7" fmla="*/ 2147483647 h 4"/>
              <a:gd name="T8" fmla="*/ 2147483647 w 8"/>
              <a:gd name="T9" fmla="*/ 2147483647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1"/>
                </a:moveTo>
                <a:cubicBezTo>
                  <a:pt x="0" y="2"/>
                  <a:pt x="0" y="4"/>
                  <a:pt x="1" y="4"/>
                </a:cubicBezTo>
                <a:cubicBezTo>
                  <a:pt x="3" y="4"/>
                  <a:pt x="6" y="3"/>
                  <a:pt x="7" y="2"/>
                </a:cubicBezTo>
                <a:cubicBezTo>
                  <a:pt x="8" y="2"/>
                  <a:pt x="6" y="1"/>
                  <a:pt x="6" y="1"/>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35" name="Freeform 962"/>
          <p:cNvSpPr>
            <a:spLocks noChangeAspect="1"/>
          </p:cNvSpPr>
          <p:nvPr/>
        </p:nvSpPr>
        <p:spPr bwMode="auto">
          <a:xfrm>
            <a:off x="2744788" y="5848350"/>
            <a:ext cx="30162" cy="28575"/>
          </a:xfrm>
          <a:custGeom>
            <a:avLst/>
            <a:gdLst>
              <a:gd name="T0" fmla="*/ 2147483647 w 17"/>
              <a:gd name="T1" fmla="*/ 0 h 16"/>
              <a:gd name="T2" fmla="*/ 2147483647 w 17"/>
              <a:gd name="T3" fmla="*/ 2147483647 h 16"/>
              <a:gd name="T4" fmla="*/ 2147483647 w 17"/>
              <a:gd name="T5" fmla="*/ 2147483647 h 16"/>
              <a:gd name="T6" fmla="*/ 2147483647 w 17"/>
              <a:gd name="T7" fmla="*/ 2147483647 h 16"/>
              <a:gd name="T8" fmla="*/ 2147483647 w 17"/>
              <a:gd name="T9" fmla="*/ 2147483647 h 16"/>
              <a:gd name="T10" fmla="*/ 2147483647 w 17"/>
              <a:gd name="T11" fmla="*/ 2147483647 h 16"/>
              <a:gd name="T12" fmla="*/ 2147483647 w 17"/>
              <a:gd name="T13" fmla="*/ 2147483647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solidFill>
            <a:srgbClr val="B2B2B2"/>
          </a:solidFill>
          <a:ln w="3175" cap="rnd">
            <a:solidFill>
              <a:srgbClr val="B2B2B2"/>
            </a:solidFill>
            <a:round/>
            <a:headEnd/>
            <a:tailEnd/>
          </a:ln>
        </p:spPr>
        <p:txBody>
          <a:bodyPr/>
          <a:lstStyle/>
          <a:p>
            <a:endParaRPr lang="en-US"/>
          </a:p>
        </p:txBody>
      </p:sp>
      <p:sp>
        <p:nvSpPr>
          <p:cNvPr id="34736" name="Freeform 963"/>
          <p:cNvSpPr>
            <a:spLocks noChangeAspect="1"/>
          </p:cNvSpPr>
          <p:nvPr/>
        </p:nvSpPr>
        <p:spPr bwMode="auto">
          <a:xfrm>
            <a:off x="2701925" y="5848350"/>
            <a:ext cx="41275" cy="20638"/>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37" name="Freeform 964"/>
          <p:cNvSpPr>
            <a:spLocks noChangeAspect="1"/>
          </p:cNvSpPr>
          <p:nvPr/>
        </p:nvSpPr>
        <p:spPr bwMode="auto">
          <a:xfrm>
            <a:off x="2727325" y="5824538"/>
            <a:ext cx="20638" cy="36512"/>
          </a:xfrm>
          <a:custGeom>
            <a:avLst/>
            <a:gdLst>
              <a:gd name="T0" fmla="*/ 2147483647 w 12"/>
              <a:gd name="T1" fmla="*/ 0 h 19"/>
              <a:gd name="T2" fmla="*/ 2147483647 w 12"/>
              <a:gd name="T3" fmla="*/ 2147483647 h 19"/>
              <a:gd name="T4" fmla="*/ 2147483647 w 12"/>
              <a:gd name="T5" fmla="*/ 2147483647 h 19"/>
              <a:gd name="T6" fmla="*/ 2147483647 w 12"/>
              <a:gd name="T7" fmla="*/ 2147483647 h 19"/>
              <a:gd name="T8" fmla="*/ 2147483647 w 12"/>
              <a:gd name="T9" fmla="*/ 2147483647 h 19"/>
              <a:gd name="T10" fmla="*/ 2147483647 w 12"/>
              <a:gd name="T11" fmla="*/ 2147483647 h 19"/>
              <a:gd name="T12" fmla="*/ 2147483647 w 12"/>
              <a:gd name="T13" fmla="*/ 2147483647 h 19"/>
              <a:gd name="T14" fmla="*/ 2147483647 w 12"/>
              <a:gd name="T15" fmla="*/ 2147483647 h 19"/>
              <a:gd name="T16" fmla="*/ 2147483647 w 12"/>
              <a:gd name="T17" fmla="*/ 2147483647 h 19"/>
              <a:gd name="T18" fmla="*/ 2147483647 w 12"/>
              <a:gd name="T19" fmla="*/ 2147483647 h 19"/>
              <a:gd name="T20" fmla="*/ 2147483647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solidFill>
            <a:srgbClr val="B2B2B2"/>
          </a:solidFill>
          <a:ln w="3175" cap="rnd">
            <a:solidFill>
              <a:srgbClr val="B2B2B2"/>
            </a:solidFill>
            <a:round/>
            <a:headEnd/>
            <a:tailEnd/>
          </a:ln>
        </p:spPr>
        <p:txBody>
          <a:bodyPr/>
          <a:lstStyle/>
          <a:p>
            <a:endParaRPr lang="en-US"/>
          </a:p>
        </p:txBody>
      </p:sp>
      <p:sp>
        <p:nvSpPr>
          <p:cNvPr id="34738" name="Freeform 965"/>
          <p:cNvSpPr>
            <a:spLocks noChangeAspect="1"/>
          </p:cNvSpPr>
          <p:nvPr/>
        </p:nvSpPr>
        <p:spPr bwMode="auto">
          <a:xfrm>
            <a:off x="2706688" y="5810250"/>
            <a:ext cx="9525" cy="11113"/>
          </a:xfrm>
          <a:custGeom>
            <a:avLst/>
            <a:gdLst>
              <a:gd name="T0" fmla="*/ 2147483647 w 5"/>
              <a:gd name="T1" fmla="*/ 2147483647 h 6"/>
              <a:gd name="T2" fmla="*/ 2147483647 w 5"/>
              <a:gd name="T3" fmla="*/ 2147483647 h 6"/>
              <a:gd name="T4" fmla="*/ 2147483647 w 5"/>
              <a:gd name="T5" fmla="*/ 2147483647 h 6"/>
              <a:gd name="T6" fmla="*/ 2147483647 w 5"/>
              <a:gd name="T7" fmla="*/ 0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2"/>
                </a:moveTo>
                <a:cubicBezTo>
                  <a:pt x="1" y="4"/>
                  <a:pt x="3" y="5"/>
                  <a:pt x="5" y="6"/>
                </a:cubicBezTo>
                <a:cubicBezTo>
                  <a:pt x="5" y="6"/>
                  <a:pt x="5" y="5"/>
                  <a:pt x="5" y="4"/>
                </a:cubicBezTo>
                <a:cubicBezTo>
                  <a:pt x="5" y="3"/>
                  <a:pt x="4" y="1"/>
                  <a:pt x="3" y="0"/>
                </a:cubicBezTo>
                <a:cubicBezTo>
                  <a:pt x="2" y="0"/>
                  <a:pt x="0"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739" name="Freeform 966"/>
          <p:cNvSpPr>
            <a:spLocks noChangeAspect="1"/>
          </p:cNvSpPr>
          <p:nvPr/>
        </p:nvSpPr>
        <p:spPr bwMode="auto">
          <a:xfrm>
            <a:off x="2689225" y="5781675"/>
            <a:ext cx="11113" cy="17463"/>
          </a:xfrm>
          <a:custGeom>
            <a:avLst/>
            <a:gdLst>
              <a:gd name="T0" fmla="*/ 2147483647 w 7"/>
              <a:gd name="T1" fmla="*/ 0 h 9"/>
              <a:gd name="T2" fmla="*/ 2147483647 w 7"/>
              <a:gd name="T3" fmla="*/ 2147483647 h 9"/>
              <a:gd name="T4" fmla="*/ 2147483647 w 7"/>
              <a:gd name="T5" fmla="*/ 2147483647 h 9"/>
              <a:gd name="T6" fmla="*/ 2147483647 w 7"/>
              <a:gd name="T7" fmla="*/ 2147483647 h 9"/>
              <a:gd name="T8" fmla="*/ 2147483647 w 7"/>
              <a:gd name="T9" fmla="*/ 2147483647 h 9"/>
              <a:gd name="T10" fmla="*/ 2147483647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1" y="0"/>
                </a:moveTo>
                <a:cubicBezTo>
                  <a:pt x="3" y="0"/>
                  <a:pt x="5" y="1"/>
                  <a:pt x="6" y="2"/>
                </a:cubicBezTo>
                <a:cubicBezTo>
                  <a:pt x="7" y="4"/>
                  <a:pt x="7" y="6"/>
                  <a:pt x="7" y="8"/>
                </a:cubicBezTo>
                <a:cubicBezTo>
                  <a:pt x="6" y="9"/>
                  <a:pt x="4" y="8"/>
                  <a:pt x="3" y="8"/>
                </a:cubicBezTo>
                <a:cubicBezTo>
                  <a:pt x="2" y="7"/>
                  <a:pt x="2" y="6"/>
                  <a:pt x="1" y="5"/>
                </a:cubicBezTo>
                <a:cubicBezTo>
                  <a:pt x="1" y="3"/>
                  <a:pt x="0" y="1"/>
                  <a:pt x="1" y="0"/>
                </a:cubicBezTo>
                <a:close/>
              </a:path>
            </a:pathLst>
          </a:custGeom>
          <a:solidFill>
            <a:srgbClr val="B2B2B2"/>
          </a:solidFill>
          <a:ln w="3175" cap="rnd">
            <a:solidFill>
              <a:srgbClr val="B2B2B2"/>
            </a:solidFill>
            <a:round/>
            <a:headEnd/>
            <a:tailEnd/>
          </a:ln>
        </p:spPr>
        <p:txBody>
          <a:bodyPr/>
          <a:lstStyle/>
          <a:p>
            <a:endParaRPr lang="en-US"/>
          </a:p>
        </p:txBody>
      </p:sp>
      <p:sp>
        <p:nvSpPr>
          <p:cNvPr id="34740" name="Freeform 967"/>
          <p:cNvSpPr>
            <a:spLocks noChangeAspect="1"/>
          </p:cNvSpPr>
          <p:nvPr/>
        </p:nvSpPr>
        <p:spPr bwMode="auto">
          <a:xfrm>
            <a:off x="2670175" y="5718175"/>
            <a:ext cx="25400" cy="44450"/>
          </a:xfrm>
          <a:custGeom>
            <a:avLst/>
            <a:gdLst>
              <a:gd name="T0" fmla="*/ 2147483647 w 14"/>
              <a:gd name="T1" fmla="*/ 2147483647 h 25"/>
              <a:gd name="T2" fmla="*/ 2147483647 w 14"/>
              <a:gd name="T3" fmla="*/ 2147483647 h 25"/>
              <a:gd name="T4" fmla="*/ 2147483647 w 14"/>
              <a:gd name="T5" fmla="*/ 2147483647 h 25"/>
              <a:gd name="T6" fmla="*/ 2147483647 w 14"/>
              <a:gd name="T7" fmla="*/ 2147483647 h 25"/>
              <a:gd name="T8" fmla="*/ 2147483647 w 14"/>
              <a:gd name="T9" fmla="*/ 2147483647 h 25"/>
              <a:gd name="T10" fmla="*/ 2147483647 w 14"/>
              <a:gd name="T11" fmla="*/ 2147483647 h 25"/>
              <a:gd name="T12" fmla="*/ 2147483647 w 14"/>
              <a:gd name="T13" fmla="*/ 2147483647 h 25"/>
              <a:gd name="T14" fmla="*/ 2147483647 w 14"/>
              <a:gd name="T15" fmla="*/ 2147483647 h 25"/>
              <a:gd name="T16" fmla="*/ 2147483647 w 14"/>
              <a:gd name="T17" fmla="*/ 2147483647 h 25"/>
              <a:gd name="T18" fmla="*/ 2147483647 w 14"/>
              <a:gd name="T19" fmla="*/ 2147483647 h 25"/>
              <a:gd name="T20" fmla="*/ 2147483647 w 14"/>
              <a:gd name="T21" fmla="*/ 2147483647 h 25"/>
              <a:gd name="T22" fmla="*/ 2147483647 w 14"/>
              <a:gd name="T23" fmla="*/ 2147483647 h 25"/>
              <a:gd name="T24" fmla="*/ 2147483647 w 14"/>
              <a:gd name="T25" fmla="*/ 2147483647 h 25"/>
              <a:gd name="T26" fmla="*/ 2147483647 w 14"/>
              <a:gd name="T27" fmla="*/ 2147483647 h 25"/>
              <a:gd name="T28" fmla="*/ 2147483647 w 14"/>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solidFill>
            <a:srgbClr val="B2B2B2"/>
          </a:solidFill>
          <a:ln w="3175" cap="rnd">
            <a:solidFill>
              <a:srgbClr val="B2B2B2"/>
            </a:solidFill>
            <a:round/>
            <a:headEnd/>
            <a:tailEnd/>
          </a:ln>
        </p:spPr>
        <p:txBody>
          <a:bodyPr/>
          <a:lstStyle/>
          <a:p>
            <a:endParaRPr lang="en-US"/>
          </a:p>
        </p:txBody>
      </p:sp>
      <p:sp>
        <p:nvSpPr>
          <p:cNvPr id="34741" name="Freeform 968"/>
          <p:cNvSpPr>
            <a:spLocks noChangeAspect="1"/>
          </p:cNvSpPr>
          <p:nvPr/>
        </p:nvSpPr>
        <p:spPr bwMode="auto">
          <a:xfrm>
            <a:off x="2663825" y="5697538"/>
            <a:ext cx="7938" cy="23812"/>
          </a:xfrm>
          <a:custGeom>
            <a:avLst/>
            <a:gdLst>
              <a:gd name="T0" fmla="*/ 2147483647 w 5"/>
              <a:gd name="T1" fmla="*/ 2147483647 h 13"/>
              <a:gd name="T2" fmla="*/ 0 w 5"/>
              <a:gd name="T3" fmla="*/ 2147483647 h 13"/>
              <a:gd name="T4" fmla="*/ 2147483647 w 5"/>
              <a:gd name="T5" fmla="*/ 2147483647 h 13"/>
              <a:gd name="T6" fmla="*/ 2147483647 w 5"/>
              <a:gd name="T7" fmla="*/ 2147483647 h 13"/>
              <a:gd name="T8" fmla="*/ 2147483647 w 5"/>
              <a:gd name="T9" fmla="*/ 2147483647 h 13"/>
              <a:gd name="T10" fmla="*/ 2147483647 w 5"/>
              <a:gd name="T11" fmla="*/ 2147483647 h 13"/>
              <a:gd name="T12" fmla="*/ 2147483647 w 5"/>
              <a:gd name="T13" fmla="*/ 2147483647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2" y="1"/>
                </a:moveTo>
                <a:cubicBezTo>
                  <a:pt x="2" y="0"/>
                  <a:pt x="0" y="0"/>
                  <a:pt x="0" y="1"/>
                </a:cubicBezTo>
                <a:cubicBezTo>
                  <a:pt x="0" y="3"/>
                  <a:pt x="2" y="4"/>
                  <a:pt x="2" y="6"/>
                </a:cubicBezTo>
                <a:cubicBezTo>
                  <a:pt x="2" y="8"/>
                  <a:pt x="1" y="10"/>
                  <a:pt x="2" y="12"/>
                </a:cubicBezTo>
                <a:cubicBezTo>
                  <a:pt x="2" y="13"/>
                  <a:pt x="3" y="12"/>
                  <a:pt x="4" y="11"/>
                </a:cubicBezTo>
                <a:cubicBezTo>
                  <a:pt x="4" y="10"/>
                  <a:pt x="5" y="9"/>
                  <a:pt x="5" y="8"/>
                </a:cubicBezTo>
                <a:cubicBezTo>
                  <a:pt x="4" y="5"/>
                  <a:pt x="4" y="3"/>
                  <a:pt x="2" y="1"/>
                </a:cubicBezTo>
                <a:close/>
              </a:path>
            </a:pathLst>
          </a:custGeom>
          <a:solidFill>
            <a:srgbClr val="B2B2B2"/>
          </a:solidFill>
          <a:ln w="3175" cap="rnd">
            <a:solidFill>
              <a:srgbClr val="B2B2B2"/>
            </a:solidFill>
            <a:round/>
            <a:headEnd/>
            <a:tailEnd/>
          </a:ln>
        </p:spPr>
        <p:txBody>
          <a:bodyPr/>
          <a:lstStyle/>
          <a:p>
            <a:endParaRPr lang="en-US"/>
          </a:p>
        </p:txBody>
      </p:sp>
      <p:sp>
        <p:nvSpPr>
          <p:cNvPr id="34742" name="Freeform 969"/>
          <p:cNvSpPr>
            <a:spLocks noChangeAspect="1"/>
          </p:cNvSpPr>
          <p:nvPr/>
        </p:nvSpPr>
        <p:spPr bwMode="auto">
          <a:xfrm>
            <a:off x="2674938" y="5705475"/>
            <a:ext cx="11112" cy="11113"/>
          </a:xfrm>
          <a:custGeom>
            <a:avLst/>
            <a:gdLst>
              <a:gd name="T0" fmla="*/ 0 w 5"/>
              <a:gd name="T1" fmla="*/ 2147483647 h 6"/>
              <a:gd name="T2" fmla="*/ 2147483647 w 5"/>
              <a:gd name="T3" fmla="*/ 2147483647 h 6"/>
              <a:gd name="T4" fmla="*/ 2147483647 w 5"/>
              <a:gd name="T5" fmla="*/ 2147483647 h 6"/>
              <a:gd name="T6" fmla="*/ 2147483647 w 5"/>
              <a:gd name="T7" fmla="*/ 0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cubicBezTo>
                  <a:pt x="1" y="4"/>
                  <a:pt x="3" y="6"/>
                  <a:pt x="4" y="6"/>
                </a:cubicBezTo>
                <a:cubicBezTo>
                  <a:pt x="5" y="6"/>
                  <a:pt x="4" y="4"/>
                  <a:pt x="4" y="3"/>
                </a:cubicBezTo>
                <a:cubicBezTo>
                  <a:pt x="4" y="2"/>
                  <a:pt x="4" y="0"/>
                  <a:pt x="3" y="0"/>
                </a:cubicBezTo>
                <a:cubicBezTo>
                  <a:pt x="2" y="0"/>
                  <a:pt x="0" y="2"/>
                  <a:pt x="0" y="3"/>
                </a:cubicBezTo>
                <a:close/>
              </a:path>
            </a:pathLst>
          </a:custGeom>
          <a:solidFill>
            <a:srgbClr val="B2B2B2"/>
          </a:solidFill>
          <a:ln w="3175" cap="rnd">
            <a:solidFill>
              <a:srgbClr val="B2B2B2"/>
            </a:solidFill>
            <a:round/>
            <a:headEnd/>
            <a:tailEnd/>
          </a:ln>
        </p:spPr>
        <p:txBody>
          <a:bodyPr/>
          <a:lstStyle/>
          <a:p>
            <a:endParaRPr lang="en-US"/>
          </a:p>
        </p:txBody>
      </p:sp>
      <p:sp>
        <p:nvSpPr>
          <p:cNvPr id="34743" name="Freeform 970"/>
          <p:cNvSpPr>
            <a:spLocks noChangeAspect="1"/>
          </p:cNvSpPr>
          <p:nvPr/>
        </p:nvSpPr>
        <p:spPr bwMode="auto">
          <a:xfrm>
            <a:off x="2665413" y="5508625"/>
            <a:ext cx="23812" cy="52388"/>
          </a:xfrm>
          <a:custGeom>
            <a:avLst/>
            <a:gdLst>
              <a:gd name="T0" fmla="*/ 2147483647 w 12"/>
              <a:gd name="T1" fmla="*/ 2147483647 h 28"/>
              <a:gd name="T2" fmla="*/ 2147483647 w 12"/>
              <a:gd name="T3" fmla="*/ 2147483647 h 28"/>
              <a:gd name="T4" fmla="*/ 2147483647 w 12"/>
              <a:gd name="T5" fmla="*/ 2147483647 h 28"/>
              <a:gd name="T6" fmla="*/ 2147483647 w 12"/>
              <a:gd name="T7" fmla="*/ 2147483647 h 28"/>
              <a:gd name="T8" fmla="*/ 2147483647 w 12"/>
              <a:gd name="T9" fmla="*/ 2147483647 h 28"/>
              <a:gd name="T10" fmla="*/ 2147483647 w 12"/>
              <a:gd name="T11" fmla="*/ 2147483647 h 28"/>
              <a:gd name="T12" fmla="*/ 2147483647 w 12"/>
              <a:gd name="T13" fmla="*/ 2147483647 h 28"/>
              <a:gd name="T14" fmla="*/ 2147483647 w 12"/>
              <a:gd name="T15" fmla="*/ 2147483647 h 28"/>
              <a:gd name="T16" fmla="*/ 2147483647 w 12"/>
              <a:gd name="T17" fmla="*/ 2147483647 h 28"/>
              <a:gd name="T18" fmla="*/ 2147483647 w 12"/>
              <a:gd name="T19" fmla="*/ 2147483647 h 28"/>
              <a:gd name="T20" fmla="*/ 2147483647 w 12"/>
              <a:gd name="T21" fmla="*/ 2147483647 h 28"/>
              <a:gd name="T22" fmla="*/ 2147483647 w 12"/>
              <a:gd name="T23" fmla="*/ 2147483647 h 28"/>
              <a:gd name="T24" fmla="*/ 2147483647 w 12"/>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744" name="Freeform 971"/>
          <p:cNvSpPr>
            <a:spLocks noChangeAspect="1"/>
          </p:cNvSpPr>
          <p:nvPr/>
        </p:nvSpPr>
        <p:spPr bwMode="auto">
          <a:xfrm>
            <a:off x="2698750" y="5589588"/>
            <a:ext cx="12700" cy="15875"/>
          </a:xfrm>
          <a:custGeom>
            <a:avLst/>
            <a:gdLst>
              <a:gd name="T0" fmla="*/ 2147483647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2147483647 w 7"/>
              <a:gd name="T11" fmla="*/ 2147483647 h 8"/>
              <a:gd name="T12" fmla="*/ 2147483647 w 7"/>
              <a:gd name="T13" fmla="*/ 2147483647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2" y="7"/>
                </a:moveTo>
                <a:cubicBezTo>
                  <a:pt x="4" y="7"/>
                  <a:pt x="5" y="6"/>
                  <a:pt x="5" y="5"/>
                </a:cubicBezTo>
                <a:cubicBezTo>
                  <a:pt x="6" y="4"/>
                  <a:pt x="7" y="2"/>
                  <a:pt x="6" y="1"/>
                </a:cubicBezTo>
                <a:cubicBezTo>
                  <a:pt x="5" y="0"/>
                  <a:pt x="4" y="0"/>
                  <a:pt x="2" y="0"/>
                </a:cubicBezTo>
                <a:cubicBezTo>
                  <a:pt x="1" y="0"/>
                  <a:pt x="0" y="2"/>
                  <a:pt x="0" y="3"/>
                </a:cubicBezTo>
                <a:cubicBezTo>
                  <a:pt x="0" y="4"/>
                  <a:pt x="0" y="5"/>
                  <a:pt x="1" y="6"/>
                </a:cubicBezTo>
                <a:cubicBezTo>
                  <a:pt x="1" y="7"/>
                  <a:pt x="2" y="8"/>
                  <a:pt x="2" y="7"/>
                </a:cubicBezTo>
                <a:close/>
              </a:path>
            </a:pathLst>
          </a:custGeom>
          <a:solidFill>
            <a:srgbClr val="B2B2B2"/>
          </a:solidFill>
          <a:ln w="3175" cap="rnd">
            <a:solidFill>
              <a:srgbClr val="B2B2B2"/>
            </a:solidFill>
            <a:round/>
            <a:headEnd/>
            <a:tailEnd/>
          </a:ln>
        </p:spPr>
        <p:txBody>
          <a:bodyPr/>
          <a:lstStyle/>
          <a:p>
            <a:endParaRPr lang="en-US"/>
          </a:p>
        </p:txBody>
      </p:sp>
      <p:sp>
        <p:nvSpPr>
          <p:cNvPr id="34745" name="Freeform 972"/>
          <p:cNvSpPr>
            <a:spLocks noChangeAspect="1"/>
          </p:cNvSpPr>
          <p:nvPr/>
        </p:nvSpPr>
        <p:spPr bwMode="auto">
          <a:xfrm>
            <a:off x="2697163" y="5614988"/>
            <a:ext cx="9525" cy="9525"/>
          </a:xfrm>
          <a:custGeom>
            <a:avLst/>
            <a:gdLst>
              <a:gd name="T0" fmla="*/ 0 w 5"/>
              <a:gd name="T1" fmla="*/ 2147483647 h 5"/>
              <a:gd name="T2" fmla="*/ 2147483647 w 5"/>
              <a:gd name="T3" fmla="*/ 2147483647 h 5"/>
              <a:gd name="T4" fmla="*/ 2147483647 w 5"/>
              <a:gd name="T5" fmla="*/ 2147483647 h 5"/>
              <a:gd name="T6" fmla="*/ 2147483647 w 5"/>
              <a:gd name="T7" fmla="*/ 2147483647 h 5"/>
              <a:gd name="T8" fmla="*/ 0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0" y="2"/>
                  <a:pt x="0" y="4"/>
                  <a:pt x="1" y="4"/>
                </a:cubicBezTo>
                <a:cubicBezTo>
                  <a:pt x="2" y="5"/>
                  <a:pt x="4" y="4"/>
                  <a:pt x="4" y="3"/>
                </a:cubicBezTo>
                <a:cubicBezTo>
                  <a:pt x="5" y="2"/>
                  <a:pt x="3" y="1"/>
                  <a:pt x="2" y="1"/>
                </a:cubicBezTo>
                <a:cubicBezTo>
                  <a:pt x="2" y="1"/>
                  <a:pt x="0"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746" name="Freeform 973"/>
          <p:cNvSpPr>
            <a:spLocks noChangeAspect="1"/>
          </p:cNvSpPr>
          <p:nvPr/>
        </p:nvSpPr>
        <p:spPr bwMode="auto">
          <a:xfrm>
            <a:off x="2673350" y="5589588"/>
            <a:ext cx="12700" cy="11112"/>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2" y="0"/>
                  <a:pt x="5" y="1"/>
                  <a:pt x="5" y="2"/>
                </a:cubicBezTo>
                <a:cubicBezTo>
                  <a:pt x="6" y="4"/>
                  <a:pt x="3" y="5"/>
                  <a:pt x="1" y="4"/>
                </a:cubicBezTo>
                <a:cubicBezTo>
                  <a:pt x="0" y="4"/>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747" name="Freeform 974"/>
          <p:cNvSpPr>
            <a:spLocks noChangeAspect="1"/>
          </p:cNvSpPr>
          <p:nvPr/>
        </p:nvSpPr>
        <p:spPr bwMode="auto">
          <a:xfrm>
            <a:off x="2184400" y="4335463"/>
            <a:ext cx="19050" cy="34925"/>
          </a:xfrm>
          <a:custGeom>
            <a:avLst/>
            <a:gdLst>
              <a:gd name="T0" fmla="*/ 0 w 10"/>
              <a:gd name="T1" fmla="*/ 2147483647 h 19"/>
              <a:gd name="T2" fmla="*/ 2147483647 w 10"/>
              <a:gd name="T3" fmla="*/ 0 h 19"/>
              <a:gd name="T4" fmla="*/ 2147483647 w 10"/>
              <a:gd name="T5" fmla="*/ 2147483647 h 19"/>
              <a:gd name="T6" fmla="*/ 2147483647 w 10"/>
              <a:gd name="T7" fmla="*/ 2147483647 h 19"/>
              <a:gd name="T8" fmla="*/ 2147483647 w 10"/>
              <a:gd name="T9" fmla="*/ 2147483647 h 19"/>
              <a:gd name="T10" fmla="*/ 2147483647 w 10"/>
              <a:gd name="T11" fmla="*/ 2147483647 h 19"/>
              <a:gd name="T12" fmla="*/ 2147483647 w 10"/>
              <a:gd name="T13" fmla="*/ 2147483647 h 19"/>
              <a:gd name="T14" fmla="*/ 2147483647 w 10"/>
              <a:gd name="T15" fmla="*/ 2147483647 h 19"/>
              <a:gd name="T16" fmla="*/ 2147483647 w 10"/>
              <a:gd name="T17" fmla="*/ 2147483647 h 19"/>
              <a:gd name="T18" fmla="*/ 0 w 1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2"/>
                </a:moveTo>
                <a:cubicBezTo>
                  <a:pt x="0" y="1"/>
                  <a:pt x="1" y="0"/>
                  <a:pt x="2" y="0"/>
                </a:cubicBezTo>
                <a:cubicBezTo>
                  <a:pt x="5" y="3"/>
                  <a:pt x="7" y="6"/>
                  <a:pt x="9" y="9"/>
                </a:cubicBezTo>
                <a:cubicBezTo>
                  <a:pt x="10" y="11"/>
                  <a:pt x="10" y="12"/>
                  <a:pt x="10" y="14"/>
                </a:cubicBezTo>
                <a:cubicBezTo>
                  <a:pt x="10" y="15"/>
                  <a:pt x="9" y="17"/>
                  <a:pt x="7" y="18"/>
                </a:cubicBezTo>
                <a:cubicBezTo>
                  <a:pt x="6" y="19"/>
                  <a:pt x="4" y="18"/>
                  <a:pt x="3" y="16"/>
                </a:cubicBezTo>
                <a:cubicBezTo>
                  <a:pt x="2" y="16"/>
                  <a:pt x="2" y="15"/>
                  <a:pt x="2" y="14"/>
                </a:cubicBezTo>
                <a:cubicBezTo>
                  <a:pt x="3" y="13"/>
                  <a:pt x="5" y="12"/>
                  <a:pt x="5" y="11"/>
                </a:cubicBezTo>
                <a:cubicBezTo>
                  <a:pt x="5" y="9"/>
                  <a:pt x="4" y="8"/>
                  <a:pt x="3" y="6"/>
                </a:cubicBezTo>
                <a:cubicBezTo>
                  <a:pt x="2" y="5"/>
                  <a:pt x="0" y="4"/>
                  <a:pt x="0" y="2"/>
                </a:cubicBezTo>
                <a:close/>
              </a:path>
            </a:pathLst>
          </a:custGeom>
          <a:solidFill>
            <a:srgbClr val="B2B2B2"/>
          </a:solidFill>
          <a:ln w="3175" cap="rnd">
            <a:solidFill>
              <a:srgbClr val="B2B2B2"/>
            </a:solidFill>
            <a:round/>
            <a:headEnd/>
            <a:tailEnd/>
          </a:ln>
        </p:spPr>
        <p:txBody>
          <a:bodyPr/>
          <a:lstStyle/>
          <a:p>
            <a:endParaRPr lang="en-US"/>
          </a:p>
        </p:txBody>
      </p:sp>
      <p:sp>
        <p:nvSpPr>
          <p:cNvPr id="34748" name="Freeform 975"/>
          <p:cNvSpPr>
            <a:spLocks noChangeAspect="1"/>
          </p:cNvSpPr>
          <p:nvPr/>
        </p:nvSpPr>
        <p:spPr bwMode="auto">
          <a:xfrm>
            <a:off x="3119438" y="4356100"/>
            <a:ext cx="12700" cy="22225"/>
          </a:xfrm>
          <a:custGeom>
            <a:avLst/>
            <a:gdLst>
              <a:gd name="T0" fmla="*/ 0 w 7"/>
              <a:gd name="T1" fmla="*/ 2147483647 h 12"/>
              <a:gd name="T2" fmla="*/ 2147483647 w 7"/>
              <a:gd name="T3" fmla="*/ 2147483647 h 12"/>
              <a:gd name="T4" fmla="*/ 2147483647 w 7"/>
              <a:gd name="T5" fmla="*/ 2147483647 h 12"/>
              <a:gd name="T6" fmla="*/ 2147483647 w 7"/>
              <a:gd name="T7" fmla="*/ 2147483647 h 12"/>
              <a:gd name="T8" fmla="*/ 2147483647 w 7"/>
              <a:gd name="T9" fmla="*/ 2147483647 h 12"/>
              <a:gd name="T10" fmla="*/ 2147483647 w 7"/>
              <a:gd name="T11" fmla="*/ 2147483647 h 12"/>
              <a:gd name="T12" fmla="*/ 0 w 7"/>
              <a:gd name="T13" fmla="*/ 2147483647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solidFill>
            <a:srgbClr val="B2B2B2"/>
          </a:solidFill>
          <a:ln w="3175" cap="rnd">
            <a:solidFill>
              <a:srgbClr val="B2B2B2"/>
            </a:solidFill>
            <a:round/>
            <a:headEnd/>
            <a:tailEnd/>
          </a:ln>
        </p:spPr>
        <p:txBody>
          <a:bodyPr/>
          <a:lstStyle/>
          <a:p>
            <a:endParaRPr lang="en-US"/>
          </a:p>
        </p:txBody>
      </p:sp>
      <p:sp>
        <p:nvSpPr>
          <p:cNvPr id="34749" name="Freeform 976"/>
          <p:cNvSpPr>
            <a:spLocks noChangeAspect="1"/>
          </p:cNvSpPr>
          <p:nvPr/>
        </p:nvSpPr>
        <p:spPr bwMode="auto">
          <a:xfrm>
            <a:off x="3152775" y="4330700"/>
            <a:ext cx="14288" cy="9525"/>
          </a:xfrm>
          <a:custGeom>
            <a:avLst/>
            <a:gdLst>
              <a:gd name="T0" fmla="*/ 2147483647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2147483647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50" name="Freeform 977"/>
          <p:cNvSpPr>
            <a:spLocks noChangeAspect="1"/>
          </p:cNvSpPr>
          <p:nvPr/>
        </p:nvSpPr>
        <p:spPr bwMode="auto">
          <a:xfrm>
            <a:off x="3146425" y="4333875"/>
            <a:ext cx="6350" cy="7938"/>
          </a:xfrm>
          <a:custGeom>
            <a:avLst/>
            <a:gdLst>
              <a:gd name="T0" fmla="*/ 0 w 4"/>
              <a:gd name="T1" fmla="*/ 2147483647 h 5"/>
              <a:gd name="T2" fmla="*/ 2147483647 w 4"/>
              <a:gd name="T3" fmla="*/ 2147483647 h 5"/>
              <a:gd name="T4" fmla="*/ 2147483647 w 4"/>
              <a:gd name="T5" fmla="*/ 0 h 5"/>
              <a:gd name="T6" fmla="*/ 0 w 4"/>
              <a:gd name="T7" fmla="*/ 2147483647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solidFill>
            <a:srgbClr val="B2B2B2"/>
          </a:solidFill>
          <a:ln w="3175" cap="rnd">
            <a:solidFill>
              <a:srgbClr val="B2B2B2"/>
            </a:solidFill>
            <a:round/>
            <a:headEnd/>
            <a:tailEnd/>
          </a:ln>
        </p:spPr>
        <p:txBody>
          <a:bodyPr/>
          <a:lstStyle/>
          <a:p>
            <a:endParaRPr lang="en-US"/>
          </a:p>
        </p:txBody>
      </p:sp>
      <p:sp>
        <p:nvSpPr>
          <p:cNvPr id="34751" name="Freeform 978"/>
          <p:cNvSpPr>
            <a:spLocks noChangeAspect="1"/>
          </p:cNvSpPr>
          <p:nvPr/>
        </p:nvSpPr>
        <p:spPr bwMode="auto">
          <a:xfrm>
            <a:off x="2824163" y="4046538"/>
            <a:ext cx="17462" cy="9525"/>
          </a:xfrm>
          <a:custGeom>
            <a:avLst/>
            <a:gdLst>
              <a:gd name="T0" fmla="*/ 2147483647 w 10"/>
              <a:gd name="T1" fmla="*/ 2147483647 h 5"/>
              <a:gd name="T2" fmla="*/ 2147483647 w 10"/>
              <a:gd name="T3" fmla="*/ 2147483647 h 5"/>
              <a:gd name="T4" fmla="*/ 2147483647 w 10"/>
              <a:gd name="T5" fmla="*/ 2147483647 h 5"/>
              <a:gd name="T6" fmla="*/ 2147483647 w 10"/>
              <a:gd name="T7" fmla="*/ 2147483647 h 5"/>
              <a:gd name="T8" fmla="*/ 2147483647 w 10"/>
              <a:gd name="T9" fmla="*/ 2147483647 h 5"/>
              <a:gd name="T10" fmla="*/ 2147483647 w 10"/>
              <a:gd name="T11" fmla="*/ 2147483647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752" name="Freeform 979"/>
          <p:cNvSpPr>
            <a:spLocks noChangeAspect="1"/>
          </p:cNvSpPr>
          <p:nvPr/>
        </p:nvSpPr>
        <p:spPr bwMode="auto">
          <a:xfrm>
            <a:off x="2884488" y="4056063"/>
            <a:ext cx="20637" cy="20637"/>
          </a:xfrm>
          <a:custGeom>
            <a:avLst/>
            <a:gdLst>
              <a:gd name="T0" fmla="*/ 2147483647 w 11"/>
              <a:gd name="T1" fmla="*/ 2147483647 h 11"/>
              <a:gd name="T2" fmla="*/ 2147483647 w 11"/>
              <a:gd name="T3" fmla="*/ 2147483647 h 11"/>
              <a:gd name="T4" fmla="*/ 2147483647 w 11"/>
              <a:gd name="T5" fmla="*/ 2147483647 h 11"/>
              <a:gd name="T6" fmla="*/ 0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0 h 11"/>
              <a:gd name="T18" fmla="*/ 2147483647 w 11"/>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753" name="Freeform 980"/>
          <p:cNvSpPr>
            <a:spLocks noChangeAspect="1"/>
          </p:cNvSpPr>
          <p:nvPr/>
        </p:nvSpPr>
        <p:spPr bwMode="auto">
          <a:xfrm>
            <a:off x="2767013" y="3840163"/>
            <a:ext cx="44450" cy="17462"/>
          </a:xfrm>
          <a:custGeom>
            <a:avLst/>
            <a:gdLst>
              <a:gd name="T0" fmla="*/ 2147483647 w 24"/>
              <a:gd name="T1" fmla="*/ 2147483647 h 9"/>
              <a:gd name="T2" fmla="*/ 0 w 24"/>
              <a:gd name="T3" fmla="*/ 2147483647 h 9"/>
              <a:gd name="T4" fmla="*/ 2147483647 w 24"/>
              <a:gd name="T5" fmla="*/ 2147483647 h 9"/>
              <a:gd name="T6" fmla="*/ 2147483647 w 24"/>
              <a:gd name="T7" fmla="*/ 2147483647 h 9"/>
              <a:gd name="T8" fmla="*/ 2147483647 w 24"/>
              <a:gd name="T9" fmla="*/ 2147483647 h 9"/>
              <a:gd name="T10" fmla="*/ 2147483647 w 24"/>
              <a:gd name="T11" fmla="*/ 2147483647 h 9"/>
              <a:gd name="T12" fmla="*/ 2147483647 w 24"/>
              <a:gd name="T13" fmla="*/ 2147483647 h 9"/>
              <a:gd name="T14" fmla="*/ 2147483647 w 24"/>
              <a:gd name="T15" fmla="*/ 2147483647 h 9"/>
              <a:gd name="T16" fmla="*/ 2147483647 w 24"/>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54" name="Freeform 981"/>
          <p:cNvSpPr>
            <a:spLocks noChangeAspect="1"/>
          </p:cNvSpPr>
          <p:nvPr/>
        </p:nvSpPr>
        <p:spPr bwMode="auto">
          <a:xfrm>
            <a:off x="2617788" y="3768725"/>
            <a:ext cx="19050" cy="14288"/>
          </a:xfrm>
          <a:custGeom>
            <a:avLst/>
            <a:gdLst>
              <a:gd name="T0" fmla="*/ 2147483647 w 11"/>
              <a:gd name="T1" fmla="*/ 2147483647 h 7"/>
              <a:gd name="T2" fmla="*/ 2147483647 w 11"/>
              <a:gd name="T3" fmla="*/ 0 h 7"/>
              <a:gd name="T4" fmla="*/ 2147483647 w 11"/>
              <a:gd name="T5" fmla="*/ 2147483647 h 7"/>
              <a:gd name="T6" fmla="*/ 2147483647 w 11"/>
              <a:gd name="T7" fmla="*/ 2147483647 h 7"/>
              <a:gd name="T8" fmla="*/ 2147483647 w 11"/>
              <a:gd name="T9" fmla="*/ 2147483647 h 7"/>
              <a:gd name="T10" fmla="*/ 0 w 11"/>
              <a:gd name="T11" fmla="*/ 2147483647 h 7"/>
              <a:gd name="T12" fmla="*/ 2147483647 w 11"/>
              <a:gd name="T13" fmla="*/ 2147483647 h 7"/>
              <a:gd name="T14" fmla="*/ 2147483647 w 11"/>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solidFill>
            <a:srgbClr val="B2B2B2"/>
          </a:solidFill>
          <a:ln w="3175" cap="rnd">
            <a:solidFill>
              <a:srgbClr val="B2B2B2"/>
            </a:solidFill>
            <a:round/>
            <a:headEnd/>
            <a:tailEnd/>
          </a:ln>
        </p:spPr>
        <p:txBody>
          <a:bodyPr/>
          <a:lstStyle/>
          <a:p>
            <a:endParaRPr lang="en-US"/>
          </a:p>
        </p:txBody>
      </p:sp>
      <p:sp>
        <p:nvSpPr>
          <p:cNvPr id="34755" name="Freeform 982"/>
          <p:cNvSpPr>
            <a:spLocks noChangeAspect="1"/>
          </p:cNvSpPr>
          <p:nvPr/>
        </p:nvSpPr>
        <p:spPr bwMode="auto">
          <a:xfrm>
            <a:off x="2595563" y="3806825"/>
            <a:ext cx="71437" cy="46038"/>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2147483647 w 39"/>
              <a:gd name="T21" fmla="*/ 2147483647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2147483647 w 39"/>
              <a:gd name="T31" fmla="*/ 2147483647 h 26"/>
              <a:gd name="T32" fmla="*/ 2147483647 w 39"/>
              <a:gd name="T33" fmla="*/ 2147483647 h 26"/>
              <a:gd name="T34" fmla="*/ 2147483647 w 39"/>
              <a:gd name="T35" fmla="*/ 2147483647 h 26"/>
              <a:gd name="T36" fmla="*/ 0 w 39"/>
              <a:gd name="T37" fmla="*/ 2147483647 h 26"/>
              <a:gd name="T38" fmla="*/ 2147483647 w 39"/>
              <a:gd name="T39" fmla="*/ 2147483647 h 26"/>
              <a:gd name="T40" fmla="*/ 2147483647 w 39"/>
              <a:gd name="T41" fmla="*/ 2147483647 h 26"/>
              <a:gd name="T42" fmla="*/ 2147483647 w 39"/>
              <a:gd name="T43" fmla="*/ 2147483647 h 26"/>
              <a:gd name="T44" fmla="*/ 2147483647 w 39"/>
              <a:gd name="T45" fmla="*/ 2147483647 h 26"/>
              <a:gd name="T46" fmla="*/ 2147483647 w 39"/>
              <a:gd name="T47" fmla="*/ 2147483647 h 26"/>
              <a:gd name="T48" fmla="*/ 2147483647 w 39"/>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solidFill>
            <a:srgbClr val="B2B2B2"/>
          </a:solidFill>
          <a:ln w="3175" cap="rnd">
            <a:solidFill>
              <a:srgbClr val="B2B2B2"/>
            </a:solidFill>
            <a:round/>
            <a:headEnd/>
            <a:tailEnd/>
          </a:ln>
        </p:spPr>
        <p:txBody>
          <a:bodyPr/>
          <a:lstStyle/>
          <a:p>
            <a:endParaRPr lang="en-US"/>
          </a:p>
        </p:txBody>
      </p:sp>
      <p:sp>
        <p:nvSpPr>
          <p:cNvPr id="34756" name="Freeform 983"/>
          <p:cNvSpPr>
            <a:spLocks noChangeAspect="1"/>
          </p:cNvSpPr>
          <p:nvPr/>
        </p:nvSpPr>
        <p:spPr bwMode="auto">
          <a:xfrm>
            <a:off x="2505075" y="3843338"/>
            <a:ext cx="50800" cy="23812"/>
          </a:xfrm>
          <a:custGeom>
            <a:avLst/>
            <a:gdLst>
              <a:gd name="T0" fmla="*/ 2147483647 w 29"/>
              <a:gd name="T1" fmla="*/ 2147483647 h 12"/>
              <a:gd name="T2" fmla="*/ 2147483647 w 29"/>
              <a:gd name="T3" fmla="*/ 2147483647 h 12"/>
              <a:gd name="T4" fmla="*/ 2147483647 w 29"/>
              <a:gd name="T5" fmla="*/ 2147483647 h 12"/>
              <a:gd name="T6" fmla="*/ 2147483647 w 29"/>
              <a:gd name="T7" fmla="*/ 2147483647 h 12"/>
              <a:gd name="T8" fmla="*/ 2147483647 w 29"/>
              <a:gd name="T9" fmla="*/ 2147483647 h 12"/>
              <a:gd name="T10" fmla="*/ 2147483647 w 29"/>
              <a:gd name="T11" fmla="*/ 2147483647 h 12"/>
              <a:gd name="T12" fmla="*/ 0 w 29"/>
              <a:gd name="T13" fmla="*/ 2147483647 h 12"/>
              <a:gd name="T14" fmla="*/ 2147483647 w 29"/>
              <a:gd name="T15" fmla="*/ 0 h 12"/>
              <a:gd name="T16" fmla="*/ 2147483647 w 29"/>
              <a:gd name="T17" fmla="*/ 2147483647 h 12"/>
              <a:gd name="T18" fmla="*/ 2147483647 w 29"/>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solidFill>
            <a:srgbClr val="B2B2B2"/>
          </a:solidFill>
          <a:ln w="3175" cap="rnd">
            <a:solidFill>
              <a:srgbClr val="B2B2B2"/>
            </a:solidFill>
            <a:round/>
            <a:headEnd/>
            <a:tailEnd/>
          </a:ln>
        </p:spPr>
        <p:txBody>
          <a:bodyPr/>
          <a:lstStyle/>
          <a:p>
            <a:endParaRPr lang="en-US"/>
          </a:p>
        </p:txBody>
      </p:sp>
      <p:sp>
        <p:nvSpPr>
          <p:cNvPr id="34757" name="Freeform 984"/>
          <p:cNvSpPr>
            <a:spLocks noChangeAspect="1"/>
          </p:cNvSpPr>
          <p:nvPr/>
        </p:nvSpPr>
        <p:spPr bwMode="auto">
          <a:xfrm>
            <a:off x="2360613" y="3714750"/>
            <a:ext cx="250825" cy="96838"/>
          </a:xfrm>
          <a:custGeom>
            <a:avLst/>
            <a:gdLst>
              <a:gd name="T0" fmla="*/ 2147483647 w 134"/>
              <a:gd name="T1" fmla="*/ 2147483647 h 52"/>
              <a:gd name="T2" fmla="*/ 2147483647 w 134"/>
              <a:gd name="T3" fmla="*/ 2147483647 h 52"/>
              <a:gd name="T4" fmla="*/ 2147483647 w 134"/>
              <a:gd name="T5" fmla="*/ 2147483647 h 52"/>
              <a:gd name="T6" fmla="*/ 2147483647 w 134"/>
              <a:gd name="T7" fmla="*/ 2147483647 h 52"/>
              <a:gd name="T8" fmla="*/ 2147483647 w 134"/>
              <a:gd name="T9" fmla="*/ 2147483647 h 52"/>
              <a:gd name="T10" fmla="*/ 2147483647 w 134"/>
              <a:gd name="T11" fmla="*/ 2147483647 h 52"/>
              <a:gd name="T12" fmla="*/ 2147483647 w 134"/>
              <a:gd name="T13" fmla="*/ 2147483647 h 52"/>
              <a:gd name="T14" fmla="*/ 2147483647 w 134"/>
              <a:gd name="T15" fmla="*/ 2147483647 h 52"/>
              <a:gd name="T16" fmla="*/ 2147483647 w 134"/>
              <a:gd name="T17" fmla="*/ 2147483647 h 52"/>
              <a:gd name="T18" fmla="*/ 2147483647 w 134"/>
              <a:gd name="T19" fmla="*/ 2147483647 h 52"/>
              <a:gd name="T20" fmla="*/ 2147483647 w 134"/>
              <a:gd name="T21" fmla="*/ 2147483647 h 52"/>
              <a:gd name="T22" fmla="*/ 2147483647 w 134"/>
              <a:gd name="T23" fmla="*/ 2147483647 h 52"/>
              <a:gd name="T24" fmla="*/ 2147483647 w 134"/>
              <a:gd name="T25" fmla="*/ 2147483647 h 52"/>
              <a:gd name="T26" fmla="*/ 2147483647 w 134"/>
              <a:gd name="T27" fmla="*/ 2147483647 h 52"/>
              <a:gd name="T28" fmla="*/ 2147483647 w 134"/>
              <a:gd name="T29" fmla="*/ 2147483647 h 52"/>
              <a:gd name="T30" fmla="*/ 2147483647 w 134"/>
              <a:gd name="T31" fmla="*/ 2147483647 h 52"/>
              <a:gd name="T32" fmla="*/ 2147483647 w 134"/>
              <a:gd name="T33" fmla="*/ 2147483647 h 52"/>
              <a:gd name="T34" fmla="*/ 2147483647 w 134"/>
              <a:gd name="T35" fmla="*/ 2147483647 h 52"/>
              <a:gd name="T36" fmla="*/ 2147483647 w 134"/>
              <a:gd name="T37" fmla="*/ 2147483647 h 52"/>
              <a:gd name="T38" fmla="*/ 2147483647 w 134"/>
              <a:gd name="T39" fmla="*/ 2147483647 h 52"/>
              <a:gd name="T40" fmla="*/ 2147483647 w 134"/>
              <a:gd name="T41" fmla="*/ 2147483647 h 52"/>
              <a:gd name="T42" fmla="*/ 2147483647 w 134"/>
              <a:gd name="T43" fmla="*/ 2147483647 h 52"/>
              <a:gd name="T44" fmla="*/ 2147483647 w 134"/>
              <a:gd name="T45" fmla="*/ 2147483647 h 52"/>
              <a:gd name="T46" fmla="*/ 2147483647 w 134"/>
              <a:gd name="T47" fmla="*/ 2147483647 h 52"/>
              <a:gd name="T48" fmla="*/ 2147483647 w 134"/>
              <a:gd name="T49" fmla="*/ 2147483647 h 52"/>
              <a:gd name="T50" fmla="*/ 0 w 134"/>
              <a:gd name="T51" fmla="*/ 2147483647 h 52"/>
              <a:gd name="T52" fmla="*/ 2147483647 w 134"/>
              <a:gd name="T53" fmla="*/ 2147483647 h 52"/>
              <a:gd name="T54" fmla="*/ 2147483647 w 134"/>
              <a:gd name="T55" fmla="*/ 2147483647 h 52"/>
              <a:gd name="T56" fmla="*/ 2147483647 w 134"/>
              <a:gd name="T57" fmla="*/ 2147483647 h 52"/>
              <a:gd name="T58" fmla="*/ 2147483647 w 134"/>
              <a:gd name="T59" fmla="*/ 0 h 52"/>
              <a:gd name="T60" fmla="*/ 2147483647 w 134"/>
              <a:gd name="T61" fmla="*/ 2147483647 h 52"/>
              <a:gd name="T62" fmla="*/ 2147483647 w 134"/>
              <a:gd name="T63" fmla="*/ 2147483647 h 52"/>
              <a:gd name="T64" fmla="*/ 2147483647 w 134"/>
              <a:gd name="T65" fmla="*/ 2147483647 h 52"/>
              <a:gd name="T66" fmla="*/ 2147483647 w 134"/>
              <a:gd name="T67" fmla="*/ 2147483647 h 52"/>
              <a:gd name="T68" fmla="*/ 2147483647 w 134"/>
              <a:gd name="T69" fmla="*/ 2147483647 h 52"/>
              <a:gd name="T70" fmla="*/ 2147483647 w 134"/>
              <a:gd name="T71" fmla="*/ 2147483647 h 52"/>
              <a:gd name="T72" fmla="*/ 2147483647 w 134"/>
              <a:gd name="T73" fmla="*/ 2147483647 h 52"/>
              <a:gd name="T74" fmla="*/ 2147483647 w 134"/>
              <a:gd name="T75" fmla="*/ 2147483647 h 52"/>
              <a:gd name="T76" fmla="*/ 2147483647 w 134"/>
              <a:gd name="T77" fmla="*/ 2147483647 h 52"/>
              <a:gd name="T78" fmla="*/ 2147483647 w 134"/>
              <a:gd name="T79" fmla="*/ 2147483647 h 52"/>
              <a:gd name="T80" fmla="*/ 2147483647 w 134"/>
              <a:gd name="T81" fmla="*/ 2147483647 h 52"/>
              <a:gd name="T82" fmla="*/ 2147483647 w 134"/>
              <a:gd name="T83" fmla="*/ 2147483647 h 52"/>
              <a:gd name="T84" fmla="*/ 2147483647 w 134"/>
              <a:gd name="T85" fmla="*/ 2147483647 h 52"/>
              <a:gd name="T86" fmla="*/ 2147483647 w 134"/>
              <a:gd name="T87" fmla="*/ 2147483647 h 52"/>
              <a:gd name="T88" fmla="*/ 2147483647 w 134"/>
              <a:gd name="T89" fmla="*/ 2147483647 h 52"/>
              <a:gd name="T90" fmla="*/ 2147483647 w 134"/>
              <a:gd name="T91" fmla="*/ 2147483647 h 52"/>
              <a:gd name="T92" fmla="*/ 2147483647 w 134"/>
              <a:gd name="T93" fmla="*/ 2147483647 h 52"/>
              <a:gd name="T94" fmla="*/ 2147483647 w 134"/>
              <a:gd name="T95" fmla="*/ 2147483647 h 52"/>
              <a:gd name="T96" fmla="*/ 2147483647 w 134"/>
              <a:gd name="T97" fmla="*/ 2147483647 h 52"/>
              <a:gd name="T98" fmla="*/ 2147483647 w 134"/>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solidFill>
            <a:srgbClr val="B2B2B2"/>
          </a:solidFill>
          <a:ln w="3175" cap="rnd">
            <a:solidFill>
              <a:srgbClr val="B2B2B2"/>
            </a:solidFill>
            <a:round/>
            <a:headEnd/>
            <a:tailEnd/>
          </a:ln>
        </p:spPr>
        <p:txBody>
          <a:bodyPr/>
          <a:lstStyle/>
          <a:p>
            <a:endParaRPr lang="en-US"/>
          </a:p>
        </p:txBody>
      </p:sp>
      <p:sp>
        <p:nvSpPr>
          <p:cNvPr id="34758" name="Freeform 985"/>
          <p:cNvSpPr>
            <a:spLocks noChangeAspect="1"/>
          </p:cNvSpPr>
          <p:nvPr/>
        </p:nvSpPr>
        <p:spPr bwMode="auto">
          <a:xfrm>
            <a:off x="2398713" y="3756025"/>
            <a:ext cx="17462" cy="12700"/>
          </a:xfrm>
          <a:custGeom>
            <a:avLst/>
            <a:gdLst>
              <a:gd name="T0" fmla="*/ 2147483647 w 9"/>
              <a:gd name="T1" fmla="*/ 0 h 8"/>
              <a:gd name="T2" fmla="*/ 2147483647 w 9"/>
              <a:gd name="T3" fmla="*/ 2147483647 h 8"/>
              <a:gd name="T4" fmla="*/ 2147483647 w 9"/>
              <a:gd name="T5" fmla="*/ 2147483647 h 8"/>
              <a:gd name="T6" fmla="*/ 2147483647 w 9"/>
              <a:gd name="T7" fmla="*/ 2147483647 h 8"/>
              <a:gd name="T8" fmla="*/ 2147483647 w 9"/>
              <a:gd name="T9" fmla="*/ 2147483647 h 8"/>
              <a:gd name="T10" fmla="*/ 2147483647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759" name="Freeform 986"/>
          <p:cNvSpPr>
            <a:spLocks noChangeAspect="1"/>
          </p:cNvSpPr>
          <p:nvPr/>
        </p:nvSpPr>
        <p:spPr bwMode="auto">
          <a:xfrm>
            <a:off x="2517775" y="3663950"/>
            <a:ext cx="12700" cy="22225"/>
          </a:xfrm>
          <a:custGeom>
            <a:avLst/>
            <a:gdLst>
              <a:gd name="T0" fmla="*/ 2147483647 w 7"/>
              <a:gd name="T1" fmla="*/ 2147483647 h 12"/>
              <a:gd name="T2" fmla="*/ 2147483647 w 7"/>
              <a:gd name="T3" fmla="*/ 2147483647 h 12"/>
              <a:gd name="T4" fmla="*/ 0 w 7"/>
              <a:gd name="T5" fmla="*/ 2147483647 h 12"/>
              <a:gd name="T6" fmla="*/ 2147483647 w 7"/>
              <a:gd name="T7" fmla="*/ 2147483647 h 12"/>
              <a:gd name="T8" fmla="*/ 2147483647 w 7"/>
              <a:gd name="T9" fmla="*/ 2147483647 h 12"/>
              <a:gd name="T10" fmla="*/ 2147483647 w 7"/>
              <a:gd name="T11" fmla="*/ 2147483647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solidFill>
            <a:srgbClr val="B2B2B2"/>
          </a:solidFill>
          <a:ln w="3175" cap="rnd">
            <a:solidFill>
              <a:srgbClr val="B2B2B2"/>
            </a:solidFill>
            <a:round/>
            <a:headEnd/>
            <a:tailEnd/>
          </a:ln>
        </p:spPr>
        <p:txBody>
          <a:bodyPr/>
          <a:lstStyle/>
          <a:p>
            <a:endParaRPr lang="en-US"/>
          </a:p>
        </p:txBody>
      </p:sp>
      <p:sp>
        <p:nvSpPr>
          <p:cNvPr id="34760" name="Freeform 987"/>
          <p:cNvSpPr>
            <a:spLocks noChangeAspect="1"/>
          </p:cNvSpPr>
          <p:nvPr/>
        </p:nvSpPr>
        <p:spPr bwMode="auto">
          <a:xfrm>
            <a:off x="2505075" y="3617913"/>
            <a:ext cx="28575" cy="7937"/>
          </a:xfrm>
          <a:custGeom>
            <a:avLst/>
            <a:gdLst>
              <a:gd name="T0" fmla="*/ 2147483647 w 17"/>
              <a:gd name="T1" fmla="*/ 0 h 4"/>
              <a:gd name="T2" fmla="*/ 2147483647 w 17"/>
              <a:gd name="T3" fmla="*/ 2147483647 h 4"/>
              <a:gd name="T4" fmla="*/ 2147483647 w 17"/>
              <a:gd name="T5" fmla="*/ 2147483647 h 4"/>
              <a:gd name="T6" fmla="*/ 2147483647 w 17"/>
              <a:gd name="T7" fmla="*/ 2147483647 h 4"/>
              <a:gd name="T8" fmla="*/ 2147483647 w 17"/>
              <a:gd name="T9" fmla="*/ 2147483647 h 4"/>
              <a:gd name="T10" fmla="*/ 2147483647 w 17"/>
              <a:gd name="T11" fmla="*/ 2147483647 h 4"/>
              <a:gd name="T12" fmla="*/ 2147483647 w 17"/>
              <a:gd name="T13" fmla="*/ 0 h 4"/>
              <a:gd name="T14" fmla="*/ 2147483647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solidFill>
            <a:srgbClr val="B2B2B2"/>
          </a:solidFill>
          <a:ln w="3175" cap="rnd">
            <a:solidFill>
              <a:srgbClr val="B2B2B2"/>
            </a:solidFill>
            <a:round/>
            <a:headEnd/>
            <a:tailEnd/>
          </a:ln>
        </p:spPr>
        <p:txBody>
          <a:bodyPr/>
          <a:lstStyle/>
          <a:p>
            <a:endParaRPr lang="en-US"/>
          </a:p>
        </p:txBody>
      </p:sp>
      <p:sp>
        <p:nvSpPr>
          <p:cNvPr id="34761" name="Freeform 988"/>
          <p:cNvSpPr>
            <a:spLocks noChangeAspect="1"/>
          </p:cNvSpPr>
          <p:nvPr/>
        </p:nvSpPr>
        <p:spPr bwMode="auto">
          <a:xfrm>
            <a:off x="2536825" y="3611563"/>
            <a:ext cx="14288" cy="36512"/>
          </a:xfrm>
          <a:custGeom>
            <a:avLst/>
            <a:gdLst>
              <a:gd name="T0" fmla="*/ 2147483647 w 7"/>
              <a:gd name="T1" fmla="*/ 2147483647 h 19"/>
              <a:gd name="T2" fmla="*/ 2147483647 w 7"/>
              <a:gd name="T3" fmla="*/ 2147483647 h 19"/>
              <a:gd name="T4" fmla="*/ 2147483647 w 7"/>
              <a:gd name="T5" fmla="*/ 2147483647 h 19"/>
              <a:gd name="T6" fmla="*/ 2147483647 w 7"/>
              <a:gd name="T7" fmla="*/ 2147483647 h 19"/>
              <a:gd name="T8" fmla="*/ 2147483647 w 7"/>
              <a:gd name="T9" fmla="*/ 2147483647 h 19"/>
              <a:gd name="T10" fmla="*/ 2147483647 w 7"/>
              <a:gd name="T11" fmla="*/ 2147483647 h 19"/>
              <a:gd name="T12" fmla="*/ 2147483647 w 7"/>
              <a:gd name="T13" fmla="*/ 2147483647 h 19"/>
              <a:gd name="T14" fmla="*/ 2147483647 w 7"/>
              <a:gd name="T15" fmla="*/ 2147483647 h 19"/>
              <a:gd name="T16" fmla="*/ 2147483647 w 7"/>
              <a:gd name="T17" fmla="*/ 2147483647 h 19"/>
              <a:gd name="T18" fmla="*/ 2147483647 w 7"/>
              <a:gd name="T19" fmla="*/ 2147483647 h 19"/>
              <a:gd name="T20" fmla="*/ 2147483647 w 7"/>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62" name="Freeform 989"/>
          <p:cNvSpPr>
            <a:spLocks noChangeAspect="1"/>
          </p:cNvSpPr>
          <p:nvPr/>
        </p:nvSpPr>
        <p:spPr bwMode="auto">
          <a:xfrm>
            <a:off x="2554288" y="3656013"/>
            <a:ext cx="12700" cy="22225"/>
          </a:xfrm>
          <a:custGeom>
            <a:avLst/>
            <a:gdLst>
              <a:gd name="T0" fmla="*/ 0 w 7"/>
              <a:gd name="T1" fmla="*/ 2147483647 h 12"/>
              <a:gd name="T2" fmla="*/ 2147483647 w 7"/>
              <a:gd name="T3" fmla="*/ 2147483647 h 12"/>
              <a:gd name="T4" fmla="*/ 2147483647 w 7"/>
              <a:gd name="T5" fmla="*/ 2147483647 h 12"/>
              <a:gd name="T6" fmla="*/ 2147483647 w 7"/>
              <a:gd name="T7" fmla="*/ 2147483647 h 12"/>
              <a:gd name="T8" fmla="*/ 2147483647 w 7"/>
              <a:gd name="T9" fmla="*/ 2147483647 h 12"/>
              <a:gd name="T10" fmla="*/ 2147483647 w 7"/>
              <a:gd name="T11" fmla="*/ 0 h 12"/>
              <a:gd name="T12" fmla="*/ 0 w 7"/>
              <a:gd name="T13" fmla="*/ 2147483647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763" name="Freeform 990"/>
          <p:cNvSpPr>
            <a:spLocks noChangeAspect="1"/>
          </p:cNvSpPr>
          <p:nvPr/>
        </p:nvSpPr>
        <p:spPr bwMode="auto">
          <a:xfrm>
            <a:off x="2595563" y="3098800"/>
            <a:ext cx="12700" cy="11113"/>
          </a:xfrm>
          <a:custGeom>
            <a:avLst/>
            <a:gdLst>
              <a:gd name="T0" fmla="*/ 2147483647 w 7"/>
              <a:gd name="T1" fmla="*/ 2147483647 h 5"/>
              <a:gd name="T2" fmla="*/ 2147483647 w 7"/>
              <a:gd name="T3" fmla="*/ 2147483647 h 5"/>
              <a:gd name="T4" fmla="*/ 2147483647 w 7"/>
              <a:gd name="T5" fmla="*/ 2147483647 h 5"/>
              <a:gd name="T6" fmla="*/ 0 w 7"/>
              <a:gd name="T7" fmla="*/ 2147483647 h 5"/>
              <a:gd name="T8" fmla="*/ 2147483647 w 7"/>
              <a:gd name="T9" fmla="*/ 0 h 5"/>
              <a:gd name="T10" fmla="*/ 2147483647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764" name="Freeform 991"/>
          <p:cNvSpPr>
            <a:spLocks noChangeAspect="1"/>
          </p:cNvSpPr>
          <p:nvPr/>
        </p:nvSpPr>
        <p:spPr bwMode="auto">
          <a:xfrm>
            <a:off x="2473325" y="3041650"/>
            <a:ext cx="34925" cy="11113"/>
          </a:xfrm>
          <a:custGeom>
            <a:avLst/>
            <a:gdLst>
              <a:gd name="T0" fmla="*/ 2147483647 w 19"/>
              <a:gd name="T1" fmla="*/ 2147483647 h 6"/>
              <a:gd name="T2" fmla="*/ 2147483647 w 19"/>
              <a:gd name="T3" fmla="*/ 2147483647 h 6"/>
              <a:gd name="T4" fmla="*/ 2147483647 w 19"/>
              <a:gd name="T5" fmla="*/ 2147483647 h 6"/>
              <a:gd name="T6" fmla="*/ 2147483647 w 19"/>
              <a:gd name="T7" fmla="*/ 2147483647 h 6"/>
              <a:gd name="T8" fmla="*/ 0 w 19"/>
              <a:gd name="T9" fmla="*/ 2147483647 h 6"/>
              <a:gd name="T10" fmla="*/ 2147483647 w 19"/>
              <a:gd name="T11" fmla="*/ 2147483647 h 6"/>
              <a:gd name="T12" fmla="*/ 2147483647 w 19"/>
              <a:gd name="T13" fmla="*/ 2147483647 h 6"/>
              <a:gd name="T14" fmla="*/ 2147483647 w 19"/>
              <a:gd name="T15" fmla="*/ 2147483647 h 6"/>
              <a:gd name="T16" fmla="*/ 2147483647 w 19"/>
              <a:gd name="T17" fmla="*/ 2147483647 h 6"/>
              <a:gd name="T18" fmla="*/ 2147483647 w 1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solidFill>
            <a:srgbClr val="B2B2B2"/>
          </a:solidFill>
          <a:ln w="3175" cap="rnd">
            <a:solidFill>
              <a:srgbClr val="B2B2B2"/>
            </a:solidFill>
            <a:round/>
            <a:headEnd/>
            <a:tailEnd/>
          </a:ln>
        </p:spPr>
        <p:txBody>
          <a:bodyPr/>
          <a:lstStyle/>
          <a:p>
            <a:endParaRPr lang="en-US"/>
          </a:p>
        </p:txBody>
      </p:sp>
      <p:sp>
        <p:nvSpPr>
          <p:cNvPr id="34765" name="Freeform 992"/>
          <p:cNvSpPr>
            <a:spLocks noChangeAspect="1"/>
          </p:cNvSpPr>
          <p:nvPr/>
        </p:nvSpPr>
        <p:spPr bwMode="auto">
          <a:xfrm>
            <a:off x="2460625" y="3038475"/>
            <a:ext cx="6350" cy="6350"/>
          </a:xfrm>
          <a:custGeom>
            <a:avLst/>
            <a:gdLst>
              <a:gd name="T0" fmla="*/ 2147483647 w 4"/>
              <a:gd name="T1" fmla="*/ 0 h 3"/>
              <a:gd name="T2" fmla="*/ 0 w 4"/>
              <a:gd name="T3" fmla="*/ 2147483647 h 3"/>
              <a:gd name="T4" fmla="*/ 2147483647 w 4"/>
              <a:gd name="T5" fmla="*/ 2147483647 h 3"/>
              <a:gd name="T6" fmla="*/ 2147483647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766" name="Freeform 993"/>
          <p:cNvSpPr>
            <a:spLocks noChangeAspect="1"/>
          </p:cNvSpPr>
          <p:nvPr/>
        </p:nvSpPr>
        <p:spPr bwMode="auto">
          <a:xfrm>
            <a:off x="2351088" y="2973388"/>
            <a:ext cx="15875"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767" name="Freeform 994"/>
          <p:cNvSpPr>
            <a:spLocks noChangeAspect="1"/>
          </p:cNvSpPr>
          <p:nvPr/>
        </p:nvSpPr>
        <p:spPr bwMode="auto">
          <a:xfrm>
            <a:off x="2378075" y="2951163"/>
            <a:ext cx="6350" cy="6350"/>
          </a:xfrm>
          <a:custGeom>
            <a:avLst/>
            <a:gdLst>
              <a:gd name="T0" fmla="*/ 2147483647 w 3"/>
              <a:gd name="T1" fmla="*/ 0 h 3"/>
              <a:gd name="T2" fmla="*/ 2147483647 w 3"/>
              <a:gd name="T3" fmla="*/ 2147483647 h 3"/>
              <a:gd name="T4" fmla="*/ 2147483647 w 3"/>
              <a:gd name="T5" fmla="*/ 2147483647 h 3"/>
              <a:gd name="T6" fmla="*/ 2147483647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768" name="Freeform 995"/>
          <p:cNvSpPr>
            <a:spLocks noChangeAspect="1"/>
          </p:cNvSpPr>
          <p:nvPr/>
        </p:nvSpPr>
        <p:spPr bwMode="auto">
          <a:xfrm>
            <a:off x="2420938" y="2982913"/>
            <a:ext cx="7937" cy="6350"/>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769" name="Freeform 996"/>
          <p:cNvSpPr>
            <a:spLocks noChangeAspect="1"/>
          </p:cNvSpPr>
          <p:nvPr/>
        </p:nvSpPr>
        <p:spPr bwMode="auto">
          <a:xfrm>
            <a:off x="2959100" y="3009900"/>
            <a:ext cx="42863" cy="46038"/>
          </a:xfrm>
          <a:custGeom>
            <a:avLst/>
            <a:gdLst>
              <a:gd name="T0" fmla="*/ 2147483647 w 22"/>
              <a:gd name="T1" fmla="*/ 0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solidFill>
            <a:srgbClr val="B2B2B2"/>
          </a:solidFill>
          <a:ln w="3175" cap="rnd">
            <a:solidFill>
              <a:srgbClr val="B2B2B2"/>
            </a:solidFill>
            <a:round/>
            <a:headEnd/>
            <a:tailEnd/>
          </a:ln>
        </p:spPr>
        <p:txBody>
          <a:bodyPr/>
          <a:lstStyle/>
          <a:p>
            <a:endParaRPr lang="en-US"/>
          </a:p>
        </p:txBody>
      </p:sp>
      <p:sp>
        <p:nvSpPr>
          <p:cNvPr id="34770" name="Freeform 997"/>
          <p:cNvSpPr>
            <a:spLocks noChangeAspect="1"/>
          </p:cNvSpPr>
          <p:nvPr/>
        </p:nvSpPr>
        <p:spPr bwMode="auto">
          <a:xfrm>
            <a:off x="2898775" y="3005138"/>
            <a:ext cx="50800" cy="36512"/>
          </a:xfrm>
          <a:custGeom>
            <a:avLst/>
            <a:gdLst>
              <a:gd name="T0" fmla="*/ 2147483647 w 28"/>
              <a:gd name="T1" fmla="*/ 2147483647 h 20"/>
              <a:gd name="T2" fmla="*/ 2147483647 w 28"/>
              <a:gd name="T3" fmla="*/ 2147483647 h 20"/>
              <a:gd name="T4" fmla="*/ 2147483647 w 28"/>
              <a:gd name="T5" fmla="*/ 2147483647 h 20"/>
              <a:gd name="T6" fmla="*/ 2147483647 w 28"/>
              <a:gd name="T7" fmla="*/ 2147483647 h 20"/>
              <a:gd name="T8" fmla="*/ 2147483647 w 28"/>
              <a:gd name="T9" fmla="*/ 2147483647 h 20"/>
              <a:gd name="T10" fmla="*/ 2147483647 w 28"/>
              <a:gd name="T11" fmla="*/ 2147483647 h 20"/>
              <a:gd name="T12" fmla="*/ 2147483647 w 28"/>
              <a:gd name="T13" fmla="*/ 2147483647 h 20"/>
              <a:gd name="T14" fmla="*/ 2147483647 w 28"/>
              <a:gd name="T15" fmla="*/ 2147483647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2147483647 w 28"/>
              <a:gd name="T25" fmla="*/ 2147483647 h 20"/>
              <a:gd name="T26" fmla="*/ 2147483647 w 28"/>
              <a:gd name="T27" fmla="*/ 2147483647 h 20"/>
              <a:gd name="T28" fmla="*/ 2147483647 w 28"/>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solidFill>
            <a:srgbClr val="B2B2B2"/>
          </a:solidFill>
          <a:ln w="3175" cap="rnd">
            <a:solidFill>
              <a:srgbClr val="B2B2B2"/>
            </a:solidFill>
            <a:round/>
            <a:headEnd/>
            <a:tailEnd/>
          </a:ln>
        </p:spPr>
        <p:txBody>
          <a:bodyPr/>
          <a:lstStyle/>
          <a:p>
            <a:endParaRPr lang="en-US"/>
          </a:p>
        </p:txBody>
      </p:sp>
      <p:sp>
        <p:nvSpPr>
          <p:cNvPr id="34771" name="Freeform 998"/>
          <p:cNvSpPr>
            <a:spLocks noChangeAspect="1"/>
          </p:cNvSpPr>
          <p:nvPr/>
        </p:nvSpPr>
        <p:spPr bwMode="auto">
          <a:xfrm>
            <a:off x="2905125" y="2914650"/>
            <a:ext cx="61913" cy="28575"/>
          </a:xfrm>
          <a:custGeom>
            <a:avLst/>
            <a:gdLst>
              <a:gd name="T0" fmla="*/ 2147483647 w 33"/>
              <a:gd name="T1" fmla="*/ 2147483647 h 15"/>
              <a:gd name="T2" fmla="*/ 2147483647 w 33"/>
              <a:gd name="T3" fmla="*/ 0 h 15"/>
              <a:gd name="T4" fmla="*/ 2147483647 w 33"/>
              <a:gd name="T5" fmla="*/ 2147483647 h 15"/>
              <a:gd name="T6" fmla="*/ 2147483647 w 33"/>
              <a:gd name="T7" fmla="*/ 2147483647 h 15"/>
              <a:gd name="T8" fmla="*/ 2147483647 w 33"/>
              <a:gd name="T9" fmla="*/ 2147483647 h 15"/>
              <a:gd name="T10" fmla="*/ 2147483647 w 33"/>
              <a:gd name="T11" fmla="*/ 2147483647 h 15"/>
              <a:gd name="T12" fmla="*/ 2147483647 w 33"/>
              <a:gd name="T13" fmla="*/ 2147483647 h 15"/>
              <a:gd name="T14" fmla="*/ 2147483647 w 33"/>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solidFill>
            <a:srgbClr val="B2B2B2"/>
          </a:solidFill>
          <a:ln w="3175" cap="rnd">
            <a:solidFill>
              <a:srgbClr val="B2B2B2"/>
            </a:solidFill>
            <a:round/>
            <a:headEnd/>
            <a:tailEnd/>
          </a:ln>
        </p:spPr>
        <p:txBody>
          <a:bodyPr/>
          <a:lstStyle/>
          <a:p>
            <a:endParaRPr lang="en-US"/>
          </a:p>
        </p:txBody>
      </p:sp>
      <p:sp>
        <p:nvSpPr>
          <p:cNvPr id="34772" name="Freeform 999"/>
          <p:cNvSpPr>
            <a:spLocks noChangeAspect="1"/>
          </p:cNvSpPr>
          <p:nvPr/>
        </p:nvSpPr>
        <p:spPr bwMode="auto">
          <a:xfrm>
            <a:off x="2951163" y="2982913"/>
            <a:ext cx="12700" cy="17462"/>
          </a:xfrm>
          <a:custGeom>
            <a:avLst/>
            <a:gdLst>
              <a:gd name="T0" fmla="*/ 2147483647 w 6"/>
              <a:gd name="T1" fmla="*/ 2147483647 h 9"/>
              <a:gd name="T2" fmla="*/ 0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773" name="Freeform 1000"/>
          <p:cNvSpPr>
            <a:spLocks noChangeAspect="1"/>
          </p:cNvSpPr>
          <p:nvPr/>
        </p:nvSpPr>
        <p:spPr bwMode="auto">
          <a:xfrm>
            <a:off x="3011488" y="2862263"/>
            <a:ext cx="153987" cy="160337"/>
          </a:xfrm>
          <a:custGeom>
            <a:avLst/>
            <a:gdLst>
              <a:gd name="T0" fmla="*/ 2147483647 w 83"/>
              <a:gd name="T1" fmla="*/ 2147483647 h 88"/>
              <a:gd name="T2" fmla="*/ 2147483647 w 83"/>
              <a:gd name="T3" fmla="*/ 2147483647 h 88"/>
              <a:gd name="T4" fmla="*/ 2147483647 w 83"/>
              <a:gd name="T5" fmla="*/ 2147483647 h 88"/>
              <a:gd name="T6" fmla="*/ 2147483647 w 83"/>
              <a:gd name="T7" fmla="*/ 2147483647 h 88"/>
              <a:gd name="T8" fmla="*/ 2147483647 w 83"/>
              <a:gd name="T9" fmla="*/ 2147483647 h 88"/>
              <a:gd name="T10" fmla="*/ 2147483647 w 83"/>
              <a:gd name="T11" fmla="*/ 2147483647 h 88"/>
              <a:gd name="T12" fmla="*/ 2147483647 w 83"/>
              <a:gd name="T13" fmla="*/ 2147483647 h 88"/>
              <a:gd name="T14" fmla="*/ 2147483647 w 83"/>
              <a:gd name="T15" fmla="*/ 2147483647 h 88"/>
              <a:gd name="T16" fmla="*/ 2147483647 w 83"/>
              <a:gd name="T17" fmla="*/ 2147483647 h 88"/>
              <a:gd name="T18" fmla="*/ 2147483647 w 83"/>
              <a:gd name="T19" fmla="*/ 2147483647 h 88"/>
              <a:gd name="T20" fmla="*/ 2147483647 w 83"/>
              <a:gd name="T21" fmla="*/ 2147483647 h 88"/>
              <a:gd name="T22" fmla="*/ 2147483647 w 83"/>
              <a:gd name="T23" fmla="*/ 2147483647 h 88"/>
              <a:gd name="T24" fmla="*/ 2147483647 w 83"/>
              <a:gd name="T25" fmla="*/ 2147483647 h 88"/>
              <a:gd name="T26" fmla="*/ 2147483647 w 83"/>
              <a:gd name="T27" fmla="*/ 2147483647 h 88"/>
              <a:gd name="T28" fmla="*/ 2147483647 w 83"/>
              <a:gd name="T29" fmla="*/ 2147483647 h 88"/>
              <a:gd name="T30" fmla="*/ 2147483647 w 83"/>
              <a:gd name="T31" fmla="*/ 2147483647 h 88"/>
              <a:gd name="T32" fmla="*/ 2147483647 w 83"/>
              <a:gd name="T33" fmla="*/ 2147483647 h 88"/>
              <a:gd name="T34" fmla="*/ 2147483647 w 83"/>
              <a:gd name="T35" fmla="*/ 2147483647 h 88"/>
              <a:gd name="T36" fmla="*/ 2147483647 w 83"/>
              <a:gd name="T37" fmla="*/ 2147483647 h 88"/>
              <a:gd name="T38" fmla="*/ 2147483647 w 83"/>
              <a:gd name="T39" fmla="*/ 2147483647 h 88"/>
              <a:gd name="T40" fmla="*/ 2147483647 w 83"/>
              <a:gd name="T41" fmla="*/ 2147483647 h 88"/>
              <a:gd name="T42" fmla="*/ 2147483647 w 83"/>
              <a:gd name="T43" fmla="*/ 2147483647 h 88"/>
              <a:gd name="T44" fmla="*/ 2147483647 w 83"/>
              <a:gd name="T45" fmla="*/ 2147483647 h 88"/>
              <a:gd name="T46" fmla="*/ 2147483647 w 83"/>
              <a:gd name="T47" fmla="*/ 2147483647 h 88"/>
              <a:gd name="T48" fmla="*/ 2147483647 w 83"/>
              <a:gd name="T49" fmla="*/ 2147483647 h 88"/>
              <a:gd name="T50" fmla="*/ 2147483647 w 83"/>
              <a:gd name="T51" fmla="*/ 2147483647 h 88"/>
              <a:gd name="T52" fmla="*/ 2147483647 w 83"/>
              <a:gd name="T53" fmla="*/ 2147483647 h 88"/>
              <a:gd name="T54" fmla="*/ 2147483647 w 83"/>
              <a:gd name="T55" fmla="*/ 2147483647 h 88"/>
              <a:gd name="T56" fmla="*/ 2147483647 w 83"/>
              <a:gd name="T57" fmla="*/ 2147483647 h 88"/>
              <a:gd name="T58" fmla="*/ 2147483647 w 83"/>
              <a:gd name="T59" fmla="*/ 2147483647 h 88"/>
              <a:gd name="T60" fmla="*/ 2147483647 w 83"/>
              <a:gd name="T61" fmla="*/ 2147483647 h 88"/>
              <a:gd name="T62" fmla="*/ 2147483647 w 83"/>
              <a:gd name="T63" fmla="*/ 2147483647 h 88"/>
              <a:gd name="T64" fmla="*/ 2147483647 w 83"/>
              <a:gd name="T65" fmla="*/ 2147483647 h 88"/>
              <a:gd name="T66" fmla="*/ 2147483647 w 83"/>
              <a:gd name="T67" fmla="*/ 2147483647 h 88"/>
              <a:gd name="T68" fmla="*/ 2147483647 w 83"/>
              <a:gd name="T69" fmla="*/ 2147483647 h 88"/>
              <a:gd name="T70" fmla="*/ 2147483647 w 83"/>
              <a:gd name="T71" fmla="*/ 2147483647 h 88"/>
              <a:gd name="T72" fmla="*/ 2147483647 w 83"/>
              <a:gd name="T73" fmla="*/ 2147483647 h 88"/>
              <a:gd name="T74" fmla="*/ 2147483647 w 83"/>
              <a:gd name="T75" fmla="*/ 2147483647 h 88"/>
              <a:gd name="T76" fmla="*/ 2147483647 w 83"/>
              <a:gd name="T77" fmla="*/ 2147483647 h 88"/>
              <a:gd name="T78" fmla="*/ 2147483647 w 83"/>
              <a:gd name="T79" fmla="*/ 2147483647 h 88"/>
              <a:gd name="T80" fmla="*/ 2147483647 w 83"/>
              <a:gd name="T81" fmla="*/ 2147483647 h 88"/>
              <a:gd name="T82" fmla="*/ 2147483647 w 83"/>
              <a:gd name="T83" fmla="*/ 2147483647 h 88"/>
              <a:gd name="T84" fmla="*/ 2147483647 w 83"/>
              <a:gd name="T85" fmla="*/ 2147483647 h 88"/>
              <a:gd name="T86" fmla="*/ 2147483647 w 83"/>
              <a:gd name="T87" fmla="*/ 2147483647 h 88"/>
              <a:gd name="T88" fmla="*/ 0 w 83"/>
              <a:gd name="T89" fmla="*/ 2147483647 h 88"/>
              <a:gd name="T90" fmla="*/ 2147483647 w 83"/>
              <a:gd name="T91" fmla="*/ 2147483647 h 88"/>
              <a:gd name="T92" fmla="*/ 2147483647 w 83"/>
              <a:gd name="T93" fmla="*/ 2147483647 h 88"/>
              <a:gd name="T94" fmla="*/ 2147483647 w 83"/>
              <a:gd name="T95" fmla="*/ 2147483647 h 88"/>
              <a:gd name="T96" fmla="*/ 2147483647 w 83"/>
              <a:gd name="T97" fmla="*/ 2147483647 h 88"/>
              <a:gd name="T98" fmla="*/ 2147483647 w 83"/>
              <a:gd name="T99" fmla="*/ 2147483647 h 88"/>
              <a:gd name="T100" fmla="*/ 2147483647 w 83"/>
              <a:gd name="T101" fmla="*/ 2147483647 h 88"/>
              <a:gd name="T102" fmla="*/ 2147483647 w 83"/>
              <a:gd name="T103" fmla="*/ 2147483647 h 88"/>
              <a:gd name="T104" fmla="*/ 2147483647 w 83"/>
              <a:gd name="T105" fmla="*/ 2147483647 h 88"/>
              <a:gd name="T106" fmla="*/ 2147483647 w 83"/>
              <a:gd name="T107" fmla="*/ 2147483647 h 88"/>
              <a:gd name="T108" fmla="*/ 2147483647 w 83"/>
              <a:gd name="T109" fmla="*/ 2147483647 h 88"/>
              <a:gd name="T110" fmla="*/ 2147483647 w 83"/>
              <a:gd name="T111" fmla="*/ 2147483647 h 88"/>
              <a:gd name="T112" fmla="*/ 2147483647 w 83"/>
              <a:gd name="T113" fmla="*/ 2147483647 h 88"/>
              <a:gd name="T114" fmla="*/ 2147483647 w 83"/>
              <a:gd name="T115" fmla="*/ 2147483647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solidFill>
            <a:srgbClr val="B2B2B2"/>
          </a:solidFill>
          <a:ln w="3175" cap="rnd">
            <a:solidFill>
              <a:srgbClr val="B2B2B2"/>
            </a:solidFill>
            <a:round/>
            <a:headEnd/>
            <a:tailEnd/>
          </a:ln>
        </p:spPr>
        <p:txBody>
          <a:bodyPr/>
          <a:lstStyle/>
          <a:p>
            <a:endParaRPr lang="en-US"/>
          </a:p>
        </p:txBody>
      </p:sp>
      <p:sp>
        <p:nvSpPr>
          <p:cNvPr id="34774" name="Freeform 1001"/>
          <p:cNvSpPr>
            <a:spLocks noChangeAspect="1"/>
          </p:cNvSpPr>
          <p:nvPr/>
        </p:nvSpPr>
        <p:spPr bwMode="auto">
          <a:xfrm>
            <a:off x="2663825" y="3190875"/>
            <a:ext cx="46038" cy="17463"/>
          </a:xfrm>
          <a:custGeom>
            <a:avLst/>
            <a:gdLst>
              <a:gd name="T0" fmla="*/ 2147483647 w 25"/>
              <a:gd name="T1" fmla="*/ 2147483647 h 10"/>
              <a:gd name="T2" fmla="*/ 2147483647 w 25"/>
              <a:gd name="T3" fmla="*/ 2147483647 h 10"/>
              <a:gd name="T4" fmla="*/ 2147483647 w 25"/>
              <a:gd name="T5" fmla="*/ 2147483647 h 10"/>
              <a:gd name="T6" fmla="*/ 2147483647 w 25"/>
              <a:gd name="T7" fmla="*/ 2147483647 h 10"/>
              <a:gd name="T8" fmla="*/ 2147483647 w 25"/>
              <a:gd name="T9" fmla="*/ 2147483647 h 10"/>
              <a:gd name="T10" fmla="*/ 2147483647 w 25"/>
              <a:gd name="T11" fmla="*/ 2147483647 h 10"/>
              <a:gd name="T12" fmla="*/ 2147483647 w 25"/>
              <a:gd name="T13" fmla="*/ 2147483647 h 10"/>
              <a:gd name="T14" fmla="*/ 2147483647 w 25"/>
              <a:gd name="T15" fmla="*/ 2147483647 h 10"/>
              <a:gd name="T16" fmla="*/ 2147483647 w 25"/>
              <a:gd name="T17" fmla="*/ 2147483647 h 10"/>
              <a:gd name="T18" fmla="*/ 2147483647 w 25"/>
              <a:gd name="T19" fmla="*/ 2147483647 h 10"/>
              <a:gd name="T20" fmla="*/ 2147483647 w 25"/>
              <a:gd name="T21" fmla="*/ 2147483647 h 10"/>
              <a:gd name="T22" fmla="*/ 2147483647 w 25"/>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solidFill>
            <a:srgbClr val="B2B2B2"/>
          </a:solidFill>
          <a:ln w="3175" cap="rnd">
            <a:solidFill>
              <a:srgbClr val="B2B2B2"/>
            </a:solidFill>
            <a:round/>
            <a:headEnd/>
            <a:tailEnd/>
          </a:ln>
        </p:spPr>
        <p:txBody>
          <a:bodyPr/>
          <a:lstStyle/>
          <a:p>
            <a:endParaRPr lang="en-US"/>
          </a:p>
        </p:txBody>
      </p:sp>
      <p:sp>
        <p:nvSpPr>
          <p:cNvPr id="34775" name="Freeform 1002"/>
          <p:cNvSpPr>
            <a:spLocks noChangeAspect="1"/>
          </p:cNvSpPr>
          <p:nvPr/>
        </p:nvSpPr>
        <p:spPr bwMode="auto">
          <a:xfrm>
            <a:off x="2592388" y="2697163"/>
            <a:ext cx="26987" cy="28575"/>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0 h 15"/>
              <a:gd name="T16" fmla="*/ 2147483647 w 15"/>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solidFill>
            <a:srgbClr val="B2B2B2"/>
          </a:solidFill>
          <a:ln w="3175" cap="rnd">
            <a:solidFill>
              <a:srgbClr val="B2B2B2"/>
            </a:solidFill>
            <a:round/>
            <a:headEnd/>
            <a:tailEnd/>
          </a:ln>
        </p:spPr>
        <p:txBody>
          <a:bodyPr/>
          <a:lstStyle/>
          <a:p>
            <a:endParaRPr lang="en-US"/>
          </a:p>
        </p:txBody>
      </p:sp>
      <p:sp>
        <p:nvSpPr>
          <p:cNvPr id="34776" name="Freeform 1003"/>
          <p:cNvSpPr>
            <a:spLocks noChangeAspect="1"/>
          </p:cNvSpPr>
          <p:nvPr/>
        </p:nvSpPr>
        <p:spPr bwMode="auto">
          <a:xfrm>
            <a:off x="2533650" y="2809875"/>
            <a:ext cx="28575" cy="17463"/>
          </a:xfrm>
          <a:custGeom>
            <a:avLst/>
            <a:gdLst>
              <a:gd name="T0" fmla="*/ 2147483647 w 15"/>
              <a:gd name="T1" fmla="*/ 2147483647 h 9"/>
              <a:gd name="T2" fmla="*/ 2147483647 w 15"/>
              <a:gd name="T3" fmla="*/ 2147483647 h 9"/>
              <a:gd name="T4" fmla="*/ 2147483647 w 15"/>
              <a:gd name="T5" fmla="*/ 2147483647 h 9"/>
              <a:gd name="T6" fmla="*/ 2147483647 w 15"/>
              <a:gd name="T7" fmla="*/ 2147483647 h 9"/>
              <a:gd name="T8" fmla="*/ 2147483647 w 15"/>
              <a:gd name="T9" fmla="*/ 2147483647 h 9"/>
              <a:gd name="T10" fmla="*/ 2147483647 w 15"/>
              <a:gd name="T11" fmla="*/ 2147483647 h 9"/>
              <a:gd name="T12" fmla="*/ 2147483647 w 15"/>
              <a:gd name="T13" fmla="*/ 0 h 9"/>
              <a:gd name="T14" fmla="*/ 2147483647 w 15"/>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solidFill>
            <a:srgbClr val="B2B2B2"/>
          </a:solidFill>
          <a:ln w="3175" cap="rnd">
            <a:solidFill>
              <a:srgbClr val="B2B2B2"/>
            </a:solidFill>
            <a:round/>
            <a:headEnd/>
            <a:tailEnd/>
          </a:ln>
        </p:spPr>
        <p:txBody>
          <a:bodyPr/>
          <a:lstStyle/>
          <a:p>
            <a:endParaRPr lang="en-US"/>
          </a:p>
        </p:txBody>
      </p:sp>
      <p:sp>
        <p:nvSpPr>
          <p:cNvPr id="34777" name="Freeform 1004"/>
          <p:cNvSpPr>
            <a:spLocks noChangeAspect="1"/>
          </p:cNvSpPr>
          <p:nvPr/>
        </p:nvSpPr>
        <p:spPr bwMode="auto">
          <a:xfrm>
            <a:off x="2868613" y="2549525"/>
            <a:ext cx="14287" cy="17463"/>
          </a:xfrm>
          <a:custGeom>
            <a:avLst/>
            <a:gdLst>
              <a:gd name="T0" fmla="*/ 2147483647 w 8"/>
              <a:gd name="T1" fmla="*/ 0 h 9"/>
              <a:gd name="T2" fmla="*/ 2147483647 w 8"/>
              <a:gd name="T3" fmla="*/ 2147483647 h 9"/>
              <a:gd name="T4" fmla="*/ 2147483647 w 8"/>
              <a:gd name="T5" fmla="*/ 2147483647 h 9"/>
              <a:gd name="T6" fmla="*/ 2147483647 w 8"/>
              <a:gd name="T7" fmla="*/ 2147483647 h 9"/>
              <a:gd name="T8" fmla="*/ 2147483647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solidFill>
            <a:srgbClr val="B2B2B2"/>
          </a:solidFill>
          <a:ln w="3175" cap="rnd">
            <a:solidFill>
              <a:srgbClr val="B2B2B2"/>
            </a:solidFill>
            <a:round/>
            <a:headEnd/>
            <a:tailEnd/>
          </a:ln>
        </p:spPr>
        <p:txBody>
          <a:bodyPr/>
          <a:lstStyle/>
          <a:p>
            <a:endParaRPr lang="en-US"/>
          </a:p>
        </p:txBody>
      </p:sp>
      <p:sp>
        <p:nvSpPr>
          <p:cNvPr id="34778" name="Freeform 1005"/>
          <p:cNvSpPr>
            <a:spLocks noChangeAspect="1"/>
          </p:cNvSpPr>
          <p:nvPr/>
        </p:nvSpPr>
        <p:spPr bwMode="auto">
          <a:xfrm>
            <a:off x="2941638" y="2513013"/>
            <a:ext cx="9525" cy="15875"/>
          </a:xfrm>
          <a:custGeom>
            <a:avLst/>
            <a:gdLst>
              <a:gd name="T0" fmla="*/ 0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0 w 6"/>
              <a:gd name="T13" fmla="*/ 2147483647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2"/>
                </a:moveTo>
                <a:cubicBezTo>
                  <a:pt x="0" y="4"/>
                  <a:pt x="1" y="7"/>
                  <a:pt x="3" y="8"/>
                </a:cubicBezTo>
                <a:cubicBezTo>
                  <a:pt x="4" y="9"/>
                  <a:pt x="5" y="7"/>
                  <a:pt x="6" y="6"/>
                </a:cubicBezTo>
                <a:cubicBezTo>
                  <a:pt x="6" y="5"/>
                  <a:pt x="6" y="4"/>
                  <a:pt x="6" y="3"/>
                </a:cubicBezTo>
                <a:cubicBezTo>
                  <a:pt x="6" y="2"/>
                  <a:pt x="5" y="1"/>
                  <a:pt x="4" y="1"/>
                </a:cubicBezTo>
                <a:cubicBezTo>
                  <a:pt x="3" y="0"/>
                  <a:pt x="2" y="0"/>
                  <a:pt x="1" y="1"/>
                </a:cubicBezTo>
                <a:cubicBezTo>
                  <a:pt x="1" y="1"/>
                  <a:pt x="0" y="1"/>
                  <a:pt x="0" y="2"/>
                </a:cubicBezTo>
                <a:close/>
              </a:path>
            </a:pathLst>
          </a:custGeom>
          <a:solidFill>
            <a:srgbClr val="B2B2B2"/>
          </a:solidFill>
          <a:ln w="3175" cap="rnd">
            <a:solidFill>
              <a:srgbClr val="B2B2B2"/>
            </a:solidFill>
            <a:round/>
            <a:headEnd/>
            <a:tailEnd/>
          </a:ln>
        </p:spPr>
        <p:txBody>
          <a:bodyPr/>
          <a:lstStyle/>
          <a:p>
            <a:endParaRPr lang="en-US"/>
          </a:p>
        </p:txBody>
      </p:sp>
      <p:sp>
        <p:nvSpPr>
          <p:cNvPr id="34779" name="Freeform 1006"/>
          <p:cNvSpPr>
            <a:spLocks noChangeAspect="1"/>
          </p:cNvSpPr>
          <p:nvPr/>
        </p:nvSpPr>
        <p:spPr bwMode="auto">
          <a:xfrm>
            <a:off x="2697163" y="2444750"/>
            <a:ext cx="14287" cy="9525"/>
          </a:xfrm>
          <a:custGeom>
            <a:avLst/>
            <a:gdLst>
              <a:gd name="T0" fmla="*/ 2147483647 w 8"/>
              <a:gd name="T1" fmla="*/ 0 h 6"/>
              <a:gd name="T2" fmla="*/ 0 w 8"/>
              <a:gd name="T3" fmla="*/ 2147483647 h 6"/>
              <a:gd name="T4" fmla="*/ 2147483647 w 8"/>
              <a:gd name="T5" fmla="*/ 2147483647 h 6"/>
              <a:gd name="T6" fmla="*/ 2147483647 w 8"/>
              <a:gd name="T7" fmla="*/ 2147483647 h 6"/>
              <a:gd name="T8" fmla="*/ 214748364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0"/>
                </a:moveTo>
                <a:cubicBezTo>
                  <a:pt x="0" y="0"/>
                  <a:pt x="0" y="1"/>
                  <a:pt x="0" y="2"/>
                </a:cubicBezTo>
                <a:cubicBezTo>
                  <a:pt x="2" y="4"/>
                  <a:pt x="3" y="6"/>
                  <a:pt x="6" y="6"/>
                </a:cubicBezTo>
                <a:cubicBezTo>
                  <a:pt x="7" y="6"/>
                  <a:pt x="8" y="2"/>
                  <a:pt x="7" y="1"/>
                </a:cubicBezTo>
                <a:cubicBezTo>
                  <a:pt x="6" y="0"/>
                  <a:pt x="3"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780" name="Freeform 1007"/>
          <p:cNvSpPr>
            <a:spLocks noChangeAspect="1"/>
          </p:cNvSpPr>
          <p:nvPr/>
        </p:nvSpPr>
        <p:spPr bwMode="auto">
          <a:xfrm>
            <a:off x="2670175" y="2449513"/>
            <a:ext cx="19050" cy="15875"/>
          </a:xfrm>
          <a:custGeom>
            <a:avLst/>
            <a:gdLst>
              <a:gd name="T0" fmla="*/ 2147483647 w 11"/>
              <a:gd name="T1" fmla="*/ 0 h 9"/>
              <a:gd name="T2" fmla="*/ 0 w 11"/>
              <a:gd name="T3" fmla="*/ 2147483647 h 9"/>
              <a:gd name="T4" fmla="*/ 2147483647 w 11"/>
              <a:gd name="T5" fmla="*/ 2147483647 h 9"/>
              <a:gd name="T6" fmla="*/ 2147483647 w 11"/>
              <a:gd name="T7" fmla="*/ 2147483647 h 9"/>
              <a:gd name="T8" fmla="*/ 2147483647 w 11"/>
              <a:gd name="T9" fmla="*/ 2147483647 h 9"/>
              <a:gd name="T10" fmla="*/ 2147483647 w 11"/>
              <a:gd name="T11" fmla="*/ 0 h 9"/>
              <a:gd name="T12" fmla="*/ 2147483647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2" y="0"/>
                </a:moveTo>
                <a:cubicBezTo>
                  <a:pt x="1" y="1"/>
                  <a:pt x="0" y="1"/>
                  <a:pt x="0" y="2"/>
                </a:cubicBezTo>
                <a:cubicBezTo>
                  <a:pt x="2" y="5"/>
                  <a:pt x="3" y="8"/>
                  <a:pt x="6" y="9"/>
                </a:cubicBezTo>
                <a:cubicBezTo>
                  <a:pt x="8" y="9"/>
                  <a:pt x="10" y="7"/>
                  <a:pt x="11" y="6"/>
                </a:cubicBezTo>
                <a:cubicBezTo>
                  <a:pt x="11" y="5"/>
                  <a:pt x="11" y="3"/>
                  <a:pt x="10" y="1"/>
                </a:cubicBezTo>
                <a:cubicBezTo>
                  <a:pt x="10" y="0"/>
                  <a:pt x="8" y="0"/>
                  <a:pt x="6" y="0"/>
                </a:cubicBezTo>
                <a:cubicBezTo>
                  <a:pt x="5" y="0"/>
                  <a:pt x="3"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781" name="Freeform 1008"/>
          <p:cNvSpPr>
            <a:spLocks noChangeAspect="1"/>
          </p:cNvSpPr>
          <p:nvPr/>
        </p:nvSpPr>
        <p:spPr bwMode="auto">
          <a:xfrm>
            <a:off x="2624138" y="2487613"/>
            <a:ext cx="20637" cy="33337"/>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2147483647 h 18"/>
              <a:gd name="T10" fmla="*/ 2147483647 w 12"/>
              <a:gd name="T11" fmla="*/ 2147483647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solidFill>
            <a:srgbClr val="B2B2B2"/>
          </a:solidFill>
          <a:ln w="3175" cap="rnd">
            <a:solidFill>
              <a:srgbClr val="B2B2B2"/>
            </a:solidFill>
            <a:round/>
            <a:headEnd/>
            <a:tailEnd/>
          </a:ln>
        </p:spPr>
        <p:txBody>
          <a:bodyPr/>
          <a:lstStyle/>
          <a:p>
            <a:endParaRPr lang="en-US"/>
          </a:p>
        </p:txBody>
      </p:sp>
      <p:sp>
        <p:nvSpPr>
          <p:cNvPr id="34782" name="Freeform 1009"/>
          <p:cNvSpPr>
            <a:spLocks noChangeAspect="1"/>
          </p:cNvSpPr>
          <p:nvPr/>
        </p:nvSpPr>
        <p:spPr bwMode="auto">
          <a:xfrm>
            <a:off x="2549525" y="2471738"/>
            <a:ext cx="46038" cy="30162"/>
          </a:xfrm>
          <a:custGeom>
            <a:avLst/>
            <a:gdLst>
              <a:gd name="T0" fmla="*/ 2147483647 w 25"/>
              <a:gd name="T1" fmla="*/ 0 h 17"/>
              <a:gd name="T2" fmla="*/ 2147483647 w 25"/>
              <a:gd name="T3" fmla="*/ 2147483647 h 17"/>
              <a:gd name="T4" fmla="*/ 2147483647 w 25"/>
              <a:gd name="T5" fmla="*/ 2147483647 h 17"/>
              <a:gd name="T6" fmla="*/ 2147483647 w 25"/>
              <a:gd name="T7" fmla="*/ 2147483647 h 17"/>
              <a:gd name="T8" fmla="*/ 2147483647 w 25"/>
              <a:gd name="T9" fmla="*/ 2147483647 h 17"/>
              <a:gd name="T10" fmla="*/ 2147483647 w 25"/>
              <a:gd name="T11" fmla="*/ 2147483647 h 17"/>
              <a:gd name="T12" fmla="*/ 2147483647 w 25"/>
              <a:gd name="T13" fmla="*/ 2147483647 h 17"/>
              <a:gd name="T14" fmla="*/ 2147483647 w 25"/>
              <a:gd name="T15" fmla="*/ 2147483647 h 17"/>
              <a:gd name="T16" fmla="*/ 2147483647 w 25"/>
              <a:gd name="T17" fmla="*/ 2147483647 h 17"/>
              <a:gd name="T18" fmla="*/ 2147483647 w 25"/>
              <a:gd name="T19" fmla="*/ 2147483647 h 17"/>
              <a:gd name="T20" fmla="*/ 2147483647 w 25"/>
              <a:gd name="T21" fmla="*/ 0 h 17"/>
              <a:gd name="T22" fmla="*/ 2147483647 w 25"/>
              <a:gd name="T23" fmla="*/ 2147483647 h 17"/>
              <a:gd name="T24" fmla="*/ 2147483647 w 25"/>
              <a:gd name="T25" fmla="*/ 2147483647 h 17"/>
              <a:gd name="T26" fmla="*/ 2147483647 w 25"/>
              <a:gd name="T27" fmla="*/ 2147483647 h 17"/>
              <a:gd name="T28" fmla="*/ 2147483647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solidFill>
            <a:srgbClr val="B2B2B2"/>
          </a:solidFill>
          <a:ln w="3175" cap="rnd">
            <a:solidFill>
              <a:srgbClr val="B2B2B2"/>
            </a:solidFill>
            <a:round/>
            <a:headEnd/>
            <a:tailEnd/>
          </a:ln>
        </p:spPr>
        <p:txBody>
          <a:bodyPr/>
          <a:lstStyle/>
          <a:p>
            <a:endParaRPr lang="en-US"/>
          </a:p>
        </p:txBody>
      </p:sp>
      <p:sp>
        <p:nvSpPr>
          <p:cNvPr id="34783" name="Freeform 1010"/>
          <p:cNvSpPr>
            <a:spLocks noChangeAspect="1"/>
          </p:cNvSpPr>
          <p:nvPr/>
        </p:nvSpPr>
        <p:spPr bwMode="auto">
          <a:xfrm>
            <a:off x="2489200" y="2357438"/>
            <a:ext cx="149225" cy="107950"/>
          </a:xfrm>
          <a:custGeom>
            <a:avLst/>
            <a:gdLst>
              <a:gd name="T0" fmla="*/ 2147483647 w 81"/>
              <a:gd name="T1" fmla="*/ 2147483647 h 59"/>
              <a:gd name="T2" fmla="*/ 2147483647 w 81"/>
              <a:gd name="T3" fmla="*/ 2147483647 h 59"/>
              <a:gd name="T4" fmla="*/ 2147483647 w 81"/>
              <a:gd name="T5" fmla="*/ 2147483647 h 59"/>
              <a:gd name="T6" fmla="*/ 2147483647 w 81"/>
              <a:gd name="T7" fmla="*/ 2147483647 h 59"/>
              <a:gd name="T8" fmla="*/ 2147483647 w 81"/>
              <a:gd name="T9" fmla="*/ 2147483647 h 59"/>
              <a:gd name="T10" fmla="*/ 2147483647 w 81"/>
              <a:gd name="T11" fmla="*/ 2147483647 h 59"/>
              <a:gd name="T12" fmla="*/ 2147483647 w 81"/>
              <a:gd name="T13" fmla="*/ 2147483647 h 59"/>
              <a:gd name="T14" fmla="*/ 2147483647 w 81"/>
              <a:gd name="T15" fmla="*/ 2147483647 h 59"/>
              <a:gd name="T16" fmla="*/ 2147483647 w 81"/>
              <a:gd name="T17" fmla="*/ 2147483647 h 59"/>
              <a:gd name="T18" fmla="*/ 2147483647 w 81"/>
              <a:gd name="T19" fmla="*/ 2147483647 h 59"/>
              <a:gd name="T20" fmla="*/ 2147483647 w 81"/>
              <a:gd name="T21" fmla="*/ 2147483647 h 59"/>
              <a:gd name="T22" fmla="*/ 2147483647 w 81"/>
              <a:gd name="T23" fmla="*/ 2147483647 h 59"/>
              <a:gd name="T24" fmla="*/ 2147483647 w 81"/>
              <a:gd name="T25" fmla="*/ 2147483647 h 59"/>
              <a:gd name="T26" fmla="*/ 2147483647 w 81"/>
              <a:gd name="T27" fmla="*/ 2147483647 h 59"/>
              <a:gd name="T28" fmla="*/ 2147483647 w 81"/>
              <a:gd name="T29" fmla="*/ 2147483647 h 59"/>
              <a:gd name="T30" fmla="*/ 2147483647 w 81"/>
              <a:gd name="T31" fmla="*/ 2147483647 h 59"/>
              <a:gd name="T32" fmla="*/ 2147483647 w 81"/>
              <a:gd name="T33" fmla="*/ 2147483647 h 59"/>
              <a:gd name="T34" fmla="*/ 2147483647 w 81"/>
              <a:gd name="T35" fmla="*/ 2147483647 h 59"/>
              <a:gd name="T36" fmla="*/ 2147483647 w 81"/>
              <a:gd name="T37" fmla="*/ 2147483647 h 59"/>
              <a:gd name="T38" fmla="*/ 2147483647 w 81"/>
              <a:gd name="T39" fmla="*/ 2147483647 h 59"/>
              <a:gd name="T40" fmla="*/ 2147483647 w 81"/>
              <a:gd name="T41" fmla="*/ 2147483647 h 59"/>
              <a:gd name="T42" fmla="*/ 2147483647 w 81"/>
              <a:gd name="T43" fmla="*/ 2147483647 h 59"/>
              <a:gd name="T44" fmla="*/ 2147483647 w 81"/>
              <a:gd name="T45" fmla="*/ 2147483647 h 59"/>
              <a:gd name="T46" fmla="*/ 2147483647 w 81"/>
              <a:gd name="T47" fmla="*/ 2147483647 h 59"/>
              <a:gd name="T48" fmla="*/ 2147483647 w 81"/>
              <a:gd name="T49" fmla="*/ 2147483647 h 59"/>
              <a:gd name="T50" fmla="*/ 2147483647 w 81"/>
              <a:gd name="T51" fmla="*/ 2147483647 h 59"/>
              <a:gd name="T52" fmla="*/ 2147483647 w 81"/>
              <a:gd name="T53" fmla="*/ 2147483647 h 59"/>
              <a:gd name="T54" fmla="*/ 2147483647 w 81"/>
              <a:gd name="T55" fmla="*/ 2147483647 h 59"/>
              <a:gd name="T56" fmla="*/ 2147483647 w 81"/>
              <a:gd name="T57" fmla="*/ 2147483647 h 59"/>
              <a:gd name="T58" fmla="*/ 0 w 81"/>
              <a:gd name="T59" fmla="*/ 2147483647 h 59"/>
              <a:gd name="T60" fmla="*/ 2147483647 w 81"/>
              <a:gd name="T61" fmla="*/ 2147483647 h 59"/>
              <a:gd name="T62" fmla="*/ 2147483647 w 81"/>
              <a:gd name="T63" fmla="*/ 2147483647 h 59"/>
              <a:gd name="T64" fmla="*/ 2147483647 w 81"/>
              <a:gd name="T65" fmla="*/ 2147483647 h 59"/>
              <a:gd name="T66" fmla="*/ 2147483647 w 81"/>
              <a:gd name="T67" fmla="*/ 2147483647 h 59"/>
              <a:gd name="T68" fmla="*/ 2147483647 w 81"/>
              <a:gd name="T69" fmla="*/ 2147483647 h 59"/>
              <a:gd name="T70" fmla="*/ 2147483647 w 81"/>
              <a:gd name="T71" fmla="*/ 2147483647 h 59"/>
              <a:gd name="T72" fmla="*/ 2147483647 w 81"/>
              <a:gd name="T73" fmla="*/ 2147483647 h 59"/>
              <a:gd name="T74" fmla="*/ 2147483647 w 81"/>
              <a:gd name="T75" fmla="*/ 2147483647 h 59"/>
              <a:gd name="T76" fmla="*/ 2147483647 w 81"/>
              <a:gd name="T77" fmla="*/ 2147483647 h 59"/>
              <a:gd name="T78" fmla="*/ 2147483647 w 81"/>
              <a:gd name="T79" fmla="*/ 2147483647 h 59"/>
              <a:gd name="T80" fmla="*/ 2147483647 w 81"/>
              <a:gd name="T81" fmla="*/ 2147483647 h 59"/>
              <a:gd name="T82" fmla="*/ 2147483647 w 81"/>
              <a:gd name="T83" fmla="*/ 2147483647 h 59"/>
              <a:gd name="T84" fmla="*/ 2147483647 w 81"/>
              <a:gd name="T85" fmla="*/ 2147483647 h 59"/>
              <a:gd name="T86" fmla="*/ 2147483647 w 81"/>
              <a:gd name="T87" fmla="*/ 2147483647 h 59"/>
              <a:gd name="T88" fmla="*/ 2147483647 w 81"/>
              <a:gd name="T89" fmla="*/ 2147483647 h 59"/>
              <a:gd name="T90" fmla="*/ 2147483647 w 81"/>
              <a:gd name="T91" fmla="*/ 2147483647 h 59"/>
              <a:gd name="T92" fmla="*/ 2147483647 w 81"/>
              <a:gd name="T93" fmla="*/ 2147483647 h 59"/>
              <a:gd name="T94" fmla="*/ 2147483647 w 81"/>
              <a:gd name="T95" fmla="*/ 2147483647 h 59"/>
              <a:gd name="T96" fmla="*/ 2147483647 w 81"/>
              <a:gd name="T97" fmla="*/ 2147483647 h 59"/>
              <a:gd name="T98" fmla="*/ 2147483647 w 81"/>
              <a:gd name="T99" fmla="*/ 2147483647 h 59"/>
              <a:gd name="T100" fmla="*/ 2147483647 w 81"/>
              <a:gd name="T101" fmla="*/ 2147483647 h 59"/>
              <a:gd name="T102" fmla="*/ 2147483647 w 81"/>
              <a:gd name="T103" fmla="*/ 2147483647 h 59"/>
              <a:gd name="T104" fmla="*/ 2147483647 w 81"/>
              <a:gd name="T105" fmla="*/ 2147483647 h 59"/>
              <a:gd name="T106" fmla="*/ 2147483647 w 81"/>
              <a:gd name="T107" fmla="*/ 2147483647 h 59"/>
              <a:gd name="T108" fmla="*/ 2147483647 w 81"/>
              <a:gd name="T109" fmla="*/ 2147483647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solidFill>
            <a:srgbClr val="B2B2B2"/>
          </a:solidFill>
          <a:ln w="3175" cap="rnd">
            <a:solidFill>
              <a:srgbClr val="B2B2B2"/>
            </a:solidFill>
            <a:round/>
            <a:headEnd/>
            <a:tailEnd/>
          </a:ln>
        </p:spPr>
        <p:txBody>
          <a:bodyPr/>
          <a:lstStyle/>
          <a:p>
            <a:endParaRPr lang="en-US"/>
          </a:p>
        </p:txBody>
      </p:sp>
      <p:sp>
        <p:nvSpPr>
          <p:cNvPr id="34784" name="Freeform 1011"/>
          <p:cNvSpPr>
            <a:spLocks noChangeAspect="1"/>
          </p:cNvSpPr>
          <p:nvPr/>
        </p:nvSpPr>
        <p:spPr bwMode="auto">
          <a:xfrm>
            <a:off x="2565400" y="2351088"/>
            <a:ext cx="25400" cy="22225"/>
          </a:xfrm>
          <a:custGeom>
            <a:avLst/>
            <a:gdLst>
              <a:gd name="T0" fmla="*/ 2147483647 w 13"/>
              <a:gd name="T1" fmla="*/ 2147483647 h 11"/>
              <a:gd name="T2" fmla="*/ 2147483647 w 13"/>
              <a:gd name="T3" fmla="*/ 2147483647 h 11"/>
              <a:gd name="T4" fmla="*/ 2147483647 w 13"/>
              <a:gd name="T5" fmla="*/ 2147483647 h 11"/>
              <a:gd name="T6" fmla="*/ 2147483647 w 13"/>
              <a:gd name="T7" fmla="*/ 2147483647 h 11"/>
              <a:gd name="T8" fmla="*/ 2147483647 w 13"/>
              <a:gd name="T9" fmla="*/ 2147483647 h 11"/>
              <a:gd name="T10" fmla="*/ 2147483647 w 13"/>
              <a:gd name="T11" fmla="*/ 2147483647 h 11"/>
              <a:gd name="T12" fmla="*/ 2147483647 w 13"/>
              <a:gd name="T13" fmla="*/ 2147483647 h 11"/>
              <a:gd name="T14" fmla="*/ 2147483647 w 13"/>
              <a:gd name="T15" fmla="*/ 2147483647 h 11"/>
              <a:gd name="T16" fmla="*/ 2147483647 w 13"/>
              <a:gd name="T17" fmla="*/ 2147483647 h 11"/>
              <a:gd name="T18" fmla="*/ 2147483647 w 13"/>
              <a:gd name="T19" fmla="*/ 2147483647 h 11"/>
              <a:gd name="T20" fmla="*/ 2147483647 w 1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85" name="Freeform 1012"/>
          <p:cNvSpPr>
            <a:spLocks noChangeAspect="1"/>
          </p:cNvSpPr>
          <p:nvPr/>
        </p:nvSpPr>
        <p:spPr bwMode="auto">
          <a:xfrm>
            <a:off x="2525713" y="2268538"/>
            <a:ext cx="15875" cy="23812"/>
          </a:xfrm>
          <a:custGeom>
            <a:avLst/>
            <a:gdLst>
              <a:gd name="T0" fmla="*/ 2147483647 w 7"/>
              <a:gd name="T1" fmla="*/ 0 h 14"/>
              <a:gd name="T2" fmla="*/ 2147483647 w 7"/>
              <a:gd name="T3" fmla="*/ 2147483647 h 14"/>
              <a:gd name="T4" fmla="*/ 2147483647 w 7"/>
              <a:gd name="T5" fmla="*/ 2147483647 h 14"/>
              <a:gd name="T6" fmla="*/ 2147483647 w 7"/>
              <a:gd name="T7" fmla="*/ 2147483647 h 14"/>
              <a:gd name="T8" fmla="*/ 2147483647 w 7"/>
              <a:gd name="T9" fmla="*/ 2147483647 h 14"/>
              <a:gd name="T10" fmla="*/ 2147483647 w 7"/>
              <a:gd name="T11" fmla="*/ 2147483647 h 14"/>
              <a:gd name="T12" fmla="*/ 0 w 7"/>
              <a:gd name="T13" fmla="*/ 2147483647 h 14"/>
              <a:gd name="T14" fmla="*/ 2147483647 w 7"/>
              <a:gd name="T15" fmla="*/ 2147483647 h 14"/>
              <a:gd name="T16" fmla="*/ 2147483647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4" y="0"/>
                </a:moveTo>
                <a:cubicBezTo>
                  <a:pt x="5" y="0"/>
                  <a:pt x="6" y="2"/>
                  <a:pt x="6" y="3"/>
                </a:cubicBezTo>
                <a:cubicBezTo>
                  <a:pt x="7" y="6"/>
                  <a:pt x="7" y="8"/>
                  <a:pt x="6" y="11"/>
                </a:cubicBezTo>
                <a:cubicBezTo>
                  <a:pt x="6" y="12"/>
                  <a:pt x="5" y="14"/>
                  <a:pt x="4" y="14"/>
                </a:cubicBezTo>
                <a:cubicBezTo>
                  <a:pt x="3" y="14"/>
                  <a:pt x="2" y="13"/>
                  <a:pt x="2" y="12"/>
                </a:cubicBezTo>
                <a:cubicBezTo>
                  <a:pt x="1" y="10"/>
                  <a:pt x="2" y="9"/>
                  <a:pt x="2" y="8"/>
                </a:cubicBezTo>
                <a:cubicBezTo>
                  <a:pt x="1" y="7"/>
                  <a:pt x="0" y="6"/>
                  <a:pt x="0" y="4"/>
                </a:cubicBezTo>
                <a:cubicBezTo>
                  <a:pt x="0" y="3"/>
                  <a:pt x="1" y="3"/>
                  <a:pt x="2" y="2"/>
                </a:cubicBezTo>
                <a:cubicBezTo>
                  <a:pt x="3" y="2"/>
                  <a:pt x="3"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786" name="Freeform 1013"/>
          <p:cNvSpPr>
            <a:spLocks noChangeAspect="1"/>
          </p:cNvSpPr>
          <p:nvPr/>
        </p:nvSpPr>
        <p:spPr bwMode="auto">
          <a:xfrm>
            <a:off x="2276475" y="2200275"/>
            <a:ext cx="92075" cy="63500"/>
          </a:xfrm>
          <a:custGeom>
            <a:avLst/>
            <a:gdLst>
              <a:gd name="T0" fmla="*/ 2147483647 w 49"/>
              <a:gd name="T1" fmla="*/ 2147483647 h 35"/>
              <a:gd name="T2" fmla="*/ 2147483647 w 49"/>
              <a:gd name="T3" fmla="*/ 2147483647 h 35"/>
              <a:gd name="T4" fmla="*/ 2147483647 w 49"/>
              <a:gd name="T5" fmla="*/ 2147483647 h 35"/>
              <a:gd name="T6" fmla="*/ 2147483647 w 49"/>
              <a:gd name="T7" fmla="*/ 2147483647 h 35"/>
              <a:gd name="T8" fmla="*/ 2147483647 w 49"/>
              <a:gd name="T9" fmla="*/ 2147483647 h 35"/>
              <a:gd name="T10" fmla="*/ 2147483647 w 49"/>
              <a:gd name="T11" fmla="*/ 2147483647 h 35"/>
              <a:gd name="T12" fmla="*/ 2147483647 w 49"/>
              <a:gd name="T13" fmla="*/ 2147483647 h 35"/>
              <a:gd name="T14" fmla="*/ 2147483647 w 49"/>
              <a:gd name="T15" fmla="*/ 2147483647 h 35"/>
              <a:gd name="T16" fmla="*/ 2147483647 w 49"/>
              <a:gd name="T17" fmla="*/ 2147483647 h 35"/>
              <a:gd name="T18" fmla="*/ 2147483647 w 49"/>
              <a:gd name="T19" fmla="*/ 2147483647 h 35"/>
              <a:gd name="T20" fmla="*/ 2147483647 w 49"/>
              <a:gd name="T21" fmla="*/ 2147483647 h 35"/>
              <a:gd name="T22" fmla="*/ 0 w 49"/>
              <a:gd name="T23" fmla="*/ 2147483647 h 35"/>
              <a:gd name="T24" fmla="*/ 2147483647 w 49"/>
              <a:gd name="T25" fmla="*/ 2147483647 h 35"/>
              <a:gd name="T26" fmla="*/ 2147483647 w 49"/>
              <a:gd name="T27" fmla="*/ 2147483647 h 35"/>
              <a:gd name="T28" fmla="*/ 2147483647 w 49"/>
              <a:gd name="T29" fmla="*/ 2147483647 h 35"/>
              <a:gd name="T30" fmla="*/ 2147483647 w 49"/>
              <a:gd name="T31" fmla="*/ 2147483647 h 35"/>
              <a:gd name="T32" fmla="*/ 2147483647 w 49"/>
              <a:gd name="T33" fmla="*/ 2147483647 h 35"/>
              <a:gd name="T34" fmla="*/ 2147483647 w 49"/>
              <a:gd name="T35" fmla="*/ 2147483647 h 35"/>
              <a:gd name="T36" fmla="*/ 2147483647 w 49"/>
              <a:gd name="T37" fmla="*/ 2147483647 h 35"/>
              <a:gd name="T38" fmla="*/ 2147483647 w 49"/>
              <a:gd name="T39" fmla="*/ 2147483647 h 35"/>
              <a:gd name="T40" fmla="*/ 2147483647 w 49"/>
              <a:gd name="T41" fmla="*/ 2147483647 h 35"/>
              <a:gd name="T42" fmla="*/ 2147483647 w 49"/>
              <a:gd name="T43" fmla="*/ 0 h 35"/>
              <a:gd name="T44" fmla="*/ 2147483647 w 49"/>
              <a:gd name="T45" fmla="*/ 2147483647 h 35"/>
              <a:gd name="T46" fmla="*/ 2147483647 w 49"/>
              <a:gd name="T47" fmla="*/ 2147483647 h 35"/>
              <a:gd name="T48" fmla="*/ 2147483647 w 49"/>
              <a:gd name="T49" fmla="*/ 2147483647 h 35"/>
              <a:gd name="T50" fmla="*/ 2147483647 w 49"/>
              <a:gd name="T51" fmla="*/ 2147483647 h 35"/>
              <a:gd name="T52" fmla="*/ 2147483647 w 49"/>
              <a:gd name="T53" fmla="*/ 2147483647 h 35"/>
              <a:gd name="T54" fmla="*/ 2147483647 w 49"/>
              <a:gd name="T55" fmla="*/ 2147483647 h 35"/>
              <a:gd name="T56" fmla="*/ 2147483647 w 49"/>
              <a:gd name="T57" fmla="*/ 2147483647 h 35"/>
              <a:gd name="T58" fmla="*/ 2147483647 w 49"/>
              <a:gd name="T59" fmla="*/ 2147483647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solidFill>
            <a:srgbClr val="B2B2B2"/>
          </a:solidFill>
          <a:ln w="3175" cap="rnd">
            <a:solidFill>
              <a:srgbClr val="B2B2B2"/>
            </a:solidFill>
            <a:round/>
            <a:headEnd/>
            <a:tailEnd/>
          </a:ln>
        </p:spPr>
        <p:txBody>
          <a:bodyPr/>
          <a:lstStyle/>
          <a:p>
            <a:endParaRPr lang="en-US"/>
          </a:p>
        </p:txBody>
      </p:sp>
      <p:sp>
        <p:nvSpPr>
          <p:cNvPr id="34787" name="Freeform 1014"/>
          <p:cNvSpPr>
            <a:spLocks noChangeAspect="1"/>
          </p:cNvSpPr>
          <p:nvPr/>
        </p:nvSpPr>
        <p:spPr bwMode="auto">
          <a:xfrm>
            <a:off x="2357438" y="2211388"/>
            <a:ext cx="11112" cy="17462"/>
          </a:xfrm>
          <a:custGeom>
            <a:avLst/>
            <a:gdLst>
              <a:gd name="T0" fmla="*/ 2147483647 w 7"/>
              <a:gd name="T1" fmla="*/ 2147483647 h 9"/>
              <a:gd name="T2" fmla="*/ 2147483647 w 7"/>
              <a:gd name="T3" fmla="*/ 2147483647 h 9"/>
              <a:gd name="T4" fmla="*/ 2147483647 w 7"/>
              <a:gd name="T5" fmla="*/ 2147483647 h 9"/>
              <a:gd name="T6" fmla="*/ 0 w 7"/>
              <a:gd name="T7" fmla="*/ 2147483647 h 9"/>
              <a:gd name="T8" fmla="*/ 2147483647 w 7"/>
              <a:gd name="T9" fmla="*/ 2147483647 h 9"/>
              <a:gd name="T10" fmla="*/ 2147483647 w 7"/>
              <a:gd name="T11" fmla="*/ 2147483647 h 9"/>
              <a:gd name="T12" fmla="*/ 2147483647 w 7"/>
              <a:gd name="T13" fmla="*/ 2147483647 h 9"/>
              <a:gd name="T14" fmla="*/ 2147483647 w 7"/>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6" y="8"/>
                </a:moveTo>
                <a:cubicBezTo>
                  <a:pt x="7" y="7"/>
                  <a:pt x="7" y="5"/>
                  <a:pt x="6" y="4"/>
                </a:cubicBezTo>
                <a:cubicBezTo>
                  <a:pt x="6" y="2"/>
                  <a:pt x="5" y="1"/>
                  <a:pt x="4" y="1"/>
                </a:cubicBezTo>
                <a:cubicBezTo>
                  <a:pt x="3" y="0"/>
                  <a:pt x="1" y="0"/>
                  <a:pt x="0" y="1"/>
                </a:cubicBezTo>
                <a:cubicBezTo>
                  <a:pt x="0" y="1"/>
                  <a:pt x="1" y="2"/>
                  <a:pt x="1" y="2"/>
                </a:cubicBezTo>
                <a:cubicBezTo>
                  <a:pt x="2" y="3"/>
                  <a:pt x="3" y="3"/>
                  <a:pt x="4" y="5"/>
                </a:cubicBezTo>
                <a:cubicBezTo>
                  <a:pt x="4" y="5"/>
                  <a:pt x="3" y="6"/>
                  <a:pt x="4" y="7"/>
                </a:cubicBezTo>
                <a:cubicBezTo>
                  <a:pt x="4" y="8"/>
                  <a:pt x="5" y="9"/>
                  <a:pt x="6" y="8"/>
                </a:cubicBezTo>
                <a:close/>
              </a:path>
            </a:pathLst>
          </a:custGeom>
          <a:solidFill>
            <a:srgbClr val="B2B2B2"/>
          </a:solidFill>
          <a:ln w="3175" cap="rnd">
            <a:solidFill>
              <a:srgbClr val="B2B2B2"/>
            </a:solidFill>
            <a:round/>
            <a:headEnd/>
            <a:tailEnd/>
          </a:ln>
        </p:spPr>
        <p:txBody>
          <a:bodyPr/>
          <a:lstStyle/>
          <a:p>
            <a:endParaRPr lang="en-US"/>
          </a:p>
        </p:txBody>
      </p:sp>
      <p:sp>
        <p:nvSpPr>
          <p:cNvPr id="34788" name="Freeform 1015"/>
          <p:cNvSpPr>
            <a:spLocks noChangeAspect="1"/>
          </p:cNvSpPr>
          <p:nvPr/>
        </p:nvSpPr>
        <p:spPr bwMode="auto">
          <a:xfrm>
            <a:off x="2254250" y="2236788"/>
            <a:ext cx="11113" cy="17462"/>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4"/>
                  <a:pt x="6" y="5"/>
                </a:cubicBezTo>
                <a:cubicBezTo>
                  <a:pt x="5" y="7"/>
                  <a:pt x="3" y="9"/>
                  <a:pt x="2" y="8"/>
                </a:cubicBezTo>
                <a:cubicBezTo>
                  <a:pt x="0" y="7"/>
                  <a:pt x="1" y="4"/>
                  <a:pt x="2" y="2"/>
                </a:cubicBezTo>
                <a:cubicBezTo>
                  <a:pt x="2" y="1"/>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789" name="Freeform 1016"/>
          <p:cNvSpPr>
            <a:spLocks noChangeAspect="1"/>
          </p:cNvSpPr>
          <p:nvPr/>
        </p:nvSpPr>
        <p:spPr bwMode="auto">
          <a:xfrm>
            <a:off x="2219325" y="2247900"/>
            <a:ext cx="12700" cy="12700"/>
          </a:xfrm>
          <a:custGeom>
            <a:avLst/>
            <a:gdLst>
              <a:gd name="T0" fmla="*/ 2147483647 w 7"/>
              <a:gd name="T1" fmla="*/ 2147483647 h 6"/>
              <a:gd name="T2" fmla="*/ 2147483647 w 7"/>
              <a:gd name="T3" fmla="*/ 2147483647 h 6"/>
              <a:gd name="T4" fmla="*/ 0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6" y="4"/>
                  <a:pt x="5" y="5"/>
                </a:cubicBezTo>
                <a:cubicBezTo>
                  <a:pt x="4" y="6"/>
                  <a:pt x="2" y="5"/>
                  <a:pt x="0" y="4"/>
                </a:cubicBezTo>
                <a:cubicBezTo>
                  <a:pt x="0" y="4"/>
                  <a:pt x="1" y="2"/>
                  <a:pt x="2" y="2"/>
                </a:cubicBezTo>
                <a:cubicBezTo>
                  <a:pt x="3" y="1"/>
                  <a:pt x="5"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790" name="Freeform 1017"/>
          <p:cNvSpPr>
            <a:spLocks noChangeAspect="1"/>
          </p:cNvSpPr>
          <p:nvPr/>
        </p:nvSpPr>
        <p:spPr bwMode="auto">
          <a:xfrm>
            <a:off x="2162175" y="2254250"/>
            <a:ext cx="12700" cy="14288"/>
          </a:xfrm>
          <a:custGeom>
            <a:avLst/>
            <a:gdLst>
              <a:gd name="T0" fmla="*/ 2147483647 w 7"/>
              <a:gd name="T1" fmla="*/ 0 h 6"/>
              <a:gd name="T2" fmla="*/ 2147483647 w 7"/>
              <a:gd name="T3" fmla="*/ 2147483647 h 6"/>
              <a:gd name="T4" fmla="*/ 2147483647 w 7"/>
              <a:gd name="T5" fmla="*/ 2147483647 h 6"/>
              <a:gd name="T6" fmla="*/ 0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0"/>
                </a:moveTo>
                <a:cubicBezTo>
                  <a:pt x="3" y="0"/>
                  <a:pt x="5" y="1"/>
                  <a:pt x="6" y="2"/>
                </a:cubicBezTo>
                <a:cubicBezTo>
                  <a:pt x="7" y="3"/>
                  <a:pt x="5" y="6"/>
                  <a:pt x="4" y="5"/>
                </a:cubicBezTo>
                <a:cubicBezTo>
                  <a:pt x="2" y="5"/>
                  <a:pt x="1" y="3"/>
                  <a:pt x="0" y="1"/>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791" name="Freeform 1018"/>
          <p:cNvSpPr>
            <a:spLocks noChangeAspect="1"/>
          </p:cNvSpPr>
          <p:nvPr/>
        </p:nvSpPr>
        <p:spPr bwMode="auto">
          <a:xfrm>
            <a:off x="2346325" y="2212975"/>
            <a:ext cx="7938" cy="11113"/>
          </a:xfrm>
          <a:custGeom>
            <a:avLst/>
            <a:gdLst>
              <a:gd name="T0" fmla="*/ 0 w 5"/>
              <a:gd name="T1" fmla="*/ 2147483647 h 5"/>
              <a:gd name="T2" fmla="*/ 2147483647 w 5"/>
              <a:gd name="T3" fmla="*/ 2147483647 h 5"/>
              <a:gd name="T4" fmla="*/ 2147483647 w 5"/>
              <a:gd name="T5" fmla="*/ 2147483647 h 5"/>
              <a:gd name="T6" fmla="*/ 0 w 5"/>
              <a:gd name="T7" fmla="*/ 2147483647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1"/>
                </a:moveTo>
                <a:cubicBezTo>
                  <a:pt x="1" y="0"/>
                  <a:pt x="4" y="1"/>
                  <a:pt x="4" y="2"/>
                </a:cubicBezTo>
                <a:cubicBezTo>
                  <a:pt x="5" y="3"/>
                  <a:pt x="4" y="5"/>
                  <a:pt x="3" y="5"/>
                </a:cubicBezTo>
                <a:cubicBezTo>
                  <a:pt x="1" y="4"/>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792" name="Freeform 1019"/>
          <p:cNvSpPr>
            <a:spLocks noChangeAspect="1"/>
          </p:cNvSpPr>
          <p:nvPr/>
        </p:nvSpPr>
        <p:spPr bwMode="auto">
          <a:xfrm>
            <a:off x="1530350" y="2228850"/>
            <a:ext cx="9525" cy="12700"/>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793" name="Freeform 1020"/>
          <p:cNvSpPr>
            <a:spLocks noChangeAspect="1"/>
          </p:cNvSpPr>
          <p:nvPr/>
        </p:nvSpPr>
        <p:spPr bwMode="auto">
          <a:xfrm>
            <a:off x="1539875" y="2227263"/>
            <a:ext cx="12700" cy="15875"/>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794" name="Freeform 1021"/>
          <p:cNvSpPr>
            <a:spLocks noChangeAspect="1"/>
          </p:cNvSpPr>
          <p:nvPr/>
        </p:nvSpPr>
        <p:spPr bwMode="auto">
          <a:xfrm>
            <a:off x="1547813" y="2211388"/>
            <a:ext cx="31750" cy="25400"/>
          </a:xfrm>
          <a:custGeom>
            <a:avLst/>
            <a:gdLst>
              <a:gd name="T0" fmla="*/ 2147483647 w 17"/>
              <a:gd name="T1" fmla="*/ 0 h 14"/>
              <a:gd name="T2" fmla="*/ 2147483647 w 17"/>
              <a:gd name="T3" fmla="*/ 2147483647 h 14"/>
              <a:gd name="T4" fmla="*/ 2147483647 w 17"/>
              <a:gd name="T5" fmla="*/ 2147483647 h 14"/>
              <a:gd name="T6" fmla="*/ 2147483647 w 17"/>
              <a:gd name="T7" fmla="*/ 2147483647 h 14"/>
              <a:gd name="T8" fmla="*/ 2147483647 w 17"/>
              <a:gd name="T9" fmla="*/ 2147483647 h 14"/>
              <a:gd name="T10" fmla="*/ 2147483647 w 17"/>
              <a:gd name="T11" fmla="*/ 2147483647 h 14"/>
              <a:gd name="T12" fmla="*/ 2147483647 w 17"/>
              <a:gd name="T13" fmla="*/ 2147483647 h 14"/>
              <a:gd name="T14" fmla="*/ 2147483647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solidFill>
            <a:srgbClr val="B2B2B2"/>
          </a:solidFill>
          <a:ln w="3175" cap="rnd">
            <a:solidFill>
              <a:srgbClr val="B2B2B2"/>
            </a:solidFill>
            <a:round/>
            <a:headEnd/>
            <a:tailEnd/>
          </a:ln>
        </p:spPr>
        <p:txBody>
          <a:bodyPr/>
          <a:lstStyle/>
          <a:p>
            <a:endParaRPr lang="en-US"/>
          </a:p>
        </p:txBody>
      </p:sp>
      <p:sp>
        <p:nvSpPr>
          <p:cNvPr id="34795" name="Freeform 1022"/>
          <p:cNvSpPr>
            <a:spLocks noChangeAspect="1"/>
          </p:cNvSpPr>
          <p:nvPr/>
        </p:nvSpPr>
        <p:spPr bwMode="auto">
          <a:xfrm>
            <a:off x="2493963" y="2039938"/>
            <a:ext cx="557212" cy="471487"/>
          </a:xfrm>
          <a:custGeom>
            <a:avLst/>
            <a:gdLst>
              <a:gd name="T0" fmla="*/ 2147483647 w 301"/>
              <a:gd name="T1" fmla="*/ 2147483647 h 254"/>
              <a:gd name="T2" fmla="*/ 2147483647 w 301"/>
              <a:gd name="T3" fmla="*/ 2147483647 h 254"/>
              <a:gd name="T4" fmla="*/ 2147483647 w 301"/>
              <a:gd name="T5" fmla="*/ 2147483647 h 254"/>
              <a:gd name="T6" fmla="*/ 2147483647 w 301"/>
              <a:gd name="T7" fmla="*/ 2147483647 h 254"/>
              <a:gd name="T8" fmla="*/ 2147483647 w 301"/>
              <a:gd name="T9" fmla="*/ 2147483647 h 254"/>
              <a:gd name="T10" fmla="*/ 2147483647 w 301"/>
              <a:gd name="T11" fmla="*/ 2147483647 h 254"/>
              <a:gd name="T12" fmla="*/ 2147483647 w 301"/>
              <a:gd name="T13" fmla="*/ 2147483647 h 254"/>
              <a:gd name="T14" fmla="*/ 2147483647 w 301"/>
              <a:gd name="T15" fmla="*/ 2147483647 h 254"/>
              <a:gd name="T16" fmla="*/ 2147483647 w 301"/>
              <a:gd name="T17" fmla="*/ 2147483647 h 254"/>
              <a:gd name="T18" fmla="*/ 2147483647 w 301"/>
              <a:gd name="T19" fmla="*/ 2147483647 h 254"/>
              <a:gd name="T20" fmla="*/ 2147483647 w 301"/>
              <a:gd name="T21" fmla="*/ 2147483647 h 254"/>
              <a:gd name="T22" fmla="*/ 2147483647 w 301"/>
              <a:gd name="T23" fmla="*/ 2147483647 h 254"/>
              <a:gd name="T24" fmla="*/ 2147483647 w 301"/>
              <a:gd name="T25" fmla="*/ 2147483647 h 254"/>
              <a:gd name="T26" fmla="*/ 2147483647 w 301"/>
              <a:gd name="T27" fmla="*/ 2147483647 h 254"/>
              <a:gd name="T28" fmla="*/ 2147483647 w 301"/>
              <a:gd name="T29" fmla="*/ 2147483647 h 254"/>
              <a:gd name="T30" fmla="*/ 2147483647 w 301"/>
              <a:gd name="T31" fmla="*/ 2147483647 h 254"/>
              <a:gd name="T32" fmla="*/ 2147483647 w 301"/>
              <a:gd name="T33" fmla="*/ 2147483647 h 254"/>
              <a:gd name="T34" fmla="*/ 2147483647 w 301"/>
              <a:gd name="T35" fmla="*/ 2147483647 h 254"/>
              <a:gd name="T36" fmla="*/ 2147483647 w 301"/>
              <a:gd name="T37" fmla="*/ 2147483647 h 254"/>
              <a:gd name="T38" fmla="*/ 2147483647 w 301"/>
              <a:gd name="T39" fmla="*/ 2147483647 h 254"/>
              <a:gd name="T40" fmla="*/ 2147483647 w 301"/>
              <a:gd name="T41" fmla="*/ 2147483647 h 254"/>
              <a:gd name="T42" fmla="*/ 2147483647 w 301"/>
              <a:gd name="T43" fmla="*/ 2147483647 h 254"/>
              <a:gd name="T44" fmla="*/ 2147483647 w 301"/>
              <a:gd name="T45" fmla="*/ 2147483647 h 254"/>
              <a:gd name="T46" fmla="*/ 2147483647 w 301"/>
              <a:gd name="T47" fmla="*/ 2147483647 h 254"/>
              <a:gd name="T48" fmla="*/ 2147483647 w 301"/>
              <a:gd name="T49" fmla="*/ 2147483647 h 254"/>
              <a:gd name="T50" fmla="*/ 2147483647 w 301"/>
              <a:gd name="T51" fmla="*/ 2147483647 h 254"/>
              <a:gd name="T52" fmla="*/ 2147483647 w 301"/>
              <a:gd name="T53" fmla="*/ 2147483647 h 254"/>
              <a:gd name="T54" fmla="*/ 2147483647 w 301"/>
              <a:gd name="T55" fmla="*/ 2147483647 h 254"/>
              <a:gd name="T56" fmla="*/ 2147483647 w 301"/>
              <a:gd name="T57" fmla="*/ 2147483647 h 254"/>
              <a:gd name="T58" fmla="*/ 2147483647 w 301"/>
              <a:gd name="T59" fmla="*/ 2147483647 h 254"/>
              <a:gd name="T60" fmla="*/ 2147483647 w 301"/>
              <a:gd name="T61" fmla="*/ 2147483647 h 254"/>
              <a:gd name="T62" fmla="*/ 2147483647 w 301"/>
              <a:gd name="T63" fmla="*/ 2147483647 h 254"/>
              <a:gd name="T64" fmla="*/ 2147483647 w 301"/>
              <a:gd name="T65" fmla="*/ 2147483647 h 254"/>
              <a:gd name="T66" fmla="*/ 2147483647 w 301"/>
              <a:gd name="T67" fmla="*/ 2147483647 h 254"/>
              <a:gd name="T68" fmla="*/ 2147483647 w 301"/>
              <a:gd name="T69" fmla="*/ 2147483647 h 254"/>
              <a:gd name="T70" fmla="*/ 2147483647 w 301"/>
              <a:gd name="T71" fmla="*/ 2147483647 h 254"/>
              <a:gd name="T72" fmla="*/ 2147483647 w 301"/>
              <a:gd name="T73" fmla="*/ 2147483647 h 254"/>
              <a:gd name="T74" fmla="*/ 2147483647 w 301"/>
              <a:gd name="T75" fmla="*/ 2147483647 h 254"/>
              <a:gd name="T76" fmla="*/ 2147483647 w 301"/>
              <a:gd name="T77" fmla="*/ 2147483647 h 254"/>
              <a:gd name="T78" fmla="*/ 2147483647 w 301"/>
              <a:gd name="T79" fmla="*/ 2147483647 h 254"/>
              <a:gd name="T80" fmla="*/ 2147483647 w 301"/>
              <a:gd name="T81" fmla="*/ 2147483647 h 254"/>
              <a:gd name="T82" fmla="*/ 2147483647 w 301"/>
              <a:gd name="T83" fmla="*/ 2147483647 h 254"/>
              <a:gd name="T84" fmla="*/ 2147483647 w 301"/>
              <a:gd name="T85" fmla="*/ 2147483647 h 254"/>
              <a:gd name="T86" fmla="*/ 2147483647 w 301"/>
              <a:gd name="T87" fmla="*/ 2147483647 h 254"/>
              <a:gd name="T88" fmla="*/ 2147483647 w 301"/>
              <a:gd name="T89" fmla="*/ 2147483647 h 254"/>
              <a:gd name="T90" fmla="*/ 2147483647 w 301"/>
              <a:gd name="T91" fmla="*/ 2147483647 h 254"/>
              <a:gd name="T92" fmla="*/ 2147483647 w 301"/>
              <a:gd name="T93" fmla="*/ 2147483647 h 254"/>
              <a:gd name="T94" fmla="*/ 2147483647 w 301"/>
              <a:gd name="T95" fmla="*/ 2147483647 h 254"/>
              <a:gd name="T96" fmla="*/ 2147483647 w 301"/>
              <a:gd name="T97" fmla="*/ 2147483647 h 254"/>
              <a:gd name="T98" fmla="*/ 2147483647 w 301"/>
              <a:gd name="T99" fmla="*/ 2147483647 h 254"/>
              <a:gd name="T100" fmla="*/ 2147483647 w 301"/>
              <a:gd name="T101" fmla="*/ 2147483647 h 254"/>
              <a:gd name="T102" fmla="*/ 2147483647 w 301"/>
              <a:gd name="T103" fmla="*/ 2147483647 h 254"/>
              <a:gd name="T104" fmla="*/ 2147483647 w 301"/>
              <a:gd name="T105" fmla="*/ 2147483647 h 254"/>
              <a:gd name="T106" fmla="*/ 2147483647 w 301"/>
              <a:gd name="T107" fmla="*/ 2147483647 h 254"/>
              <a:gd name="T108" fmla="*/ 2147483647 w 301"/>
              <a:gd name="T109" fmla="*/ 2147483647 h 254"/>
              <a:gd name="T110" fmla="*/ 2147483647 w 301"/>
              <a:gd name="T111" fmla="*/ 2147483647 h 254"/>
              <a:gd name="T112" fmla="*/ 2147483647 w 301"/>
              <a:gd name="T113" fmla="*/ 2147483647 h 254"/>
              <a:gd name="T114" fmla="*/ 2147483647 w 301"/>
              <a:gd name="T115" fmla="*/ 2147483647 h 254"/>
              <a:gd name="T116" fmla="*/ 2147483647 w 301"/>
              <a:gd name="T117" fmla="*/ 2147483647 h 254"/>
              <a:gd name="T118" fmla="*/ 2147483647 w 301"/>
              <a:gd name="T119" fmla="*/ 2147483647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solidFill>
            <a:srgbClr val="B2B2B2"/>
          </a:solidFill>
          <a:ln w="3175" cap="rnd">
            <a:solidFill>
              <a:srgbClr val="B2B2B2"/>
            </a:solidFill>
            <a:round/>
            <a:headEnd/>
            <a:tailEnd/>
          </a:ln>
        </p:spPr>
        <p:txBody>
          <a:bodyPr/>
          <a:lstStyle/>
          <a:p>
            <a:endParaRPr lang="en-US"/>
          </a:p>
        </p:txBody>
      </p:sp>
      <p:sp>
        <p:nvSpPr>
          <p:cNvPr id="34796" name="Freeform 1023"/>
          <p:cNvSpPr>
            <a:spLocks noChangeAspect="1"/>
          </p:cNvSpPr>
          <p:nvPr/>
        </p:nvSpPr>
        <p:spPr bwMode="auto">
          <a:xfrm>
            <a:off x="2727325" y="2263775"/>
            <a:ext cx="47625" cy="47625"/>
          </a:xfrm>
          <a:custGeom>
            <a:avLst/>
            <a:gdLst>
              <a:gd name="T0" fmla="*/ 2147483647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0 w 26"/>
              <a:gd name="T11" fmla="*/ 2147483647 h 25"/>
              <a:gd name="T12" fmla="*/ 2147483647 w 26"/>
              <a:gd name="T13" fmla="*/ 2147483647 h 25"/>
              <a:gd name="T14" fmla="*/ 2147483647 w 26"/>
              <a:gd name="T15" fmla="*/ 2147483647 h 25"/>
              <a:gd name="T16" fmla="*/ 2147483647 w 26"/>
              <a:gd name="T17" fmla="*/ 0 h 25"/>
              <a:gd name="T18" fmla="*/ 2147483647 w 26"/>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solidFill>
            <a:srgbClr val="B2B2B2"/>
          </a:solidFill>
          <a:ln w="3175" cap="rnd">
            <a:solidFill>
              <a:srgbClr val="B2B2B2"/>
            </a:solidFill>
            <a:round/>
            <a:headEnd/>
            <a:tailEnd/>
          </a:ln>
        </p:spPr>
        <p:txBody>
          <a:bodyPr/>
          <a:lstStyle/>
          <a:p>
            <a:endParaRPr lang="en-US"/>
          </a:p>
        </p:txBody>
      </p:sp>
      <p:sp>
        <p:nvSpPr>
          <p:cNvPr id="34797" name="Freeform 1024"/>
          <p:cNvSpPr>
            <a:spLocks noChangeAspect="1"/>
          </p:cNvSpPr>
          <p:nvPr/>
        </p:nvSpPr>
        <p:spPr bwMode="auto">
          <a:xfrm>
            <a:off x="2776538" y="2271713"/>
            <a:ext cx="31750" cy="17462"/>
          </a:xfrm>
          <a:custGeom>
            <a:avLst/>
            <a:gdLst>
              <a:gd name="T0" fmla="*/ 2147483647 w 16"/>
              <a:gd name="T1" fmla="*/ 2147483647 h 11"/>
              <a:gd name="T2" fmla="*/ 2147483647 w 16"/>
              <a:gd name="T3" fmla="*/ 2147483647 h 11"/>
              <a:gd name="T4" fmla="*/ 2147483647 w 16"/>
              <a:gd name="T5" fmla="*/ 2147483647 h 11"/>
              <a:gd name="T6" fmla="*/ 2147483647 w 16"/>
              <a:gd name="T7" fmla="*/ 2147483647 h 11"/>
              <a:gd name="T8" fmla="*/ 2147483647 w 16"/>
              <a:gd name="T9" fmla="*/ 2147483647 h 11"/>
              <a:gd name="T10" fmla="*/ 2147483647 w 16"/>
              <a:gd name="T11" fmla="*/ 2147483647 h 11"/>
              <a:gd name="T12" fmla="*/ 2147483647 w 16"/>
              <a:gd name="T13" fmla="*/ 2147483647 h 11"/>
              <a:gd name="T14" fmla="*/ 2147483647 w 16"/>
              <a:gd name="T15" fmla="*/ 0 h 11"/>
              <a:gd name="T16" fmla="*/ 2147483647 w 16"/>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798" name="Freeform 1025"/>
          <p:cNvSpPr>
            <a:spLocks noChangeAspect="1"/>
          </p:cNvSpPr>
          <p:nvPr/>
        </p:nvSpPr>
        <p:spPr bwMode="auto">
          <a:xfrm>
            <a:off x="2774950" y="2249488"/>
            <a:ext cx="9525" cy="19050"/>
          </a:xfrm>
          <a:custGeom>
            <a:avLst/>
            <a:gdLst>
              <a:gd name="T0" fmla="*/ 2147483647 w 5"/>
              <a:gd name="T1" fmla="*/ 2147483647 h 9"/>
              <a:gd name="T2" fmla="*/ 0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1" y="1"/>
                </a:moveTo>
                <a:cubicBezTo>
                  <a:pt x="0" y="1"/>
                  <a:pt x="0" y="3"/>
                  <a:pt x="0" y="4"/>
                </a:cubicBezTo>
                <a:cubicBezTo>
                  <a:pt x="0" y="5"/>
                  <a:pt x="1" y="8"/>
                  <a:pt x="2" y="8"/>
                </a:cubicBezTo>
                <a:cubicBezTo>
                  <a:pt x="3" y="9"/>
                  <a:pt x="4" y="7"/>
                  <a:pt x="4" y="6"/>
                </a:cubicBezTo>
                <a:cubicBezTo>
                  <a:pt x="5" y="4"/>
                  <a:pt x="4" y="3"/>
                  <a:pt x="4" y="2"/>
                </a:cubicBezTo>
                <a:cubicBezTo>
                  <a:pt x="3"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99" name="Freeform 1026"/>
          <p:cNvSpPr>
            <a:spLocks noChangeAspect="1"/>
          </p:cNvSpPr>
          <p:nvPr/>
        </p:nvSpPr>
        <p:spPr bwMode="auto">
          <a:xfrm>
            <a:off x="2686050" y="2224088"/>
            <a:ext cx="36513" cy="25400"/>
          </a:xfrm>
          <a:custGeom>
            <a:avLst/>
            <a:gdLst>
              <a:gd name="T0" fmla="*/ 2147483647 w 19"/>
              <a:gd name="T1" fmla="*/ 0 h 15"/>
              <a:gd name="T2" fmla="*/ 2147483647 w 19"/>
              <a:gd name="T3" fmla="*/ 2147483647 h 15"/>
              <a:gd name="T4" fmla="*/ 2147483647 w 19"/>
              <a:gd name="T5" fmla="*/ 2147483647 h 15"/>
              <a:gd name="T6" fmla="*/ 2147483647 w 19"/>
              <a:gd name="T7" fmla="*/ 2147483647 h 15"/>
              <a:gd name="T8" fmla="*/ 2147483647 w 19"/>
              <a:gd name="T9" fmla="*/ 2147483647 h 15"/>
              <a:gd name="T10" fmla="*/ 0 w 19"/>
              <a:gd name="T11" fmla="*/ 2147483647 h 15"/>
              <a:gd name="T12" fmla="*/ 2147483647 w 19"/>
              <a:gd name="T13" fmla="*/ 2147483647 h 15"/>
              <a:gd name="T14" fmla="*/ 2147483647 w 19"/>
              <a:gd name="T15" fmla="*/ 2147483647 h 15"/>
              <a:gd name="T16" fmla="*/ 2147483647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solidFill>
            <a:srgbClr val="B2B2B2"/>
          </a:solidFill>
          <a:ln w="3175" cap="rnd">
            <a:solidFill>
              <a:srgbClr val="B2B2B2"/>
            </a:solidFill>
            <a:round/>
            <a:headEnd/>
            <a:tailEnd/>
          </a:ln>
        </p:spPr>
        <p:txBody>
          <a:bodyPr/>
          <a:lstStyle/>
          <a:p>
            <a:endParaRPr lang="en-US"/>
          </a:p>
        </p:txBody>
      </p:sp>
      <p:sp>
        <p:nvSpPr>
          <p:cNvPr id="34800" name="Freeform 1027"/>
          <p:cNvSpPr>
            <a:spLocks noChangeAspect="1"/>
          </p:cNvSpPr>
          <p:nvPr/>
        </p:nvSpPr>
        <p:spPr bwMode="auto">
          <a:xfrm>
            <a:off x="2706688" y="2209800"/>
            <a:ext cx="25400" cy="12700"/>
          </a:xfrm>
          <a:custGeom>
            <a:avLst/>
            <a:gdLst>
              <a:gd name="T0" fmla="*/ 2147483647 w 14"/>
              <a:gd name="T1" fmla="*/ 2147483647 h 6"/>
              <a:gd name="T2" fmla="*/ 2147483647 w 14"/>
              <a:gd name="T3" fmla="*/ 2147483647 h 6"/>
              <a:gd name="T4" fmla="*/ 2147483647 w 14"/>
              <a:gd name="T5" fmla="*/ 2147483647 h 6"/>
              <a:gd name="T6" fmla="*/ 2147483647 w 14"/>
              <a:gd name="T7" fmla="*/ 2147483647 h 6"/>
              <a:gd name="T8" fmla="*/ 2147483647 w 14"/>
              <a:gd name="T9" fmla="*/ 2147483647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 y="4"/>
                </a:moveTo>
                <a:cubicBezTo>
                  <a:pt x="3" y="1"/>
                  <a:pt x="7" y="1"/>
                  <a:pt x="10" y="1"/>
                </a:cubicBezTo>
                <a:cubicBezTo>
                  <a:pt x="12" y="0"/>
                  <a:pt x="14" y="1"/>
                  <a:pt x="14" y="2"/>
                </a:cubicBezTo>
                <a:cubicBezTo>
                  <a:pt x="13" y="4"/>
                  <a:pt x="10" y="4"/>
                  <a:pt x="8" y="4"/>
                </a:cubicBezTo>
                <a:cubicBezTo>
                  <a:pt x="6" y="4"/>
                  <a:pt x="0" y="6"/>
                  <a:pt x="1" y="4"/>
                </a:cubicBezTo>
                <a:close/>
              </a:path>
            </a:pathLst>
          </a:custGeom>
          <a:solidFill>
            <a:srgbClr val="B2B2B2"/>
          </a:solidFill>
          <a:ln w="3175" cap="rnd">
            <a:solidFill>
              <a:srgbClr val="B2B2B2"/>
            </a:solidFill>
            <a:round/>
            <a:headEnd/>
            <a:tailEnd/>
          </a:ln>
        </p:spPr>
        <p:txBody>
          <a:bodyPr/>
          <a:lstStyle/>
          <a:p>
            <a:endParaRPr lang="en-US"/>
          </a:p>
        </p:txBody>
      </p:sp>
      <p:sp>
        <p:nvSpPr>
          <p:cNvPr id="34801" name="Freeform 1028"/>
          <p:cNvSpPr>
            <a:spLocks noChangeAspect="1"/>
          </p:cNvSpPr>
          <p:nvPr/>
        </p:nvSpPr>
        <p:spPr bwMode="auto">
          <a:xfrm>
            <a:off x="2673350" y="2208213"/>
            <a:ext cx="22225" cy="7937"/>
          </a:xfrm>
          <a:custGeom>
            <a:avLst/>
            <a:gdLst>
              <a:gd name="T0" fmla="*/ 2147483647 w 11"/>
              <a:gd name="T1" fmla="*/ 2147483647 h 5"/>
              <a:gd name="T2" fmla="*/ 2147483647 w 11"/>
              <a:gd name="T3" fmla="*/ 2147483647 h 5"/>
              <a:gd name="T4" fmla="*/ 2147483647 w 11"/>
              <a:gd name="T5" fmla="*/ 2147483647 h 5"/>
              <a:gd name="T6" fmla="*/ 2147483647 w 11"/>
              <a:gd name="T7" fmla="*/ 2147483647 h 5"/>
              <a:gd name="T8" fmla="*/ 2147483647 w 11"/>
              <a:gd name="T9" fmla="*/ 2147483647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2"/>
                </a:moveTo>
                <a:cubicBezTo>
                  <a:pt x="0" y="3"/>
                  <a:pt x="2" y="5"/>
                  <a:pt x="4" y="5"/>
                </a:cubicBezTo>
                <a:cubicBezTo>
                  <a:pt x="6" y="5"/>
                  <a:pt x="9" y="4"/>
                  <a:pt x="11" y="3"/>
                </a:cubicBezTo>
                <a:cubicBezTo>
                  <a:pt x="11" y="2"/>
                  <a:pt x="10" y="1"/>
                  <a:pt x="9" y="1"/>
                </a:cubicBezTo>
                <a:cubicBezTo>
                  <a:pt x="6" y="1"/>
                  <a:pt x="3"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802" name="Freeform 1029"/>
          <p:cNvSpPr>
            <a:spLocks noChangeAspect="1"/>
          </p:cNvSpPr>
          <p:nvPr/>
        </p:nvSpPr>
        <p:spPr bwMode="auto">
          <a:xfrm>
            <a:off x="2693988" y="2263775"/>
            <a:ext cx="12700" cy="12700"/>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2"/>
                </a:moveTo>
                <a:cubicBezTo>
                  <a:pt x="0" y="3"/>
                  <a:pt x="0" y="5"/>
                  <a:pt x="1" y="6"/>
                </a:cubicBezTo>
                <a:cubicBezTo>
                  <a:pt x="1" y="7"/>
                  <a:pt x="3" y="6"/>
                  <a:pt x="4" y="5"/>
                </a:cubicBezTo>
                <a:cubicBezTo>
                  <a:pt x="5" y="4"/>
                  <a:pt x="7" y="3"/>
                  <a:pt x="6" y="2"/>
                </a:cubicBezTo>
                <a:cubicBezTo>
                  <a:pt x="5" y="0"/>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803" name="Freeform 1030"/>
          <p:cNvSpPr>
            <a:spLocks noChangeAspect="1"/>
          </p:cNvSpPr>
          <p:nvPr/>
        </p:nvSpPr>
        <p:spPr bwMode="auto">
          <a:xfrm>
            <a:off x="2533650" y="2193925"/>
            <a:ext cx="22225" cy="9525"/>
          </a:xfrm>
          <a:custGeom>
            <a:avLst/>
            <a:gdLst>
              <a:gd name="T0" fmla="*/ 2147483647 w 12"/>
              <a:gd name="T1" fmla="*/ 2147483647 h 6"/>
              <a:gd name="T2" fmla="*/ 2147483647 w 12"/>
              <a:gd name="T3" fmla="*/ 2147483647 h 6"/>
              <a:gd name="T4" fmla="*/ 2147483647 w 12"/>
              <a:gd name="T5" fmla="*/ 2147483647 h 6"/>
              <a:gd name="T6" fmla="*/ 2147483647 w 12"/>
              <a:gd name="T7" fmla="*/ 2147483647 h 6"/>
              <a:gd name="T8" fmla="*/ 2147483647 w 12"/>
              <a:gd name="T9" fmla="*/ 2147483647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2" y="1"/>
                </a:moveTo>
                <a:cubicBezTo>
                  <a:pt x="0" y="2"/>
                  <a:pt x="4" y="5"/>
                  <a:pt x="5" y="5"/>
                </a:cubicBezTo>
                <a:cubicBezTo>
                  <a:pt x="7" y="6"/>
                  <a:pt x="9" y="6"/>
                  <a:pt x="11" y="5"/>
                </a:cubicBezTo>
                <a:cubicBezTo>
                  <a:pt x="12" y="4"/>
                  <a:pt x="11" y="2"/>
                  <a:pt x="10" y="1"/>
                </a:cubicBezTo>
                <a:cubicBezTo>
                  <a:pt x="7" y="0"/>
                  <a:pt x="4"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804" name="Freeform 1031"/>
          <p:cNvSpPr>
            <a:spLocks noChangeAspect="1"/>
          </p:cNvSpPr>
          <p:nvPr/>
        </p:nvSpPr>
        <p:spPr bwMode="auto">
          <a:xfrm>
            <a:off x="2698750" y="2039938"/>
            <a:ext cx="93663" cy="49212"/>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2147483647 w 51"/>
              <a:gd name="T11" fmla="*/ 2147483647 h 26"/>
              <a:gd name="T12" fmla="*/ 2147483647 w 51"/>
              <a:gd name="T13" fmla="*/ 2147483647 h 26"/>
              <a:gd name="T14" fmla="*/ 2147483647 w 51"/>
              <a:gd name="T15" fmla="*/ 2147483647 h 26"/>
              <a:gd name="T16" fmla="*/ 2147483647 w 51"/>
              <a:gd name="T17" fmla="*/ 2147483647 h 26"/>
              <a:gd name="T18" fmla="*/ 2147483647 w 51"/>
              <a:gd name="T19" fmla="*/ 2147483647 h 26"/>
              <a:gd name="T20" fmla="*/ 2147483647 w 51"/>
              <a:gd name="T21" fmla="*/ 2147483647 h 26"/>
              <a:gd name="T22" fmla="*/ 2147483647 w 51"/>
              <a:gd name="T23" fmla="*/ 2147483647 h 26"/>
              <a:gd name="T24" fmla="*/ 2147483647 w 51"/>
              <a:gd name="T25" fmla="*/ 2147483647 h 26"/>
              <a:gd name="T26" fmla="*/ 0 w 51"/>
              <a:gd name="T27" fmla="*/ 2147483647 h 26"/>
              <a:gd name="T28" fmla="*/ 2147483647 w 51"/>
              <a:gd name="T29" fmla="*/ 2147483647 h 26"/>
              <a:gd name="T30" fmla="*/ 2147483647 w 51"/>
              <a:gd name="T31" fmla="*/ 2147483647 h 26"/>
              <a:gd name="T32" fmla="*/ 2147483647 w 51"/>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solidFill>
            <a:srgbClr val="B2B2B2"/>
          </a:solidFill>
          <a:ln w="3175" cap="rnd">
            <a:solidFill>
              <a:srgbClr val="B2B2B2"/>
            </a:solidFill>
            <a:round/>
            <a:headEnd/>
            <a:tailEnd/>
          </a:ln>
        </p:spPr>
        <p:txBody>
          <a:bodyPr/>
          <a:lstStyle/>
          <a:p>
            <a:endParaRPr lang="en-US"/>
          </a:p>
        </p:txBody>
      </p:sp>
      <p:sp>
        <p:nvSpPr>
          <p:cNvPr id="34805" name="Freeform 1032"/>
          <p:cNvSpPr>
            <a:spLocks noChangeAspect="1"/>
          </p:cNvSpPr>
          <p:nvPr/>
        </p:nvSpPr>
        <p:spPr bwMode="auto">
          <a:xfrm>
            <a:off x="2395538" y="2025650"/>
            <a:ext cx="122237" cy="95250"/>
          </a:xfrm>
          <a:custGeom>
            <a:avLst/>
            <a:gdLst>
              <a:gd name="T0" fmla="*/ 2147483647 w 65"/>
              <a:gd name="T1" fmla="*/ 2147483647 h 50"/>
              <a:gd name="T2" fmla="*/ 2147483647 w 65"/>
              <a:gd name="T3" fmla="*/ 2147483647 h 50"/>
              <a:gd name="T4" fmla="*/ 2147483647 w 65"/>
              <a:gd name="T5" fmla="*/ 2147483647 h 50"/>
              <a:gd name="T6" fmla="*/ 2147483647 w 65"/>
              <a:gd name="T7" fmla="*/ 2147483647 h 50"/>
              <a:gd name="T8" fmla="*/ 2147483647 w 65"/>
              <a:gd name="T9" fmla="*/ 2147483647 h 50"/>
              <a:gd name="T10" fmla="*/ 2147483647 w 65"/>
              <a:gd name="T11" fmla="*/ 2147483647 h 50"/>
              <a:gd name="T12" fmla="*/ 2147483647 w 65"/>
              <a:gd name="T13" fmla="*/ 2147483647 h 50"/>
              <a:gd name="T14" fmla="*/ 2147483647 w 65"/>
              <a:gd name="T15" fmla="*/ 2147483647 h 50"/>
              <a:gd name="T16" fmla="*/ 2147483647 w 65"/>
              <a:gd name="T17" fmla="*/ 2147483647 h 50"/>
              <a:gd name="T18" fmla="*/ 2147483647 w 65"/>
              <a:gd name="T19" fmla="*/ 2147483647 h 50"/>
              <a:gd name="T20" fmla="*/ 2147483647 w 65"/>
              <a:gd name="T21" fmla="*/ 2147483647 h 50"/>
              <a:gd name="T22" fmla="*/ 2147483647 w 65"/>
              <a:gd name="T23" fmla="*/ 2147483647 h 50"/>
              <a:gd name="T24" fmla="*/ 2147483647 w 65"/>
              <a:gd name="T25" fmla="*/ 2147483647 h 50"/>
              <a:gd name="T26" fmla="*/ 2147483647 w 65"/>
              <a:gd name="T27" fmla="*/ 2147483647 h 50"/>
              <a:gd name="T28" fmla="*/ 2147483647 w 65"/>
              <a:gd name="T29" fmla="*/ 2147483647 h 50"/>
              <a:gd name="T30" fmla="*/ 0 w 65"/>
              <a:gd name="T31" fmla="*/ 2147483647 h 50"/>
              <a:gd name="T32" fmla="*/ 2147483647 w 65"/>
              <a:gd name="T33" fmla="*/ 2147483647 h 50"/>
              <a:gd name="T34" fmla="*/ 2147483647 w 65"/>
              <a:gd name="T35" fmla="*/ 2147483647 h 50"/>
              <a:gd name="T36" fmla="*/ 2147483647 w 65"/>
              <a:gd name="T37" fmla="*/ 2147483647 h 50"/>
              <a:gd name="T38" fmla="*/ 2147483647 w 65"/>
              <a:gd name="T39" fmla="*/ 2147483647 h 50"/>
              <a:gd name="T40" fmla="*/ 2147483647 w 65"/>
              <a:gd name="T41" fmla="*/ 2147483647 h 50"/>
              <a:gd name="T42" fmla="*/ 2147483647 w 65"/>
              <a:gd name="T43" fmla="*/ 2147483647 h 50"/>
              <a:gd name="T44" fmla="*/ 2147483647 w 65"/>
              <a:gd name="T45" fmla="*/ 2147483647 h 50"/>
              <a:gd name="T46" fmla="*/ 2147483647 w 65"/>
              <a:gd name="T47" fmla="*/ 2147483647 h 50"/>
              <a:gd name="T48" fmla="*/ 2147483647 w 65"/>
              <a:gd name="T49" fmla="*/ 2147483647 h 50"/>
              <a:gd name="T50" fmla="*/ 2147483647 w 65"/>
              <a:gd name="T51" fmla="*/ 2147483647 h 50"/>
              <a:gd name="T52" fmla="*/ 2147483647 w 65"/>
              <a:gd name="T53" fmla="*/ 2147483647 h 50"/>
              <a:gd name="T54" fmla="*/ 2147483647 w 65"/>
              <a:gd name="T55" fmla="*/ 2147483647 h 50"/>
              <a:gd name="T56" fmla="*/ 2147483647 w 65"/>
              <a:gd name="T57" fmla="*/ 2147483647 h 50"/>
              <a:gd name="T58" fmla="*/ 2147483647 w 65"/>
              <a:gd name="T59" fmla="*/ 2147483647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solidFill>
            <a:srgbClr val="B2B2B2"/>
          </a:solidFill>
          <a:ln w="3175" cap="rnd">
            <a:solidFill>
              <a:srgbClr val="B2B2B2"/>
            </a:solidFill>
            <a:round/>
            <a:headEnd/>
            <a:tailEnd/>
          </a:ln>
        </p:spPr>
        <p:txBody>
          <a:bodyPr/>
          <a:lstStyle/>
          <a:p>
            <a:endParaRPr lang="en-US"/>
          </a:p>
        </p:txBody>
      </p:sp>
      <p:sp>
        <p:nvSpPr>
          <p:cNvPr id="34806" name="Freeform 1033"/>
          <p:cNvSpPr>
            <a:spLocks noChangeAspect="1"/>
          </p:cNvSpPr>
          <p:nvPr/>
        </p:nvSpPr>
        <p:spPr bwMode="auto">
          <a:xfrm>
            <a:off x="2263775" y="2036763"/>
            <a:ext cx="115888" cy="106362"/>
          </a:xfrm>
          <a:custGeom>
            <a:avLst/>
            <a:gdLst>
              <a:gd name="T0" fmla="*/ 2147483647 w 64"/>
              <a:gd name="T1" fmla="*/ 2147483647 h 58"/>
              <a:gd name="T2" fmla="*/ 2147483647 w 64"/>
              <a:gd name="T3" fmla="*/ 2147483647 h 58"/>
              <a:gd name="T4" fmla="*/ 2147483647 w 64"/>
              <a:gd name="T5" fmla="*/ 2147483647 h 58"/>
              <a:gd name="T6" fmla="*/ 2147483647 w 64"/>
              <a:gd name="T7" fmla="*/ 2147483647 h 58"/>
              <a:gd name="T8" fmla="*/ 2147483647 w 64"/>
              <a:gd name="T9" fmla="*/ 2147483647 h 58"/>
              <a:gd name="T10" fmla="*/ 2147483647 w 64"/>
              <a:gd name="T11" fmla="*/ 0 h 58"/>
              <a:gd name="T12" fmla="*/ 2147483647 w 64"/>
              <a:gd name="T13" fmla="*/ 2147483647 h 58"/>
              <a:gd name="T14" fmla="*/ 2147483647 w 64"/>
              <a:gd name="T15" fmla="*/ 2147483647 h 58"/>
              <a:gd name="T16" fmla="*/ 2147483647 w 64"/>
              <a:gd name="T17" fmla="*/ 2147483647 h 58"/>
              <a:gd name="T18" fmla="*/ 2147483647 w 64"/>
              <a:gd name="T19" fmla="*/ 2147483647 h 58"/>
              <a:gd name="T20" fmla="*/ 2147483647 w 64"/>
              <a:gd name="T21" fmla="*/ 2147483647 h 58"/>
              <a:gd name="T22" fmla="*/ 2147483647 w 64"/>
              <a:gd name="T23" fmla="*/ 2147483647 h 58"/>
              <a:gd name="T24" fmla="*/ 2147483647 w 64"/>
              <a:gd name="T25" fmla="*/ 2147483647 h 58"/>
              <a:gd name="T26" fmla="*/ 2147483647 w 64"/>
              <a:gd name="T27" fmla="*/ 2147483647 h 58"/>
              <a:gd name="T28" fmla="*/ 2147483647 w 64"/>
              <a:gd name="T29" fmla="*/ 2147483647 h 58"/>
              <a:gd name="T30" fmla="*/ 2147483647 w 64"/>
              <a:gd name="T31" fmla="*/ 2147483647 h 58"/>
              <a:gd name="T32" fmla="*/ 2147483647 w 64"/>
              <a:gd name="T33" fmla="*/ 2147483647 h 58"/>
              <a:gd name="T34" fmla="*/ 2147483647 w 64"/>
              <a:gd name="T35" fmla="*/ 2147483647 h 58"/>
              <a:gd name="T36" fmla="*/ 2147483647 w 64"/>
              <a:gd name="T37" fmla="*/ 2147483647 h 58"/>
              <a:gd name="T38" fmla="*/ 2147483647 w 64"/>
              <a:gd name="T39" fmla="*/ 2147483647 h 58"/>
              <a:gd name="T40" fmla="*/ 2147483647 w 64"/>
              <a:gd name="T41" fmla="*/ 2147483647 h 58"/>
              <a:gd name="T42" fmla="*/ 2147483647 w 64"/>
              <a:gd name="T43" fmla="*/ 2147483647 h 58"/>
              <a:gd name="T44" fmla="*/ 2147483647 w 64"/>
              <a:gd name="T45" fmla="*/ 2147483647 h 58"/>
              <a:gd name="T46" fmla="*/ 2147483647 w 64"/>
              <a:gd name="T47" fmla="*/ 2147483647 h 58"/>
              <a:gd name="T48" fmla="*/ 0 w 64"/>
              <a:gd name="T49" fmla="*/ 2147483647 h 58"/>
              <a:gd name="T50" fmla="*/ 2147483647 w 64"/>
              <a:gd name="T51" fmla="*/ 2147483647 h 58"/>
              <a:gd name="T52" fmla="*/ 2147483647 w 64"/>
              <a:gd name="T53" fmla="*/ 2147483647 h 58"/>
              <a:gd name="T54" fmla="*/ 2147483647 w 64"/>
              <a:gd name="T55" fmla="*/ 2147483647 h 58"/>
              <a:gd name="T56" fmla="*/ 2147483647 w 64"/>
              <a:gd name="T57" fmla="*/ 2147483647 h 58"/>
              <a:gd name="T58" fmla="*/ 2147483647 w 64"/>
              <a:gd name="T59" fmla="*/ 2147483647 h 58"/>
              <a:gd name="T60" fmla="*/ 2147483647 w 64"/>
              <a:gd name="T61" fmla="*/ 2147483647 h 58"/>
              <a:gd name="T62" fmla="*/ 2147483647 w 64"/>
              <a:gd name="T63" fmla="*/ 2147483647 h 58"/>
              <a:gd name="T64" fmla="*/ 2147483647 w 64"/>
              <a:gd name="T65" fmla="*/ 2147483647 h 58"/>
              <a:gd name="T66" fmla="*/ 2147483647 w 64"/>
              <a:gd name="T67" fmla="*/ 2147483647 h 58"/>
              <a:gd name="T68" fmla="*/ 2147483647 w 64"/>
              <a:gd name="T69" fmla="*/ 2147483647 h 58"/>
              <a:gd name="T70" fmla="*/ 2147483647 w 64"/>
              <a:gd name="T71" fmla="*/ 2147483647 h 58"/>
              <a:gd name="T72" fmla="*/ 2147483647 w 64"/>
              <a:gd name="T73" fmla="*/ 2147483647 h 58"/>
              <a:gd name="T74" fmla="*/ 2147483647 w 64"/>
              <a:gd name="T75" fmla="*/ 2147483647 h 58"/>
              <a:gd name="T76" fmla="*/ 2147483647 w 64"/>
              <a:gd name="T77" fmla="*/ 2147483647 h 58"/>
              <a:gd name="T78" fmla="*/ 2147483647 w 64"/>
              <a:gd name="T79" fmla="*/ 2147483647 h 58"/>
              <a:gd name="T80" fmla="*/ 2147483647 w 64"/>
              <a:gd name="T81" fmla="*/ 2147483647 h 58"/>
              <a:gd name="T82" fmla="*/ 2147483647 w 64"/>
              <a:gd name="T83" fmla="*/ 2147483647 h 58"/>
              <a:gd name="T84" fmla="*/ 2147483647 w 64"/>
              <a:gd name="T85" fmla="*/ 2147483647 h 58"/>
              <a:gd name="T86" fmla="*/ 2147483647 w 64"/>
              <a:gd name="T87" fmla="*/ 2147483647 h 58"/>
              <a:gd name="T88" fmla="*/ 2147483647 w 64"/>
              <a:gd name="T89" fmla="*/ 2147483647 h 58"/>
              <a:gd name="T90" fmla="*/ 2147483647 w 64"/>
              <a:gd name="T91" fmla="*/ 2147483647 h 58"/>
              <a:gd name="T92" fmla="*/ 2147483647 w 64"/>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solidFill>
            <a:srgbClr val="B2B2B2"/>
          </a:solidFill>
          <a:ln w="3175" cap="rnd">
            <a:solidFill>
              <a:srgbClr val="B2B2B2"/>
            </a:solidFill>
            <a:round/>
            <a:headEnd/>
            <a:tailEnd/>
          </a:ln>
        </p:spPr>
        <p:txBody>
          <a:bodyPr/>
          <a:lstStyle/>
          <a:p>
            <a:endParaRPr lang="en-US"/>
          </a:p>
        </p:txBody>
      </p:sp>
      <p:sp>
        <p:nvSpPr>
          <p:cNvPr id="34807" name="Freeform 1034"/>
          <p:cNvSpPr>
            <a:spLocks noChangeAspect="1"/>
          </p:cNvSpPr>
          <p:nvPr/>
        </p:nvSpPr>
        <p:spPr bwMode="auto">
          <a:xfrm>
            <a:off x="2332038" y="2025650"/>
            <a:ext cx="36512" cy="15875"/>
          </a:xfrm>
          <a:custGeom>
            <a:avLst/>
            <a:gdLst>
              <a:gd name="T0" fmla="*/ 2147483647 w 21"/>
              <a:gd name="T1" fmla="*/ 2147483647 h 9"/>
              <a:gd name="T2" fmla="*/ 2147483647 w 21"/>
              <a:gd name="T3" fmla="*/ 2147483647 h 9"/>
              <a:gd name="T4" fmla="*/ 2147483647 w 21"/>
              <a:gd name="T5" fmla="*/ 2147483647 h 9"/>
              <a:gd name="T6" fmla="*/ 2147483647 w 21"/>
              <a:gd name="T7" fmla="*/ 2147483647 h 9"/>
              <a:gd name="T8" fmla="*/ 2147483647 w 21"/>
              <a:gd name="T9" fmla="*/ 2147483647 h 9"/>
              <a:gd name="T10" fmla="*/ 2147483647 w 21"/>
              <a:gd name="T11" fmla="*/ 2147483647 h 9"/>
              <a:gd name="T12" fmla="*/ 2147483647 w 21"/>
              <a:gd name="T13" fmla="*/ 2147483647 h 9"/>
              <a:gd name="T14" fmla="*/ 2147483647 w 21"/>
              <a:gd name="T15" fmla="*/ 2147483647 h 9"/>
              <a:gd name="T16" fmla="*/ 2147483647 w 21"/>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3" y="7"/>
                </a:moveTo>
                <a:cubicBezTo>
                  <a:pt x="2" y="7"/>
                  <a:pt x="0" y="8"/>
                  <a:pt x="1" y="8"/>
                </a:cubicBezTo>
                <a:cubicBezTo>
                  <a:pt x="3" y="9"/>
                  <a:pt x="4" y="9"/>
                  <a:pt x="6" y="9"/>
                </a:cubicBezTo>
                <a:cubicBezTo>
                  <a:pt x="8" y="8"/>
                  <a:pt x="11" y="8"/>
                  <a:pt x="13" y="7"/>
                </a:cubicBezTo>
                <a:cubicBezTo>
                  <a:pt x="15" y="7"/>
                  <a:pt x="16" y="6"/>
                  <a:pt x="18" y="5"/>
                </a:cubicBezTo>
                <a:cubicBezTo>
                  <a:pt x="19" y="4"/>
                  <a:pt x="21" y="2"/>
                  <a:pt x="19" y="2"/>
                </a:cubicBezTo>
                <a:cubicBezTo>
                  <a:pt x="18" y="0"/>
                  <a:pt x="16" y="2"/>
                  <a:pt x="14" y="3"/>
                </a:cubicBezTo>
                <a:cubicBezTo>
                  <a:pt x="11" y="4"/>
                  <a:pt x="9" y="4"/>
                  <a:pt x="7" y="5"/>
                </a:cubicBezTo>
                <a:cubicBezTo>
                  <a:pt x="6" y="6"/>
                  <a:pt x="4" y="6"/>
                  <a:pt x="3" y="7"/>
                </a:cubicBezTo>
                <a:close/>
              </a:path>
            </a:pathLst>
          </a:custGeom>
          <a:solidFill>
            <a:srgbClr val="B2B2B2"/>
          </a:solidFill>
          <a:ln w="3175" cap="rnd">
            <a:solidFill>
              <a:srgbClr val="B2B2B2"/>
            </a:solidFill>
            <a:round/>
            <a:headEnd/>
            <a:tailEnd/>
          </a:ln>
        </p:spPr>
        <p:txBody>
          <a:bodyPr/>
          <a:lstStyle/>
          <a:p>
            <a:endParaRPr lang="en-US"/>
          </a:p>
        </p:txBody>
      </p:sp>
      <p:sp>
        <p:nvSpPr>
          <p:cNvPr id="34808" name="Freeform 1035"/>
          <p:cNvSpPr>
            <a:spLocks noChangeAspect="1"/>
          </p:cNvSpPr>
          <p:nvPr/>
        </p:nvSpPr>
        <p:spPr bwMode="auto">
          <a:xfrm>
            <a:off x="2368550" y="2063750"/>
            <a:ext cx="14288" cy="17463"/>
          </a:xfrm>
          <a:custGeom>
            <a:avLst/>
            <a:gdLst>
              <a:gd name="T0" fmla="*/ 2147483647 w 7"/>
              <a:gd name="T1" fmla="*/ 2147483647 h 9"/>
              <a:gd name="T2" fmla="*/ 2147483647 w 7"/>
              <a:gd name="T3" fmla="*/ 2147483647 h 9"/>
              <a:gd name="T4" fmla="*/ 2147483647 w 7"/>
              <a:gd name="T5" fmla="*/ 2147483647 h 9"/>
              <a:gd name="T6" fmla="*/ 2147483647 w 7"/>
              <a:gd name="T7" fmla="*/ 2147483647 h 9"/>
              <a:gd name="T8" fmla="*/ 2147483647 w 7"/>
              <a:gd name="T9" fmla="*/ 2147483647 h 9"/>
              <a:gd name="T10" fmla="*/ 2147483647 w 7"/>
              <a:gd name="T11" fmla="*/ 2147483647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1"/>
                </a:moveTo>
                <a:cubicBezTo>
                  <a:pt x="6" y="1"/>
                  <a:pt x="7" y="3"/>
                  <a:pt x="7" y="4"/>
                </a:cubicBezTo>
                <a:cubicBezTo>
                  <a:pt x="7" y="6"/>
                  <a:pt x="6" y="7"/>
                  <a:pt x="5" y="8"/>
                </a:cubicBezTo>
                <a:cubicBezTo>
                  <a:pt x="4" y="8"/>
                  <a:pt x="2" y="9"/>
                  <a:pt x="1" y="8"/>
                </a:cubicBezTo>
                <a:cubicBezTo>
                  <a:pt x="0" y="6"/>
                  <a:pt x="0" y="4"/>
                  <a:pt x="1" y="3"/>
                </a:cubicBezTo>
                <a:cubicBezTo>
                  <a:pt x="2" y="1"/>
                  <a:pt x="3"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809" name="Freeform 1036"/>
          <p:cNvSpPr>
            <a:spLocks noChangeAspect="1"/>
          </p:cNvSpPr>
          <p:nvPr/>
        </p:nvSpPr>
        <p:spPr bwMode="auto">
          <a:xfrm>
            <a:off x="2398713" y="1965325"/>
            <a:ext cx="68262" cy="46038"/>
          </a:xfrm>
          <a:custGeom>
            <a:avLst/>
            <a:gdLst>
              <a:gd name="T0" fmla="*/ 2147483647 w 37"/>
              <a:gd name="T1" fmla="*/ 2147483647 h 25"/>
              <a:gd name="T2" fmla="*/ 2147483647 w 37"/>
              <a:gd name="T3" fmla="*/ 2147483647 h 25"/>
              <a:gd name="T4" fmla="*/ 2147483647 w 37"/>
              <a:gd name="T5" fmla="*/ 2147483647 h 25"/>
              <a:gd name="T6" fmla="*/ 2147483647 w 37"/>
              <a:gd name="T7" fmla="*/ 2147483647 h 25"/>
              <a:gd name="T8" fmla="*/ 2147483647 w 37"/>
              <a:gd name="T9" fmla="*/ 2147483647 h 25"/>
              <a:gd name="T10" fmla="*/ 2147483647 w 37"/>
              <a:gd name="T11" fmla="*/ 2147483647 h 25"/>
              <a:gd name="T12" fmla="*/ 2147483647 w 37"/>
              <a:gd name="T13" fmla="*/ 2147483647 h 25"/>
              <a:gd name="T14" fmla="*/ 2147483647 w 37"/>
              <a:gd name="T15" fmla="*/ 2147483647 h 25"/>
              <a:gd name="T16" fmla="*/ 2147483647 w 37"/>
              <a:gd name="T17" fmla="*/ 2147483647 h 25"/>
              <a:gd name="T18" fmla="*/ 2147483647 w 37"/>
              <a:gd name="T19" fmla="*/ 2147483647 h 25"/>
              <a:gd name="T20" fmla="*/ 2147483647 w 37"/>
              <a:gd name="T21" fmla="*/ 2147483647 h 25"/>
              <a:gd name="T22" fmla="*/ 0 w 37"/>
              <a:gd name="T23" fmla="*/ 2147483647 h 25"/>
              <a:gd name="T24" fmla="*/ 2147483647 w 37"/>
              <a:gd name="T25" fmla="*/ 2147483647 h 25"/>
              <a:gd name="T26" fmla="*/ 2147483647 w 37"/>
              <a:gd name="T27" fmla="*/ 2147483647 h 25"/>
              <a:gd name="T28" fmla="*/ 2147483647 w 37"/>
              <a:gd name="T29" fmla="*/ 2147483647 h 25"/>
              <a:gd name="T30" fmla="*/ 2147483647 w 37"/>
              <a:gd name="T31" fmla="*/ 0 h 25"/>
              <a:gd name="T32" fmla="*/ 2147483647 w 37"/>
              <a:gd name="T33" fmla="*/ 2147483647 h 25"/>
              <a:gd name="T34" fmla="*/ 2147483647 w 37"/>
              <a:gd name="T35" fmla="*/ 2147483647 h 25"/>
              <a:gd name="T36" fmla="*/ 2147483647 w 37"/>
              <a:gd name="T37" fmla="*/ 214748364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solidFill>
            <a:srgbClr val="B2B2B2"/>
          </a:solidFill>
          <a:ln w="3175" cap="rnd">
            <a:solidFill>
              <a:srgbClr val="B2B2B2"/>
            </a:solidFill>
            <a:round/>
            <a:headEnd/>
            <a:tailEnd/>
          </a:ln>
        </p:spPr>
        <p:txBody>
          <a:bodyPr/>
          <a:lstStyle/>
          <a:p>
            <a:endParaRPr lang="en-US"/>
          </a:p>
        </p:txBody>
      </p:sp>
      <p:sp>
        <p:nvSpPr>
          <p:cNvPr id="34810" name="Freeform 1037"/>
          <p:cNvSpPr>
            <a:spLocks noChangeAspect="1"/>
          </p:cNvSpPr>
          <p:nvPr/>
        </p:nvSpPr>
        <p:spPr bwMode="auto">
          <a:xfrm>
            <a:off x="2444750" y="1951038"/>
            <a:ext cx="9525" cy="12700"/>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1" y="1"/>
                </a:moveTo>
                <a:cubicBezTo>
                  <a:pt x="0" y="2"/>
                  <a:pt x="0" y="4"/>
                  <a:pt x="1" y="5"/>
                </a:cubicBezTo>
                <a:cubicBezTo>
                  <a:pt x="2" y="6"/>
                  <a:pt x="4" y="7"/>
                  <a:pt x="5" y="6"/>
                </a:cubicBezTo>
                <a:cubicBezTo>
                  <a:pt x="6" y="5"/>
                  <a:pt x="6" y="2"/>
                  <a:pt x="5" y="1"/>
                </a:cubicBezTo>
                <a:cubicBezTo>
                  <a:pt x="4" y="0"/>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811" name="Freeform 1038"/>
          <p:cNvSpPr>
            <a:spLocks noChangeAspect="1"/>
          </p:cNvSpPr>
          <p:nvPr/>
        </p:nvSpPr>
        <p:spPr bwMode="auto">
          <a:xfrm>
            <a:off x="2393950" y="1963738"/>
            <a:ext cx="23813" cy="15875"/>
          </a:xfrm>
          <a:custGeom>
            <a:avLst/>
            <a:gdLst>
              <a:gd name="T0" fmla="*/ 2147483647 w 13"/>
              <a:gd name="T1" fmla="*/ 2147483647 h 9"/>
              <a:gd name="T2" fmla="*/ 2147483647 w 13"/>
              <a:gd name="T3" fmla="*/ 2147483647 h 9"/>
              <a:gd name="T4" fmla="*/ 2147483647 w 13"/>
              <a:gd name="T5" fmla="*/ 2147483647 h 9"/>
              <a:gd name="T6" fmla="*/ 2147483647 w 13"/>
              <a:gd name="T7" fmla="*/ 2147483647 h 9"/>
              <a:gd name="T8" fmla="*/ 2147483647 w 13"/>
              <a:gd name="T9" fmla="*/ 2147483647 h 9"/>
              <a:gd name="T10" fmla="*/ 2147483647 w 13"/>
              <a:gd name="T11" fmla="*/ 2147483647 h 9"/>
              <a:gd name="T12" fmla="*/ 2147483647 w 13"/>
              <a:gd name="T13" fmla="*/ 2147483647 h 9"/>
              <a:gd name="T14" fmla="*/ 2147483647 w 13"/>
              <a:gd name="T15" fmla="*/ 0 h 9"/>
              <a:gd name="T16" fmla="*/ 2147483647 w 13"/>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solidFill>
            <a:srgbClr val="B2B2B2"/>
          </a:solidFill>
          <a:ln w="3175" cap="rnd">
            <a:solidFill>
              <a:srgbClr val="B2B2B2"/>
            </a:solidFill>
            <a:round/>
            <a:headEnd/>
            <a:tailEnd/>
          </a:ln>
        </p:spPr>
        <p:txBody>
          <a:bodyPr/>
          <a:lstStyle/>
          <a:p>
            <a:endParaRPr lang="en-US"/>
          </a:p>
        </p:txBody>
      </p:sp>
      <p:sp>
        <p:nvSpPr>
          <p:cNvPr id="34812" name="Freeform 1039"/>
          <p:cNvSpPr>
            <a:spLocks noChangeAspect="1"/>
          </p:cNvSpPr>
          <p:nvPr/>
        </p:nvSpPr>
        <p:spPr bwMode="auto">
          <a:xfrm>
            <a:off x="2171700" y="2039938"/>
            <a:ext cx="57150" cy="42862"/>
          </a:xfrm>
          <a:custGeom>
            <a:avLst/>
            <a:gdLst>
              <a:gd name="T0" fmla="*/ 2147483647 w 31"/>
              <a:gd name="T1" fmla="*/ 2147483647 h 22"/>
              <a:gd name="T2" fmla="*/ 2147483647 w 31"/>
              <a:gd name="T3" fmla="*/ 2147483647 h 22"/>
              <a:gd name="T4" fmla="*/ 2147483647 w 31"/>
              <a:gd name="T5" fmla="*/ 2147483647 h 22"/>
              <a:gd name="T6" fmla="*/ 2147483647 w 31"/>
              <a:gd name="T7" fmla="*/ 2147483647 h 22"/>
              <a:gd name="T8" fmla="*/ 2147483647 w 31"/>
              <a:gd name="T9" fmla="*/ 2147483647 h 22"/>
              <a:gd name="T10" fmla="*/ 2147483647 w 31"/>
              <a:gd name="T11" fmla="*/ 2147483647 h 22"/>
              <a:gd name="T12" fmla="*/ 2147483647 w 31"/>
              <a:gd name="T13" fmla="*/ 2147483647 h 22"/>
              <a:gd name="T14" fmla="*/ 2147483647 w 31"/>
              <a:gd name="T15" fmla="*/ 2147483647 h 22"/>
              <a:gd name="T16" fmla="*/ 2147483647 w 31"/>
              <a:gd name="T17" fmla="*/ 2147483647 h 22"/>
              <a:gd name="T18" fmla="*/ 2147483647 w 31"/>
              <a:gd name="T19" fmla="*/ 2147483647 h 22"/>
              <a:gd name="T20" fmla="*/ 2147483647 w 31"/>
              <a:gd name="T21" fmla="*/ 0 h 22"/>
              <a:gd name="T22" fmla="*/ 2147483647 w 31"/>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solidFill>
            <a:srgbClr val="B2B2B2"/>
          </a:solidFill>
          <a:ln w="3175" cap="rnd">
            <a:solidFill>
              <a:srgbClr val="B2B2B2"/>
            </a:solidFill>
            <a:round/>
            <a:headEnd/>
            <a:tailEnd/>
          </a:ln>
        </p:spPr>
        <p:txBody>
          <a:bodyPr/>
          <a:lstStyle/>
          <a:p>
            <a:endParaRPr lang="en-US"/>
          </a:p>
        </p:txBody>
      </p:sp>
      <p:sp>
        <p:nvSpPr>
          <p:cNvPr id="34813" name="Freeform 1040"/>
          <p:cNvSpPr>
            <a:spLocks noChangeAspect="1"/>
          </p:cNvSpPr>
          <p:nvPr/>
        </p:nvSpPr>
        <p:spPr bwMode="auto">
          <a:xfrm>
            <a:off x="1908175" y="2057400"/>
            <a:ext cx="358775" cy="203200"/>
          </a:xfrm>
          <a:custGeom>
            <a:avLst/>
            <a:gdLst>
              <a:gd name="T0" fmla="*/ 2147483647 w 194"/>
              <a:gd name="T1" fmla="*/ 2147483647 h 109"/>
              <a:gd name="T2" fmla="*/ 2147483647 w 194"/>
              <a:gd name="T3" fmla="*/ 2147483647 h 109"/>
              <a:gd name="T4" fmla="*/ 2147483647 w 194"/>
              <a:gd name="T5" fmla="*/ 2147483647 h 109"/>
              <a:gd name="T6" fmla="*/ 2147483647 w 194"/>
              <a:gd name="T7" fmla="*/ 2147483647 h 109"/>
              <a:gd name="T8" fmla="*/ 2147483647 w 194"/>
              <a:gd name="T9" fmla="*/ 2147483647 h 109"/>
              <a:gd name="T10" fmla="*/ 2147483647 w 194"/>
              <a:gd name="T11" fmla="*/ 2147483647 h 109"/>
              <a:gd name="T12" fmla="*/ 2147483647 w 194"/>
              <a:gd name="T13" fmla="*/ 2147483647 h 109"/>
              <a:gd name="T14" fmla="*/ 2147483647 w 194"/>
              <a:gd name="T15" fmla="*/ 2147483647 h 109"/>
              <a:gd name="T16" fmla="*/ 2147483647 w 194"/>
              <a:gd name="T17" fmla="*/ 2147483647 h 109"/>
              <a:gd name="T18" fmla="*/ 2147483647 w 194"/>
              <a:gd name="T19" fmla="*/ 2147483647 h 109"/>
              <a:gd name="T20" fmla="*/ 2147483647 w 194"/>
              <a:gd name="T21" fmla="*/ 2147483647 h 109"/>
              <a:gd name="T22" fmla="*/ 2147483647 w 194"/>
              <a:gd name="T23" fmla="*/ 2147483647 h 109"/>
              <a:gd name="T24" fmla="*/ 2147483647 w 194"/>
              <a:gd name="T25" fmla="*/ 2147483647 h 109"/>
              <a:gd name="T26" fmla="*/ 2147483647 w 194"/>
              <a:gd name="T27" fmla="*/ 2147483647 h 109"/>
              <a:gd name="T28" fmla="*/ 2147483647 w 194"/>
              <a:gd name="T29" fmla="*/ 2147483647 h 109"/>
              <a:gd name="T30" fmla="*/ 2147483647 w 194"/>
              <a:gd name="T31" fmla="*/ 2147483647 h 109"/>
              <a:gd name="T32" fmla="*/ 2147483647 w 194"/>
              <a:gd name="T33" fmla="*/ 2147483647 h 109"/>
              <a:gd name="T34" fmla="*/ 2147483647 w 194"/>
              <a:gd name="T35" fmla="*/ 2147483647 h 109"/>
              <a:gd name="T36" fmla="*/ 2147483647 w 194"/>
              <a:gd name="T37" fmla="*/ 2147483647 h 109"/>
              <a:gd name="T38" fmla="*/ 2147483647 w 194"/>
              <a:gd name="T39" fmla="*/ 2147483647 h 109"/>
              <a:gd name="T40" fmla="*/ 2147483647 w 194"/>
              <a:gd name="T41" fmla="*/ 2147483647 h 109"/>
              <a:gd name="T42" fmla="*/ 2147483647 w 194"/>
              <a:gd name="T43" fmla="*/ 2147483647 h 109"/>
              <a:gd name="T44" fmla="*/ 2147483647 w 194"/>
              <a:gd name="T45" fmla="*/ 2147483647 h 109"/>
              <a:gd name="T46" fmla="*/ 2147483647 w 194"/>
              <a:gd name="T47" fmla="*/ 2147483647 h 109"/>
              <a:gd name="T48" fmla="*/ 2147483647 w 194"/>
              <a:gd name="T49" fmla="*/ 2147483647 h 109"/>
              <a:gd name="T50" fmla="*/ 2147483647 w 194"/>
              <a:gd name="T51" fmla="*/ 2147483647 h 109"/>
              <a:gd name="T52" fmla="*/ 2147483647 w 194"/>
              <a:gd name="T53" fmla="*/ 2147483647 h 109"/>
              <a:gd name="T54" fmla="*/ 2147483647 w 194"/>
              <a:gd name="T55" fmla="*/ 2147483647 h 109"/>
              <a:gd name="T56" fmla="*/ 2147483647 w 194"/>
              <a:gd name="T57" fmla="*/ 2147483647 h 109"/>
              <a:gd name="T58" fmla="*/ 2147483647 w 194"/>
              <a:gd name="T59" fmla="*/ 2147483647 h 109"/>
              <a:gd name="T60" fmla="*/ 2147483647 w 194"/>
              <a:gd name="T61" fmla="*/ 2147483647 h 109"/>
              <a:gd name="T62" fmla="*/ 2147483647 w 194"/>
              <a:gd name="T63" fmla="*/ 2147483647 h 109"/>
              <a:gd name="T64" fmla="*/ 2147483647 w 194"/>
              <a:gd name="T65" fmla="*/ 2147483647 h 109"/>
              <a:gd name="T66" fmla="*/ 2147483647 w 194"/>
              <a:gd name="T67" fmla="*/ 2147483647 h 109"/>
              <a:gd name="T68" fmla="*/ 2147483647 w 194"/>
              <a:gd name="T69" fmla="*/ 2147483647 h 109"/>
              <a:gd name="T70" fmla="*/ 2147483647 w 194"/>
              <a:gd name="T71" fmla="*/ 2147483647 h 109"/>
              <a:gd name="T72" fmla="*/ 2147483647 w 194"/>
              <a:gd name="T73" fmla="*/ 2147483647 h 109"/>
              <a:gd name="T74" fmla="*/ 2147483647 w 194"/>
              <a:gd name="T75" fmla="*/ 2147483647 h 109"/>
              <a:gd name="T76" fmla="*/ 2147483647 w 194"/>
              <a:gd name="T77" fmla="*/ 2147483647 h 109"/>
              <a:gd name="T78" fmla="*/ 2147483647 w 194"/>
              <a:gd name="T79" fmla="*/ 2147483647 h 109"/>
              <a:gd name="T80" fmla="*/ 2147483647 w 194"/>
              <a:gd name="T81" fmla="*/ 2147483647 h 109"/>
              <a:gd name="T82" fmla="*/ 2147483647 w 194"/>
              <a:gd name="T83" fmla="*/ 2147483647 h 109"/>
              <a:gd name="T84" fmla="*/ 2147483647 w 194"/>
              <a:gd name="T85" fmla="*/ 2147483647 h 109"/>
              <a:gd name="T86" fmla="*/ 2147483647 w 194"/>
              <a:gd name="T87" fmla="*/ 2147483647 h 109"/>
              <a:gd name="T88" fmla="*/ 2147483647 w 194"/>
              <a:gd name="T89" fmla="*/ 2147483647 h 109"/>
              <a:gd name="T90" fmla="*/ 2147483647 w 194"/>
              <a:gd name="T91" fmla="*/ 2147483647 h 109"/>
              <a:gd name="T92" fmla="*/ 2147483647 w 194"/>
              <a:gd name="T93" fmla="*/ 2147483647 h 109"/>
              <a:gd name="T94" fmla="*/ 2147483647 w 194"/>
              <a:gd name="T95" fmla="*/ 2147483647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solidFill>
            <a:srgbClr val="B2B2B2"/>
          </a:solidFill>
          <a:ln w="3175" cap="rnd">
            <a:solidFill>
              <a:srgbClr val="B2B2B2"/>
            </a:solidFill>
            <a:round/>
            <a:headEnd/>
            <a:tailEnd/>
          </a:ln>
        </p:spPr>
        <p:txBody>
          <a:bodyPr/>
          <a:lstStyle/>
          <a:p>
            <a:endParaRPr lang="en-US"/>
          </a:p>
        </p:txBody>
      </p:sp>
      <p:sp>
        <p:nvSpPr>
          <p:cNvPr id="34814" name="Freeform 1041"/>
          <p:cNvSpPr>
            <a:spLocks noChangeAspect="1"/>
          </p:cNvSpPr>
          <p:nvPr/>
        </p:nvSpPr>
        <p:spPr bwMode="auto">
          <a:xfrm>
            <a:off x="1774825" y="2011363"/>
            <a:ext cx="236538" cy="146050"/>
          </a:xfrm>
          <a:custGeom>
            <a:avLst/>
            <a:gdLst>
              <a:gd name="T0" fmla="*/ 2147483647 w 128"/>
              <a:gd name="T1" fmla="*/ 2147483647 h 79"/>
              <a:gd name="T2" fmla="*/ 2147483647 w 128"/>
              <a:gd name="T3" fmla="*/ 2147483647 h 79"/>
              <a:gd name="T4" fmla="*/ 2147483647 w 128"/>
              <a:gd name="T5" fmla="*/ 2147483647 h 79"/>
              <a:gd name="T6" fmla="*/ 2147483647 w 128"/>
              <a:gd name="T7" fmla="*/ 2147483647 h 79"/>
              <a:gd name="T8" fmla="*/ 2147483647 w 128"/>
              <a:gd name="T9" fmla="*/ 2147483647 h 79"/>
              <a:gd name="T10" fmla="*/ 2147483647 w 128"/>
              <a:gd name="T11" fmla="*/ 2147483647 h 79"/>
              <a:gd name="T12" fmla="*/ 2147483647 w 128"/>
              <a:gd name="T13" fmla="*/ 2147483647 h 79"/>
              <a:gd name="T14" fmla="*/ 2147483647 w 128"/>
              <a:gd name="T15" fmla="*/ 2147483647 h 79"/>
              <a:gd name="T16" fmla="*/ 2147483647 w 128"/>
              <a:gd name="T17" fmla="*/ 2147483647 h 79"/>
              <a:gd name="T18" fmla="*/ 2147483647 w 128"/>
              <a:gd name="T19" fmla="*/ 2147483647 h 79"/>
              <a:gd name="T20" fmla="*/ 2147483647 w 128"/>
              <a:gd name="T21" fmla="*/ 2147483647 h 79"/>
              <a:gd name="T22" fmla="*/ 2147483647 w 128"/>
              <a:gd name="T23" fmla="*/ 2147483647 h 79"/>
              <a:gd name="T24" fmla="*/ 2147483647 w 128"/>
              <a:gd name="T25" fmla="*/ 2147483647 h 79"/>
              <a:gd name="T26" fmla="*/ 2147483647 w 128"/>
              <a:gd name="T27" fmla="*/ 2147483647 h 79"/>
              <a:gd name="T28" fmla="*/ 2147483647 w 128"/>
              <a:gd name="T29" fmla="*/ 2147483647 h 79"/>
              <a:gd name="T30" fmla="*/ 2147483647 w 128"/>
              <a:gd name="T31" fmla="*/ 2147483647 h 79"/>
              <a:gd name="T32" fmla="*/ 2147483647 w 128"/>
              <a:gd name="T33" fmla="*/ 2147483647 h 79"/>
              <a:gd name="T34" fmla="*/ 2147483647 w 128"/>
              <a:gd name="T35" fmla="*/ 2147483647 h 79"/>
              <a:gd name="T36" fmla="*/ 2147483647 w 128"/>
              <a:gd name="T37" fmla="*/ 2147483647 h 79"/>
              <a:gd name="T38" fmla="*/ 2147483647 w 128"/>
              <a:gd name="T39" fmla="*/ 2147483647 h 79"/>
              <a:gd name="T40" fmla="*/ 2147483647 w 128"/>
              <a:gd name="T41" fmla="*/ 2147483647 h 79"/>
              <a:gd name="T42" fmla="*/ 2147483647 w 128"/>
              <a:gd name="T43" fmla="*/ 2147483647 h 79"/>
              <a:gd name="T44" fmla="*/ 2147483647 w 128"/>
              <a:gd name="T45" fmla="*/ 2147483647 h 79"/>
              <a:gd name="T46" fmla="*/ 2147483647 w 128"/>
              <a:gd name="T47" fmla="*/ 2147483647 h 79"/>
              <a:gd name="T48" fmla="*/ 2147483647 w 128"/>
              <a:gd name="T49" fmla="*/ 2147483647 h 79"/>
              <a:gd name="T50" fmla="*/ 2147483647 w 128"/>
              <a:gd name="T51" fmla="*/ 2147483647 h 79"/>
              <a:gd name="T52" fmla="*/ 2147483647 w 128"/>
              <a:gd name="T53" fmla="*/ 2147483647 h 79"/>
              <a:gd name="T54" fmla="*/ 2147483647 w 128"/>
              <a:gd name="T55" fmla="*/ 2147483647 h 79"/>
              <a:gd name="T56" fmla="*/ 2147483647 w 128"/>
              <a:gd name="T57" fmla="*/ 2147483647 h 79"/>
              <a:gd name="T58" fmla="*/ 2147483647 w 128"/>
              <a:gd name="T59" fmla="*/ 2147483647 h 79"/>
              <a:gd name="T60" fmla="*/ 2147483647 w 128"/>
              <a:gd name="T61" fmla="*/ 2147483647 h 79"/>
              <a:gd name="T62" fmla="*/ 0 w 128"/>
              <a:gd name="T63" fmla="*/ 2147483647 h 79"/>
              <a:gd name="T64" fmla="*/ 2147483647 w 128"/>
              <a:gd name="T65" fmla="*/ 2147483647 h 79"/>
              <a:gd name="T66" fmla="*/ 2147483647 w 128"/>
              <a:gd name="T67" fmla="*/ 2147483647 h 79"/>
              <a:gd name="T68" fmla="*/ 2147483647 w 128"/>
              <a:gd name="T69" fmla="*/ 2147483647 h 79"/>
              <a:gd name="T70" fmla="*/ 2147483647 w 128"/>
              <a:gd name="T71" fmla="*/ 2147483647 h 79"/>
              <a:gd name="T72" fmla="*/ 2147483647 w 128"/>
              <a:gd name="T73" fmla="*/ 2147483647 h 79"/>
              <a:gd name="T74" fmla="*/ 2147483647 w 128"/>
              <a:gd name="T75" fmla="*/ 2147483647 h 79"/>
              <a:gd name="T76" fmla="*/ 2147483647 w 128"/>
              <a:gd name="T77" fmla="*/ 2147483647 h 79"/>
              <a:gd name="T78" fmla="*/ 2147483647 w 128"/>
              <a:gd name="T79" fmla="*/ 2147483647 h 79"/>
              <a:gd name="T80" fmla="*/ 2147483647 w 128"/>
              <a:gd name="T81" fmla="*/ 2147483647 h 79"/>
              <a:gd name="T82" fmla="*/ 2147483647 w 128"/>
              <a:gd name="T83" fmla="*/ 2147483647 h 79"/>
              <a:gd name="T84" fmla="*/ 2147483647 w 128"/>
              <a:gd name="T85" fmla="*/ 2147483647 h 79"/>
              <a:gd name="T86" fmla="*/ 2147483647 w 128"/>
              <a:gd name="T87" fmla="*/ 2147483647 h 79"/>
              <a:gd name="T88" fmla="*/ 2147483647 w 128"/>
              <a:gd name="T89" fmla="*/ 2147483647 h 79"/>
              <a:gd name="T90" fmla="*/ 2147483647 w 128"/>
              <a:gd name="T91" fmla="*/ 2147483647 h 79"/>
              <a:gd name="T92" fmla="*/ 2147483647 w 128"/>
              <a:gd name="T93" fmla="*/ 2147483647 h 79"/>
              <a:gd name="T94" fmla="*/ 2147483647 w 128"/>
              <a:gd name="T95" fmla="*/ 2147483647 h 79"/>
              <a:gd name="T96" fmla="*/ 2147483647 w 128"/>
              <a:gd name="T97" fmla="*/ 2147483647 h 79"/>
              <a:gd name="T98" fmla="*/ 2147483647 w 128"/>
              <a:gd name="T99" fmla="*/ 2147483647 h 79"/>
              <a:gd name="T100" fmla="*/ 2147483647 w 128"/>
              <a:gd name="T101" fmla="*/ 2147483647 h 79"/>
              <a:gd name="T102" fmla="*/ 2147483647 w 128"/>
              <a:gd name="T103" fmla="*/ 2147483647 h 79"/>
              <a:gd name="T104" fmla="*/ 2147483647 w 128"/>
              <a:gd name="T105" fmla="*/ 2147483647 h 79"/>
              <a:gd name="T106" fmla="*/ 2147483647 w 128"/>
              <a:gd name="T107" fmla="*/ 2147483647 h 79"/>
              <a:gd name="T108" fmla="*/ 2147483647 w 128"/>
              <a:gd name="T109" fmla="*/ 2147483647 h 79"/>
              <a:gd name="T110" fmla="*/ 2147483647 w 128"/>
              <a:gd name="T111" fmla="*/ 2147483647 h 79"/>
              <a:gd name="T112" fmla="*/ 2147483647 w 128"/>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solidFill>
            <a:srgbClr val="B2B2B2"/>
          </a:solidFill>
          <a:ln w="3175" cap="rnd">
            <a:solidFill>
              <a:srgbClr val="B2B2B2"/>
            </a:solidFill>
            <a:round/>
            <a:headEnd/>
            <a:tailEnd/>
          </a:ln>
        </p:spPr>
        <p:txBody>
          <a:bodyPr/>
          <a:lstStyle/>
          <a:p>
            <a:endParaRPr lang="en-US"/>
          </a:p>
        </p:txBody>
      </p:sp>
      <p:sp>
        <p:nvSpPr>
          <p:cNvPr id="34815" name="Freeform 1042"/>
          <p:cNvSpPr>
            <a:spLocks noChangeAspect="1"/>
          </p:cNvSpPr>
          <p:nvPr/>
        </p:nvSpPr>
        <p:spPr bwMode="auto">
          <a:xfrm>
            <a:off x="1985963" y="1911350"/>
            <a:ext cx="252412" cy="111125"/>
          </a:xfrm>
          <a:custGeom>
            <a:avLst/>
            <a:gdLst>
              <a:gd name="T0" fmla="*/ 2147483647 w 137"/>
              <a:gd name="T1" fmla="*/ 2147483647 h 60"/>
              <a:gd name="T2" fmla="*/ 2147483647 w 137"/>
              <a:gd name="T3" fmla="*/ 2147483647 h 60"/>
              <a:gd name="T4" fmla="*/ 2147483647 w 137"/>
              <a:gd name="T5" fmla="*/ 2147483647 h 60"/>
              <a:gd name="T6" fmla="*/ 2147483647 w 137"/>
              <a:gd name="T7" fmla="*/ 2147483647 h 60"/>
              <a:gd name="T8" fmla="*/ 2147483647 w 137"/>
              <a:gd name="T9" fmla="*/ 0 h 60"/>
              <a:gd name="T10" fmla="*/ 2147483647 w 137"/>
              <a:gd name="T11" fmla="*/ 2147483647 h 60"/>
              <a:gd name="T12" fmla="*/ 2147483647 w 137"/>
              <a:gd name="T13" fmla="*/ 2147483647 h 60"/>
              <a:gd name="T14" fmla="*/ 2147483647 w 137"/>
              <a:gd name="T15" fmla="*/ 2147483647 h 60"/>
              <a:gd name="T16" fmla="*/ 2147483647 w 137"/>
              <a:gd name="T17" fmla="*/ 2147483647 h 60"/>
              <a:gd name="T18" fmla="*/ 2147483647 w 137"/>
              <a:gd name="T19" fmla="*/ 2147483647 h 60"/>
              <a:gd name="T20" fmla="*/ 2147483647 w 137"/>
              <a:gd name="T21" fmla="*/ 2147483647 h 60"/>
              <a:gd name="T22" fmla="*/ 2147483647 w 137"/>
              <a:gd name="T23" fmla="*/ 2147483647 h 60"/>
              <a:gd name="T24" fmla="*/ 2147483647 w 137"/>
              <a:gd name="T25" fmla="*/ 2147483647 h 60"/>
              <a:gd name="T26" fmla="*/ 2147483647 w 137"/>
              <a:gd name="T27" fmla="*/ 2147483647 h 60"/>
              <a:gd name="T28" fmla="*/ 2147483647 w 137"/>
              <a:gd name="T29" fmla="*/ 2147483647 h 60"/>
              <a:gd name="T30" fmla="*/ 2147483647 w 137"/>
              <a:gd name="T31" fmla="*/ 2147483647 h 60"/>
              <a:gd name="T32" fmla="*/ 2147483647 w 137"/>
              <a:gd name="T33" fmla="*/ 2147483647 h 60"/>
              <a:gd name="T34" fmla="*/ 2147483647 w 137"/>
              <a:gd name="T35" fmla="*/ 2147483647 h 60"/>
              <a:gd name="T36" fmla="*/ 2147483647 w 137"/>
              <a:gd name="T37" fmla="*/ 2147483647 h 60"/>
              <a:gd name="T38" fmla="*/ 2147483647 w 137"/>
              <a:gd name="T39" fmla="*/ 2147483647 h 60"/>
              <a:gd name="T40" fmla="*/ 2147483647 w 137"/>
              <a:gd name="T41" fmla="*/ 2147483647 h 60"/>
              <a:gd name="T42" fmla="*/ 2147483647 w 137"/>
              <a:gd name="T43" fmla="*/ 2147483647 h 60"/>
              <a:gd name="T44" fmla="*/ 2147483647 w 137"/>
              <a:gd name="T45" fmla="*/ 2147483647 h 60"/>
              <a:gd name="T46" fmla="*/ 2147483647 w 137"/>
              <a:gd name="T47" fmla="*/ 2147483647 h 60"/>
              <a:gd name="T48" fmla="*/ 2147483647 w 137"/>
              <a:gd name="T49" fmla="*/ 2147483647 h 60"/>
              <a:gd name="T50" fmla="*/ 2147483647 w 137"/>
              <a:gd name="T51" fmla="*/ 2147483647 h 60"/>
              <a:gd name="T52" fmla="*/ 2147483647 w 137"/>
              <a:gd name="T53" fmla="*/ 2147483647 h 60"/>
              <a:gd name="T54" fmla="*/ 2147483647 w 137"/>
              <a:gd name="T55" fmla="*/ 2147483647 h 60"/>
              <a:gd name="T56" fmla="*/ 2147483647 w 137"/>
              <a:gd name="T57" fmla="*/ 2147483647 h 60"/>
              <a:gd name="T58" fmla="*/ 2147483647 w 137"/>
              <a:gd name="T59" fmla="*/ 2147483647 h 60"/>
              <a:gd name="T60" fmla="*/ 2147483647 w 137"/>
              <a:gd name="T61" fmla="*/ 2147483647 h 60"/>
              <a:gd name="T62" fmla="*/ 2147483647 w 137"/>
              <a:gd name="T63" fmla="*/ 2147483647 h 60"/>
              <a:gd name="T64" fmla="*/ 2147483647 w 137"/>
              <a:gd name="T65" fmla="*/ 2147483647 h 60"/>
              <a:gd name="T66" fmla="*/ 2147483647 w 137"/>
              <a:gd name="T67" fmla="*/ 2147483647 h 60"/>
              <a:gd name="T68" fmla="*/ 2147483647 w 137"/>
              <a:gd name="T69" fmla="*/ 2147483647 h 60"/>
              <a:gd name="T70" fmla="*/ 2147483647 w 137"/>
              <a:gd name="T71" fmla="*/ 2147483647 h 60"/>
              <a:gd name="T72" fmla="*/ 2147483647 w 137"/>
              <a:gd name="T73" fmla="*/ 2147483647 h 60"/>
              <a:gd name="T74" fmla="*/ 2147483647 w 137"/>
              <a:gd name="T75" fmla="*/ 2147483647 h 60"/>
              <a:gd name="T76" fmla="*/ 2147483647 w 137"/>
              <a:gd name="T77" fmla="*/ 2147483647 h 60"/>
              <a:gd name="T78" fmla="*/ 2147483647 w 137"/>
              <a:gd name="T79" fmla="*/ 2147483647 h 60"/>
              <a:gd name="T80" fmla="*/ 2147483647 w 137"/>
              <a:gd name="T81" fmla="*/ 2147483647 h 60"/>
              <a:gd name="T82" fmla="*/ 2147483647 w 137"/>
              <a:gd name="T83" fmla="*/ 2147483647 h 60"/>
              <a:gd name="T84" fmla="*/ 2147483647 w 137"/>
              <a:gd name="T85" fmla="*/ 2147483647 h 60"/>
              <a:gd name="T86" fmla="*/ 2147483647 w 137"/>
              <a:gd name="T87" fmla="*/ 2147483647 h 60"/>
              <a:gd name="T88" fmla="*/ 2147483647 w 137"/>
              <a:gd name="T89" fmla="*/ 2147483647 h 60"/>
              <a:gd name="T90" fmla="*/ 2147483647 w 137"/>
              <a:gd name="T91" fmla="*/ 2147483647 h 60"/>
              <a:gd name="T92" fmla="*/ 2147483647 w 137"/>
              <a:gd name="T93" fmla="*/ 2147483647 h 60"/>
              <a:gd name="T94" fmla="*/ 2147483647 w 137"/>
              <a:gd name="T95" fmla="*/ 2147483647 h 60"/>
              <a:gd name="T96" fmla="*/ 2147483647 w 137"/>
              <a:gd name="T97" fmla="*/ 2147483647 h 60"/>
              <a:gd name="T98" fmla="*/ 2147483647 w 137"/>
              <a:gd name="T99" fmla="*/ 2147483647 h 60"/>
              <a:gd name="T100" fmla="*/ 2147483647 w 137"/>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solidFill>
            <a:srgbClr val="B2B2B2"/>
          </a:solidFill>
          <a:ln w="3175" cap="rnd">
            <a:solidFill>
              <a:srgbClr val="B2B2B2"/>
            </a:solidFill>
            <a:round/>
            <a:headEnd/>
            <a:tailEnd/>
          </a:ln>
        </p:spPr>
        <p:txBody>
          <a:bodyPr/>
          <a:lstStyle/>
          <a:p>
            <a:endParaRPr lang="en-US"/>
          </a:p>
        </p:txBody>
      </p:sp>
      <p:sp>
        <p:nvSpPr>
          <p:cNvPr id="34816" name="Freeform 1043"/>
          <p:cNvSpPr>
            <a:spLocks noChangeAspect="1"/>
          </p:cNvSpPr>
          <p:nvPr/>
        </p:nvSpPr>
        <p:spPr bwMode="auto">
          <a:xfrm>
            <a:off x="1893888" y="1882775"/>
            <a:ext cx="161925" cy="77788"/>
          </a:xfrm>
          <a:custGeom>
            <a:avLst/>
            <a:gdLst>
              <a:gd name="T0" fmla="*/ 2147483647 w 88"/>
              <a:gd name="T1" fmla="*/ 0 h 42"/>
              <a:gd name="T2" fmla="*/ 2147483647 w 88"/>
              <a:gd name="T3" fmla="*/ 2147483647 h 42"/>
              <a:gd name="T4" fmla="*/ 2147483647 w 88"/>
              <a:gd name="T5" fmla="*/ 2147483647 h 42"/>
              <a:gd name="T6" fmla="*/ 2147483647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2147483647 h 42"/>
              <a:gd name="T30" fmla="*/ 2147483647 w 88"/>
              <a:gd name="T31" fmla="*/ 2147483647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0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solidFill>
            <a:srgbClr val="B2B2B2"/>
          </a:solidFill>
          <a:ln w="3175" cap="rnd">
            <a:solidFill>
              <a:srgbClr val="B2B2B2"/>
            </a:solidFill>
            <a:round/>
            <a:headEnd/>
            <a:tailEnd/>
          </a:ln>
        </p:spPr>
        <p:txBody>
          <a:bodyPr/>
          <a:lstStyle/>
          <a:p>
            <a:endParaRPr lang="en-US"/>
          </a:p>
        </p:txBody>
      </p:sp>
      <p:sp>
        <p:nvSpPr>
          <p:cNvPr id="34817" name="Freeform 1044"/>
          <p:cNvSpPr>
            <a:spLocks noChangeAspect="1"/>
          </p:cNvSpPr>
          <p:nvPr/>
        </p:nvSpPr>
        <p:spPr bwMode="auto">
          <a:xfrm>
            <a:off x="1957388" y="1947863"/>
            <a:ext cx="38100" cy="28575"/>
          </a:xfrm>
          <a:custGeom>
            <a:avLst/>
            <a:gdLst>
              <a:gd name="T0" fmla="*/ 2147483647 w 21"/>
              <a:gd name="T1" fmla="*/ 2147483647 h 15"/>
              <a:gd name="T2" fmla="*/ 2147483647 w 21"/>
              <a:gd name="T3" fmla="*/ 2147483647 h 15"/>
              <a:gd name="T4" fmla="*/ 2147483647 w 21"/>
              <a:gd name="T5" fmla="*/ 2147483647 h 15"/>
              <a:gd name="T6" fmla="*/ 2147483647 w 21"/>
              <a:gd name="T7" fmla="*/ 2147483647 h 15"/>
              <a:gd name="T8" fmla="*/ 2147483647 w 21"/>
              <a:gd name="T9" fmla="*/ 2147483647 h 15"/>
              <a:gd name="T10" fmla="*/ 2147483647 w 21"/>
              <a:gd name="T11" fmla="*/ 2147483647 h 15"/>
              <a:gd name="T12" fmla="*/ 2147483647 w 21"/>
              <a:gd name="T13" fmla="*/ 2147483647 h 15"/>
              <a:gd name="T14" fmla="*/ 2147483647 w 21"/>
              <a:gd name="T15" fmla="*/ 2147483647 h 15"/>
              <a:gd name="T16" fmla="*/ 2147483647 w 21"/>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solidFill>
            <a:srgbClr val="B2B2B2"/>
          </a:solidFill>
          <a:ln w="3175" cap="rnd">
            <a:solidFill>
              <a:srgbClr val="B2B2B2"/>
            </a:solidFill>
            <a:round/>
            <a:headEnd/>
            <a:tailEnd/>
          </a:ln>
        </p:spPr>
        <p:txBody>
          <a:bodyPr/>
          <a:lstStyle/>
          <a:p>
            <a:endParaRPr lang="en-US"/>
          </a:p>
        </p:txBody>
      </p:sp>
      <p:sp>
        <p:nvSpPr>
          <p:cNvPr id="34818" name="Freeform 1045"/>
          <p:cNvSpPr>
            <a:spLocks noChangeAspect="1"/>
          </p:cNvSpPr>
          <p:nvPr/>
        </p:nvSpPr>
        <p:spPr bwMode="auto">
          <a:xfrm>
            <a:off x="2058988" y="1911350"/>
            <a:ext cx="30162" cy="9525"/>
          </a:xfrm>
          <a:custGeom>
            <a:avLst/>
            <a:gdLst>
              <a:gd name="T0" fmla="*/ 2147483647 w 16"/>
              <a:gd name="T1" fmla="*/ 0 h 5"/>
              <a:gd name="T2" fmla="*/ 2147483647 w 16"/>
              <a:gd name="T3" fmla="*/ 2147483647 h 5"/>
              <a:gd name="T4" fmla="*/ 2147483647 w 16"/>
              <a:gd name="T5" fmla="*/ 2147483647 h 5"/>
              <a:gd name="T6" fmla="*/ 2147483647 w 16"/>
              <a:gd name="T7" fmla="*/ 2147483647 h 5"/>
              <a:gd name="T8" fmla="*/ 2147483647 w 16"/>
              <a:gd name="T9" fmla="*/ 2147483647 h 5"/>
              <a:gd name="T10" fmla="*/ 2147483647 w 16"/>
              <a:gd name="T11" fmla="*/ 2147483647 h 5"/>
              <a:gd name="T12" fmla="*/ 2147483647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2" y="0"/>
                </a:moveTo>
                <a:cubicBezTo>
                  <a:pt x="1" y="1"/>
                  <a:pt x="0" y="3"/>
                  <a:pt x="1" y="3"/>
                </a:cubicBezTo>
                <a:cubicBezTo>
                  <a:pt x="4" y="5"/>
                  <a:pt x="9" y="5"/>
                  <a:pt x="13" y="5"/>
                </a:cubicBezTo>
                <a:cubicBezTo>
                  <a:pt x="14" y="5"/>
                  <a:pt x="16" y="3"/>
                  <a:pt x="16" y="2"/>
                </a:cubicBezTo>
                <a:cubicBezTo>
                  <a:pt x="15" y="1"/>
                  <a:pt x="13" y="1"/>
                  <a:pt x="11" y="1"/>
                </a:cubicBezTo>
                <a:cubicBezTo>
                  <a:pt x="9" y="0"/>
                  <a:pt x="7" y="1"/>
                  <a:pt x="6" y="1"/>
                </a:cubicBezTo>
                <a:cubicBezTo>
                  <a:pt x="4" y="1"/>
                  <a:pt x="3"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819" name="Freeform 1046"/>
          <p:cNvSpPr>
            <a:spLocks noChangeAspect="1"/>
          </p:cNvSpPr>
          <p:nvPr/>
        </p:nvSpPr>
        <p:spPr bwMode="auto">
          <a:xfrm>
            <a:off x="2071688" y="1862138"/>
            <a:ext cx="26987" cy="19050"/>
          </a:xfrm>
          <a:custGeom>
            <a:avLst/>
            <a:gdLst>
              <a:gd name="T0" fmla="*/ 0 w 14"/>
              <a:gd name="T1" fmla="*/ 2147483647 h 10"/>
              <a:gd name="T2" fmla="*/ 0 w 14"/>
              <a:gd name="T3" fmla="*/ 2147483647 h 10"/>
              <a:gd name="T4" fmla="*/ 2147483647 w 14"/>
              <a:gd name="T5" fmla="*/ 2147483647 h 10"/>
              <a:gd name="T6" fmla="*/ 2147483647 w 14"/>
              <a:gd name="T7" fmla="*/ 2147483647 h 10"/>
              <a:gd name="T8" fmla="*/ 2147483647 w 14"/>
              <a:gd name="T9" fmla="*/ 2147483647 h 10"/>
              <a:gd name="T10" fmla="*/ 2147483647 w 14"/>
              <a:gd name="T11" fmla="*/ 2147483647 h 10"/>
              <a:gd name="T12" fmla="*/ 2147483647 w 14"/>
              <a:gd name="T13" fmla="*/ 2147483647 h 10"/>
              <a:gd name="T14" fmla="*/ 2147483647 w 14"/>
              <a:gd name="T15" fmla="*/ 2147483647 h 10"/>
              <a:gd name="T16" fmla="*/ 0 w 14"/>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solidFill>
            <a:srgbClr val="B2B2B2"/>
          </a:solidFill>
          <a:ln w="3175" cap="rnd">
            <a:solidFill>
              <a:srgbClr val="B2B2B2"/>
            </a:solidFill>
            <a:round/>
            <a:headEnd/>
            <a:tailEnd/>
          </a:ln>
        </p:spPr>
        <p:txBody>
          <a:bodyPr/>
          <a:lstStyle/>
          <a:p>
            <a:endParaRPr lang="en-US"/>
          </a:p>
        </p:txBody>
      </p:sp>
      <p:sp>
        <p:nvSpPr>
          <p:cNvPr id="34820" name="Freeform 1047"/>
          <p:cNvSpPr>
            <a:spLocks noChangeAspect="1"/>
          </p:cNvSpPr>
          <p:nvPr/>
        </p:nvSpPr>
        <p:spPr bwMode="auto">
          <a:xfrm>
            <a:off x="2100263" y="1857375"/>
            <a:ext cx="77787" cy="38100"/>
          </a:xfrm>
          <a:custGeom>
            <a:avLst/>
            <a:gdLst>
              <a:gd name="T0" fmla="*/ 2147483647 w 42"/>
              <a:gd name="T1" fmla="*/ 2147483647 h 21"/>
              <a:gd name="T2" fmla="*/ 0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2147483647 h 21"/>
              <a:gd name="T16" fmla="*/ 2147483647 w 42"/>
              <a:gd name="T17" fmla="*/ 2147483647 h 21"/>
              <a:gd name="T18" fmla="*/ 2147483647 w 42"/>
              <a:gd name="T19" fmla="*/ 2147483647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0 h 21"/>
              <a:gd name="T30" fmla="*/ 2147483647 w 42"/>
              <a:gd name="T31" fmla="*/ 2147483647 h 21"/>
              <a:gd name="T32" fmla="*/ 2147483647 w 42"/>
              <a:gd name="T33" fmla="*/ 2147483647 h 21"/>
              <a:gd name="T34" fmla="*/ 2147483647 w 42"/>
              <a:gd name="T35" fmla="*/ 2147483647 h 21"/>
              <a:gd name="T36" fmla="*/ 2147483647 w 42"/>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solidFill>
            <a:srgbClr val="B2B2B2"/>
          </a:solidFill>
          <a:ln w="3175" cap="rnd">
            <a:solidFill>
              <a:srgbClr val="B2B2B2"/>
            </a:solidFill>
            <a:round/>
            <a:headEnd/>
            <a:tailEnd/>
          </a:ln>
        </p:spPr>
        <p:txBody>
          <a:bodyPr/>
          <a:lstStyle/>
          <a:p>
            <a:endParaRPr lang="en-US"/>
          </a:p>
        </p:txBody>
      </p:sp>
      <p:sp>
        <p:nvSpPr>
          <p:cNvPr id="34821" name="Freeform 1048"/>
          <p:cNvSpPr>
            <a:spLocks noChangeAspect="1"/>
          </p:cNvSpPr>
          <p:nvPr/>
        </p:nvSpPr>
        <p:spPr bwMode="auto">
          <a:xfrm>
            <a:off x="2109788" y="1828800"/>
            <a:ext cx="74612" cy="23813"/>
          </a:xfrm>
          <a:custGeom>
            <a:avLst/>
            <a:gdLst>
              <a:gd name="T0" fmla="*/ 2147483647 w 40"/>
              <a:gd name="T1" fmla="*/ 2147483647 h 13"/>
              <a:gd name="T2" fmla="*/ 2147483647 w 40"/>
              <a:gd name="T3" fmla="*/ 2147483647 h 13"/>
              <a:gd name="T4" fmla="*/ 2147483647 w 40"/>
              <a:gd name="T5" fmla="*/ 2147483647 h 13"/>
              <a:gd name="T6" fmla="*/ 2147483647 w 40"/>
              <a:gd name="T7" fmla="*/ 2147483647 h 13"/>
              <a:gd name="T8" fmla="*/ 2147483647 w 40"/>
              <a:gd name="T9" fmla="*/ 2147483647 h 13"/>
              <a:gd name="T10" fmla="*/ 2147483647 w 40"/>
              <a:gd name="T11" fmla="*/ 2147483647 h 13"/>
              <a:gd name="T12" fmla="*/ 2147483647 w 40"/>
              <a:gd name="T13" fmla="*/ 2147483647 h 13"/>
              <a:gd name="T14" fmla="*/ 2147483647 w 40"/>
              <a:gd name="T15" fmla="*/ 2147483647 h 13"/>
              <a:gd name="T16" fmla="*/ 2147483647 w 40"/>
              <a:gd name="T17" fmla="*/ 2147483647 h 13"/>
              <a:gd name="T18" fmla="*/ 2147483647 w 40"/>
              <a:gd name="T19" fmla="*/ 2147483647 h 13"/>
              <a:gd name="T20" fmla="*/ 2147483647 w 40"/>
              <a:gd name="T21" fmla="*/ 2147483647 h 13"/>
              <a:gd name="T22" fmla="*/ 2147483647 w 40"/>
              <a:gd name="T23" fmla="*/ 2147483647 h 13"/>
              <a:gd name="T24" fmla="*/ 2147483647 w 40"/>
              <a:gd name="T25" fmla="*/ 2147483647 h 13"/>
              <a:gd name="T26" fmla="*/ 2147483647 w 40"/>
              <a:gd name="T27" fmla="*/ 2147483647 h 13"/>
              <a:gd name="T28" fmla="*/ 2147483647 w 40"/>
              <a:gd name="T29" fmla="*/ 2147483647 h 13"/>
              <a:gd name="T30" fmla="*/ 2147483647 w 40"/>
              <a:gd name="T31" fmla="*/ 2147483647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solidFill>
            <a:srgbClr val="B2B2B2"/>
          </a:solidFill>
          <a:ln w="3175" cap="rnd">
            <a:solidFill>
              <a:srgbClr val="B2B2B2"/>
            </a:solidFill>
            <a:round/>
            <a:headEnd/>
            <a:tailEnd/>
          </a:ln>
        </p:spPr>
        <p:txBody>
          <a:bodyPr/>
          <a:lstStyle/>
          <a:p>
            <a:endParaRPr lang="en-US"/>
          </a:p>
        </p:txBody>
      </p:sp>
      <p:sp>
        <p:nvSpPr>
          <p:cNvPr id="34822" name="Freeform 1049"/>
          <p:cNvSpPr>
            <a:spLocks noChangeAspect="1"/>
          </p:cNvSpPr>
          <p:nvPr/>
        </p:nvSpPr>
        <p:spPr bwMode="auto">
          <a:xfrm>
            <a:off x="2235200" y="1974850"/>
            <a:ext cx="28575"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0 w 15"/>
              <a:gd name="T11" fmla="*/ 2147483647 h 12"/>
              <a:gd name="T12" fmla="*/ 2147483647 w 15"/>
              <a:gd name="T13" fmla="*/ 2147483647 h 12"/>
              <a:gd name="T14" fmla="*/ 2147483647 w 15"/>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solidFill>
            <a:srgbClr val="B2B2B2"/>
          </a:solidFill>
          <a:ln w="3175" cap="rnd">
            <a:solidFill>
              <a:srgbClr val="B2B2B2"/>
            </a:solidFill>
            <a:round/>
            <a:headEnd/>
            <a:tailEnd/>
          </a:ln>
        </p:spPr>
        <p:txBody>
          <a:bodyPr/>
          <a:lstStyle/>
          <a:p>
            <a:endParaRPr lang="en-US"/>
          </a:p>
        </p:txBody>
      </p:sp>
      <p:sp>
        <p:nvSpPr>
          <p:cNvPr id="34823" name="Freeform 1050"/>
          <p:cNvSpPr>
            <a:spLocks noChangeAspect="1"/>
          </p:cNvSpPr>
          <p:nvPr/>
        </p:nvSpPr>
        <p:spPr bwMode="auto">
          <a:xfrm>
            <a:off x="2246313" y="1873250"/>
            <a:ext cx="26987" cy="31750"/>
          </a:xfrm>
          <a:custGeom>
            <a:avLst/>
            <a:gdLst>
              <a:gd name="T0" fmla="*/ 2147483647 w 15"/>
              <a:gd name="T1" fmla="*/ 2147483647 h 17"/>
              <a:gd name="T2" fmla="*/ 2147483647 w 15"/>
              <a:gd name="T3" fmla="*/ 2147483647 h 17"/>
              <a:gd name="T4" fmla="*/ 2147483647 w 15"/>
              <a:gd name="T5" fmla="*/ 2147483647 h 17"/>
              <a:gd name="T6" fmla="*/ 2147483647 w 15"/>
              <a:gd name="T7" fmla="*/ 2147483647 h 17"/>
              <a:gd name="T8" fmla="*/ 2147483647 w 15"/>
              <a:gd name="T9" fmla="*/ 2147483647 h 17"/>
              <a:gd name="T10" fmla="*/ 0 w 15"/>
              <a:gd name="T11" fmla="*/ 2147483647 h 17"/>
              <a:gd name="T12" fmla="*/ 0 w 15"/>
              <a:gd name="T13" fmla="*/ 2147483647 h 17"/>
              <a:gd name="T14" fmla="*/ 2147483647 w 15"/>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824" name="Freeform 1051"/>
          <p:cNvSpPr>
            <a:spLocks noChangeAspect="1"/>
          </p:cNvSpPr>
          <p:nvPr/>
        </p:nvSpPr>
        <p:spPr bwMode="auto">
          <a:xfrm>
            <a:off x="2257425" y="1917700"/>
            <a:ext cx="34925" cy="19050"/>
          </a:xfrm>
          <a:custGeom>
            <a:avLst/>
            <a:gdLst>
              <a:gd name="T0" fmla="*/ 2147483647 w 19"/>
              <a:gd name="T1" fmla="*/ 2147483647 h 10"/>
              <a:gd name="T2" fmla="*/ 2147483647 w 19"/>
              <a:gd name="T3" fmla="*/ 2147483647 h 10"/>
              <a:gd name="T4" fmla="*/ 2147483647 w 19"/>
              <a:gd name="T5" fmla="*/ 2147483647 h 10"/>
              <a:gd name="T6" fmla="*/ 2147483647 w 19"/>
              <a:gd name="T7" fmla="*/ 2147483647 h 10"/>
              <a:gd name="T8" fmla="*/ 2147483647 w 19"/>
              <a:gd name="T9" fmla="*/ 2147483647 h 10"/>
              <a:gd name="T10" fmla="*/ 2147483647 w 19"/>
              <a:gd name="T11" fmla="*/ 2147483647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solidFill>
            <a:srgbClr val="B2B2B2"/>
          </a:solidFill>
          <a:ln w="3175" cap="rnd">
            <a:solidFill>
              <a:srgbClr val="B2B2B2"/>
            </a:solidFill>
            <a:round/>
            <a:headEnd/>
            <a:tailEnd/>
          </a:ln>
        </p:spPr>
        <p:txBody>
          <a:bodyPr/>
          <a:lstStyle/>
          <a:p>
            <a:endParaRPr lang="en-US"/>
          </a:p>
        </p:txBody>
      </p:sp>
      <p:sp>
        <p:nvSpPr>
          <p:cNvPr id="34825" name="Freeform 1052"/>
          <p:cNvSpPr>
            <a:spLocks noChangeAspect="1"/>
          </p:cNvSpPr>
          <p:nvPr/>
        </p:nvSpPr>
        <p:spPr bwMode="auto">
          <a:xfrm>
            <a:off x="2260600" y="1936750"/>
            <a:ext cx="39688" cy="11113"/>
          </a:xfrm>
          <a:custGeom>
            <a:avLst/>
            <a:gdLst>
              <a:gd name="T0" fmla="*/ 2147483647 w 21"/>
              <a:gd name="T1" fmla="*/ 0 h 6"/>
              <a:gd name="T2" fmla="*/ 2147483647 w 21"/>
              <a:gd name="T3" fmla="*/ 2147483647 h 6"/>
              <a:gd name="T4" fmla="*/ 2147483647 w 21"/>
              <a:gd name="T5" fmla="*/ 2147483647 h 6"/>
              <a:gd name="T6" fmla="*/ 2147483647 w 21"/>
              <a:gd name="T7" fmla="*/ 2147483647 h 6"/>
              <a:gd name="T8" fmla="*/ 2147483647 w 21"/>
              <a:gd name="T9" fmla="*/ 2147483647 h 6"/>
              <a:gd name="T10" fmla="*/ 2147483647 w 21"/>
              <a:gd name="T11" fmla="*/ 2147483647 h 6"/>
              <a:gd name="T12" fmla="*/ 2147483647 w 21"/>
              <a:gd name="T13" fmla="*/ 2147483647 h 6"/>
              <a:gd name="T14" fmla="*/ 2147483647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solidFill>
            <a:srgbClr val="B2B2B2"/>
          </a:solidFill>
          <a:ln w="3175" cap="rnd">
            <a:solidFill>
              <a:srgbClr val="B2B2B2"/>
            </a:solidFill>
            <a:round/>
            <a:headEnd/>
            <a:tailEnd/>
          </a:ln>
        </p:spPr>
        <p:txBody>
          <a:bodyPr/>
          <a:lstStyle/>
          <a:p>
            <a:endParaRPr lang="en-US"/>
          </a:p>
        </p:txBody>
      </p:sp>
      <p:sp>
        <p:nvSpPr>
          <p:cNvPr id="34826" name="Freeform 1053"/>
          <p:cNvSpPr>
            <a:spLocks noChangeAspect="1"/>
          </p:cNvSpPr>
          <p:nvPr/>
        </p:nvSpPr>
        <p:spPr bwMode="auto">
          <a:xfrm>
            <a:off x="2265363" y="1947863"/>
            <a:ext cx="36512" cy="9525"/>
          </a:xfrm>
          <a:custGeom>
            <a:avLst/>
            <a:gdLst>
              <a:gd name="T0" fmla="*/ 2147483647 w 19"/>
              <a:gd name="T1" fmla="*/ 2147483647 h 6"/>
              <a:gd name="T2" fmla="*/ 2147483647 w 19"/>
              <a:gd name="T3" fmla="*/ 0 h 6"/>
              <a:gd name="T4" fmla="*/ 2147483647 w 19"/>
              <a:gd name="T5" fmla="*/ 2147483647 h 6"/>
              <a:gd name="T6" fmla="*/ 2147483647 w 19"/>
              <a:gd name="T7" fmla="*/ 2147483647 h 6"/>
              <a:gd name="T8" fmla="*/ 2147483647 w 19"/>
              <a:gd name="T9" fmla="*/ 2147483647 h 6"/>
              <a:gd name="T10" fmla="*/ 2147483647 w 19"/>
              <a:gd name="T11" fmla="*/ 2147483647 h 6"/>
              <a:gd name="T12" fmla="*/ 2147483647 w 19"/>
              <a:gd name="T13" fmla="*/ 2147483647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solidFill>
            <a:srgbClr val="B2B2B2"/>
          </a:solidFill>
          <a:ln w="3175" cap="rnd">
            <a:solidFill>
              <a:srgbClr val="B2B2B2"/>
            </a:solidFill>
            <a:round/>
            <a:headEnd/>
            <a:tailEnd/>
          </a:ln>
        </p:spPr>
        <p:txBody>
          <a:bodyPr/>
          <a:lstStyle/>
          <a:p>
            <a:endParaRPr lang="en-US"/>
          </a:p>
        </p:txBody>
      </p:sp>
      <p:sp>
        <p:nvSpPr>
          <p:cNvPr id="34827" name="Freeform 1054"/>
          <p:cNvSpPr>
            <a:spLocks noChangeAspect="1"/>
          </p:cNvSpPr>
          <p:nvPr/>
        </p:nvSpPr>
        <p:spPr bwMode="auto">
          <a:xfrm>
            <a:off x="2278063" y="1951038"/>
            <a:ext cx="26987" cy="14287"/>
          </a:xfrm>
          <a:custGeom>
            <a:avLst/>
            <a:gdLst>
              <a:gd name="T0" fmla="*/ 0 w 14"/>
              <a:gd name="T1" fmla="*/ 2147483647 h 7"/>
              <a:gd name="T2" fmla="*/ 2147483647 w 14"/>
              <a:gd name="T3" fmla="*/ 2147483647 h 7"/>
              <a:gd name="T4" fmla="*/ 2147483647 w 14"/>
              <a:gd name="T5" fmla="*/ 2147483647 h 7"/>
              <a:gd name="T6" fmla="*/ 2147483647 w 14"/>
              <a:gd name="T7" fmla="*/ 2147483647 h 7"/>
              <a:gd name="T8" fmla="*/ 2147483647 w 14"/>
              <a:gd name="T9" fmla="*/ 0 h 7"/>
              <a:gd name="T10" fmla="*/ 2147483647 w 14"/>
              <a:gd name="T11" fmla="*/ 2147483647 h 7"/>
              <a:gd name="T12" fmla="*/ 0 w 14"/>
              <a:gd name="T13" fmla="*/ 2147483647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solidFill>
            <a:srgbClr val="B2B2B2"/>
          </a:solidFill>
          <a:ln w="3175" cap="rnd">
            <a:solidFill>
              <a:srgbClr val="B2B2B2"/>
            </a:solidFill>
            <a:round/>
            <a:headEnd/>
            <a:tailEnd/>
          </a:ln>
        </p:spPr>
        <p:txBody>
          <a:bodyPr/>
          <a:lstStyle/>
          <a:p>
            <a:endParaRPr lang="en-US"/>
          </a:p>
        </p:txBody>
      </p:sp>
      <p:sp>
        <p:nvSpPr>
          <p:cNvPr id="34828" name="Freeform 1055"/>
          <p:cNvSpPr>
            <a:spLocks noChangeAspect="1"/>
          </p:cNvSpPr>
          <p:nvPr/>
        </p:nvSpPr>
        <p:spPr bwMode="auto">
          <a:xfrm>
            <a:off x="2286000" y="1920875"/>
            <a:ext cx="107950" cy="73025"/>
          </a:xfrm>
          <a:custGeom>
            <a:avLst/>
            <a:gdLst>
              <a:gd name="T0" fmla="*/ 2147483647 w 59"/>
              <a:gd name="T1" fmla="*/ 2147483647 h 40"/>
              <a:gd name="T2" fmla="*/ 2147483647 w 59"/>
              <a:gd name="T3" fmla="*/ 2147483647 h 40"/>
              <a:gd name="T4" fmla="*/ 2147483647 w 59"/>
              <a:gd name="T5" fmla="*/ 2147483647 h 40"/>
              <a:gd name="T6" fmla="*/ 2147483647 w 59"/>
              <a:gd name="T7" fmla="*/ 2147483647 h 40"/>
              <a:gd name="T8" fmla="*/ 2147483647 w 59"/>
              <a:gd name="T9" fmla="*/ 2147483647 h 40"/>
              <a:gd name="T10" fmla="*/ 2147483647 w 59"/>
              <a:gd name="T11" fmla="*/ 2147483647 h 40"/>
              <a:gd name="T12" fmla="*/ 2147483647 w 59"/>
              <a:gd name="T13" fmla="*/ 2147483647 h 40"/>
              <a:gd name="T14" fmla="*/ 2147483647 w 59"/>
              <a:gd name="T15" fmla="*/ 2147483647 h 40"/>
              <a:gd name="T16" fmla="*/ 2147483647 w 59"/>
              <a:gd name="T17" fmla="*/ 2147483647 h 40"/>
              <a:gd name="T18" fmla="*/ 2147483647 w 59"/>
              <a:gd name="T19" fmla="*/ 2147483647 h 40"/>
              <a:gd name="T20" fmla="*/ 2147483647 w 59"/>
              <a:gd name="T21" fmla="*/ 2147483647 h 40"/>
              <a:gd name="T22" fmla="*/ 2147483647 w 59"/>
              <a:gd name="T23" fmla="*/ 2147483647 h 40"/>
              <a:gd name="T24" fmla="*/ 2147483647 w 59"/>
              <a:gd name="T25" fmla="*/ 2147483647 h 40"/>
              <a:gd name="T26" fmla="*/ 2147483647 w 59"/>
              <a:gd name="T27" fmla="*/ 2147483647 h 40"/>
              <a:gd name="T28" fmla="*/ 2147483647 w 59"/>
              <a:gd name="T29" fmla="*/ 2147483647 h 40"/>
              <a:gd name="T30" fmla="*/ 2147483647 w 59"/>
              <a:gd name="T31" fmla="*/ 2147483647 h 40"/>
              <a:gd name="T32" fmla="*/ 2147483647 w 59"/>
              <a:gd name="T33" fmla="*/ 2147483647 h 40"/>
              <a:gd name="T34" fmla="*/ 2147483647 w 59"/>
              <a:gd name="T35" fmla="*/ 2147483647 h 40"/>
              <a:gd name="T36" fmla="*/ 2147483647 w 59"/>
              <a:gd name="T37" fmla="*/ 2147483647 h 40"/>
              <a:gd name="T38" fmla="*/ 2147483647 w 59"/>
              <a:gd name="T39" fmla="*/ 2147483647 h 40"/>
              <a:gd name="T40" fmla="*/ 2147483647 w 59"/>
              <a:gd name="T41" fmla="*/ 2147483647 h 40"/>
              <a:gd name="T42" fmla="*/ 2147483647 w 59"/>
              <a:gd name="T43" fmla="*/ 0 h 40"/>
              <a:gd name="T44" fmla="*/ 2147483647 w 59"/>
              <a:gd name="T45" fmla="*/ 2147483647 h 40"/>
              <a:gd name="T46" fmla="*/ 2147483647 w 59"/>
              <a:gd name="T47" fmla="*/ 2147483647 h 40"/>
              <a:gd name="T48" fmla="*/ 2147483647 w 59"/>
              <a:gd name="T49" fmla="*/ 2147483647 h 40"/>
              <a:gd name="T50" fmla="*/ 2147483647 w 59"/>
              <a:gd name="T51" fmla="*/ 2147483647 h 40"/>
              <a:gd name="T52" fmla="*/ 2147483647 w 59"/>
              <a:gd name="T53" fmla="*/ 2147483647 h 40"/>
              <a:gd name="T54" fmla="*/ 2147483647 w 59"/>
              <a:gd name="T55" fmla="*/ 2147483647 h 40"/>
              <a:gd name="T56" fmla="*/ 2147483647 w 59"/>
              <a:gd name="T57" fmla="*/ 2147483647 h 40"/>
              <a:gd name="T58" fmla="*/ 2147483647 w 59"/>
              <a:gd name="T59" fmla="*/ 2147483647 h 40"/>
              <a:gd name="T60" fmla="*/ 2147483647 w 59"/>
              <a:gd name="T61" fmla="*/ 2147483647 h 40"/>
              <a:gd name="T62" fmla="*/ 2147483647 w 59"/>
              <a:gd name="T63" fmla="*/ 2147483647 h 40"/>
              <a:gd name="T64" fmla="*/ 2147483647 w 59"/>
              <a:gd name="T65" fmla="*/ 2147483647 h 40"/>
              <a:gd name="T66" fmla="*/ 2147483647 w 59"/>
              <a:gd name="T67" fmla="*/ 2147483647 h 40"/>
              <a:gd name="T68" fmla="*/ 2147483647 w 59"/>
              <a:gd name="T69" fmla="*/ 2147483647 h 40"/>
              <a:gd name="T70" fmla="*/ 2147483647 w 59"/>
              <a:gd name="T71" fmla="*/ 2147483647 h 40"/>
              <a:gd name="T72" fmla="*/ 2147483647 w 59"/>
              <a:gd name="T73" fmla="*/ 2147483647 h 40"/>
              <a:gd name="T74" fmla="*/ 2147483647 w 59"/>
              <a:gd name="T75" fmla="*/ 2147483647 h 40"/>
              <a:gd name="T76" fmla="*/ 2147483647 w 59"/>
              <a:gd name="T77" fmla="*/ 2147483647 h 40"/>
              <a:gd name="T78" fmla="*/ 2147483647 w 59"/>
              <a:gd name="T79" fmla="*/ 2147483647 h 40"/>
              <a:gd name="T80" fmla="*/ 2147483647 w 59"/>
              <a:gd name="T81" fmla="*/ 2147483647 h 40"/>
              <a:gd name="T82" fmla="*/ 2147483647 w 59"/>
              <a:gd name="T83" fmla="*/ 2147483647 h 40"/>
              <a:gd name="T84" fmla="*/ 2147483647 w 59"/>
              <a:gd name="T85" fmla="*/ 2147483647 h 40"/>
              <a:gd name="T86" fmla="*/ 2147483647 w 59"/>
              <a:gd name="T87" fmla="*/ 2147483647 h 40"/>
              <a:gd name="T88" fmla="*/ 2147483647 w 59"/>
              <a:gd name="T89" fmla="*/ 2147483647 h 40"/>
              <a:gd name="T90" fmla="*/ 2147483647 w 59"/>
              <a:gd name="T91" fmla="*/ 2147483647 h 40"/>
              <a:gd name="T92" fmla="*/ 2147483647 w 59"/>
              <a:gd name="T93" fmla="*/ 2147483647 h 40"/>
              <a:gd name="T94" fmla="*/ 2147483647 w 59"/>
              <a:gd name="T95" fmla="*/ 2147483647 h 40"/>
              <a:gd name="T96" fmla="*/ 2147483647 w 59"/>
              <a:gd name="T97" fmla="*/ 2147483647 h 40"/>
              <a:gd name="T98" fmla="*/ 2147483647 w 59"/>
              <a:gd name="T99" fmla="*/ 2147483647 h 40"/>
              <a:gd name="T100" fmla="*/ 2147483647 w 59"/>
              <a:gd name="T101" fmla="*/ 2147483647 h 40"/>
              <a:gd name="T102" fmla="*/ 2147483647 w 59"/>
              <a:gd name="T103" fmla="*/ 2147483647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solidFill>
            <a:srgbClr val="B2B2B2"/>
          </a:solidFill>
          <a:ln w="3175" cap="rnd">
            <a:solidFill>
              <a:srgbClr val="B2B2B2"/>
            </a:solidFill>
            <a:round/>
            <a:headEnd/>
            <a:tailEnd/>
          </a:ln>
        </p:spPr>
        <p:txBody>
          <a:bodyPr/>
          <a:lstStyle/>
          <a:p>
            <a:endParaRPr lang="en-US"/>
          </a:p>
        </p:txBody>
      </p:sp>
      <p:sp>
        <p:nvSpPr>
          <p:cNvPr id="34829" name="Freeform 1056"/>
          <p:cNvSpPr>
            <a:spLocks noChangeAspect="1"/>
          </p:cNvSpPr>
          <p:nvPr/>
        </p:nvSpPr>
        <p:spPr bwMode="auto">
          <a:xfrm>
            <a:off x="2320925" y="1917700"/>
            <a:ext cx="25400" cy="7938"/>
          </a:xfrm>
          <a:custGeom>
            <a:avLst/>
            <a:gdLst>
              <a:gd name="T0" fmla="*/ 0 w 13"/>
              <a:gd name="T1" fmla="*/ 2147483647 h 5"/>
              <a:gd name="T2" fmla="*/ 0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0 w 13"/>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solidFill>
            <a:srgbClr val="B2B2B2"/>
          </a:solidFill>
          <a:ln w="3175" cap="rnd">
            <a:solidFill>
              <a:srgbClr val="B2B2B2"/>
            </a:solidFill>
            <a:round/>
            <a:headEnd/>
            <a:tailEnd/>
          </a:ln>
        </p:spPr>
        <p:txBody>
          <a:bodyPr/>
          <a:lstStyle/>
          <a:p>
            <a:endParaRPr lang="en-US"/>
          </a:p>
        </p:txBody>
      </p:sp>
      <p:sp>
        <p:nvSpPr>
          <p:cNvPr id="34830" name="Freeform 1057"/>
          <p:cNvSpPr>
            <a:spLocks noChangeAspect="1"/>
          </p:cNvSpPr>
          <p:nvPr/>
        </p:nvSpPr>
        <p:spPr bwMode="auto">
          <a:xfrm>
            <a:off x="2317750" y="1865313"/>
            <a:ext cx="30163" cy="11112"/>
          </a:xfrm>
          <a:custGeom>
            <a:avLst/>
            <a:gdLst>
              <a:gd name="T0" fmla="*/ 0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2147483647 w 16"/>
              <a:gd name="T11" fmla="*/ 2147483647 h 6"/>
              <a:gd name="T12" fmla="*/ 0 w 16"/>
              <a:gd name="T13" fmla="*/ 2147483647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solidFill>
            <a:srgbClr val="B2B2B2"/>
          </a:solidFill>
          <a:ln w="3175" cap="rnd">
            <a:solidFill>
              <a:srgbClr val="B2B2B2"/>
            </a:solidFill>
            <a:round/>
            <a:headEnd/>
            <a:tailEnd/>
          </a:ln>
        </p:spPr>
        <p:txBody>
          <a:bodyPr/>
          <a:lstStyle/>
          <a:p>
            <a:endParaRPr lang="en-US"/>
          </a:p>
        </p:txBody>
      </p:sp>
      <p:sp>
        <p:nvSpPr>
          <p:cNvPr id="34831" name="Freeform 1058"/>
          <p:cNvSpPr>
            <a:spLocks noChangeAspect="1"/>
          </p:cNvSpPr>
          <p:nvPr/>
        </p:nvSpPr>
        <p:spPr bwMode="auto">
          <a:xfrm>
            <a:off x="2265363" y="1800225"/>
            <a:ext cx="120650" cy="76200"/>
          </a:xfrm>
          <a:custGeom>
            <a:avLst/>
            <a:gdLst>
              <a:gd name="T0" fmla="*/ 2147483647 w 65"/>
              <a:gd name="T1" fmla="*/ 2147483647 h 42"/>
              <a:gd name="T2" fmla="*/ 2147483647 w 65"/>
              <a:gd name="T3" fmla="*/ 2147483647 h 42"/>
              <a:gd name="T4" fmla="*/ 2147483647 w 65"/>
              <a:gd name="T5" fmla="*/ 2147483647 h 42"/>
              <a:gd name="T6" fmla="*/ 2147483647 w 65"/>
              <a:gd name="T7" fmla="*/ 2147483647 h 42"/>
              <a:gd name="T8" fmla="*/ 2147483647 w 65"/>
              <a:gd name="T9" fmla="*/ 2147483647 h 42"/>
              <a:gd name="T10" fmla="*/ 2147483647 w 65"/>
              <a:gd name="T11" fmla="*/ 2147483647 h 42"/>
              <a:gd name="T12" fmla="*/ 2147483647 w 65"/>
              <a:gd name="T13" fmla="*/ 2147483647 h 42"/>
              <a:gd name="T14" fmla="*/ 2147483647 w 65"/>
              <a:gd name="T15" fmla="*/ 2147483647 h 42"/>
              <a:gd name="T16" fmla="*/ 2147483647 w 65"/>
              <a:gd name="T17" fmla="*/ 2147483647 h 42"/>
              <a:gd name="T18" fmla="*/ 2147483647 w 65"/>
              <a:gd name="T19" fmla="*/ 2147483647 h 42"/>
              <a:gd name="T20" fmla="*/ 2147483647 w 65"/>
              <a:gd name="T21" fmla="*/ 2147483647 h 42"/>
              <a:gd name="T22" fmla="*/ 2147483647 w 65"/>
              <a:gd name="T23" fmla="*/ 2147483647 h 42"/>
              <a:gd name="T24" fmla="*/ 2147483647 w 65"/>
              <a:gd name="T25" fmla="*/ 2147483647 h 42"/>
              <a:gd name="T26" fmla="*/ 2147483647 w 65"/>
              <a:gd name="T27" fmla="*/ 2147483647 h 42"/>
              <a:gd name="T28" fmla="*/ 2147483647 w 65"/>
              <a:gd name="T29" fmla="*/ 2147483647 h 42"/>
              <a:gd name="T30" fmla="*/ 2147483647 w 65"/>
              <a:gd name="T31" fmla="*/ 2147483647 h 42"/>
              <a:gd name="T32" fmla="*/ 2147483647 w 65"/>
              <a:gd name="T33" fmla="*/ 2147483647 h 42"/>
              <a:gd name="T34" fmla="*/ 2147483647 w 65"/>
              <a:gd name="T35" fmla="*/ 2147483647 h 42"/>
              <a:gd name="T36" fmla="*/ 2147483647 w 65"/>
              <a:gd name="T37" fmla="*/ 2147483647 h 42"/>
              <a:gd name="T38" fmla="*/ 2147483647 w 65"/>
              <a:gd name="T39" fmla="*/ 2147483647 h 42"/>
              <a:gd name="T40" fmla="*/ 2147483647 w 65"/>
              <a:gd name="T41" fmla="*/ 2147483647 h 42"/>
              <a:gd name="T42" fmla="*/ 2147483647 w 65"/>
              <a:gd name="T43" fmla="*/ 2147483647 h 42"/>
              <a:gd name="T44" fmla="*/ 2147483647 w 65"/>
              <a:gd name="T45" fmla="*/ 2147483647 h 42"/>
              <a:gd name="T46" fmla="*/ 0 w 65"/>
              <a:gd name="T47" fmla="*/ 2147483647 h 42"/>
              <a:gd name="T48" fmla="*/ 2147483647 w 65"/>
              <a:gd name="T49" fmla="*/ 2147483647 h 42"/>
              <a:gd name="T50" fmla="*/ 2147483647 w 65"/>
              <a:gd name="T51" fmla="*/ 2147483647 h 42"/>
              <a:gd name="T52" fmla="*/ 2147483647 w 65"/>
              <a:gd name="T53" fmla="*/ 2147483647 h 42"/>
              <a:gd name="T54" fmla="*/ 2147483647 w 65"/>
              <a:gd name="T55" fmla="*/ 0 h 42"/>
              <a:gd name="T56" fmla="*/ 2147483647 w 65"/>
              <a:gd name="T57" fmla="*/ 2147483647 h 42"/>
              <a:gd name="T58" fmla="*/ 2147483647 w 65"/>
              <a:gd name="T59" fmla="*/ 2147483647 h 42"/>
              <a:gd name="T60" fmla="*/ 2147483647 w 65"/>
              <a:gd name="T61" fmla="*/ 2147483647 h 42"/>
              <a:gd name="T62" fmla="*/ 2147483647 w 65"/>
              <a:gd name="T63" fmla="*/ 2147483647 h 42"/>
              <a:gd name="T64" fmla="*/ 2147483647 w 65"/>
              <a:gd name="T65" fmla="*/ 2147483647 h 42"/>
              <a:gd name="T66" fmla="*/ 2147483647 w 65"/>
              <a:gd name="T67" fmla="*/ 2147483647 h 42"/>
              <a:gd name="T68" fmla="*/ 2147483647 w 65"/>
              <a:gd name="T69" fmla="*/ 2147483647 h 42"/>
              <a:gd name="T70" fmla="*/ 2147483647 w 65"/>
              <a:gd name="T71" fmla="*/ 2147483647 h 42"/>
              <a:gd name="T72" fmla="*/ 2147483647 w 65"/>
              <a:gd name="T73" fmla="*/ 2147483647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solidFill>
            <a:srgbClr val="B2B2B2"/>
          </a:solidFill>
          <a:ln w="3175" cap="rnd">
            <a:solidFill>
              <a:srgbClr val="B2B2B2"/>
            </a:solidFill>
            <a:round/>
            <a:headEnd/>
            <a:tailEnd/>
          </a:ln>
        </p:spPr>
        <p:txBody>
          <a:bodyPr/>
          <a:lstStyle/>
          <a:p>
            <a:endParaRPr lang="en-US"/>
          </a:p>
        </p:txBody>
      </p:sp>
      <p:sp>
        <p:nvSpPr>
          <p:cNvPr id="34832" name="Freeform 1059"/>
          <p:cNvSpPr>
            <a:spLocks noChangeAspect="1"/>
          </p:cNvSpPr>
          <p:nvPr/>
        </p:nvSpPr>
        <p:spPr bwMode="auto">
          <a:xfrm>
            <a:off x="2398713" y="1765300"/>
            <a:ext cx="26987" cy="23813"/>
          </a:xfrm>
          <a:custGeom>
            <a:avLst/>
            <a:gdLst>
              <a:gd name="T0" fmla="*/ 2147483647 w 15"/>
              <a:gd name="T1" fmla="*/ 2147483647 h 13"/>
              <a:gd name="T2" fmla="*/ 2147483647 w 15"/>
              <a:gd name="T3" fmla="*/ 2147483647 h 13"/>
              <a:gd name="T4" fmla="*/ 2147483647 w 15"/>
              <a:gd name="T5" fmla="*/ 2147483647 h 13"/>
              <a:gd name="T6" fmla="*/ 2147483647 w 15"/>
              <a:gd name="T7" fmla="*/ 2147483647 h 13"/>
              <a:gd name="T8" fmla="*/ 2147483647 w 15"/>
              <a:gd name="T9" fmla="*/ 2147483647 h 13"/>
              <a:gd name="T10" fmla="*/ 2147483647 w 15"/>
              <a:gd name="T11" fmla="*/ 2147483647 h 13"/>
              <a:gd name="T12" fmla="*/ 2147483647 w 15"/>
              <a:gd name="T13" fmla="*/ 2147483647 h 13"/>
              <a:gd name="T14" fmla="*/ 2147483647 w 15"/>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833" name="Freeform 1060"/>
          <p:cNvSpPr>
            <a:spLocks noChangeAspect="1"/>
          </p:cNvSpPr>
          <p:nvPr/>
        </p:nvSpPr>
        <p:spPr bwMode="auto">
          <a:xfrm>
            <a:off x="2406650" y="1820863"/>
            <a:ext cx="65088" cy="55562"/>
          </a:xfrm>
          <a:custGeom>
            <a:avLst/>
            <a:gdLst>
              <a:gd name="T0" fmla="*/ 2147483647 w 35"/>
              <a:gd name="T1" fmla="*/ 0 h 29"/>
              <a:gd name="T2" fmla="*/ 2147483647 w 35"/>
              <a:gd name="T3" fmla="*/ 2147483647 h 29"/>
              <a:gd name="T4" fmla="*/ 2147483647 w 35"/>
              <a:gd name="T5" fmla="*/ 2147483647 h 29"/>
              <a:gd name="T6" fmla="*/ 2147483647 w 35"/>
              <a:gd name="T7" fmla="*/ 2147483647 h 29"/>
              <a:gd name="T8" fmla="*/ 2147483647 w 35"/>
              <a:gd name="T9" fmla="*/ 2147483647 h 29"/>
              <a:gd name="T10" fmla="*/ 2147483647 w 35"/>
              <a:gd name="T11" fmla="*/ 2147483647 h 29"/>
              <a:gd name="T12" fmla="*/ 2147483647 w 35"/>
              <a:gd name="T13" fmla="*/ 2147483647 h 29"/>
              <a:gd name="T14" fmla="*/ 2147483647 w 35"/>
              <a:gd name="T15" fmla="*/ 2147483647 h 29"/>
              <a:gd name="T16" fmla="*/ 2147483647 w 35"/>
              <a:gd name="T17" fmla="*/ 2147483647 h 29"/>
              <a:gd name="T18" fmla="*/ 2147483647 w 35"/>
              <a:gd name="T19" fmla="*/ 2147483647 h 29"/>
              <a:gd name="T20" fmla="*/ 2147483647 w 35"/>
              <a:gd name="T21" fmla="*/ 2147483647 h 29"/>
              <a:gd name="T22" fmla="*/ 2147483647 w 35"/>
              <a:gd name="T23" fmla="*/ 2147483647 h 29"/>
              <a:gd name="T24" fmla="*/ 0 w 35"/>
              <a:gd name="T25" fmla="*/ 2147483647 h 29"/>
              <a:gd name="T26" fmla="*/ 2147483647 w 35"/>
              <a:gd name="T27" fmla="*/ 2147483647 h 29"/>
              <a:gd name="T28" fmla="*/ 2147483647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834" name="Freeform 1061"/>
          <p:cNvSpPr>
            <a:spLocks noChangeAspect="1"/>
          </p:cNvSpPr>
          <p:nvPr/>
        </p:nvSpPr>
        <p:spPr bwMode="auto">
          <a:xfrm>
            <a:off x="2435225" y="1878013"/>
            <a:ext cx="61913" cy="15875"/>
          </a:xfrm>
          <a:custGeom>
            <a:avLst/>
            <a:gdLst>
              <a:gd name="T0" fmla="*/ 2147483647 w 35"/>
              <a:gd name="T1" fmla="*/ 0 h 9"/>
              <a:gd name="T2" fmla="*/ 2147483647 w 35"/>
              <a:gd name="T3" fmla="*/ 2147483647 h 9"/>
              <a:gd name="T4" fmla="*/ 2147483647 w 35"/>
              <a:gd name="T5" fmla="*/ 2147483647 h 9"/>
              <a:gd name="T6" fmla="*/ 2147483647 w 35"/>
              <a:gd name="T7" fmla="*/ 2147483647 h 9"/>
              <a:gd name="T8" fmla="*/ 2147483647 w 35"/>
              <a:gd name="T9" fmla="*/ 2147483647 h 9"/>
              <a:gd name="T10" fmla="*/ 2147483647 w 35"/>
              <a:gd name="T11" fmla="*/ 2147483647 h 9"/>
              <a:gd name="T12" fmla="*/ 2147483647 w 35"/>
              <a:gd name="T13" fmla="*/ 2147483647 h 9"/>
              <a:gd name="T14" fmla="*/ 2147483647 w 35"/>
              <a:gd name="T15" fmla="*/ 0 h 9"/>
              <a:gd name="T16" fmla="*/ 2147483647 w 35"/>
              <a:gd name="T17" fmla="*/ 2147483647 h 9"/>
              <a:gd name="T18" fmla="*/ 2147483647 w 35"/>
              <a:gd name="T19" fmla="*/ 0 h 9"/>
              <a:gd name="T20" fmla="*/ 2147483647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solidFill>
            <a:srgbClr val="B2B2B2"/>
          </a:solidFill>
          <a:ln w="3175" cap="rnd">
            <a:solidFill>
              <a:srgbClr val="B2B2B2"/>
            </a:solidFill>
            <a:round/>
            <a:headEnd/>
            <a:tailEnd/>
          </a:ln>
        </p:spPr>
        <p:txBody>
          <a:bodyPr/>
          <a:lstStyle/>
          <a:p>
            <a:endParaRPr lang="en-US"/>
          </a:p>
        </p:txBody>
      </p:sp>
      <p:sp>
        <p:nvSpPr>
          <p:cNvPr id="34835" name="Freeform 1062"/>
          <p:cNvSpPr>
            <a:spLocks noChangeAspect="1"/>
          </p:cNvSpPr>
          <p:nvPr/>
        </p:nvSpPr>
        <p:spPr bwMode="auto">
          <a:xfrm>
            <a:off x="2535238" y="1881188"/>
            <a:ext cx="23812" cy="17462"/>
          </a:xfrm>
          <a:custGeom>
            <a:avLst/>
            <a:gdLst>
              <a:gd name="T0" fmla="*/ 2147483647 w 12"/>
              <a:gd name="T1" fmla="*/ 2147483647 h 9"/>
              <a:gd name="T2" fmla="*/ 0 w 12"/>
              <a:gd name="T3" fmla="*/ 2147483647 h 9"/>
              <a:gd name="T4" fmla="*/ 2147483647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836" name="Freeform 1063"/>
          <p:cNvSpPr>
            <a:spLocks noChangeAspect="1"/>
          </p:cNvSpPr>
          <p:nvPr/>
        </p:nvSpPr>
        <p:spPr bwMode="auto">
          <a:xfrm>
            <a:off x="2411413" y="1906588"/>
            <a:ext cx="327025" cy="115887"/>
          </a:xfrm>
          <a:custGeom>
            <a:avLst/>
            <a:gdLst>
              <a:gd name="T0" fmla="*/ 2147483647 w 177"/>
              <a:gd name="T1" fmla="*/ 2147483647 h 63"/>
              <a:gd name="T2" fmla="*/ 2147483647 w 177"/>
              <a:gd name="T3" fmla="*/ 2147483647 h 63"/>
              <a:gd name="T4" fmla="*/ 2147483647 w 177"/>
              <a:gd name="T5" fmla="*/ 2147483647 h 63"/>
              <a:gd name="T6" fmla="*/ 2147483647 w 177"/>
              <a:gd name="T7" fmla="*/ 2147483647 h 63"/>
              <a:gd name="T8" fmla="*/ 2147483647 w 177"/>
              <a:gd name="T9" fmla="*/ 2147483647 h 63"/>
              <a:gd name="T10" fmla="*/ 2147483647 w 177"/>
              <a:gd name="T11" fmla="*/ 2147483647 h 63"/>
              <a:gd name="T12" fmla="*/ 2147483647 w 177"/>
              <a:gd name="T13" fmla="*/ 2147483647 h 63"/>
              <a:gd name="T14" fmla="*/ 2147483647 w 177"/>
              <a:gd name="T15" fmla="*/ 2147483647 h 63"/>
              <a:gd name="T16" fmla="*/ 2147483647 w 177"/>
              <a:gd name="T17" fmla="*/ 2147483647 h 63"/>
              <a:gd name="T18" fmla="*/ 2147483647 w 177"/>
              <a:gd name="T19" fmla="*/ 2147483647 h 63"/>
              <a:gd name="T20" fmla="*/ 2147483647 w 177"/>
              <a:gd name="T21" fmla="*/ 2147483647 h 63"/>
              <a:gd name="T22" fmla="*/ 2147483647 w 177"/>
              <a:gd name="T23" fmla="*/ 2147483647 h 63"/>
              <a:gd name="T24" fmla="*/ 2147483647 w 177"/>
              <a:gd name="T25" fmla="*/ 2147483647 h 63"/>
              <a:gd name="T26" fmla="*/ 2147483647 w 177"/>
              <a:gd name="T27" fmla="*/ 2147483647 h 63"/>
              <a:gd name="T28" fmla="*/ 2147483647 w 177"/>
              <a:gd name="T29" fmla="*/ 2147483647 h 63"/>
              <a:gd name="T30" fmla="*/ 2147483647 w 177"/>
              <a:gd name="T31" fmla="*/ 2147483647 h 63"/>
              <a:gd name="T32" fmla="*/ 2147483647 w 177"/>
              <a:gd name="T33" fmla="*/ 2147483647 h 63"/>
              <a:gd name="T34" fmla="*/ 2147483647 w 177"/>
              <a:gd name="T35" fmla="*/ 2147483647 h 63"/>
              <a:gd name="T36" fmla="*/ 2147483647 w 177"/>
              <a:gd name="T37" fmla="*/ 2147483647 h 63"/>
              <a:gd name="T38" fmla="*/ 2147483647 w 177"/>
              <a:gd name="T39" fmla="*/ 2147483647 h 63"/>
              <a:gd name="T40" fmla="*/ 2147483647 w 177"/>
              <a:gd name="T41" fmla="*/ 2147483647 h 63"/>
              <a:gd name="T42" fmla="*/ 2147483647 w 177"/>
              <a:gd name="T43" fmla="*/ 2147483647 h 63"/>
              <a:gd name="T44" fmla="*/ 2147483647 w 177"/>
              <a:gd name="T45" fmla="*/ 2147483647 h 63"/>
              <a:gd name="T46" fmla="*/ 2147483647 w 177"/>
              <a:gd name="T47" fmla="*/ 2147483647 h 63"/>
              <a:gd name="T48" fmla="*/ 2147483647 w 177"/>
              <a:gd name="T49" fmla="*/ 2147483647 h 63"/>
              <a:gd name="T50" fmla="*/ 2147483647 w 177"/>
              <a:gd name="T51" fmla="*/ 2147483647 h 63"/>
              <a:gd name="T52" fmla="*/ 2147483647 w 177"/>
              <a:gd name="T53" fmla="*/ 2147483647 h 63"/>
              <a:gd name="T54" fmla="*/ 2147483647 w 177"/>
              <a:gd name="T55" fmla="*/ 2147483647 h 63"/>
              <a:gd name="T56" fmla="*/ 2147483647 w 177"/>
              <a:gd name="T57" fmla="*/ 2147483647 h 63"/>
              <a:gd name="T58" fmla="*/ 2147483647 w 177"/>
              <a:gd name="T59" fmla="*/ 2147483647 h 63"/>
              <a:gd name="T60" fmla="*/ 2147483647 w 177"/>
              <a:gd name="T61" fmla="*/ 2147483647 h 63"/>
              <a:gd name="T62" fmla="*/ 2147483647 w 177"/>
              <a:gd name="T63" fmla="*/ 2147483647 h 63"/>
              <a:gd name="T64" fmla="*/ 2147483647 w 177"/>
              <a:gd name="T65" fmla="*/ 2147483647 h 63"/>
              <a:gd name="T66" fmla="*/ 2147483647 w 177"/>
              <a:gd name="T67" fmla="*/ 2147483647 h 63"/>
              <a:gd name="T68" fmla="*/ 2147483647 w 177"/>
              <a:gd name="T69" fmla="*/ 2147483647 h 63"/>
              <a:gd name="T70" fmla="*/ 2147483647 w 177"/>
              <a:gd name="T71" fmla="*/ 2147483647 h 63"/>
              <a:gd name="T72" fmla="*/ 2147483647 w 177"/>
              <a:gd name="T73" fmla="*/ 2147483647 h 63"/>
              <a:gd name="T74" fmla="*/ 2147483647 w 177"/>
              <a:gd name="T75" fmla="*/ 2147483647 h 63"/>
              <a:gd name="T76" fmla="*/ 2147483647 w 177"/>
              <a:gd name="T77" fmla="*/ 2147483647 h 63"/>
              <a:gd name="T78" fmla="*/ 2147483647 w 177"/>
              <a:gd name="T79" fmla="*/ 2147483647 h 63"/>
              <a:gd name="T80" fmla="*/ 2147483647 w 177"/>
              <a:gd name="T81" fmla="*/ 2147483647 h 63"/>
              <a:gd name="T82" fmla="*/ 2147483647 w 177"/>
              <a:gd name="T83" fmla="*/ 2147483647 h 63"/>
              <a:gd name="T84" fmla="*/ 2147483647 w 177"/>
              <a:gd name="T85" fmla="*/ 2147483647 h 63"/>
              <a:gd name="T86" fmla="*/ 2147483647 w 177"/>
              <a:gd name="T87" fmla="*/ 2147483647 h 63"/>
              <a:gd name="T88" fmla="*/ 2147483647 w 177"/>
              <a:gd name="T89" fmla="*/ 2147483647 h 63"/>
              <a:gd name="T90" fmla="*/ 2147483647 w 177"/>
              <a:gd name="T91" fmla="*/ 2147483647 h 63"/>
              <a:gd name="T92" fmla="*/ 2147483647 w 177"/>
              <a:gd name="T93" fmla="*/ 2147483647 h 63"/>
              <a:gd name="T94" fmla="*/ 2147483647 w 177"/>
              <a:gd name="T95" fmla="*/ 2147483647 h 63"/>
              <a:gd name="T96" fmla="*/ 2147483647 w 177"/>
              <a:gd name="T97" fmla="*/ 2147483647 h 63"/>
              <a:gd name="T98" fmla="*/ 2147483647 w 177"/>
              <a:gd name="T99" fmla="*/ 2147483647 h 63"/>
              <a:gd name="T100" fmla="*/ 2147483647 w 177"/>
              <a:gd name="T101" fmla="*/ 2147483647 h 63"/>
              <a:gd name="T102" fmla="*/ 2147483647 w 177"/>
              <a:gd name="T103" fmla="*/ 2147483647 h 63"/>
              <a:gd name="T104" fmla="*/ 2147483647 w 177"/>
              <a:gd name="T105" fmla="*/ 2147483647 h 63"/>
              <a:gd name="T106" fmla="*/ 2147483647 w 177"/>
              <a:gd name="T107" fmla="*/ 214748364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solidFill>
            <a:srgbClr val="B2B2B2"/>
          </a:solidFill>
          <a:ln w="3175" cap="rnd">
            <a:solidFill>
              <a:srgbClr val="B2B2B2"/>
            </a:solidFill>
            <a:round/>
            <a:headEnd/>
            <a:tailEnd/>
          </a:ln>
        </p:spPr>
        <p:txBody>
          <a:bodyPr/>
          <a:lstStyle/>
          <a:p>
            <a:endParaRPr lang="en-US"/>
          </a:p>
        </p:txBody>
      </p:sp>
      <p:sp>
        <p:nvSpPr>
          <p:cNvPr id="34837" name="Freeform 1064"/>
          <p:cNvSpPr>
            <a:spLocks noChangeAspect="1"/>
          </p:cNvSpPr>
          <p:nvPr/>
        </p:nvSpPr>
        <p:spPr bwMode="auto">
          <a:xfrm>
            <a:off x="2536825" y="1909763"/>
            <a:ext cx="14288" cy="23812"/>
          </a:xfrm>
          <a:custGeom>
            <a:avLst/>
            <a:gdLst>
              <a:gd name="T0" fmla="*/ 0 w 7"/>
              <a:gd name="T1" fmla="*/ 2147483647 h 13"/>
              <a:gd name="T2" fmla="*/ 2147483647 w 7"/>
              <a:gd name="T3" fmla="*/ 2147483647 h 13"/>
              <a:gd name="T4" fmla="*/ 2147483647 w 7"/>
              <a:gd name="T5" fmla="*/ 2147483647 h 13"/>
              <a:gd name="T6" fmla="*/ 2147483647 w 7"/>
              <a:gd name="T7" fmla="*/ 2147483647 h 13"/>
              <a:gd name="T8" fmla="*/ 0 w 7"/>
              <a:gd name="T9" fmla="*/ 2147483647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solidFill>
            <a:srgbClr val="B2B2B2"/>
          </a:solidFill>
          <a:ln w="3175" cap="rnd">
            <a:solidFill>
              <a:srgbClr val="B2B2B2"/>
            </a:solidFill>
            <a:round/>
            <a:headEnd/>
            <a:tailEnd/>
          </a:ln>
        </p:spPr>
        <p:txBody>
          <a:bodyPr/>
          <a:lstStyle/>
          <a:p>
            <a:endParaRPr lang="en-US"/>
          </a:p>
        </p:txBody>
      </p:sp>
      <p:sp>
        <p:nvSpPr>
          <p:cNvPr id="34838" name="Freeform 1065"/>
          <p:cNvSpPr>
            <a:spLocks noChangeAspect="1"/>
          </p:cNvSpPr>
          <p:nvPr/>
        </p:nvSpPr>
        <p:spPr bwMode="auto">
          <a:xfrm>
            <a:off x="2465388" y="1700213"/>
            <a:ext cx="207962" cy="161925"/>
          </a:xfrm>
          <a:custGeom>
            <a:avLst/>
            <a:gdLst>
              <a:gd name="T0" fmla="*/ 2147483647 w 113"/>
              <a:gd name="T1" fmla="*/ 2147483647 h 87"/>
              <a:gd name="T2" fmla="*/ 2147483647 w 113"/>
              <a:gd name="T3" fmla="*/ 2147483647 h 87"/>
              <a:gd name="T4" fmla="*/ 2147483647 w 113"/>
              <a:gd name="T5" fmla="*/ 2147483647 h 87"/>
              <a:gd name="T6" fmla="*/ 2147483647 w 113"/>
              <a:gd name="T7" fmla="*/ 2147483647 h 87"/>
              <a:gd name="T8" fmla="*/ 2147483647 w 113"/>
              <a:gd name="T9" fmla="*/ 2147483647 h 87"/>
              <a:gd name="T10" fmla="*/ 2147483647 w 113"/>
              <a:gd name="T11" fmla="*/ 2147483647 h 87"/>
              <a:gd name="T12" fmla="*/ 2147483647 w 113"/>
              <a:gd name="T13" fmla="*/ 2147483647 h 87"/>
              <a:gd name="T14" fmla="*/ 2147483647 w 113"/>
              <a:gd name="T15" fmla="*/ 2147483647 h 87"/>
              <a:gd name="T16" fmla="*/ 2147483647 w 113"/>
              <a:gd name="T17" fmla="*/ 2147483647 h 87"/>
              <a:gd name="T18" fmla="*/ 2147483647 w 113"/>
              <a:gd name="T19" fmla="*/ 2147483647 h 87"/>
              <a:gd name="T20" fmla="*/ 2147483647 w 113"/>
              <a:gd name="T21" fmla="*/ 2147483647 h 87"/>
              <a:gd name="T22" fmla="*/ 2147483647 w 113"/>
              <a:gd name="T23" fmla="*/ 2147483647 h 87"/>
              <a:gd name="T24" fmla="*/ 2147483647 w 113"/>
              <a:gd name="T25" fmla="*/ 2147483647 h 87"/>
              <a:gd name="T26" fmla="*/ 2147483647 w 113"/>
              <a:gd name="T27" fmla="*/ 2147483647 h 87"/>
              <a:gd name="T28" fmla="*/ 2147483647 w 113"/>
              <a:gd name="T29" fmla="*/ 2147483647 h 87"/>
              <a:gd name="T30" fmla="*/ 2147483647 w 113"/>
              <a:gd name="T31" fmla="*/ 2147483647 h 87"/>
              <a:gd name="T32" fmla="*/ 2147483647 w 113"/>
              <a:gd name="T33" fmla="*/ 2147483647 h 87"/>
              <a:gd name="T34" fmla="*/ 2147483647 w 113"/>
              <a:gd name="T35" fmla="*/ 2147483647 h 87"/>
              <a:gd name="T36" fmla="*/ 2147483647 w 113"/>
              <a:gd name="T37" fmla="*/ 2147483647 h 87"/>
              <a:gd name="T38" fmla="*/ 2147483647 w 113"/>
              <a:gd name="T39" fmla="*/ 2147483647 h 87"/>
              <a:gd name="T40" fmla="*/ 2147483647 w 113"/>
              <a:gd name="T41" fmla="*/ 2147483647 h 87"/>
              <a:gd name="T42" fmla="*/ 2147483647 w 113"/>
              <a:gd name="T43" fmla="*/ 2147483647 h 87"/>
              <a:gd name="T44" fmla="*/ 2147483647 w 113"/>
              <a:gd name="T45" fmla="*/ 2147483647 h 87"/>
              <a:gd name="T46" fmla="*/ 2147483647 w 113"/>
              <a:gd name="T47" fmla="*/ 2147483647 h 87"/>
              <a:gd name="T48" fmla="*/ 2147483647 w 113"/>
              <a:gd name="T49" fmla="*/ 2147483647 h 87"/>
              <a:gd name="T50" fmla="*/ 2147483647 w 113"/>
              <a:gd name="T51" fmla="*/ 2147483647 h 87"/>
              <a:gd name="T52" fmla="*/ 2147483647 w 113"/>
              <a:gd name="T53" fmla="*/ 2147483647 h 87"/>
              <a:gd name="T54" fmla="*/ 2147483647 w 113"/>
              <a:gd name="T55" fmla="*/ 2147483647 h 87"/>
              <a:gd name="T56" fmla="*/ 2147483647 w 113"/>
              <a:gd name="T57" fmla="*/ 2147483647 h 87"/>
              <a:gd name="T58" fmla="*/ 2147483647 w 113"/>
              <a:gd name="T59" fmla="*/ 2147483647 h 87"/>
              <a:gd name="T60" fmla="*/ 2147483647 w 113"/>
              <a:gd name="T61" fmla="*/ 2147483647 h 87"/>
              <a:gd name="T62" fmla="*/ 2147483647 w 113"/>
              <a:gd name="T63" fmla="*/ 2147483647 h 87"/>
              <a:gd name="T64" fmla="*/ 2147483647 w 113"/>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solidFill>
            <a:srgbClr val="B2B2B2"/>
          </a:solidFill>
          <a:ln w="3175" cap="rnd">
            <a:solidFill>
              <a:srgbClr val="B2B2B2"/>
            </a:solidFill>
            <a:round/>
            <a:headEnd/>
            <a:tailEnd/>
          </a:ln>
        </p:spPr>
        <p:txBody>
          <a:bodyPr/>
          <a:lstStyle/>
          <a:p>
            <a:endParaRPr lang="en-US"/>
          </a:p>
        </p:txBody>
      </p:sp>
      <p:sp>
        <p:nvSpPr>
          <p:cNvPr id="34839" name="Freeform 1066"/>
          <p:cNvSpPr>
            <a:spLocks noChangeAspect="1"/>
          </p:cNvSpPr>
          <p:nvPr/>
        </p:nvSpPr>
        <p:spPr bwMode="auto">
          <a:xfrm>
            <a:off x="2552700" y="1619250"/>
            <a:ext cx="608013" cy="330200"/>
          </a:xfrm>
          <a:custGeom>
            <a:avLst/>
            <a:gdLst>
              <a:gd name="T0" fmla="*/ 2147483647 w 328"/>
              <a:gd name="T1" fmla="*/ 2147483647 h 178"/>
              <a:gd name="T2" fmla="*/ 2147483647 w 328"/>
              <a:gd name="T3" fmla="*/ 2147483647 h 178"/>
              <a:gd name="T4" fmla="*/ 2147483647 w 328"/>
              <a:gd name="T5" fmla="*/ 2147483647 h 178"/>
              <a:gd name="T6" fmla="*/ 2147483647 w 328"/>
              <a:gd name="T7" fmla="*/ 2147483647 h 178"/>
              <a:gd name="T8" fmla="*/ 2147483647 w 328"/>
              <a:gd name="T9" fmla="*/ 2147483647 h 178"/>
              <a:gd name="T10" fmla="*/ 2147483647 w 328"/>
              <a:gd name="T11" fmla="*/ 2147483647 h 178"/>
              <a:gd name="T12" fmla="*/ 2147483647 w 328"/>
              <a:gd name="T13" fmla="*/ 2147483647 h 178"/>
              <a:gd name="T14" fmla="*/ 2147483647 w 328"/>
              <a:gd name="T15" fmla="*/ 2147483647 h 178"/>
              <a:gd name="T16" fmla="*/ 2147483647 w 328"/>
              <a:gd name="T17" fmla="*/ 2147483647 h 178"/>
              <a:gd name="T18" fmla="*/ 2147483647 w 328"/>
              <a:gd name="T19" fmla="*/ 2147483647 h 178"/>
              <a:gd name="T20" fmla="*/ 2147483647 w 328"/>
              <a:gd name="T21" fmla="*/ 2147483647 h 178"/>
              <a:gd name="T22" fmla="*/ 2147483647 w 328"/>
              <a:gd name="T23" fmla="*/ 2147483647 h 178"/>
              <a:gd name="T24" fmla="*/ 2147483647 w 328"/>
              <a:gd name="T25" fmla="*/ 2147483647 h 178"/>
              <a:gd name="T26" fmla="*/ 2147483647 w 328"/>
              <a:gd name="T27" fmla="*/ 2147483647 h 178"/>
              <a:gd name="T28" fmla="*/ 2147483647 w 328"/>
              <a:gd name="T29" fmla="*/ 2147483647 h 178"/>
              <a:gd name="T30" fmla="*/ 2147483647 w 328"/>
              <a:gd name="T31" fmla="*/ 2147483647 h 178"/>
              <a:gd name="T32" fmla="*/ 2147483647 w 328"/>
              <a:gd name="T33" fmla="*/ 2147483647 h 178"/>
              <a:gd name="T34" fmla="*/ 2147483647 w 328"/>
              <a:gd name="T35" fmla="*/ 2147483647 h 178"/>
              <a:gd name="T36" fmla="*/ 2147483647 w 328"/>
              <a:gd name="T37" fmla="*/ 2147483647 h 178"/>
              <a:gd name="T38" fmla="*/ 2147483647 w 328"/>
              <a:gd name="T39" fmla="*/ 2147483647 h 178"/>
              <a:gd name="T40" fmla="*/ 2147483647 w 328"/>
              <a:gd name="T41" fmla="*/ 2147483647 h 178"/>
              <a:gd name="T42" fmla="*/ 2147483647 w 328"/>
              <a:gd name="T43" fmla="*/ 2147483647 h 178"/>
              <a:gd name="T44" fmla="*/ 2147483647 w 328"/>
              <a:gd name="T45" fmla="*/ 2147483647 h 178"/>
              <a:gd name="T46" fmla="*/ 2147483647 w 328"/>
              <a:gd name="T47" fmla="*/ 2147483647 h 178"/>
              <a:gd name="T48" fmla="*/ 2147483647 w 328"/>
              <a:gd name="T49" fmla="*/ 2147483647 h 178"/>
              <a:gd name="T50" fmla="*/ 2147483647 w 328"/>
              <a:gd name="T51" fmla="*/ 2147483647 h 178"/>
              <a:gd name="T52" fmla="*/ 2147483647 w 328"/>
              <a:gd name="T53" fmla="*/ 2147483647 h 178"/>
              <a:gd name="T54" fmla="*/ 2147483647 w 328"/>
              <a:gd name="T55" fmla="*/ 2147483647 h 178"/>
              <a:gd name="T56" fmla="*/ 2147483647 w 328"/>
              <a:gd name="T57" fmla="*/ 2147483647 h 178"/>
              <a:gd name="T58" fmla="*/ 2147483647 w 328"/>
              <a:gd name="T59" fmla="*/ 2147483647 h 178"/>
              <a:gd name="T60" fmla="*/ 2147483647 w 328"/>
              <a:gd name="T61" fmla="*/ 2147483647 h 178"/>
              <a:gd name="T62" fmla="*/ 2147483647 w 328"/>
              <a:gd name="T63" fmla="*/ 2147483647 h 178"/>
              <a:gd name="T64" fmla="*/ 2147483647 w 328"/>
              <a:gd name="T65" fmla="*/ 2147483647 h 178"/>
              <a:gd name="T66" fmla="*/ 2147483647 w 328"/>
              <a:gd name="T67" fmla="*/ 2147483647 h 178"/>
              <a:gd name="T68" fmla="*/ 2147483647 w 328"/>
              <a:gd name="T69" fmla="*/ 2147483647 h 178"/>
              <a:gd name="T70" fmla="*/ 2147483647 w 328"/>
              <a:gd name="T71" fmla="*/ 2147483647 h 178"/>
              <a:gd name="T72" fmla="*/ 2147483647 w 328"/>
              <a:gd name="T73" fmla="*/ 2147483647 h 178"/>
              <a:gd name="T74" fmla="*/ 2147483647 w 328"/>
              <a:gd name="T75" fmla="*/ 2147483647 h 178"/>
              <a:gd name="T76" fmla="*/ 2147483647 w 328"/>
              <a:gd name="T77" fmla="*/ 2147483647 h 178"/>
              <a:gd name="T78" fmla="*/ 2147483647 w 328"/>
              <a:gd name="T79" fmla="*/ 2147483647 h 178"/>
              <a:gd name="T80" fmla="*/ 2147483647 w 328"/>
              <a:gd name="T81" fmla="*/ 2147483647 h 178"/>
              <a:gd name="T82" fmla="*/ 2147483647 w 328"/>
              <a:gd name="T83" fmla="*/ 2147483647 h 178"/>
              <a:gd name="T84" fmla="*/ 2147483647 w 328"/>
              <a:gd name="T85" fmla="*/ 2147483647 h 178"/>
              <a:gd name="T86" fmla="*/ 2147483647 w 328"/>
              <a:gd name="T87" fmla="*/ 2147483647 h 178"/>
              <a:gd name="T88" fmla="*/ 2147483647 w 328"/>
              <a:gd name="T89" fmla="*/ 2147483647 h 178"/>
              <a:gd name="T90" fmla="*/ 2147483647 w 328"/>
              <a:gd name="T91" fmla="*/ 2147483647 h 178"/>
              <a:gd name="T92" fmla="*/ 2147483647 w 328"/>
              <a:gd name="T93" fmla="*/ 2147483647 h 178"/>
              <a:gd name="T94" fmla="*/ 2147483647 w 328"/>
              <a:gd name="T95" fmla="*/ 2147483647 h 178"/>
              <a:gd name="T96" fmla="*/ 2147483647 w 328"/>
              <a:gd name="T97" fmla="*/ 2147483647 h 178"/>
              <a:gd name="T98" fmla="*/ 2147483647 w 328"/>
              <a:gd name="T99" fmla="*/ 2147483647 h 178"/>
              <a:gd name="T100" fmla="*/ 2147483647 w 328"/>
              <a:gd name="T101" fmla="*/ 2147483647 h 178"/>
              <a:gd name="T102" fmla="*/ 2147483647 w 328"/>
              <a:gd name="T103" fmla="*/ 2147483647 h 178"/>
              <a:gd name="T104" fmla="*/ 2147483647 w 328"/>
              <a:gd name="T105" fmla="*/ 2147483647 h 178"/>
              <a:gd name="T106" fmla="*/ 2147483647 w 328"/>
              <a:gd name="T107" fmla="*/ 2147483647 h 178"/>
              <a:gd name="T108" fmla="*/ 2147483647 w 328"/>
              <a:gd name="T109" fmla="*/ 2147483647 h 178"/>
              <a:gd name="T110" fmla="*/ 2147483647 w 328"/>
              <a:gd name="T111" fmla="*/ 2147483647 h 178"/>
              <a:gd name="T112" fmla="*/ 2147483647 w 328"/>
              <a:gd name="T113" fmla="*/ 2147483647 h 178"/>
              <a:gd name="T114" fmla="*/ 2147483647 w 328"/>
              <a:gd name="T115" fmla="*/ 2147483647 h 178"/>
              <a:gd name="T116" fmla="*/ 2147483647 w 328"/>
              <a:gd name="T117" fmla="*/ 2147483647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solidFill>
            <a:srgbClr val="B2B2B2"/>
          </a:solidFill>
          <a:ln w="3175" cap="rnd">
            <a:solidFill>
              <a:srgbClr val="B2B2B2"/>
            </a:solidFill>
            <a:round/>
            <a:headEnd/>
            <a:tailEnd/>
          </a:ln>
        </p:spPr>
        <p:txBody>
          <a:bodyPr/>
          <a:lstStyle/>
          <a:p>
            <a:endParaRPr lang="en-US"/>
          </a:p>
        </p:txBody>
      </p:sp>
      <p:sp>
        <p:nvSpPr>
          <p:cNvPr id="34840" name="Freeform 1067"/>
          <p:cNvSpPr>
            <a:spLocks noChangeAspect="1"/>
          </p:cNvSpPr>
          <p:nvPr/>
        </p:nvSpPr>
        <p:spPr bwMode="auto">
          <a:xfrm>
            <a:off x="2736850" y="1941513"/>
            <a:ext cx="20638" cy="22225"/>
          </a:xfrm>
          <a:custGeom>
            <a:avLst/>
            <a:gdLst>
              <a:gd name="T0" fmla="*/ 2147483647 w 11"/>
              <a:gd name="T1" fmla="*/ 2147483647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solidFill>
            <a:srgbClr val="B2B2B2"/>
          </a:solidFill>
          <a:ln w="3175" cap="rnd">
            <a:solidFill>
              <a:srgbClr val="B2B2B2"/>
            </a:solidFill>
            <a:round/>
            <a:headEnd/>
            <a:tailEnd/>
          </a:ln>
        </p:spPr>
        <p:txBody>
          <a:bodyPr/>
          <a:lstStyle/>
          <a:p>
            <a:endParaRPr lang="en-US"/>
          </a:p>
        </p:txBody>
      </p:sp>
      <p:sp>
        <p:nvSpPr>
          <p:cNvPr id="34841" name="Freeform 1068"/>
          <p:cNvSpPr>
            <a:spLocks noChangeAspect="1"/>
          </p:cNvSpPr>
          <p:nvPr/>
        </p:nvSpPr>
        <p:spPr bwMode="auto">
          <a:xfrm>
            <a:off x="2638425" y="1812925"/>
            <a:ext cx="25400" cy="14288"/>
          </a:xfrm>
          <a:custGeom>
            <a:avLst/>
            <a:gdLst>
              <a:gd name="T0" fmla="*/ 2147483647 w 13"/>
              <a:gd name="T1" fmla="*/ 0 h 7"/>
              <a:gd name="T2" fmla="*/ 2147483647 w 13"/>
              <a:gd name="T3" fmla="*/ 2147483647 h 7"/>
              <a:gd name="T4" fmla="*/ 2147483647 w 13"/>
              <a:gd name="T5" fmla="*/ 2147483647 h 7"/>
              <a:gd name="T6" fmla="*/ 2147483647 w 13"/>
              <a:gd name="T7" fmla="*/ 2147483647 h 7"/>
              <a:gd name="T8" fmla="*/ 2147483647 w 13"/>
              <a:gd name="T9" fmla="*/ 2147483647 h 7"/>
              <a:gd name="T10" fmla="*/ 2147483647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842" name="Freeform 1069"/>
          <p:cNvSpPr>
            <a:spLocks noChangeAspect="1"/>
          </p:cNvSpPr>
          <p:nvPr/>
        </p:nvSpPr>
        <p:spPr bwMode="auto">
          <a:xfrm>
            <a:off x="2479675" y="1739900"/>
            <a:ext cx="25400" cy="4763"/>
          </a:xfrm>
          <a:custGeom>
            <a:avLst/>
            <a:gdLst>
              <a:gd name="T0" fmla="*/ 2147483647 w 13"/>
              <a:gd name="T1" fmla="*/ 0 h 3"/>
              <a:gd name="T2" fmla="*/ 2147483647 w 13"/>
              <a:gd name="T3" fmla="*/ 2147483647 h 3"/>
              <a:gd name="T4" fmla="*/ 2147483647 w 13"/>
              <a:gd name="T5" fmla="*/ 2147483647 h 3"/>
              <a:gd name="T6" fmla="*/ 2147483647 w 13"/>
              <a:gd name="T7" fmla="*/ 2147483647 h 3"/>
              <a:gd name="T8" fmla="*/ 2147483647 w 13"/>
              <a:gd name="T9" fmla="*/ 0 h 3"/>
              <a:gd name="T10" fmla="*/ 2147483647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0" y="0"/>
                </a:moveTo>
                <a:cubicBezTo>
                  <a:pt x="11" y="0"/>
                  <a:pt x="13" y="2"/>
                  <a:pt x="12" y="2"/>
                </a:cubicBezTo>
                <a:cubicBezTo>
                  <a:pt x="11" y="3"/>
                  <a:pt x="8" y="2"/>
                  <a:pt x="6" y="2"/>
                </a:cubicBezTo>
                <a:cubicBezTo>
                  <a:pt x="5" y="2"/>
                  <a:pt x="2" y="3"/>
                  <a:pt x="1" y="2"/>
                </a:cubicBezTo>
                <a:cubicBezTo>
                  <a:pt x="0" y="1"/>
                  <a:pt x="3" y="0"/>
                  <a:pt x="4" y="0"/>
                </a:cubicBezTo>
                <a:cubicBezTo>
                  <a:pt x="6" y="0"/>
                  <a:pt x="8" y="0"/>
                  <a:pt x="10" y="0"/>
                </a:cubicBezTo>
                <a:close/>
              </a:path>
            </a:pathLst>
          </a:custGeom>
          <a:solidFill>
            <a:srgbClr val="B2B2B2"/>
          </a:solidFill>
          <a:ln w="3175" cap="rnd">
            <a:solidFill>
              <a:srgbClr val="B2B2B2"/>
            </a:solidFill>
            <a:round/>
            <a:headEnd/>
            <a:tailEnd/>
          </a:ln>
        </p:spPr>
        <p:txBody>
          <a:bodyPr/>
          <a:lstStyle/>
          <a:p>
            <a:endParaRPr lang="en-US"/>
          </a:p>
        </p:txBody>
      </p:sp>
      <p:sp>
        <p:nvSpPr>
          <p:cNvPr id="34843" name="Freeform 1070"/>
          <p:cNvSpPr>
            <a:spLocks noChangeAspect="1"/>
          </p:cNvSpPr>
          <p:nvPr/>
        </p:nvSpPr>
        <p:spPr bwMode="auto">
          <a:xfrm>
            <a:off x="2901950" y="1598613"/>
            <a:ext cx="1193800" cy="985837"/>
          </a:xfrm>
          <a:custGeom>
            <a:avLst/>
            <a:gdLst>
              <a:gd name="T0" fmla="*/ 2147483647 w 645"/>
              <a:gd name="T1" fmla="*/ 2147483647 h 532"/>
              <a:gd name="T2" fmla="*/ 2147483647 w 645"/>
              <a:gd name="T3" fmla="*/ 2147483647 h 532"/>
              <a:gd name="T4" fmla="*/ 2147483647 w 645"/>
              <a:gd name="T5" fmla="*/ 2147483647 h 532"/>
              <a:gd name="T6" fmla="*/ 2147483647 w 645"/>
              <a:gd name="T7" fmla="*/ 2147483647 h 532"/>
              <a:gd name="T8" fmla="*/ 2147483647 w 645"/>
              <a:gd name="T9" fmla="*/ 2147483647 h 532"/>
              <a:gd name="T10" fmla="*/ 2147483647 w 645"/>
              <a:gd name="T11" fmla="*/ 2147483647 h 532"/>
              <a:gd name="T12" fmla="*/ 2147483647 w 645"/>
              <a:gd name="T13" fmla="*/ 2147483647 h 532"/>
              <a:gd name="T14" fmla="*/ 2147483647 w 645"/>
              <a:gd name="T15" fmla="*/ 2147483647 h 532"/>
              <a:gd name="T16" fmla="*/ 2147483647 w 645"/>
              <a:gd name="T17" fmla="*/ 2147483647 h 532"/>
              <a:gd name="T18" fmla="*/ 2147483647 w 645"/>
              <a:gd name="T19" fmla="*/ 2147483647 h 532"/>
              <a:gd name="T20" fmla="*/ 2147483647 w 645"/>
              <a:gd name="T21" fmla="*/ 2147483647 h 532"/>
              <a:gd name="T22" fmla="*/ 2147483647 w 645"/>
              <a:gd name="T23" fmla="*/ 2147483647 h 532"/>
              <a:gd name="T24" fmla="*/ 2147483647 w 645"/>
              <a:gd name="T25" fmla="*/ 2147483647 h 532"/>
              <a:gd name="T26" fmla="*/ 2147483647 w 645"/>
              <a:gd name="T27" fmla="*/ 2147483647 h 532"/>
              <a:gd name="T28" fmla="*/ 2147483647 w 645"/>
              <a:gd name="T29" fmla="*/ 2147483647 h 532"/>
              <a:gd name="T30" fmla="*/ 2147483647 w 645"/>
              <a:gd name="T31" fmla="*/ 2147483647 h 532"/>
              <a:gd name="T32" fmla="*/ 2147483647 w 645"/>
              <a:gd name="T33" fmla="*/ 2147483647 h 532"/>
              <a:gd name="T34" fmla="*/ 2147483647 w 645"/>
              <a:gd name="T35" fmla="*/ 2147483647 h 532"/>
              <a:gd name="T36" fmla="*/ 2147483647 w 645"/>
              <a:gd name="T37" fmla="*/ 2147483647 h 532"/>
              <a:gd name="T38" fmla="*/ 2147483647 w 645"/>
              <a:gd name="T39" fmla="*/ 2147483647 h 532"/>
              <a:gd name="T40" fmla="*/ 2147483647 w 645"/>
              <a:gd name="T41" fmla="*/ 2147483647 h 532"/>
              <a:gd name="T42" fmla="*/ 2147483647 w 645"/>
              <a:gd name="T43" fmla="*/ 2147483647 h 532"/>
              <a:gd name="T44" fmla="*/ 2147483647 w 645"/>
              <a:gd name="T45" fmla="*/ 2147483647 h 532"/>
              <a:gd name="T46" fmla="*/ 2147483647 w 645"/>
              <a:gd name="T47" fmla="*/ 2147483647 h 532"/>
              <a:gd name="T48" fmla="*/ 2147483647 w 645"/>
              <a:gd name="T49" fmla="*/ 2147483647 h 532"/>
              <a:gd name="T50" fmla="*/ 2147483647 w 645"/>
              <a:gd name="T51" fmla="*/ 2147483647 h 532"/>
              <a:gd name="T52" fmla="*/ 2147483647 w 645"/>
              <a:gd name="T53" fmla="*/ 2147483647 h 532"/>
              <a:gd name="T54" fmla="*/ 2147483647 w 645"/>
              <a:gd name="T55" fmla="*/ 2147483647 h 532"/>
              <a:gd name="T56" fmla="*/ 2147483647 w 645"/>
              <a:gd name="T57" fmla="*/ 2147483647 h 532"/>
              <a:gd name="T58" fmla="*/ 2147483647 w 645"/>
              <a:gd name="T59" fmla="*/ 2147483647 h 532"/>
              <a:gd name="T60" fmla="*/ 2147483647 w 645"/>
              <a:gd name="T61" fmla="*/ 2147483647 h 532"/>
              <a:gd name="T62" fmla="*/ 2147483647 w 645"/>
              <a:gd name="T63" fmla="*/ 2147483647 h 532"/>
              <a:gd name="T64" fmla="*/ 2147483647 w 645"/>
              <a:gd name="T65" fmla="*/ 2147483647 h 532"/>
              <a:gd name="T66" fmla="*/ 2147483647 w 645"/>
              <a:gd name="T67" fmla="*/ 2147483647 h 532"/>
              <a:gd name="T68" fmla="*/ 2147483647 w 645"/>
              <a:gd name="T69" fmla="*/ 2147483647 h 532"/>
              <a:gd name="T70" fmla="*/ 2147483647 w 645"/>
              <a:gd name="T71" fmla="*/ 2147483647 h 532"/>
              <a:gd name="T72" fmla="*/ 2147483647 w 645"/>
              <a:gd name="T73" fmla="*/ 2147483647 h 532"/>
              <a:gd name="T74" fmla="*/ 2147483647 w 645"/>
              <a:gd name="T75" fmla="*/ 2147483647 h 532"/>
              <a:gd name="T76" fmla="*/ 2147483647 w 645"/>
              <a:gd name="T77" fmla="*/ 2147483647 h 532"/>
              <a:gd name="T78" fmla="*/ 2147483647 w 645"/>
              <a:gd name="T79" fmla="*/ 2147483647 h 532"/>
              <a:gd name="T80" fmla="*/ 2147483647 w 645"/>
              <a:gd name="T81" fmla="*/ 2147483647 h 532"/>
              <a:gd name="T82" fmla="*/ 2147483647 w 645"/>
              <a:gd name="T83" fmla="*/ 2147483647 h 532"/>
              <a:gd name="T84" fmla="*/ 2147483647 w 645"/>
              <a:gd name="T85" fmla="*/ 2147483647 h 532"/>
              <a:gd name="T86" fmla="*/ 2147483647 w 645"/>
              <a:gd name="T87" fmla="*/ 2147483647 h 532"/>
              <a:gd name="T88" fmla="*/ 2147483647 w 645"/>
              <a:gd name="T89" fmla="*/ 2147483647 h 532"/>
              <a:gd name="T90" fmla="*/ 2147483647 w 645"/>
              <a:gd name="T91" fmla="*/ 2147483647 h 532"/>
              <a:gd name="T92" fmla="*/ 2147483647 w 645"/>
              <a:gd name="T93" fmla="*/ 2147483647 h 532"/>
              <a:gd name="T94" fmla="*/ 2147483647 w 645"/>
              <a:gd name="T95" fmla="*/ 2147483647 h 532"/>
              <a:gd name="T96" fmla="*/ 2147483647 w 645"/>
              <a:gd name="T97" fmla="*/ 2147483647 h 532"/>
              <a:gd name="T98" fmla="*/ 2147483647 w 645"/>
              <a:gd name="T99" fmla="*/ 2147483647 h 532"/>
              <a:gd name="T100" fmla="*/ 2147483647 w 645"/>
              <a:gd name="T101" fmla="*/ 2147483647 h 532"/>
              <a:gd name="T102" fmla="*/ 2147483647 w 645"/>
              <a:gd name="T103" fmla="*/ 2147483647 h 532"/>
              <a:gd name="T104" fmla="*/ 2147483647 w 645"/>
              <a:gd name="T105" fmla="*/ 2147483647 h 532"/>
              <a:gd name="T106" fmla="*/ 2147483647 w 645"/>
              <a:gd name="T107" fmla="*/ 2147483647 h 532"/>
              <a:gd name="T108" fmla="*/ 2147483647 w 645"/>
              <a:gd name="T109" fmla="*/ 2147483647 h 532"/>
              <a:gd name="T110" fmla="*/ 2147483647 w 645"/>
              <a:gd name="T111" fmla="*/ 2147483647 h 532"/>
              <a:gd name="T112" fmla="*/ 2147483647 w 645"/>
              <a:gd name="T113" fmla="*/ 2147483647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solidFill>
            <a:srgbClr val="B2B2B2"/>
          </a:solidFill>
          <a:ln w="3175" cap="rnd">
            <a:solidFill>
              <a:srgbClr val="B2B2B2"/>
            </a:solidFill>
            <a:round/>
            <a:headEnd/>
            <a:tailEnd/>
          </a:ln>
        </p:spPr>
        <p:txBody>
          <a:bodyPr/>
          <a:lstStyle/>
          <a:p>
            <a:endParaRPr lang="en-US"/>
          </a:p>
        </p:txBody>
      </p:sp>
      <p:sp>
        <p:nvSpPr>
          <p:cNvPr id="34844" name="Freeform 1071"/>
          <p:cNvSpPr>
            <a:spLocks noChangeAspect="1"/>
          </p:cNvSpPr>
          <p:nvPr/>
        </p:nvSpPr>
        <p:spPr bwMode="auto">
          <a:xfrm>
            <a:off x="3200400" y="2185988"/>
            <a:ext cx="65088" cy="46037"/>
          </a:xfrm>
          <a:custGeom>
            <a:avLst/>
            <a:gdLst>
              <a:gd name="T0" fmla="*/ 2147483647 w 35"/>
              <a:gd name="T1" fmla="*/ 0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solidFill>
            <a:srgbClr val="B2B2B2"/>
          </a:solidFill>
          <a:ln w="3175" cap="rnd">
            <a:solidFill>
              <a:srgbClr val="B2B2B2"/>
            </a:solidFill>
            <a:round/>
            <a:headEnd/>
            <a:tailEnd/>
          </a:ln>
        </p:spPr>
        <p:txBody>
          <a:bodyPr/>
          <a:lstStyle/>
          <a:p>
            <a:endParaRPr lang="en-US"/>
          </a:p>
        </p:txBody>
      </p:sp>
      <p:sp>
        <p:nvSpPr>
          <p:cNvPr id="34845" name="Freeform 1072"/>
          <p:cNvSpPr>
            <a:spLocks noChangeAspect="1"/>
          </p:cNvSpPr>
          <p:nvPr/>
        </p:nvSpPr>
        <p:spPr bwMode="auto">
          <a:xfrm>
            <a:off x="2967038" y="1887538"/>
            <a:ext cx="53975" cy="14287"/>
          </a:xfrm>
          <a:custGeom>
            <a:avLst/>
            <a:gdLst>
              <a:gd name="T0" fmla="*/ 2147483647 w 29"/>
              <a:gd name="T1" fmla="*/ 2147483647 h 7"/>
              <a:gd name="T2" fmla="*/ 2147483647 w 29"/>
              <a:gd name="T3" fmla="*/ 2147483647 h 7"/>
              <a:gd name="T4" fmla="*/ 2147483647 w 29"/>
              <a:gd name="T5" fmla="*/ 2147483647 h 7"/>
              <a:gd name="T6" fmla="*/ 2147483647 w 29"/>
              <a:gd name="T7" fmla="*/ 2147483647 h 7"/>
              <a:gd name="T8" fmla="*/ 2147483647 w 29"/>
              <a:gd name="T9" fmla="*/ 2147483647 h 7"/>
              <a:gd name="T10" fmla="*/ 2147483647 w 29"/>
              <a:gd name="T11" fmla="*/ 2147483647 h 7"/>
              <a:gd name="T12" fmla="*/ 2147483647 w 29"/>
              <a:gd name="T13" fmla="*/ 2147483647 h 7"/>
              <a:gd name="T14" fmla="*/ 2147483647 w 29"/>
              <a:gd name="T15" fmla="*/ 2147483647 h 7"/>
              <a:gd name="T16" fmla="*/ 2147483647 w 29"/>
              <a:gd name="T17" fmla="*/ 214748364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solidFill>
            <a:srgbClr val="B2B2B2"/>
          </a:solidFill>
          <a:ln w="3175" cap="rnd">
            <a:solidFill>
              <a:srgbClr val="B2B2B2"/>
            </a:solidFill>
            <a:round/>
            <a:headEnd/>
            <a:tailEnd/>
          </a:ln>
        </p:spPr>
        <p:txBody>
          <a:bodyPr/>
          <a:lstStyle/>
          <a:p>
            <a:endParaRPr lang="en-US"/>
          </a:p>
        </p:txBody>
      </p:sp>
      <p:sp>
        <p:nvSpPr>
          <p:cNvPr id="34846" name="Freeform 1073"/>
          <p:cNvSpPr>
            <a:spLocks noChangeAspect="1"/>
          </p:cNvSpPr>
          <p:nvPr/>
        </p:nvSpPr>
        <p:spPr bwMode="auto">
          <a:xfrm>
            <a:off x="2921000" y="1885950"/>
            <a:ext cx="26988" cy="6350"/>
          </a:xfrm>
          <a:custGeom>
            <a:avLst/>
            <a:gdLst>
              <a:gd name="T0" fmla="*/ 2147483647 w 14"/>
              <a:gd name="T1" fmla="*/ 2147483647 h 4"/>
              <a:gd name="T2" fmla="*/ 2147483647 w 14"/>
              <a:gd name="T3" fmla="*/ 2147483647 h 4"/>
              <a:gd name="T4" fmla="*/ 2147483647 w 14"/>
              <a:gd name="T5" fmla="*/ 2147483647 h 4"/>
              <a:gd name="T6" fmla="*/ 2147483647 w 14"/>
              <a:gd name="T7" fmla="*/ 2147483647 h 4"/>
              <a:gd name="T8" fmla="*/ 2147483647 w 14"/>
              <a:gd name="T9" fmla="*/ 2147483647 h 4"/>
              <a:gd name="T10" fmla="*/ 2147483647 w 14"/>
              <a:gd name="T11" fmla="*/ 2147483647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solidFill>
            <a:srgbClr val="B2B2B2"/>
          </a:solidFill>
          <a:ln w="3175" cap="rnd">
            <a:solidFill>
              <a:srgbClr val="B2B2B2"/>
            </a:solidFill>
            <a:round/>
            <a:headEnd/>
            <a:tailEnd/>
          </a:ln>
        </p:spPr>
        <p:txBody>
          <a:bodyPr/>
          <a:lstStyle/>
          <a:p>
            <a:endParaRPr lang="en-US"/>
          </a:p>
        </p:txBody>
      </p:sp>
      <p:sp>
        <p:nvSpPr>
          <p:cNvPr id="34847" name="Freeform 1074"/>
          <p:cNvSpPr>
            <a:spLocks noChangeAspect="1"/>
          </p:cNvSpPr>
          <p:nvPr/>
        </p:nvSpPr>
        <p:spPr bwMode="auto">
          <a:xfrm>
            <a:off x="2895600" y="1890713"/>
            <a:ext cx="23813" cy="7937"/>
          </a:xfrm>
          <a:custGeom>
            <a:avLst/>
            <a:gdLst>
              <a:gd name="T0" fmla="*/ 2147483647 w 13"/>
              <a:gd name="T1" fmla="*/ 0 h 4"/>
              <a:gd name="T2" fmla="*/ 2147483647 w 13"/>
              <a:gd name="T3" fmla="*/ 2147483647 h 4"/>
              <a:gd name="T4" fmla="*/ 2147483647 w 13"/>
              <a:gd name="T5" fmla="*/ 2147483647 h 4"/>
              <a:gd name="T6" fmla="*/ 2147483647 w 13"/>
              <a:gd name="T7" fmla="*/ 2147483647 h 4"/>
              <a:gd name="T8" fmla="*/ 2147483647 w 13"/>
              <a:gd name="T9" fmla="*/ 2147483647 h 4"/>
              <a:gd name="T10" fmla="*/ 0 w 13"/>
              <a:gd name="T11" fmla="*/ 2147483647 h 4"/>
              <a:gd name="T12" fmla="*/ 2147483647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3" y="0"/>
                </a:moveTo>
                <a:cubicBezTo>
                  <a:pt x="5" y="0"/>
                  <a:pt x="8" y="0"/>
                  <a:pt x="10" y="1"/>
                </a:cubicBezTo>
                <a:cubicBezTo>
                  <a:pt x="11" y="1"/>
                  <a:pt x="13" y="1"/>
                  <a:pt x="13" y="2"/>
                </a:cubicBezTo>
                <a:cubicBezTo>
                  <a:pt x="13" y="3"/>
                  <a:pt x="11" y="4"/>
                  <a:pt x="10" y="4"/>
                </a:cubicBezTo>
                <a:cubicBezTo>
                  <a:pt x="8" y="4"/>
                  <a:pt x="6" y="3"/>
                  <a:pt x="4" y="2"/>
                </a:cubicBezTo>
                <a:cubicBezTo>
                  <a:pt x="3" y="2"/>
                  <a:pt x="1" y="2"/>
                  <a:pt x="0" y="1"/>
                </a:cubicBezTo>
                <a:cubicBezTo>
                  <a:pt x="0"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848" name="Freeform 1075"/>
          <p:cNvSpPr>
            <a:spLocks noChangeAspect="1"/>
          </p:cNvSpPr>
          <p:nvPr/>
        </p:nvSpPr>
        <p:spPr bwMode="auto">
          <a:xfrm>
            <a:off x="3300413" y="1658938"/>
            <a:ext cx="33337" cy="22225"/>
          </a:xfrm>
          <a:custGeom>
            <a:avLst/>
            <a:gdLst>
              <a:gd name="T0" fmla="*/ 2147483647 w 18"/>
              <a:gd name="T1" fmla="*/ 0 h 12"/>
              <a:gd name="T2" fmla="*/ 2147483647 w 18"/>
              <a:gd name="T3" fmla="*/ 2147483647 h 12"/>
              <a:gd name="T4" fmla="*/ 2147483647 w 18"/>
              <a:gd name="T5" fmla="*/ 2147483647 h 12"/>
              <a:gd name="T6" fmla="*/ 2147483647 w 18"/>
              <a:gd name="T7" fmla="*/ 2147483647 h 12"/>
              <a:gd name="T8" fmla="*/ 2147483647 w 18"/>
              <a:gd name="T9" fmla="*/ 2147483647 h 12"/>
              <a:gd name="T10" fmla="*/ 2147483647 w 18"/>
              <a:gd name="T11" fmla="*/ 2147483647 h 12"/>
              <a:gd name="T12" fmla="*/ 2147483647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849" name="Freeform 1076"/>
          <p:cNvSpPr>
            <a:spLocks noChangeAspect="1"/>
          </p:cNvSpPr>
          <p:nvPr/>
        </p:nvSpPr>
        <p:spPr bwMode="auto">
          <a:xfrm>
            <a:off x="3403600" y="1654175"/>
            <a:ext cx="55563" cy="23813"/>
          </a:xfrm>
          <a:custGeom>
            <a:avLst/>
            <a:gdLst>
              <a:gd name="T0" fmla="*/ 2147483647 w 29"/>
              <a:gd name="T1" fmla="*/ 0 h 14"/>
              <a:gd name="T2" fmla="*/ 2147483647 w 29"/>
              <a:gd name="T3" fmla="*/ 0 h 14"/>
              <a:gd name="T4" fmla="*/ 2147483647 w 29"/>
              <a:gd name="T5" fmla="*/ 2147483647 h 14"/>
              <a:gd name="T6" fmla="*/ 2147483647 w 29"/>
              <a:gd name="T7" fmla="*/ 2147483647 h 14"/>
              <a:gd name="T8" fmla="*/ 2147483647 w 29"/>
              <a:gd name="T9" fmla="*/ 2147483647 h 14"/>
              <a:gd name="T10" fmla="*/ 2147483647 w 29"/>
              <a:gd name="T11" fmla="*/ 2147483647 h 14"/>
              <a:gd name="T12" fmla="*/ 2147483647 w 29"/>
              <a:gd name="T13" fmla="*/ 2147483647 h 14"/>
              <a:gd name="T14" fmla="*/ 2147483647 w 29"/>
              <a:gd name="T15" fmla="*/ 2147483647 h 14"/>
              <a:gd name="T16" fmla="*/ 2147483647 w 29"/>
              <a:gd name="T17" fmla="*/ 2147483647 h 14"/>
              <a:gd name="T18" fmla="*/ 2147483647 w 29"/>
              <a:gd name="T19" fmla="*/ 2147483647 h 14"/>
              <a:gd name="T20" fmla="*/ 2147483647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solidFill>
            <a:srgbClr val="B2B2B2"/>
          </a:solidFill>
          <a:ln w="3175" cap="rnd">
            <a:solidFill>
              <a:srgbClr val="B2B2B2"/>
            </a:solidFill>
            <a:round/>
            <a:headEnd/>
            <a:tailEnd/>
          </a:ln>
        </p:spPr>
        <p:txBody>
          <a:bodyPr/>
          <a:lstStyle/>
          <a:p>
            <a:endParaRPr lang="en-US"/>
          </a:p>
        </p:txBody>
      </p:sp>
      <p:sp>
        <p:nvSpPr>
          <p:cNvPr id="34850" name="Freeform 1077"/>
          <p:cNvSpPr>
            <a:spLocks noChangeAspect="1"/>
          </p:cNvSpPr>
          <p:nvPr/>
        </p:nvSpPr>
        <p:spPr bwMode="auto">
          <a:xfrm>
            <a:off x="3390900" y="1638300"/>
            <a:ext cx="12700" cy="9525"/>
          </a:xfrm>
          <a:custGeom>
            <a:avLst/>
            <a:gdLst>
              <a:gd name="T0" fmla="*/ 2147483647 w 7"/>
              <a:gd name="T1" fmla="*/ 0 h 6"/>
              <a:gd name="T2" fmla="*/ 2147483647 w 7"/>
              <a:gd name="T3" fmla="*/ 2147483647 h 6"/>
              <a:gd name="T4" fmla="*/ 2147483647 w 7"/>
              <a:gd name="T5" fmla="*/ 2147483647 h 6"/>
              <a:gd name="T6" fmla="*/ 2147483647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851" name="Freeform 1078"/>
          <p:cNvSpPr>
            <a:spLocks noChangeAspect="1"/>
          </p:cNvSpPr>
          <p:nvPr/>
        </p:nvSpPr>
        <p:spPr bwMode="auto">
          <a:xfrm>
            <a:off x="3417888" y="1624013"/>
            <a:ext cx="36512" cy="23812"/>
          </a:xfrm>
          <a:custGeom>
            <a:avLst/>
            <a:gdLst>
              <a:gd name="T0" fmla="*/ 2147483647 w 20"/>
              <a:gd name="T1" fmla="*/ 2147483647 h 14"/>
              <a:gd name="T2" fmla="*/ 2147483647 w 20"/>
              <a:gd name="T3" fmla="*/ 2147483647 h 14"/>
              <a:gd name="T4" fmla="*/ 2147483647 w 20"/>
              <a:gd name="T5" fmla="*/ 2147483647 h 14"/>
              <a:gd name="T6" fmla="*/ 2147483647 w 20"/>
              <a:gd name="T7" fmla="*/ 2147483647 h 14"/>
              <a:gd name="T8" fmla="*/ 2147483647 w 20"/>
              <a:gd name="T9" fmla="*/ 2147483647 h 14"/>
              <a:gd name="T10" fmla="*/ 2147483647 w 20"/>
              <a:gd name="T11" fmla="*/ 2147483647 h 14"/>
              <a:gd name="T12" fmla="*/ 2147483647 w 20"/>
              <a:gd name="T13" fmla="*/ 2147483647 h 14"/>
              <a:gd name="T14" fmla="*/ 2147483647 w 20"/>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solidFill>
            <a:srgbClr val="B2B2B2"/>
          </a:solidFill>
          <a:ln w="3175" cap="rnd">
            <a:solidFill>
              <a:srgbClr val="B2B2B2"/>
            </a:solidFill>
            <a:round/>
            <a:headEnd/>
            <a:tailEnd/>
          </a:ln>
        </p:spPr>
        <p:txBody>
          <a:bodyPr/>
          <a:lstStyle/>
          <a:p>
            <a:endParaRPr lang="en-US"/>
          </a:p>
        </p:txBody>
      </p:sp>
      <p:sp>
        <p:nvSpPr>
          <p:cNvPr id="34852" name="Freeform 1079"/>
          <p:cNvSpPr>
            <a:spLocks noChangeAspect="1"/>
          </p:cNvSpPr>
          <p:nvPr/>
        </p:nvSpPr>
        <p:spPr bwMode="auto">
          <a:xfrm>
            <a:off x="3949700" y="1917700"/>
            <a:ext cx="9525" cy="38100"/>
          </a:xfrm>
          <a:custGeom>
            <a:avLst/>
            <a:gdLst>
              <a:gd name="T0" fmla="*/ 2147483647 w 5"/>
              <a:gd name="T1" fmla="*/ 2147483647 h 21"/>
              <a:gd name="T2" fmla="*/ 0 w 5"/>
              <a:gd name="T3" fmla="*/ 2147483647 h 21"/>
              <a:gd name="T4" fmla="*/ 2147483647 w 5"/>
              <a:gd name="T5" fmla="*/ 2147483647 h 21"/>
              <a:gd name="T6" fmla="*/ 2147483647 w 5"/>
              <a:gd name="T7" fmla="*/ 2147483647 h 21"/>
              <a:gd name="T8" fmla="*/ 2147483647 w 5"/>
              <a:gd name="T9" fmla="*/ 2147483647 h 21"/>
              <a:gd name="T10" fmla="*/ 2147483647 w 5"/>
              <a:gd name="T11" fmla="*/ 2147483647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2" y="1"/>
                </a:moveTo>
                <a:cubicBezTo>
                  <a:pt x="0" y="2"/>
                  <a:pt x="0" y="4"/>
                  <a:pt x="0" y="6"/>
                </a:cubicBezTo>
                <a:cubicBezTo>
                  <a:pt x="0" y="11"/>
                  <a:pt x="1" y="16"/>
                  <a:pt x="3" y="20"/>
                </a:cubicBezTo>
                <a:cubicBezTo>
                  <a:pt x="3" y="21"/>
                  <a:pt x="5" y="20"/>
                  <a:pt x="5" y="20"/>
                </a:cubicBezTo>
                <a:cubicBezTo>
                  <a:pt x="5" y="14"/>
                  <a:pt x="5" y="9"/>
                  <a:pt x="4" y="4"/>
                </a:cubicBezTo>
                <a:cubicBezTo>
                  <a:pt x="4" y="3"/>
                  <a:pt x="3"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853" name="Freeform 1080"/>
          <p:cNvSpPr>
            <a:spLocks noChangeAspect="1"/>
          </p:cNvSpPr>
          <p:nvPr/>
        </p:nvSpPr>
        <p:spPr bwMode="auto">
          <a:xfrm>
            <a:off x="3952875" y="1976438"/>
            <a:ext cx="34925" cy="20637"/>
          </a:xfrm>
          <a:custGeom>
            <a:avLst/>
            <a:gdLst>
              <a:gd name="T0" fmla="*/ 2147483647 w 19"/>
              <a:gd name="T1" fmla="*/ 2147483647 h 12"/>
              <a:gd name="T2" fmla="*/ 2147483647 w 19"/>
              <a:gd name="T3" fmla="*/ 2147483647 h 12"/>
              <a:gd name="T4" fmla="*/ 2147483647 w 19"/>
              <a:gd name="T5" fmla="*/ 2147483647 h 12"/>
              <a:gd name="T6" fmla="*/ 2147483647 w 19"/>
              <a:gd name="T7" fmla="*/ 2147483647 h 12"/>
              <a:gd name="T8" fmla="*/ 2147483647 w 19"/>
              <a:gd name="T9" fmla="*/ 2147483647 h 12"/>
              <a:gd name="T10" fmla="*/ 2147483647 w 19"/>
              <a:gd name="T11" fmla="*/ 2147483647 h 12"/>
              <a:gd name="T12" fmla="*/ 2147483647 w 19"/>
              <a:gd name="T13" fmla="*/ 2147483647 h 12"/>
              <a:gd name="T14" fmla="*/ 2147483647 w 19"/>
              <a:gd name="T15" fmla="*/ 2147483647 h 12"/>
              <a:gd name="T16" fmla="*/ 2147483647 w 19"/>
              <a:gd name="T17" fmla="*/ 2147483647 h 12"/>
              <a:gd name="T18" fmla="*/ 2147483647 w 19"/>
              <a:gd name="T19" fmla="*/ 0 h 12"/>
              <a:gd name="T20" fmla="*/ 2147483647 w 19"/>
              <a:gd name="T21" fmla="*/ 2147483647 h 12"/>
              <a:gd name="T22" fmla="*/ 2147483647 w 19"/>
              <a:gd name="T23" fmla="*/ 2147483647 h 12"/>
              <a:gd name="T24" fmla="*/ 2147483647 w 19"/>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 y="2"/>
                </a:moveTo>
                <a:cubicBezTo>
                  <a:pt x="2" y="4"/>
                  <a:pt x="1" y="8"/>
                  <a:pt x="1" y="10"/>
                </a:cubicBezTo>
                <a:cubicBezTo>
                  <a:pt x="2" y="12"/>
                  <a:pt x="7" y="10"/>
                  <a:pt x="9" y="10"/>
                </a:cubicBezTo>
                <a:cubicBezTo>
                  <a:pt x="11" y="10"/>
                  <a:pt x="14" y="11"/>
                  <a:pt x="16" y="10"/>
                </a:cubicBezTo>
                <a:cubicBezTo>
                  <a:pt x="17" y="10"/>
                  <a:pt x="18" y="9"/>
                  <a:pt x="19" y="7"/>
                </a:cubicBezTo>
                <a:cubicBezTo>
                  <a:pt x="19" y="7"/>
                  <a:pt x="19" y="5"/>
                  <a:pt x="18" y="5"/>
                </a:cubicBezTo>
                <a:cubicBezTo>
                  <a:pt x="17" y="5"/>
                  <a:pt x="16" y="8"/>
                  <a:pt x="14" y="7"/>
                </a:cubicBezTo>
                <a:cubicBezTo>
                  <a:pt x="13" y="7"/>
                  <a:pt x="11" y="6"/>
                  <a:pt x="10" y="4"/>
                </a:cubicBezTo>
                <a:cubicBezTo>
                  <a:pt x="10" y="3"/>
                  <a:pt x="12" y="3"/>
                  <a:pt x="12" y="2"/>
                </a:cubicBezTo>
                <a:cubicBezTo>
                  <a:pt x="12" y="1"/>
                  <a:pt x="12" y="0"/>
                  <a:pt x="11" y="0"/>
                </a:cubicBezTo>
                <a:cubicBezTo>
                  <a:pt x="9" y="1"/>
                  <a:pt x="10" y="4"/>
                  <a:pt x="8" y="4"/>
                </a:cubicBezTo>
                <a:cubicBezTo>
                  <a:pt x="7" y="4"/>
                  <a:pt x="7" y="1"/>
                  <a:pt x="5" y="1"/>
                </a:cubicBezTo>
                <a:cubicBezTo>
                  <a:pt x="4" y="1"/>
                  <a:pt x="0"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854" name="Freeform 1081"/>
          <p:cNvSpPr>
            <a:spLocks noChangeAspect="1"/>
          </p:cNvSpPr>
          <p:nvPr/>
        </p:nvSpPr>
        <p:spPr bwMode="auto">
          <a:xfrm>
            <a:off x="3921125" y="1992313"/>
            <a:ext cx="11113" cy="15875"/>
          </a:xfrm>
          <a:custGeom>
            <a:avLst/>
            <a:gdLst>
              <a:gd name="T0" fmla="*/ 2147483647 w 7"/>
              <a:gd name="T1" fmla="*/ 2147483647 h 9"/>
              <a:gd name="T2" fmla="*/ 2147483647 w 7"/>
              <a:gd name="T3" fmla="*/ 2147483647 h 9"/>
              <a:gd name="T4" fmla="*/ 2147483647 w 7"/>
              <a:gd name="T5" fmla="*/ 2147483647 h 9"/>
              <a:gd name="T6" fmla="*/ 2147483647 w 7"/>
              <a:gd name="T7" fmla="*/ 2147483647 h 9"/>
              <a:gd name="T8" fmla="*/ 2147483647 w 7"/>
              <a:gd name="T9" fmla="*/ 2147483647 h 9"/>
              <a:gd name="T10" fmla="*/ 2147483647 w 7"/>
              <a:gd name="T11" fmla="*/ 2147483647 h 9"/>
              <a:gd name="T12" fmla="*/ 2147483647 w 7"/>
              <a:gd name="T13" fmla="*/ 2147483647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2" y="1"/>
                </a:moveTo>
                <a:cubicBezTo>
                  <a:pt x="1" y="3"/>
                  <a:pt x="0" y="6"/>
                  <a:pt x="1" y="8"/>
                </a:cubicBezTo>
                <a:cubicBezTo>
                  <a:pt x="2" y="9"/>
                  <a:pt x="4" y="9"/>
                  <a:pt x="5" y="8"/>
                </a:cubicBezTo>
                <a:cubicBezTo>
                  <a:pt x="6" y="8"/>
                  <a:pt x="7" y="7"/>
                  <a:pt x="7" y="6"/>
                </a:cubicBezTo>
                <a:cubicBezTo>
                  <a:pt x="7" y="5"/>
                  <a:pt x="6" y="5"/>
                  <a:pt x="5" y="4"/>
                </a:cubicBezTo>
                <a:cubicBezTo>
                  <a:pt x="5" y="3"/>
                  <a:pt x="6" y="2"/>
                  <a:pt x="6" y="2"/>
                </a:cubicBezTo>
                <a:cubicBezTo>
                  <a:pt x="5" y="1"/>
                  <a:pt x="3"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855" name="Freeform 1082"/>
          <p:cNvSpPr>
            <a:spLocks noChangeAspect="1"/>
          </p:cNvSpPr>
          <p:nvPr/>
        </p:nvSpPr>
        <p:spPr bwMode="auto">
          <a:xfrm>
            <a:off x="3892550" y="2019300"/>
            <a:ext cx="34925" cy="17463"/>
          </a:xfrm>
          <a:custGeom>
            <a:avLst/>
            <a:gdLst>
              <a:gd name="T0" fmla="*/ 2147483647 w 19"/>
              <a:gd name="T1" fmla="*/ 2147483647 h 10"/>
              <a:gd name="T2" fmla="*/ 2147483647 w 19"/>
              <a:gd name="T3" fmla="*/ 2147483647 h 10"/>
              <a:gd name="T4" fmla="*/ 2147483647 w 19"/>
              <a:gd name="T5" fmla="*/ 2147483647 h 10"/>
              <a:gd name="T6" fmla="*/ 2147483647 w 19"/>
              <a:gd name="T7" fmla="*/ 2147483647 h 10"/>
              <a:gd name="T8" fmla="*/ 2147483647 w 19"/>
              <a:gd name="T9" fmla="*/ 2147483647 h 10"/>
              <a:gd name="T10" fmla="*/ 2147483647 w 19"/>
              <a:gd name="T11" fmla="*/ 2147483647 h 10"/>
              <a:gd name="T12" fmla="*/ 2147483647 w 19"/>
              <a:gd name="T13" fmla="*/ 2147483647 h 10"/>
              <a:gd name="T14" fmla="*/ 2147483647 w 1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856" name="Freeform 1083"/>
          <p:cNvSpPr>
            <a:spLocks noChangeAspect="1"/>
          </p:cNvSpPr>
          <p:nvPr/>
        </p:nvSpPr>
        <p:spPr bwMode="auto">
          <a:xfrm>
            <a:off x="3827463" y="2084388"/>
            <a:ext cx="61912" cy="28575"/>
          </a:xfrm>
          <a:custGeom>
            <a:avLst/>
            <a:gdLst>
              <a:gd name="T0" fmla="*/ 2147483647 w 33"/>
              <a:gd name="T1" fmla="*/ 2147483647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857" name="Freeform 1084"/>
          <p:cNvSpPr>
            <a:spLocks noChangeAspect="1"/>
          </p:cNvSpPr>
          <p:nvPr/>
        </p:nvSpPr>
        <p:spPr bwMode="auto">
          <a:xfrm>
            <a:off x="3808413" y="2063750"/>
            <a:ext cx="60325" cy="9525"/>
          </a:xfrm>
          <a:custGeom>
            <a:avLst/>
            <a:gdLst>
              <a:gd name="T0" fmla="*/ 2147483647 w 32"/>
              <a:gd name="T1" fmla="*/ 2147483647 h 6"/>
              <a:gd name="T2" fmla="*/ 2147483647 w 32"/>
              <a:gd name="T3" fmla="*/ 2147483647 h 6"/>
              <a:gd name="T4" fmla="*/ 2147483647 w 32"/>
              <a:gd name="T5" fmla="*/ 2147483647 h 6"/>
              <a:gd name="T6" fmla="*/ 2147483647 w 32"/>
              <a:gd name="T7" fmla="*/ 2147483647 h 6"/>
              <a:gd name="T8" fmla="*/ 2147483647 w 32"/>
              <a:gd name="T9" fmla="*/ 2147483647 h 6"/>
              <a:gd name="T10" fmla="*/ 2147483647 w 32"/>
              <a:gd name="T11" fmla="*/ 2147483647 h 6"/>
              <a:gd name="T12" fmla="*/ 2147483647 w 32"/>
              <a:gd name="T13" fmla="*/ 2147483647 h 6"/>
              <a:gd name="T14" fmla="*/ 2147483647 w 32"/>
              <a:gd name="T15" fmla="*/ 2147483647 h 6"/>
              <a:gd name="T16" fmla="*/ 2147483647 w 32"/>
              <a:gd name="T17" fmla="*/ 2147483647 h 6"/>
              <a:gd name="T18" fmla="*/ 2147483647 w 32"/>
              <a:gd name="T19" fmla="*/ 2147483647 h 6"/>
              <a:gd name="T20" fmla="*/ 2147483647 w 32"/>
              <a:gd name="T21" fmla="*/ 0 h 6"/>
              <a:gd name="T22" fmla="*/ 2147483647 w 32"/>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858" name="Freeform 1085"/>
          <p:cNvSpPr>
            <a:spLocks noChangeAspect="1"/>
          </p:cNvSpPr>
          <p:nvPr/>
        </p:nvSpPr>
        <p:spPr bwMode="auto">
          <a:xfrm>
            <a:off x="3829050" y="2076450"/>
            <a:ext cx="57150" cy="15875"/>
          </a:xfrm>
          <a:custGeom>
            <a:avLst/>
            <a:gdLst>
              <a:gd name="T0" fmla="*/ 2147483647 w 31"/>
              <a:gd name="T1" fmla="*/ 2147483647 h 8"/>
              <a:gd name="T2" fmla="*/ 2147483647 w 31"/>
              <a:gd name="T3" fmla="*/ 2147483647 h 8"/>
              <a:gd name="T4" fmla="*/ 2147483647 w 31"/>
              <a:gd name="T5" fmla="*/ 2147483647 h 8"/>
              <a:gd name="T6" fmla="*/ 2147483647 w 31"/>
              <a:gd name="T7" fmla="*/ 2147483647 h 8"/>
              <a:gd name="T8" fmla="*/ 2147483647 w 31"/>
              <a:gd name="T9" fmla="*/ 2147483647 h 8"/>
              <a:gd name="T10" fmla="*/ 2147483647 w 31"/>
              <a:gd name="T11" fmla="*/ 2147483647 h 8"/>
              <a:gd name="T12" fmla="*/ 2147483647 w 31"/>
              <a:gd name="T13" fmla="*/ 2147483647 h 8"/>
              <a:gd name="T14" fmla="*/ 2147483647 w 31"/>
              <a:gd name="T15" fmla="*/ 0 h 8"/>
              <a:gd name="T16" fmla="*/ 2147483647 w 31"/>
              <a:gd name="T17" fmla="*/ 2147483647 h 8"/>
              <a:gd name="T18" fmla="*/ 2147483647 w 31"/>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859" name="Freeform 1086"/>
          <p:cNvSpPr>
            <a:spLocks noChangeAspect="1"/>
          </p:cNvSpPr>
          <p:nvPr/>
        </p:nvSpPr>
        <p:spPr bwMode="auto">
          <a:xfrm>
            <a:off x="3754438" y="2159000"/>
            <a:ext cx="61912" cy="22225"/>
          </a:xfrm>
          <a:custGeom>
            <a:avLst/>
            <a:gdLst>
              <a:gd name="T0" fmla="*/ 2147483647 w 33"/>
              <a:gd name="T1" fmla="*/ 2147483647 h 13"/>
              <a:gd name="T2" fmla="*/ 2147483647 w 33"/>
              <a:gd name="T3" fmla="*/ 2147483647 h 13"/>
              <a:gd name="T4" fmla="*/ 2147483647 w 33"/>
              <a:gd name="T5" fmla="*/ 2147483647 h 13"/>
              <a:gd name="T6" fmla="*/ 2147483647 w 33"/>
              <a:gd name="T7" fmla="*/ 0 h 13"/>
              <a:gd name="T8" fmla="*/ 2147483647 w 33"/>
              <a:gd name="T9" fmla="*/ 2147483647 h 13"/>
              <a:gd name="T10" fmla="*/ 2147483647 w 33"/>
              <a:gd name="T11" fmla="*/ 2147483647 h 13"/>
              <a:gd name="T12" fmla="*/ 2147483647 w 33"/>
              <a:gd name="T13" fmla="*/ 2147483647 h 13"/>
              <a:gd name="T14" fmla="*/ 2147483647 w 33"/>
              <a:gd name="T15" fmla="*/ 2147483647 h 13"/>
              <a:gd name="T16" fmla="*/ 2147483647 w 33"/>
              <a:gd name="T17" fmla="*/ 2147483647 h 13"/>
              <a:gd name="T18" fmla="*/ 2147483647 w 33"/>
              <a:gd name="T19" fmla="*/ 2147483647 h 13"/>
              <a:gd name="T20" fmla="*/ 2147483647 w 33"/>
              <a:gd name="T21" fmla="*/ 2147483647 h 13"/>
              <a:gd name="T22" fmla="*/ 2147483647 w 33"/>
              <a:gd name="T23" fmla="*/ 2147483647 h 13"/>
              <a:gd name="T24" fmla="*/ 2147483647 w 33"/>
              <a:gd name="T25" fmla="*/ 2147483647 h 13"/>
              <a:gd name="T26" fmla="*/ 2147483647 w 33"/>
              <a:gd name="T27" fmla="*/ 214748364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solidFill>
            <a:srgbClr val="B2B2B2"/>
          </a:solidFill>
          <a:ln w="3175" cap="rnd">
            <a:solidFill>
              <a:srgbClr val="B2B2B2"/>
            </a:solidFill>
            <a:round/>
            <a:headEnd/>
            <a:tailEnd/>
          </a:ln>
        </p:spPr>
        <p:txBody>
          <a:bodyPr/>
          <a:lstStyle/>
          <a:p>
            <a:endParaRPr lang="en-US"/>
          </a:p>
        </p:txBody>
      </p:sp>
      <p:sp>
        <p:nvSpPr>
          <p:cNvPr id="34860" name="Freeform 1087"/>
          <p:cNvSpPr>
            <a:spLocks noChangeAspect="1"/>
          </p:cNvSpPr>
          <p:nvPr/>
        </p:nvSpPr>
        <p:spPr bwMode="auto">
          <a:xfrm>
            <a:off x="1506538" y="2879725"/>
            <a:ext cx="92075" cy="87313"/>
          </a:xfrm>
          <a:custGeom>
            <a:avLst/>
            <a:gdLst>
              <a:gd name="T0" fmla="*/ 2147483647 w 49"/>
              <a:gd name="T1" fmla="*/ 2147483647 h 47"/>
              <a:gd name="T2" fmla="*/ 2147483647 w 49"/>
              <a:gd name="T3" fmla="*/ 2147483647 h 47"/>
              <a:gd name="T4" fmla="*/ 2147483647 w 49"/>
              <a:gd name="T5" fmla="*/ 2147483647 h 47"/>
              <a:gd name="T6" fmla="*/ 2147483647 w 49"/>
              <a:gd name="T7" fmla="*/ 2147483647 h 47"/>
              <a:gd name="T8" fmla="*/ 2147483647 w 49"/>
              <a:gd name="T9" fmla="*/ 2147483647 h 47"/>
              <a:gd name="T10" fmla="*/ 2147483647 w 49"/>
              <a:gd name="T11" fmla="*/ 2147483647 h 47"/>
              <a:gd name="T12" fmla="*/ 2147483647 w 49"/>
              <a:gd name="T13" fmla="*/ 2147483647 h 47"/>
              <a:gd name="T14" fmla="*/ 2147483647 w 49"/>
              <a:gd name="T15" fmla="*/ 2147483647 h 47"/>
              <a:gd name="T16" fmla="*/ 2147483647 w 49"/>
              <a:gd name="T17" fmla="*/ 2147483647 h 47"/>
              <a:gd name="T18" fmla="*/ 2147483647 w 49"/>
              <a:gd name="T19" fmla="*/ 2147483647 h 47"/>
              <a:gd name="T20" fmla="*/ 2147483647 w 49"/>
              <a:gd name="T21" fmla="*/ 2147483647 h 47"/>
              <a:gd name="T22" fmla="*/ 2147483647 w 49"/>
              <a:gd name="T23" fmla="*/ 2147483647 h 47"/>
              <a:gd name="T24" fmla="*/ 2147483647 w 49"/>
              <a:gd name="T25" fmla="*/ 2147483647 h 47"/>
              <a:gd name="T26" fmla="*/ 2147483647 w 49"/>
              <a:gd name="T27" fmla="*/ 2147483647 h 47"/>
              <a:gd name="T28" fmla="*/ 2147483647 w 49"/>
              <a:gd name="T29" fmla="*/ 2147483647 h 47"/>
              <a:gd name="T30" fmla="*/ 2147483647 w 49"/>
              <a:gd name="T31" fmla="*/ 2147483647 h 47"/>
              <a:gd name="T32" fmla="*/ 2147483647 w 49"/>
              <a:gd name="T33" fmla="*/ 2147483647 h 47"/>
              <a:gd name="T34" fmla="*/ 2147483647 w 49"/>
              <a:gd name="T35" fmla="*/ 2147483647 h 47"/>
              <a:gd name="T36" fmla="*/ 2147483647 w 49"/>
              <a:gd name="T37" fmla="*/ 2147483647 h 47"/>
              <a:gd name="T38" fmla="*/ 2147483647 w 49"/>
              <a:gd name="T39" fmla="*/ 2147483647 h 47"/>
              <a:gd name="T40" fmla="*/ 0 w 49"/>
              <a:gd name="T41" fmla="*/ 2147483647 h 47"/>
              <a:gd name="T42" fmla="*/ 2147483647 w 49"/>
              <a:gd name="T43" fmla="*/ 21474836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861" name="Freeform 1088"/>
          <p:cNvSpPr>
            <a:spLocks noChangeAspect="1"/>
          </p:cNvSpPr>
          <p:nvPr/>
        </p:nvSpPr>
        <p:spPr bwMode="auto">
          <a:xfrm>
            <a:off x="1427163" y="2771775"/>
            <a:ext cx="31750" cy="34925"/>
          </a:xfrm>
          <a:custGeom>
            <a:avLst/>
            <a:gdLst>
              <a:gd name="T0" fmla="*/ 2147483647 w 17"/>
              <a:gd name="T1" fmla="*/ 2147483647 h 19"/>
              <a:gd name="T2" fmla="*/ 2147483647 w 17"/>
              <a:gd name="T3" fmla="*/ 2147483647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solidFill>
            <a:srgbClr val="B2B2B2"/>
          </a:solidFill>
          <a:ln w="3175" cap="rnd">
            <a:solidFill>
              <a:srgbClr val="B2B2B2"/>
            </a:solidFill>
            <a:round/>
            <a:headEnd/>
            <a:tailEnd/>
          </a:ln>
        </p:spPr>
        <p:txBody>
          <a:bodyPr/>
          <a:lstStyle/>
          <a:p>
            <a:endParaRPr lang="en-US"/>
          </a:p>
        </p:txBody>
      </p:sp>
      <p:sp>
        <p:nvSpPr>
          <p:cNvPr id="34862" name="Freeform 1089"/>
          <p:cNvSpPr>
            <a:spLocks noChangeAspect="1"/>
          </p:cNvSpPr>
          <p:nvPr/>
        </p:nvSpPr>
        <p:spPr bwMode="auto">
          <a:xfrm>
            <a:off x="1431925" y="2805113"/>
            <a:ext cx="28575" cy="41275"/>
          </a:xfrm>
          <a:custGeom>
            <a:avLst/>
            <a:gdLst>
              <a:gd name="T0" fmla="*/ 2147483647 w 15"/>
              <a:gd name="T1" fmla="*/ 2147483647 h 23"/>
              <a:gd name="T2" fmla="*/ 2147483647 w 15"/>
              <a:gd name="T3" fmla="*/ 2147483647 h 23"/>
              <a:gd name="T4" fmla="*/ 2147483647 w 15"/>
              <a:gd name="T5" fmla="*/ 2147483647 h 23"/>
              <a:gd name="T6" fmla="*/ 2147483647 w 15"/>
              <a:gd name="T7" fmla="*/ 2147483647 h 23"/>
              <a:gd name="T8" fmla="*/ 2147483647 w 15"/>
              <a:gd name="T9" fmla="*/ 2147483647 h 23"/>
              <a:gd name="T10" fmla="*/ 2147483647 w 15"/>
              <a:gd name="T11" fmla="*/ 2147483647 h 23"/>
              <a:gd name="T12" fmla="*/ 2147483647 w 15"/>
              <a:gd name="T13" fmla="*/ 2147483647 h 23"/>
              <a:gd name="T14" fmla="*/ 2147483647 w 15"/>
              <a:gd name="T15" fmla="*/ 2147483647 h 23"/>
              <a:gd name="T16" fmla="*/ 2147483647 w 15"/>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solidFill>
            <a:srgbClr val="B2B2B2"/>
          </a:solidFill>
          <a:ln w="3175" cap="rnd">
            <a:solidFill>
              <a:srgbClr val="B2B2B2"/>
            </a:solidFill>
            <a:round/>
            <a:headEnd/>
            <a:tailEnd/>
          </a:ln>
        </p:spPr>
        <p:txBody>
          <a:bodyPr/>
          <a:lstStyle/>
          <a:p>
            <a:endParaRPr lang="en-US"/>
          </a:p>
        </p:txBody>
      </p:sp>
      <p:sp>
        <p:nvSpPr>
          <p:cNvPr id="34863" name="Freeform 1090"/>
          <p:cNvSpPr>
            <a:spLocks noChangeAspect="1"/>
          </p:cNvSpPr>
          <p:nvPr/>
        </p:nvSpPr>
        <p:spPr bwMode="auto">
          <a:xfrm>
            <a:off x="1425575" y="2701925"/>
            <a:ext cx="33338" cy="55563"/>
          </a:xfrm>
          <a:custGeom>
            <a:avLst/>
            <a:gdLst>
              <a:gd name="T0" fmla="*/ 2147483647 w 18"/>
              <a:gd name="T1" fmla="*/ 2147483647 h 30"/>
              <a:gd name="T2" fmla="*/ 2147483647 w 18"/>
              <a:gd name="T3" fmla="*/ 2147483647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2147483647 w 18"/>
              <a:gd name="T21" fmla="*/ 2147483647 h 30"/>
              <a:gd name="T22" fmla="*/ 2147483647 w 18"/>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solidFill>
            <a:srgbClr val="B2B2B2"/>
          </a:solidFill>
          <a:ln w="3175" cap="rnd">
            <a:solidFill>
              <a:srgbClr val="B2B2B2"/>
            </a:solidFill>
            <a:round/>
            <a:headEnd/>
            <a:tailEnd/>
          </a:ln>
        </p:spPr>
        <p:txBody>
          <a:bodyPr/>
          <a:lstStyle/>
          <a:p>
            <a:endParaRPr lang="en-US"/>
          </a:p>
        </p:txBody>
      </p:sp>
      <p:sp>
        <p:nvSpPr>
          <p:cNvPr id="34864" name="Freeform 1091"/>
          <p:cNvSpPr>
            <a:spLocks noChangeAspect="1"/>
          </p:cNvSpPr>
          <p:nvPr/>
        </p:nvSpPr>
        <p:spPr bwMode="auto">
          <a:xfrm>
            <a:off x="1433513" y="2678113"/>
            <a:ext cx="28575" cy="23812"/>
          </a:xfrm>
          <a:custGeom>
            <a:avLst/>
            <a:gdLst>
              <a:gd name="T0" fmla="*/ 2147483647 w 15"/>
              <a:gd name="T1" fmla="*/ 2147483647 h 13"/>
              <a:gd name="T2" fmla="*/ 2147483647 w 15"/>
              <a:gd name="T3" fmla="*/ 2147483647 h 13"/>
              <a:gd name="T4" fmla="*/ 2147483647 w 15"/>
              <a:gd name="T5" fmla="*/ 2147483647 h 13"/>
              <a:gd name="T6" fmla="*/ 2147483647 w 15"/>
              <a:gd name="T7" fmla="*/ 2147483647 h 13"/>
              <a:gd name="T8" fmla="*/ 2147483647 w 15"/>
              <a:gd name="T9" fmla="*/ 2147483647 h 13"/>
              <a:gd name="T10" fmla="*/ 2147483647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865" name="Freeform 1092"/>
          <p:cNvSpPr>
            <a:spLocks noChangeAspect="1"/>
          </p:cNvSpPr>
          <p:nvPr/>
        </p:nvSpPr>
        <p:spPr bwMode="auto">
          <a:xfrm>
            <a:off x="1419225" y="2684463"/>
            <a:ext cx="12700" cy="26987"/>
          </a:xfrm>
          <a:custGeom>
            <a:avLst/>
            <a:gdLst>
              <a:gd name="T0" fmla="*/ 2147483647 w 7"/>
              <a:gd name="T1" fmla="*/ 2147483647 h 15"/>
              <a:gd name="T2" fmla="*/ 2147483647 w 7"/>
              <a:gd name="T3" fmla="*/ 2147483647 h 15"/>
              <a:gd name="T4" fmla="*/ 2147483647 w 7"/>
              <a:gd name="T5" fmla="*/ 2147483647 h 15"/>
              <a:gd name="T6" fmla="*/ 2147483647 w 7"/>
              <a:gd name="T7" fmla="*/ 2147483647 h 15"/>
              <a:gd name="T8" fmla="*/ 2147483647 w 7"/>
              <a:gd name="T9" fmla="*/ 2147483647 h 15"/>
              <a:gd name="T10" fmla="*/ 2147483647 w 7"/>
              <a:gd name="T11" fmla="*/ 2147483647 h 15"/>
              <a:gd name="T12" fmla="*/ 2147483647 w 7"/>
              <a:gd name="T13" fmla="*/ 2147483647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866" name="Freeform 1093"/>
          <p:cNvSpPr>
            <a:spLocks noChangeAspect="1"/>
          </p:cNvSpPr>
          <p:nvPr/>
        </p:nvSpPr>
        <p:spPr bwMode="auto">
          <a:xfrm>
            <a:off x="1403350" y="2668588"/>
            <a:ext cx="15875" cy="36512"/>
          </a:xfrm>
          <a:custGeom>
            <a:avLst/>
            <a:gdLst>
              <a:gd name="T0" fmla="*/ 2147483647 w 9"/>
              <a:gd name="T1" fmla="*/ 0 h 20"/>
              <a:gd name="T2" fmla="*/ 2147483647 w 9"/>
              <a:gd name="T3" fmla="*/ 2147483647 h 20"/>
              <a:gd name="T4" fmla="*/ 2147483647 w 9"/>
              <a:gd name="T5" fmla="*/ 2147483647 h 20"/>
              <a:gd name="T6" fmla="*/ 2147483647 w 9"/>
              <a:gd name="T7" fmla="*/ 2147483647 h 20"/>
              <a:gd name="T8" fmla="*/ 2147483647 w 9"/>
              <a:gd name="T9" fmla="*/ 2147483647 h 20"/>
              <a:gd name="T10" fmla="*/ 2147483647 w 9"/>
              <a:gd name="T11" fmla="*/ 2147483647 h 20"/>
              <a:gd name="T12" fmla="*/ 2147483647 w 9"/>
              <a:gd name="T13" fmla="*/ 2147483647 h 20"/>
              <a:gd name="T14" fmla="*/ 2147483647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867" name="Freeform 1094"/>
          <p:cNvSpPr>
            <a:spLocks noChangeAspect="1"/>
          </p:cNvSpPr>
          <p:nvPr/>
        </p:nvSpPr>
        <p:spPr bwMode="auto">
          <a:xfrm>
            <a:off x="1387475" y="2643188"/>
            <a:ext cx="36513" cy="28575"/>
          </a:xfrm>
          <a:custGeom>
            <a:avLst/>
            <a:gdLst>
              <a:gd name="T0" fmla="*/ 2147483647 w 20"/>
              <a:gd name="T1" fmla="*/ 2147483647 h 15"/>
              <a:gd name="T2" fmla="*/ 2147483647 w 20"/>
              <a:gd name="T3" fmla="*/ 2147483647 h 15"/>
              <a:gd name="T4" fmla="*/ 2147483647 w 20"/>
              <a:gd name="T5" fmla="*/ 2147483647 h 15"/>
              <a:gd name="T6" fmla="*/ 2147483647 w 20"/>
              <a:gd name="T7" fmla="*/ 2147483647 h 15"/>
              <a:gd name="T8" fmla="*/ 2147483647 w 20"/>
              <a:gd name="T9" fmla="*/ 2147483647 h 15"/>
              <a:gd name="T10" fmla="*/ 2147483647 w 20"/>
              <a:gd name="T11" fmla="*/ 2147483647 h 15"/>
              <a:gd name="T12" fmla="*/ 2147483647 w 20"/>
              <a:gd name="T13" fmla="*/ 2147483647 h 15"/>
              <a:gd name="T14" fmla="*/ 2147483647 w 20"/>
              <a:gd name="T15" fmla="*/ 2147483647 h 15"/>
              <a:gd name="T16" fmla="*/ 2147483647 w 20"/>
              <a:gd name="T17" fmla="*/ 2147483647 h 15"/>
              <a:gd name="T18" fmla="*/ 2147483647 w 20"/>
              <a:gd name="T19" fmla="*/ 2147483647 h 15"/>
              <a:gd name="T20" fmla="*/ 2147483647 w 20"/>
              <a:gd name="T21" fmla="*/ 2147483647 h 15"/>
              <a:gd name="T22" fmla="*/ 2147483647 w 20"/>
              <a:gd name="T23" fmla="*/ 0 h 15"/>
              <a:gd name="T24" fmla="*/ 2147483647 w 20"/>
              <a:gd name="T25" fmla="*/ 2147483647 h 15"/>
              <a:gd name="T26" fmla="*/ 2147483647 w 20"/>
              <a:gd name="T27" fmla="*/ 214748364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868" name="Freeform 1095"/>
          <p:cNvSpPr>
            <a:spLocks noChangeAspect="1"/>
          </p:cNvSpPr>
          <p:nvPr/>
        </p:nvSpPr>
        <p:spPr bwMode="auto">
          <a:xfrm>
            <a:off x="1470025" y="2714625"/>
            <a:ext cx="19050" cy="25400"/>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2147483647 w 10"/>
              <a:gd name="T9" fmla="*/ 2147483647 h 14"/>
              <a:gd name="T10" fmla="*/ 2147483647 w 10"/>
              <a:gd name="T11" fmla="*/ 2147483647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solidFill>
            <a:srgbClr val="B2B2B2"/>
          </a:solidFill>
          <a:ln w="3175" cap="rnd">
            <a:solidFill>
              <a:srgbClr val="B2B2B2"/>
            </a:solidFill>
            <a:round/>
            <a:headEnd/>
            <a:tailEnd/>
          </a:ln>
        </p:spPr>
        <p:txBody>
          <a:bodyPr/>
          <a:lstStyle/>
          <a:p>
            <a:endParaRPr lang="en-US"/>
          </a:p>
        </p:txBody>
      </p:sp>
      <p:sp>
        <p:nvSpPr>
          <p:cNvPr id="34869" name="Freeform 1096"/>
          <p:cNvSpPr>
            <a:spLocks noChangeAspect="1"/>
          </p:cNvSpPr>
          <p:nvPr/>
        </p:nvSpPr>
        <p:spPr bwMode="auto">
          <a:xfrm>
            <a:off x="1452563" y="2703513"/>
            <a:ext cx="9525" cy="11112"/>
          </a:xfrm>
          <a:custGeom>
            <a:avLst/>
            <a:gdLst>
              <a:gd name="T0" fmla="*/ 2147483647 w 6"/>
              <a:gd name="T1" fmla="*/ 2147483647 h 7"/>
              <a:gd name="T2" fmla="*/ 0 w 6"/>
              <a:gd name="T3" fmla="*/ 2147483647 h 7"/>
              <a:gd name="T4" fmla="*/ 2147483647 w 6"/>
              <a:gd name="T5" fmla="*/ 2147483647 h 7"/>
              <a:gd name="T6" fmla="*/ 2147483647 w 6"/>
              <a:gd name="T7" fmla="*/ 2147483647 h 7"/>
              <a:gd name="T8" fmla="*/ 2147483647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1"/>
                </a:moveTo>
                <a:cubicBezTo>
                  <a:pt x="2" y="0"/>
                  <a:pt x="0" y="2"/>
                  <a:pt x="0" y="3"/>
                </a:cubicBezTo>
                <a:cubicBezTo>
                  <a:pt x="0" y="4"/>
                  <a:pt x="2" y="6"/>
                  <a:pt x="3" y="6"/>
                </a:cubicBezTo>
                <a:cubicBezTo>
                  <a:pt x="4" y="7"/>
                  <a:pt x="6" y="5"/>
                  <a:pt x="6" y="4"/>
                </a:cubicBezTo>
                <a:cubicBezTo>
                  <a:pt x="6" y="2"/>
                  <a:pt x="5"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870" name="Freeform 1097"/>
          <p:cNvSpPr>
            <a:spLocks noChangeAspect="1"/>
          </p:cNvSpPr>
          <p:nvPr/>
        </p:nvSpPr>
        <p:spPr bwMode="auto">
          <a:xfrm>
            <a:off x="1165225" y="2563813"/>
            <a:ext cx="26988" cy="22225"/>
          </a:xfrm>
          <a:custGeom>
            <a:avLst/>
            <a:gdLst>
              <a:gd name="T0" fmla="*/ 2147483647 w 15"/>
              <a:gd name="T1" fmla="*/ 2147483647 h 13"/>
              <a:gd name="T2" fmla="*/ 2147483647 w 15"/>
              <a:gd name="T3" fmla="*/ 2147483647 h 13"/>
              <a:gd name="T4" fmla="*/ 2147483647 w 15"/>
              <a:gd name="T5" fmla="*/ 2147483647 h 13"/>
              <a:gd name="T6" fmla="*/ 2147483647 w 15"/>
              <a:gd name="T7" fmla="*/ 0 h 13"/>
              <a:gd name="T8" fmla="*/ 2147483647 w 15"/>
              <a:gd name="T9" fmla="*/ 214748364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solidFill>
            <a:srgbClr val="B2B2B2"/>
          </a:solidFill>
          <a:ln w="3175" cap="rnd">
            <a:solidFill>
              <a:srgbClr val="B2B2B2"/>
            </a:solidFill>
            <a:round/>
            <a:headEnd/>
            <a:tailEnd/>
          </a:ln>
        </p:spPr>
        <p:txBody>
          <a:bodyPr/>
          <a:lstStyle/>
          <a:p>
            <a:endParaRPr lang="en-US"/>
          </a:p>
        </p:txBody>
      </p:sp>
      <p:sp>
        <p:nvSpPr>
          <p:cNvPr id="34871" name="Freeform 1098"/>
          <p:cNvSpPr>
            <a:spLocks noChangeAspect="1"/>
          </p:cNvSpPr>
          <p:nvPr/>
        </p:nvSpPr>
        <p:spPr bwMode="auto">
          <a:xfrm>
            <a:off x="989013" y="2654300"/>
            <a:ext cx="61912" cy="39688"/>
          </a:xfrm>
          <a:custGeom>
            <a:avLst/>
            <a:gdLst>
              <a:gd name="T0" fmla="*/ 2147483647 w 34"/>
              <a:gd name="T1" fmla="*/ 2147483647 h 21"/>
              <a:gd name="T2" fmla="*/ 0 w 34"/>
              <a:gd name="T3" fmla="*/ 2147483647 h 21"/>
              <a:gd name="T4" fmla="*/ 2147483647 w 34"/>
              <a:gd name="T5" fmla="*/ 2147483647 h 21"/>
              <a:gd name="T6" fmla="*/ 2147483647 w 34"/>
              <a:gd name="T7" fmla="*/ 2147483647 h 21"/>
              <a:gd name="T8" fmla="*/ 2147483647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2147483647 h 21"/>
              <a:gd name="T28" fmla="*/ 2147483647 w 34"/>
              <a:gd name="T29" fmla="*/ 2147483647 h 21"/>
              <a:gd name="T30" fmla="*/ 2147483647 w 34"/>
              <a:gd name="T31" fmla="*/ 2147483647 h 21"/>
              <a:gd name="T32" fmla="*/ 2147483647 w 34"/>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solidFill>
            <a:srgbClr val="B2B2B2"/>
          </a:solidFill>
          <a:ln w="3175" cap="rnd">
            <a:solidFill>
              <a:srgbClr val="B2B2B2"/>
            </a:solidFill>
            <a:round/>
            <a:headEnd/>
            <a:tailEnd/>
          </a:ln>
        </p:spPr>
        <p:txBody>
          <a:bodyPr/>
          <a:lstStyle/>
          <a:p>
            <a:endParaRPr lang="en-US"/>
          </a:p>
        </p:txBody>
      </p:sp>
      <p:sp>
        <p:nvSpPr>
          <p:cNvPr id="34872" name="Freeform 1099"/>
          <p:cNvSpPr>
            <a:spLocks noChangeAspect="1"/>
          </p:cNvSpPr>
          <p:nvPr/>
        </p:nvSpPr>
        <p:spPr bwMode="auto">
          <a:xfrm>
            <a:off x="1033463" y="2635250"/>
            <a:ext cx="30162" cy="17463"/>
          </a:xfrm>
          <a:custGeom>
            <a:avLst/>
            <a:gdLst>
              <a:gd name="T0" fmla="*/ 2147483647 w 16"/>
              <a:gd name="T1" fmla="*/ 0 h 9"/>
              <a:gd name="T2" fmla="*/ 2147483647 w 16"/>
              <a:gd name="T3" fmla="*/ 2147483647 h 9"/>
              <a:gd name="T4" fmla="*/ 2147483647 w 16"/>
              <a:gd name="T5" fmla="*/ 2147483647 h 9"/>
              <a:gd name="T6" fmla="*/ 2147483647 w 16"/>
              <a:gd name="T7" fmla="*/ 2147483647 h 9"/>
              <a:gd name="T8" fmla="*/ 2147483647 w 16"/>
              <a:gd name="T9" fmla="*/ 2147483647 h 9"/>
              <a:gd name="T10" fmla="*/ 2147483647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solidFill>
            <a:srgbClr val="B2B2B2"/>
          </a:solidFill>
          <a:ln w="3175" cap="rnd">
            <a:solidFill>
              <a:srgbClr val="B2B2B2"/>
            </a:solidFill>
            <a:round/>
            <a:headEnd/>
            <a:tailEnd/>
          </a:ln>
        </p:spPr>
        <p:txBody>
          <a:bodyPr/>
          <a:lstStyle/>
          <a:p>
            <a:endParaRPr lang="en-US"/>
          </a:p>
        </p:txBody>
      </p:sp>
      <p:sp>
        <p:nvSpPr>
          <p:cNvPr id="34873" name="Freeform 1100"/>
          <p:cNvSpPr>
            <a:spLocks noChangeAspect="1"/>
          </p:cNvSpPr>
          <p:nvPr/>
        </p:nvSpPr>
        <p:spPr bwMode="auto">
          <a:xfrm>
            <a:off x="3000375" y="5810250"/>
            <a:ext cx="34925" cy="28575"/>
          </a:xfrm>
          <a:custGeom>
            <a:avLst/>
            <a:gdLst>
              <a:gd name="T0" fmla="*/ 2147483647 w 20"/>
              <a:gd name="T1" fmla="*/ 2147483647 h 16"/>
              <a:gd name="T2" fmla="*/ 2147483647 w 20"/>
              <a:gd name="T3" fmla="*/ 2147483647 h 16"/>
              <a:gd name="T4" fmla="*/ 2147483647 w 20"/>
              <a:gd name="T5" fmla="*/ 0 h 16"/>
              <a:gd name="T6" fmla="*/ 2147483647 w 20"/>
              <a:gd name="T7" fmla="*/ 2147483647 h 16"/>
              <a:gd name="T8" fmla="*/ 2147483647 w 20"/>
              <a:gd name="T9" fmla="*/ 2147483647 h 16"/>
              <a:gd name="T10" fmla="*/ 2147483647 w 20"/>
              <a:gd name="T11" fmla="*/ 2147483647 h 16"/>
              <a:gd name="T12" fmla="*/ 2147483647 w 20"/>
              <a:gd name="T13" fmla="*/ 2147483647 h 16"/>
              <a:gd name="T14" fmla="*/ 2147483647 w 20"/>
              <a:gd name="T15" fmla="*/ 2147483647 h 16"/>
              <a:gd name="T16" fmla="*/ 2147483647 w 20"/>
              <a:gd name="T17" fmla="*/ 2147483647 h 16"/>
              <a:gd name="T18" fmla="*/ 0 w 20"/>
              <a:gd name="T19" fmla="*/ 2147483647 h 16"/>
              <a:gd name="T20" fmla="*/ 2147483647 w 20"/>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solidFill>
            <a:srgbClr val="B2B2B2"/>
          </a:solidFill>
          <a:ln w="3175" cap="rnd">
            <a:solidFill>
              <a:srgbClr val="B2B2B2"/>
            </a:solidFill>
            <a:round/>
            <a:headEnd/>
            <a:tailEnd/>
          </a:ln>
        </p:spPr>
        <p:txBody>
          <a:bodyPr/>
          <a:lstStyle/>
          <a:p>
            <a:endParaRPr lang="en-US"/>
          </a:p>
        </p:txBody>
      </p:sp>
      <p:sp>
        <p:nvSpPr>
          <p:cNvPr id="34874" name="Freeform 1101"/>
          <p:cNvSpPr>
            <a:spLocks noChangeAspect="1"/>
          </p:cNvSpPr>
          <p:nvPr/>
        </p:nvSpPr>
        <p:spPr bwMode="auto">
          <a:xfrm>
            <a:off x="3027363" y="5810250"/>
            <a:ext cx="42862" cy="31750"/>
          </a:xfrm>
          <a:custGeom>
            <a:avLst/>
            <a:gdLst>
              <a:gd name="T0" fmla="*/ 2147483647 w 23"/>
              <a:gd name="T1" fmla="*/ 2147483647 h 17"/>
              <a:gd name="T2" fmla="*/ 2147483647 w 23"/>
              <a:gd name="T3" fmla="*/ 2147483647 h 17"/>
              <a:gd name="T4" fmla="*/ 2147483647 w 23"/>
              <a:gd name="T5" fmla="*/ 2147483647 h 17"/>
              <a:gd name="T6" fmla="*/ 2147483647 w 23"/>
              <a:gd name="T7" fmla="*/ 2147483647 h 17"/>
              <a:gd name="T8" fmla="*/ 2147483647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solidFill>
            <a:srgbClr val="B2B2B2"/>
          </a:solidFill>
          <a:ln w="3175" cap="rnd">
            <a:solidFill>
              <a:srgbClr val="B2B2B2"/>
            </a:solidFill>
            <a:round/>
            <a:headEnd/>
            <a:tailEnd/>
          </a:ln>
        </p:spPr>
        <p:txBody>
          <a:bodyPr/>
          <a:lstStyle/>
          <a:p>
            <a:endParaRPr lang="en-US"/>
          </a:p>
        </p:txBody>
      </p:sp>
      <p:sp>
        <p:nvSpPr>
          <p:cNvPr id="34875" name="Freeform 1102"/>
          <p:cNvSpPr>
            <a:spLocks noChangeAspect="1"/>
          </p:cNvSpPr>
          <p:nvPr/>
        </p:nvSpPr>
        <p:spPr bwMode="auto">
          <a:xfrm>
            <a:off x="3506788" y="5897563"/>
            <a:ext cx="49212" cy="31750"/>
          </a:xfrm>
          <a:custGeom>
            <a:avLst/>
            <a:gdLst>
              <a:gd name="T0" fmla="*/ 2147483647 w 26"/>
              <a:gd name="T1" fmla="*/ 2147483647 h 18"/>
              <a:gd name="T2" fmla="*/ 2147483647 w 26"/>
              <a:gd name="T3" fmla="*/ 2147483647 h 18"/>
              <a:gd name="T4" fmla="*/ 2147483647 w 26"/>
              <a:gd name="T5" fmla="*/ 2147483647 h 18"/>
              <a:gd name="T6" fmla="*/ 2147483647 w 26"/>
              <a:gd name="T7" fmla="*/ 0 h 18"/>
              <a:gd name="T8" fmla="*/ 0 w 26"/>
              <a:gd name="T9" fmla="*/ 0 h 18"/>
              <a:gd name="T10" fmla="*/ 2147483647 w 26"/>
              <a:gd name="T11" fmla="*/ 2147483647 h 18"/>
              <a:gd name="T12" fmla="*/ 2147483647 w 26"/>
              <a:gd name="T13" fmla="*/ 2147483647 h 18"/>
              <a:gd name="T14" fmla="*/ 2147483647 w 26"/>
              <a:gd name="T15" fmla="*/ 2147483647 h 18"/>
              <a:gd name="T16" fmla="*/ 2147483647 w 2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26" y="16"/>
                </a:moveTo>
                <a:cubicBezTo>
                  <a:pt x="25" y="13"/>
                  <a:pt x="24" y="11"/>
                  <a:pt x="22" y="9"/>
                </a:cubicBezTo>
                <a:cubicBezTo>
                  <a:pt x="20" y="6"/>
                  <a:pt x="18" y="4"/>
                  <a:pt x="15" y="2"/>
                </a:cubicBezTo>
                <a:cubicBezTo>
                  <a:pt x="12" y="1"/>
                  <a:pt x="9" y="1"/>
                  <a:pt x="6" y="0"/>
                </a:cubicBezTo>
                <a:cubicBezTo>
                  <a:pt x="4" y="0"/>
                  <a:pt x="2" y="0"/>
                  <a:pt x="0" y="0"/>
                </a:cubicBezTo>
                <a:cubicBezTo>
                  <a:pt x="3" y="2"/>
                  <a:pt x="5" y="2"/>
                  <a:pt x="8" y="4"/>
                </a:cubicBezTo>
                <a:cubicBezTo>
                  <a:pt x="12" y="7"/>
                  <a:pt x="16" y="10"/>
                  <a:pt x="19" y="13"/>
                </a:cubicBezTo>
                <a:cubicBezTo>
                  <a:pt x="21" y="14"/>
                  <a:pt x="23" y="16"/>
                  <a:pt x="24" y="18"/>
                </a:cubicBezTo>
                <a:cubicBezTo>
                  <a:pt x="25" y="17"/>
                  <a:pt x="26" y="17"/>
                  <a:pt x="26" y="16"/>
                </a:cubicBezTo>
                <a:close/>
              </a:path>
            </a:pathLst>
          </a:custGeom>
          <a:solidFill>
            <a:srgbClr val="B2B2B2"/>
          </a:solidFill>
          <a:ln w="3175" cap="rnd">
            <a:solidFill>
              <a:srgbClr val="B2B2B2"/>
            </a:solidFill>
            <a:round/>
            <a:headEnd/>
            <a:tailEnd/>
          </a:ln>
        </p:spPr>
        <p:txBody>
          <a:bodyPr/>
          <a:lstStyle/>
          <a:p>
            <a:endParaRPr lang="en-US"/>
          </a:p>
        </p:txBody>
      </p:sp>
      <p:sp>
        <p:nvSpPr>
          <p:cNvPr id="34876" name="Freeform 1103"/>
          <p:cNvSpPr>
            <a:spLocks noChangeAspect="1"/>
          </p:cNvSpPr>
          <p:nvPr/>
        </p:nvSpPr>
        <p:spPr bwMode="auto">
          <a:xfrm>
            <a:off x="6859588" y="4232275"/>
            <a:ext cx="17462" cy="17463"/>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2147483647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rgbClr val="B2B2B2"/>
          </a:solidFill>
          <a:ln w="3175" cap="rnd">
            <a:solidFill>
              <a:srgbClr val="B2B2B2"/>
            </a:solidFill>
            <a:round/>
            <a:headEnd/>
            <a:tailEnd/>
          </a:ln>
        </p:spPr>
        <p:txBody>
          <a:bodyPr/>
          <a:lstStyle/>
          <a:p>
            <a:endParaRPr lang="en-US"/>
          </a:p>
        </p:txBody>
      </p:sp>
      <p:sp>
        <p:nvSpPr>
          <p:cNvPr id="34877" name="Freeform 1104"/>
          <p:cNvSpPr>
            <a:spLocks noChangeAspect="1"/>
          </p:cNvSpPr>
          <p:nvPr/>
        </p:nvSpPr>
        <p:spPr bwMode="auto">
          <a:xfrm>
            <a:off x="7181850" y="4095750"/>
            <a:ext cx="114300" cy="107950"/>
          </a:xfrm>
          <a:custGeom>
            <a:avLst/>
            <a:gdLst>
              <a:gd name="T0" fmla="*/ 2147483647 w 63"/>
              <a:gd name="T1" fmla="*/ 2147483647 h 58"/>
              <a:gd name="T2" fmla="*/ 2147483647 w 63"/>
              <a:gd name="T3" fmla="*/ 2147483647 h 58"/>
              <a:gd name="T4" fmla="*/ 2147483647 w 63"/>
              <a:gd name="T5" fmla="*/ 2147483647 h 58"/>
              <a:gd name="T6" fmla="*/ 2147483647 w 63"/>
              <a:gd name="T7" fmla="*/ 2147483647 h 58"/>
              <a:gd name="T8" fmla="*/ 2147483647 w 63"/>
              <a:gd name="T9" fmla="*/ 2147483647 h 58"/>
              <a:gd name="T10" fmla="*/ 2147483647 w 63"/>
              <a:gd name="T11" fmla="*/ 2147483647 h 58"/>
              <a:gd name="T12" fmla="*/ 2147483647 w 63"/>
              <a:gd name="T13" fmla="*/ 2147483647 h 58"/>
              <a:gd name="T14" fmla="*/ 2147483647 w 63"/>
              <a:gd name="T15" fmla="*/ 2147483647 h 58"/>
              <a:gd name="T16" fmla="*/ 2147483647 w 63"/>
              <a:gd name="T17" fmla="*/ 2147483647 h 58"/>
              <a:gd name="T18" fmla="*/ 2147483647 w 63"/>
              <a:gd name="T19" fmla="*/ 2147483647 h 58"/>
              <a:gd name="T20" fmla="*/ 2147483647 w 63"/>
              <a:gd name="T21" fmla="*/ 2147483647 h 58"/>
              <a:gd name="T22" fmla="*/ 2147483647 w 63"/>
              <a:gd name="T23" fmla="*/ 2147483647 h 58"/>
              <a:gd name="T24" fmla="*/ 2147483647 w 63"/>
              <a:gd name="T25" fmla="*/ 2147483647 h 58"/>
              <a:gd name="T26" fmla="*/ 2147483647 w 63"/>
              <a:gd name="T27" fmla="*/ 2147483647 h 58"/>
              <a:gd name="T28" fmla="*/ 2147483647 w 63"/>
              <a:gd name="T29" fmla="*/ 2147483647 h 58"/>
              <a:gd name="T30" fmla="*/ 2147483647 w 63"/>
              <a:gd name="T31" fmla="*/ 2147483647 h 58"/>
              <a:gd name="T32" fmla="*/ 2147483647 w 63"/>
              <a:gd name="T33" fmla="*/ 2147483647 h 58"/>
              <a:gd name="T34" fmla="*/ 2147483647 w 63"/>
              <a:gd name="T35" fmla="*/ 2147483647 h 58"/>
              <a:gd name="T36" fmla="*/ 2147483647 w 63"/>
              <a:gd name="T37" fmla="*/ 2147483647 h 58"/>
              <a:gd name="T38" fmla="*/ 2147483647 w 63"/>
              <a:gd name="T39" fmla="*/ 2147483647 h 58"/>
              <a:gd name="T40" fmla="*/ 2147483647 w 63"/>
              <a:gd name="T41" fmla="*/ 2147483647 h 58"/>
              <a:gd name="T42" fmla="*/ 2147483647 w 63"/>
              <a:gd name="T43" fmla="*/ 2147483647 h 58"/>
              <a:gd name="T44" fmla="*/ 2147483647 w 63"/>
              <a:gd name="T45" fmla="*/ 2147483647 h 58"/>
              <a:gd name="T46" fmla="*/ 2147483647 w 63"/>
              <a:gd name="T47" fmla="*/ 2147483647 h 58"/>
              <a:gd name="T48" fmla="*/ 2147483647 w 63"/>
              <a:gd name="T49" fmla="*/ 2147483647 h 58"/>
              <a:gd name="T50" fmla="*/ 2147483647 w 63"/>
              <a:gd name="T51" fmla="*/ 2147483647 h 58"/>
              <a:gd name="T52" fmla="*/ 2147483647 w 63"/>
              <a:gd name="T53" fmla="*/ 2147483647 h 58"/>
              <a:gd name="T54" fmla="*/ 2147483647 w 63"/>
              <a:gd name="T55" fmla="*/ 2147483647 h 58"/>
              <a:gd name="T56" fmla="*/ 2147483647 w 63"/>
              <a:gd name="T57" fmla="*/ 2147483647 h 58"/>
              <a:gd name="T58" fmla="*/ 2147483647 w 63"/>
              <a:gd name="T59" fmla="*/ 2147483647 h 58"/>
              <a:gd name="T60" fmla="*/ 2147483647 w 63"/>
              <a:gd name="T61" fmla="*/ 2147483647 h 58"/>
              <a:gd name="T62" fmla="*/ 2147483647 w 63"/>
              <a:gd name="T63" fmla="*/ 2147483647 h 58"/>
              <a:gd name="T64" fmla="*/ 2147483647 w 63"/>
              <a:gd name="T65" fmla="*/ 2147483647 h 58"/>
              <a:gd name="T66" fmla="*/ 2147483647 w 63"/>
              <a:gd name="T67" fmla="*/ 2147483647 h 58"/>
              <a:gd name="T68" fmla="*/ 2147483647 w 63"/>
              <a:gd name="T69" fmla="*/ 2147483647 h 58"/>
              <a:gd name="T70" fmla="*/ 2147483647 w 63"/>
              <a:gd name="T71" fmla="*/ 2147483647 h 58"/>
              <a:gd name="T72" fmla="*/ 2147483647 w 63"/>
              <a:gd name="T73" fmla="*/ 2147483647 h 58"/>
              <a:gd name="T74" fmla="*/ 2147483647 w 63"/>
              <a:gd name="T75" fmla="*/ 2147483647 h 58"/>
              <a:gd name="T76" fmla="*/ 2147483647 w 63"/>
              <a:gd name="T77" fmla="*/ 2147483647 h 58"/>
              <a:gd name="T78" fmla="*/ 2147483647 w 63"/>
              <a:gd name="T79" fmla="*/ 2147483647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solidFill>
            <a:srgbClr val="B2B2B2"/>
          </a:solidFill>
          <a:ln w="3175" cap="rnd">
            <a:solidFill>
              <a:srgbClr val="B2B2B2"/>
            </a:solidFill>
            <a:round/>
            <a:headEnd/>
            <a:tailEnd/>
          </a:ln>
        </p:spPr>
        <p:txBody>
          <a:bodyPr/>
          <a:lstStyle/>
          <a:p>
            <a:endParaRPr lang="en-US"/>
          </a:p>
        </p:txBody>
      </p:sp>
      <p:sp>
        <p:nvSpPr>
          <p:cNvPr id="34878" name="Freeform 1105"/>
          <p:cNvSpPr>
            <a:spLocks noChangeAspect="1"/>
          </p:cNvSpPr>
          <p:nvPr/>
        </p:nvSpPr>
        <p:spPr bwMode="auto">
          <a:xfrm>
            <a:off x="2330450" y="4033838"/>
            <a:ext cx="3175" cy="317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879" name="Freeform 1106"/>
          <p:cNvSpPr>
            <a:spLocks noChangeAspect="1"/>
          </p:cNvSpPr>
          <p:nvPr/>
        </p:nvSpPr>
        <p:spPr bwMode="auto">
          <a:xfrm>
            <a:off x="2932113" y="5921375"/>
            <a:ext cx="20637" cy="7938"/>
          </a:xfrm>
          <a:custGeom>
            <a:avLst/>
            <a:gdLst>
              <a:gd name="T0" fmla="*/ 2147483647 w 13"/>
              <a:gd name="T1" fmla="*/ 2147483647 h 5"/>
              <a:gd name="T2" fmla="*/ 2147483647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solidFill>
            <a:srgbClr val="B2B2B2"/>
          </a:solidFill>
          <a:ln w="3175" cap="rnd">
            <a:solidFill>
              <a:srgbClr val="B2B2B2"/>
            </a:solidFill>
            <a:round/>
            <a:headEnd/>
            <a:tailEnd/>
          </a:ln>
        </p:spPr>
        <p:txBody>
          <a:bodyPr/>
          <a:lstStyle/>
          <a:p>
            <a:endParaRPr lang="en-US"/>
          </a:p>
        </p:txBody>
      </p:sp>
      <p:sp>
        <p:nvSpPr>
          <p:cNvPr id="34880" name="AutoShape 1107"/>
          <p:cNvSpPr>
            <a:spLocks noChangeArrowheads="1"/>
          </p:cNvSpPr>
          <p:nvPr/>
        </p:nvSpPr>
        <p:spPr bwMode="auto">
          <a:xfrm>
            <a:off x="784224" y="1887538"/>
            <a:ext cx="8221663" cy="669925"/>
          </a:xfrm>
          <a:prstGeom prst="roundRect">
            <a:avLst>
              <a:gd name="adj" fmla="val 16667"/>
            </a:avLst>
          </a:prstGeom>
          <a:solidFill>
            <a:schemeClr val="bg1"/>
          </a:solidFill>
          <a:ln w="19050">
            <a:solidFill>
              <a:srgbClr val="000082"/>
            </a:solidFill>
            <a:round/>
            <a:headEnd/>
            <a:tailEnd/>
          </a:ln>
        </p:spPr>
        <p:txBody>
          <a:bodyPr wrap="none" anchor="ctr"/>
          <a:lstStyle/>
          <a:p>
            <a:r>
              <a:rPr lang="en-GB" sz="2000" b="1" dirty="0">
                <a:solidFill>
                  <a:srgbClr val="000000"/>
                </a:solidFill>
              </a:rPr>
              <a:t>Climate conflict  interactions </a:t>
            </a:r>
            <a:r>
              <a:rPr lang="en-GB" sz="1400" b="1" dirty="0">
                <a:solidFill>
                  <a:srgbClr val="000000"/>
                </a:solidFill>
              </a:rPr>
              <a:t>(MOD, UK) </a:t>
            </a:r>
          </a:p>
        </p:txBody>
      </p:sp>
      <p:sp>
        <p:nvSpPr>
          <p:cNvPr id="34881" name="AutoShape 1108"/>
          <p:cNvSpPr>
            <a:spLocks noChangeArrowheads="1"/>
          </p:cNvSpPr>
          <p:nvPr/>
        </p:nvSpPr>
        <p:spPr bwMode="auto">
          <a:xfrm>
            <a:off x="784224" y="5956300"/>
            <a:ext cx="8247063" cy="520700"/>
          </a:xfrm>
          <a:prstGeom prst="roundRect">
            <a:avLst>
              <a:gd name="adj" fmla="val 16667"/>
            </a:avLst>
          </a:prstGeom>
          <a:solidFill>
            <a:schemeClr val="bg1"/>
          </a:solidFill>
          <a:ln w="19050">
            <a:solidFill>
              <a:srgbClr val="000082"/>
            </a:solidFill>
            <a:round/>
            <a:headEnd/>
            <a:tailEnd/>
          </a:ln>
        </p:spPr>
        <p:txBody>
          <a:bodyPr wrap="none" anchor="ctr"/>
          <a:lstStyle/>
          <a:p>
            <a:endParaRPr lang="en-US" sz="2000" b="1"/>
          </a:p>
        </p:txBody>
      </p:sp>
      <p:grpSp>
        <p:nvGrpSpPr>
          <p:cNvPr id="3" name="Group 1109"/>
          <p:cNvGrpSpPr>
            <a:grpSpLocks/>
          </p:cNvGrpSpPr>
          <p:nvPr/>
        </p:nvGrpSpPr>
        <p:grpSpPr bwMode="auto">
          <a:xfrm>
            <a:off x="784226" y="2967038"/>
            <a:ext cx="7140575" cy="3533775"/>
            <a:chOff x="494" y="1389"/>
            <a:chExt cx="4498" cy="2226"/>
          </a:xfrm>
        </p:grpSpPr>
        <p:grpSp>
          <p:nvGrpSpPr>
            <p:cNvPr id="34980" name="Group 1110"/>
            <p:cNvGrpSpPr>
              <a:grpSpLocks/>
            </p:cNvGrpSpPr>
            <p:nvPr/>
          </p:nvGrpSpPr>
          <p:grpSpPr bwMode="auto">
            <a:xfrm>
              <a:off x="961" y="1389"/>
              <a:ext cx="4031" cy="1543"/>
              <a:chOff x="681" y="1392"/>
              <a:chExt cx="4768" cy="1824"/>
            </a:xfrm>
          </p:grpSpPr>
          <p:sp>
            <p:nvSpPr>
              <p:cNvPr id="34982" name="Oval 1111"/>
              <p:cNvSpPr>
                <a:spLocks noChangeArrowheads="1"/>
              </p:cNvSpPr>
              <p:nvPr/>
            </p:nvSpPr>
            <p:spPr bwMode="auto">
              <a:xfrm>
                <a:off x="2341" y="1661"/>
                <a:ext cx="1779" cy="434"/>
              </a:xfrm>
              <a:prstGeom prst="ellipse">
                <a:avLst/>
              </a:prstGeom>
              <a:solidFill>
                <a:schemeClr val="accent2">
                  <a:alpha val="50195"/>
                </a:schemeClr>
              </a:solidFill>
              <a:ln w="19050" cap="rnd">
                <a:solidFill>
                  <a:schemeClr val="accent2"/>
                </a:solidFill>
                <a:round/>
                <a:headEnd/>
                <a:tailEnd/>
              </a:ln>
            </p:spPr>
            <p:txBody>
              <a:bodyPr/>
              <a:lstStyle/>
              <a:p>
                <a:endParaRPr lang="en-US"/>
              </a:p>
            </p:txBody>
          </p:sp>
          <p:sp>
            <p:nvSpPr>
              <p:cNvPr id="34983" name="Oval 1112"/>
              <p:cNvSpPr>
                <a:spLocks noChangeArrowheads="1"/>
              </p:cNvSpPr>
              <p:nvPr/>
            </p:nvSpPr>
            <p:spPr bwMode="auto">
              <a:xfrm>
                <a:off x="2820" y="2782"/>
                <a:ext cx="438" cy="434"/>
              </a:xfrm>
              <a:prstGeom prst="ellipse">
                <a:avLst/>
              </a:prstGeom>
              <a:solidFill>
                <a:schemeClr val="accent2">
                  <a:alpha val="50195"/>
                </a:schemeClr>
              </a:solidFill>
              <a:ln w="19050" cap="rnd">
                <a:solidFill>
                  <a:schemeClr val="accent2"/>
                </a:solidFill>
                <a:round/>
                <a:headEnd/>
                <a:tailEnd/>
              </a:ln>
            </p:spPr>
            <p:txBody>
              <a:bodyPr/>
              <a:lstStyle/>
              <a:p>
                <a:endParaRPr lang="en-US"/>
              </a:p>
            </p:txBody>
          </p:sp>
          <p:sp>
            <p:nvSpPr>
              <p:cNvPr id="34984" name="Freeform 1113"/>
              <p:cNvSpPr>
                <a:spLocks/>
              </p:cNvSpPr>
              <p:nvPr/>
            </p:nvSpPr>
            <p:spPr bwMode="auto">
              <a:xfrm>
                <a:off x="681" y="1748"/>
                <a:ext cx="471" cy="460"/>
              </a:xfrm>
              <a:custGeom>
                <a:avLst/>
                <a:gdLst>
                  <a:gd name="T0" fmla="*/ 324 w 471"/>
                  <a:gd name="T1" fmla="*/ 141 h 460"/>
                  <a:gd name="T2" fmla="*/ 49 w 471"/>
                  <a:gd name="T3" fmla="*/ 49 h 460"/>
                  <a:gd name="T4" fmla="*/ 147 w 471"/>
                  <a:gd name="T5" fmla="*/ 319 h 460"/>
                  <a:gd name="T6" fmla="*/ 422 w 471"/>
                  <a:gd name="T7" fmla="*/ 411 h 460"/>
                  <a:gd name="T8" fmla="*/ 324 w 471"/>
                  <a:gd name="T9" fmla="*/ 141 h 460"/>
                  <a:gd name="T10" fmla="*/ 0 60000 65536"/>
                  <a:gd name="T11" fmla="*/ 0 60000 65536"/>
                  <a:gd name="T12" fmla="*/ 0 60000 65536"/>
                  <a:gd name="T13" fmla="*/ 0 60000 65536"/>
                  <a:gd name="T14" fmla="*/ 0 60000 65536"/>
                  <a:gd name="T15" fmla="*/ 0 w 471"/>
                  <a:gd name="T16" fmla="*/ 0 h 460"/>
                  <a:gd name="T17" fmla="*/ 471 w 471"/>
                  <a:gd name="T18" fmla="*/ 460 h 460"/>
                </a:gdLst>
                <a:ahLst/>
                <a:cxnLst>
                  <a:cxn ang="T10">
                    <a:pos x="T0" y="T1"/>
                  </a:cxn>
                  <a:cxn ang="T11">
                    <a:pos x="T2" y="T3"/>
                  </a:cxn>
                  <a:cxn ang="T12">
                    <a:pos x="T4" y="T5"/>
                  </a:cxn>
                  <a:cxn ang="T13">
                    <a:pos x="T6" y="T7"/>
                  </a:cxn>
                  <a:cxn ang="T14">
                    <a:pos x="T8" y="T9"/>
                  </a:cxn>
                </a:cxnLst>
                <a:rect l="T15" t="T16" r="T17" b="T18"/>
                <a:pathLst>
                  <a:path w="471" h="460">
                    <a:moveTo>
                      <a:pt x="324" y="141"/>
                    </a:moveTo>
                    <a:cubicBezTo>
                      <a:pt x="221" y="41"/>
                      <a:pt x="98" y="0"/>
                      <a:pt x="49" y="49"/>
                    </a:cubicBezTo>
                    <a:cubicBezTo>
                      <a:pt x="0" y="99"/>
                      <a:pt x="44" y="220"/>
                      <a:pt x="147" y="319"/>
                    </a:cubicBezTo>
                    <a:cubicBezTo>
                      <a:pt x="250" y="419"/>
                      <a:pt x="373" y="460"/>
                      <a:pt x="422" y="411"/>
                    </a:cubicBezTo>
                    <a:cubicBezTo>
                      <a:pt x="471" y="362"/>
                      <a:pt x="427" y="241"/>
                      <a:pt x="324" y="141"/>
                    </a:cubicBezTo>
                  </a:path>
                </a:pathLst>
              </a:custGeom>
              <a:solidFill>
                <a:schemeClr val="accent2">
                  <a:alpha val="50195"/>
                </a:schemeClr>
              </a:solidFill>
              <a:ln w="19050" cap="rnd">
                <a:solidFill>
                  <a:schemeClr val="accent2"/>
                </a:solidFill>
                <a:round/>
                <a:headEnd/>
                <a:tailEnd/>
              </a:ln>
            </p:spPr>
            <p:txBody>
              <a:bodyPr/>
              <a:lstStyle/>
              <a:p>
                <a:endParaRPr lang="en-US"/>
              </a:p>
            </p:txBody>
          </p:sp>
          <p:sp>
            <p:nvSpPr>
              <p:cNvPr id="34985" name="Oval 1114"/>
              <p:cNvSpPr>
                <a:spLocks noChangeArrowheads="1"/>
              </p:cNvSpPr>
              <p:nvPr/>
            </p:nvSpPr>
            <p:spPr bwMode="auto">
              <a:xfrm>
                <a:off x="4155" y="1392"/>
                <a:ext cx="616" cy="362"/>
              </a:xfrm>
              <a:prstGeom prst="ellipse">
                <a:avLst/>
              </a:prstGeom>
              <a:solidFill>
                <a:schemeClr val="accent2">
                  <a:alpha val="50195"/>
                </a:schemeClr>
              </a:solidFill>
              <a:ln w="19050" cap="rnd">
                <a:solidFill>
                  <a:schemeClr val="accent2"/>
                </a:solidFill>
                <a:round/>
                <a:headEnd/>
                <a:tailEnd/>
              </a:ln>
            </p:spPr>
            <p:txBody>
              <a:bodyPr/>
              <a:lstStyle/>
              <a:p>
                <a:endParaRPr lang="en-US"/>
              </a:p>
            </p:txBody>
          </p:sp>
          <p:sp>
            <p:nvSpPr>
              <p:cNvPr id="34986" name="Oval 1115"/>
              <p:cNvSpPr>
                <a:spLocks noChangeArrowheads="1"/>
              </p:cNvSpPr>
              <p:nvPr/>
            </p:nvSpPr>
            <p:spPr bwMode="auto">
              <a:xfrm>
                <a:off x="4953" y="2808"/>
                <a:ext cx="496" cy="341"/>
              </a:xfrm>
              <a:prstGeom prst="ellipse">
                <a:avLst/>
              </a:prstGeom>
              <a:solidFill>
                <a:schemeClr val="accent2">
                  <a:alpha val="50195"/>
                </a:schemeClr>
              </a:solidFill>
              <a:ln w="19050" cap="rnd">
                <a:solidFill>
                  <a:schemeClr val="accent2"/>
                </a:solidFill>
                <a:round/>
                <a:headEnd/>
                <a:tailEnd/>
              </a:ln>
            </p:spPr>
            <p:txBody>
              <a:bodyPr/>
              <a:lstStyle/>
              <a:p>
                <a:endParaRPr lang="en-US"/>
              </a:p>
            </p:txBody>
          </p:sp>
        </p:grpSp>
        <p:sp>
          <p:nvSpPr>
            <p:cNvPr id="34981" name="Text Box 1118"/>
            <p:cNvSpPr txBox="1">
              <a:spLocks noChangeArrowheads="1"/>
            </p:cNvSpPr>
            <p:nvPr/>
          </p:nvSpPr>
          <p:spPr bwMode="auto">
            <a:xfrm>
              <a:off x="494" y="3285"/>
              <a:ext cx="718" cy="330"/>
            </a:xfrm>
            <a:prstGeom prst="rect">
              <a:avLst/>
            </a:prstGeom>
            <a:noFill/>
            <a:ln w="9525">
              <a:noFill/>
              <a:miter lim="800000"/>
              <a:headEnd/>
              <a:tailEnd/>
            </a:ln>
          </p:spPr>
          <p:txBody>
            <a:bodyPr wrap="square" anchor="ctr">
              <a:spAutoFit/>
            </a:bodyPr>
            <a:lstStyle/>
            <a:p>
              <a:r>
                <a:rPr lang="en-GB" sz="1400" b="1" dirty="0">
                  <a:solidFill>
                    <a:srgbClr val="3333CC"/>
                  </a:solidFill>
                </a:rPr>
                <a:t>Water Scarcity</a:t>
              </a:r>
              <a:endParaRPr lang="en-GB" sz="1400" b="1" dirty="0"/>
            </a:p>
          </p:txBody>
        </p:sp>
      </p:grpSp>
      <p:grpSp>
        <p:nvGrpSpPr>
          <p:cNvPr id="5" name="Group 1119"/>
          <p:cNvGrpSpPr>
            <a:grpSpLocks/>
          </p:cNvGrpSpPr>
          <p:nvPr/>
        </p:nvGrpSpPr>
        <p:grpSpPr bwMode="auto">
          <a:xfrm>
            <a:off x="1931988" y="3057525"/>
            <a:ext cx="4864100" cy="3343275"/>
            <a:chOff x="1217" y="1446"/>
            <a:chExt cx="3064" cy="2106"/>
          </a:xfrm>
        </p:grpSpPr>
        <p:grpSp>
          <p:nvGrpSpPr>
            <p:cNvPr id="34974" name="Group 1120"/>
            <p:cNvGrpSpPr>
              <a:grpSpLocks/>
            </p:cNvGrpSpPr>
            <p:nvPr/>
          </p:nvGrpSpPr>
          <p:grpSpPr bwMode="auto">
            <a:xfrm>
              <a:off x="2342" y="1446"/>
              <a:ext cx="1939" cy="1486"/>
              <a:chOff x="2314" y="1459"/>
              <a:chExt cx="2294" cy="1757"/>
            </a:xfrm>
          </p:grpSpPr>
          <p:sp>
            <p:nvSpPr>
              <p:cNvPr id="34976" name="Freeform 1121"/>
              <p:cNvSpPr>
                <a:spLocks/>
              </p:cNvSpPr>
              <p:nvPr/>
            </p:nvSpPr>
            <p:spPr bwMode="auto">
              <a:xfrm>
                <a:off x="2314" y="1680"/>
                <a:ext cx="1260" cy="768"/>
              </a:xfrm>
              <a:custGeom>
                <a:avLst/>
                <a:gdLst>
                  <a:gd name="T0" fmla="*/ 727 w 1260"/>
                  <a:gd name="T1" fmla="*/ 113 h 768"/>
                  <a:gd name="T2" fmla="*/ 53 w 1260"/>
                  <a:gd name="T3" fmla="*/ 179 h 768"/>
                  <a:gd name="T4" fmla="*/ 532 w 1260"/>
                  <a:gd name="T5" fmla="*/ 655 h 768"/>
                  <a:gd name="T6" fmla="*/ 1206 w 1260"/>
                  <a:gd name="T7" fmla="*/ 590 h 768"/>
                  <a:gd name="T8" fmla="*/ 727 w 1260"/>
                  <a:gd name="T9" fmla="*/ 113 h 768"/>
                  <a:gd name="T10" fmla="*/ 0 60000 65536"/>
                  <a:gd name="T11" fmla="*/ 0 60000 65536"/>
                  <a:gd name="T12" fmla="*/ 0 60000 65536"/>
                  <a:gd name="T13" fmla="*/ 0 60000 65536"/>
                  <a:gd name="T14" fmla="*/ 0 60000 65536"/>
                  <a:gd name="T15" fmla="*/ 0 w 1260"/>
                  <a:gd name="T16" fmla="*/ 0 h 768"/>
                  <a:gd name="T17" fmla="*/ 1260 w 1260"/>
                  <a:gd name="T18" fmla="*/ 768 h 768"/>
                </a:gdLst>
                <a:ahLst/>
                <a:cxnLst>
                  <a:cxn ang="T10">
                    <a:pos x="T0" y="T1"/>
                  </a:cxn>
                  <a:cxn ang="T11">
                    <a:pos x="T2" y="T3"/>
                  </a:cxn>
                  <a:cxn ang="T12">
                    <a:pos x="T4" y="T5"/>
                  </a:cxn>
                  <a:cxn ang="T13">
                    <a:pos x="T6" y="T7"/>
                  </a:cxn>
                  <a:cxn ang="T14">
                    <a:pos x="T8" y="T9"/>
                  </a:cxn>
                </a:cxnLst>
                <a:rect l="T15" t="T16" r="T17" b="T18"/>
                <a:pathLst>
                  <a:path w="1260" h="768">
                    <a:moveTo>
                      <a:pt x="727" y="113"/>
                    </a:moveTo>
                    <a:cubicBezTo>
                      <a:pt x="409" y="0"/>
                      <a:pt x="107" y="29"/>
                      <a:pt x="53" y="179"/>
                    </a:cubicBezTo>
                    <a:cubicBezTo>
                      <a:pt x="0" y="328"/>
                      <a:pt x="214" y="541"/>
                      <a:pt x="532" y="655"/>
                    </a:cubicBezTo>
                    <a:cubicBezTo>
                      <a:pt x="850" y="768"/>
                      <a:pt x="1152" y="739"/>
                      <a:pt x="1206" y="590"/>
                    </a:cubicBezTo>
                    <a:cubicBezTo>
                      <a:pt x="1260" y="440"/>
                      <a:pt x="1046" y="227"/>
                      <a:pt x="727" y="113"/>
                    </a:cubicBezTo>
                  </a:path>
                </a:pathLst>
              </a:custGeom>
              <a:solidFill>
                <a:srgbClr val="FFCC00">
                  <a:alpha val="50195"/>
                </a:srgbClr>
              </a:solidFill>
              <a:ln w="19050" cap="rnd">
                <a:solidFill>
                  <a:srgbClr val="FFCC00"/>
                </a:solidFill>
                <a:round/>
                <a:headEnd/>
                <a:tailEnd/>
              </a:ln>
            </p:spPr>
            <p:txBody>
              <a:bodyPr/>
              <a:lstStyle/>
              <a:p>
                <a:endParaRPr lang="en-US"/>
              </a:p>
            </p:txBody>
          </p:sp>
          <p:sp>
            <p:nvSpPr>
              <p:cNvPr id="34977" name="Oval 1122"/>
              <p:cNvSpPr>
                <a:spLocks noChangeArrowheads="1"/>
              </p:cNvSpPr>
              <p:nvPr/>
            </p:nvSpPr>
            <p:spPr bwMode="auto">
              <a:xfrm>
                <a:off x="2846" y="2489"/>
                <a:ext cx="442" cy="727"/>
              </a:xfrm>
              <a:prstGeom prst="ellipse">
                <a:avLst/>
              </a:prstGeom>
              <a:solidFill>
                <a:srgbClr val="FFCC00">
                  <a:alpha val="50195"/>
                </a:srgbClr>
              </a:solidFill>
              <a:ln w="19050" cap="rnd">
                <a:solidFill>
                  <a:srgbClr val="FFCC00"/>
                </a:solidFill>
                <a:round/>
                <a:headEnd/>
                <a:tailEnd/>
              </a:ln>
            </p:spPr>
            <p:txBody>
              <a:bodyPr/>
              <a:lstStyle/>
              <a:p>
                <a:endParaRPr lang="en-US"/>
              </a:p>
            </p:txBody>
          </p:sp>
          <p:sp>
            <p:nvSpPr>
              <p:cNvPr id="34978" name="Freeform 1123"/>
              <p:cNvSpPr>
                <a:spLocks/>
              </p:cNvSpPr>
              <p:nvPr/>
            </p:nvSpPr>
            <p:spPr bwMode="auto">
              <a:xfrm>
                <a:off x="3563" y="1459"/>
                <a:ext cx="1045" cy="845"/>
              </a:xfrm>
              <a:custGeom>
                <a:avLst/>
                <a:gdLst>
                  <a:gd name="T0" fmla="*/ 645 w 1045"/>
                  <a:gd name="T1" fmla="*/ 256 h 845"/>
                  <a:gd name="T2" fmla="*/ 67 w 1045"/>
                  <a:gd name="T3" fmla="*/ 92 h 845"/>
                  <a:gd name="T4" fmla="*/ 399 w 1045"/>
                  <a:gd name="T5" fmla="*/ 589 h 845"/>
                  <a:gd name="T6" fmla="*/ 977 w 1045"/>
                  <a:gd name="T7" fmla="*/ 753 h 845"/>
                  <a:gd name="T8" fmla="*/ 645 w 1045"/>
                  <a:gd name="T9" fmla="*/ 256 h 845"/>
                  <a:gd name="T10" fmla="*/ 0 60000 65536"/>
                  <a:gd name="T11" fmla="*/ 0 60000 65536"/>
                  <a:gd name="T12" fmla="*/ 0 60000 65536"/>
                  <a:gd name="T13" fmla="*/ 0 60000 65536"/>
                  <a:gd name="T14" fmla="*/ 0 60000 65536"/>
                  <a:gd name="T15" fmla="*/ 0 w 1045"/>
                  <a:gd name="T16" fmla="*/ 0 h 845"/>
                  <a:gd name="T17" fmla="*/ 1045 w 1045"/>
                  <a:gd name="T18" fmla="*/ 845 h 845"/>
                </a:gdLst>
                <a:ahLst/>
                <a:cxnLst>
                  <a:cxn ang="T10">
                    <a:pos x="T0" y="T1"/>
                  </a:cxn>
                  <a:cxn ang="T11">
                    <a:pos x="T2" y="T3"/>
                  </a:cxn>
                  <a:cxn ang="T12">
                    <a:pos x="T4" y="T5"/>
                  </a:cxn>
                  <a:cxn ang="T13">
                    <a:pos x="T6" y="T7"/>
                  </a:cxn>
                  <a:cxn ang="T14">
                    <a:pos x="T8" y="T9"/>
                  </a:cxn>
                </a:cxnLst>
                <a:rect l="T15" t="T16" r="T17" b="T18"/>
                <a:pathLst>
                  <a:path w="1045" h="845">
                    <a:moveTo>
                      <a:pt x="645" y="256"/>
                    </a:moveTo>
                    <a:cubicBezTo>
                      <a:pt x="394" y="73"/>
                      <a:pt x="135" y="0"/>
                      <a:pt x="67" y="92"/>
                    </a:cubicBezTo>
                    <a:cubicBezTo>
                      <a:pt x="0" y="184"/>
                      <a:pt x="148" y="407"/>
                      <a:pt x="399" y="589"/>
                    </a:cubicBezTo>
                    <a:cubicBezTo>
                      <a:pt x="651" y="772"/>
                      <a:pt x="909" y="845"/>
                      <a:pt x="977" y="753"/>
                    </a:cubicBezTo>
                    <a:cubicBezTo>
                      <a:pt x="1045" y="661"/>
                      <a:pt x="896" y="438"/>
                      <a:pt x="645" y="256"/>
                    </a:cubicBezTo>
                  </a:path>
                </a:pathLst>
              </a:custGeom>
              <a:solidFill>
                <a:srgbClr val="FFCC00">
                  <a:alpha val="50195"/>
                </a:srgbClr>
              </a:solidFill>
              <a:ln w="19050" cap="rnd">
                <a:solidFill>
                  <a:srgbClr val="FFCC00"/>
                </a:solidFill>
                <a:round/>
                <a:headEnd/>
                <a:tailEnd/>
              </a:ln>
            </p:spPr>
            <p:txBody>
              <a:bodyPr/>
              <a:lstStyle/>
              <a:p>
                <a:endParaRPr lang="en-US"/>
              </a:p>
            </p:txBody>
          </p:sp>
          <p:sp>
            <p:nvSpPr>
              <p:cNvPr id="34979" name="Oval 1124"/>
              <p:cNvSpPr>
                <a:spLocks noChangeArrowheads="1"/>
              </p:cNvSpPr>
              <p:nvPr/>
            </p:nvSpPr>
            <p:spPr bwMode="auto">
              <a:xfrm>
                <a:off x="3176" y="1597"/>
                <a:ext cx="484" cy="356"/>
              </a:xfrm>
              <a:prstGeom prst="ellipse">
                <a:avLst/>
              </a:prstGeom>
              <a:solidFill>
                <a:srgbClr val="FFCC00">
                  <a:alpha val="50195"/>
                </a:srgbClr>
              </a:solidFill>
              <a:ln w="19050" cap="rnd">
                <a:solidFill>
                  <a:srgbClr val="FFCC00"/>
                </a:solidFill>
                <a:round/>
                <a:headEnd/>
                <a:tailEnd/>
              </a:ln>
            </p:spPr>
            <p:txBody>
              <a:bodyPr/>
              <a:lstStyle/>
              <a:p>
                <a:endParaRPr lang="en-US"/>
              </a:p>
            </p:txBody>
          </p:sp>
        </p:grpSp>
        <p:sp>
          <p:nvSpPr>
            <p:cNvPr id="34975" name="Text Box 1127"/>
            <p:cNvSpPr txBox="1">
              <a:spLocks noChangeArrowheads="1"/>
            </p:cNvSpPr>
            <p:nvPr/>
          </p:nvSpPr>
          <p:spPr bwMode="auto">
            <a:xfrm>
              <a:off x="1217" y="3360"/>
              <a:ext cx="799" cy="192"/>
            </a:xfrm>
            <a:prstGeom prst="rect">
              <a:avLst/>
            </a:prstGeom>
            <a:noFill/>
            <a:ln w="9525">
              <a:noFill/>
              <a:miter lim="800000"/>
              <a:headEnd/>
              <a:tailEnd/>
            </a:ln>
          </p:spPr>
          <p:txBody>
            <a:bodyPr wrap="none" anchor="ctr">
              <a:spAutoFit/>
            </a:bodyPr>
            <a:lstStyle/>
            <a:p>
              <a:r>
                <a:rPr lang="en-GB" sz="1400" b="1">
                  <a:solidFill>
                    <a:srgbClr val="FFCC00"/>
                  </a:solidFill>
                </a:rPr>
                <a:t>Demography</a:t>
              </a:r>
              <a:endParaRPr lang="en-GB" sz="1400" b="1"/>
            </a:p>
          </p:txBody>
        </p:sp>
      </p:grpSp>
      <p:grpSp>
        <p:nvGrpSpPr>
          <p:cNvPr id="7" name="Group 1128"/>
          <p:cNvGrpSpPr>
            <a:grpSpLocks/>
          </p:cNvGrpSpPr>
          <p:nvPr/>
        </p:nvGrpSpPr>
        <p:grpSpPr bwMode="auto">
          <a:xfrm>
            <a:off x="1658938" y="3127375"/>
            <a:ext cx="5584825" cy="3273425"/>
            <a:chOff x="1045" y="1490"/>
            <a:chExt cx="3518" cy="2062"/>
          </a:xfrm>
        </p:grpSpPr>
        <p:grpSp>
          <p:nvGrpSpPr>
            <p:cNvPr id="34967" name="Group 1129"/>
            <p:cNvGrpSpPr>
              <a:grpSpLocks/>
            </p:cNvGrpSpPr>
            <p:nvPr/>
          </p:nvGrpSpPr>
          <p:grpSpPr bwMode="auto">
            <a:xfrm>
              <a:off x="1045" y="1490"/>
              <a:ext cx="3518" cy="1375"/>
              <a:chOff x="780" y="1511"/>
              <a:chExt cx="4162" cy="1626"/>
            </a:xfrm>
          </p:grpSpPr>
          <p:sp>
            <p:nvSpPr>
              <p:cNvPr id="34969" name="Oval 1130"/>
              <p:cNvSpPr>
                <a:spLocks noChangeArrowheads="1"/>
              </p:cNvSpPr>
              <p:nvPr/>
            </p:nvSpPr>
            <p:spPr bwMode="auto">
              <a:xfrm>
                <a:off x="1126" y="2112"/>
                <a:ext cx="650" cy="337"/>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sp>
            <p:nvSpPr>
              <p:cNvPr id="34970" name="Oval 1131"/>
              <p:cNvSpPr>
                <a:spLocks noChangeArrowheads="1"/>
              </p:cNvSpPr>
              <p:nvPr/>
            </p:nvSpPr>
            <p:spPr bwMode="auto">
              <a:xfrm rot="-1165399">
                <a:off x="2304" y="1694"/>
                <a:ext cx="801" cy="466"/>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sp>
            <p:nvSpPr>
              <p:cNvPr id="34971" name="Oval 1132"/>
              <p:cNvSpPr>
                <a:spLocks noChangeArrowheads="1"/>
              </p:cNvSpPr>
              <p:nvPr/>
            </p:nvSpPr>
            <p:spPr bwMode="auto">
              <a:xfrm rot="-2427171">
                <a:off x="4164" y="1692"/>
                <a:ext cx="778" cy="264"/>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sp>
            <p:nvSpPr>
              <p:cNvPr id="34972" name="Oval 1133"/>
              <p:cNvSpPr>
                <a:spLocks noChangeArrowheads="1"/>
              </p:cNvSpPr>
              <p:nvPr/>
            </p:nvSpPr>
            <p:spPr bwMode="auto">
              <a:xfrm>
                <a:off x="780" y="1511"/>
                <a:ext cx="324" cy="217"/>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sp>
            <p:nvSpPr>
              <p:cNvPr id="34973" name="Oval 1134"/>
              <p:cNvSpPr>
                <a:spLocks noChangeArrowheads="1"/>
              </p:cNvSpPr>
              <p:nvPr/>
            </p:nvSpPr>
            <p:spPr bwMode="auto">
              <a:xfrm>
                <a:off x="2846" y="2710"/>
                <a:ext cx="427" cy="427"/>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grpSp>
        <p:sp>
          <p:nvSpPr>
            <p:cNvPr id="34968" name="Text Box 1137"/>
            <p:cNvSpPr txBox="1">
              <a:spLocks noChangeArrowheads="1"/>
            </p:cNvSpPr>
            <p:nvPr/>
          </p:nvSpPr>
          <p:spPr bwMode="auto">
            <a:xfrm>
              <a:off x="2075" y="3360"/>
              <a:ext cx="805" cy="192"/>
            </a:xfrm>
            <a:prstGeom prst="rect">
              <a:avLst/>
            </a:prstGeom>
            <a:noFill/>
            <a:ln w="9525">
              <a:noFill/>
              <a:miter lim="800000"/>
              <a:headEnd/>
              <a:tailEnd/>
            </a:ln>
          </p:spPr>
          <p:txBody>
            <a:bodyPr wrap="none" anchor="ctr">
              <a:spAutoFit/>
            </a:bodyPr>
            <a:lstStyle/>
            <a:p>
              <a:r>
                <a:rPr lang="en-GB" sz="1400" b="1">
                  <a:solidFill>
                    <a:srgbClr val="009900"/>
                  </a:solidFill>
                </a:rPr>
                <a:t>Crop Decline</a:t>
              </a:r>
              <a:endParaRPr lang="en-GB" sz="1400" b="1"/>
            </a:p>
          </p:txBody>
        </p:sp>
      </p:grpSp>
      <p:grpSp>
        <p:nvGrpSpPr>
          <p:cNvPr id="9" name="Group 1138"/>
          <p:cNvGrpSpPr>
            <a:grpSpLocks/>
          </p:cNvGrpSpPr>
          <p:nvPr/>
        </p:nvGrpSpPr>
        <p:grpSpPr bwMode="auto">
          <a:xfrm>
            <a:off x="1965325" y="2903538"/>
            <a:ext cx="5399088" cy="3497262"/>
            <a:chOff x="1238" y="1349"/>
            <a:chExt cx="3401" cy="2203"/>
          </a:xfrm>
        </p:grpSpPr>
        <p:grpSp>
          <p:nvGrpSpPr>
            <p:cNvPr id="34956" name="Group 1139"/>
            <p:cNvGrpSpPr>
              <a:grpSpLocks/>
            </p:cNvGrpSpPr>
            <p:nvPr/>
          </p:nvGrpSpPr>
          <p:grpSpPr bwMode="auto">
            <a:xfrm>
              <a:off x="1238" y="1349"/>
              <a:ext cx="3401" cy="1429"/>
              <a:chOff x="1008" y="1344"/>
              <a:chExt cx="4023" cy="1690"/>
            </a:xfrm>
          </p:grpSpPr>
          <p:sp>
            <p:nvSpPr>
              <p:cNvPr id="34958" name="Oval 1140"/>
              <p:cNvSpPr>
                <a:spLocks noChangeArrowheads="1"/>
              </p:cNvSpPr>
              <p:nvPr/>
            </p:nvSpPr>
            <p:spPr bwMode="auto">
              <a:xfrm rot="1455935">
                <a:off x="3107" y="2045"/>
                <a:ext cx="465" cy="989"/>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59" name="Oval 1141"/>
              <p:cNvSpPr>
                <a:spLocks noChangeArrowheads="1"/>
              </p:cNvSpPr>
              <p:nvPr/>
            </p:nvSpPr>
            <p:spPr bwMode="auto">
              <a:xfrm rot="34814">
                <a:off x="2247" y="1985"/>
                <a:ext cx="477" cy="329"/>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0" name="Oval 1142"/>
              <p:cNvSpPr>
                <a:spLocks noChangeArrowheads="1"/>
              </p:cNvSpPr>
              <p:nvPr/>
            </p:nvSpPr>
            <p:spPr bwMode="auto">
              <a:xfrm rot="34814">
                <a:off x="4876" y="1455"/>
                <a:ext cx="155" cy="171"/>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1" name="Oval 1143"/>
              <p:cNvSpPr>
                <a:spLocks noChangeArrowheads="1"/>
              </p:cNvSpPr>
              <p:nvPr/>
            </p:nvSpPr>
            <p:spPr bwMode="auto">
              <a:xfrm rot="34814">
                <a:off x="4149" y="1344"/>
                <a:ext cx="671" cy="184"/>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2" name="Oval 1144"/>
              <p:cNvSpPr>
                <a:spLocks noChangeArrowheads="1"/>
              </p:cNvSpPr>
              <p:nvPr/>
            </p:nvSpPr>
            <p:spPr bwMode="auto">
              <a:xfrm rot="1816007">
                <a:off x="3744" y="1837"/>
                <a:ext cx="678" cy="419"/>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3" name="Oval 1145"/>
              <p:cNvSpPr>
                <a:spLocks noChangeArrowheads="1"/>
              </p:cNvSpPr>
              <p:nvPr/>
            </p:nvSpPr>
            <p:spPr bwMode="auto">
              <a:xfrm rot="34814">
                <a:off x="1325" y="1954"/>
                <a:ext cx="163" cy="155"/>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4" name="Oval 1146"/>
              <p:cNvSpPr>
                <a:spLocks noChangeArrowheads="1"/>
              </p:cNvSpPr>
              <p:nvPr/>
            </p:nvSpPr>
            <p:spPr bwMode="auto">
              <a:xfrm rot="34814">
                <a:off x="1008" y="2045"/>
                <a:ext cx="270" cy="227"/>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5" name="Oval 1147"/>
              <p:cNvSpPr>
                <a:spLocks noChangeArrowheads="1"/>
              </p:cNvSpPr>
              <p:nvPr/>
            </p:nvSpPr>
            <p:spPr bwMode="auto">
              <a:xfrm rot="34814">
                <a:off x="2813" y="2015"/>
                <a:ext cx="403" cy="193"/>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6" name="Oval 1148"/>
              <p:cNvSpPr>
                <a:spLocks noChangeArrowheads="1"/>
              </p:cNvSpPr>
              <p:nvPr/>
            </p:nvSpPr>
            <p:spPr bwMode="auto">
              <a:xfrm rot="34814">
                <a:off x="4752" y="2135"/>
                <a:ext cx="155" cy="171"/>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grpSp>
        <p:sp>
          <p:nvSpPr>
            <p:cNvPr id="34957" name="Text Box 1151"/>
            <p:cNvSpPr txBox="1">
              <a:spLocks noChangeArrowheads="1"/>
            </p:cNvSpPr>
            <p:nvPr/>
          </p:nvSpPr>
          <p:spPr bwMode="auto">
            <a:xfrm>
              <a:off x="3024" y="3360"/>
              <a:ext cx="507" cy="192"/>
            </a:xfrm>
            <a:prstGeom prst="rect">
              <a:avLst/>
            </a:prstGeom>
            <a:noFill/>
            <a:ln w="9525">
              <a:noFill/>
              <a:miter lim="800000"/>
              <a:headEnd/>
              <a:tailEnd/>
            </a:ln>
          </p:spPr>
          <p:txBody>
            <a:bodyPr wrap="none" anchor="ctr">
              <a:spAutoFit/>
            </a:bodyPr>
            <a:lstStyle/>
            <a:p>
              <a:r>
                <a:rPr lang="en-GB" sz="1400" b="1">
                  <a:solidFill>
                    <a:srgbClr val="990000"/>
                  </a:solidFill>
                </a:rPr>
                <a:t>Hunger</a:t>
              </a:r>
              <a:endParaRPr lang="en-GB" sz="1400" b="1"/>
            </a:p>
          </p:txBody>
        </p:sp>
      </p:grpSp>
      <p:grpSp>
        <p:nvGrpSpPr>
          <p:cNvPr id="11" name="Group 1152"/>
          <p:cNvGrpSpPr>
            <a:grpSpLocks/>
          </p:cNvGrpSpPr>
          <p:nvPr/>
        </p:nvGrpSpPr>
        <p:grpSpPr bwMode="auto">
          <a:xfrm>
            <a:off x="1506538" y="2625725"/>
            <a:ext cx="6172200" cy="3775075"/>
            <a:chOff x="949" y="1174"/>
            <a:chExt cx="3888" cy="2378"/>
          </a:xfrm>
        </p:grpSpPr>
        <p:grpSp>
          <p:nvGrpSpPr>
            <p:cNvPr id="34919" name="Group 1153"/>
            <p:cNvGrpSpPr>
              <a:grpSpLocks/>
            </p:cNvGrpSpPr>
            <p:nvPr/>
          </p:nvGrpSpPr>
          <p:grpSpPr bwMode="auto">
            <a:xfrm>
              <a:off x="949" y="1174"/>
              <a:ext cx="3888" cy="1768"/>
              <a:chOff x="594" y="1149"/>
              <a:chExt cx="4600" cy="2091"/>
            </a:xfrm>
          </p:grpSpPr>
          <p:sp>
            <p:nvSpPr>
              <p:cNvPr id="34921" name="Freeform 1154"/>
              <p:cNvSpPr>
                <a:spLocks/>
              </p:cNvSpPr>
              <p:nvPr/>
            </p:nvSpPr>
            <p:spPr bwMode="auto">
              <a:xfrm>
                <a:off x="4648" y="2980"/>
                <a:ext cx="196" cy="185"/>
              </a:xfrm>
              <a:custGeom>
                <a:avLst/>
                <a:gdLst>
                  <a:gd name="T0" fmla="*/ 0 w 196"/>
                  <a:gd name="T1" fmla="*/ 0 h 185"/>
                  <a:gd name="T2" fmla="*/ 28 w 196"/>
                  <a:gd name="T3" fmla="*/ 48 h 185"/>
                  <a:gd name="T4" fmla="*/ 20 w 196"/>
                  <a:gd name="T5" fmla="*/ 112 h 185"/>
                  <a:gd name="T6" fmla="*/ 4 w 196"/>
                  <a:gd name="T7" fmla="*/ 168 h 185"/>
                  <a:gd name="T8" fmla="*/ 44 w 196"/>
                  <a:gd name="T9" fmla="*/ 184 h 185"/>
                  <a:gd name="T10" fmla="*/ 92 w 196"/>
                  <a:gd name="T11" fmla="*/ 164 h 185"/>
                  <a:gd name="T12" fmla="*/ 112 w 196"/>
                  <a:gd name="T13" fmla="*/ 136 h 185"/>
                  <a:gd name="T14" fmla="*/ 160 w 196"/>
                  <a:gd name="T15" fmla="*/ 140 h 185"/>
                  <a:gd name="T16" fmla="*/ 196 w 196"/>
                  <a:gd name="T17" fmla="*/ 112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85"/>
                  <a:gd name="T29" fmla="*/ 196 w 196"/>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85">
                    <a:moveTo>
                      <a:pt x="0" y="0"/>
                    </a:moveTo>
                    <a:cubicBezTo>
                      <a:pt x="12" y="14"/>
                      <a:pt x="25" y="29"/>
                      <a:pt x="28" y="48"/>
                    </a:cubicBezTo>
                    <a:cubicBezTo>
                      <a:pt x="31" y="67"/>
                      <a:pt x="24" y="92"/>
                      <a:pt x="20" y="112"/>
                    </a:cubicBezTo>
                    <a:cubicBezTo>
                      <a:pt x="16" y="132"/>
                      <a:pt x="0" y="156"/>
                      <a:pt x="4" y="168"/>
                    </a:cubicBezTo>
                    <a:cubicBezTo>
                      <a:pt x="8" y="180"/>
                      <a:pt x="29" y="185"/>
                      <a:pt x="44" y="184"/>
                    </a:cubicBezTo>
                    <a:cubicBezTo>
                      <a:pt x="59" y="183"/>
                      <a:pt x="81" y="172"/>
                      <a:pt x="92" y="164"/>
                    </a:cubicBezTo>
                    <a:cubicBezTo>
                      <a:pt x="103" y="156"/>
                      <a:pt x="101" y="140"/>
                      <a:pt x="112" y="136"/>
                    </a:cubicBezTo>
                    <a:cubicBezTo>
                      <a:pt x="123" y="132"/>
                      <a:pt x="146" y="144"/>
                      <a:pt x="160" y="140"/>
                    </a:cubicBezTo>
                    <a:cubicBezTo>
                      <a:pt x="174" y="136"/>
                      <a:pt x="190" y="117"/>
                      <a:pt x="196" y="112"/>
                    </a:cubicBezTo>
                  </a:path>
                </a:pathLst>
              </a:custGeom>
              <a:noFill/>
              <a:ln w="38100">
                <a:solidFill>
                  <a:srgbClr val="FF3300"/>
                </a:solidFill>
                <a:round/>
                <a:headEnd/>
                <a:tailEnd/>
              </a:ln>
            </p:spPr>
            <p:txBody>
              <a:bodyPr>
                <a:spAutoFit/>
              </a:bodyPr>
              <a:lstStyle/>
              <a:p>
                <a:endParaRPr lang="en-US"/>
              </a:p>
            </p:txBody>
          </p:sp>
          <p:sp>
            <p:nvSpPr>
              <p:cNvPr id="34922" name="Freeform 1155"/>
              <p:cNvSpPr>
                <a:spLocks/>
              </p:cNvSpPr>
              <p:nvPr/>
            </p:nvSpPr>
            <p:spPr bwMode="auto">
              <a:xfrm>
                <a:off x="2627" y="1252"/>
                <a:ext cx="193" cy="225"/>
              </a:xfrm>
              <a:custGeom>
                <a:avLst/>
                <a:gdLst>
                  <a:gd name="T0" fmla="*/ 42 w 193"/>
                  <a:gd name="T1" fmla="*/ 225 h 225"/>
                  <a:gd name="T2" fmla="*/ 0 w 193"/>
                  <a:gd name="T3" fmla="*/ 151 h 225"/>
                  <a:gd name="T4" fmla="*/ 50 w 193"/>
                  <a:gd name="T5" fmla="*/ 135 h 225"/>
                  <a:gd name="T6" fmla="*/ 107 w 193"/>
                  <a:gd name="T7" fmla="*/ 94 h 225"/>
                  <a:gd name="T8" fmla="*/ 173 w 193"/>
                  <a:gd name="T9" fmla="*/ 20 h 225"/>
                  <a:gd name="T10" fmla="*/ 190 w 193"/>
                  <a:gd name="T11" fmla="*/ 3 h 225"/>
                  <a:gd name="T12" fmla="*/ 181 w 193"/>
                  <a:gd name="T13" fmla="*/ 12 h 225"/>
                  <a:gd name="T14" fmla="*/ 0 60000 65536"/>
                  <a:gd name="T15" fmla="*/ 0 60000 65536"/>
                  <a:gd name="T16" fmla="*/ 0 60000 65536"/>
                  <a:gd name="T17" fmla="*/ 0 60000 65536"/>
                  <a:gd name="T18" fmla="*/ 0 60000 65536"/>
                  <a:gd name="T19" fmla="*/ 0 60000 65536"/>
                  <a:gd name="T20" fmla="*/ 0 60000 65536"/>
                  <a:gd name="T21" fmla="*/ 0 w 193"/>
                  <a:gd name="T22" fmla="*/ 0 h 225"/>
                  <a:gd name="T23" fmla="*/ 193 w 193"/>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225">
                    <a:moveTo>
                      <a:pt x="42" y="225"/>
                    </a:moveTo>
                    <a:cubicBezTo>
                      <a:pt x="28" y="173"/>
                      <a:pt x="16" y="196"/>
                      <a:pt x="0" y="151"/>
                    </a:cubicBezTo>
                    <a:cubicBezTo>
                      <a:pt x="17" y="146"/>
                      <a:pt x="38" y="148"/>
                      <a:pt x="50" y="135"/>
                    </a:cubicBezTo>
                    <a:cubicBezTo>
                      <a:pt x="69" y="114"/>
                      <a:pt x="80" y="103"/>
                      <a:pt x="107" y="94"/>
                    </a:cubicBezTo>
                    <a:cubicBezTo>
                      <a:pt x="120" y="57"/>
                      <a:pt x="134" y="32"/>
                      <a:pt x="173" y="20"/>
                    </a:cubicBezTo>
                    <a:cubicBezTo>
                      <a:pt x="179" y="14"/>
                      <a:pt x="184" y="9"/>
                      <a:pt x="190" y="3"/>
                    </a:cubicBezTo>
                    <a:cubicBezTo>
                      <a:pt x="193" y="0"/>
                      <a:pt x="184" y="9"/>
                      <a:pt x="181" y="12"/>
                    </a:cubicBezTo>
                  </a:path>
                </a:pathLst>
              </a:custGeom>
              <a:noFill/>
              <a:ln w="38100">
                <a:solidFill>
                  <a:srgbClr val="FF3300"/>
                </a:solidFill>
                <a:round/>
                <a:headEnd/>
                <a:tailEnd/>
              </a:ln>
            </p:spPr>
            <p:txBody>
              <a:bodyPr wrap="none" anchor="ctr">
                <a:spAutoFit/>
              </a:bodyPr>
              <a:lstStyle/>
              <a:p>
                <a:endParaRPr lang="en-US"/>
              </a:p>
            </p:txBody>
          </p:sp>
          <p:sp>
            <p:nvSpPr>
              <p:cNvPr id="34923" name="Freeform 1156"/>
              <p:cNvSpPr>
                <a:spLocks/>
              </p:cNvSpPr>
              <p:nvPr/>
            </p:nvSpPr>
            <p:spPr bwMode="auto">
              <a:xfrm>
                <a:off x="594" y="1363"/>
                <a:ext cx="107" cy="402"/>
              </a:xfrm>
              <a:custGeom>
                <a:avLst/>
                <a:gdLst>
                  <a:gd name="T0" fmla="*/ 107 w 107"/>
                  <a:gd name="T1" fmla="*/ 402 h 402"/>
                  <a:gd name="T2" fmla="*/ 24 w 107"/>
                  <a:gd name="T3" fmla="*/ 312 h 402"/>
                  <a:gd name="T4" fmla="*/ 8 w 107"/>
                  <a:gd name="T5" fmla="*/ 263 h 402"/>
                  <a:gd name="T6" fmla="*/ 0 w 107"/>
                  <a:gd name="T7" fmla="*/ 238 h 402"/>
                  <a:gd name="T8" fmla="*/ 33 w 107"/>
                  <a:gd name="T9" fmla="*/ 156 h 402"/>
                  <a:gd name="T10" fmla="*/ 66 w 107"/>
                  <a:gd name="T11" fmla="*/ 0 h 402"/>
                  <a:gd name="T12" fmla="*/ 0 60000 65536"/>
                  <a:gd name="T13" fmla="*/ 0 60000 65536"/>
                  <a:gd name="T14" fmla="*/ 0 60000 65536"/>
                  <a:gd name="T15" fmla="*/ 0 60000 65536"/>
                  <a:gd name="T16" fmla="*/ 0 60000 65536"/>
                  <a:gd name="T17" fmla="*/ 0 60000 65536"/>
                  <a:gd name="T18" fmla="*/ 0 w 107"/>
                  <a:gd name="T19" fmla="*/ 0 h 402"/>
                  <a:gd name="T20" fmla="*/ 107 w 107"/>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07" h="402">
                    <a:moveTo>
                      <a:pt x="107" y="402"/>
                    </a:moveTo>
                    <a:cubicBezTo>
                      <a:pt x="77" y="374"/>
                      <a:pt x="54" y="340"/>
                      <a:pt x="24" y="312"/>
                    </a:cubicBezTo>
                    <a:cubicBezTo>
                      <a:pt x="19" y="296"/>
                      <a:pt x="13" y="279"/>
                      <a:pt x="8" y="263"/>
                    </a:cubicBezTo>
                    <a:cubicBezTo>
                      <a:pt x="5" y="255"/>
                      <a:pt x="0" y="238"/>
                      <a:pt x="0" y="238"/>
                    </a:cubicBezTo>
                    <a:cubicBezTo>
                      <a:pt x="7" y="203"/>
                      <a:pt x="7" y="181"/>
                      <a:pt x="33" y="156"/>
                    </a:cubicBezTo>
                    <a:cubicBezTo>
                      <a:pt x="52" y="96"/>
                      <a:pt x="66" y="62"/>
                      <a:pt x="66" y="0"/>
                    </a:cubicBezTo>
                  </a:path>
                </a:pathLst>
              </a:custGeom>
              <a:noFill/>
              <a:ln w="38100">
                <a:solidFill>
                  <a:srgbClr val="FF3300"/>
                </a:solidFill>
                <a:round/>
                <a:headEnd/>
                <a:tailEnd/>
              </a:ln>
            </p:spPr>
            <p:txBody>
              <a:bodyPr wrap="none" anchor="ctr">
                <a:spAutoFit/>
              </a:bodyPr>
              <a:lstStyle/>
              <a:p>
                <a:endParaRPr lang="en-US"/>
              </a:p>
            </p:txBody>
          </p:sp>
          <p:sp>
            <p:nvSpPr>
              <p:cNvPr id="34924" name="Freeform 1157"/>
              <p:cNvSpPr>
                <a:spLocks/>
              </p:cNvSpPr>
              <p:nvPr/>
            </p:nvSpPr>
            <p:spPr bwMode="auto">
              <a:xfrm>
                <a:off x="2550" y="1474"/>
                <a:ext cx="462" cy="228"/>
              </a:xfrm>
              <a:custGeom>
                <a:avLst/>
                <a:gdLst>
                  <a:gd name="T0" fmla="*/ 0 w 462"/>
                  <a:gd name="T1" fmla="*/ 194 h 228"/>
                  <a:gd name="T2" fmla="*/ 120 w 462"/>
                  <a:gd name="T3" fmla="*/ 182 h 228"/>
                  <a:gd name="T4" fmla="*/ 174 w 462"/>
                  <a:gd name="T5" fmla="*/ 98 h 228"/>
                  <a:gd name="T6" fmla="*/ 234 w 462"/>
                  <a:gd name="T7" fmla="*/ 50 h 228"/>
                  <a:gd name="T8" fmla="*/ 288 w 462"/>
                  <a:gd name="T9" fmla="*/ 38 h 228"/>
                  <a:gd name="T10" fmla="*/ 330 w 462"/>
                  <a:gd name="T11" fmla="*/ 64 h 228"/>
                  <a:gd name="T12" fmla="*/ 402 w 462"/>
                  <a:gd name="T13" fmla="*/ 152 h 228"/>
                  <a:gd name="T14" fmla="*/ 462 w 462"/>
                  <a:gd name="T15" fmla="*/ 152 h 228"/>
                  <a:gd name="T16" fmla="*/ 0 60000 65536"/>
                  <a:gd name="T17" fmla="*/ 0 60000 65536"/>
                  <a:gd name="T18" fmla="*/ 0 60000 65536"/>
                  <a:gd name="T19" fmla="*/ 0 60000 65536"/>
                  <a:gd name="T20" fmla="*/ 0 60000 65536"/>
                  <a:gd name="T21" fmla="*/ 0 60000 65536"/>
                  <a:gd name="T22" fmla="*/ 0 60000 65536"/>
                  <a:gd name="T23" fmla="*/ 0 60000 65536"/>
                  <a:gd name="T24" fmla="*/ 0 w 462"/>
                  <a:gd name="T25" fmla="*/ 0 h 228"/>
                  <a:gd name="T26" fmla="*/ 462 w 462"/>
                  <a:gd name="T27" fmla="*/ 228 h 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2" h="228">
                    <a:moveTo>
                      <a:pt x="0" y="194"/>
                    </a:moveTo>
                    <a:cubicBezTo>
                      <a:pt x="47" y="178"/>
                      <a:pt x="90" y="228"/>
                      <a:pt x="120" y="182"/>
                    </a:cubicBezTo>
                    <a:cubicBezTo>
                      <a:pt x="135" y="125"/>
                      <a:pt x="119" y="117"/>
                      <a:pt x="174" y="98"/>
                    </a:cubicBezTo>
                    <a:cubicBezTo>
                      <a:pt x="210" y="45"/>
                      <a:pt x="186" y="74"/>
                      <a:pt x="234" y="50"/>
                    </a:cubicBezTo>
                    <a:cubicBezTo>
                      <a:pt x="264" y="32"/>
                      <a:pt x="269" y="32"/>
                      <a:pt x="288" y="38"/>
                    </a:cubicBezTo>
                    <a:cubicBezTo>
                      <a:pt x="302" y="0"/>
                      <a:pt x="288" y="77"/>
                      <a:pt x="330" y="64"/>
                    </a:cubicBezTo>
                    <a:cubicBezTo>
                      <a:pt x="341" y="97"/>
                      <a:pt x="414" y="92"/>
                      <a:pt x="402" y="152"/>
                    </a:cubicBezTo>
                    <a:cubicBezTo>
                      <a:pt x="417" y="200"/>
                      <a:pt x="450" y="152"/>
                      <a:pt x="462" y="152"/>
                    </a:cubicBezTo>
                  </a:path>
                </a:pathLst>
              </a:custGeom>
              <a:noFill/>
              <a:ln w="38100">
                <a:solidFill>
                  <a:srgbClr val="FF3300"/>
                </a:solidFill>
                <a:round/>
                <a:headEnd/>
                <a:tailEnd/>
              </a:ln>
            </p:spPr>
            <p:txBody>
              <a:bodyPr wrap="none" anchor="ctr">
                <a:spAutoFit/>
              </a:bodyPr>
              <a:lstStyle/>
              <a:p>
                <a:endParaRPr lang="en-US"/>
              </a:p>
            </p:txBody>
          </p:sp>
          <p:sp>
            <p:nvSpPr>
              <p:cNvPr id="34925" name="Freeform 1158"/>
              <p:cNvSpPr>
                <a:spLocks/>
              </p:cNvSpPr>
              <p:nvPr/>
            </p:nvSpPr>
            <p:spPr bwMode="auto">
              <a:xfrm>
                <a:off x="1062" y="2147"/>
                <a:ext cx="257" cy="146"/>
              </a:xfrm>
              <a:custGeom>
                <a:avLst/>
                <a:gdLst>
                  <a:gd name="T0" fmla="*/ 0 w 257"/>
                  <a:gd name="T1" fmla="*/ 1 h 146"/>
                  <a:gd name="T2" fmla="*/ 103 w 257"/>
                  <a:gd name="T3" fmla="*/ 10 h 146"/>
                  <a:gd name="T4" fmla="*/ 137 w 257"/>
                  <a:gd name="T5" fmla="*/ 87 h 146"/>
                  <a:gd name="T6" fmla="*/ 163 w 257"/>
                  <a:gd name="T7" fmla="*/ 104 h 146"/>
                  <a:gd name="T8" fmla="*/ 257 w 257"/>
                  <a:gd name="T9" fmla="*/ 139 h 146"/>
                  <a:gd name="T10" fmla="*/ 0 60000 65536"/>
                  <a:gd name="T11" fmla="*/ 0 60000 65536"/>
                  <a:gd name="T12" fmla="*/ 0 60000 65536"/>
                  <a:gd name="T13" fmla="*/ 0 60000 65536"/>
                  <a:gd name="T14" fmla="*/ 0 60000 65536"/>
                  <a:gd name="T15" fmla="*/ 0 w 257"/>
                  <a:gd name="T16" fmla="*/ 0 h 146"/>
                  <a:gd name="T17" fmla="*/ 257 w 257"/>
                  <a:gd name="T18" fmla="*/ 146 h 146"/>
                </a:gdLst>
                <a:ahLst/>
                <a:cxnLst>
                  <a:cxn ang="T10">
                    <a:pos x="T0" y="T1"/>
                  </a:cxn>
                  <a:cxn ang="T11">
                    <a:pos x="T2" y="T3"/>
                  </a:cxn>
                  <a:cxn ang="T12">
                    <a:pos x="T4" y="T5"/>
                  </a:cxn>
                  <a:cxn ang="T13">
                    <a:pos x="T6" y="T7"/>
                  </a:cxn>
                  <a:cxn ang="T14">
                    <a:pos x="T8" y="T9"/>
                  </a:cxn>
                </a:cxnLst>
                <a:rect l="T15" t="T16" r="T17" b="T18"/>
                <a:pathLst>
                  <a:path w="257" h="146">
                    <a:moveTo>
                      <a:pt x="0" y="1"/>
                    </a:moveTo>
                    <a:cubicBezTo>
                      <a:pt x="34" y="4"/>
                      <a:pt x="70" y="0"/>
                      <a:pt x="103" y="10"/>
                    </a:cubicBezTo>
                    <a:cubicBezTo>
                      <a:pt x="130" y="18"/>
                      <a:pt x="114" y="72"/>
                      <a:pt x="137" y="87"/>
                    </a:cubicBezTo>
                    <a:cubicBezTo>
                      <a:pt x="146" y="93"/>
                      <a:pt x="154" y="98"/>
                      <a:pt x="163" y="104"/>
                    </a:cubicBezTo>
                    <a:cubicBezTo>
                      <a:pt x="190" y="146"/>
                      <a:pt x="206" y="139"/>
                      <a:pt x="257" y="139"/>
                    </a:cubicBezTo>
                  </a:path>
                </a:pathLst>
              </a:custGeom>
              <a:noFill/>
              <a:ln w="38100">
                <a:solidFill>
                  <a:srgbClr val="FF3300"/>
                </a:solidFill>
                <a:round/>
                <a:headEnd/>
                <a:tailEnd/>
              </a:ln>
            </p:spPr>
            <p:txBody>
              <a:bodyPr wrap="none" anchor="ctr">
                <a:spAutoFit/>
              </a:bodyPr>
              <a:lstStyle/>
              <a:p>
                <a:endParaRPr lang="en-US"/>
              </a:p>
            </p:txBody>
          </p:sp>
          <p:sp>
            <p:nvSpPr>
              <p:cNvPr id="34926" name="Freeform 1159"/>
              <p:cNvSpPr>
                <a:spLocks/>
              </p:cNvSpPr>
              <p:nvPr/>
            </p:nvSpPr>
            <p:spPr bwMode="auto">
              <a:xfrm>
                <a:off x="1169" y="2094"/>
                <a:ext cx="188" cy="170"/>
              </a:xfrm>
              <a:custGeom>
                <a:avLst/>
                <a:gdLst>
                  <a:gd name="T0" fmla="*/ 188 w 188"/>
                  <a:gd name="T1" fmla="*/ 170 h 170"/>
                  <a:gd name="T2" fmla="*/ 94 w 188"/>
                  <a:gd name="T3" fmla="*/ 144 h 170"/>
                  <a:gd name="T4" fmla="*/ 94 w 188"/>
                  <a:gd name="T5" fmla="*/ 41 h 170"/>
                  <a:gd name="T6" fmla="*/ 0 w 188"/>
                  <a:gd name="T7" fmla="*/ 15 h 170"/>
                  <a:gd name="T8" fmla="*/ 0 60000 65536"/>
                  <a:gd name="T9" fmla="*/ 0 60000 65536"/>
                  <a:gd name="T10" fmla="*/ 0 60000 65536"/>
                  <a:gd name="T11" fmla="*/ 0 60000 65536"/>
                  <a:gd name="T12" fmla="*/ 0 w 188"/>
                  <a:gd name="T13" fmla="*/ 0 h 170"/>
                  <a:gd name="T14" fmla="*/ 188 w 188"/>
                  <a:gd name="T15" fmla="*/ 170 h 170"/>
                </a:gdLst>
                <a:ahLst/>
                <a:cxnLst>
                  <a:cxn ang="T8">
                    <a:pos x="T0" y="T1"/>
                  </a:cxn>
                  <a:cxn ang="T9">
                    <a:pos x="T2" y="T3"/>
                  </a:cxn>
                  <a:cxn ang="T10">
                    <a:pos x="T4" y="T5"/>
                  </a:cxn>
                  <a:cxn ang="T11">
                    <a:pos x="T6" y="T7"/>
                  </a:cxn>
                </a:cxnLst>
                <a:rect l="T12" t="T13" r="T14" b="T15"/>
                <a:pathLst>
                  <a:path w="188" h="170">
                    <a:moveTo>
                      <a:pt x="188" y="170"/>
                    </a:moveTo>
                    <a:cubicBezTo>
                      <a:pt x="157" y="159"/>
                      <a:pt x="126" y="152"/>
                      <a:pt x="94" y="144"/>
                    </a:cubicBezTo>
                    <a:cubicBezTo>
                      <a:pt x="65" y="100"/>
                      <a:pt x="65" y="85"/>
                      <a:pt x="94" y="41"/>
                    </a:cubicBezTo>
                    <a:cubicBezTo>
                      <a:pt x="66" y="23"/>
                      <a:pt x="32" y="0"/>
                      <a:pt x="0" y="15"/>
                    </a:cubicBezTo>
                  </a:path>
                </a:pathLst>
              </a:custGeom>
              <a:noFill/>
              <a:ln w="38100">
                <a:solidFill>
                  <a:srgbClr val="FF3300"/>
                </a:solidFill>
                <a:round/>
                <a:headEnd/>
                <a:tailEnd/>
              </a:ln>
            </p:spPr>
            <p:txBody>
              <a:bodyPr wrap="none" anchor="ctr">
                <a:spAutoFit/>
              </a:bodyPr>
              <a:lstStyle/>
              <a:p>
                <a:endParaRPr lang="en-US"/>
              </a:p>
            </p:txBody>
          </p:sp>
          <p:sp>
            <p:nvSpPr>
              <p:cNvPr id="34927" name="Freeform 1160"/>
              <p:cNvSpPr>
                <a:spLocks/>
              </p:cNvSpPr>
              <p:nvPr/>
            </p:nvSpPr>
            <p:spPr bwMode="auto">
              <a:xfrm>
                <a:off x="1015" y="1316"/>
                <a:ext cx="738" cy="735"/>
              </a:xfrm>
              <a:custGeom>
                <a:avLst/>
                <a:gdLst>
                  <a:gd name="T0" fmla="*/ 60 w 738"/>
                  <a:gd name="T1" fmla="*/ 735 h 735"/>
                  <a:gd name="T2" fmla="*/ 0 w 738"/>
                  <a:gd name="T3" fmla="*/ 675 h 735"/>
                  <a:gd name="T4" fmla="*/ 60 w 738"/>
                  <a:gd name="T5" fmla="*/ 521 h 735"/>
                  <a:gd name="T6" fmla="*/ 146 w 738"/>
                  <a:gd name="T7" fmla="*/ 512 h 735"/>
                  <a:gd name="T8" fmla="*/ 240 w 738"/>
                  <a:gd name="T9" fmla="*/ 529 h 735"/>
                  <a:gd name="T10" fmla="*/ 249 w 738"/>
                  <a:gd name="T11" fmla="*/ 555 h 735"/>
                  <a:gd name="T12" fmla="*/ 300 w 738"/>
                  <a:gd name="T13" fmla="*/ 589 h 735"/>
                  <a:gd name="T14" fmla="*/ 292 w 738"/>
                  <a:gd name="T15" fmla="*/ 538 h 735"/>
                  <a:gd name="T16" fmla="*/ 300 w 738"/>
                  <a:gd name="T17" fmla="*/ 452 h 735"/>
                  <a:gd name="T18" fmla="*/ 378 w 738"/>
                  <a:gd name="T19" fmla="*/ 426 h 735"/>
                  <a:gd name="T20" fmla="*/ 412 w 738"/>
                  <a:gd name="T21" fmla="*/ 306 h 735"/>
                  <a:gd name="T22" fmla="*/ 429 w 738"/>
                  <a:gd name="T23" fmla="*/ 255 h 735"/>
                  <a:gd name="T24" fmla="*/ 489 w 738"/>
                  <a:gd name="T25" fmla="*/ 238 h 735"/>
                  <a:gd name="T26" fmla="*/ 532 w 738"/>
                  <a:gd name="T27" fmla="*/ 178 h 735"/>
                  <a:gd name="T28" fmla="*/ 669 w 738"/>
                  <a:gd name="T29" fmla="*/ 161 h 735"/>
                  <a:gd name="T30" fmla="*/ 695 w 738"/>
                  <a:gd name="T31" fmla="*/ 143 h 735"/>
                  <a:gd name="T32" fmla="*/ 626 w 738"/>
                  <a:gd name="T33" fmla="*/ 101 h 735"/>
                  <a:gd name="T34" fmla="*/ 566 w 738"/>
                  <a:gd name="T35" fmla="*/ 32 h 735"/>
                  <a:gd name="T36" fmla="*/ 643 w 738"/>
                  <a:gd name="T37" fmla="*/ 23 h 735"/>
                  <a:gd name="T38" fmla="*/ 703 w 738"/>
                  <a:gd name="T39" fmla="*/ 15 h 735"/>
                  <a:gd name="T40" fmla="*/ 720 w 738"/>
                  <a:gd name="T41" fmla="*/ 6 h 7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8"/>
                  <a:gd name="T64" fmla="*/ 0 h 735"/>
                  <a:gd name="T65" fmla="*/ 738 w 738"/>
                  <a:gd name="T66" fmla="*/ 735 h 7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8" h="735">
                    <a:moveTo>
                      <a:pt x="60" y="735"/>
                    </a:moveTo>
                    <a:cubicBezTo>
                      <a:pt x="1" y="696"/>
                      <a:pt x="16" y="720"/>
                      <a:pt x="0" y="675"/>
                    </a:cubicBezTo>
                    <a:cubicBezTo>
                      <a:pt x="3" y="645"/>
                      <a:pt x="5" y="534"/>
                      <a:pt x="60" y="521"/>
                    </a:cubicBezTo>
                    <a:cubicBezTo>
                      <a:pt x="88" y="514"/>
                      <a:pt x="117" y="515"/>
                      <a:pt x="146" y="512"/>
                    </a:cubicBezTo>
                    <a:cubicBezTo>
                      <a:pt x="184" y="499"/>
                      <a:pt x="207" y="507"/>
                      <a:pt x="240" y="529"/>
                    </a:cubicBezTo>
                    <a:cubicBezTo>
                      <a:pt x="243" y="538"/>
                      <a:pt x="243" y="549"/>
                      <a:pt x="249" y="555"/>
                    </a:cubicBezTo>
                    <a:cubicBezTo>
                      <a:pt x="263" y="569"/>
                      <a:pt x="300" y="589"/>
                      <a:pt x="300" y="589"/>
                    </a:cubicBezTo>
                    <a:cubicBezTo>
                      <a:pt x="327" y="512"/>
                      <a:pt x="298" y="616"/>
                      <a:pt x="292" y="538"/>
                    </a:cubicBezTo>
                    <a:cubicBezTo>
                      <a:pt x="290" y="509"/>
                      <a:pt x="290" y="479"/>
                      <a:pt x="300" y="452"/>
                    </a:cubicBezTo>
                    <a:cubicBezTo>
                      <a:pt x="300" y="451"/>
                      <a:pt x="372" y="428"/>
                      <a:pt x="378" y="426"/>
                    </a:cubicBezTo>
                    <a:cubicBezTo>
                      <a:pt x="408" y="382"/>
                      <a:pt x="400" y="362"/>
                      <a:pt x="412" y="306"/>
                    </a:cubicBezTo>
                    <a:cubicBezTo>
                      <a:pt x="416" y="288"/>
                      <a:pt x="412" y="261"/>
                      <a:pt x="429" y="255"/>
                    </a:cubicBezTo>
                    <a:cubicBezTo>
                      <a:pt x="466" y="242"/>
                      <a:pt x="446" y="248"/>
                      <a:pt x="489" y="238"/>
                    </a:cubicBezTo>
                    <a:cubicBezTo>
                      <a:pt x="502" y="200"/>
                      <a:pt x="491" y="190"/>
                      <a:pt x="532" y="178"/>
                    </a:cubicBezTo>
                    <a:cubicBezTo>
                      <a:pt x="581" y="193"/>
                      <a:pt x="623" y="175"/>
                      <a:pt x="669" y="161"/>
                    </a:cubicBezTo>
                    <a:cubicBezTo>
                      <a:pt x="678" y="155"/>
                      <a:pt x="688" y="151"/>
                      <a:pt x="695" y="143"/>
                    </a:cubicBezTo>
                    <a:cubicBezTo>
                      <a:pt x="729" y="100"/>
                      <a:pt x="642" y="103"/>
                      <a:pt x="626" y="101"/>
                    </a:cubicBezTo>
                    <a:cubicBezTo>
                      <a:pt x="615" y="29"/>
                      <a:pt x="625" y="53"/>
                      <a:pt x="566" y="32"/>
                    </a:cubicBezTo>
                    <a:cubicBezTo>
                      <a:pt x="615" y="0"/>
                      <a:pt x="567" y="23"/>
                      <a:pt x="643" y="23"/>
                    </a:cubicBezTo>
                    <a:cubicBezTo>
                      <a:pt x="663" y="23"/>
                      <a:pt x="683" y="18"/>
                      <a:pt x="703" y="15"/>
                    </a:cubicBezTo>
                    <a:cubicBezTo>
                      <a:pt x="732" y="5"/>
                      <a:pt x="738" y="6"/>
                      <a:pt x="720" y="6"/>
                    </a:cubicBezTo>
                  </a:path>
                </a:pathLst>
              </a:custGeom>
              <a:noFill/>
              <a:ln w="38100">
                <a:solidFill>
                  <a:srgbClr val="FF3300"/>
                </a:solidFill>
                <a:round/>
                <a:headEnd/>
                <a:tailEnd/>
              </a:ln>
            </p:spPr>
            <p:txBody>
              <a:bodyPr wrap="none" anchor="ctr">
                <a:spAutoFit/>
              </a:bodyPr>
              <a:lstStyle/>
              <a:p>
                <a:endParaRPr lang="en-US"/>
              </a:p>
            </p:txBody>
          </p:sp>
          <p:sp>
            <p:nvSpPr>
              <p:cNvPr id="34928" name="Freeform 1161"/>
              <p:cNvSpPr>
                <a:spLocks/>
              </p:cNvSpPr>
              <p:nvPr/>
            </p:nvSpPr>
            <p:spPr bwMode="auto">
              <a:xfrm>
                <a:off x="2430" y="2212"/>
                <a:ext cx="386" cy="136"/>
              </a:xfrm>
              <a:custGeom>
                <a:avLst/>
                <a:gdLst>
                  <a:gd name="T0" fmla="*/ 0 w 386"/>
                  <a:gd name="T1" fmla="*/ 0 h 136"/>
                  <a:gd name="T2" fmla="*/ 60 w 386"/>
                  <a:gd name="T3" fmla="*/ 60 h 136"/>
                  <a:gd name="T4" fmla="*/ 111 w 386"/>
                  <a:gd name="T5" fmla="*/ 120 h 136"/>
                  <a:gd name="T6" fmla="*/ 343 w 386"/>
                  <a:gd name="T7" fmla="*/ 86 h 136"/>
                  <a:gd name="T8" fmla="*/ 369 w 386"/>
                  <a:gd name="T9" fmla="*/ 103 h 136"/>
                  <a:gd name="T10" fmla="*/ 386 w 386"/>
                  <a:gd name="T11" fmla="*/ 129 h 136"/>
                  <a:gd name="T12" fmla="*/ 0 60000 65536"/>
                  <a:gd name="T13" fmla="*/ 0 60000 65536"/>
                  <a:gd name="T14" fmla="*/ 0 60000 65536"/>
                  <a:gd name="T15" fmla="*/ 0 60000 65536"/>
                  <a:gd name="T16" fmla="*/ 0 60000 65536"/>
                  <a:gd name="T17" fmla="*/ 0 60000 65536"/>
                  <a:gd name="T18" fmla="*/ 0 w 386"/>
                  <a:gd name="T19" fmla="*/ 0 h 136"/>
                  <a:gd name="T20" fmla="*/ 386 w 386"/>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386" h="136">
                    <a:moveTo>
                      <a:pt x="0" y="0"/>
                    </a:moveTo>
                    <a:cubicBezTo>
                      <a:pt x="14" y="53"/>
                      <a:pt x="17" y="32"/>
                      <a:pt x="60" y="60"/>
                    </a:cubicBezTo>
                    <a:cubicBezTo>
                      <a:pt x="71" y="93"/>
                      <a:pt x="77" y="109"/>
                      <a:pt x="111" y="120"/>
                    </a:cubicBezTo>
                    <a:cubicBezTo>
                      <a:pt x="226" y="115"/>
                      <a:pt x="267" y="136"/>
                      <a:pt x="343" y="86"/>
                    </a:cubicBezTo>
                    <a:cubicBezTo>
                      <a:pt x="352" y="92"/>
                      <a:pt x="362" y="96"/>
                      <a:pt x="369" y="103"/>
                    </a:cubicBezTo>
                    <a:cubicBezTo>
                      <a:pt x="376" y="110"/>
                      <a:pt x="386" y="129"/>
                      <a:pt x="386" y="129"/>
                    </a:cubicBezTo>
                  </a:path>
                </a:pathLst>
              </a:custGeom>
              <a:noFill/>
              <a:ln w="38100">
                <a:solidFill>
                  <a:srgbClr val="FF3300"/>
                </a:solidFill>
                <a:round/>
                <a:headEnd/>
                <a:tailEnd/>
              </a:ln>
            </p:spPr>
            <p:txBody>
              <a:bodyPr wrap="none" anchor="ctr">
                <a:spAutoFit/>
              </a:bodyPr>
              <a:lstStyle/>
              <a:p>
                <a:endParaRPr lang="en-US"/>
              </a:p>
            </p:txBody>
          </p:sp>
          <p:sp>
            <p:nvSpPr>
              <p:cNvPr id="34929" name="Freeform 1162"/>
              <p:cNvSpPr>
                <a:spLocks/>
              </p:cNvSpPr>
              <p:nvPr/>
            </p:nvSpPr>
            <p:spPr bwMode="auto">
              <a:xfrm>
                <a:off x="4954" y="3074"/>
                <a:ext cx="137" cy="166"/>
              </a:xfrm>
              <a:custGeom>
                <a:avLst/>
                <a:gdLst>
                  <a:gd name="T0" fmla="*/ 0 w 137"/>
                  <a:gd name="T1" fmla="*/ 0 h 166"/>
                  <a:gd name="T2" fmla="*/ 69 w 137"/>
                  <a:gd name="T3" fmla="*/ 51 h 166"/>
                  <a:gd name="T4" fmla="*/ 86 w 137"/>
                  <a:gd name="T5" fmla="*/ 103 h 166"/>
                  <a:gd name="T6" fmla="*/ 137 w 137"/>
                  <a:gd name="T7" fmla="*/ 146 h 166"/>
                  <a:gd name="T8" fmla="*/ 0 60000 65536"/>
                  <a:gd name="T9" fmla="*/ 0 60000 65536"/>
                  <a:gd name="T10" fmla="*/ 0 60000 65536"/>
                  <a:gd name="T11" fmla="*/ 0 60000 65536"/>
                  <a:gd name="T12" fmla="*/ 0 w 137"/>
                  <a:gd name="T13" fmla="*/ 0 h 166"/>
                  <a:gd name="T14" fmla="*/ 137 w 137"/>
                  <a:gd name="T15" fmla="*/ 166 h 166"/>
                </a:gdLst>
                <a:ahLst/>
                <a:cxnLst>
                  <a:cxn ang="T8">
                    <a:pos x="T0" y="T1"/>
                  </a:cxn>
                  <a:cxn ang="T9">
                    <a:pos x="T2" y="T3"/>
                  </a:cxn>
                  <a:cxn ang="T10">
                    <a:pos x="T4" y="T5"/>
                  </a:cxn>
                  <a:cxn ang="T11">
                    <a:pos x="T6" y="T7"/>
                  </a:cxn>
                </a:cxnLst>
                <a:rect l="T12" t="T13" r="T14" b="T15"/>
                <a:pathLst>
                  <a:path w="137" h="166">
                    <a:moveTo>
                      <a:pt x="0" y="0"/>
                    </a:moveTo>
                    <a:cubicBezTo>
                      <a:pt x="30" y="20"/>
                      <a:pt x="49" y="21"/>
                      <a:pt x="69" y="51"/>
                    </a:cubicBezTo>
                    <a:cubicBezTo>
                      <a:pt x="74" y="68"/>
                      <a:pt x="82" y="85"/>
                      <a:pt x="86" y="103"/>
                    </a:cubicBezTo>
                    <a:cubicBezTo>
                      <a:pt x="95" y="141"/>
                      <a:pt x="94" y="166"/>
                      <a:pt x="137" y="146"/>
                    </a:cubicBezTo>
                  </a:path>
                </a:pathLst>
              </a:custGeom>
              <a:noFill/>
              <a:ln w="38100">
                <a:solidFill>
                  <a:srgbClr val="FF3300"/>
                </a:solidFill>
                <a:round/>
                <a:headEnd/>
                <a:tailEnd/>
              </a:ln>
            </p:spPr>
            <p:txBody>
              <a:bodyPr wrap="none" anchor="ctr">
                <a:spAutoFit/>
              </a:bodyPr>
              <a:lstStyle/>
              <a:p>
                <a:endParaRPr lang="en-US"/>
              </a:p>
            </p:txBody>
          </p:sp>
          <p:sp>
            <p:nvSpPr>
              <p:cNvPr id="34930" name="Freeform 1163"/>
              <p:cNvSpPr>
                <a:spLocks/>
              </p:cNvSpPr>
              <p:nvPr/>
            </p:nvSpPr>
            <p:spPr bwMode="auto">
              <a:xfrm>
                <a:off x="3024" y="2908"/>
                <a:ext cx="285" cy="240"/>
              </a:xfrm>
              <a:custGeom>
                <a:avLst/>
                <a:gdLst>
                  <a:gd name="T0" fmla="*/ 0 w 285"/>
                  <a:gd name="T1" fmla="*/ 240 h 240"/>
                  <a:gd name="T2" fmla="*/ 154 w 285"/>
                  <a:gd name="T3" fmla="*/ 197 h 240"/>
                  <a:gd name="T4" fmla="*/ 206 w 285"/>
                  <a:gd name="T5" fmla="*/ 163 h 240"/>
                  <a:gd name="T6" fmla="*/ 214 w 285"/>
                  <a:gd name="T7" fmla="*/ 137 h 240"/>
                  <a:gd name="T8" fmla="*/ 232 w 285"/>
                  <a:gd name="T9" fmla="*/ 120 h 240"/>
                  <a:gd name="T10" fmla="*/ 266 w 285"/>
                  <a:gd name="T11" fmla="*/ 34 h 240"/>
                  <a:gd name="T12" fmla="*/ 283 w 285"/>
                  <a:gd name="T13" fmla="*/ 0 h 240"/>
                  <a:gd name="T14" fmla="*/ 0 60000 65536"/>
                  <a:gd name="T15" fmla="*/ 0 60000 65536"/>
                  <a:gd name="T16" fmla="*/ 0 60000 65536"/>
                  <a:gd name="T17" fmla="*/ 0 60000 65536"/>
                  <a:gd name="T18" fmla="*/ 0 60000 65536"/>
                  <a:gd name="T19" fmla="*/ 0 60000 65536"/>
                  <a:gd name="T20" fmla="*/ 0 60000 65536"/>
                  <a:gd name="T21" fmla="*/ 0 w 285"/>
                  <a:gd name="T22" fmla="*/ 0 h 240"/>
                  <a:gd name="T23" fmla="*/ 285 w 285"/>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0">
                    <a:moveTo>
                      <a:pt x="0" y="240"/>
                    </a:moveTo>
                    <a:cubicBezTo>
                      <a:pt x="49" y="223"/>
                      <a:pt x="108" y="223"/>
                      <a:pt x="154" y="197"/>
                    </a:cubicBezTo>
                    <a:cubicBezTo>
                      <a:pt x="172" y="187"/>
                      <a:pt x="206" y="163"/>
                      <a:pt x="206" y="163"/>
                    </a:cubicBezTo>
                    <a:cubicBezTo>
                      <a:pt x="209" y="154"/>
                      <a:pt x="209" y="145"/>
                      <a:pt x="214" y="137"/>
                    </a:cubicBezTo>
                    <a:cubicBezTo>
                      <a:pt x="218" y="130"/>
                      <a:pt x="230" y="128"/>
                      <a:pt x="232" y="120"/>
                    </a:cubicBezTo>
                    <a:cubicBezTo>
                      <a:pt x="257" y="28"/>
                      <a:pt x="210" y="53"/>
                      <a:pt x="266" y="34"/>
                    </a:cubicBezTo>
                    <a:cubicBezTo>
                      <a:pt x="285" y="7"/>
                      <a:pt x="283" y="19"/>
                      <a:pt x="283" y="0"/>
                    </a:cubicBezTo>
                  </a:path>
                </a:pathLst>
              </a:custGeom>
              <a:noFill/>
              <a:ln w="38100">
                <a:solidFill>
                  <a:srgbClr val="FF3300"/>
                </a:solidFill>
                <a:round/>
                <a:headEnd/>
                <a:tailEnd/>
              </a:ln>
            </p:spPr>
            <p:txBody>
              <a:bodyPr wrap="none" anchor="ctr">
                <a:spAutoFit/>
              </a:bodyPr>
              <a:lstStyle/>
              <a:p>
                <a:endParaRPr lang="en-US"/>
              </a:p>
            </p:txBody>
          </p:sp>
          <p:sp>
            <p:nvSpPr>
              <p:cNvPr id="34931" name="Freeform 1164"/>
              <p:cNvSpPr>
                <a:spLocks/>
              </p:cNvSpPr>
              <p:nvPr/>
            </p:nvSpPr>
            <p:spPr bwMode="auto">
              <a:xfrm>
                <a:off x="4085" y="1958"/>
                <a:ext cx="420" cy="557"/>
              </a:xfrm>
              <a:custGeom>
                <a:avLst/>
                <a:gdLst>
                  <a:gd name="T0" fmla="*/ 25 w 420"/>
                  <a:gd name="T1" fmla="*/ 352 h 557"/>
                  <a:gd name="T2" fmla="*/ 0 w 420"/>
                  <a:gd name="T3" fmla="*/ 283 h 557"/>
                  <a:gd name="T4" fmla="*/ 17 w 420"/>
                  <a:gd name="T5" fmla="*/ 223 h 557"/>
                  <a:gd name="T6" fmla="*/ 25 w 420"/>
                  <a:gd name="T7" fmla="*/ 154 h 557"/>
                  <a:gd name="T8" fmla="*/ 51 w 420"/>
                  <a:gd name="T9" fmla="*/ 137 h 557"/>
                  <a:gd name="T10" fmla="*/ 111 w 420"/>
                  <a:gd name="T11" fmla="*/ 34 h 557"/>
                  <a:gd name="T12" fmla="*/ 162 w 420"/>
                  <a:gd name="T13" fmla="*/ 0 h 557"/>
                  <a:gd name="T14" fmla="*/ 205 w 420"/>
                  <a:gd name="T15" fmla="*/ 34 h 557"/>
                  <a:gd name="T16" fmla="*/ 240 w 420"/>
                  <a:gd name="T17" fmla="*/ 77 h 557"/>
                  <a:gd name="T18" fmla="*/ 291 w 420"/>
                  <a:gd name="T19" fmla="*/ 137 h 557"/>
                  <a:gd name="T20" fmla="*/ 334 w 420"/>
                  <a:gd name="T21" fmla="*/ 266 h 557"/>
                  <a:gd name="T22" fmla="*/ 377 w 420"/>
                  <a:gd name="T23" fmla="*/ 386 h 557"/>
                  <a:gd name="T24" fmla="*/ 385 w 420"/>
                  <a:gd name="T25" fmla="*/ 412 h 557"/>
                  <a:gd name="T26" fmla="*/ 360 w 420"/>
                  <a:gd name="T27" fmla="*/ 403 h 557"/>
                  <a:gd name="T28" fmla="*/ 291 w 420"/>
                  <a:gd name="T29" fmla="*/ 360 h 557"/>
                  <a:gd name="T30" fmla="*/ 325 w 420"/>
                  <a:gd name="T31" fmla="*/ 412 h 557"/>
                  <a:gd name="T32" fmla="*/ 394 w 420"/>
                  <a:gd name="T33" fmla="*/ 506 h 557"/>
                  <a:gd name="T34" fmla="*/ 402 w 420"/>
                  <a:gd name="T35" fmla="*/ 532 h 557"/>
                  <a:gd name="T36" fmla="*/ 420 w 420"/>
                  <a:gd name="T37" fmla="*/ 557 h 5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557"/>
                  <a:gd name="T59" fmla="*/ 420 w 420"/>
                  <a:gd name="T60" fmla="*/ 557 h 5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557">
                    <a:moveTo>
                      <a:pt x="25" y="352"/>
                    </a:moveTo>
                    <a:cubicBezTo>
                      <a:pt x="38" y="315"/>
                      <a:pt x="32" y="305"/>
                      <a:pt x="0" y="283"/>
                    </a:cubicBezTo>
                    <a:cubicBezTo>
                      <a:pt x="5" y="263"/>
                      <a:pt x="13" y="243"/>
                      <a:pt x="17" y="223"/>
                    </a:cubicBezTo>
                    <a:cubicBezTo>
                      <a:pt x="21" y="200"/>
                      <a:pt x="16" y="176"/>
                      <a:pt x="25" y="154"/>
                    </a:cubicBezTo>
                    <a:cubicBezTo>
                      <a:pt x="29" y="144"/>
                      <a:pt x="42" y="143"/>
                      <a:pt x="51" y="137"/>
                    </a:cubicBezTo>
                    <a:cubicBezTo>
                      <a:pt x="70" y="109"/>
                      <a:pt x="84" y="52"/>
                      <a:pt x="111" y="34"/>
                    </a:cubicBezTo>
                    <a:cubicBezTo>
                      <a:pt x="128" y="23"/>
                      <a:pt x="162" y="0"/>
                      <a:pt x="162" y="0"/>
                    </a:cubicBezTo>
                    <a:cubicBezTo>
                      <a:pt x="175" y="13"/>
                      <a:pt x="194" y="20"/>
                      <a:pt x="205" y="34"/>
                    </a:cubicBezTo>
                    <a:cubicBezTo>
                      <a:pt x="250" y="91"/>
                      <a:pt x="169" y="31"/>
                      <a:pt x="240" y="77"/>
                    </a:cubicBezTo>
                    <a:cubicBezTo>
                      <a:pt x="254" y="123"/>
                      <a:pt x="241" y="125"/>
                      <a:pt x="291" y="137"/>
                    </a:cubicBezTo>
                    <a:cubicBezTo>
                      <a:pt x="299" y="185"/>
                      <a:pt x="307" y="225"/>
                      <a:pt x="334" y="266"/>
                    </a:cubicBezTo>
                    <a:cubicBezTo>
                      <a:pt x="342" y="311"/>
                      <a:pt x="352" y="348"/>
                      <a:pt x="377" y="386"/>
                    </a:cubicBezTo>
                    <a:cubicBezTo>
                      <a:pt x="380" y="395"/>
                      <a:pt x="391" y="406"/>
                      <a:pt x="385" y="412"/>
                    </a:cubicBezTo>
                    <a:cubicBezTo>
                      <a:pt x="379" y="418"/>
                      <a:pt x="368" y="408"/>
                      <a:pt x="360" y="403"/>
                    </a:cubicBezTo>
                    <a:cubicBezTo>
                      <a:pt x="335" y="388"/>
                      <a:pt x="321" y="370"/>
                      <a:pt x="291" y="360"/>
                    </a:cubicBezTo>
                    <a:cubicBezTo>
                      <a:pt x="277" y="401"/>
                      <a:pt x="287" y="398"/>
                      <a:pt x="325" y="412"/>
                    </a:cubicBezTo>
                    <a:cubicBezTo>
                      <a:pt x="350" y="449"/>
                      <a:pt x="355" y="481"/>
                      <a:pt x="394" y="506"/>
                    </a:cubicBezTo>
                    <a:cubicBezTo>
                      <a:pt x="397" y="515"/>
                      <a:pt x="398" y="524"/>
                      <a:pt x="402" y="532"/>
                    </a:cubicBezTo>
                    <a:cubicBezTo>
                      <a:pt x="407" y="541"/>
                      <a:pt x="420" y="557"/>
                      <a:pt x="420" y="557"/>
                    </a:cubicBezTo>
                  </a:path>
                </a:pathLst>
              </a:custGeom>
              <a:noFill/>
              <a:ln w="38100">
                <a:solidFill>
                  <a:srgbClr val="FF3300"/>
                </a:solidFill>
                <a:round/>
                <a:headEnd/>
                <a:tailEnd/>
              </a:ln>
            </p:spPr>
            <p:txBody>
              <a:bodyPr wrap="none" anchor="ctr">
                <a:spAutoFit/>
              </a:bodyPr>
              <a:lstStyle/>
              <a:p>
                <a:endParaRPr lang="en-US"/>
              </a:p>
            </p:txBody>
          </p:sp>
          <p:sp>
            <p:nvSpPr>
              <p:cNvPr id="34932" name="Freeform 1165"/>
              <p:cNvSpPr>
                <a:spLocks/>
              </p:cNvSpPr>
              <p:nvPr/>
            </p:nvSpPr>
            <p:spPr bwMode="auto">
              <a:xfrm>
                <a:off x="4597" y="2296"/>
                <a:ext cx="146" cy="214"/>
              </a:xfrm>
              <a:custGeom>
                <a:avLst/>
                <a:gdLst>
                  <a:gd name="T0" fmla="*/ 69 w 146"/>
                  <a:gd name="T1" fmla="*/ 214 h 214"/>
                  <a:gd name="T2" fmla="*/ 1 w 146"/>
                  <a:gd name="T3" fmla="*/ 163 h 214"/>
                  <a:gd name="T4" fmla="*/ 9 w 146"/>
                  <a:gd name="T5" fmla="*/ 111 h 214"/>
                  <a:gd name="T6" fmla="*/ 35 w 146"/>
                  <a:gd name="T7" fmla="*/ 103 h 214"/>
                  <a:gd name="T8" fmla="*/ 52 w 146"/>
                  <a:gd name="T9" fmla="*/ 77 h 214"/>
                  <a:gd name="T10" fmla="*/ 78 w 146"/>
                  <a:gd name="T11" fmla="*/ 60 h 214"/>
                  <a:gd name="T12" fmla="*/ 86 w 146"/>
                  <a:gd name="T13" fmla="*/ 34 h 214"/>
                  <a:gd name="T14" fmla="*/ 146 w 146"/>
                  <a:gd name="T15" fmla="*/ 17 h 214"/>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214"/>
                  <a:gd name="T26" fmla="*/ 146 w 146"/>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214">
                    <a:moveTo>
                      <a:pt x="69" y="214"/>
                    </a:moveTo>
                    <a:cubicBezTo>
                      <a:pt x="39" y="195"/>
                      <a:pt x="21" y="193"/>
                      <a:pt x="1" y="163"/>
                    </a:cubicBezTo>
                    <a:cubicBezTo>
                      <a:pt x="4" y="146"/>
                      <a:pt x="0" y="126"/>
                      <a:pt x="9" y="111"/>
                    </a:cubicBezTo>
                    <a:cubicBezTo>
                      <a:pt x="13" y="103"/>
                      <a:pt x="28" y="109"/>
                      <a:pt x="35" y="103"/>
                    </a:cubicBezTo>
                    <a:cubicBezTo>
                      <a:pt x="43" y="97"/>
                      <a:pt x="45" y="84"/>
                      <a:pt x="52" y="77"/>
                    </a:cubicBezTo>
                    <a:cubicBezTo>
                      <a:pt x="59" y="70"/>
                      <a:pt x="69" y="66"/>
                      <a:pt x="78" y="60"/>
                    </a:cubicBezTo>
                    <a:cubicBezTo>
                      <a:pt x="81" y="51"/>
                      <a:pt x="80" y="41"/>
                      <a:pt x="86" y="34"/>
                    </a:cubicBezTo>
                    <a:cubicBezTo>
                      <a:pt x="98" y="19"/>
                      <a:pt x="131" y="0"/>
                      <a:pt x="146" y="17"/>
                    </a:cubicBezTo>
                  </a:path>
                </a:pathLst>
              </a:custGeom>
              <a:noFill/>
              <a:ln w="38100">
                <a:solidFill>
                  <a:srgbClr val="FF3300"/>
                </a:solidFill>
                <a:round/>
                <a:headEnd/>
                <a:tailEnd/>
              </a:ln>
            </p:spPr>
            <p:txBody>
              <a:bodyPr wrap="none" anchor="ctr">
                <a:spAutoFit/>
              </a:bodyPr>
              <a:lstStyle/>
              <a:p>
                <a:endParaRPr lang="en-US"/>
              </a:p>
            </p:txBody>
          </p:sp>
          <p:sp>
            <p:nvSpPr>
              <p:cNvPr id="34933" name="Freeform 1166"/>
              <p:cNvSpPr>
                <a:spLocks/>
              </p:cNvSpPr>
              <p:nvPr/>
            </p:nvSpPr>
            <p:spPr bwMode="auto">
              <a:xfrm>
                <a:off x="4519" y="1676"/>
                <a:ext cx="258" cy="557"/>
              </a:xfrm>
              <a:custGeom>
                <a:avLst/>
                <a:gdLst>
                  <a:gd name="T0" fmla="*/ 69 w 258"/>
                  <a:gd name="T1" fmla="*/ 557 h 557"/>
                  <a:gd name="T2" fmla="*/ 43 w 258"/>
                  <a:gd name="T3" fmla="*/ 445 h 557"/>
                  <a:gd name="T4" fmla="*/ 35 w 258"/>
                  <a:gd name="T5" fmla="*/ 420 h 557"/>
                  <a:gd name="T6" fmla="*/ 18 w 258"/>
                  <a:gd name="T7" fmla="*/ 402 h 557"/>
                  <a:gd name="T8" fmla="*/ 0 w 258"/>
                  <a:gd name="T9" fmla="*/ 351 h 557"/>
                  <a:gd name="T10" fmla="*/ 180 w 258"/>
                  <a:gd name="T11" fmla="*/ 291 h 557"/>
                  <a:gd name="T12" fmla="*/ 240 w 258"/>
                  <a:gd name="T13" fmla="*/ 231 h 557"/>
                  <a:gd name="T14" fmla="*/ 258 w 258"/>
                  <a:gd name="T15" fmla="*/ 180 h 557"/>
                  <a:gd name="T16" fmla="*/ 198 w 258"/>
                  <a:gd name="T17" fmla="*/ 0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557"/>
                  <a:gd name="T29" fmla="*/ 258 w 258"/>
                  <a:gd name="T30" fmla="*/ 557 h 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557">
                    <a:moveTo>
                      <a:pt x="69" y="557"/>
                    </a:moveTo>
                    <a:cubicBezTo>
                      <a:pt x="78" y="503"/>
                      <a:pt x="93" y="478"/>
                      <a:pt x="43" y="445"/>
                    </a:cubicBezTo>
                    <a:cubicBezTo>
                      <a:pt x="40" y="437"/>
                      <a:pt x="39" y="428"/>
                      <a:pt x="35" y="420"/>
                    </a:cubicBezTo>
                    <a:cubicBezTo>
                      <a:pt x="31" y="413"/>
                      <a:pt x="22" y="409"/>
                      <a:pt x="18" y="402"/>
                    </a:cubicBezTo>
                    <a:cubicBezTo>
                      <a:pt x="10" y="386"/>
                      <a:pt x="0" y="351"/>
                      <a:pt x="0" y="351"/>
                    </a:cubicBezTo>
                    <a:cubicBezTo>
                      <a:pt x="60" y="330"/>
                      <a:pt x="121" y="312"/>
                      <a:pt x="180" y="291"/>
                    </a:cubicBezTo>
                    <a:cubicBezTo>
                      <a:pt x="202" y="271"/>
                      <a:pt x="227" y="260"/>
                      <a:pt x="240" y="231"/>
                    </a:cubicBezTo>
                    <a:cubicBezTo>
                      <a:pt x="247" y="215"/>
                      <a:pt x="258" y="180"/>
                      <a:pt x="258" y="180"/>
                    </a:cubicBezTo>
                    <a:cubicBezTo>
                      <a:pt x="255" y="147"/>
                      <a:pt x="243" y="21"/>
                      <a:pt x="198" y="0"/>
                    </a:cubicBezTo>
                  </a:path>
                </a:pathLst>
              </a:custGeom>
              <a:noFill/>
              <a:ln w="38100">
                <a:solidFill>
                  <a:srgbClr val="FF3300"/>
                </a:solidFill>
                <a:round/>
                <a:headEnd/>
                <a:tailEnd/>
              </a:ln>
            </p:spPr>
            <p:txBody>
              <a:bodyPr wrap="none" anchor="ctr">
                <a:spAutoFit/>
              </a:bodyPr>
              <a:lstStyle/>
              <a:p>
                <a:endParaRPr lang="en-US"/>
              </a:p>
            </p:txBody>
          </p:sp>
          <p:sp>
            <p:nvSpPr>
              <p:cNvPr id="34934" name="Freeform 1167"/>
              <p:cNvSpPr>
                <a:spLocks/>
              </p:cNvSpPr>
              <p:nvPr/>
            </p:nvSpPr>
            <p:spPr bwMode="auto">
              <a:xfrm>
                <a:off x="4838" y="2172"/>
                <a:ext cx="68" cy="163"/>
              </a:xfrm>
              <a:custGeom>
                <a:avLst/>
                <a:gdLst>
                  <a:gd name="T0" fmla="*/ 68 w 68"/>
                  <a:gd name="T1" fmla="*/ 163 h 163"/>
                  <a:gd name="T2" fmla="*/ 0 w 68"/>
                  <a:gd name="T3" fmla="*/ 120 h 163"/>
                  <a:gd name="T4" fmla="*/ 8 w 68"/>
                  <a:gd name="T5" fmla="*/ 86 h 163"/>
                  <a:gd name="T6" fmla="*/ 51 w 68"/>
                  <a:gd name="T7" fmla="*/ 52 h 163"/>
                  <a:gd name="T8" fmla="*/ 26 w 68"/>
                  <a:gd name="T9" fmla="*/ 0 h 163"/>
                  <a:gd name="T10" fmla="*/ 0 60000 65536"/>
                  <a:gd name="T11" fmla="*/ 0 60000 65536"/>
                  <a:gd name="T12" fmla="*/ 0 60000 65536"/>
                  <a:gd name="T13" fmla="*/ 0 60000 65536"/>
                  <a:gd name="T14" fmla="*/ 0 60000 65536"/>
                  <a:gd name="T15" fmla="*/ 0 w 68"/>
                  <a:gd name="T16" fmla="*/ 0 h 163"/>
                  <a:gd name="T17" fmla="*/ 68 w 68"/>
                  <a:gd name="T18" fmla="*/ 163 h 163"/>
                </a:gdLst>
                <a:ahLst/>
                <a:cxnLst>
                  <a:cxn ang="T10">
                    <a:pos x="T0" y="T1"/>
                  </a:cxn>
                  <a:cxn ang="T11">
                    <a:pos x="T2" y="T3"/>
                  </a:cxn>
                  <a:cxn ang="T12">
                    <a:pos x="T4" y="T5"/>
                  </a:cxn>
                  <a:cxn ang="T13">
                    <a:pos x="T6" y="T7"/>
                  </a:cxn>
                  <a:cxn ang="T14">
                    <a:pos x="T8" y="T9"/>
                  </a:cxn>
                </a:cxnLst>
                <a:rect l="T15" t="T16" r="T17" b="T18"/>
                <a:pathLst>
                  <a:path w="68" h="163">
                    <a:moveTo>
                      <a:pt x="68" y="163"/>
                    </a:moveTo>
                    <a:cubicBezTo>
                      <a:pt x="34" y="151"/>
                      <a:pt x="21" y="152"/>
                      <a:pt x="0" y="120"/>
                    </a:cubicBezTo>
                    <a:cubicBezTo>
                      <a:pt x="3" y="109"/>
                      <a:pt x="0" y="94"/>
                      <a:pt x="8" y="86"/>
                    </a:cubicBezTo>
                    <a:cubicBezTo>
                      <a:pt x="67" y="27"/>
                      <a:pt x="28" y="123"/>
                      <a:pt x="51" y="52"/>
                    </a:cubicBezTo>
                    <a:cubicBezTo>
                      <a:pt x="47" y="38"/>
                      <a:pt x="44" y="0"/>
                      <a:pt x="26" y="0"/>
                    </a:cubicBezTo>
                  </a:path>
                </a:pathLst>
              </a:custGeom>
              <a:noFill/>
              <a:ln w="38100">
                <a:solidFill>
                  <a:srgbClr val="FF3300"/>
                </a:solidFill>
                <a:round/>
                <a:headEnd/>
                <a:tailEnd/>
              </a:ln>
            </p:spPr>
            <p:txBody>
              <a:bodyPr wrap="none" anchor="ctr">
                <a:spAutoFit/>
              </a:bodyPr>
              <a:lstStyle/>
              <a:p>
                <a:endParaRPr lang="en-US"/>
              </a:p>
            </p:txBody>
          </p:sp>
          <p:sp>
            <p:nvSpPr>
              <p:cNvPr id="34935" name="Freeform 1168"/>
              <p:cNvSpPr>
                <a:spLocks/>
              </p:cNvSpPr>
              <p:nvPr/>
            </p:nvSpPr>
            <p:spPr bwMode="auto">
              <a:xfrm>
                <a:off x="3090" y="1585"/>
                <a:ext cx="112" cy="118"/>
              </a:xfrm>
              <a:custGeom>
                <a:avLst/>
                <a:gdLst>
                  <a:gd name="T0" fmla="*/ 35 w 112"/>
                  <a:gd name="T1" fmla="*/ 103 h 118"/>
                  <a:gd name="T2" fmla="*/ 0 w 112"/>
                  <a:gd name="T3" fmla="*/ 26 h 118"/>
                  <a:gd name="T4" fmla="*/ 78 w 112"/>
                  <a:gd name="T5" fmla="*/ 0 h 118"/>
                  <a:gd name="T6" fmla="*/ 69 w 112"/>
                  <a:gd name="T7" fmla="*/ 86 h 118"/>
                  <a:gd name="T8" fmla="*/ 78 w 112"/>
                  <a:gd name="T9" fmla="*/ 112 h 118"/>
                  <a:gd name="T10" fmla="*/ 112 w 112"/>
                  <a:gd name="T11" fmla="*/ 112 h 118"/>
                  <a:gd name="T12" fmla="*/ 0 60000 65536"/>
                  <a:gd name="T13" fmla="*/ 0 60000 65536"/>
                  <a:gd name="T14" fmla="*/ 0 60000 65536"/>
                  <a:gd name="T15" fmla="*/ 0 60000 65536"/>
                  <a:gd name="T16" fmla="*/ 0 60000 65536"/>
                  <a:gd name="T17" fmla="*/ 0 60000 65536"/>
                  <a:gd name="T18" fmla="*/ 0 w 112"/>
                  <a:gd name="T19" fmla="*/ 0 h 118"/>
                  <a:gd name="T20" fmla="*/ 112 w 112"/>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2" h="118">
                    <a:moveTo>
                      <a:pt x="35" y="103"/>
                    </a:moveTo>
                    <a:cubicBezTo>
                      <a:pt x="26" y="70"/>
                      <a:pt x="25" y="49"/>
                      <a:pt x="0" y="26"/>
                    </a:cubicBezTo>
                    <a:cubicBezTo>
                      <a:pt x="26" y="17"/>
                      <a:pt x="52" y="9"/>
                      <a:pt x="78" y="0"/>
                    </a:cubicBezTo>
                    <a:cubicBezTo>
                      <a:pt x="45" y="32"/>
                      <a:pt x="55" y="12"/>
                      <a:pt x="69" y="86"/>
                    </a:cubicBezTo>
                    <a:cubicBezTo>
                      <a:pt x="71" y="95"/>
                      <a:pt x="70" y="107"/>
                      <a:pt x="78" y="112"/>
                    </a:cubicBezTo>
                    <a:cubicBezTo>
                      <a:pt x="88" y="118"/>
                      <a:pt x="101" y="112"/>
                      <a:pt x="112" y="112"/>
                    </a:cubicBezTo>
                  </a:path>
                </a:pathLst>
              </a:custGeom>
              <a:noFill/>
              <a:ln w="38100">
                <a:solidFill>
                  <a:srgbClr val="FF3300"/>
                </a:solidFill>
                <a:round/>
                <a:headEnd/>
                <a:tailEnd/>
              </a:ln>
            </p:spPr>
            <p:txBody>
              <a:bodyPr wrap="none" anchor="ctr">
                <a:spAutoFit/>
              </a:bodyPr>
              <a:lstStyle/>
              <a:p>
                <a:endParaRPr lang="en-US"/>
              </a:p>
            </p:txBody>
          </p:sp>
          <p:sp>
            <p:nvSpPr>
              <p:cNvPr id="34936" name="Freeform 1169"/>
              <p:cNvSpPr>
                <a:spLocks noChangeAspect="1"/>
              </p:cNvSpPr>
              <p:nvPr/>
            </p:nvSpPr>
            <p:spPr bwMode="auto">
              <a:xfrm>
                <a:off x="5037" y="1476"/>
                <a:ext cx="98" cy="94"/>
              </a:xfrm>
              <a:custGeom>
                <a:avLst/>
                <a:gdLst>
                  <a:gd name="T0" fmla="*/ 631259 w 71"/>
                  <a:gd name="T1" fmla="*/ 1 h 68"/>
                  <a:gd name="T2" fmla="*/ 1442723 w 71"/>
                  <a:gd name="T3" fmla="*/ 820104 h 68"/>
                  <a:gd name="T4" fmla="*/ 1991364 w 71"/>
                  <a:gd name="T5" fmla="*/ 1060001 h 68"/>
                  <a:gd name="T6" fmla="*/ 2291281 w 71"/>
                  <a:gd name="T7" fmla="*/ 1133673 h 68"/>
                  <a:gd name="T8" fmla="*/ 2508579 w 71"/>
                  <a:gd name="T9" fmla="*/ 905480 h 68"/>
                  <a:gd name="T10" fmla="*/ 2448729 w 71"/>
                  <a:gd name="T11" fmla="*/ 1251693 h 68"/>
                  <a:gd name="T12" fmla="*/ 2622639 w 71"/>
                  <a:gd name="T13" fmla="*/ 1673872 h 68"/>
                  <a:gd name="T14" fmla="*/ 2922560 w 71"/>
                  <a:gd name="T15" fmla="*/ 1567136 h 68"/>
                  <a:gd name="T16" fmla="*/ 2531352 w 71"/>
                  <a:gd name="T17" fmla="*/ 1871000 h 68"/>
                  <a:gd name="T18" fmla="*/ 2314062 w 71"/>
                  <a:gd name="T19" fmla="*/ 1917263 h 68"/>
                  <a:gd name="T20" fmla="*/ 2117365 w 71"/>
                  <a:gd name="T21" fmla="*/ 1917263 h 68"/>
                  <a:gd name="T22" fmla="*/ 1877307 w 71"/>
                  <a:gd name="T23" fmla="*/ 2313882 h 68"/>
                  <a:gd name="T24" fmla="*/ 1774079 w 71"/>
                  <a:gd name="T25" fmla="*/ 2650334 h 68"/>
                  <a:gd name="T26" fmla="*/ 902737 w 71"/>
                  <a:gd name="T27" fmla="*/ 2157594 h 68"/>
                  <a:gd name="T28" fmla="*/ 654024 w 71"/>
                  <a:gd name="T29" fmla="*/ 2380384 h 68"/>
                  <a:gd name="T30" fmla="*/ 331339 w 71"/>
                  <a:gd name="T31" fmla="*/ 2166335 h 68"/>
                  <a:gd name="T32" fmla="*/ 331339 w 71"/>
                  <a:gd name="T33" fmla="*/ 2313882 h 68"/>
                  <a:gd name="T34" fmla="*/ 631259 w 71"/>
                  <a:gd name="T35" fmla="*/ 2631078 h 68"/>
                  <a:gd name="T36" fmla="*/ 788686 w 71"/>
                  <a:gd name="T37" fmla="*/ 2740624 h 68"/>
                  <a:gd name="T38" fmla="*/ 505259 w 71"/>
                  <a:gd name="T39" fmla="*/ 2740624 h 68"/>
                  <a:gd name="T40" fmla="*/ 366055 w 71"/>
                  <a:gd name="T41" fmla="*/ 2982556 h 68"/>
                  <a:gd name="T42" fmla="*/ 299917 w 71"/>
                  <a:gd name="T43" fmla="*/ 2820471 h 68"/>
                  <a:gd name="T44" fmla="*/ 299917 w 71"/>
                  <a:gd name="T45" fmla="*/ 2631078 h 68"/>
                  <a:gd name="T46" fmla="*/ 91286 w 71"/>
                  <a:gd name="T47" fmla="*/ 2504037 h 68"/>
                  <a:gd name="T48" fmla="*/ 1 w 71"/>
                  <a:gd name="T49" fmla="*/ 2157594 h 68"/>
                  <a:gd name="T50" fmla="*/ 240052 w 71"/>
                  <a:gd name="T51" fmla="*/ 1917263 h 68"/>
                  <a:gd name="T52" fmla="*/ 91286 w 71"/>
                  <a:gd name="T53" fmla="*/ 1721980 h 68"/>
                  <a:gd name="T54" fmla="*/ 173915 w 71"/>
                  <a:gd name="T55" fmla="*/ 1622389 h 68"/>
                  <a:gd name="T56" fmla="*/ 571395 w 71"/>
                  <a:gd name="T57" fmla="*/ 1721980 h 68"/>
                  <a:gd name="T58" fmla="*/ 505259 w 71"/>
                  <a:gd name="T59" fmla="*/ 1386956 h 68"/>
                  <a:gd name="T60" fmla="*/ 697400 w 71"/>
                  <a:gd name="T61" fmla="*/ 1090397 h 68"/>
                  <a:gd name="T62" fmla="*/ 631259 w 71"/>
                  <a:gd name="T63" fmla="*/ 788798 h 68"/>
                  <a:gd name="T64" fmla="*/ 631259 w 71"/>
                  <a:gd name="T65" fmla="*/ 473850 h 68"/>
                  <a:gd name="T66" fmla="*/ 413970 w 71"/>
                  <a:gd name="T67" fmla="*/ 224592 h 68"/>
                  <a:gd name="T68" fmla="*/ 631259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noFill/>
              <a:ln w="38100" cap="rnd">
                <a:solidFill>
                  <a:srgbClr val="FF3300"/>
                </a:solidFill>
                <a:round/>
                <a:headEnd/>
                <a:tailEnd/>
              </a:ln>
            </p:spPr>
            <p:txBody>
              <a:bodyPr/>
              <a:lstStyle/>
              <a:p>
                <a:endParaRPr lang="en-US"/>
              </a:p>
            </p:txBody>
          </p:sp>
          <p:sp>
            <p:nvSpPr>
              <p:cNvPr id="34937" name="Freeform 1170"/>
              <p:cNvSpPr>
                <a:spLocks noChangeAspect="1"/>
              </p:cNvSpPr>
              <p:nvPr/>
            </p:nvSpPr>
            <p:spPr bwMode="auto">
              <a:xfrm>
                <a:off x="4922" y="1568"/>
                <a:ext cx="169" cy="183"/>
              </a:xfrm>
              <a:custGeom>
                <a:avLst/>
                <a:gdLst>
                  <a:gd name="T0" fmla="*/ 3648523 w 123"/>
                  <a:gd name="T1" fmla="*/ 243766 h 132"/>
                  <a:gd name="T2" fmla="*/ 3840209 w 123"/>
                  <a:gd name="T3" fmla="*/ 602145 h 132"/>
                  <a:gd name="T4" fmla="*/ 3538207 w 123"/>
                  <a:gd name="T5" fmla="*/ 267051 h 132"/>
                  <a:gd name="T6" fmla="*/ 3434156 w 123"/>
                  <a:gd name="T7" fmla="*/ 602145 h 132"/>
                  <a:gd name="T8" fmla="*/ 3352715 w 123"/>
                  <a:gd name="T9" fmla="*/ 1110996 h 132"/>
                  <a:gd name="T10" fmla="*/ 3457225 w 123"/>
                  <a:gd name="T11" fmla="*/ 1248415 h 132"/>
                  <a:gd name="T12" fmla="*/ 3434156 w 123"/>
                  <a:gd name="T13" fmla="*/ 2399459 h 132"/>
                  <a:gd name="T14" fmla="*/ 3140825 w 123"/>
                  <a:gd name="T15" fmla="*/ 3032783 h 132"/>
                  <a:gd name="T16" fmla="*/ 2575145 w 123"/>
                  <a:gd name="T17" fmla="*/ 3747406 h 132"/>
                  <a:gd name="T18" fmla="*/ 2553318 w 123"/>
                  <a:gd name="T19" fmla="*/ 3326523 h 132"/>
                  <a:gd name="T20" fmla="*/ 2316961 w 123"/>
                  <a:gd name="T21" fmla="*/ 3491311 h 132"/>
                  <a:gd name="T22" fmla="*/ 2173781 w 123"/>
                  <a:gd name="T23" fmla="*/ 4275274 h 132"/>
                  <a:gd name="T24" fmla="*/ 1964934 w 123"/>
                  <a:gd name="T25" fmla="*/ 4661860 h 132"/>
                  <a:gd name="T26" fmla="*/ 893252 w 123"/>
                  <a:gd name="T27" fmla="*/ 4753507 h 132"/>
                  <a:gd name="T28" fmla="*/ 670206 w 123"/>
                  <a:gd name="T29" fmla="*/ 4840225 h 132"/>
                  <a:gd name="T30" fmla="*/ 355014 w 123"/>
                  <a:gd name="T31" fmla="*/ 5378665 h 132"/>
                  <a:gd name="T32" fmla="*/ 1 w 123"/>
                  <a:gd name="T33" fmla="*/ 5753979 h 132"/>
                  <a:gd name="T34" fmla="*/ 292051 w 123"/>
                  <a:gd name="T35" fmla="*/ 5928568 h 132"/>
                  <a:gd name="T36" fmla="*/ 650118 w 123"/>
                  <a:gd name="T37" fmla="*/ 6017416 h 132"/>
                  <a:gd name="T38" fmla="*/ 777662 w 123"/>
                  <a:gd name="T39" fmla="*/ 5753979 h 132"/>
                  <a:gd name="T40" fmla="*/ 1227314 w 123"/>
                  <a:gd name="T41" fmla="*/ 5499433 h 132"/>
                  <a:gd name="T42" fmla="*/ 1406605 w 123"/>
                  <a:gd name="T43" fmla="*/ 5378665 h 132"/>
                  <a:gd name="T44" fmla="*/ 1964934 w 123"/>
                  <a:gd name="T45" fmla="*/ 5361727 h 132"/>
                  <a:gd name="T46" fmla="*/ 1858332 w 123"/>
                  <a:gd name="T47" fmla="*/ 5715123 h 132"/>
                  <a:gd name="T48" fmla="*/ 2173781 w 123"/>
                  <a:gd name="T49" fmla="*/ 6294443 h 132"/>
                  <a:gd name="T50" fmla="*/ 2388555 w 123"/>
                  <a:gd name="T51" fmla="*/ 5715123 h 132"/>
                  <a:gd name="T52" fmla="*/ 2499415 w 123"/>
                  <a:gd name="T53" fmla="*/ 5451404 h 132"/>
                  <a:gd name="T54" fmla="*/ 2575145 w 123"/>
                  <a:gd name="T55" fmla="*/ 5123915 h 132"/>
                  <a:gd name="T56" fmla="*/ 2688732 w 123"/>
                  <a:gd name="T57" fmla="*/ 5314420 h 132"/>
                  <a:gd name="T58" fmla="*/ 2771518 w 123"/>
                  <a:gd name="T59" fmla="*/ 5451404 h 132"/>
                  <a:gd name="T60" fmla="*/ 3070156 w 123"/>
                  <a:gd name="T61" fmla="*/ 5451404 h 132"/>
                  <a:gd name="T62" fmla="*/ 3281838 w 123"/>
                  <a:gd name="T63" fmla="*/ 5097063 h 132"/>
                  <a:gd name="T64" fmla="*/ 3434156 w 123"/>
                  <a:gd name="T65" fmla="*/ 5378665 h 132"/>
                  <a:gd name="T66" fmla="*/ 3648523 w 123"/>
                  <a:gd name="T67" fmla="*/ 4996224 h 132"/>
                  <a:gd name="T68" fmla="*/ 3694274 w 123"/>
                  <a:gd name="T69" fmla="*/ 4716312 h 132"/>
                  <a:gd name="T70" fmla="*/ 3910317 w 123"/>
                  <a:gd name="T71" fmla="*/ 4716312 h 132"/>
                  <a:gd name="T72" fmla="*/ 3900730 w 123"/>
                  <a:gd name="T73" fmla="*/ 5097063 h 132"/>
                  <a:gd name="T74" fmla="*/ 4135463 w 123"/>
                  <a:gd name="T75" fmla="*/ 5052289 h 132"/>
                  <a:gd name="T76" fmla="*/ 4301262 w 123"/>
                  <a:gd name="T77" fmla="*/ 4586505 h 132"/>
                  <a:gd name="T78" fmla="*/ 4103732 w 123"/>
                  <a:gd name="T79" fmla="*/ 3833352 h 132"/>
                  <a:gd name="T80" fmla="*/ 4191380 w 123"/>
                  <a:gd name="T81" fmla="*/ 3258237 h 132"/>
                  <a:gd name="T82" fmla="*/ 4135463 w 123"/>
                  <a:gd name="T83" fmla="*/ 2453851 h 132"/>
                  <a:gd name="T84" fmla="*/ 4301262 w 123"/>
                  <a:gd name="T85" fmla="*/ 2258285 h 132"/>
                  <a:gd name="T86" fmla="*/ 4374035 w 123"/>
                  <a:gd name="T87" fmla="*/ 1695229 h 132"/>
                  <a:gd name="T88" fmla="*/ 4135463 w 123"/>
                  <a:gd name="T89" fmla="*/ 1110996 h 132"/>
                  <a:gd name="T90" fmla="*/ 3982170 w 123"/>
                  <a:gd name="T91" fmla="*/ 602145 h 132"/>
                  <a:gd name="T92" fmla="*/ 36485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noFill/>
              <a:ln w="38100" cap="rnd">
                <a:solidFill>
                  <a:srgbClr val="FF3300"/>
                </a:solidFill>
                <a:round/>
                <a:headEnd/>
                <a:tailEnd/>
              </a:ln>
            </p:spPr>
            <p:txBody>
              <a:bodyPr/>
              <a:lstStyle/>
              <a:p>
                <a:endParaRPr lang="en-US"/>
              </a:p>
            </p:txBody>
          </p:sp>
          <p:sp>
            <p:nvSpPr>
              <p:cNvPr id="34938" name="Freeform 1171"/>
              <p:cNvSpPr>
                <a:spLocks noChangeAspect="1"/>
              </p:cNvSpPr>
              <p:nvPr/>
            </p:nvSpPr>
            <p:spPr bwMode="auto">
              <a:xfrm>
                <a:off x="4950" y="1731"/>
                <a:ext cx="39" cy="34"/>
              </a:xfrm>
              <a:custGeom>
                <a:avLst/>
                <a:gdLst>
                  <a:gd name="T0" fmla="*/ 0 w 28"/>
                  <a:gd name="T1" fmla="*/ 334854 h 25"/>
                  <a:gd name="T2" fmla="*/ 114812 w 28"/>
                  <a:gd name="T3" fmla="*/ 562813 h 25"/>
                  <a:gd name="T4" fmla="*/ 432131 w 28"/>
                  <a:gd name="T5" fmla="*/ 619345 h 25"/>
                  <a:gd name="T6" fmla="*/ 601897 w 28"/>
                  <a:gd name="T7" fmla="*/ 619345 h 25"/>
                  <a:gd name="T8" fmla="*/ 601897 w 28"/>
                  <a:gd name="T9" fmla="*/ 503348 h 25"/>
                  <a:gd name="T10" fmla="*/ 798064 w 28"/>
                  <a:gd name="T11" fmla="*/ 356100 h 25"/>
                  <a:gd name="T12" fmla="*/ 1055380 w 28"/>
                  <a:gd name="T13" fmla="*/ 370109 h 25"/>
                  <a:gd name="T14" fmla="*/ 1252011 w 28"/>
                  <a:gd name="T15" fmla="*/ 428042 h 25"/>
                  <a:gd name="T16" fmla="*/ 1330704 w 28"/>
                  <a:gd name="T17" fmla="*/ 272139 h 25"/>
                  <a:gd name="T18" fmla="*/ 1528343 w 28"/>
                  <a:gd name="T19" fmla="*/ 192528 h 25"/>
                  <a:gd name="T20" fmla="*/ 1469994 w 28"/>
                  <a:gd name="T21" fmla="*/ 141565 h 25"/>
                  <a:gd name="T22" fmla="*/ 1413289 w 28"/>
                  <a:gd name="T23" fmla="*/ 1 h 25"/>
                  <a:gd name="T24" fmla="*/ 1055380 w 28"/>
                  <a:gd name="T25" fmla="*/ 1 h 25"/>
                  <a:gd name="T26" fmla="*/ 898880 w 28"/>
                  <a:gd name="T27" fmla="*/ 1 h 25"/>
                  <a:gd name="T28" fmla="*/ 728480 w 28"/>
                  <a:gd name="T29" fmla="*/ 192528 h 25"/>
                  <a:gd name="T30" fmla="*/ 523011 w 28"/>
                  <a:gd name="T31" fmla="*/ 192528 h 25"/>
                  <a:gd name="T32" fmla="*/ 310248 w 28"/>
                  <a:gd name="T33" fmla="*/ 141565 h 25"/>
                  <a:gd name="T34" fmla="*/ 159917 w 28"/>
                  <a:gd name="T35" fmla="*/ 200102 h 25"/>
                  <a:gd name="T36" fmla="*/ 0 w 28"/>
                  <a:gd name="T37" fmla="*/ 334854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noFill/>
              <a:ln w="38100" cap="rnd">
                <a:solidFill>
                  <a:srgbClr val="FF3300"/>
                </a:solidFill>
                <a:round/>
                <a:headEnd/>
                <a:tailEnd/>
              </a:ln>
            </p:spPr>
            <p:txBody>
              <a:bodyPr/>
              <a:lstStyle/>
              <a:p>
                <a:endParaRPr lang="en-US"/>
              </a:p>
            </p:txBody>
          </p:sp>
          <p:sp>
            <p:nvSpPr>
              <p:cNvPr id="34939" name="Freeform 1172"/>
              <p:cNvSpPr>
                <a:spLocks noChangeAspect="1"/>
              </p:cNvSpPr>
              <p:nvPr/>
            </p:nvSpPr>
            <p:spPr bwMode="auto">
              <a:xfrm>
                <a:off x="4987" y="1725"/>
                <a:ext cx="3" cy="6"/>
              </a:xfrm>
              <a:custGeom>
                <a:avLst/>
                <a:gdLst>
                  <a:gd name="T0" fmla="*/ 0 w 3"/>
                  <a:gd name="T1" fmla="*/ 1331 h 5"/>
                  <a:gd name="T2" fmla="*/ 2 w 3"/>
                  <a:gd name="T3" fmla="*/ 1 h 5"/>
                  <a:gd name="T4" fmla="*/ 2 w 3"/>
                  <a:gd name="T5" fmla="*/ 1916 h 5"/>
                  <a:gd name="T6" fmla="*/ 0 w 3"/>
                  <a:gd name="T7" fmla="*/ 1597 h 5"/>
                  <a:gd name="T8" fmla="*/ 0 w 3"/>
                  <a:gd name="T9" fmla="*/ 133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noFill/>
              <a:ln w="38100" cap="rnd">
                <a:solidFill>
                  <a:srgbClr val="FF3300"/>
                </a:solidFill>
                <a:round/>
                <a:headEnd/>
                <a:tailEnd/>
              </a:ln>
            </p:spPr>
            <p:txBody>
              <a:bodyPr/>
              <a:lstStyle/>
              <a:p>
                <a:endParaRPr lang="en-US"/>
              </a:p>
            </p:txBody>
          </p:sp>
          <p:sp>
            <p:nvSpPr>
              <p:cNvPr id="34940" name="Freeform 1173"/>
              <p:cNvSpPr>
                <a:spLocks noChangeAspect="1"/>
              </p:cNvSpPr>
              <p:nvPr/>
            </p:nvSpPr>
            <p:spPr bwMode="auto">
              <a:xfrm>
                <a:off x="4955" y="1688"/>
                <a:ext cx="4" cy="4"/>
              </a:xfrm>
              <a:custGeom>
                <a:avLst/>
                <a:gdLst>
                  <a:gd name="T0" fmla="*/ 0 w 3"/>
                  <a:gd name="T1" fmla="*/ 27561 h 3"/>
                  <a:gd name="T2" fmla="*/ 27561 w 3"/>
                  <a:gd name="T3" fmla="*/ 1 h 3"/>
                  <a:gd name="T4" fmla="*/ 27561 w 3"/>
                  <a:gd name="T5" fmla="*/ 36748 h 3"/>
                  <a:gd name="T6" fmla="*/ 0 w 3"/>
                  <a:gd name="T7" fmla="*/ 27561 h 3"/>
                  <a:gd name="T8" fmla="*/ 0 w 3"/>
                  <a:gd name="T9" fmla="*/ 275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noFill/>
              <a:ln w="38100" cap="rnd">
                <a:solidFill>
                  <a:srgbClr val="FF3300"/>
                </a:solidFill>
                <a:round/>
                <a:headEnd/>
                <a:tailEnd/>
              </a:ln>
            </p:spPr>
            <p:txBody>
              <a:bodyPr/>
              <a:lstStyle/>
              <a:p>
                <a:endParaRPr lang="en-US"/>
              </a:p>
            </p:txBody>
          </p:sp>
          <p:sp>
            <p:nvSpPr>
              <p:cNvPr id="34941" name="Freeform 1174"/>
              <p:cNvSpPr>
                <a:spLocks noChangeAspect="1"/>
              </p:cNvSpPr>
              <p:nvPr/>
            </p:nvSpPr>
            <p:spPr bwMode="auto">
              <a:xfrm>
                <a:off x="4901" y="1740"/>
                <a:ext cx="4" cy="5"/>
              </a:xfrm>
              <a:custGeom>
                <a:avLst/>
                <a:gdLst>
                  <a:gd name="T0" fmla="*/ 1 w 3"/>
                  <a:gd name="T1" fmla="*/ 36314997 h 3"/>
                  <a:gd name="T2" fmla="*/ 27561 w 3"/>
                  <a:gd name="T3" fmla="*/ 21789003 h 3"/>
                  <a:gd name="T4" fmla="*/ 27561 w 3"/>
                  <a:gd name="T5" fmla="*/ 60524962 h 3"/>
                  <a:gd name="T6" fmla="*/ 0 w 3"/>
                  <a:gd name="T7" fmla="*/ 36314997 h 3"/>
                  <a:gd name="T8" fmla="*/ 1 w 3"/>
                  <a:gd name="T9" fmla="*/ 3631499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noFill/>
              <a:ln w="38100" cap="rnd">
                <a:solidFill>
                  <a:srgbClr val="FF3300"/>
                </a:solidFill>
                <a:round/>
                <a:headEnd/>
                <a:tailEnd/>
              </a:ln>
            </p:spPr>
            <p:txBody>
              <a:bodyPr/>
              <a:lstStyle/>
              <a:p>
                <a:endParaRPr lang="en-US"/>
              </a:p>
            </p:txBody>
          </p:sp>
          <p:sp>
            <p:nvSpPr>
              <p:cNvPr id="34942" name="Freeform 1175"/>
              <p:cNvSpPr>
                <a:spLocks noChangeAspect="1"/>
              </p:cNvSpPr>
              <p:nvPr/>
            </p:nvSpPr>
            <p:spPr bwMode="auto">
              <a:xfrm>
                <a:off x="4927" y="1815"/>
                <a:ext cx="5" cy="7"/>
              </a:xfrm>
              <a:custGeom>
                <a:avLst/>
                <a:gdLst>
                  <a:gd name="T0" fmla="*/ 0 w 3"/>
                  <a:gd name="T1" fmla="*/ 183946 h 5"/>
                  <a:gd name="T2" fmla="*/ 36314997 w 3"/>
                  <a:gd name="T3" fmla="*/ 1 h 5"/>
                  <a:gd name="T4" fmla="*/ 36314997 w 3"/>
                  <a:gd name="T5" fmla="*/ 257524 h 5"/>
                  <a:gd name="T6" fmla="*/ 0 w 3"/>
                  <a:gd name="T7" fmla="*/ 257524 h 5"/>
                  <a:gd name="T8" fmla="*/ 0 w 3"/>
                  <a:gd name="T9" fmla="*/ 18394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noFill/>
              <a:ln w="38100" cap="rnd">
                <a:solidFill>
                  <a:srgbClr val="FF3300"/>
                </a:solidFill>
                <a:round/>
                <a:headEnd/>
                <a:tailEnd/>
              </a:ln>
            </p:spPr>
            <p:txBody>
              <a:bodyPr/>
              <a:lstStyle/>
              <a:p>
                <a:endParaRPr lang="en-US"/>
              </a:p>
            </p:txBody>
          </p:sp>
          <p:sp>
            <p:nvSpPr>
              <p:cNvPr id="34943" name="Freeform 1176"/>
              <p:cNvSpPr>
                <a:spLocks noChangeAspect="1"/>
              </p:cNvSpPr>
              <p:nvPr/>
            </p:nvSpPr>
            <p:spPr bwMode="auto">
              <a:xfrm>
                <a:off x="4888" y="1763"/>
                <a:ext cx="6" cy="7"/>
              </a:xfrm>
              <a:custGeom>
                <a:avLst/>
                <a:gdLst>
                  <a:gd name="T0" fmla="*/ 0 w 4"/>
                  <a:gd name="T1" fmla="*/ 131390 h 5"/>
                  <a:gd name="T2" fmla="*/ 2353050 w 4"/>
                  <a:gd name="T3" fmla="*/ 1 h 5"/>
                  <a:gd name="T4" fmla="*/ 1572861 w 4"/>
                  <a:gd name="T5" fmla="*/ 257524 h 5"/>
                  <a:gd name="T6" fmla="*/ 0 w 4"/>
                  <a:gd name="T7" fmla="*/ 257524 h 5"/>
                  <a:gd name="T8" fmla="*/ 0 w 4"/>
                  <a:gd name="T9" fmla="*/ 1313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noFill/>
              <a:ln w="38100" cap="rnd">
                <a:solidFill>
                  <a:srgbClr val="FF3300"/>
                </a:solidFill>
                <a:round/>
                <a:headEnd/>
                <a:tailEnd/>
              </a:ln>
            </p:spPr>
            <p:txBody>
              <a:bodyPr/>
              <a:lstStyle/>
              <a:p>
                <a:endParaRPr lang="en-US"/>
              </a:p>
            </p:txBody>
          </p:sp>
          <p:sp>
            <p:nvSpPr>
              <p:cNvPr id="34944" name="Freeform 1177"/>
              <p:cNvSpPr>
                <a:spLocks noChangeAspect="1"/>
              </p:cNvSpPr>
              <p:nvPr/>
            </p:nvSpPr>
            <p:spPr bwMode="auto">
              <a:xfrm>
                <a:off x="4894" y="1758"/>
                <a:ext cx="5" cy="6"/>
              </a:xfrm>
              <a:custGeom>
                <a:avLst/>
                <a:gdLst>
                  <a:gd name="T0" fmla="*/ 0 w 3"/>
                  <a:gd name="T1" fmla="*/ 1331 h 5"/>
                  <a:gd name="T2" fmla="*/ 36314997 w 3"/>
                  <a:gd name="T3" fmla="*/ 1 h 5"/>
                  <a:gd name="T4" fmla="*/ 36314997 w 3"/>
                  <a:gd name="T5" fmla="*/ 1916 h 5"/>
                  <a:gd name="T6" fmla="*/ 21789003 w 3"/>
                  <a:gd name="T7" fmla="*/ 1597 h 5"/>
                  <a:gd name="T8" fmla="*/ 0 w 3"/>
                  <a:gd name="T9" fmla="*/ 133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noFill/>
              <a:ln w="38100" cap="rnd">
                <a:solidFill>
                  <a:srgbClr val="FF3300"/>
                </a:solidFill>
                <a:round/>
                <a:headEnd/>
                <a:tailEnd/>
              </a:ln>
            </p:spPr>
            <p:txBody>
              <a:bodyPr/>
              <a:lstStyle/>
              <a:p>
                <a:endParaRPr lang="en-US"/>
              </a:p>
            </p:txBody>
          </p:sp>
          <p:sp>
            <p:nvSpPr>
              <p:cNvPr id="34945" name="Freeform 1178"/>
              <p:cNvSpPr>
                <a:spLocks noChangeAspect="1"/>
              </p:cNvSpPr>
              <p:nvPr/>
            </p:nvSpPr>
            <p:spPr bwMode="auto">
              <a:xfrm>
                <a:off x="4904" y="1742"/>
                <a:ext cx="43" cy="61"/>
              </a:xfrm>
              <a:custGeom>
                <a:avLst/>
                <a:gdLst>
                  <a:gd name="T0" fmla="*/ 1297353 w 31"/>
                  <a:gd name="T1" fmla="*/ 1821409 h 44"/>
                  <a:gd name="T2" fmla="*/ 1371029 w 31"/>
                  <a:gd name="T3" fmla="*/ 1540249 h 44"/>
                  <a:gd name="T4" fmla="*/ 1264011 w 31"/>
                  <a:gd name="T5" fmla="*/ 1352488 h 44"/>
                  <a:gd name="T6" fmla="*/ 1371029 w 31"/>
                  <a:gd name="T7" fmla="*/ 1073823 h 44"/>
                  <a:gd name="T8" fmla="*/ 1524303 w 31"/>
                  <a:gd name="T9" fmla="*/ 834792 h 44"/>
                  <a:gd name="T10" fmla="*/ 1524303 w 31"/>
                  <a:gd name="T11" fmla="*/ 602145 h 44"/>
                  <a:gd name="T12" fmla="*/ 1371029 w 31"/>
                  <a:gd name="T13" fmla="*/ 468519 h 44"/>
                  <a:gd name="T14" fmla="*/ 1237601 w 31"/>
                  <a:gd name="T15" fmla="*/ 468519 h 44"/>
                  <a:gd name="T16" fmla="*/ 1264011 w 31"/>
                  <a:gd name="T17" fmla="*/ 370230 h 44"/>
                  <a:gd name="T18" fmla="*/ 1297353 w 31"/>
                  <a:gd name="T19" fmla="*/ 243766 h 44"/>
                  <a:gd name="T20" fmla="*/ 1174516 w 31"/>
                  <a:gd name="T21" fmla="*/ 192627 h 44"/>
                  <a:gd name="T22" fmla="*/ 1098916 w 31"/>
                  <a:gd name="T23" fmla="*/ 267051 h 44"/>
                  <a:gd name="T24" fmla="*/ 892224 w 31"/>
                  <a:gd name="T25" fmla="*/ 192627 h 44"/>
                  <a:gd name="T26" fmla="*/ 846744 w 31"/>
                  <a:gd name="T27" fmla="*/ 1 h 44"/>
                  <a:gd name="T28" fmla="*/ 643230 w 31"/>
                  <a:gd name="T29" fmla="*/ 1 h 44"/>
                  <a:gd name="T30" fmla="*/ 522938 w 31"/>
                  <a:gd name="T31" fmla="*/ 1 h 44"/>
                  <a:gd name="T32" fmla="*/ 440087 w 31"/>
                  <a:gd name="T33" fmla="*/ 243766 h 44"/>
                  <a:gd name="T34" fmla="*/ 271792 w 31"/>
                  <a:gd name="T35" fmla="*/ 267051 h 44"/>
                  <a:gd name="T36" fmla="*/ 195943 w 31"/>
                  <a:gd name="T37" fmla="*/ 192627 h 44"/>
                  <a:gd name="T38" fmla="*/ 0 w 31"/>
                  <a:gd name="T39" fmla="*/ 337948 h 44"/>
                  <a:gd name="T40" fmla="*/ 1 w 31"/>
                  <a:gd name="T41" fmla="*/ 468519 h 44"/>
                  <a:gd name="T42" fmla="*/ 271792 w 31"/>
                  <a:gd name="T43" fmla="*/ 636212 h 44"/>
                  <a:gd name="T44" fmla="*/ 271792 w 31"/>
                  <a:gd name="T45" fmla="*/ 711583 h 44"/>
                  <a:gd name="T46" fmla="*/ 101839 w 31"/>
                  <a:gd name="T47" fmla="*/ 636212 h 44"/>
                  <a:gd name="T48" fmla="*/ 141261 w 31"/>
                  <a:gd name="T49" fmla="*/ 834792 h 44"/>
                  <a:gd name="T50" fmla="*/ 246160 w 31"/>
                  <a:gd name="T51" fmla="*/ 900496 h 44"/>
                  <a:gd name="T52" fmla="*/ 341448 w 31"/>
                  <a:gd name="T53" fmla="*/ 882021 h 44"/>
                  <a:gd name="T54" fmla="*/ 473621 w 31"/>
                  <a:gd name="T55" fmla="*/ 900496 h 44"/>
                  <a:gd name="T56" fmla="*/ 377002 w 31"/>
                  <a:gd name="T57" fmla="*/ 1157325 h 44"/>
                  <a:gd name="T58" fmla="*/ 522938 w 31"/>
                  <a:gd name="T59" fmla="*/ 1073823 h 44"/>
                  <a:gd name="T60" fmla="*/ 522938 w 31"/>
                  <a:gd name="T61" fmla="*/ 882021 h 44"/>
                  <a:gd name="T62" fmla="*/ 440087 w 31"/>
                  <a:gd name="T63" fmla="*/ 834792 h 44"/>
                  <a:gd name="T64" fmla="*/ 440087 w 31"/>
                  <a:gd name="T65" fmla="*/ 711583 h 44"/>
                  <a:gd name="T66" fmla="*/ 377002 w 31"/>
                  <a:gd name="T67" fmla="*/ 513273 h 44"/>
                  <a:gd name="T68" fmla="*/ 610443 w 31"/>
                  <a:gd name="T69" fmla="*/ 636212 h 44"/>
                  <a:gd name="T70" fmla="*/ 656958 w 31"/>
                  <a:gd name="T71" fmla="*/ 900496 h 44"/>
                  <a:gd name="T72" fmla="*/ 725366 w 31"/>
                  <a:gd name="T73" fmla="*/ 986513 h 44"/>
                  <a:gd name="T74" fmla="*/ 610443 w 31"/>
                  <a:gd name="T75" fmla="*/ 1276715 h 44"/>
                  <a:gd name="T76" fmla="*/ 522938 w 31"/>
                  <a:gd name="T77" fmla="*/ 1604875 h 44"/>
                  <a:gd name="T78" fmla="*/ 656958 w 31"/>
                  <a:gd name="T79" fmla="*/ 1769991 h 44"/>
                  <a:gd name="T80" fmla="*/ 643230 w 31"/>
                  <a:gd name="T81" fmla="*/ 1896082 h 44"/>
                  <a:gd name="T82" fmla="*/ 892224 w 31"/>
                  <a:gd name="T83" fmla="*/ 1994456 h 44"/>
                  <a:gd name="T84" fmla="*/ 792242 w 31"/>
                  <a:gd name="T85" fmla="*/ 1695248 h 44"/>
                  <a:gd name="T86" fmla="*/ 988416 w 31"/>
                  <a:gd name="T87" fmla="*/ 1730757 h 44"/>
                  <a:gd name="T88" fmla="*/ 911264 w 31"/>
                  <a:gd name="T89" fmla="*/ 1994456 h 44"/>
                  <a:gd name="T90" fmla="*/ 911264 w 31"/>
                  <a:gd name="T91" fmla="*/ 2135345 h 44"/>
                  <a:gd name="T92" fmla="*/ 1174516 w 31"/>
                  <a:gd name="T93" fmla="*/ 2012210 h 44"/>
                  <a:gd name="T94" fmla="*/ 1174516 w 31"/>
                  <a:gd name="T95" fmla="*/ 1821409 h 44"/>
                  <a:gd name="T96" fmla="*/ 1297353 w 31"/>
                  <a:gd name="T97" fmla="*/ 1821409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noFill/>
              <a:ln w="38100" cap="rnd">
                <a:solidFill>
                  <a:srgbClr val="FF3300"/>
                </a:solidFill>
                <a:round/>
                <a:headEnd/>
                <a:tailEnd/>
              </a:ln>
            </p:spPr>
            <p:txBody>
              <a:bodyPr/>
              <a:lstStyle/>
              <a:p>
                <a:endParaRPr lang="en-US"/>
              </a:p>
            </p:txBody>
          </p:sp>
          <p:sp>
            <p:nvSpPr>
              <p:cNvPr id="34946" name="Freeform 1179"/>
              <p:cNvSpPr>
                <a:spLocks noChangeAspect="1"/>
              </p:cNvSpPr>
              <p:nvPr/>
            </p:nvSpPr>
            <p:spPr bwMode="auto">
              <a:xfrm>
                <a:off x="4934" y="1807"/>
                <a:ext cx="5" cy="11"/>
              </a:xfrm>
              <a:custGeom>
                <a:avLst/>
                <a:gdLst>
                  <a:gd name="T0" fmla="*/ 5251 w 4"/>
                  <a:gd name="T1" fmla="*/ 0 h 8"/>
                  <a:gd name="T2" fmla="*/ 4201 w 4"/>
                  <a:gd name="T3" fmla="*/ 299837 h 8"/>
                  <a:gd name="T4" fmla="*/ 0 w 4"/>
                  <a:gd name="T5" fmla="*/ 273778 h 8"/>
                  <a:gd name="T6" fmla="*/ 1 w 4"/>
                  <a:gd name="T7" fmla="*/ 1 h 8"/>
                  <a:gd name="T8" fmla="*/ 5251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noFill/>
              <a:ln w="38100" cap="rnd">
                <a:solidFill>
                  <a:srgbClr val="FF3300"/>
                </a:solidFill>
                <a:round/>
                <a:headEnd/>
                <a:tailEnd/>
              </a:ln>
            </p:spPr>
            <p:txBody>
              <a:bodyPr/>
              <a:lstStyle/>
              <a:p>
                <a:endParaRPr lang="en-US"/>
              </a:p>
            </p:txBody>
          </p:sp>
          <p:sp>
            <p:nvSpPr>
              <p:cNvPr id="34947" name="Freeform 1180"/>
              <p:cNvSpPr>
                <a:spLocks noChangeAspect="1"/>
              </p:cNvSpPr>
              <p:nvPr/>
            </p:nvSpPr>
            <p:spPr bwMode="auto">
              <a:xfrm>
                <a:off x="4893" y="1723"/>
                <a:ext cx="4" cy="7"/>
              </a:xfrm>
              <a:custGeom>
                <a:avLst/>
                <a:gdLst>
                  <a:gd name="T0" fmla="*/ 36748 w 3"/>
                  <a:gd name="T1" fmla="*/ 0 h 6"/>
                  <a:gd name="T2" fmla="*/ 27561 w 3"/>
                  <a:gd name="T3" fmla="*/ 1036 h 6"/>
                  <a:gd name="T4" fmla="*/ 0 w 3"/>
                  <a:gd name="T5" fmla="*/ 1036 h 6"/>
                  <a:gd name="T6" fmla="*/ 1 w 3"/>
                  <a:gd name="T7" fmla="*/ 1 h 6"/>
                  <a:gd name="T8" fmla="*/ 36748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noFill/>
              <a:ln w="38100" cap="rnd">
                <a:solidFill>
                  <a:srgbClr val="FF3300"/>
                </a:solidFill>
                <a:round/>
                <a:headEnd/>
                <a:tailEnd/>
              </a:ln>
            </p:spPr>
            <p:txBody>
              <a:bodyPr/>
              <a:lstStyle/>
              <a:p>
                <a:endParaRPr lang="en-US"/>
              </a:p>
            </p:txBody>
          </p:sp>
          <p:sp>
            <p:nvSpPr>
              <p:cNvPr id="34948" name="Freeform 1181"/>
              <p:cNvSpPr>
                <a:spLocks noChangeAspect="1"/>
              </p:cNvSpPr>
              <p:nvPr/>
            </p:nvSpPr>
            <p:spPr bwMode="auto">
              <a:xfrm>
                <a:off x="5033" y="1644"/>
                <a:ext cx="7" cy="11"/>
              </a:xfrm>
              <a:custGeom>
                <a:avLst/>
                <a:gdLst>
                  <a:gd name="T0" fmla="*/ 131390 w 5"/>
                  <a:gd name="T1" fmla="*/ 1 h 8"/>
                  <a:gd name="T2" fmla="*/ 0 w 5"/>
                  <a:gd name="T3" fmla="*/ 198547 h 8"/>
                  <a:gd name="T4" fmla="*/ 131390 w 5"/>
                  <a:gd name="T5" fmla="*/ 198547 h 8"/>
                  <a:gd name="T6" fmla="*/ 131390 w 5"/>
                  <a:gd name="T7" fmla="*/ 299837 h 8"/>
                  <a:gd name="T8" fmla="*/ 345304 w 5"/>
                  <a:gd name="T9" fmla="*/ 158591 h 8"/>
                  <a:gd name="T10" fmla="*/ 183946 w 5"/>
                  <a:gd name="T11" fmla="*/ 158591 h 8"/>
                  <a:gd name="T12" fmla="*/ 131390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noFill/>
              <a:ln w="38100" cap="rnd">
                <a:solidFill>
                  <a:srgbClr val="FF3300"/>
                </a:solidFill>
                <a:round/>
                <a:headEnd/>
                <a:tailEnd/>
              </a:ln>
            </p:spPr>
            <p:txBody>
              <a:bodyPr/>
              <a:lstStyle/>
              <a:p>
                <a:endParaRPr lang="en-US"/>
              </a:p>
            </p:txBody>
          </p:sp>
          <p:sp>
            <p:nvSpPr>
              <p:cNvPr id="34949" name="Freeform 1182"/>
              <p:cNvSpPr>
                <a:spLocks noChangeAspect="1"/>
              </p:cNvSpPr>
              <p:nvPr/>
            </p:nvSpPr>
            <p:spPr bwMode="auto">
              <a:xfrm>
                <a:off x="4908" y="1870"/>
                <a:ext cx="3" cy="4"/>
              </a:xfrm>
              <a:custGeom>
                <a:avLst/>
                <a:gdLst>
                  <a:gd name="T0" fmla="*/ 2147483647 w 1"/>
                  <a:gd name="T1" fmla="*/ 27561 h 3"/>
                  <a:gd name="T2" fmla="*/ 0 w 1"/>
                  <a:gd name="T3" fmla="*/ 36748 h 3"/>
                  <a:gd name="T4" fmla="*/ 0 w 1"/>
                  <a:gd name="T5" fmla="*/ 27561 h 3"/>
                  <a:gd name="T6" fmla="*/ 2147483647 w 1"/>
                  <a:gd name="T7" fmla="*/ 0 h 3"/>
                  <a:gd name="T8" fmla="*/ 2147483647 w 1"/>
                  <a:gd name="T9" fmla="*/ 27561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noFill/>
              <a:ln w="38100" cap="rnd">
                <a:solidFill>
                  <a:srgbClr val="FF3300"/>
                </a:solidFill>
                <a:round/>
                <a:headEnd/>
                <a:tailEnd/>
              </a:ln>
            </p:spPr>
            <p:txBody>
              <a:bodyPr/>
              <a:lstStyle/>
              <a:p>
                <a:endParaRPr lang="en-US"/>
              </a:p>
            </p:txBody>
          </p:sp>
          <p:sp>
            <p:nvSpPr>
              <p:cNvPr id="34950" name="Freeform 1183"/>
              <p:cNvSpPr>
                <a:spLocks noChangeAspect="1"/>
              </p:cNvSpPr>
              <p:nvPr/>
            </p:nvSpPr>
            <p:spPr bwMode="auto">
              <a:xfrm>
                <a:off x="4892" y="1891"/>
                <a:ext cx="10" cy="19"/>
              </a:xfrm>
              <a:custGeom>
                <a:avLst/>
                <a:gdLst>
                  <a:gd name="T0" fmla="*/ 8205 w 8"/>
                  <a:gd name="T1" fmla="*/ 1 h 13"/>
                  <a:gd name="T2" fmla="*/ 11929 w 8"/>
                  <a:gd name="T3" fmla="*/ 545481 h 13"/>
                  <a:gd name="T4" fmla="*/ 1 w 8"/>
                  <a:gd name="T5" fmla="*/ 3376749 h 13"/>
                  <a:gd name="T6" fmla="*/ 0 w 8"/>
                  <a:gd name="T7" fmla="*/ 3008853 h 13"/>
                  <a:gd name="T8" fmla="*/ 8205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noFill/>
              <a:ln w="38100" cap="rnd">
                <a:solidFill>
                  <a:srgbClr val="FF3300"/>
                </a:solidFill>
                <a:round/>
                <a:headEnd/>
                <a:tailEnd/>
              </a:ln>
            </p:spPr>
            <p:txBody>
              <a:bodyPr/>
              <a:lstStyle/>
              <a:p>
                <a:endParaRPr lang="en-US"/>
              </a:p>
            </p:txBody>
          </p:sp>
          <p:sp>
            <p:nvSpPr>
              <p:cNvPr id="34951" name="Freeform 1184"/>
              <p:cNvSpPr>
                <a:spLocks noChangeAspect="1"/>
              </p:cNvSpPr>
              <p:nvPr/>
            </p:nvSpPr>
            <p:spPr bwMode="auto">
              <a:xfrm>
                <a:off x="4913" y="1856"/>
                <a:ext cx="12" cy="9"/>
              </a:xfrm>
              <a:custGeom>
                <a:avLst/>
                <a:gdLst>
                  <a:gd name="T0" fmla="*/ 4100310 w 8"/>
                  <a:gd name="T1" fmla="*/ 0 h 7"/>
                  <a:gd name="T2" fmla="*/ 5087651 w 8"/>
                  <a:gd name="T3" fmla="*/ 1 h 7"/>
                  <a:gd name="T4" fmla="*/ 2353050 w 8"/>
                  <a:gd name="T5" fmla="*/ 14876 h 7"/>
                  <a:gd name="T6" fmla="*/ 2730878 w 8"/>
                  <a:gd name="T7" fmla="*/ 27361 h 7"/>
                  <a:gd name="T8" fmla="*/ 0 w 8"/>
                  <a:gd name="T9" fmla="*/ 14876 h 7"/>
                  <a:gd name="T10" fmla="*/ 2730878 w 8"/>
                  <a:gd name="T11" fmla="*/ 1 h 7"/>
                  <a:gd name="T12" fmla="*/ 410031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noFill/>
              <a:ln w="38100" cap="rnd">
                <a:solidFill>
                  <a:srgbClr val="FF3300"/>
                </a:solidFill>
                <a:round/>
                <a:headEnd/>
                <a:tailEnd/>
              </a:ln>
            </p:spPr>
            <p:txBody>
              <a:bodyPr/>
              <a:lstStyle/>
              <a:p>
                <a:endParaRPr lang="en-US"/>
              </a:p>
            </p:txBody>
          </p:sp>
          <p:sp>
            <p:nvSpPr>
              <p:cNvPr id="34952" name="Freeform 1185"/>
              <p:cNvSpPr>
                <a:spLocks noChangeAspect="1"/>
              </p:cNvSpPr>
              <p:nvPr/>
            </p:nvSpPr>
            <p:spPr bwMode="auto">
              <a:xfrm>
                <a:off x="5182" y="1459"/>
                <a:ext cx="12" cy="16"/>
              </a:xfrm>
              <a:custGeom>
                <a:avLst/>
                <a:gdLst>
                  <a:gd name="T0" fmla="*/ 48997 w 9"/>
                  <a:gd name="T1" fmla="*/ 1680103 h 11"/>
                  <a:gd name="T2" fmla="*/ 0 w 9"/>
                  <a:gd name="T3" fmla="*/ 2443786 h 11"/>
                  <a:gd name="T4" fmla="*/ 36748 w 9"/>
                  <a:gd name="T5" fmla="*/ 1155071 h 11"/>
                  <a:gd name="T6" fmla="*/ 112639 w 9"/>
                  <a:gd name="T7" fmla="*/ 1 h 11"/>
                  <a:gd name="T8" fmla="*/ 48997 w 9"/>
                  <a:gd name="T9" fmla="*/ 1680103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noFill/>
              <a:ln w="38100" cap="rnd">
                <a:solidFill>
                  <a:srgbClr val="FF3300"/>
                </a:solidFill>
                <a:round/>
                <a:headEnd/>
                <a:tailEnd/>
              </a:ln>
            </p:spPr>
            <p:txBody>
              <a:bodyPr/>
              <a:lstStyle/>
              <a:p>
                <a:endParaRPr lang="en-US"/>
              </a:p>
            </p:txBody>
          </p:sp>
          <p:sp>
            <p:nvSpPr>
              <p:cNvPr id="34953" name="Freeform 1186"/>
              <p:cNvSpPr>
                <a:spLocks noChangeAspect="1"/>
              </p:cNvSpPr>
              <p:nvPr/>
            </p:nvSpPr>
            <p:spPr bwMode="auto">
              <a:xfrm>
                <a:off x="5143" y="1475"/>
                <a:ext cx="28" cy="27"/>
              </a:xfrm>
              <a:custGeom>
                <a:avLst/>
                <a:gdLst>
                  <a:gd name="T0" fmla="*/ 1286152 w 20"/>
                  <a:gd name="T1" fmla="*/ 0 h 20"/>
                  <a:gd name="T2" fmla="*/ 1286152 w 20"/>
                  <a:gd name="T3" fmla="*/ 54562 h 20"/>
                  <a:gd name="T4" fmla="*/ 1037329 w 20"/>
                  <a:gd name="T5" fmla="*/ 54562 h 20"/>
                  <a:gd name="T6" fmla="*/ 676796 w 20"/>
                  <a:gd name="T7" fmla="*/ 207916 h 20"/>
                  <a:gd name="T8" fmla="*/ 483426 w 20"/>
                  <a:gd name="T9" fmla="*/ 218252 h 20"/>
                  <a:gd name="T10" fmla="*/ 1 w 20"/>
                  <a:gd name="T11" fmla="*/ 397764 h 20"/>
                  <a:gd name="T12" fmla="*/ 0 w 20"/>
                  <a:gd name="T13" fmla="*/ 341620 h 20"/>
                  <a:gd name="T14" fmla="*/ 257524 w 20"/>
                  <a:gd name="T15" fmla="*/ 244659 h 20"/>
                  <a:gd name="T16" fmla="*/ 504748 w 20"/>
                  <a:gd name="T17" fmla="*/ 54562 h 20"/>
                  <a:gd name="T18" fmla="*/ 853961 w 20"/>
                  <a:gd name="T19" fmla="*/ 99440 h 20"/>
                  <a:gd name="T20" fmla="*/ 1286152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noFill/>
              <a:ln w="38100" cap="rnd">
                <a:solidFill>
                  <a:srgbClr val="FF3300"/>
                </a:solidFill>
                <a:round/>
                <a:headEnd/>
                <a:tailEnd/>
              </a:ln>
            </p:spPr>
            <p:txBody>
              <a:bodyPr/>
              <a:lstStyle/>
              <a:p>
                <a:endParaRPr lang="en-US"/>
              </a:p>
            </p:txBody>
          </p:sp>
          <p:sp>
            <p:nvSpPr>
              <p:cNvPr id="34954" name="Freeform 1187"/>
              <p:cNvSpPr>
                <a:spLocks noChangeAspect="1"/>
              </p:cNvSpPr>
              <p:nvPr/>
            </p:nvSpPr>
            <p:spPr bwMode="auto">
              <a:xfrm>
                <a:off x="5122" y="1499"/>
                <a:ext cx="17" cy="19"/>
              </a:xfrm>
              <a:custGeom>
                <a:avLst/>
                <a:gdLst>
                  <a:gd name="T0" fmla="*/ 12190839 w 11"/>
                  <a:gd name="T1" fmla="*/ 1 h 13"/>
                  <a:gd name="T2" fmla="*/ 18840378 w 11"/>
                  <a:gd name="T3" fmla="*/ 545481 h 13"/>
                  <a:gd name="T4" fmla="*/ 13763840 w 11"/>
                  <a:gd name="T5" fmla="*/ 1702985 h 13"/>
                  <a:gd name="T6" fmla="*/ 5762720 w 11"/>
                  <a:gd name="T7" fmla="*/ 3637737 h 13"/>
                  <a:gd name="T8" fmla="*/ 0 w 11"/>
                  <a:gd name="T9" fmla="*/ 3008853 h 13"/>
                  <a:gd name="T10" fmla="*/ 10426007 w 11"/>
                  <a:gd name="T11" fmla="*/ 797241 h 13"/>
                  <a:gd name="T12" fmla="*/ 1219083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noFill/>
              <a:ln w="38100" cap="rnd">
                <a:solidFill>
                  <a:srgbClr val="FF3300"/>
                </a:solidFill>
                <a:round/>
                <a:headEnd/>
                <a:tailEnd/>
              </a:ln>
            </p:spPr>
            <p:txBody>
              <a:bodyPr/>
              <a:lstStyle/>
              <a:p>
                <a:endParaRPr lang="en-US"/>
              </a:p>
            </p:txBody>
          </p:sp>
          <p:sp>
            <p:nvSpPr>
              <p:cNvPr id="34955" name="Freeform 1188"/>
              <p:cNvSpPr>
                <a:spLocks noChangeAspect="1"/>
              </p:cNvSpPr>
              <p:nvPr/>
            </p:nvSpPr>
            <p:spPr bwMode="auto">
              <a:xfrm>
                <a:off x="2594" y="1149"/>
                <a:ext cx="124" cy="218"/>
              </a:xfrm>
              <a:custGeom>
                <a:avLst/>
                <a:gdLst>
                  <a:gd name="T0" fmla="*/ 3443632 w 90"/>
                  <a:gd name="T1" fmla="*/ 5471485 h 158"/>
                  <a:gd name="T2" fmla="*/ 2580812 w 90"/>
                  <a:gd name="T3" fmla="*/ 5794779 h 158"/>
                  <a:gd name="T4" fmla="*/ 1791325 w 90"/>
                  <a:gd name="T5" fmla="*/ 5858500 h 158"/>
                  <a:gd name="T6" fmla="*/ 1147874 w 90"/>
                  <a:gd name="T7" fmla="*/ 5966581 h 158"/>
                  <a:gd name="T8" fmla="*/ 438891 w 90"/>
                  <a:gd name="T9" fmla="*/ 6288979 h 158"/>
                  <a:gd name="T10" fmla="*/ 0 w 90"/>
                  <a:gd name="T11" fmla="*/ 6412782 h 158"/>
                  <a:gd name="T12" fmla="*/ 606790 w 90"/>
                  <a:gd name="T13" fmla="*/ 5642012 h 158"/>
                  <a:gd name="T14" fmla="*/ 1270233 w 90"/>
                  <a:gd name="T15" fmla="*/ 5510183 h 158"/>
                  <a:gd name="T16" fmla="*/ 1151853 w 90"/>
                  <a:gd name="T17" fmla="*/ 5405866 h 158"/>
                  <a:gd name="T18" fmla="*/ 711045 w 90"/>
                  <a:gd name="T19" fmla="*/ 5183957 h 158"/>
                  <a:gd name="T20" fmla="*/ 606790 w 90"/>
                  <a:gd name="T21" fmla="*/ 4848625 h 158"/>
                  <a:gd name="T22" fmla="*/ 604694 w 90"/>
                  <a:gd name="T23" fmla="*/ 4327570 h 158"/>
                  <a:gd name="T24" fmla="*/ 1151853 w 90"/>
                  <a:gd name="T25" fmla="*/ 3993621 h 158"/>
                  <a:gd name="T26" fmla="*/ 1420501 w 90"/>
                  <a:gd name="T27" fmla="*/ 3670024 h 158"/>
                  <a:gd name="T28" fmla="*/ 1270233 w 90"/>
                  <a:gd name="T29" fmla="*/ 3419105 h 158"/>
                  <a:gd name="T30" fmla="*/ 1258143 w 90"/>
                  <a:gd name="T31" fmla="*/ 2793208 h 158"/>
                  <a:gd name="T32" fmla="*/ 606790 w 90"/>
                  <a:gd name="T33" fmla="*/ 2894461 h 158"/>
                  <a:gd name="T34" fmla="*/ 543130 w 90"/>
                  <a:gd name="T35" fmla="*/ 2478067 h 158"/>
                  <a:gd name="T36" fmla="*/ 481052 w 90"/>
                  <a:gd name="T37" fmla="*/ 2097820 h 158"/>
                  <a:gd name="T38" fmla="*/ 231206 w 90"/>
                  <a:gd name="T39" fmla="*/ 2146362 h 158"/>
                  <a:gd name="T40" fmla="*/ 286118 w 90"/>
                  <a:gd name="T41" fmla="*/ 1704172 h 158"/>
                  <a:gd name="T42" fmla="*/ 0 w 90"/>
                  <a:gd name="T43" fmla="*/ 1520438 h 158"/>
                  <a:gd name="T44" fmla="*/ 207666 w 90"/>
                  <a:gd name="T45" fmla="*/ 1272204 h 158"/>
                  <a:gd name="T46" fmla="*/ 167811 w 90"/>
                  <a:gd name="T47" fmla="*/ 1078480 h 158"/>
                  <a:gd name="T48" fmla="*/ 121798 w 90"/>
                  <a:gd name="T49" fmla="*/ 738756 h 158"/>
                  <a:gd name="T50" fmla="*/ 286118 w 90"/>
                  <a:gd name="T51" fmla="*/ 454289 h 158"/>
                  <a:gd name="T52" fmla="*/ 481052 w 90"/>
                  <a:gd name="T53" fmla="*/ 297588 h 158"/>
                  <a:gd name="T54" fmla="*/ 748312 w 90"/>
                  <a:gd name="T55" fmla="*/ 125353 h 158"/>
                  <a:gd name="T56" fmla="*/ 1349757 w 90"/>
                  <a:gd name="T57" fmla="*/ 172955 h 158"/>
                  <a:gd name="T58" fmla="*/ 833134 w 90"/>
                  <a:gd name="T59" fmla="*/ 648807 h 158"/>
                  <a:gd name="T60" fmla="*/ 806277 w 90"/>
                  <a:gd name="T61" fmla="*/ 954695 h 158"/>
                  <a:gd name="T62" fmla="*/ 1581515 w 90"/>
                  <a:gd name="T63" fmla="*/ 738756 h 158"/>
                  <a:gd name="T64" fmla="*/ 1873170 w 90"/>
                  <a:gd name="T65" fmla="*/ 1078480 h 158"/>
                  <a:gd name="T66" fmla="*/ 1420501 w 90"/>
                  <a:gd name="T67" fmla="*/ 1704172 h 158"/>
                  <a:gd name="T68" fmla="*/ 1212449 w 90"/>
                  <a:gd name="T69" fmla="*/ 2053103 h 158"/>
                  <a:gd name="T70" fmla="*/ 1791325 w 90"/>
                  <a:gd name="T71" fmla="*/ 2146362 h 158"/>
                  <a:gd name="T72" fmla="*/ 2186528 w 90"/>
                  <a:gd name="T73" fmla="*/ 3005847 h 158"/>
                  <a:gd name="T74" fmla="*/ 2784910 w 90"/>
                  <a:gd name="T75" fmla="*/ 3819452 h 158"/>
                  <a:gd name="T76" fmla="*/ 2938825 w 90"/>
                  <a:gd name="T77" fmla="*/ 4089168 h 158"/>
                  <a:gd name="T78" fmla="*/ 2938825 w 90"/>
                  <a:gd name="T79" fmla="*/ 4392903 h 158"/>
                  <a:gd name="T80" fmla="*/ 3530148 w 90"/>
                  <a:gd name="T81" fmla="*/ 4647797 h 158"/>
                  <a:gd name="T82" fmla="*/ 3290540 w 90"/>
                  <a:gd name="T83" fmla="*/ 5108039 h 158"/>
                  <a:gd name="T84" fmla="*/ 3012550 w 90"/>
                  <a:gd name="T85" fmla="*/ 5317433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noFill/>
              <a:ln w="38100" cap="rnd">
                <a:solidFill>
                  <a:srgbClr val="FF3300"/>
                </a:solidFill>
                <a:round/>
                <a:headEnd/>
                <a:tailEnd/>
              </a:ln>
            </p:spPr>
            <p:txBody>
              <a:bodyPr/>
              <a:lstStyle/>
              <a:p>
                <a:endParaRPr lang="en-US"/>
              </a:p>
            </p:txBody>
          </p:sp>
        </p:grpSp>
        <p:sp>
          <p:nvSpPr>
            <p:cNvPr id="34920" name="Text Box 1191"/>
            <p:cNvSpPr txBox="1">
              <a:spLocks noChangeArrowheads="1"/>
            </p:cNvSpPr>
            <p:nvPr/>
          </p:nvSpPr>
          <p:spPr bwMode="auto">
            <a:xfrm>
              <a:off x="3600" y="3360"/>
              <a:ext cx="848" cy="192"/>
            </a:xfrm>
            <a:prstGeom prst="rect">
              <a:avLst/>
            </a:prstGeom>
            <a:noFill/>
            <a:ln w="9525">
              <a:noFill/>
              <a:miter lim="800000"/>
              <a:headEnd/>
              <a:tailEnd/>
            </a:ln>
          </p:spPr>
          <p:txBody>
            <a:bodyPr wrap="none" anchor="ctr">
              <a:spAutoFit/>
            </a:bodyPr>
            <a:lstStyle/>
            <a:p>
              <a:r>
                <a:rPr lang="en-GB" sz="1400" b="1">
                  <a:solidFill>
                    <a:srgbClr val="FF3300"/>
                  </a:solidFill>
                </a:rPr>
                <a:t>Coastal Risks</a:t>
              </a:r>
            </a:p>
          </p:txBody>
        </p:sp>
      </p:grpSp>
      <p:grpSp>
        <p:nvGrpSpPr>
          <p:cNvPr id="13" name="Group 1192"/>
          <p:cNvGrpSpPr>
            <a:grpSpLocks/>
          </p:cNvGrpSpPr>
          <p:nvPr/>
        </p:nvGrpSpPr>
        <p:grpSpPr bwMode="auto">
          <a:xfrm>
            <a:off x="2181225" y="3060700"/>
            <a:ext cx="6638925" cy="3340100"/>
            <a:chOff x="1374" y="1448"/>
            <a:chExt cx="4182" cy="2104"/>
          </a:xfrm>
        </p:grpSpPr>
        <p:sp>
          <p:nvSpPr>
            <p:cNvPr id="34889" name="Text Box 1195"/>
            <p:cNvSpPr txBox="1">
              <a:spLocks noChangeArrowheads="1"/>
            </p:cNvSpPr>
            <p:nvPr/>
          </p:nvSpPr>
          <p:spPr bwMode="auto">
            <a:xfrm>
              <a:off x="4560" y="3360"/>
              <a:ext cx="996" cy="192"/>
            </a:xfrm>
            <a:prstGeom prst="rect">
              <a:avLst/>
            </a:prstGeom>
            <a:noFill/>
            <a:ln w="9525">
              <a:noFill/>
              <a:miter lim="800000"/>
              <a:headEnd/>
              <a:tailEnd/>
            </a:ln>
          </p:spPr>
          <p:txBody>
            <a:bodyPr wrap="none" anchor="ctr">
              <a:spAutoFit/>
            </a:bodyPr>
            <a:lstStyle/>
            <a:p>
              <a:r>
                <a:rPr lang="en-GB" sz="1400" b="1"/>
                <a:t>Recent Conflicts</a:t>
              </a:r>
            </a:p>
          </p:txBody>
        </p:sp>
        <p:grpSp>
          <p:nvGrpSpPr>
            <p:cNvPr id="34890" name="Group 1196"/>
            <p:cNvGrpSpPr>
              <a:grpSpLocks/>
            </p:cNvGrpSpPr>
            <p:nvPr/>
          </p:nvGrpSpPr>
          <p:grpSpPr bwMode="auto">
            <a:xfrm>
              <a:off x="1374" y="1448"/>
              <a:ext cx="3280" cy="1286"/>
              <a:chOff x="1374" y="1448"/>
              <a:chExt cx="3280" cy="1286"/>
            </a:xfrm>
          </p:grpSpPr>
          <p:sp>
            <p:nvSpPr>
              <p:cNvPr id="34891" name="AutoShape 1197"/>
              <p:cNvSpPr>
                <a:spLocks noChangeArrowheads="1"/>
              </p:cNvSpPr>
              <p:nvPr/>
            </p:nvSpPr>
            <p:spPr bwMode="auto">
              <a:xfrm>
                <a:off x="1623" y="1886"/>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2" name="AutoShape 1198"/>
              <p:cNvSpPr>
                <a:spLocks noChangeArrowheads="1"/>
              </p:cNvSpPr>
              <p:nvPr/>
            </p:nvSpPr>
            <p:spPr bwMode="auto">
              <a:xfrm>
                <a:off x="1374" y="1947"/>
                <a:ext cx="116"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3" name="AutoShape 1199"/>
              <p:cNvSpPr>
                <a:spLocks noChangeArrowheads="1"/>
              </p:cNvSpPr>
              <p:nvPr/>
            </p:nvSpPr>
            <p:spPr bwMode="auto">
              <a:xfrm>
                <a:off x="2427" y="1971"/>
                <a:ext cx="116"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4" name="AutoShape 1200"/>
              <p:cNvSpPr>
                <a:spLocks noChangeArrowheads="1"/>
              </p:cNvSpPr>
              <p:nvPr/>
            </p:nvSpPr>
            <p:spPr bwMode="auto">
              <a:xfrm>
                <a:off x="3024" y="2122"/>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5" name="AutoShape 1201"/>
              <p:cNvSpPr>
                <a:spLocks noChangeArrowheads="1"/>
              </p:cNvSpPr>
              <p:nvPr/>
            </p:nvSpPr>
            <p:spPr bwMode="auto">
              <a:xfrm>
                <a:off x="3105" y="2613"/>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6" name="AutoShape 1202"/>
              <p:cNvSpPr>
                <a:spLocks noChangeArrowheads="1"/>
              </p:cNvSpPr>
              <p:nvPr/>
            </p:nvSpPr>
            <p:spPr bwMode="auto">
              <a:xfrm>
                <a:off x="3263" y="2007"/>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7" name="AutoShape 1203"/>
              <p:cNvSpPr>
                <a:spLocks noChangeArrowheads="1"/>
              </p:cNvSpPr>
              <p:nvPr/>
            </p:nvSpPr>
            <p:spPr bwMode="auto">
              <a:xfrm>
                <a:off x="2908" y="2381"/>
                <a:ext cx="116"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8" name="AutoShape 1204"/>
              <p:cNvSpPr>
                <a:spLocks noChangeArrowheads="1"/>
              </p:cNvSpPr>
              <p:nvPr/>
            </p:nvSpPr>
            <p:spPr bwMode="auto">
              <a:xfrm>
                <a:off x="4006" y="1963"/>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9" name="AutoShape 1205"/>
              <p:cNvSpPr>
                <a:spLocks noChangeArrowheads="1"/>
              </p:cNvSpPr>
              <p:nvPr/>
            </p:nvSpPr>
            <p:spPr bwMode="auto">
              <a:xfrm>
                <a:off x="3127" y="1931"/>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0" name="AutoShape 1206"/>
              <p:cNvSpPr>
                <a:spLocks noChangeArrowheads="1"/>
              </p:cNvSpPr>
              <p:nvPr/>
            </p:nvSpPr>
            <p:spPr bwMode="auto">
              <a:xfrm>
                <a:off x="1545" y="2057"/>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1" name="AutoShape 1207"/>
              <p:cNvSpPr>
                <a:spLocks noChangeArrowheads="1"/>
              </p:cNvSpPr>
              <p:nvPr/>
            </p:nvSpPr>
            <p:spPr bwMode="auto">
              <a:xfrm>
                <a:off x="1563" y="2266"/>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2" name="AutoShape 1208"/>
              <p:cNvSpPr>
                <a:spLocks noChangeArrowheads="1"/>
              </p:cNvSpPr>
              <p:nvPr/>
            </p:nvSpPr>
            <p:spPr bwMode="auto">
              <a:xfrm>
                <a:off x="3115" y="1596"/>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3" name="AutoShape 1209"/>
              <p:cNvSpPr>
                <a:spLocks noChangeArrowheads="1"/>
              </p:cNvSpPr>
              <p:nvPr/>
            </p:nvSpPr>
            <p:spPr bwMode="auto">
              <a:xfrm>
                <a:off x="4538" y="2194"/>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4" name="AutoShape 1210"/>
              <p:cNvSpPr>
                <a:spLocks noChangeArrowheads="1"/>
              </p:cNvSpPr>
              <p:nvPr/>
            </p:nvSpPr>
            <p:spPr bwMode="auto">
              <a:xfrm>
                <a:off x="3276" y="1621"/>
                <a:ext cx="116"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5" name="AutoShape 1211"/>
              <p:cNvSpPr>
                <a:spLocks noChangeArrowheads="1"/>
              </p:cNvSpPr>
              <p:nvPr/>
            </p:nvSpPr>
            <p:spPr bwMode="auto">
              <a:xfrm>
                <a:off x="3787" y="1759"/>
                <a:ext cx="115"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6" name="AutoShape 1212"/>
              <p:cNvSpPr>
                <a:spLocks noChangeArrowheads="1"/>
              </p:cNvSpPr>
              <p:nvPr/>
            </p:nvSpPr>
            <p:spPr bwMode="auto">
              <a:xfrm>
                <a:off x="4062" y="1936"/>
                <a:ext cx="115"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7" name="AutoShape 1213"/>
              <p:cNvSpPr>
                <a:spLocks noChangeArrowheads="1"/>
              </p:cNvSpPr>
              <p:nvPr/>
            </p:nvSpPr>
            <p:spPr bwMode="auto">
              <a:xfrm>
                <a:off x="3231" y="1505"/>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8" name="AutoShape 1214"/>
              <p:cNvSpPr>
                <a:spLocks noChangeArrowheads="1"/>
              </p:cNvSpPr>
              <p:nvPr/>
            </p:nvSpPr>
            <p:spPr bwMode="auto">
              <a:xfrm>
                <a:off x="3649" y="1689"/>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9" name="AutoShape 1215"/>
              <p:cNvSpPr>
                <a:spLocks noChangeArrowheads="1"/>
              </p:cNvSpPr>
              <p:nvPr/>
            </p:nvSpPr>
            <p:spPr bwMode="auto">
              <a:xfrm>
                <a:off x="2717" y="1628"/>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0" name="AutoShape 1216"/>
              <p:cNvSpPr>
                <a:spLocks noChangeArrowheads="1"/>
              </p:cNvSpPr>
              <p:nvPr/>
            </p:nvSpPr>
            <p:spPr bwMode="auto">
              <a:xfrm>
                <a:off x="2965" y="1946"/>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1" name="AutoShape 1217"/>
              <p:cNvSpPr>
                <a:spLocks noChangeArrowheads="1"/>
              </p:cNvSpPr>
              <p:nvPr/>
            </p:nvSpPr>
            <p:spPr bwMode="auto">
              <a:xfrm>
                <a:off x="2840" y="2124"/>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2" name="AutoShape 1218"/>
              <p:cNvSpPr>
                <a:spLocks noChangeArrowheads="1"/>
              </p:cNvSpPr>
              <p:nvPr/>
            </p:nvSpPr>
            <p:spPr bwMode="auto">
              <a:xfrm>
                <a:off x="3165" y="2179"/>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3" name="AutoShape 1219"/>
              <p:cNvSpPr>
                <a:spLocks noChangeArrowheads="1"/>
              </p:cNvSpPr>
              <p:nvPr/>
            </p:nvSpPr>
            <p:spPr bwMode="auto">
              <a:xfrm>
                <a:off x="3392" y="2069"/>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4" name="AutoShape 1220"/>
              <p:cNvSpPr>
                <a:spLocks noChangeArrowheads="1"/>
              </p:cNvSpPr>
              <p:nvPr/>
            </p:nvSpPr>
            <p:spPr bwMode="auto">
              <a:xfrm>
                <a:off x="3427" y="1635"/>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5" name="AutoShape 1221"/>
              <p:cNvSpPr>
                <a:spLocks noChangeArrowheads="1"/>
              </p:cNvSpPr>
              <p:nvPr/>
            </p:nvSpPr>
            <p:spPr bwMode="auto">
              <a:xfrm>
                <a:off x="4516" y="1448"/>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6" name="AutoShape 1222"/>
              <p:cNvSpPr>
                <a:spLocks noChangeArrowheads="1"/>
              </p:cNvSpPr>
              <p:nvPr/>
            </p:nvSpPr>
            <p:spPr bwMode="auto">
              <a:xfrm>
                <a:off x="3634" y="1559"/>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7" name="AutoShape 1223"/>
              <p:cNvSpPr>
                <a:spLocks noChangeArrowheads="1"/>
              </p:cNvSpPr>
              <p:nvPr/>
            </p:nvSpPr>
            <p:spPr bwMode="auto">
              <a:xfrm>
                <a:off x="3903" y="1690"/>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8" name="AutoShape 1224"/>
              <p:cNvSpPr>
                <a:spLocks noChangeArrowheads="1"/>
              </p:cNvSpPr>
              <p:nvPr/>
            </p:nvSpPr>
            <p:spPr bwMode="auto">
              <a:xfrm>
                <a:off x="3861" y="2055"/>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grpSp>
      </p:grpSp>
      <p:sp>
        <p:nvSpPr>
          <p:cNvPr id="34888" name="Slide Number Placeholder 1224"/>
          <p:cNvSpPr>
            <a:spLocks noGrp="1"/>
          </p:cNvSpPr>
          <p:nvPr>
            <p:ph type="sldNum" sz="quarter" idx="12"/>
          </p:nvPr>
        </p:nvSpPr>
        <p:spPr>
          <a:xfrm>
            <a:off x="8382000" y="7067550"/>
            <a:ext cx="5334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29D254B9-E182-4FE5-87B7-958938434E20}" type="slidenum">
              <a:rPr lang="en-GB" sz="1400" smtClean="0">
                <a:solidFill>
                  <a:schemeClr val="tx1"/>
                </a:solidFill>
                <a:ea typeface="ＭＳ Ｐゴシック" pitchFamily="34" charset="-128"/>
              </a:rPr>
              <a:pPr eaLnBrk="1" hangingPunct="1">
                <a:defRPr/>
              </a:pPr>
              <a:t>28</a:t>
            </a:fld>
            <a:endParaRPr lang="en-GB" sz="1400" smtClean="0">
              <a:solidFill>
                <a:schemeClr val="tx1"/>
              </a:solidFill>
              <a:ea typeface="ＭＳ Ｐゴシック" pitchFamily="34" charset="-128"/>
            </a:endParaRPr>
          </a:p>
        </p:txBody>
      </p:sp>
      <p:sp>
        <p:nvSpPr>
          <p:cNvPr id="1215"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Human development  argument </a:t>
            </a:r>
            <a:endParaRPr lang="en-US" sz="1800" kern="0" dirty="0">
              <a:solidFill>
                <a:schemeClr val="bg1"/>
              </a:solidFill>
            </a:endParaRPr>
          </a:p>
        </p:txBody>
      </p:sp>
    </p:spTree>
    <p:extLst>
      <p:ext uri="{BB962C8B-B14F-4D97-AF65-F5344CB8AC3E}">
        <p14:creationId xmlns="" xmlns:p14="http://schemas.microsoft.com/office/powerpoint/2010/main" val="480364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pic>
        <p:nvPicPr>
          <p:cNvPr id="35842" name="Picture 1" descr="firewood collecting.jpg"/>
          <p:cNvPicPr>
            <a:picLocks noChangeAspect="1"/>
          </p:cNvPicPr>
          <p:nvPr/>
        </p:nvPicPr>
        <p:blipFill>
          <a:blip r:embed="rId3" cstate="print"/>
          <a:srcRect/>
          <a:stretch>
            <a:fillRect/>
          </a:stretch>
        </p:blipFill>
        <p:spPr bwMode="auto">
          <a:xfrm>
            <a:off x="0" y="990600"/>
            <a:ext cx="9169400" cy="5867400"/>
          </a:xfrm>
          <a:prstGeom prst="rect">
            <a:avLst/>
          </a:prstGeom>
          <a:noFill/>
          <a:ln w="9525">
            <a:noFill/>
            <a:miter lim="800000"/>
            <a:headEnd/>
            <a:tailEnd/>
          </a:ln>
        </p:spPr>
      </p:pic>
      <p:sp>
        <p:nvSpPr>
          <p:cNvPr id="35843" name="TextBox 2"/>
          <p:cNvSpPr txBox="1">
            <a:spLocks noChangeArrowheads="1"/>
          </p:cNvSpPr>
          <p:nvPr/>
        </p:nvSpPr>
        <p:spPr bwMode="auto">
          <a:xfrm>
            <a:off x="826740" y="6305550"/>
            <a:ext cx="5905500" cy="400050"/>
          </a:xfrm>
          <a:prstGeom prst="rect">
            <a:avLst/>
          </a:prstGeom>
          <a:noFill/>
          <a:ln w="9525">
            <a:noFill/>
            <a:miter lim="800000"/>
            <a:headEnd/>
            <a:tailEnd/>
          </a:ln>
        </p:spPr>
        <p:txBody>
          <a:bodyPr wrap="none">
            <a:spAutoFit/>
          </a:bodyPr>
          <a:lstStyle/>
          <a:p>
            <a:r>
              <a:rPr lang="da-DK" sz="1000" dirty="0"/>
              <a:t>Source: oxfam America </a:t>
            </a:r>
          </a:p>
          <a:p>
            <a:r>
              <a:rPr lang="da-DK" sz="1000" dirty="0"/>
              <a:t>http://inhabitat.com/research-shows-climate-change-disproportionately-affects-women/</a:t>
            </a:r>
            <a:endParaRPr lang="en-US" sz="1000" dirty="0"/>
          </a:p>
        </p:txBody>
      </p:sp>
      <p:sp>
        <p:nvSpPr>
          <p:cNvPr id="5" name="Rectangle 2"/>
          <p:cNvSpPr txBox="1">
            <a:spLocks noChangeArrowheads="1"/>
          </p:cNvSpPr>
          <p:nvPr/>
        </p:nvSpPr>
        <p:spPr>
          <a:xfrm>
            <a:off x="838200" y="5124271"/>
            <a:ext cx="7089775" cy="1015663"/>
          </a:xfrm>
          <a:prstGeom prst="rect">
            <a:avLst/>
          </a:prstGeom>
          <a:ln/>
        </p:spPr>
        <p:txBody>
          <a:bodyPr>
            <a:spAutoFit/>
          </a:bodyPr>
          <a:lstStyle/>
          <a:p>
            <a:pPr marL="1588">
              <a:defRPr/>
            </a:pPr>
            <a:r>
              <a:rPr lang="en-GB" sz="3000" b="1" dirty="0">
                <a:solidFill>
                  <a:schemeClr val="bg1"/>
                </a:solidFill>
                <a:latin typeface="+mj-lt"/>
                <a:ea typeface="ＭＳ Ｐゴシック" charset="-128"/>
                <a:cs typeface="+mn-cs"/>
              </a:rPr>
              <a:t>Environment, climate change, </a:t>
            </a:r>
          </a:p>
          <a:p>
            <a:pPr marL="1588">
              <a:defRPr/>
            </a:pPr>
            <a:r>
              <a:rPr lang="en-GB" sz="3000" b="1" dirty="0">
                <a:solidFill>
                  <a:schemeClr val="bg1"/>
                </a:solidFill>
                <a:latin typeface="+mj-lt"/>
                <a:ea typeface="ＭＳ Ｐゴシック" charset="-128"/>
                <a:cs typeface="+mn-cs"/>
              </a:rPr>
              <a:t>poverty and gender</a:t>
            </a:r>
          </a:p>
        </p:txBody>
      </p:sp>
      <p:sp>
        <p:nvSpPr>
          <p:cNvPr id="35845"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A42EE15A-398D-470D-B221-8B59F58E7EF0}" type="slidenum">
              <a:rPr lang="en-GB" sz="1400" smtClean="0">
                <a:solidFill>
                  <a:schemeClr val="tx1"/>
                </a:solidFill>
                <a:ea typeface="ＭＳ Ｐゴシック" pitchFamily="34" charset="-128"/>
              </a:rPr>
              <a:pPr eaLnBrk="1" hangingPunct="1">
                <a:defRPr/>
              </a:pPr>
              <a:t>29</a:t>
            </a:fld>
            <a:endParaRPr lang="en-GB" sz="1400" dirty="0" smtClean="0">
              <a:solidFill>
                <a:schemeClr val="tx1"/>
              </a:solidFill>
              <a:ea typeface="ＭＳ Ｐゴシック" pitchFamily="34" charset="-128"/>
            </a:endParaRPr>
          </a:p>
        </p:txBody>
      </p:sp>
      <p:sp>
        <p:nvSpPr>
          <p:cNvPr id="35846" name="Pentagon 6">
            <a:hlinkClick r:id="rId4" action="ppaction://hlinksldjump"/>
          </p:cNvPr>
          <p:cNvSpPr>
            <a:spLocks noChangeArrowheads="1"/>
          </p:cNvSpPr>
          <p:nvPr/>
        </p:nvSpPr>
        <p:spPr bwMode="auto">
          <a:xfrm>
            <a:off x="7051675" y="6308725"/>
            <a:ext cx="720725" cy="279400"/>
          </a:xfrm>
          <a:prstGeom prst="homePlate">
            <a:avLst>
              <a:gd name="adj" fmla="val 50003"/>
            </a:avLst>
          </a:prstGeom>
          <a:solidFill>
            <a:srgbClr val="103C72"/>
          </a:solidFill>
          <a:ln w="9525" algn="ctr">
            <a:noFill/>
            <a:round/>
            <a:headEnd/>
            <a:tailEnd/>
          </a:ln>
        </p:spPr>
        <p:txBody>
          <a:bodyPr lIns="90000" tIns="46800" rIns="90000" bIns="46800" anchor="ctr">
            <a:spAutoFit/>
          </a:bodyPr>
          <a:lstStyle/>
          <a:p>
            <a:r>
              <a:rPr lang="da-DK"/>
              <a:t>more</a:t>
            </a:r>
            <a:endParaRPr lang="en-US"/>
          </a:p>
        </p:txBody>
      </p:sp>
      <p:sp>
        <p:nvSpPr>
          <p:cNvPr id="7"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Human development  argument </a:t>
            </a:r>
            <a:endParaRPr lang="en-US" sz="1800" kern="0" dirty="0">
              <a:solidFill>
                <a:schemeClr val="bg1"/>
              </a:solidFill>
            </a:endParaRPr>
          </a:p>
        </p:txBody>
      </p:sp>
      <p:sp>
        <p:nvSpPr>
          <p:cNvPr id="8" name="Rectangle 2"/>
          <p:cNvSpPr txBox="1">
            <a:spLocks noChangeArrowheads="1"/>
          </p:cNvSpPr>
          <p:nvPr/>
        </p:nvSpPr>
        <p:spPr>
          <a:xfrm>
            <a:off x="685800" y="990600"/>
            <a:ext cx="7089775" cy="1015663"/>
          </a:xfrm>
          <a:prstGeom prst="rect">
            <a:avLst/>
          </a:prstGeom>
          <a:ln/>
        </p:spPr>
        <p:txBody>
          <a:bodyPr>
            <a:spAutoFit/>
          </a:bodyPr>
          <a:lstStyle/>
          <a:p>
            <a:pPr marL="1588">
              <a:defRPr/>
            </a:pPr>
            <a:r>
              <a:rPr lang="en-GB" sz="3000" b="1" dirty="0" smtClean="0">
                <a:latin typeface="+mj-lt"/>
                <a:ea typeface="ＭＳ Ｐゴシック" charset="-128"/>
                <a:cs typeface="+mn-cs"/>
              </a:rPr>
              <a:t>Gender </a:t>
            </a:r>
          </a:p>
          <a:p>
            <a:pPr marL="1588">
              <a:defRPr/>
            </a:pPr>
            <a:r>
              <a:rPr lang="en-GB" sz="3000" b="1" dirty="0" smtClean="0">
                <a:latin typeface="+mj-lt"/>
                <a:ea typeface="ＭＳ Ｐゴシック" charset="-128"/>
                <a:cs typeface="+mn-cs"/>
              </a:rPr>
              <a:t>dimension</a:t>
            </a:r>
          </a:p>
        </p:txBody>
      </p:sp>
    </p:spTree>
    <p:extLst>
      <p:ext uri="{BB962C8B-B14F-4D97-AF65-F5344CB8AC3E}">
        <p14:creationId xmlns="" xmlns:p14="http://schemas.microsoft.com/office/powerpoint/2010/main" val="1192799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293740" y="1735980"/>
            <a:ext cx="5030788" cy="5005388"/>
          </a:xfrm>
          <a:prstGeom prst="rect">
            <a:avLst/>
          </a:prstGeom>
          <a:noFill/>
          <a:ln w="9525" algn="ctr">
            <a:noFill/>
            <a:miter lim="800000"/>
            <a:headEnd/>
            <a:tailEnd/>
          </a:ln>
        </p:spPr>
      </p:pic>
      <p:sp>
        <p:nvSpPr>
          <p:cNvPr id="7172" name="Slide Number Placeholder 2"/>
          <p:cNvSpPr>
            <a:spLocks noGrp="1"/>
          </p:cNvSpPr>
          <p:nvPr>
            <p:ph type="sldNum" sz="quarter" idx="12"/>
          </p:nvPr>
        </p:nvSpPr>
        <p:spPr>
          <a:xfrm>
            <a:off x="8153400" y="6381750"/>
            <a:ext cx="75565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72739244-5475-4931-91CF-731FF7017E54}" type="slidenum">
              <a:rPr lang="en-GB" sz="1400" smtClean="0">
                <a:solidFill>
                  <a:schemeClr val="tx1"/>
                </a:solidFill>
                <a:latin typeface="Arial" pitchFamily="34" charset="0"/>
              </a:rPr>
              <a:pPr eaLnBrk="1" hangingPunct="1">
                <a:defRPr/>
              </a:pPr>
              <a:t>3</a:t>
            </a:fld>
            <a:endParaRPr lang="en-GB" sz="1400" smtClean="0">
              <a:solidFill>
                <a:schemeClr val="tx1"/>
              </a:solidFill>
              <a:latin typeface="Arial" pitchFamily="34" charset="0"/>
            </a:endParaRPr>
          </a:p>
        </p:txBody>
      </p:sp>
      <p:sp>
        <p:nvSpPr>
          <p:cNvPr id="7173" name="TextBox 4"/>
          <p:cNvSpPr txBox="1">
            <a:spLocks noChangeArrowheads="1"/>
          </p:cNvSpPr>
          <p:nvPr/>
        </p:nvSpPr>
        <p:spPr bwMode="auto">
          <a:xfrm>
            <a:off x="683569" y="2471738"/>
            <a:ext cx="3230591" cy="2862322"/>
          </a:xfrm>
          <a:prstGeom prst="rect">
            <a:avLst/>
          </a:prstGeom>
          <a:noFill/>
          <a:ln w="9525">
            <a:noFill/>
            <a:miter lim="800000"/>
            <a:headEnd/>
            <a:tailEnd/>
          </a:ln>
        </p:spPr>
        <p:txBody>
          <a:bodyPr wrap="square">
            <a:spAutoFit/>
          </a:bodyPr>
          <a:lstStyle/>
          <a:p>
            <a:r>
              <a:rPr lang="da-DK" sz="1800" dirty="0"/>
              <a:t>Too many are living below the social foundation</a:t>
            </a:r>
          </a:p>
          <a:p>
            <a:endParaRPr lang="da-DK" sz="1800" dirty="0"/>
          </a:p>
          <a:p>
            <a:r>
              <a:rPr lang="da-DK" sz="1800" dirty="0"/>
              <a:t>Increasing numbers are living beyond the environmental ceiling (the planetry boundaries)</a:t>
            </a:r>
          </a:p>
          <a:p>
            <a:endParaRPr lang="da-DK" sz="1800" dirty="0"/>
          </a:p>
          <a:p>
            <a:r>
              <a:rPr lang="da-DK" sz="1800" dirty="0"/>
              <a:t>Keeping within the doughnut</a:t>
            </a:r>
            <a:endParaRPr lang="en-US" sz="1800" dirty="0"/>
          </a:p>
        </p:txBody>
      </p:sp>
      <p:sp>
        <p:nvSpPr>
          <p:cNvPr id="7174" name="TextBox 5"/>
          <p:cNvSpPr txBox="1">
            <a:spLocks noChangeArrowheads="1"/>
          </p:cNvSpPr>
          <p:nvPr/>
        </p:nvSpPr>
        <p:spPr bwMode="auto">
          <a:xfrm>
            <a:off x="683569" y="6400800"/>
            <a:ext cx="7912744" cy="461665"/>
          </a:xfrm>
          <a:prstGeom prst="rect">
            <a:avLst/>
          </a:prstGeom>
          <a:solidFill>
            <a:schemeClr val="bg1"/>
          </a:solidFill>
          <a:ln w="9525">
            <a:noFill/>
            <a:miter lim="800000"/>
            <a:headEnd/>
            <a:tailEnd/>
          </a:ln>
        </p:spPr>
        <p:txBody>
          <a:bodyPr wrap="square">
            <a:spAutoFit/>
          </a:bodyPr>
          <a:lstStyle/>
          <a:p>
            <a:r>
              <a:rPr lang="da-DK" dirty="0"/>
              <a:t>Source Oxfam: Kate Raworth </a:t>
            </a:r>
          </a:p>
          <a:p>
            <a:r>
              <a:rPr lang="da-DK" dirty="0"/>
              <a:t>http://</a:t>
            </a:r>
            <a:r>
              <a:rPr lang="da-DK" dirty="0" smtClean="0"/>
              <a:t>www.oxfam.org</a:t>
            </a:r>
            <a:endParaRPr lang="en-US" dirty="0"/>
          </a:p>
        </p:txBody>
      </p:sp>
      <p:sp>
        <p:nvSpPr>
          <p:cNvPr id="7" name="Rectangle 6"/>
          <p:cNvSpPr/>
          <p:nvPr/>
        </p:nvSpPr>
        <p:spPr>
          <a:xfrm>
            <a:off x="684999" y="1268760"/>
            <a:ext cx="3959009" cy="5078313"/>
          </a:xfrm>
          <a:prstGeom prst="rect">
            <a:avLst/>
          </a:prstGeom>
          <a:solidFill>
            <a:schemeClr val="accent5"/>
          </a:solidFill>
        </p:spPr>
        <p:txBody>
          <a:bodyPr wrap="square">
            <a:spAutoFit/>
          </a:bodyPr>
          <a:lstStyle/>
          <a:p>
            <a:pPr marL="177800" indent="-177800">
              <a:defRPr/>
            </a:pPr>
            <a:r>
              <a:rPr lang="da-DK" sz="1600" b="1" dirty="0">
                <a:cs typeface="+mn-cs"/>
              </a:rPr>
              <a:t>Social foundation facts</a:t>
            </a:r>
            <a:endParaRPr lang="en-US" sz="1600" b="1" dirty="0">
              <a:cs typeface="+mn-cs"/>
            </a:endParaRPr>
          </a:p>
          <a:p>
            <a:pPr marL="177800" indent="-177800">
              <a:buFont typeface="Arial" pitchFamily="34" charset="0"/>
              <a:buChar char="•"/>
              <a:defRPr/>
            </a:pPr>
            <a:r>
              <a:rPr lang="en-US" sz="1600" u="sng" dirty="0">
                <a:cs typeface="+mn-cs"/>
              </a:rPr>
              <a:t>Food: </a:t>
            </a:r>
            <a:r>
              <a:rPr lang="en-US" sz="1600" dirty="0">
                <a:cs typeface="+mn-cs"/>
              </a:rPr>
              <a:t>Providing the additional calories needed by the 13% facing hunger requires 1% greater global food supply.</a:t>
            </a:r>
          </a:p>
          <a:p>
            <a:pPr marL="177800" indent="-177800">
              <a:buFont typeface="Arial" pitchFamily="34" charset="0"/>
              <a:buChar char="•"/>
              <a:defRPr/>
            </a:pPr>
            <a:r>
              <a:rPr lang="en-US" sz="1600" u="sng" dirty="0">
                <a:cs typeface="+mn-cs"/>
              </a:rPr>
              <a:t>Income</a:t>
            </a:r>
            <a:r>
              <a:rPr lang="en-US" sz="1600" dirty="0">
                <a:cs typeface="+mn-cs"/>
              </a:rPr>
              <a:t>: Ending income poverty for the 21 % on less than $1.25 a day requires 0.2%  greater global income.</a:t>
            </a:r>
          </a:p>
          <a:p>
            <a:pPr marL="177800" indent="-177800">
              <a:buFont typeface="Arial" pitchFamily="34" charset="0"/>
              <a:buChar char="•"/>
              <a:defRPr/>
            </a:pPr>
            <a:endParaRPr lang="en-US" sz="2000" dirty="0">
              <a:cs typeface="+mn-cs"/>
            </a:endParaRPr>
          </a:p>
          <a:p>
            <a:pPr>
              <a:defRPr/>
            </a:pPr>
            <a:r>
              <a:rPr lang="en-US" sz="1600" b="1" dirty="0">
                <a:cs typeface="+mn-cs"/>
              </a:rPr>
              <a:t>Environmental ceiling facts</a:t>
            </a:r>
          </a:p>
          <a:p>
            <a:pPr marL="177800" indent="-177800">
              <a:buFont typeface="Arial" pitchFamily="34" charset="0"/>
              <a:buChar char="•"/>
              <a:defRPr/>
            </a:pPr>
            <a:r>
              <a:rPr lang="en-US" sz="1600" u="sng" dirty="0">
                <a:cs typeface="+mn-cs"/>
              </a:rPr>
              <a:t>Carbon</a:t>
            </a:r>
            <a:r>
              <a:rPr lang="en-US" sz="1600" dirty="0">
                <a:cs typeface="+mn-cs"/>
              </a:rPr>
              <a:t>: 50 %of global carbon emissions generated by 11%;</a:t>
            </a:r>
          </a:p>
          <a:p>
            <a:pPr marL="177800" indent="-177800">
              <a:buFont typeface="Arial" pitchFamily="34" charset="0"/>
              <a:buChar char="•"/>
              <a:defRPr/>
            </a:pPr>
            <a:r>
              <a:rPr lang="en-US" sz="1600" u="sng" dirty="0">
                <a:cs typeface="+mn-cs"/>
              </a:rPr>
              <a:t>Income</a:t>
            </a:r>
            <a:r>
              <a:rPr lang="en-US" sz="1600" dirty="0">
                <a:cs typeface="+mn-cs"/>
              </a:rPr>
              <a:t>: 57% of global income for  top 10% </a:t>
            </a:r>
          </a:p>
          <a:p>
            <a:pPr marL="177800" indent="-177800">
              <a:buFont typeface="Arial" pitchFamily="34" charset="0"/>
              <a:buChar char="•"/>
              <a:defRPr/>
            </a:pPr>
            <a:r>
              <a:rPr lang="en-US" sz="1600" u="sng" dirty="0">
                <a:cs typeface="+mn-cs"/>
              </a:rPr>
              <a:t>Nitrogen</a:t>
            </a:r>
            <a:r>
              <a:rPr lang="en-US" sz="1600" dirty="0">
                <a:cs typeface="+mn-cs"/>
              </a:rPr>
              <a:t>: 33% of the world’s sustainable nitrogen budget is used to produce meat for people in the EU – just 7 per cent of the world’s population.</a:t>
            </a:r>
          </a:p>
        </p:txBody>
      </p:sp>
      <p:sp>
        <p:nvSpPr>
          <p:cNvPr id="8" name="Title 1"/>
          <p:cNvSpPr>
            <a:spLocks noGrp="1"/>
          </p:cNvSpPr>
          <p:nvPr>
            <p:ph type="title"/>
          </p:nvPr>
        </p:nvSpPr>
        <p:spPr>
          <a:xfrm>
            <a:off x="4644008" y="1219200"/>
            <a:ext cx="4499992" cy="461665"/>
          </a:xfrm>
        </p:spPr>
        <p:txBody>
          <a:bodyPr wrap="square">
            <a:spAutoFit/>
          </a:bodyPr>
          <a:lstStyle/>
          <a:p>
            <a:pPr algn="r"/>
            <a:r>
              <a:rPr lang="da-DK" sz="2400" dirty="0" smtClean="0"/>
              <a:t>Physical and social limits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85812" y="1265872"/>
            <a:ext cx="8078663" cy="1477328"/>
          </a:xfrm>
        </p:spPr>
        <p:txBody>
          <a:bodyPr wrap="square">
            <a:spAutoFit/>
          </a:bodyPr>
          <a:lstStyle/>
          <a:p>
            <a:pPr marL="0" indent="0" eaLnBrk="1" hangingPunct="1"/>
            <a:r>
              <a:rPr lang="en-GB" dirty="0" smtClean="0">
                <a:ea typeface="ＭＳ Ｐゴシック" pitchFamily="34" charset="-128"/>
              </a:rPr>
              <a:t>The economic case for a sustainable management of resources – an example</a:t>
            </a:r>
            <a:endParaRPr lang="en-GB" dirty="0" smtClean="0">
              <a:solidFill>
                <a:srgbClr val="FF0000"/>
              </a:solidFill>
              <a:ea typeface="ＭＳ Ｐゴシック" pitchFamily="34" charset="-128"/>
            </a:endParaRPr>
          </a:p>
        </p:txBody>
      </p:sp>
      <p:sp>
        <p:nvSpPr>
          <p:cNvPr id="307204" name="Text Box 4"/>
          <p:cNvSpPr txBox="1">
            <a:spLocks noChangeArrowheads="1"/>
          </p:cNvSpPr>
          <p:nvPr/>
        </p:nvSpPr>
        <p:spPr bwMode="auto">
          <a:xfrm>
            <a:off x="785813" y="6091238"/>
            <a:ext cx="7775575" cy="461962"/>
          </a:xfrm>
          <a:prstGeom prst="rect">
            <a:avLst/>
          </a:prstGeom>
          <a:noFill/>
          <a:ln w="9525">
            <a:noFill/>
            <a:miter lim="800000"/>
            <a:headEnd/>
            <a:tailEnd/>
          </a:ln>
        </p:spPr>
        <p:txBody>
          <a:bodyPr>
            <a:spAutoFit/>
          </a:bodyPr>
          <a:lstStyle/>
          <a:p>
            <a:pPr>
              <a:spcBef>
                <a:spcPct val="50000"/>
              </a:spcBef>
            </a:pPr>
            <a:r>
              <a:rPr lang="en-US" b="1" dirty="0"/>
              <a:t>Source: </a:t>
            </a:r>
            <a:r>
              <a:rPr lang="en-US" b="1" dirty="0" err="1"/>
              <a:t>Sathirathai</a:t>
            </a:r>
            <a:r>
              <a:rPr lang="en-US" b="1" dirty="0"/>
              <a:t>, S. and E. </a:t>
            </a:r>
            <a:r>
              <a:rPr lang="en-US" b="1" dirty="0" err="1"/>
              <a:t>Barbier</a:t>
            </a:r>
            <a:r>
              <a:rPr lang="en-US" b="1" dirty="0"/>
              <a:t> (2001)</a:t>
            </a:r>
            <a:r>
              <a:rPr lang="en-US" b="1" i="1" dirty="0"/>
              <a:t>Valuing mangrove conservation in Southern Thailand</a:t>
            </a:r>
            <a:r>
              <a:rPr lang="en-US" b="1" dirty="0"/>
              <a:t>, Contemporary Economic Policy 19 (2): 109-122</a:t>
            </a:r>
            <a:endParaRPr lang="fr-FR" b="1" dirty="0"/>
          </a:p>
        </p:txBody>
      </p:sp>
      <p:sp>
        <p:nvSpPr>
          <p:cNvPr id="13317" name="Espace réservé du numéro de diapositive 6"/>
          <p:cNvSpPr>
            <a:spLocks noGrp="1"/>
          </p:cNvSpPr>
          <p:nvPr>
            <p:ph type="sldNum" sz="quarter" idx="12"/>
          </p:nvPr>
        </p:nvSpPr>
        <p:spPr>
          <a:xfrm>
            <a:off x="68580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5EB94F3-E314-4ED5-AFF5-2930744C8008}" type="slidenum">
              <a:rPr lang="en-GB" sz="1400" smtClean="0">
                <a:solidFill>
                  <a:schemeClr val="tx1"/>
                </a:solidFill>
                <a:ea typeface="ＭＳ Ｐゴシック" pitchFamily="34" charset="-128"/>
              </a:rPr>
              <a:pPr eaLnBrk="1" hangingPunct="1">
                <a:defRPr/>
              </a:pPr>
              <a:t>30</a:t>
            </a:fld>
            <a:endParaRPr lang="en-GB" sz="1400" dirty="0" smtClean="0">
              <a:solidFill>
                <a:schemeClr val="tx1"/>
              </a:solidFill>
              <a:ea typeface="ＭＳ Ｐゴシック" pitchFamily="34" charset="-128"/>
            </a:endParaRPr>
          </a:p>
        </p:txBody>
      </p:sp>
      <p:sp>
        <p:nvSpPr>
          <p:cNvPr id="6" name="Title 1"/>
          <p:cNvSpPr txBox="1">
            <a:spLocks/>
          </p:cNvSpPr>
          <p:nvPr/>
        </p:nvSpPr>
        <p:spPr bwMode="auto">
          <a:xfrm rot="16200000">
            <a:off x="-2637417" y="3564398"/>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
        <p:nvSpPr>
          <p:cNvPr id="7" name="TextBox 6"/>
          <p:cNvSpPr txBox="1"/>
          <p:nvPr/>
        </p:nvSpPr>
        <p:spPr>
          <a:xfrm>
            <a:off x="853008" y="2896612"/>
            <a:ext cx="7751440" cy="2769989"/>
          </a:xfrm>
          <a:prstGeom prst="rect">
            <a:avLst/>
          </a:prstGeom>
          <a:noFill/>
        </p:spPr>
        <p:txBody>
          <a:bodyPr wrap="square" rtlCol="0">
            <a:spAutoFit/>
          </a:bodyPr>
          <a:lstStyle/>
          <a:p>
            <a:pPr>
              <a:spcBef>
                <a:spcPts val="600"/>
              </a:spcBef>
              <a:spcAft>
                <a:spcPts val="600"/>
              </a:spcAft>
              <a:buFontTx/>
              <a:buNone/>
            </a:pPr>
            <a:r>
              <a:rPr lang="en-GB" sz="1800" b="1" dirty="0" smtClean="0">
                <a:ea typeface="ＭＳ Ｐゴシック" pitchFamily="34" charset="-128"/>
              </a:rPr>
              <a:t>Case study</a:t>
            </a:r>
            <a:r>
              <a:rPr lang="en-GB" sz="1800" dirty="0" smtClean="0">
                <a:ea typeface="ＭＳ Ｐゴシック" pitchFamily="34" charset="-128"/>
              </a:rPr>
              <a:t>: conversion of a mangrove into an intensive shrimp farming area (Thailand)</a:t>
            </a:r>
          </a:p>
          <a:p>
            <a:pPr>
              <a:spcBef>
                <a:spcPts val="600"/>
              </a:spcBef>
              <a:spcAft>
                <a:spcPts val="600"/>
              </a:spcAft>
              <a:buFontTx/>
              <a:buNone/>
            </a:pPr>
            <a:r>
              <a:rPr lang="en-GB" sz="1800" dirty="0" smtClean="0">
                <a:ea typeface="ＭＳ Ｐゴシック" pitchFamily="34" charset="-128"/>
              </a:rPr>
              <a:t>The study compared the net benefits of preserving the mangrove for sustainable exploitation by local populations, and of conversion to intensive shrimp farming:</a:t>
            </a:r>
          </a:p>
          <a:p>
            <a:pPr marL="266700" indent="-266700">
              <a:spcBef>
                <a:spcPts val="600"/>
              </a:spcBef>
              <a:spcAft>
                <a:spcPts val="600"/>
              </a:spcAft>
              <a:buFont typeface="Arial"/>
              <a:buChar char="•"/>
            </a:pPr>
            <a:r>
              <a:rPr lang="en-GB" sz="1800" dirty="0" smtClean="0">
                <a:ea typeface="ＭＳ Ｐゴシック" pitchFamily="34" charset="-128"/>
              </a:rPr>
              <a:t>From a </a:t>
            </a:r>
            <a:r>
              <a:rPr lang="en-GB" sz="1800" b="1" dirty="0" smtClean="0">
                <a:ea typeface="ＭＳ Ｐゴシック" pitchFamily="34" charset="-128"/>
              </a:rPr>
              <a:t>financial point of view</a:t>
            </a:r>
          </a:p>
          <a:p>
            <a:pPr marL="266700" indent="-266700">
              <a:spcBef>
                <a:spcPts val="600"/>
              </a:spcBef>
              <a:spcAft>
                <a:spcPts val="600"/>
              </a:spcAft>
              <a:buFont typeface="Arial"/>
              <a:buChar char="•"/>
            </a:pPr>
            <a:r>
              <a:rPr lang="en-GB" sz="1800" dirty="0" smtClean="0">
                <a:ea typeface="ＭＳ Ｐゴシック" pitchFamily="34" charset="-128"/>
              </a:rPr>
              <a:t>From an </a:t>
            </a:r>
            <a:r>
              <a:rPr lang="en-GB" sz="1800" b="1" dirty="0" smtClean="0">
                <a:ea typeface="ＭＳ Ｐゴシック" pitchFamily="34" charset="-128"/>
              </a:rPr>
              <a:t>economic point of view </a:t>
            </a:r>
            <a:r>
              <a:rPr lang="en-GB" sz="1800" dirty="0" smtClean="0">
                <a:ea typeface="ＭＳ Ｐゴシック" pitchFamily="34" charset="-128"/>
              </a:rPr>
              <a:t>(i.e. taking into account the true economic value of the two options)</a:t>
            </a:r>
          </a:p>
        </p:txBody>
      </p:sp>
    </p:spTree>
    <p:extLst>
      <p:ext uri="{BB962C8B-B14F-4D97-AF65-F5344CB8AC3E}">
        <p14:creationId xmlns="" xmlns:p14="http://schemas.microsoft.com/office/powerpoint/2010/main" val="2088936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63713" y="5734050"/>
            <a:ext cx="5616575" cy="336550"/>
          </a:xfrm>
          <a:prstGeom prst="rect">
            <a:avLst/>
          </a:prstGeom>
          <a:noFill/>
          <a:ln w="9525">
            <a:noFill/>
            <a:miter lim="800000"/>
            <a:headEnd/>
            <a:tailEnd/>
          </a:ln>
        </p:spPr>
        <p:txBody>
          <a:bodyPr>
            <a:spAutoFit/>
          </a:bodyPr>
          <a:lstStyle/>
          <a:p>
            <a:pPr>
              <a:spcBef>
                <a:spcPct val="50000"/>
              </a:spcBef>
            </a:pPr>
            <a:r>
              <a:rPr lang="fr-BE" sz="1600">
                <a:solidFill>
                  <a:srgbClr val="2D8B2F"/>
                </a:solidFill>
              </a:rPr>
              <a:t>© EC/F. Lefèvre</a:t>
            </a:r>
          </a:p>
        </p:txBody>
      </p:sp>
      <p:pic>
        <p:nvPicPr>
          <p:cNvPr id="14339" name="Picture 3" descr="sen0021h"/>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Slide Number Placeholder 3"/>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9645EF20-82FE-410C-913E-A871BDAA151F}" type="slidenum">
              <a:rPr lang="en-GB" sz="1400" smtClean="0">
                <a:solidFill>
                  <a:schemeClr val="tx1"/>
                </a:solidFill>
                <a:ea typeface="ＭＳ Ｐゴシック" pitchFamily="34" charset="-128"/>
              </a:rPr>
              <a:pPr eaLnBrk="1" hangingPunct="1">
                <a:defRPr/>
              </a:pPr>
              <a:t>31</a:t>
            </a:fld>
            <a:endParaRPr lang="en-GB" sz="1400" smtClean="0">
              <a:solidFill>
                <a:schemeClr val="tx1"/>
              </a:solidFill>
              <a:ea typeface="ＭＳ Ｐゴシック" pitchFamily="34" charset="-128"/>
            </a:endParaRPr>
          </a:p>
        </p:txBody>
      </p:sp>
      <p:sp>
        <p:nvSpPr>
          <p:cNvPr id="5" name="Title 1"/>
          <p:cNvSpPr txBox="1">
            <a:spLocks/>
          </p:cNvSpPr>
          <p:nvPr/>
        </p:nvSpPr>
        <p:spPr bwMode="auto">
          <a:xfrm rot="16200000">
            <a:off x="-3119163" y="3082651"/>
            <a:ext cx="6885385"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extLst>
      <p:ext uri="{BB962C8B-B14F-4D97-AF65-F5344CB8AC3E}">
        <p14:creationId xmlns="" xmlns:p14="http://schemas.microsoft.com/office/powerpoint/2010/main" val="323450346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pic>
        <p:nvPicPr>
          <p:cNvPr id="15362" name="Picture 2" descr="15nov199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59779" name="Picture 3" descr="06jan1987"/>
          <p:cNvPicPr>
            <a:picLocks noChangeAspect="1" noChangeArrowheads="1"/>
          </p:cNvPicPr>
          <p:nvPr/>
        </p:nvPicPr>
        <p:blipFill>
          <a:blip r:embed="rId4" cstate="print"/>
          <a:srcRect/>
          <a:stretch>
            <a:fillRect/>
          </a:stretch>
        </p:blipFill>
        <p:spPr bwMode="auto">
          <a:xfrm>
            <a:off x="0" y="-26988"/>
            <a:ext cx="9372600" cy="6858001"/>
          </a:xfrm>
          <a:prstGeom prst="rect">
            <a:avLst/>
          </a:prstGeom>
          <a:noFill/>
          <a:ln w="9525">
            <a:noFill/>
            <a:miter lim="800000"/>
            <a:headEnd/>
            <a:tailEnd/>
          </a:ln>
        </p:spPr>
      </p:pic>
      <p:sp>
        <p:nvSpPr>
          <p:cNvPr id="15364" name="Text Box 4"/>
          <p:cNvSpPr txBox="1">
            <a:spLocks noChangeArrowheads="1"/>
          </p:cNvSpPr>
          <p:nvPr/>
        </p:nvSpPr>
        <p:spPr bwMode="auto">
          <a:xfrm>
            <a:off x="0" y="6496050"/>
            <a:ext cx="2336800" cy="508000"/>
          </a:xfrm>
          <a:prstGeom prst="rect">
            <a:avLst/>
          </a:prstGeom>
          <a:noFill/>
          <a:ln w="9525">
            <a:noFill/>
            <a:miter lim="800000"/>
            <a:headEnd/>
            <a:tailEnd/>
          </a:ln>
        </p:spPr>
        <p:txBody>
          <a:bodyPr>
            <a:spAutoFit/>
          </a:bodyPr>
          <a:lstStyle/>
          <a:p>
            <a:pPr>
              <a:spcBef>
                <a:spcPct val="50000"/>
              </a:spcBef>
            </a:pPr>
            <a:r>
              <a:rPr lang="en-US" sz="900"/>
              <a:t>Source:  Millennium Ecosystem Assessment; Sathirathai and Barbier 2001</a:t>
            </a:r>
          </a:p>
        </p:txBody>
      </p:sp>
      <p:sp>
        <p:nvSpPr>
          <p:cNvPr id="15365" name="Slide Number Placeholder 4"/>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E486BEA-D41E-4FF7-A0AB-20E57A7EBA71}" type="slidenum">
              <a:rPr lang="en-GB" sz="1400" smtClean="0">
                <a:solidFill>
                  <a:schemeClr val="tx1"/>
                </a:solidFill>
                <a:ea typeface="ＭＳ Ｐゴシック" pitchFamily="34" charset="-128"/>
              </a:rPr>
              <a:pPr eaLnBrk="1" hangingPunct="1">
                <a:defRPr/>
              </a:pPr>
              <a:t>32</a:t>
            </a:fld>
            <a:endParaRPr lang="en-GB" sz="1400" smtClean="0">
              <a:solidFill>
                <a:schemeClr val="tx1"/>
              </a:solidFill>
              <a:ea typeface="ＭＳ Ｐゴシック" pitchFamily="34" charset="-128"/>
            </a:endParaRPr>
          </a:p>
        </p:txBody>
      </p:sp>
      <p:sp>
        <p:nvSpPr>
          <p:cNvPr id="15366" name="TextBox 1"/>
          <p:cNvSpPr txBox="1">
            <a:spLocks noChangeArrowheads="1"/>
          </p:cNvSpPr>
          <p:nvPr/>
        </p:nvSpPr>
        <p:spPr bwMode="auto">
          <a:xfrm>
            <a:off x="2743200" y="381000"/>
            <a:ext cx="6264994" cy="707886"/>
          </a:xfrm>
          <a:prstGeom prst="rect">
            <a:avLst/>
          </a:prstGeom>
          <a:noFill/>
          <a:ln w="9525">
            <a:noFill/>
            <a:miter lim="800000"/>
            <a:headEnd/>
            <a:tailEnd/>
          </a:ln>
        </p:spPr>
        <p:txBody>
          <a:bodyPr wrap="square">
            <a:spAutoFit/>
          </a:bodyPr>
          <a:lstStyle/>
          <a:p>
            <a:pPr algn="r"/>
            <a:r>
              <a:rPr lang="en-GB" sz="2000" b="1" dirty="0" smtClean="0">
                <a:solidFill>
                  <a:schemeClr val="bg1"/>
                </a:solidFill>
              </a:rPr>
              <a:t>Example of what can happen in shrimp farming</a:t>
            </a:r>
            <a:endParaRPr lang="en-GB" sz="2000" b="1" dirty="0">
              <a:solidFill>
                <a:schemeClr val="bg1"/>
              </a:solidFill>
            </a:endParaRPr>
          </a:p>
        </p:txBody>
      </p:sp>
      <p:sp>
        <p:nvSpPr>
          <p:cNvPr id="7" name="Title 1"/>
          <p:cNvSpPr txBox="1">
            <a:spLocks/>
          </p:cNvSpPr>
          <p:nvPr/>
        </p:nvSpPr>
        <p:spPr bwMode="auto">
          <a:xfrm rot="16200000">
            <a:off x="-3132657" y="3069157"/>
            <a:ext cx="6912373"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extLst>
      <p:ext uri="{BB962C8B-B14F-4D97-AF65-F5344CB8AC3E}">
        <p14:creationId xmlns="" xmlns:p14="http://schemas.microsoft.com/office/powerpoint/2010/main" val="3528922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459779"/>
                                        </p:tgtEl>
                                      </p:cBhvr>
                                    </p:animEffect>
                                    <p:set>
                                      <p:cBhvr>
                                        <p:cTn id="7" dur="1" fill="hold">
                                          <p:stCondLst>
                                            <p:cond delay="499"/>
                                          </p:stCondLst>
                                        </p:cTn>
                                        <p:tgtEl>
                                          <p:spTgt spid="4597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3568" y="1270337"/>
            <a:ext cx="8460431" cy="1015663"/>
          </a:xfrm>
        </p:spPr>
        <p:txBody>
          <a:bodyPr>
            <a:spAutoFit/>
          </a:bodyPr>
          <a:lstStyle/>
          <a:p>
            <a:pPr marL="3175" indent="0" eaLnBrk="1" hangingPunct="1"/>
            <a:r>
              <a:rPr lang="en-GB" dirty="0" smtClean="0">
                <a:ea typeface="ＭＳ Ｐゴシック" pitchFamily="34" charset="-128"/>
              </a:rPr>
              <a:t>Mangrove conversion: financial perspective</a:t>
            </a:r>
          </a:p>
        </p:txBody>
      </p:sp>
      <p:sp>
        <p:nvSpPr>
          <p:cNvPr id="16387" name="Text Box 3"/>
          <p:cNvSpPr txBox="1">
            <a:spLocks noChangeArrowheads="1"/>
          </p:cNvSpPr>
          <p:nvPr/>
        </p:nvSpPr>
        <p:spPr bwMode="auto">
          <a:xfrm>
            <a:off x="6084888" y="2225675"/>
            <a:ext cx="2016125" cy="366713"/>
          </a:xfrm>
          <a:prstGeom prst="rect">
            <a:avLst/>
          </a:prstGeom>
          <a:noFill/>
          <a:ln w="9525">
            <a:noFill/>
            <a:miter lim="800000"/>
            <a:headEnd/>
            <a:tailEnd/>
          </a:ln>
        </p:spPr>
        <p:txBody>
          <a:bodyPr>
            <a:spAutoFit/>
          </a:bodyPr>
          <a:lstStyle/>
          <a:p>
            <a:pPr>
              <a:spcBef>
                <a:spcPct val="50000"/>
              </a:spcBef>
            </a:pPr>
            <a:endParaRPr lang="en-US"/>
          </a:p>
        </p:txBody>
      </p:sp>
      <p:grpSp>
        <p:nvGrpSpPr>
          <p:cNvPr id="16388" name="Group 20"/>
          <p:cNvGrpSpPr>
            <a:grpSpLocks/>
          </p:cNvGrpSpPr>
          <p:nvPr/>
        </p:nvGrpSpPr>
        <p:grpSpPr bwMode="auto">
          <a:xfrm>
            <a:off x="906463" y="2376488"/>
            <a:ext cx="7627937" cy="4024312"/>
            <a:chOff x="323850" y="2296492"/>
            <a:chExt cx="7627938" cy="4024313"/>
          </a:xfrm>
        </p:grpSpPr>
        <p:sp>
          <p:nvSpPr>
            <p:cNvPr id="16390" name="Text Box 4"/>
            <p:cNvSpPr txBox="1">
              <a:spLocks noChangeArrowheads="1"/>
            </p:cNvSpPr>
            <p:nvPr/>
          </p:nvSpPr>
          <p:spPr bwMode="auto">
            <a:xfrm>
              <a:off x="931863" y="5896942"/>
              <a:ext cx="366712" cy="336550"/>
            </a:xfrm>
            <a:prstGeom prst="rect">
              <a:avLst/>
            </a:prstGeom>
            <a:noFill/>
            <a:ln w="9525">
              <a:noFill/>
              <a:miter lim="800000"/>
              <a:headEnd/>
              <a:tailEnd/>
            </a:ln>
          </p:spPr>
          <p:txBody>
            <a:bodyPr>
              <a:spAutoFit/>
            </a:bodyPr>
            <a:lstStyle/>
            <a:p>
              <a:pPr algn="r">
                <a:spcBef>
                  <a:spcPct val="50000"/>
                </a:spcBef>
              </a:pPr>
              <a:r>
                <a:rPr lang="en-US" sz="1600"/>
                <a:t>0</a:t>
              </a:r>
            </a:p>
          </p:txBody>
        </p:sp>
        <p:sp>
          <p:nvSpPr>
            <p:cNvPr id="16391" name="Text Box 5"/>
            <p:cNvSpPr txBox="1">
              <a:spLocks noChangeArrowheads="1"/>
            </p:cNvSpPr>
            <p:nvPr/>
          </p:nvSpPr>
          <p:spPr bwMode="auto">
            <a:xfrm>
              <a:off x="323850" y="3952255"/>
              <a:ext cx="935038" cy="304800"/>
            </a:xfrm>
            <a:prstGeom prst="rect">
              <a:avLst/>
            </a:prstGeom>
            <a:noFill/>
            <a:ln w="9525">
              <a:noFill/>
              <a:miter lim="800000"/>
              <a:headEnd/>
              <a:tailEnd/>
            </a:ln>
          </p:spPr>
          <p:txBody>
            <a:bodyPr>
              <a:spAutoFit/>
            </a:bodyPr>
            <a:lstStyle/>
            <a:p>
              <a:pPr algn="r">
                <a:spcBef>
                  <a:spcPct val="50000"/>
                </a:spcBef>
              </a:pPr>
              <a:r>
                <a:rPr lang="en-US" sz="1400"/>
                <a:t>$2,000</a:t>
              </a:r>
            </a:p>
          </p:txBody>
        </p:sp>
        <p:sp>
          <p:nvSpPr>
            <p:cNvPr id="16392" name="Text Box 6"/>
            <p:cNvSpPr txBox="1">
              <a:spLocks noChangeArrowheads="1"/>
            </p:cNvSpPr>
            <p:nvPr/>
          </p:nvSpPr>
          <p:spPr bwMode="auto">
            <a:xfrm>
              <a:off x="395288" y="2296492"/>
              <a:ext cx="879475" cy="304800"/>
            </a:xfrm>
            <a:prstGeom prst="rect">
              <a:avLst/>
            </a:prstGeom>
            <a:noFill/>
            <a:ln w="9525">
              <a:noFill/>
              <a:miter lim="800000"/>
              <a:headEnd/>
              <a:tailEnd/>
            </a:ln>
          </p:spPr>
          <p:txBody>
            <a:bodyPr>
              <a:spAutoFit/>
            </a:bodyPr>
            <a:lstStyle/>
            <a:p>
              <a:pPr algn="r">
                <a:spcBef>
                  <a:spcPct val="50000"/>
                </a:spcBef>
              </a:pPr>
              <a:r>
                <a:rPr lang="en-US" sz="1400" dirty="0"/>
                <a:t>$4,000</a:t>
              </a:r>
            </a:p>
          </p:txBody>
        </p:sp>
        <p:sp>
          <p:nvSpPr>
            <p:cNvPr id="16393" name="Line 7"/>
            <p:cNvSpPr>
              <a:spLocks noChangeShapeType="1"/>
            </p:cNvSpPr>
            <p:nvPr/>
          </p:nvSpPr>
          <p:spPr bwMode="auto">
            <a:xfrm flipV="1">
              <a:off x="1403350" y="5896942"/>
              <a:ext cx="6548438" cy="0"/>
            </a:xfrm>
            <a:prstGeom prst="line">
              <a:avLst/>
            </a:prstGeom>
            <a:noFill/>
            <a:ln w="19050">
              <a:solidFill>
                <a:schemeClr val="tx1"/>
              </a:solidFill>
              <a:round/>
              <a:headEnd/>
              <a:tailEnd/>
            </a:ln>
          </p:spPr>
          <p:txBody>
            <a:bodyPr/>
            <a:lstStyle/>
            <a:p>
              <a:endParaRPr lang="en-US"/>
            </a:p>
          </p:txBody>
        </p:sp>
        <p:sp>
          <p:nvSpPr>
            <p:cNvPr id="16394" name="Line 8"/>
            <p:cNvSpPr>
              <a:spLocks noChangeShapeType="1"/>
            </p:cNvSpPr>
            <p:nvPr/>
          </p:nvSpPr>
          <p:spPr bwMode="auto">
            <a:xfrm>
              <a:off x="1249363" y="2483817"/>
              <a:ext cx="174625" cy="1588"/>
            </a:xfrm>
            <a:prstGeom prst="line">
              <a:avLst/>
            </a:prstGeom>
            <a:noFill/>
            <a:ln w="19050">
              <a:solidFill>
                <a:schemeClr val="tx1"/>
              </a:solidFill>
              <a:round/>
              <a:headEnd/>
              <a:tailEnd/>
            </a:ln>
          </p:spPr>
          <p:txBody>
            <a:bodyPr/>
            <a:lstStyle/>
            <a:p>
              <a:endParaRPr lang="en-US"/>
            </a:p>
          </p:txBody>
        </p:sp>
        <p:sp>
          <p:nvSpPr>
            <p:cNvPr id="16395" name="Line 9"/>
            <p:cNvSpPr>
              <a:spLocks noChangeShapeType="1"/>
            </p:cNvSpPr>
            <p:nvPr/>
          </p:nvSpPr>
          <p:spPr bwMode="auto">
            <a:xfrm>
              <a:off x="1258888" y="4145930"/>
              <a:ext cx="150812" cy="1587"/>
            </a:xfrm>
            <a:prstGeom prst="line">
              <a:avLst/>
            </a:prstGeom>
            <a:noFill/>
            <a:ln w="19050">
              <a:solidFill>
                <a:schemeClr val="tx1"/>
              </a:solidFill>
              <a:round/>
              <a:headEnd/>
              <a:tailEnd/>
            </a:ln>
          </p:spPr>
          <p:txBody>
            <a:bodyPr/>
            <a:lstStyle/>
            <a:p>
              <a:endParaRPr lang="en-US"/>
            </a:p>
          </p:txBody>
        </p:sp>
        <p:sp>
          <p:nvSpPr>
            <p:cNvPr id="16396" name="Line 10"/>
            <p:cNvSpPr>
              <a:spLocks noChangeShapeType="1"/>
            </p:cNvSpPr>
            <p:nvPr/>
          </p:nvSpPr>
          <p:spPr bwMode="auto">
            <a:xfrm flipV="1">
              <a:off x="1419225" y="2483817"/>
              <a:ext cx="0" cy="3429000"/>
            </a:xfrm>
            <a:prstGeom prst="line">
              <a:avLst/>
            </a:prstGeom>
            <a:noFill/>
            <a:ln w="19050">
              <a:solidFill>
                <a:schemeClr val="tx1"/>
              </a:solidFill>
              <a:round/>
              <a:headEnd/>
              <a:tailEnd/>
            </a:ln>
          </p:spPr>
          <p:txBody>
            <a:bodyPr/>
            <a:lstStyle/>
            <a:p>
              <a:endParaRPr lang="en-US"/>
            </a:p>
          </p:txBody>
        </p:sp>
        <p:sp>
          <p:nvSpPr>
            <p:cNvPr id="16397" name="Text Box 11"/>
            <p:cNvSpPr txBox="1">
              <a:spLocks noChangeArrowheads="1"/>
            </p:cNvSpPr>
            <p:nvPr/>
          </p:nvSpPr>
          <p:spPr bwMode="auto">
            <a:xfrm>
              <a:off x="323850" y="3016845"/>
              <a:ext cx="1081088" cy="646331"/>
            </a:xfrm>
            <a:prstGeom prst="rect">
              <a:avLst/>
            </a:prstGeom>
            <a:noFill/>
            <a:ln w="9525">
              <a:noFill/>
              <a:miter lim="800000"/>
              <a:headEnd/>
              <a:tailEnd/>
            </a:ln>
          </p:spPr>
          <p:txBody>
            <a:bodyPr wrap="square">
              <a:spAutoFit/>
            </a:bodyPr>
            <a:lstStyle/>
            <a:p>
              <a:r>
                <a:rPr lang="en-US" dirty="0"/>
                <a:t>Value </a:t>
              </a:r>
              <a:br>
                <a:rPr lang="en-US" dirty="0"/>
              </a:br>
              <a:r>
                <a:rPr lang="en-US" dirty="0"/>
                <a:t>(annually per ha)</a:t>
              </a:r>
              <a:endParaRPr lang="en-US" baseline="30000" dirty="0"/>
            </a:p>
          </p:txBody>
        </p:sp>
        <p:sp>
          <p:nvSpPr>
            <p:cNvPr id="16398" name="Text Box 12"/>
            <p:cNvSpPr txBox="1">
              <a:spLocks noChangeArrowheads="1"/>
            </p:cNvSpPr>
            <p:nvPr/>
          </p:nvSpPr>
          <p:spPr bwMode="auto">
            <a:xfrm>
              <a:off x="1331913" y="5969967"/>
              <a:ext cx="1392237" cy="336550"/>
            </a:xfrm>
            <a:prstGeom prst="rect">
              <a:avLst/>
            </a:prstGeom>
            <a:noFill/>
            <a:ln w="9525">
              <a:noFill/>
              <a:miter lim="800000"/>
              <a:headEnd/>
              <a:tailEnd/>
            </a:ln>
          </p:spPr>
          <p:txBody>
            <a:bodyPr>
              <a:spAutoFit/>
            </a:bodyPr>
            <a:lstStyle/>
            <a:p>
              <a:pPr>
                <a:spcBef>
                  <a:spcPct val="50000"/>
                </a:spcBef>
              </a:pPr>
              <a:r>
                <a:rPr lang="en-US" sz="1600"/>
                <a:t>Mangrove</a:t>
              </a:r>
            </a:p>
          </p:txBody>
        </p:sp>
        <p:sp>
          <p:nvSpPr>
            <p:cNvPr id="16399" name="Text Box 13"/>
            <p:cNvSpPr txBox="1">
              <a:spLocks noChangeArrowheads="1"/>
            </p:cNvSpPr>
            <p:nvPr/>
          </p:nvSpPr>
          <p:spPr bwMode="auto">
            <a:xfrm>
              <a:off x="3708400" y="5984255"/>
              <a:ext cx="1655763" cy="336550"/>
            </a:xfrm>
            <a:prstGeom prst="rect">
              <a:avLst/>
            </a:prstGeom>
            <a:noFill/>
            <a:ln w="9525">
              <a:noFill/>
              <a:miter lim="800000"/>
              <a:headEnd/>
              <a:tailEnd/>
            </a:ln>
          </p:spPr>
          <p:txBody>
            <a:bodyPr>
              <a:spAutoFit/>
            </a:bodyPr>
            <a:lstStyle/>
            <a:p>
              <a:pPr>
                <a:spcBef>
                  <a:spcPct val="50000"/>
                </a:spcBef>
              </a:pPr>
              <a:r>
                <a:rPr lang="en-US" sz="1600"/>
                <a:t>Shrimp farm</a:t>
              </a:r>
            </a:p>
          </p:txBody>
        </p:sp>
        <p:grpSp>
          <p:nvGrpSpPr>
            <p:cNvPr id="16400" name="Group 14"/>
            <p:cNvGrpSpPr>
              <a:grpSpLocks/>
            </p:cNvGrpSpPr>
            <p:nvPr/>
          </p:nvGrpSpPr>
          <p:grpSpPr bwMode="auto">
            <a:xfrm>
              <a:off x="1763713" y="4888877"/>
              <a:ext cx="2160587" cy="1008061"/>
              <a:chOff x="1111" y="2931"/>
              <a:chExt cx="1361" cy="635"/>
            </a:xfrm>
          </p:grpSpPr>
          <p:sp>
            <p:nvSpPr>
              <p:cNvPr id="16404" name="Rectangle 15"/>
              <p:cNvSpPr>
                <a:spLocks noChangeArrowheads="1"/>
              </p:cNvSpPr>
              <p:nvPr/>
            </p:nvSpPr>
            <p:spPr bwMode="auto">
              <a:xfrm>
                <a:off x="1111" y="3485"/>
                <a:ext cx="345" cy="81"/>
              </a:xfrm>
              <a:prstGeom prst="rect">
                <a:avLst/>
              </a:prstGeom>
              <a:solidFill>
                <a:srgbClr val="57B826"/>
              </a:solidFill>
              <a:ln w="9525">
                <a:solidFill>
                  <a:schemeClr val="tx1"/>
                </a:solidFill>
                <a:miter lim="800000"/>
                <a:headEnd/>
                <a:tailEnd/>
              </a:ln>
            </p:spPr>
            <p:txBody>
              <a:bodyPr wrap="none" anchor="ctr"/>
              <a:lstStyle/>
              <a:p>
                <a:endParaRPr lang="en-US"/>
              </a:p>
            </p:txBody>
          </p:sp>
          <p:sp>
            <p:nvSpPr>
              <p:cNvPr id="16405" name="Text Box 16"/>
              <p:cNvSpPr txBox="1">
                <a:spLocks noChangeArrowheads="1"/>
              </p:cNvSpPr>
              <p:nvPr/>
            </p:nvSpPr>
            <p:spPr bwMode="auto">
              <a:xfrm>
                <a:off x="1565" y="2931"/>
                <a:ext cx="907" cy="601"/>
              </a:xfrm>
              <a:prstGeom prst="rect">
                <a:avLst/>
              </a:prstGeom>
              <a:noFill/>
              <a:ln w="9525">
                <a:noFill/>
                <a:miter lim="800000"/>
                <a:headEnd/>
                <a:tailEnd/>
              </a:ln>
            </p:spPr>
            <p:txBody>
              <a:bodyPr>
                <a:spAutoFit/>
              </a:bodyPr>
              <a:lstStyle/>
              <a:p>
                <a:pPr>
                  <a:spcBef>
                    <a:spcPct val="50000"/>
                  </a:spcBef>
                </a:pPr>
                <a:r>
                  <a:rPr lang="en-US" sz="1400"/>
                  <a:t>Timber and non-timber products ($88)</a:t>
                </a:r>
              </a:p>
            </p:txBody>
          </p:sp>
        </p:grpSp>
        <p:grpSp>
          <p:nvGrpSpPr>
            <p:cNvPr id="16401" name="Group 17"/>
            <p:cNvGrpSpPr>
              <a:grpSpLocks/>
            </p:cNvGrpSpPr>
            <p:nvPr/>
          </p:nvGrpSpPr>
          <p:grpSpPr bwMode="auto">
            <a:xfrm>
              <a:off x="4211638" y="4169742"/>
              <a:ext cx="2508250" cy="1727200"/>
              <a:chOff x="2653" y="2478"/>
              <a:chExt cx="1580" cy="1088"/>
            </a:xfrm>
          </p:grpSpPr>
          <p:sp>
            <p:nvSpPr>
              <p:cNvPr id="16402" name="Rectangle 18"/>
              <p:cNvSpPr>
                <a:spLocks noChangeArrowheads="1"/>
              </p:cNvSpPr>
              <p:nvPr/>
            </p:nvSpPr>
            <p:spPr bwMode="auto">
              <a:xfrm>
                <a:off x="2653" y="2478"/>
                <a:ext cx="345" cy="1088"/>
              </a:xfrm>
              <a:prstGeom prst="rect">
                <a:avLst/>
              </a:prstGeom>
              <a:solidFill>
                <a:srgbClr val="666699"/>
              </a:solidFill>
              <a:ln w="9525">
                <a:solidFill>
                  <a:schemeClr val="tx1"/>
                </a:solidFill>
                <a:miter lim="800000"/>
                <a:headEnd/>
                <a:tailEnd/>
              </a:ln>
            </p:spPr>
            <p:txBody>
              <a:bodyPr wrap="none" anchor="ctr"/>
              <a:lstStyle/>
              <a:p>
                <a:endParaRPr lang="en-US"/>
              </a:p>
            </p:txBody>
          </p:sp>
          <p:sp>
            <p:nvSpPr>
              <p:cNvPr id="16403" name="Text Box 19"/>
              <p:cNvSpPr txBox="1">
                <a:spLocks noChangeArrowheads="1"/>
              </p:cNvSpPr>
              <p:nvPr/>
            </p:nvSpPr>
            <p:spPr bwMode="auto">
              <a:xfrm>
                <a:off x="3061" y="2478"/>
                <a:ext cx="1172" cy="192"/>
              </a:xfrm>
              <a:prstGeom prst="rect">
                <a:avLst/>
              </a:prstGeom>
              <a:noFill/>
              <a:ln w="9525">
                <a:noFill/>
                <a:miter lim="800000"/>
                <a:headEnd/>
                <a:tailEnd/>
              </a:ln>
            </p:spPr>
            <p:txBody>
              <a:bodyPr>
                <a:spAutoFit/>
              </a:bodyPr>
              <a:lstStyle/>
              <a:p>
                <a:pPr>
                  <a:spcBef>
                    <a:spcPct val="50000"/>
                  </a:spcBef>
                </a:pPr>
                <a:r>
                  <a:rPr lang="en-US" sz="1400"/>
                  <a:t>Net profit: $2,000</a:t>
                </a:r>
              </a:p>
            </p:txBody>
          </p:sp>
        </p:grpSp>
      </p:grpSp>
      <p:sp>
        <p:nvSpPr>
          <p:cNvPr id="16389" name="Espace réservé du numéro de diapositive 24"/>
          <p:cNvSpPr>
            <a:spLocks noGrp="1"/>
          </p:cNvSpPr>
          <p:nvPr>
            <p:ph type="sldNum" sz="quarter" idx="12"/>
          </p:nvPr>
        </p:nvSpPr>
        <p:spPr>
          <a:xfrm>
            <a:off x="8534400" y="6308725"/>
            <a:ext cx="4572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37FB3AEF-2D40-424E-853C-B6A4B98DC75F}" type="slidenum">
              <a:rPr lang="en-GB" sz="1400" smtClean="0">
                <a:solidFill>
                  <a:schemeClr val="tx1"/>
                </a:solidFill>
                <a:ea typeface="ＭＳ Ｐゴシック" pitchFamily="34" charset="-128"/>
              </a:rPr>
              <a:pPr eaLnBrk="1" hangingPunct="1">
                <a:defRPr/>
              </a:pPr>
              <a:t>33</a:t>
            </a:fld>
            <a:endParaRPr lang="en-GB" sz="1400" smtClean="0">
              <a:solidFill>
                <a:schemeClr val="tx1"/>
              </a:solidFill>
              <a:ea typeface="ＭＳ Ｐゴシック" pitchFamily="34" charset="-128"/>
            </a:endParaRPr>
          </a:p>
        </p:txBody>
      </p:sp>
      <p:sp>
        <p:nvSpPr>
          <p:cNvPr id="22" name="Title 1"/>
          <p:cNvSpPr txBox="1">
            <a:spLocks/>
          </p:cNvSpPr>
          <p:nvPr/>
        </p:nvSpPr>
        <p:spPr bwMode="auto">
          <a:xfrm rot="16200000">
            <a:off x="-2637417" y="3564398"/>
            <a:ext cx="5921892" cy="720079"/>
          </a:xfrm>
          <a:prstGeom prst="rect">
            <a:avLst/>
          </a:prstGeom>
          <a:solidFill>
            <a:srgbClr val="003192"/>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example </a:t>
            </a:r>
            <a:endParaRPr lang="en-US" sz="1800" kern="0" dirty="0">
              <a:solidFill>
                <a:schemeClr val="bg1"/>
              </a:solidFill>
            </a:endParaRPr>
          </a:p>
        </p:txBody>
      </p:sp>
    </p:spTree>
    <p:extLst>
      <p:ext uri="{BB962C8B-B14F-4D97-AF65-F5344CB8AC3E}">
        <p14:creationId xmlns="" xmlns:p14="http://schemas.microsoft.com/office/powerpoint/2010/main" val="1170152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grpSp>
        <p:nvGrpSpPr>
          <p:cNvPr id="17410" name="Group 34"/>
          <p:cNvGrpSpPr>
            <a:grpSpLocks/>
          </p:cNvGrpSpPr>
          <p:nvPr/>
        </p:nvGrpSpPr>
        <p:grpSpPr bwMode="auto">
          <a:xfrm>
            <a:off x="827584" y="2466975"/>
            <a:ext cx="7630616" cy="4010025"/>
            <a:chOff x="321171" y="2060575"/>
            <a:chExt cx="7630617" cy="4010025"/>
          </a:xfrm>
        </p:grpSpPr>
        <p:sp>
          <p:nvSpPr>
            <p:cNvPr id="17418" name="Text Box 2"/>
            <p:cNvSpPr txBox="1">
              <a:spLocks noChangeArrowheads="1"/>
            </p:cNvSpPr>
            <p:nvPr/>
          </p:nvSpPr>
          <p:spPr bwMode="auto">
            <a:xfrm>
              <a:off x="3636963" y="5734050"/>
              <a:ext cx="1655762" cy="336550"/>
            </a:xfrm>
            <a:prstGeom prst="rect">
              <a:avLst/>
            </a:prstGeom>
            <a:noFill/>
            <a:ln w="9525">
              <a:noFill/>
              <a:miter lim="800000"/>
              <a:headEnd/>
              <a:tailEnd/>
            </a:ln>
          </p:spPr>
          <p:txBody>
            <a:bodyPr>
              <a:spAutoFit/>
            </a:bodyPr>
            <a:lstStyle/>
            <a:p>
              <a:pPr>
                <a:spcBef>
                  <a:spcPct val="50000"/>
                </a:spcBef>
              </a:pPr>
              <a:r>
                <a:rPr lang="en-US" sz="1600"/>
                <a:t>Shrimp farm</a:t>
              </a:r>
            </a:p>
          </p:txBody>
        </p:sp>
        <p:sp>
          <p:nvSpPr>
            <p:cNvPr id="17419" name="Text Box 6"/>
            <p:cNvSpPr txBox="1">
              <a:spLocks noChangeArrowheads="1"/>
            </p:cNvSpPr>
            <p:nvPr/>
          </p:nvSpPr>
          <p:spPr bwMode="auto">
            <a:xfrm>
              <a:off x="931863" y="5661025"/>
              <a:ext cx="366712" cy="336550"/>
            </a:xfrm>
            <a:prstGeom prst="rect">
              <a:avLst/>
            </a:prstGeom>
            <a:noFill/>
            <a:ln w="9525">
              <a:noFill/>
              <a:miter lim="800000"/>
              <a:headEnd/>
              <a:tailEnd/>
            </a:ln>
          </p:spPr>
          <p:txBody>
            <a:bodyPr>
              <a:spAutoFit/>
            </a:bodyPr>
            <a:lstStyle/>
            <a:p>
              <a:pPr algn="r">
                <a:spcBef>
                  <a:spcPct val="50000"/>
                </a:spcBef>
              </a:pPr>
              <a:r>
                <a:rPr lang="en-US" sz="1600"/>
                <a:t>0</a:t>
              </a:r>
            </a:p>
          </p:txBody>
        </p:sp>
        <p:sp>
          <p:nvSpPr>
            <p:cNvPr id="17420" name="Text Box 7"/>
            <p:cNvSpPr txBox="1">
              <a:spLocks noChangeArrowheads="1"/>
            </p:cNvSpPr>
            <p:nvPr/>
          </p:nvSpPr>
          <p:spPr bwMode="auto">
            <a:xfrm>
              <a:off x="323850" y="3716338"/>
              <a:ext cx="935038" cy="304800"/>
            </a:xfrm>
            <a:prstGeom prst="rect">
              <a:avLst/>
            </a:prstGeom>
            <a:noFill/>
            <a:ln w="9525">
              <a:noFill/>
              <a:miter lim="800000"/>
              <a:headEnd/>
              <a:tailEnd/>
            </a:ln>
          </p:spPr>
          <p:txBody>
            <a:bodyPr>
              <a:spAutoFit/>
            </a:bodyPr>
            <a:lstStyle/>
            <a:p>
              <a:pPr algn="r">
                <a:spcBef>
                  <a:spcPct val="50000"/>
                </a:spcBef>
              </a:pPr>
              <a:r>
                <a:rPr lang="en-US" sz="1400"/>
                <a:t>$2,000</a:t>
              </a:r>
            </a:p>
          </p:txBody>
        </p:sp>
        <p:sp>
          <p:nvSpPr>
            <p:cNvPr id="17421" name="Text Box 8"/>
            <p:cNvSpPr txBox="1">
              <a:spLocks noChangeArrowheads="1"/>
            </p:cNvSpPr>
            <p:nvPr/>
          </p:nvSpPr>
          <p:spPr bwMode="auto">
            <a:xfrm>
              <a:off x="395288" y="2060575"/>
              <a:ext cx="879475" cy="304800"/>
            </a:xfrm>
            <a:prstGeom prst="rect">
              <a:avLst/>
            </a:prstGeom>
            <a:noFill/>
            <a:ln w="9525">
              <a:noFill/>
              <a:miter lim="800000"/>
              <a:headEnd/>
              <a:tailEnd/>
            </a:ln>
          </p:spPr>
          <p:txBody>
            <a:bodyPr>
              <a:spAutoFit/>
            </a:bodyPr>
            <a:lstStyle/>
            <a:p>
              <a:pPr algn="r">
                <a:spcBef>
                  <a:spcPct val="50000"/>
                </a:spcBef>
              </a:pPr>
              <a:r>
                <a:rPr lang="en-US" sz="1400" dirty="0"/>
                <a:t>$4,000</a:t>
              </a:r>
            </a:p>
          </p:txBody>
        </p:sp>
        <p:sp>
          <p:nvSpPr>
            <p:cNvPr id="17422" name="Line 9"/>
            <p:cNvSpPr>
              <a:spLocks noChangeShapeType="1"/>
            </p:cNvSpPr>
            <p:nvPr/>
          </p:nvSpPr>
          <p:spPr bwMode="auto">
            <a:xfrm flipV="1">
              <a:off x="1403350" y="5661025"/>
              <a:ext cx="6548438" cy="0"/>
            </a:xfrm>
            <a:prstGeom prst="line">
              <a:avLst/>
            </a:prstGeom>
            <a:noFill/>
            <a:ln w="19050">
              <a:solidFill>
                <a:schemeClr val="tx1"/>
              </a:solidFill>
              <a:round/>
              <a:headEnd/>
              <a:tailEnd/>
            </a:ln>
          </p:spPr>
          <p:txBody>
            <a:bodyPr/>
            <a:lstStyle/>
            <a:p>
              <a:endParaRPr lang="en-US"/>
            </a:p>
          </p:txBody>
        </p:sp>
        <p:sp>
          <p:nvSpPr>
            <p:cNvPr id="17423" name="Line 10"/>
            <p:cNvSpPr>
              <a:spLocks noChangeShapeType="1"/>
            </p:cNvSpPr>
            <p:nvPr/>
          </p:nvSpPr>
          <p:spPr bwMode="auto">
            <a:xfrm>
              <a:off x="1249363" y="2247900"/>
              <a:ext cx="174625" cy="1588"/>
            </a:xfrm>
            <a:prstGeom prst="line">
              <a:avLst/>
            </a:prstGeom>
            <a:noFill/>
            <a:ln w="19050">
              <a:solidFill>
                <a:schemeClr val="tx1"/>
              </a:solidFill>
              <a:round/>
              <a:headEnd/>
              <a:tailEnd/>
            </a:ln>
          </p:spPr>
          <p:txBody>
            <a:bodyPr/>
            <a:lstStyle/>
            <a:p>
              <a:endParaRPr lang="en-US"/>
            </a:p>
          </p:txBody>
        </p:sp>
        <p:sp>
          <p:nvSpPr>
            <p:cNvPr id="17424" name="Line 11"/>
            <p:cNvSpPr>
              <a:spLocks noChangeShapeType="1"/>
            </p:cNvSpPr>
            <p:nvPr/>
          </p:nvSpPr>
          <p:spPr bwMode="auto">
            <a:xfrm>
              <a:off x="1258888" y="3910013"/>
              <a:ext cx="150812" cy="1587"/>
            </a:xfrm>
            <a:prstGeom prst="line">
              <a:avLst/>
            </a:prstGeom>
            <a:noFill/>
            <a:ln w="19050">
              <a:solidFill>
                <a:schemeClr val="tx1"/>
              </a:solidFill>
              <a:round/>
              <a:headEnd/>
              <a:tailEnd/>
            </a:ln>
          </p:spPr>
          <p:txBody>
            <a:bodyPr/>
            <a:lstStyle/>
            <a:p>
              <a:endParaRPr lang="en-US"/>
            </a:p>
          </p:txBody>
        </p:sp>
        <p:sp>
          <p:nvSpPr>
            <p:cNvPr id="17425" name="Line 12"/>
            <p:cNvSpPr>
              <a:spLocks noChangeShapeType="1"/>
            </p:cNvSpPr>
            <p:nvPr/>
          </p:nvSpPr>
          <p:spPr bwMode="auto">
            <a:xfrm flipV="1">
              <a:off x="1419225" y="2247900"/>
              <a:ext cx="0" cy="3429000"/>
            </a:xfrm>
            <a:prstGeom prst="line">
              <a:avLst/>
            </a:prstGeom>
            <a:noFill/>
            <a:ln w="19050">
              <a:solidFill>
                <a:schemeClr val="tx1"/>
              </a:solidFill>
              <a:round/>
              <a:headEnd/>
              <a:tailEnd/>
            </a:ln>
          </p:spPr>
          <p:txBody>
            <a:bodyPr/>
            <a:lstStyle/>
            <a:p>
              <a:endParaRPr lang="en-US"/>
            </a:p>
          </p:txBody>
        </p:sp>
        <p:sp>
          <p:nvSpPr>
            <p:cNvPr id="17426" name="Text Box 13"/>
            <p:cNvSpPr txBox="1">
              <a:spLocks noChangeArrowheads="1"/>
            </p:cNvSpPr>
            <p:nvPr/>
          </p:nvSpPr>
          <p:spPr bwMode="auto">
            <a:xfrm>
              <a:off x="321171" y="2780928"/>
              <a:ext cx="971600" cy="646331"/>
            </a:xfrm>
            <a:prstGeom prst="rect">
              <a:avLst/>
            </a:prstGeom>
            <a:noFill/>
            <a:ln w="9525">
              <a:noFill/>
              <a:miter lim="800000"/>
              <a:headEnd/>
              <a:tailEnd/>
            </a:ln>
          </p:spPr>
          <p:txBody>
            <a:bodyPr>
              <a:spAutoFit/>
            </a:bodyPr>
            <a:lstStyle/>
            <a:p>
              <a:r>
                <a:rPr lang="en-US" dirty="0"/>
                <a:t>Value </a:t>
              </a:r>
              <a:br>
                <a:rPr lang="en-US" dirty="0"/>
              </a:br>
              <a:r>
                <a:rPr lang="en-US" dirty="0"/>
                <a:t>(annually per ha)</a:t>
              </a:r>
              <a:endParaRPr lang="en-US" baseline="30000" dirty="0"/>
            </a:p>
          </p:txBody>
        </p:sp>
        <p:sp>
          <p:nvSpPr>
            <p:cNvPr id="17427" name="Text Box 14"/>
            <p:cNvSpPr txBox="1">
              <a:spLocks noChangeArrowheads="1"/>
            </p:cNvSpPr>
            <p:nvPr/>
          </p:nvSpPr>
          <p:spPr bwMode="auto">
            <a:xfrm>
              <a:off x="1331913" y="5734050"/>
              <a:ext cx="1392237" cy="336550"/>
            </a:xfrm>
            <a:prstGeom prst="rect">
              <a:avLst/>
            </a:prstGeom>
            <a:noFill/>
            <a:ln w="9525">
              <a:noFill/>
              <a:miter lim="800000"/>
              <a:headEnd/>
              <a:tailEnd/>
            </a:ln>
          </p:spPr>
          <p:txBody>
            <a:bodyPr>
              <a:spAutoFit/>
            </a:bodyPr>
            <a:lstStyle/>
            <a:p>
              <a:pPr>
                <a:spcBef>
                  <a:spcPct val="50000"/>
                </a:spcBef>
              </a:pPr>
              <a:r>
                <a:rPr lang="en-US" sz="1600"/>
                <a:t>Mangrove</a:t>
              </a:r>
            </a:p>
          </p:txBody>
        </p:sp>
        <p:sp>
          <p:nvSpPr>
            <p:cNvPr id="17428" name="Rectangle 15"/>
            <p:cNvSpPr>
              <a:spLocks noChangeArrowheads="1"/>
            </p:cNvSpPr>
            <p:nvPr/>
          </p:nvSpPr>
          <p:spPr bwMode="auto">
            <a:xfrm>
              <a:off x="1763713" y="5532438"/>
              <a:ext cx="547687" cy="128587"/>
            </a:xfrm>
            <a:prstGeom prst="rect">
              <a:avLst/>
            </a:prstGeom>
            <a:solidFill>
              <a:srgbClr val="57B826"/>
            </a:solidFill>
            <a:ln w="9525">
              <a:solidFill>
                <a:srgbClr val="000066"/>
              </a:solidFill>
              <a:miter lim="800000"/>
              <a:headEnd/>
              <a:tailEnd/>
            </a:ln>
          </p:spPr>
          <p:txBody>
            <a:bodyPr wrap="none" anchor="ctr"/>
            <a:lstStyle/>
            <a:p>
              <a:endParaRPr lang="en-US"/>
            </a:p>
          </p:txBody>
        </p:sp>
        <p:sp>
          <p:nvSpPr>
            <p:cNvPr id="17429" name="Text Box 16"/>
            <p:cNvSpPr txBox="1">
              <a:spLocks noChangeArrowheads="1"/>
            </p:cNvSpPr>
            <p:nvPr/>
          </p:nvSpPr>
          <p:spPr bwMode="auto">
            <a:xfrm>
              <a:off x="2627313" y="4725144"/>
              <a:ext cx="1439862" cy="954107"/>
            </a:xfrm>
            <a:prstGeom prst="rect">
              <a:avLst/>
            </a:prstGeom>
            <a:noFill/>
            <a:ln w="9525">
              <a:noFill/>
              <a:miter lim="800000"/>
              <a:headEnd/>
              <a:tailEnd/>
            </a:ln>
          </p:spPr>
          <p:txBody>
            <a:bodyPr>
              <a:spAutoFit/>
            </a:bodyPr>
            <a:lstStyle/>
            <a:p>
              <a:pPr>
                <a:spcBef>
                  <a:spcPct val="50000"/>
                </a:spcBef>
              </a:pPr>
              <a:r>
                <a:rPr lang="en-US" sz="1400"/>
                <a:t>Timber and non-timber products ($88)</a:t>
              </a:r>
            </a:p>
          </p:txBody>
        </p:sp>
        <p:sp>
          <p:nvSpPr>
            <p:cNvPr id="17430" name="Rectangle 17"/>
            <p:cNvSpPr>
              <a:spLocks noChangeArrowheads="1"/>
            </p:cNvSpPr>
            <p:nvPr/>
          </p:nvSpPr>
          <p:spPr bwMode="auto">
            <a:xfrm>
              <a:off x="4211638" y="3933825"/>
              <a:ext cx="547687" cy="1727200"/>
            </a:xfrm>
            <a:prstGeom prst="rect">
              <a:avLst/>
            </a:prstGeom>
            <a:solidFill>
              <a:srgbClr val="666699"/>
            </a:solidFill>
            <a:ln w="9525">
              <a:solidFill>
                <a:schemeClr val="tx1"/>
              </a:solidFill>
              <a:miter lim="800000"/>
              <a:headEnd/>
              <a:tailEnd/>
            </a:ln>
          </p:spPr>
          <p:txBody>
            <a:bodyPr wrap="none" anchor="ctr"/>
            <a:lstStyle/>
            <a:p>
              <a:endParaRPr lang="en-US"/>
            </a:p>
          </p:txBody>
        </p:sp>
        <p:sp>
          <p:nvSpPr>
            <p:cNvPr id="17431" name="Text Box 18"/>
            <p:cNvSpPr txBox="1">
              <a:spLocks noChangeArrowheads="1"/>
            </p:cNvSpPr>
            <p:nvPr/>
          </p:nvSpPr>
          <p:spPr bwMode="auto">
            <a:xfrm>
              <a:off x="5076825" y="3933825"/>
              <a:ext cx="1860550" cy="304800"/>
            </a:xfrm>
            <a:prstGeom prst="rect">
              <a:avLst/>
            </a:prstGeom>
            <a:noFill/>
            <a:ln w="9525">
              <a:noFill/>
              <a:miter lim="800000"/>
              <a:headEnd/>
              <a:tailEnd/>
            </a:ln>
          </p:spPr>
          <p:txBody>
            <a:bodyPr>
              <a:spAutoFit/>
            </a:bodyPr>
            <a:lstStyle/>
            <a:p>
              <a:pPr>
                <a:spcBef>
                  <a:spcPct val="50000"/>
                </a:spcBef>
              </a:pPr>
              <a:r>
                <a:rPr lang="en-US" sz="1400"/>
                <a:t>Net profit: $2,000</a:t>
              </a:r>
            </a:p>
          </p:txBody>
        </p:sp>
        <p:grpSp>
          <p:nvGrpSpPr>
            <p:cNvPr id="17432" name="Group 19"/>
            <p:cNvGrpSpPr>
              <a:grpSpLocks/>
            </p:cNvGrpSpPr>
            <p:nvPr/>
          </p:nvGrpSpPr>
          <p:grpSpPr bwMode="auto">
            <a:xfrm>
              <a:off x="1763713" y="2381250"/>
              <a:ext cx="2581275" cy="3025775"/>
              <a:chOff x="1610" y="1525"/>
              <a:chExt cx="1626" cy="1906"/>
            </a:xfrm>
          </p:grpSpPr>
          <p:sp>
            <p:nvSpPr>
              <p:cNvPr id="17442" name="Rectangle 20"/>
              <p:cNvSpPr>
                <a:spLocks noChangeArrowheads="1"/>
              </p:cNvSpPr>
              <p:nvPr/>
            </p:nvSpPr>
            <p:spPr bwMode="auto">
              <a:xfrm>
                <a:off x="1610" y="1525"/>
                <a:ext cx="345" cy="1906"/>
              </a:xfrm>
              <a:prstGeom prst="rect">
                <a:avLst/>
              </a:prstGeom>
              <a:gradFill rotWithShape="1">
                <a:gsLst>
                  <a:gs pos="0">
                    <a:srgbClr val="FFFFFF"/>
                  </a:gs>
                  <a:gs pos="100000">
                    <a:srgbClr val="57B826"/>
                  </a:gs>
                </a:gsLst>
                <a:lin ang="5400000" scaled="1"/>
              </a:gradFill>
              <a:ln w="9525">
                <a:solidFill>
                  <a:schemeClr val="accent2"/>
                </a:solidFill>
                <a:miter lim="800000"/>
                <a:headEnd/>
                <a:tailEnd/>
              </a:ln>
            </p:spPr>
            <p:txBody>
              <a:bodyPr wrap="none" anchor="ctr"/>
              <a:lstStyle/>
              <a:p>
                <a:endParaRPr lang="en-US"/>
              </a:p>
            </p:txBody>
          </p:sp>
          <p:sp>
            <p:nvSpPr>
              <p:cNvPr id="17443" name="Text Box 21"/>
              <p:cNvSpPr txBox="1">
                <a:spLocks noChangeArrowheads="1"/>
              </p:cNvSpPr>
              <p:nvPr/>
            </p:nvSpPr>
            <p:spPr bwMode="auto">
              <a:xfrm>
                <a:off x="2064" y="1842"/>
                <a:ext cx="1172" cy="330"/>
              </a:xfrm>
              <a:prstGeom prst="rect">
                <a:avLst/>
              </a:prstGeom>
              <a:noFill/>
              <a:ln w="9525">
                <a:noFill/>
                <a:miter lim="800000"/>
                <a:headEnd/>
                <a:tailEnd/>
              </a:ln>
            </p:spPr>
            <p:txBody>
              <a:bodyPr>
                <a:spAutoFit/>
              </a:bodyPr>
              <a:lstStyle/>
              <a:p>
                <a:pPr>
                  <a:spcBef>
                    <a:spcPct val="50000"/>
                  </a:spcBef>
                </a:pPr>
                <a:r>
                  <a:rPr lang="en-US" sz="1400" dirty="0"/>
                  <a:t>Coastal protection (~$3,680)</a:t>
                </a:r>
              </a:p>
            </p:txBody>
          </p:sp>
        </p:grpSp>
        <p:cxnSp>
          <p:nvCxnSpPr>
            <p:cNvPr id="17433" name="AutoShape 22"/>
            <p:cNvCxnSpPr>
              <a:cxnSpLocks noChangeShapeType="1"/>
              <a:stCxn id="17429" idx="1"/>
              <a:endCxn id="17428" idx="3"/>
            </p:cNvCxnSpPr>
            <p:nvPr/>
          </p:nvCxnSpPr>
          <p:spPr bwMode="auto">
            <a:xfrm rot="10800000" flipV="1">
              <a:off x="2311401" y="5202198"/>
              <a:ext cx="315913" cy="394534"/>
            </a:xfrm>
            <a:prstGeom prst="bentConnector3">
              <a:avLst>
                <a:gd name="adj1" fmla="val 50000"/>
              </a:avLst>
            </a:prstGeom>
            <a:noFill/>
            <a:ln w="9525">
              <a:solidFill>
                <a:schemeClr val="tx1"/>
              </a:solidFill>
              <a:miter lim="800000"/>
              <a:headEnd/>
              <a:tailEnd type="triangle" w="med" len="med"/>
            </a:ln>
          </p:spPr>
        </p:cxnSp>
        <p:grpSp>
          <p:nvGrpSpPr>
            <p:cNvPr id="17434" name="Group 23"/>
            <p:cNvGrpSpPr>
              <a:grpSpLocks/>
            </p:cNvGrpSpPr>
            <p:nvPr/>
          </p:nvGrpSpPr>
          <p:grpSpPr bwMode="auto">
            <a:xfrm>
              <a:off x="1763713" y="3933830"/>
              <a:ext cx="2160587" cy="1593852"/>
              <a:chOff x="1111" y="2478"/>
              <a:chExt cx="1361" cy="1004"/>
            </a:xfrm>
          </p:grpSpPr>
          <p:sp>
            <p:nvSpPr>
              <p:cNvPr id="17439" name="Rectangle 24"/>
              <p:cNvSpPr>
                <a:spLocks noChangeArrowheads="1"/>
              </p:cNvSpPr>
              <p:nvPr/>
            </p:nvSpPr>
            <p:spPr bwMode="auto">
              <a:xfrm>
                <a:off x="1111" y="3409"/>
                <a:ext cx="345" cy="73"/>
              </a:xfrm>
              <a:prstGeom prst="rect">
                <a:avLst/>
              </a:prstGeom>
              <a:solidFill>
                <a:srgbClr val="57B826"/>
              </a:solidFill>
              <a:ln w="9525">
                <a:solidFill>
                  <a:schemeClr val="tx1"/>
                </a:solidFill>
                <a:miter lim="800000"/>
                <a:headEnd/>
                <a:tailEnd/>
              </a:ln>
            </p:spPr>
            <p:txBody>
              <a:bodyPr wrap="none" anchor="ctr"/>
              <a:lstStyle/>
              <a:p>
                <a:endParaRPr lang="en-US"/>
              </a:p>
            </p:txBody>
          </p:sp>
          <p:sp>
            <p:nvSpPr>
              <p:cNvPr id="17440" name="Text Box 25"/>
              <p:cNvSpPr txBox="1">
                <a:spLocks noChangeArrowheads="1"/>
              </p:cNvSpPr>
              <p:nvPr/>
            </p:nvSpPr>
            <p:spPr bwMode="auto">
              <a:xfrm>
                <a:off x="1655" y="2478"/>
                <a:ext cx="817" cy="465"/>
              </a:xfrm>
              <a:prstGeom prst="rect">
                <a:avLst/>
              </a:prstGeom>
              <a:noFill/>
              <a:ln w="9525">
                <a:noFill/>
                <a:miter lim="800000"/>
                <a:headEnd/>
                <a:tailEnd/>
              </a:ln>
            </p:spPr>
            <p:txBody>
              <a:bodyPr>
                <a:spAutoFit/>
              </a:bodyPr>
              <a:lstStyle/>
              <a:p>
                <a:pPr>
                  <a:spcBef>
                    <a:spcPct val="50000"/>
                  </a:spcBef>
                </a:pPr>
                <a:r>
                  <a:rPr lang="en-US" sz="1400"/>
                  <a:t>Fishery nursery ($69)</a:t>
                </a:r>
              </a:p>
            </p:txBody>
          </p:sp>
          <p:cxnSp>
            <p:nvCxnSpPr>
              <p:cNvPr id="17441" name="AutoShape 26"/>
              <p:cNvCxnSpPr>
                <a:cxnSpLocks noChangeShapeType="1"/>
                <a:stCxn id="17440" idx="1"/>
                <a:endCxn id="17439" idx="3"/>
              </p:cNvCxnSpPr>
              <p:nvPr/>
            </p:nvCxnSpPr>
            <p:spPr bwMode="auto">
              <a:xfrm rot="10800000" flipV="1">
                <a:off x="1456" y="2710"/>
                <a:ext cx="199" cy="735"/>
              </a:xfrm>
              <a:prstGeom prst="bentConnector3">
                <a:avLst>
                  <a:gd name="adj1" fmla="val 50000"/>
                </a:avLst>
              </a:prstGeom>
              <a:noFill/>
              <a:ln w="9525">
                <a:solidFill>
                  <a:schemeClr val="tx1"/>
                </a:solidFill>
                <a:miter lim="800000"/>
                <a:headEnd/>
                <a:tailEnd type="triangle" w="med" len="med"/>
              </a:ln>
            </p:spPr>
          </p:cxnSp>
        </p:grpSp>
        <p:grpSp>
          <p:nvGrpSpPr>
            <p:cNvPr id="17435" name="Group 35"/>
            <p:cNvGrpSpPr>
              <a:grpSpLocks/>
            </p:cNvGrpSpPr>
            <p:nvPr/>
          </p:nvGrpSpPr>
          <p:grpSpPr bwMode="auto">
            <a:xfrm>
              <a:off x="4211638" y="3933825"/>
              <a:ext cx="3240682" cy="1295400"/>
              <a:chOff x="2653" y="2478"/>
              <a:chExt cx="2046" cy="816"/>
            </a:xfrm>
          </p:grpSpPr>
          <p:sp>
            <p:nvSpPr>
              <p:cNvPr id="17436" name="Rectangle 36"/>
              <p:cNvSpPr>
                <a:spLocks noChangeArrowheads="1"/>
              </p:cNvSpPr>
              <p:nvPr/>
            </p:nvSpPr>
            <p:spPr bwMode="auto">
              <a:xfrm>
                <a:off x="2653" y="2478"/>
                <a:ext cx="345" cy="81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37" name="Text Box 37"/>
              <p:cNvSpPr txBox="1">
                <a:spLocks noChangeArrowheads="1"/>
              </p:cNvSpPr>
              <p:nvPr/>
            </p:nvSpPr>
            <p:spPr bwMode="auto">
              <a:xfrm>
                <a:off x="3198" y="2840"/>
                <a:ext cx="1501" cy="192"/>
              </a:xfrm>
              <a:prstGeom prst="rect">
                <a:avLst/>
              </a:prstGeom>
              <a:noFill/>
              <a:ln w="9525">
                <a:noFill/>
                <a:miter lim="800000"/>
                <a:headEnd/>
                <a:tailEnd/>
              </a:ln>
            </p:spPr>
            <p:txBody>
              <a:bodyPr>
                <a:spAutoFit/>
              </a:bodyPr>
              <a:lstStyle/>
              <a:p>
                <a:pPr>
                  <a:spcBef>
                    <a:spcPct val="50000"/>
                  </a:spcBef>
                </a:pPr>
                <a:r>
                  <a:rPr lang="en-US" sz="1400" dirty="0"/>
                  <a:t>Less subsidies(-$1,700)</a:t>
                </a:r>
              </a:p>
            </p:txBody>
          </p:sp>
          <p:sp>
            <p:nvSpPr>
              <p:cNvPr id="17438" name="Line 38"/>
              <p:cNvSpPr>
                <a:spLocks noChangeShapeType="1"/>
              </p:cNvSpPr>
              <p:nvPr/>
            </p:nvSpPr>
            <p:spPr bwMode="auto">
              <a:xfrm flipH="1">
                <a:off x="2983" y="2931"/>
                <a:ext cx="215" cy="0"/>
              </a:xfrm>
              <a:prstGeom prst="line">
                <a:avLst/>
              </a:prstGeom>
              <a:noFill/>
              <a:ln w="9525">
                <a:solidFill>
                  <a:schemeClr val="tx1"/>
                </a:solidFill>
                <a:round/>
                <a:headEnd/>
                <a:tailEnd type="triangle" w="med" len="med"/>
              </a:ln>
            </p:spPr>
            <p:txBody>
              <a:bodyPr/>
              <a:lstStyle/>
              <a:p>
                <a:endParaRPr lang="en-US"/>
              </a:p>
            </p:txBody>
          </p:sp>
        </p:grpSp>
      </p:grpSp>
      <p:sp>
        <p:nvSpPr>
          <p:cNvPr id="17411" name="Rectangle 3"/>
          <p:cNvSpPr>
            <a:spLocks noGrp="1" noChangeArrowheads="1"/>
          </p:cNvSpPr>
          <p:nvPr>
            <p:ph type="title"/>
          </p:nvPr>
        </p:nvSpPr>
        <p:spPr>
          <a:xfrm>
            <a:off x="685800" y="1270337"/>
            <a:ext cx="8313737" cy="1015663"/>
          </a:xfrm>
        </p:spPr>
        <p:txBody>
          <a:bodyPr>
            <a:spAutoFit/>
          </a:bodyPr>
          <a:lstStyle/>
          <a:p>
            <a:pPr marL="3175" indent="0" eaLnBrk="1" hangingPunct="1"/>
            <a:r>
              <a:rPr lang="en-US" dirty="0" smtClean="0">
                <a:ea typeface="ＭＳ Ｐゴシック" pitchFamily="34" charset="-128"/>
              </a:rPr>
              <a:t>Mangrove conversion: economic perspective</a:t>
            </a:r>
          </a:p>
        </p:txBody>
      </p:sp>
      <p:sp>
        <p:nvSpPr>
          <p:cNvPr id="17412" name="Text Box 4"/>
          <p:cNvSpPr txBox="1">
            <a:spLocks noChangeArrowheads="1"/>
          </p:cNvSpPr>
          <p:nvPr/>
        </p:nvSpPr>
        <p:spPr bwMode="auto">
          <a:xfrm>
            <a:off x="6084888" y="1989138"/>
            <a:ext cx="2016125" cy="276225"/>
          </a:xfrm>
          <a:prstGeom prst="rect">
            <a:avLst/>
          </a:prstGeom>
          <a:noFill/>
          <a:ln w="9525">
            <a:noFill/>
            <a:miter lim="800000"/>
            <a:headEnd/>
            <a:tailEnd/>
          </a:ln>
        </p:spPr>
        <p:txBody>
          <a:bodyPr>
            <a:spAutoFit/>
          </a:bodyPr>
          <a:lstStyle/>
          <a:p>
            <a:pPr>
              <a:spcBef>
                <a:spcPct val="50000"/>
              </a:spcBef>
            </a:pPr>
            <a:endParaRPr lang="en-US"/>
          </a:p>
        </p:txBody>
      </p:sp>
      <p:grpSp>
        <p:nvGrpSpPr>
          <p:cNvPr id="6" name="Group 31"/>
          <p:cNvGrpSpPr>
            <a:grpSpLocks/>
          </p:cNvGrpSpPr>
          <p:nvPr/>
        </p:nvGrpSpPr>
        <p:grpSpPr bwMode="auto">
          <a:xfrm>
            <a:off x="4724400" y="5219700"/>
            <a:ext cx="4038600" cy="419100"/>
            <a:chOff x="2976" y="3249"/>
            <a:chExt cx="2544" cy="264"/>
          </a:xfrm>
        </p:grpSpPr>
        <p:sp>
          <p:nvSpPr>
            <p:cNvPr id="17415" name="Rectangle 32"/>
            <p:cNvSpPr>
              <a:spLocks noChangeArrowheads="1"/>
            </p:cNvSpPr>
            <p:nvPr/>
          </p:nvSpPr>
          <p:spPr bwMode="auto">
            <a:xfrm>
              <a:off x="2976" y="3294"/>
              <a:ext cx="345" cy="219"/>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6" name="Text Box 33"/>
            <p:cNvSpPr txBox="1">
              <a:spLocks noChangeArrowheads="1"/>
            </p:cNvSpPr>
            <p:nvPr/>
          </p:nvSpPr>
          <p:spPr bwMode="auto">
            <a:xfrm>
              <a:off x="3525" y="3249"/>
              <a:ext cx="1995" cy="192"/>
            </a:xfrm>
            <a:prstGeom prst="rect">
              <a:avLst/>
            </a:prstGeom>
            <a:noFill/>
            <a:ln w="9525">
              <a:noFill/>
              <a:miter lim="800000"/>
              <a:headEnd/>
              <a:tailEnd/>
            </a:ln>
          </p:spPr>
          <p:txBody>
            <a:bodyPr>
              <a:spAutoFit/>
            </a:bodyPr>
            <a:lstStyle/>
            <a:p>
              <a:pPr>
                <a:spcBef>
                  <a:spcPct val="50000"/>
                </a:spcBef>
              </a:pPr>
              <a:r>
                <a:rPr lang="en-US" sz="1400" dirty="0"/>
                <a:t>Less pollution costs (-$230)</a:t>
              </a:r>
            </a:p>
          </p:txBody>
        </p:sp>
        <p:cxnSp>
          <p:nvCxnSpPr>
            <p:cNvPr id="17417" name="AutoShape 34"/>
            <p:cNvCxnSpPr>
              <a:cxnSpLocks noChangeShapeType="1"/>
              <a:stCxn id="17416" idx="1"/>
            </p:cNvCxnSpPr>
            <p:nvPr/>
          </p:nvCxnSpPr>
          <p:spPr bwMode="auto">
            <a:xfrm rot="10800000" flipV="1">
              <a:off x="3360" y="3345"/>
              <a:ext cx="165" cy="63"/>
            </a:xfrm>
            <a:prstGeom prst="straightConnector1">
              <a:avLst/>
            </a:prstGeom>
            <a:noFill/>
            <a:ln w="9525">
              <a:solidFill>
                <a:schemeClr val="tx1"/>
              </a:solidFill>
              <a:round/>
              <a:headEnd/>
              <a:tailEnd type="triangle" w="med" len="med"/>
            </a:ln>
          </p:spPr>
        </p:cxnSp>
      </p:grpSp>
      <p:sp>
        <p:nvSpPr>
          <p:cNvPr id="17414" name="Espace réservé du numéro de diapositive 36"/>
          <p:cNvSpPr>
            <a:spLocks noGrp="1"/>
          </p:cNvSpPr>
          <p:nvPr>
            <p:ph type="sldNum" sz="quarter" idx="12"/>
          </p:nvPr>
        </p:nvSpPr>
        <p:spPr>
          <a:xfrm>
            <a:off x="8305800" y="6245225"/>
            <a:ext cx="609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9628580-C210-4704-8777-7F0972DE2199}" type="slidenum">
              <a:rPr lang="en-US" sz="1400" smtClean="0">
                <a:solidFill>
                  <a:schemeClr val="tx1"/>
                </a:solidFill>
                <a:ea typeface="ＭＳ Ｐゴシック" pitchFamily="34" charset="-128"/>
              </a:rPr>
              <a:pPr eaLnBrk="1" hangingPunct="1">
                <a:defRPr/>
              </a:pPr>
              <a:t>34</a:t>
            </a:fld>
            <a:endParaRPr lang="en-US" sz="1400" smtClean="0">
              <a:solidFill>
                <a:schemeClr val="tx1"/>
              </a:solidFill>
              <a:ea typeface="ＭＳ Ｐゴシック" pitchFamily="34" charset="-128"/>
            </a:endParaRPr>
          </a:p>
        </p:txBody>
      </p:sp>
      <p:sp>
        <p:nvSpPr>
          <p:cNvPr id="36" name="Text Box 21"/>
          <p:cNvSpPr txBox="1">
            <a:spLocks noChangeArrowheads="1"/>
          </p:cNvSpPr>
          <p:nvPr/>
        </p:nvSpPr>
        <p:spPr bwMode="auto">
          <a:xfrm>
            <a:off x="3143251" y="2401069"/>
            <a:ext cx="1860550" cy="307777"/>
          </a:xfrm>
          <a:prstGeom prst="rect">
            <a:avLst/>
          </a:prstGeom>
          <a:noFill/>
          <a:ln w="9525">
            <a:noFill/>
            <a:miter lim="800000"/>
            <a:headEnd/>
            <a:tailEnd/>
          </a:ln>
        </p:spPr>
        <p:txBody>
          <a:bodyPr>
            <a:spAutoFit/>
          </a:bodyPr>
          <a:lstStyle/>
          <a:p>
            <a:pPr>
              <a:spcBef>
                <a:spcPct val="50000"/>
              </a:spcBef>
            </a:pPr>
            <a:r>
              <a:rPr lang="en-US" sz="1400" dirty="0" smtClean="0"/>
              <a:t>Total </a:t>
            </a:r>
            <a:r>
              <a:rPr lang="en-US" sz="1400" dirty="0"/>
              <a:t>(~$</a:t>
            </a:r>
            <a:r>
              <a:rPr lang="en-US" sz="1400" dirty="0" smtClean="0"/>
              <a:t>3,850)</a:t>
            </a:r>
            <a:endParaRPr lang="en-US" sz="1400" dirty="0"/>
          </a:p>
        </p:txBody>
      </p:sp>
      <p:sp>
        <p:nvSpPr>
          <p:cNvPr id="37" name="Text Box 21"/>
          <p:cNvSpPr txBox="1">
            <a:spLocks noChangeArrowheads="1"/>
          </p:cNvSpPr>
          <p:nvPr/>
        </p:nvSpPr>
        <p:spPr bwMode="auto">
          <a:xfrm>
            <a:off x="5303738" y="3861048"/>
            <a:ext cx="1860550" cy="307777"/>
          </a:xfrm>
          <a:prstGeom prst="rect">
            <a:avLst/>
          </a:prstGeom>
          <a:noFill/>
          <a:ln w="9525">
            <a:noFill/>
            <a:miter lim="800000"/>
            <a:headEnd/>
            <a:tailEnd/>
          </a:ln>
        </p:spPr>
        <p:txBody>
          <a:bodyPr>
            <a:spAutoFit/>
          </a:bodyPr>
          <a:lstStyle/>
          <a:p>
            <a:pPr>
              <a:spcBef>
                <a:spcPct val="50000"/>
              </a:spcBef>
            </a:pPr>
            <a:r>
              <a:rPr lang="en-US" sz="1400" dirty="0" smtClean="0"/>
              <a:t>Total ($70)</a:t>
            </a:r>
            <a:endParaRPr lang="en-US" sz="1400" dirty="0"/>
          </a:p>
        </p:txBody>
      </p:sp>
      <p:sp>
        <p:nvSpPr>
          <p:cNvPr id="38" name="Title 1"/>
          <p:cNvSpPr txBox="1">
            <a:spLocks/>
          </p:cNvSpPr>
          <p:nvPr/>
        </p:nvSpPr>
        <p:spPr bwMode="auto">
          <a:xfrm rot="16200000">
            <a:off x="-2637417" y="3564398"/>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example </a:t>
            </a:r>
            <a:endParaRPr lang="en-US" sz="1800" kern="0" dirty="0">
              <a:solidFill>
                <a:schemeClr val="bg1"/>
              </a:solidFill>
            </a:endParaRPr>
          </a:p>
        </p:txBody>
      </p:sp>
    </p:spTree>
    <p:extLst>
      <p:ext uri="{BB962C8B-B14F-4D97-AF65-F5344CB8AC3E}">
        <p14:creationId xmlns="" xmlns:p14="http://schemas.microsoft.com/office/powerpoint/2010/main" val="2434209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3569" y="1272014"/>
            <a:ext cx="8352927" cy="830997"/>
          </a:xfrm>
        </p:spPr>
        <p:txBody>
          <a:bodyPr>
            <a:spAutoFit/>
          </a:bodyPr>
          <a:lstStyle/>
          <a:p>
            <a:pPr marL="0" indent="0" eaLnBrk="1" hangingPunct="1"/>
            <a:r>
              <a:rPr lang="en-GB" sz="2400" dirty="0" smtClean="0">
                <a:ea typeface="ＭＳ Ｐゴシック" pitchFamily="34" charset="-128"/>
              </a:rPr>
              <a:t>Activity 2a A multi-sectoral approach is needed Example: tropical deforestation </a:t>
            </a:r>
            <a:endParaRPr lang="en-GB" sz="2400" dirty="0" smtClean="0">
              <a:solidFill>
                <a:srgbClr val="FF0000"/>
              </a:solidFill>
              <a:ea typeface="ＭＳ Ｐゴシック" pitchFamily="34" charset="-128"/>
            </a:endParaRPr>
          </a:p>
        </p:txBody>
      </p:sp>
      <p:sp>
        <p:nvSpPr>
          <p:cNvPr id="38915" name="Rectangle 3"/>
          <p:cNvSpPr>
            <a:spLocks noChangeArrowheads="1"/>
          </p:cNvSpPr>
          <p:nvPr/>
        </p:nvSpPr>
        <p:spPr bwMode="auto">
          <a:xfrm>
            <a:off x="3913882" y="3049588"/>
            <a:ext cx="2742406"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Disappearing forests</a:t>
            </a:r>
          </a:p>
        </p:txBody>
      </p:sp>
      <p:sp>
        <p:nvSpPr>
          <p:cNvPr id="38916" name="Rectangle 4"/>
          <p:cNvSpPr>
            <a:spLocks noChangeArrowheads="1"/>
          </p:cNvSpPr>
          <p:nvPr/>
        </p:nvSpPr>
        <p:spPr bwMode="auto">
          <a:xfrm>
            <a:off x="1115616" y="2328863"/>
            <a:ext cx="1861641"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Biodiversity loss</a:t>
            </a:r>
          </a:p>
        </p:txBody>
      </p:sp>
      <p:sp>
        <p:nvSpPr>
          <p:cNvPr id="38917" name="Rectangle 5"/>
          <p:cNvSpPr>
            <a:spLocks noChangeArrowheads="1"/>
          </p:cNvSpPr>
          <p:nvPr/>
        </p:nvSpPr>
        <p:spPr bwMode="auto">
          <a:xfrm>
            <a:off x="7587357" y="2327275"/>
            <a:ext cx="1449139" cy="433388"/>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More floods</a:t>
            </a:r>
          </a:p>
        </p:txBody>
      </p:sp>
      <p:sp>
        <p:nvSpPr>
          <p:cNvPr id="38918" name="Rectangle 6"/>
          <p:cNvSpPr>
            <a:spLocks noChangeArrowheads="1"/>
          </p:cNvSpPr>
          <p:nvPr/>
        </p:nvSpPr>
        <p:spPr bwMode="auto">
          <a:xfrm>
            <a:off x="4993382" y="2328863"/>
            <a:ext cx="2447925"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Fewer forest products</a:t>
            </a:r>
          </a:p>
        </p:txBody>
      </p:sp>
      <p:cxnSp>
        <p:nvCxnSpPr>
          <p:cNvPr id="38919" name="AutoShape 7"/>
          <p:cNvCxnSpPr>
            <a:cxnSpLocks noChangeShapeType="1"/>
            <a:stCxn id="38915" idx="0"/>
            <a:endCxn id="38916" idx="2"/>
          </p:cNvCxnSpPr>
          <p:nvPr/>
        </p:nvCxnSpPr>
        <p:spPr bwMode="auto">
          <a:xfrm rot="16200000" flipV="1">
            <a:off x="3522092" y="1286595"/>
            <a:ext cx="287338" cy="3238648"/>
          </a:xfrm>
          <a:prstGeom prst="bentConnector3">
            <a:avLst>
              <a:gd name="adj1" fmla="val 50000"/>
            </a:avLst>
          </a:prstGeom>
          <a:noFill/>
          <a:ln w="9525">
            <a:solidFill>
              <a:srgbClr val="000066"/>
            </a:solidFill>
            <a:miter lim="800000"/>
            <a:headEnd/>
            <a:tailEnd type="triangle" w="med" len="med"/>
          </a:ln>
        </p:spPr>
      </p:cxnSp>
      <p:cxnSp>
        <p:nvCxnSpPr>
          <p:cNvPr id="38920" name="AutoShape 8"/>
          <p:cNvCxnSpPr>
            <a:cxnSpLocks noChangeShapeType="1"/>
            <a:stCxn id="38915" idx="0"/>
            <a:endCxn id="38917" idx="2"/>
          </p:cNvCxnSpPr>
          <p:nvPr/>
        </p:nvCxnSpPr>
        <p:spPr bwMode="auto">
          <a:xfrm rot="5400000" flipH="1" flipV="1">
            <a:off x="6654044" y="1391705"/>
            <a:ext cx="288925" cy="3026842"/>
          </a:xfrm>
          <a:prstGeom prst="bentConnector3">
            <a:avLst>
              <a:gd name="adj1" fmla="val 50000"/>
            </a:avLst>
          </a:prstGeom>
          <a:noFill/>
          <a:ln w="9525">
            <a:solidFill>
              <a:srgbClr val="000066"/>
            </a:solidFill>
            <a:miter lim="800000"/>
            <a:headEnd/>
            <a:tailEnd type="triangle" w="med" len="med"/>
          </a:ln>
        </p:spPr>
      </p:cxnSp>
      <p:grpSp>
        <p:nvGrpSpPr>
          <p:cNvPr id="2" name="Group 9"/>
          <p:cNvGrpSpPr>
            <a:grpSpLocks/>
          </p:cNvGrpSpPr>
          <p:nvPr/>
        </p:nvGrpSpPr>
        <p:grpSpPr bwMode="auto">
          <a:xfrm>
            <a:off x="2113657" y="3500436"/>
            <a:ext cx="6624637" cy="844550"/>
            <a:chOff x="975" y="1900"/>
            <a:chExt cx="4173" cy="532"/>
          </a:xfrm>
        </p:grpSpPr>
        <p:sp>
          <p:nvSpPr>
            <p:cNvPr id="38958" name="Rectangle 10"/>
            <p:cNvSpPr>
              <a:spLocks noChangeArrowheads="1"/>
            </p:cNvSpPr>
            <p:nvPr/>
          </p:nvSpPr>
          <p:spPr bwMode="auto">
            <a:xfrm>
              <a:off x="975" y="2160"/>
              <a:ext cx="1542" cy="272"/>
            </a:xfrm>
            <a:prstGeom prst="rect">
              <a:avLst/>
            </a:prstGeom>
            <a:solidFill>
              <a:schemeClr val="bg1"/>
            </a:solidFill>
            <a:ln w="9525">
              <a:solidFill>
                <a:srgbClr val="000066"/>
              </a:solidFill>
              <a:miter lim="800000"/>
              <a:headEnd/>
              <a:tailEnd/>
            </a:ln>
          </p:spPr>
          <p:txBody>
            <a:bodyPr wrap="none" anchor="ctr"/>
            <a:lstStyle/>
            <a:p>
              <a:pPr eaLnBrk="0" hangingPunct="0"/>
              <a:r>
                <a:rPr lang="fr-BE" sz="1400" b="1">
                  <a:cs typeface="Tahoma" pitchFamily="34" charset="0"/>
                </a:rPr>
                <a:t>Clearing for agriculture</a:t>
              </a:r>
            </a:p>
          </p:txBody>
        </p:sp>
        <p:sp>
          <p:nvSpPr>
            <p:cNvPr id="38959" name="Rectangle 11"/>
            <p:cNvSpPr>
              <a:spLocks noChangeArrowheads="1"/>
            </p:cNvSpPr>
            <p:nvPr/>
          </p:nvSpPr>
          <p:spPr bwMode="auto">
            <a:xfrm>
              <a:off x="3514" y="2127"/>
              <a:ext cx="1634" cy="271"/>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Timber overexploitation</a:t>
              </a:r>
            </a:p>
          </p:txBody>
        </p:sp>
        <p:cxnSp>
          <p:nvCxnSpPr>
            <p:cNvPr id="38960" name="AutoShape 12"/>
            <p:cNvCxnSpPr>
              <a:cxnSpLocks noChangeShapeType="1"/>
            </p:cNvCxnSpPr>
            <p:nvPr/>
          </p:nvCxnSpPr>
          <p:spPr bwMode="auto">
            <a:xfrm rot="5400000" flipH="1" flipV="1">
              <a:off x="2224" y="1424"/>
              <a:ext cx="271" cy="1227"/>
            </a:xfrm>
            <a:prstGeom prst="bentConnector3">
              <a:avLst>
                <a:gd name="adj1" fmla="val 50000"/>
              </a:avLst>
            </a:prstGeom>
            <a:noFill/>
            <a:ln w="9525">
              <a:solidFill>
                <a:srgbClr val="000066"/>
              </a:solidFill>
              <a:miter lim="800000"/>
              <a:headEnd/>
              <a:tailEnd type="triangle" w="med" len="med"/>
            </a:ln>
          </p:spPr>
        </p:cxnSp>
        <p:cxnSp>
          <p:nvCxnSpPr>
            <p:cNvPr id="38961" name="AutoShape 13"/>
            <p:cNvCxnSpPr>
              <a:cxnSpLocks noChangeShapeType="1"/>
            </p:cNvCxnSpPr>
            <p:nvPr/>
          </p:nvCxnSpPr>
          <p:spPr bwMode="auto">
            <a:xfrm rot="16200000" flipV="1">
              <a:off x="3533" y="1340"/>
              <a:ext cx="238" cy="1358"/>
            </a:xfrm>
            <a:prstGeom prst="bentConnector3">
              <a:avLst>
                <a:gd name="adj1" fmla="val 50000"/>
              </a:avLst>
            </a:prstGeom>
            <a:noFill/>
            <a:ln w="9525">
              <a:solidFill>
                <a:srgbClr val="000066"/>
              </a:solidFill>
              <a:miter lim="800000"/>
              <a:headEnd/>
              <a:tailEnd type="triangle" w="med" len="med"/>
            </a:ln>
          </p:spPr>
        </p:cxnSp>
      </p:grpSp>
      <p:grpSp>
        <p:nvGrpSpPr>
          <p:cNvPr id="45" name="Group 44"/>
          <p:cNvGrpSpPr/>
          <p:nvPr/>
        </p:nvGrpSpPr>
        <p:grpSpPr>
          <a:xfrm>
            <a:off x="5652120" y="5485132"/>
            <a:ext cx="1728787" cy="752153"/>
            <a:chOff x="5652120" y="5485132"/>
            <a:chExt cx="1728787" cy="752153"/>
          </a:xfrm>
        </p:grpSpPr>
        <p:sp>
          <p:nvSpPr>
            <p:cNvPr id="38938" name="Rectangle 41"/>
            <p:cNvSpPr>
              <a:spLocks noChangeArrowheads="1"/>
            </p:cNvSpPr>
            <p:nvPr/>
          </p:nvSpPr>
          <p:spPr bwMode="auto">
            <a:xfrm>
              <a:off x="5652120" y="5929310"/>
              <a:ext cx="1728787" cy="307975"/>
            </a:xfrm>
            <a:prstGeom prst="rect">
              <a:avLst/>
            </a:prstGeom>
            <a:noFill/>
            <a:ln w="28575">
              <a:solidFill>
                <a:srgbClr val="2D8B2F"/>
              </a:solidFill>
              <a:miter lim="800000"/>
              <a:headEnd/>
              <a:tailEnd/>
            </a:ln>
          </p:spPr>
          <p:txBody>
            <a:bodyPr>
              <a:spAutoFit/>
            </a:bodyPr>
            <a:lstStyle/>
            <a:p>
              <a:r>
                <a:rPr lang="en-GB" sz="1400" b="1" dirty="0">
                  <a:solidFill>
                    <a:srgbClr val="2D8B2F"/>
                  </a:solidFill>
                </a:rPr>
                <a:t>Trade - </a:t>
              </a:r>
              <a:r>
                <a:rPr lang="en-GB" sz="1400" b="1" dirty="0" smtClean="0">
                  <a:solidFill>
                    <a:srgbClr val="2D8B2F"/>
                  </a:solidFill>
                </a:rPr>
                <a:t>Mining</a:t>
              </a:r>
              <a:endParaRPr lang="en-GB" sz="1400" b="1" dirty="0">
                <a:solidFill>
                  <a:srgbClr val="2D8B2F"/>
                </a:solidFill>
              </a:endParaRPr>
            </a:p>
          </p:txBody>
        </p:sp>
        <p:cxnSp>
          <p:nvCxnSpPr>
            <p:cNvPr id="38937" name="AutoShape 45"/>
            <p:cNvCxnSpPr>
              <a:cxnSpLocks noChangeShapeType="1"/>
            </p:cNvCxnSpPr>
            <p:nvPr/>
          </p:nvCxnSpPr>
          <p:spPr bwMode="auto">
            <a:xfrm flipV="1">
              <a:off x="6671000" y="5485132"/>
              <a:ext cx="0" cy="451094"/>
            </a:xfrm>
            <a:prstGeom prst="straightConnector1">
              <a:avLst/>
            </a:prstGeom>
            <a:noFill/>
            <a:ln w="28575">
              <a:solidFill>
                <a:srgbClr val="2D8B2F"/>
              </a:solidFill>
              <a:round/>
              <a:headEnd/>
              <a:tailEnd type="triangle" w="med" len="med"/>
            </a:ln>
          </p:spPr>
        </p:cxnSp>
      </p:grpSp>
      <p:sp>
        <p:nvSpPr>
          <p:cNvPr id="38932" name="Rectangle 46"/>
          <p:cNvSpPr>
            <a:spLocks noChangeArrowheads="1"/>
          </p:cNvSpPr>
          <p:nvPr/>
        </p:nvSpPr>
        <p:spPr bwMode="auto">
          <a:xfrm>
            <a:off x="3193157" y="2328863"/>
            <a:ext cx="1657350"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GHG emissions</a:t>
            </a:r>
          </a:p>
        </p:txBody>
      </p:sp>
      <p:cxnSp>
        <p:nvCxnSpPr>
          <p:cNvPr id="38933" name="AutoShape 47"/>
          <p:cNvCxnSpPr>
            <a:cxnSpLocks noChangeShapeType="1"/>
            <a:stCxn id="38915" idx="0"/>
            <a:endCxn id="38932" idx="2"/>
          </p:cNvCxnSpPr>
          <p:nvPr/>
        </p:nvCxnSpPr>
        <p:spPr bwMode="auto">
          <a:xfrm rot="16200000" flipV="1">
            <a:off x="4509790" y="2274292"/>
            <a:ext cx="287338" cy="1263253"/>
          </a:xfrm>
          <a:prstGeom prst="bentConnector3">
            <a:avLst>
              <a:gd name="adj1" fmla="val 50000"/>
            </a:avLst>
          </a:prstGeom>
          <a:noFill/>
          <a:ln w="9525">
            <a:solidFill>
              <a:srgbClr val="000066"/>
            </a:solidFill>
            <a:miter lim="800000"/>
            <a:headEnd/>
            <a:tailEnd type="triangle" w="med" len="med"/>
          </a:ln>
        </p:spPr>
      </p:cxnSp>
      <p:cxnSp>
        <p:nvCxnSpPr>
          <p:cNvPr id="38934" name="AutoShape 48"/>
          <p:cNvCxnSpPr>
            <a:cxnSpLocks noChangeShapeType="1"/>
            <a:stCxn id="38915" idx="0"/>
            <a:endCxn id="38918" idx="2"/>
          </p:cNvCxnSpPr>
          <p:nvPr/>
        </p:nvCxnSpPr>
        <p:spPr bwMode="auto">
          <a:xfrm rot="5400000" flipH="1" flipV="1">
            <a:off x="5607546" y="2439789"/>
            <a:ext cx="287338" cy="932260"/>
          </a:xfrm>
          <a:prstGeom prst="bentConnector3">
            <a:avLst>
              <a:gd name="adj1" fmla="val 50000"/>
            </a:avLst>
          </a:prstGeom>
          <a:noFill/>
          <a:ln w="9525">
            <a:solidFill>
              <a:srgbClr val="000066"/>
            </a:solidFill>
            <a:miter lim="800000"/>
            <a:headEnd/>
            <a:tailEnd type="triangle" w="med" len="med"/>
          </a:ln>
        </p:spPr>
      </p:cxnSp>
      <p:sp>
        <p:nvSpPr>
          <p:cNvPr id="38935" name="Espace réservé du numéro de diapositive 50"/>
          <p:cNvSpPr>
            <a:spLocks noGrp="1"/>
          </p:cNvSpPr>
          <p:nvPr>
            <p:ph type="sldNum" sz="quarter" idx="12"/>
          </p:nvPr>
        </p:nvSpPr>
        <p:spPr>
          <a:xfrm>
            <a:off x="8882757" y="6408738"/>
            <a:ext cx="585787"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l">
              <a:lnSpc>
                <a:spcPts val="1400"/>
              </a:lnSpc>
              <a:defRPr/>
            </a:pPr>
            <a:fld id="{D126B355-13D1-409A-9807-53FC8EE5ABD0}" type="slidenum">
              <a:rPr lang="en-GB" sz="1400" smtClean="0">
                <a:solidFill>
                  <a:schemeClr val="tx1"/>
                </a:solidFill>
                <a:ea typeface="ＭＳ Ｐゴシック" pitchFamily="34" charset="-128"/>
              </a:rPr>
              <a:pPr algn="l">
                <a:lnSpc>
                  <a:spcPts val="1400"/>
                </a:lnSpc>
                <a:defRPr/>
              </a:pPr>
              <a:t>35</a:t>
            </a:fld>
            <a:endParaRPr lang="en-GB" sz="1400" smtClean="0">
              <a:solidFill>
                <a:schemeClr val="tx1"/>
              </a:solidFill>
              <a:ea typeface="ＭＳ Ｐゴシック" pitchFamily="34" charset="-128"/>
            </a:endParaRPr>
          </a:p>
        </p:txBody>
      </p:sp>
      <p:cxnSp>
        <p:nvCxnSpPr>
          <p:cNvPr id="16" name="Straight Connector 15"/>
          <p:cNvCxnSpPr>
            <a:stCxn id="38951" idx="0"/>
            <a:endCxn id="38958" idx="2"/>
          </p:cNvCxnSpPr>
          <p:nvPr/>
        </p:nvCxnSpPr>
        <p:spPr bwMode="auto">
          <a:xfrm flipV="1">
            <a:off x="3275709" y="4344988"/>
            <a:ext cx="61911" cy="577848"/>
          </a:xfrm>
          <a:prstGeom prst="line">
            <a:avLst/>
          </a:prstGeom>
          <a:noFill/>
          <a:ln w="9525" cap="flat" cmpd="sng" algn="ctr">
            <a:noFill/>
            <a:prstDash val="solid"/>
            <a:round/>
            <a:headEnd type="none" w="med" len="med"/>
            <a:tailEnd type="none" w="med" len="med"/>
          </a:ln>
          <a:effectLst/>
        </p:spPr>
      </p:cxnSp>
      <p:grpSp>
        <p:nvGrpSpPr>
          <p:cNvPr id="46" name="Group 45"/>
          <p:cNvGrpSpPr/>
          <p:nvPr/>
        </p:nvGrpSpPr>
        <p:grpSpPr>
          <a:xfrm>
            <a:off x="7524328" y="5466026"/>
            <a:ext cx="1450851" cy="771286"/>
            <a:chOff x="7524328" y="5466026"/>
            <a:chExt cx="1450851" cy="771286"/>
          </a:xfrm>
        </p:grpSpPr>
        <p:sp>
          <p:nvSpPr>
            <p:cNvPr id="38936" name="Rectangle 44"/>
            <p:cNvSpPr>
              <a:spLocks noChangeArrowheads="1"/>
            </p:cNvSpPr>
            <p:nvPr/>
          </p:nvSpPr>
          <p:spPr bwMode="auto">
            <a:xfrm>
              <a:off x="7524328" y="5929929"/>
              <a:ext cx="1450851" cy="307383"/>
            </a:xfrm>
            <a:prstGeom prst="rect">
              <a:avLst/>
            </a:prstGeom>
            <a:noFill/>
            <a:ln w="28575">
              <a:solidFill>
                <a:srgbClr val="2D8B2F"/>
              </a:solidFill>
              <a:miter lim="800000"/>
              <a:headEnd/>
              <a:tailEnd/>
            </a:ln>
          </p:spPr>
          <p:txBody>
            <a:bodyPr wrap="square">
              <a:spAutoFit/>
            </a:bodyPr>
            <a:lstStyle/>
            <a:p>
              <a:r>
                <a:rPr lang="en-GB" sz="1400" b="1" dirty="0">
                  <a:solidFill>
                    <a:srgbClr val="2D8B2F"/>
                  </a:solidFill>
                </a:rPr>
                <a:t>Governance</a:t>
              </a:r>
            </a:p>
          </p:txBody>
        </p:sp>
        <p:cxnSp>
          <p:nvCxnSpPr>
            <p:cNvPr id="81" name="AutoShape 45"/>
            <p:cNvCxnSpPr>
              <a:cxnSpLocks noChangeShapeType="1"/>
            </p:cNvCxnSpPr>
            <p:nvPr/>
          </p:nvCxnSpPr>
          <p:spPr bwMode="auto">
            <a:xfrm flipV="1">
              <a:off x="8325093" y="5466026"/>
              <a:ext cx="0" cy="451094"/>
            </a:xfrm>
            <a:prstGeom prst="straightConnector1">
              <a:avLst/>
            </a:prstGeom>
            <a:noFill/>
            <a:ln w="28575">
              <a:solidFill>
                <a:srgbClr val="2D8B2F"/>
              </a:solidFill>
              <a:round/>
              <a:headEnd/>
              <a:tailEnd type="triangle" w="med" len="med"/>
            </a:ln>
          </p:spPr>
        </p:cxnSp>
      </p:grpSp>
      <p:grpSp>
        <p:nvGrpSpPr>
          <p:cNvPr id="44" name="Group 43"/>
          <p:cNvGrpSpPr/>
          <p:nvPr/>
        </p:nvGrpSpPr>
        <p:grpSpPr>
          <a:xfrm>
            <a:off x="4202807" y="5487863"/>
            <a:ext cx="1305297" cy="749421"/>
            <a:chOff x="4202807" y="5487863"/>
            <a:chExt cx="1305297" cy="749421"/>
          </a:xfrm>
        </p:grpSpPr>
        <p:sp>
          <p:nvSpPr>
            <p:cNvPr id="38940" name="Rectangle 38"/>
            <p:cNvSpPr>
              <a:spLocks noChangeArrowheads="1"/>
            </p:cNvSpPr>
            <p:nvPr/>
          </p:nvSpPr>
          <p:spPr bwMode="auto">
            <a:xfrm>
              <a:off x="4202807" y="5929313"/>
              <a:ext cx="1305297" cy="307971"/>
            </a:xfrm>
            <a:prstGeom prst="rect">
              <a:avLst/>
            </a:prstGeom>
            <a:noFill/>
            <a:ln w="28575">
              <a:solidFill>
                <a:srgbClr val="2D8B2F"/>
              </a:solidFill>
              <a:miter lim="800000"/>
              <a:headEnd/>
              <a:tailEnd/>
            </a:ln>
          </p:spPr>
          <p:txBody>
            <a:bodyPr wrap="square">
              <a:spAutoFit/>
            </a:bodyPr>
            <a:lstStyle/>
            <a:p>
              <a:r>
                <a:rPr lang="en-GB" sz="1400" b="1">
                  <a:solidFill>
                    <a:srgbClr val="2D8B2F"/>
                  </a:solidFill>
                </a:rPr>
                <a:t>Transport</a:t>
              </a:r>
            </a:p>
          </p:txBody>
        </p:sp>
        <p:cxnSp>
          <p:nvCxnSpPr>
            <p:cNvPr id="82" name="AutoShape 45"/>
            <p:cNvCxnSpPr>
              <a:cxnSpLocks noChangeShapeType="1"/>
            </p:cNvCxnSpPr>
            <p:nvPr/>
          </p:nvCxnSpPr>
          <p:spPr bwMode="auto">
            <a:xfrm flipV="1">
              <a:off x="4850507" y="5487863"/>
              <a:ext cx="0" cy="451094"/>
            </a:xfrm>
            <a:prstGeom prst="straightConnector1">
              <a:avLst/>
            </a:prstGeom>
            <a:noFill/>
            <a:ln w="28575">
              <a:solidFill>
                <a:srgbClr val="2D8B2F"/>
              </a:solidFill>
              <a:round/>
              <a:headEnd/>
              <a:tailEnd type="triangle" w="med" len="med"/>
            </a:ln>
          </p:spPr>
        </p:cxnSp>
      </p:grpSp>
      <p:grpSp>
        <p:nvGrpSpPr>
          <p:cNvPr id="43" name="Group 42"/>
          <p:cNvGrpSpPr/>
          <p:nvPr/>
        </p:nvGrpSpPr>
        <p:grpSpPr>
          <a:xfrm>
            <a:off x="2616894" y="5498186"/>
            <a:ext cx="1441450" cy="739098"/>
            <a:chOff x="2616894" y="5498186"/>
            <a:chExt cx="1441450" cy="739098"/>
          </a:xfrm>
        </p:grpSpPr>
        <p:sp>
          <p:nvSpPr>
            <p:cNvPr id="38942" name="Rectangle 35"/>
            <p:cNvSpPr>
              <a:spLocks noChangeArrowheads="1"/>
            </p:cNvSpPr>
            <p:nvPr/>
          </p:nvSpPr>
          <p:spPr bwMode="auto">
            <a:xfrm>
              <a:off x="2616894" y="5929309"/>
              <a:ext cx="1441450" cy="307975"/>
            </a:xfrm>
            <a:prstGeom prst="rect">
              <a:avLst/>
            </a:prstGeom>
            <a:noFill/>
            <a:ln w="28575">
              <a:solidFill>
                <a:srgbClr val="2D8B2F"/>
              </a:solidFill>
              <a:miter lim="800000"/>
              <a:headEnd/>
              <a:tailEnd/>
            </a:ln>
          </p:spPr>
          <p:txBody>
            <a:bodyPr>
              <a:spAutoFit/>
            </a:bodyPr>
            <a:lstStyle/>
            <a:p>
              <a:r>
                <a:rPr lang="en-GB" sz="1400" b="1">
                  <a:solidFill>
                    <a:srgbClr val="2D8B2F"/>
                  </a:solidFill>
                </a:rPr>
                <a:t>Agriculture</a:t>
              </a:r>
            </a:p>
          </p:txBody>
        </p:sp>
        <p:cxnSp>
          <p:nvCxnSpPr>
            <p:cNvPr id="83" name="AutoShape 45"/>
            <p:cNvCxnSpPr>
              <a:cxnSpLocks noChangeShapeType="1"/>
            </p:cNvCxnSpPr>
            <p:nvPr/>
          </p:nvCxnSpPr>
          <p:spPr bwMode="auto">
            <a:xfrm flipV="1">
              <a:off x="3337620" y="5498186"/>
              <a:ext cx="0" cy="451094"/>
            </a:xfrm>
            <a:prstGeom prst="straightConnector1">
              <a:avLst/>
            </a:prstGeom>
            <a:noFill/>
            <a:ln w="28575">
              <a:solidFill>
                <a:srgbClr val="2D8B2F"/>
              </a:solidFill>
              <a:round/>
              <a:headEnd/>
              <a:tailEnd type="triangle" w="med" len="med"/>
            </a:ln>
          </p:spPr>
        </p:cxnSp>
      </p:grpSp>
      <p:grpSp>
        <p:nvGrpSpPr>
          <p:cNvPr id="42" name="Group 41"/>
          <p:cNvGrpSpPr/>
          <p:nvPr/>
        </p:nvGrpSpPr>
        <p:grpSpPr>
          <a:xfrm>
            <a:off x="816669" y="5517232"/>
            <a:ext cx="1692275" cy="739102"/>
            <a:chOff x="816669" y="5498186"/>
            <a:chExt cx="1692275" cy="739102"/>
          </a:xfrm>
        </p:grpSpPr>
        <p:sp>
          <p:nvSpPr>
            <p:cNvPr id="38944" name="Rectangle 32"/>
            <p:cNvSpPr>
              <a:spLocks noChangeArrowheads="1"/>
            </p:cNvSpPr>
            <p:nvPr/>
          </p:nvSpPr>
          <p:spPr bwMode="auto">
            <a:xfrm>
              <a:off x="816669" y="5929313"/>
              <a:ext cx="1692275" cy="307975"/>
            </a:xfrm>
            <a:prstGeom prst="rect">
              <a:avLst/>
            </a:prstGeom>
            <a:noFill/>
            <a:ln w="28575">
              <a:solidFill>
                <a:srgbClr val="2D8B2F"/>
              </a:solidFill>
              <a:miter lim="800000"/>
              <a:headEnd/>
              <a:tailEnd/>
            </a:ln>
          </p:spPr>
          <p:txBody>
            <a:bodyPr/>
            <a:lstStyle/>
            <a:p>
              <a:r>
                <a:rPr lang="en-GB" sz="1400" b="1" dirty="0" smtClean="0">
                  <a:solidFill>
                    <a:srgbClr val="2D8B2F"/>
                  </a:solidFill>
                </a:rPr>
                <a:t>Social sectors</a:t>
              </a:r>
              <a:endParaRPr lang="en-GB" sz="1400" b="1" dirty="0">
                <a:solidFill>
                  <a:srgbClr val="2D8B2F"/>
                </a:solidFill>
              </a:endParaRPr>
            </a:p>
          </p:txBody>
        </p:sp>
        <p:cxnSp>
          <p:nvCxnSpPr>
            <p:cNvPr id="84" name="AutoShape 45"/>
            <p:cNvCxnSpPr>
              <a:cxnSpLocks noChangeShapeType="1"/>
            </p:cNvCxnSpPr>
            <p:nvPr/>
          </p:nvCxnSpPr>
          <p:spPr bwMode="auto">
            <a:xfrm flipV="1">
              <a:off x="1662806" y="5498186"/>
              <a:ext cx="0" cy="451094"/>
            </a:xfrm>
            <a:prstGeom prst="straightConnector1">
              <a:avLst/>
            </a:prstGeom>
            <a:noFill/>
            <a:ln w="28575">
              <a:solidFill>
                <a:srgbClr val="2D8B2F"/>
              </a:solidFill>
              <a:round/>
              <a:headEnd/>
              <a:tailEnd type="triangle" w="med" len="med"/>
            </a:ln>
          </p:spPr>
        </p:cxnSp>
      </p:grpSp>
      <p:grpSp>
        <p:nvGrpSpPr>
          <p:cNvPr id="39" name="Group 38"/>
          <p:cNvGrpSpPr/>
          <p:nvPr/>
        </p:nvGrpSpPr>
        <p:grpSpPr>
          <a:xfrm>
            <a:off x="846345" y="4129088"/>
            <a:ext cx="8190149" cy="1370808"/>
            <a:chOff x="846345" y="4129088"/>
            <a:chExt cx="8190149" cy="1370808"/>
          </a:xfrm>
        </p:grpSpPr>
        <p:cxnSp>
          <p:nvCxnSpPr>
            <p:cNvPr id="76" name="Straight Connector 75"/>
            <p:cNvCxnSpPr/>
            <p:nvPr/>
          </p:nvCxnSpPr>
          <p:spPr bwMode="auto">
            <a:xfrm flipV="1">
              <a:off x="5796136" y="4129088"/>
              <a:ext cx="0" cy="757476"/>
            </a:xfrm>
            <a:prstGeom prst="line">
              <a:avLst/>
            </a:prstGeom>
            <a:noFill/>
            <a:ln w="9525" cap="flat" cmpd="sng" algn="ctr">
              <a:solidFill>
                <a:schemeClr val="tx1"/>
              </a:solidFill>
              <a:prstDash val="solid"/>
              <a:round/>
              <a:headEnd type="none" w="med" len="med"/>
              <a:tailEnd type="none" w="med" len="med"/>
            </a:ln>
            <a:effectLst/>
          </p:spPr>
        </p:cxnSp>
        <p:grpSp>
          <p:nvGrpSpPr>
            <p:cNvPr id="38" name="Group 37"/>
            <p:cNvGrpSpPr/>
            <p:nvPr/>
          </p:nvGrpSpPr>
          <p:grpSpPr>
            <a:xfrm>
              <a:off x="846345" y="4129088"/>
              <a:ext cx="8190149" cy="1370808"/>
              <a:chOff x="846345" y="4129088"/>
              <a:chExt cx="8190149" cy="1370808"/>
            </a:xfrm>
          </p:grpSpPr>
          <p:sp>
            <p:nvSpPr>
              <p:cNvPr id="38956" name="Rectangle 15"/>
              <p:cNvSpPr>
                <a:spLocks noChangeArrowheads="1"/>
              </p:cNvSpPr>
              <p:nvPr/>
            </p:nvSpPr>
            <p:spPr bwMode="auto">
              <a:xfrm>
                <a:off x="846345" y="4920458"/>
                <a:ext cx="1692275" cy="579438"/>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Demographic</a:t>
                </a:r>
                <a:br>
                  <a:rPr lang="en-GB" sz="1400" b="1">
                    <a:cs typeface="Tahoma" pitchFamily="34" charset="0"/>
                  </a:rPr>
                </a:br>
                <a:r>
                  <a:rPr lang="en-GB" sz="1400" b="1">
                    <a:cs typeface="Tahoma" pitchFamily="34" charset="0"/>
                  </a:rPr>
                  <a:t>pressure</a:t>
                </a:r>
              </a:p>
            </p:txBody>
          </p:sp>
          <p:sp>
            <p:nvSpPr>
              <p:cNvPr id="38954" name="Rectangle 19"/>
              <p:cNvSpPr>
                <a:spLocks noChangeArrowheads="1"/>
              </p:cNvSpPr>
              <p:nvPr/>
            </p:nvSpPr>
            <p:spPr bwMode="auto">
              <a:xfrm>
                <a:off x="4058349" y="4921260"/>
                <a:ext cx="1305739" cy="577851"/>
              </a:xfrm>
              <a:prstGeom prst="rect">
                <a:avLst/>
              </a:prstGeom>
              <a:solidFill>
                <a:schemeClr val="bg1"/>
              </a:solidFill>
              <a:ln w="9525">
                <a:solidFill>
                  <a:srgbClr val="000066"/>
                </a:solidFill>
                <a:miter lim="800000"/>
                <a:headEnd/>
                <a:tailEnd/>
              </a:ln>
            </p:spPr>
            <p:txBody>
              <a:bodyPr wrap="none" anchor="ctr"/>
              <a:lstStyle/>
              <a:p>
                <a:pPr eaLnBrk="0" hangingPunct="0"/>
                <a:r>
                  <a:rPr lang="fr-BE" sz="1400" b="1"/>
                  <a:t>Road</a:t>
                </a:r>
                <a:r>
                  <a:rPr lang="fr-BE" sz="1400"/>
                  <a:t> </a:t>
                </a:r>
              </a:p>
              <a:p>
                <a:pPr eaLnBrk="0" hangingPunct="0"/>
                <a:r>
                  <a:rPr lang="fr-BE" sz="1400" b="1">
                    <a:cs typeface="Tahoma" pitchFamily="34" charset="0"/>
                  </a:rPr>
                  <a:t>building</a:t>
                </a:r>
              </a:p>
            </p:txBody>
          </p:sp>
          <p:sp>
            <p:nvSpPr>
              <p:cNvPr id="38951" name="Rectangle 22"/>
              <p:cNvSpPr>
                <a:spLocks noChangeArrowheads="1"/>
              </p:cNvSpPr>
              <p:nvPr/>
            </p:nvSpPr>
            <p:spPr bwMode="auto">
              <a:xfrm>
                <a:off x="2699446" y="4922836"/>
                <a:ext cx="1152525" cy="576262"/>
              </a:xfrm>
              <a:prstGeom prst="rect">
                <a:avLst/>
              </a:prstGeom>
              <a:solidFill>
                <a:schemeClr val="bg1"/>
              </a:solidFill>
              <a:ln w="9525">
                <a:solidFill>
                  <a:srgbClr val="000066"/>
                </a:solidFill>
                <a:miter lim="800000"/>
                <a:headEnd/>
                <a:tailEnd/>
              </a:ln>
            </p:spPr>
            <p:txBody>
              <a:bodyPr wrap="none" anchor="ctr"/>
              <a:lstStyle/>
              <a:p>
                <a:pPr eaLnBrk="0" hangingPunct="0"/>
                <a:endParaRPr lang="en-GB" sz="1400" dirty="0"/>
              </a:p>
              <a:p>
                <a:pPr eaLnBrk="0" hangingPunct="0"/>
                <a:r>
                  <a:rPr lang="en-GB" sz="1400" b="1" dirty="0">
                    <a:cs typeface="Tahoma" pitchFamily="34" charset="0"/>
                  </a:rPr>
                  <a:t>Soil</a:t>
                </a:r>
              </a:p>
              <a:p>
                <a:pPr eaLnBrk="0" hangingPunct="0"/>
                <a:r>
                  <a:rPr lang="en-GB" sz="1400" b="1" dirty="0">
                    <a:cs typeface="Tahoma" pitchFamily="34" charset="0"/>
                  </a:rPr>
                  <a:t>erosion</a:t>
                </a:r>
              </a:p>
              <a:p>
                <a:pPr eaLnBrk="0" hangingPunct="0"/>
                <a:endParaRPr lang="en-GB" sz="1400" b="1" dirty="0">
                  <a:latin typeface="Tahoma" pitchFamily="34" charset="0"/>
                  <a:cs typeface="Tahoma" pitchFamily="34" charset="0"/>
                </a:endParaRPr>
              </a:p>
            </p:txBody>
          </p:sp>
          <p:sp>
            <p:nvSpPr>
              <p:cNvPr id="38949" name="Rectangle 25"/>
              <p:cNvSpPr>
                <a:spLocks noChangeArrowheads="1"/>
              </p:cNvSpPr>
              <p:nvPr/>
            </p:nvSpPr>
            <p:spPr bwMode="auto">
              <a:xfrm>
                <a:off x="7739131" y="4921254"/>
                <a:ext cx="1297363" cy="576263"/>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Weak</a:t>
                </a:r>
              </a:p>
              <a:p>
                <a:pPr eaLnBrk="0" hangingPunct="0"/>
                <a:r>
                  <a:rPr lang="en-GB" sz="1400" b="1">
                    <a:cs typeface="Tahoma" pitchFamily="34" charset="0"/>
                  </a:rPr>
                  <a:t>regulation</a:t>
                </a:r>
              </a:p>
            </p:txBody>
          </p:sp>
          <p:sp>
            <p:nvSpPr>
              <p:cNvPr id="38946" name="Rectangle 28"/>
              <p:cNvSpPr>
                <a:spLocks noChangeArrowheads="1"/>
              </p:cNvSpPr>
              <p:nvPr/>
            </p:nvSpPr>
            <p:spPr bwMode="auto">
              <a:xfrm>
                <a:off x="5653781" y="4921252"/>
                <a:ext cx="1727200" cy="577850"/>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Economic</a:t>
                </a:r>
                <a:br>
                  <a:rPr lang="en-GB" sz="1400" b="1">
                    <a:cs typeface="Tahoma" pitchFamily="34" charset="0"/>
                  </a:rPr>
                </a:br>
                <a:r>
                  <a:rPr lang="en-GB" sz="1400" b="1">
                    <a:cs typeface="Tahoma" pitchFamily="34" charset="0"/>
                  </a:rPr>
                  <a:t>pressures</a:t>
                </a:r>
              </a:p>
            </p:txBody>
          </p:sp>
          <p:cxnSp>
            <p:nvCxnSpPr>
              <p:cNvPr id="19" name="Straight Connector 18"/>
              <p:cNvCxnSpPr/>
              <p:nvPr/>
            </p:nvCxnSpPr>
            <p:spPr bwMode="auto">
              <a:xfrm flipV="1">
                <a:off x="3347864" y="4344988"/>
                <a:ext cx="0" cy="593467"/>
              </a:xfrm>
              <a:prstGeom prst="line">
                <a:avLst/>
              </a:prstGeom>
              <a:no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flipV="1">
                <a:off x="4355976" y="4347702"/>
                <a:ext cx="0" cy="575134"/>
              </a:xfrm>
              <a:prstGeom prst="line">
                <a:avLst/>
              </a:prstGeom>
              <a:no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V="1">
                <a:off x="6516216" y="4293096"/>
                <a:ext cx="0" cy="593467"/>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Connector 74"/>
              <p:cNvCxnSpPr>
                <a:stCxn id="38949" idx="0"/>
              </p:cNvCxnSpPr>
              <p:nvPr/>
            </p:nvCxnSpPr>
            <p:spPr bwMode="auto">
              <a:xfrm flipV="1">
                <a:off x="8387813" y="4293097"/>
                <a:ext cx="611" cy="628157"/>
              </a:xfrm>
              <a:prstGeom prst="line">
                <a:avLst/>
              </a:prstGeom>
              <a:noFill/>
              <a:ln w="9525" cap="flat" cmpd="sng" algn="ctr">
                <a:solidFill>
                  <a:schemeClr val="tx1"/>
                </a:solidFill>
                <a:prstDash val="solid"/>
                <a:round/>
                <a:headEnd type="none" w="med" len="med"/>
                <a:tailEnd type="none" w="med" len="med"/>
              </a:ln>
              <a:effectLst/>
            </p:spPr>
          </p:cxnSp>
          <p:cxnSp>
            <p:nvCxnSpPr>
              <p:cNvPr id="36" name="Straight Connector 35"/>
              <p:cNvCxnSpPr>
                <a:endCxn id="38958" idx="3"/>
              </p:cNvCxnSpPr>
              <p:nvPr/>
            </p:nvCxnSpPr>
            <p:spPr bwMode="auto">
              <a:xfrm flipH="1">
                <a:off x="4561582" y="4129088"/>
                <a:ext cx="1234554" cy="0"/>
              </a:xfrm>
              <a:prstGeom prst="line">
                <a:avLst/>
              </a:prstGeom>
              <a:no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flipV="1">
                <a:off x="2267744" y="4326991"/>
                <a:ext cx="0" cy="593467"/>
              </a:xfrm>
              <a:prstGeom prst="line">
                <a:avLst/>
              </a:prstGeom>
              <a:no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 xmlns:p14="http://schemas.microsoft.com/office/powerpoint/2010/main" val="481763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94EB546-2F21-40B1-B5ED-F80E78F569AD}" type="slidenum">
              <a:rPr lang="en-GB" smtClean="0"/>
              <a:pPr>
                <a:defRPr/>
              </a:pPr>
              <a:t>36</a:t>
            </a:fld>
            <a:endParaRPr lang="en-GB" dirty="0"/>
          </a:p>
        </p:txBody>
      </p:sp>
      <p:sp>
        <p:nvSpPr>
          <p:cNvPr id="3" name="Rectangle 2"/>
          <p:cNvSpPr txBox="1">
            <a:spLocks noChangeArrowheads="1"/>
          </p:cNvSpPr>
          <p:nvPr/>
        </p:nvSpPr>
        <p:spPr>
          <a:xfrm>
            <a:off x="-36513" y="1219200"/>
            <a:ext cx="8229601"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GB" sz="2800" kern="0" dirty="0" smtClean="0">
                <a:ea typeface="ＭＳ Ｐゴシック" pitchFamily="34" charset="-128"/>
              </a:rPr>
              <a:t>Activity 2a - A positive multi-</a:t>
            </a:r>
            <a:r>
              <a:rPr lang="en-GB" sz="2800" kern="0" dirty="0" err="1" smtClean="0">
                <a:ea typeface="ＭＳ Ｐゴシック" pitchFamily="34" charset="-128"/>
              </a:rPr>
              <a:t>sectoral</a:t>
            </a:r>
            <a:r>
              <a:rPr lang="en-GB" sz="2800" kern="0" dirty="0" smtClean="0">
                <a:ea typeface="ＭＳ Ｐゴシック" pitchFamily="34" charset="-128"/>
              </a:rPr>
              <a:t> approach - tropical forestation</a:t>
            </a:r>
            <a:endParaRPr lang="en-GB" sz="1200" kern="0" dirty="0" smtClean="0">
              <a:solidFill>
                <a:srgbClr val="FF0000"/>
              </a:solidFill>
              <a:ea typeface="ＭＳ Ｐゴシック" pitchFamily="34" charset="-128"/>
            </a:endParaRPr>
          </a:p>
        </p:txBody>
      </p:sp>
      <p:sp>
        <p:nvSpPr>
          <p:cNvPr id="4" name="Rectangle 3"/>
          <p:cNvSpPr>
            <a:spLocks noChangeArrowheads="1"/>
          </p:cNvSpPr>
          <p:nvPr/>
        </p:nvSpPr>
        <p:spPr bwMode="auto">
          <a:xfrm>
            <a:off x="3348038" y="3049588"/>
            <a:ext cx="2376487" cy="433387"/>
          </a:xfrm>
          <a:prstGeom prst="rect">
            <a:avLst/>
          </a:prstGeom>
          <a:solidFill>
            <a:schemeClr val="bg1"/>
          </a:solidFill>
          <a:ln w="9525">
            <a:solidFill>
              <a:srgbClr val="000066"/>
            </a:solidFill>
            <a:miter lim="800000"/>
            <a:headEnd/>
            <a:tailEnd/>
          </a:ln>
        </p:spPr>
        <p:txBody>
          <a:bodyPr wrap="none" anchor="ctr"/>
          <a:lstStyle/>
          <a:p>
            <a:pPr algn="ctr" eaLnBrk="0" hangingPunct="0"/>
            <a:r>
              <a:rPr lang="en-GB" sz="1400" b="1" dirty="0" smtClean="0">
                <a:cs typeface="Tahoma" pitchFamily="34" charset="0"/>
              </a:rPr>
              <a:t> sustainable forests</a:t>
            </a:r>
            <a:endParaRPr lang="en-GB" sz="1400" b="1" dirty="0">
              <a:cs typeface="Tahoma" pitchFamily="34" charset="0"/>
            </a:endParaRPr>
          </a:p>
        </p:txBody>
      </p:sp>
      <p:sp>
        <p:nvSpPr>
          <p:cNvPr id="5" name="Rectangle 4"/>
          <p:cNvSpPr>
            <a:spLocks noChangeArrowheads="1"/>
          </p:cNvSpPr>
          <p:nvPr/>
        </p:nvSpPr>
        <p:spPr bwMode="auto">
          <a:xfrm>
            <a:off x="684213" y="2276872"/>
            <a:ext cx="1727200"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a:cs typeface="Tahoma" pitchFamily="34" charset="0"/>
              </a:rPr>
              <a:t>Biodiversity </a:t>
            </a:r>
          </a:p>
        </p:txBody>
      </p:sp>
      <p:sp>
        <p:nvSpPr>
          <p:cNvPr id="6" name="Rectangle 5"/>
          <p:cNvSpPr>
            <a:spLocks noChangeArrowheads="1"/>
          </p:cNvSpPr>
          <p:nvPr/>
        </p:nvSpPr>
        <p:spPr bwMode="auto">
          <a:xfrm>
            <a:off x="7021513" y="2327275"/>
            <a:ext cx="1727200" cy="433388"/>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smtClean="0">
                <a:solidFill>
                  <a:srgbClr val="000066"/>
                </a:solidFill>
                <a:cs typeface="Tahoma" pitchFamily="34" charset="0"/>
              </a:rPr>
              <a:t>Floods control </a:t>
            </a:r>
            <a:endParaRPr lang="en-GB" sz="1400" b="1" dirty="0">
              <a:solidFill>
                <a:srgbClr val="000066"/>
              </a:solidFill>
              <a:cs typeface="Tahoma" pitchFamily="34" charset="0"/>
            </a:endParaRPr>
          </a:p>
        </p:txBody>
      </p:sp>
      <p:sp>
        <p:nvSpPr>
          <p:cNvPr id="7" name="Rectangle 6"/>
          <p:cNvSpPr>
            <a:spLocks noChangeArrowheads="1"/>
          </p:cNvSpPr>
          <p:nvPr/>
        </p:nvSpPr>
        <p:spPr bwMode="auto">
          <a:xfrm>
            <a:off x="4427538" y="2328863"/>
            <a:ext cx="2447925"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smtClean="0">
                <a:cs typeface="Tahoma" pitchFamily="34" charset="0"/>
              </a:rPr>
              <a:t>forest </a:t>
            </a:r>
            <a:r>
              <a:rPr lang="en-GB" sz="1400" b="1" dirty="0">
                <a:cs typeface="Tahoma" pitchFamily="34" charset="0"/>
              </a:rPr>
              <a:t>products</a:t>
            </a:r>
          </a:p>
        </p:txBody>
      </p:sp>
      <p:cxnSp>
        <p:nvCxnSpPr>
          <p:cNvPr id="8" name="AutoShape 7"/>
          <p:cNvCxnSpPr>
            <a:cxnSpLocks noChangeShapeType="1"/>
            <a:stCxn id="4" idx="0"/>
            <a:endCxn id="5" idx="2"/>
          </p:cNvCxnSpPr>
          <p:nvPr/>
        </p:nvCxnSpPr>
        <p:spPr bwMode="auto">
          <a:xfrm rot="16200000" flipV="1">
            <a:off x="2872384" y="1385689"/>
            <a:ext cx="339329" cy="2988469"/>
          </a:xfrm>
          <a:prstGeom prst="bentConnector3">
            <a:avLst>
              <a:gd name="adj1" fmla="val 50000"/>
            </a:avLst>
          </a:prstGeom>
          <a:noFill/>
          <a:ln w="9525">
            <a:solidFill>
              <a:srgbClr val="000066"/>
            </a:solidFill>
            <a:miter lim="800000"/>
            <a:headEnd/>
            <a:tailEnd type="triangle" w="med" len="med"/>
          </a:ln>
        </p:spPr>
      </p:cxnSp>
      <p:cxnSp>
        <p:nvCxnSpPr>
          <p:cNvPr id="9" name="AutoShape 8"/>
          <p:cNvCxnSpPr>
            <a:cxnSpLocks noChangeShapeType="1"/>
            <a:stCxn id="4" idx="0"/>
            <a:endCxn id="6" idx="2"/>
          </p:cNvCxnSpPr>
          <p:nvPr/>
        </p:nvCxnSpPr>
        <p:spPr bwMode="auto">
          <a:xfrm rot="5400000" flipH="1" flipV="1">
            <a:off x="6066631" y="1231107"/>
            <a:ext cx="288925" cy="3348038"/>
          </a:xfrm>
          <a:prstGeom prst="bentConnector3">
            <a:avLst>
              <a:gd name="adj1" fmla="val 50000"/>
            </a:avLst>
          </a:prstGeom>
          <a:noFill/>
          <a:ln w="9525">
            <a:solidFill>
              <a:srgbClr val="000066"/>
            </a:solidFill>
            <a:miter lim="800000"/>
            <a:headEnd/>
            <a:tailEnd type="triangle" w="med" len="med"/>
          </a:ln>
        </p:spPr>
      </p:cxnSp>
      <p:grpSp>
        <p:nvGrpSpPr>
          <p:cNvPr id="10" name="Group 9"/>
          <p:cNvGrpSpPr>
            <a:grpSpLocks/>
          </p:cNvGrpSpPr>
          <p:nvPr/>
        </p:nvGrpSpPr>
        <p:grpSpPr bwMode="auto">
          <a:xfrm>
            <a:off x="1547813" y="3482975"/>
            <a:ext cx="7200899" cy="1023938"/>
            <a:chOff x="975" y="1889"/>
            <a:chExt cx="4536" cy="543"/>
          </a:xfrm>
        </p:grpSpPr>
        <p:sp>
          <p:nvSpPr>
            <p:cNvPr id="11" name="Rectangle 10"/>
            <p:cNvSpPr>
              <a:spLocks noChangeArrowheads="1"/>
            </p:cNvSpPr>
            <p:nvPr/>
          </p:nvSpPr>
          <p:spPr bwMode="auto">
            <a:xfrm>
              <a:off x="975" y="2160"/>
              <a:ext cx="1542" cy="272"/>
            </a:xfrm>
            <a:prstGeom prst="rect">
              <a:avLst/>
            </a:prstGeom>
            <a:solidFill>
              <a:schemeClr val="bg1"/>
            </a:solidFill>
            <a:ln w="9525">
              <a:solidFill>
                <a:srgbClr val="000066"/>
              </a:solidFill>
              <a:miter lim="800000"/>
              <a:headEnd/>
              <a:tailEnd/>
            </a:ln>
          </p:spPr>
          <p:txBody>
            <a:bodyPr wrap="none" anchor="ctr"/>
            <a:lstStyle/>
            <a:p>
              <a:pPr eaLnBrk="0" hangingPunct="0"/>
              <a:r>
                <a:rPr lang="fr-BE" sz="1400" b="1" dirty="0" err="1" smtClean="0">
                  <a:cs typeface="Tahoma" pitchFamily="34" charset="0"/>
                </a:rPr>
                <a:t>Sustainable</a:t>
              </a:r>
              <a:r>
                <a:rPr lang="fr-BE" sz="1400" b="1" dirty="0" smtClean="0">
                  <a:cs typeface="Tahoma" pitchFamily="34" charset="0"/>
                </a:rPr>
                <a:t> agriculture</a:t>
              </a:r>
              <a:endParaRPr lang="fr-BE" sz="1400" b="1" dirty="0">
                <a:cs typeface="Tahoma" pitchFamily="34" charset="0"/>
              </a:endParaRPr>
            </a:p>
          </p:txBody>
        </p:sp>
        <p:sp>
          <p:nvSpPr>
            <p:cNvPr id="12" name="Rectangle 11"/>
            <p:cNvSpPr>
              <a:spLocks noChangeArrowheads="1"/>
            </p:cNvSpPr>
            <p:nvPr/>
          </p:nvSpPr>
          <p:spPr bwMode="auto">
            <a:xfrm>
              <a:off x="3379" y="2161"/>
              <a:ext cx="2132" cy="271"/>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smtClean="0">
                  <a:cs typeface="Tahoma" pitchFamily="34" charset="0"/>
                </a:rPr>
                <a:t>Sustainable Timber exploitation</a:t>
              </a:r>
              <a:endParaRPr lang="en-GB" sz="1400" b="1" dirty="0">
                <a:cs typeface="Tahoma" pitchFamily="34" charset="0"/>
              </a:endParaRPr>
            </a:p>
          </p:txBody>
        </p:sp>
        <p:cxnSp>
          <p:nvCxnSpPr>
            <p:cNvPr id="13" name="AutoShape 12"/>
            <p:cNvCxnSpPr>
              <a:cxnSpLocks noChangeShapeType="1"/>
              <a:stCxn id="11" idx="0"/>
              <a:endCxn id="4" idx="2"/>
            </p:cNvCxnSpPr>
            <p:nvPr/>
          </p:nvCxnSpPr>
          <p:spPr bwMode="auto">
            <a:xfrm rot="5400000" flipH="1" flipV="1">
              <a:off x="2166" y="1469"/>
              <a:ext cx="271" cy="1111"/>
            </a:xfrm>
            <a:prstGeom prst="bentConnector3">
              <a:avLst>
                <a:gd name="adj1" fmla="val 50000"/>
              </a:avLst>
            </a:prstGeom>
            <a:noFill/>
            <a:ln w="9525">
              <a:solidFill>
                <a:srgbClr val="000066"/>
              </a:solidFill>
              <a:miter lim="800000"/>
              <a:headEnd/>
              <a:tailEnd type="triangle" w="med" len="med"/>
            </a:ln>
          </p:spPr>
        </p:cxnSp>
        <p:cxnSp>
          <p:nvCxnSpPr>
            <p:cNvPr id="14" name="AutoShape 13"/>
            <p:cNvCxnSpPr>
              <a:cxnSpLocks noChangeShapeType="1"/>
              <a:stCxn id="12" idx="0"/>
              <a:endCxn id="4" idx="2"/>
            </p:cNvCxnSpPr>
            <p:nvPr/>
          </p:nvCxnSpPr>
          <p:spPr bwMode="auto">
            <a:xfrm rot="16200000" flipV="1">
              <a:off x="3515" y="1231"/>
              <a:ext cx="272" cy="1588"/>
            </a:xfrm>
            <a:prstGeom prst="bentConnector3">
              <a:avLst>
                <a:gd name="adj1" fmla="val 50000"/>
              </a:avLst>
            </a:prstGeom>
            <a:noFill/>
            <a:ln w="9525">
              <a:solidFill>
                <a:srgbClr val="000066"/>
              </a:solidFill>
              <a:miter lim="800000"/>
              <a:headEnd/>
              <a:tailEnd type="triangle" w="med" len="med"/>
            </a:ln>
          </p:spPr>
        </p:cxnSp>
      </p:grpSp>
      <p:sp>
        <p:nvSpPr>
          <p:cNvPr id="47" name="Rectangle 46"/>
          <p:cNvSpPr>
            <a:spLocks noChangeArrowheads="1"/>
          </p:cNvSpPr>
          <p:nvPr/>
        </p:nvSpPr>
        <p:spPr bwMode="auto">
          <a:xfrm>
            <a:off x="2627313" y="2276872"/>
            <a:ext cx="1657350"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smtClean="0">
                <a:cs typeface="Tahoma" pitchFamily="34" charset="0"/>
              </a:rPr>
              <a:t>Less GHG </a:t>
            </a:r>
            <a:endParaRPr lang="en-GB" sz="1400" b="1" dirty="0">
              <a:cs typeface="Tahoma" pitchFamily="34" charset="0"/>
            </a:endParaRPr>
          </a:p>
        </p:txBody>
      </p:sp>
      <p:cxnSp>
        <p:nvCxnSpPr>
          <p:cNvPr id="48" name="AutoShape 47"/>
          <p:cNvCxnSpPr>
            <a:cxnSpLocks noChangeShapeType="1"/>
            <a:stCxn id="4" idx="0"/>
            <a:endCxn id="47" idx="2"/>
          </p:cNvCxnSpPr>
          <p:nvPr/>
        </p:nvCxnSpPr>
        <p:spPr bwMode="auto">
          <a:xfrm rot="16200000" flipV="1">
            <a:off x="3826471" y="2339777"/>
            <a:ext cx="339329" cy="1080294"/>
          </a:xfrm>
          <a:prstGeom prst="bentConnector3">
            <a:avLst>
              <a:gd name="adj1" fmla="val 50000"/>
            </a:avLst>
          </a:prstGeom>
          <a:noFill/>
          <a:ln w="9525">
            <a:solidFill>
              <a:srgbClr val="000066"/>
            </a:solidFill>
            <a:miter lim="800000"/>
            <a:headEnd/>
            <a:tailEnd type="triangle" w="med" len="med"/>
          </a:ln>
        </p:spPr>
      </p:cxnSp>
      <p:cxnSp>
        <p:nvCxnSpPr>
          <p:cNvPr id="49" name="AutoShape 48"/>
          <p:cNvCxnSpPr>
            <a:cxnSpLocks noChangeShapeType="1"/>
            <a:stCxn id="4" idx="0"/>
            <a:endCxn id="7" idx="2"/>
          </p:cNvCxnSpPr>
          <p:nvPr/>
        </p:nvCxnSpPr>
        <p:spPr bwMode="auto">
          <a:xfrm rot="5400000" flipH="1" flipV="1">
            <a:off x="4950619" y="2348706"/>
            <a:ext cx="287338" cy="1114425"/>
          </a:xfrm>
          <a:prstGeom prst="bentConnector3">
            <a:avLst>
              <a:gd name="adj1" fmla="val 50000"/>
            </a:avLst>
          </a:prstGeom>
          <a:noFill/>
          <a:ln w="9525">
            <a:solidFill>
              <a:srgbClr val="000066"/>
            </a:solidFill>
            <a:miter lim="800000"/>
            <a:headEnd/>
            <a:tailEnd type="triangle" w="med" len="med"/>
          </a:ln>
        </p:spPr>
      </p:cxnSp>
    </p:spTree>
    <p:extLst>
      <p:ext uri="{BB962C8B-B14F-4D97-AF65-F5344CB8AC3E}">
        <p14:creationId xmlns="" xmlns:p14="http://schemas.microsoft.com/office/powerpoint/2010/main" val="10964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alpha val="1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1219200"/>
            <a:ext cx="8229600" cy="936625"/>
          </a:xfrm>
        </p:spPr>
        <p:txBody>
          <a:bodyPr/>
          <a:lstStyle/>
          <a:p>
            <a:r>
              <a:rPr lang="da-DK" dirty="0" smtClean="0"/>
              <a:t>Economic argument - examples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37</a:t>
            </a:fld>
            <a:endParaRPr lang="en-GB" dirty="0"/>
          </a:p>
        </p:txBody>
      </p:sp>
      <p:graphicFrame>
        <p:nvGraphicFramePr>
          <p:cNvPr id="4" name="Table 3"/>
          <p:cNvGraphicFramePr>
            <a:graphicFrameLocks noGrp="1"/>
          </p:cNvGraphicFramePr>
          <p:nvPr>
            <p:extLst>
              <p:ext uri="{D42A27DB-BD31-4B8C-83A1-F6EECF244321}">
                <p14:modId xmlns="" xmlns:p14="http://schemas.microsoft.com/office/powerpoint/2010/main" val="2235971173"/>
              </p:ext>
            </p:extLst>
          </p:nvPr>
        </p:nvGraphicFramePr>
        <p:xfrm>
          <a:off x="533400" y="2133600"/>
          <a:ext cx="8153400" cy="4572000"/>
        </p:xfrm>
        <a:graphic>
          <a:graphicData uri="http://schemas.openxmlformats.org/drawingml/2006/table">
            <a:tbl>
              <a:tblPr firstRow="1" bandRow="1">
                <a:tableStyleId>{5C22544A-7EE6-4342-B048-85BDC9FD1C3A}</a:tableStyleId>
              </a:tblPr>
              <a:tblGrid>
                <a:gridCol w="1478722"/>
                <a:gridCol w="2102678"/>
                <a:gridCol w="2057400"/>
                <a:gridCol w="2514600"/>
              </a:tblGrid>
              <a:tr h="370840">
                <a:tc>
                  <a:txBody>
                    <a:bodyPr/>
                    <a:lstStyle/>
                    <a:p>
                      <a:pPr algn="ctr"/>
                      <a:r>
                        <a:rPr lang="da-DK" dirty="0" smtClean="0">
                          <a:solidFill>
                            <a:schemeClr val="tx2"/>
                          </a:solidFill>
                        </a:rPr>
                        <a:t>Sector</a:t>
                      </a:r>
                      <a:endParaRPr lang="da-DK" dirty="0">
                        <a:solidFill>
                          <a:schemeClr val="tx2"/>
                        </a:solidFill>
                      </a:endParaRPr>
                    </a:p>
                  </a:txBody>
                  <a:tcPr/>
                </a:tc>
                <a:tc>
                  <a:txBody>
                    <a:bodyPr/>
                    <a:lstStyle/>
                    <a:p>
                      <a:pPr algn="ctr"/>
                      <a:r>
                        <a:rPr lang="da-DK" dirty="0" smtClean="0">
                          <a:solidFill>
                            <a:schemeClr val="tx2"/>
                          </a:solidFill>
                        </a:rPr>
                        <a:t>Natural capital</a:t>
                      </a:r>
                      <a:endParaRPr lang="da-DK" dirty="0">
                        <a:solidFill>
                          <a:schemeClr val="tx2"/>
                        </a:solidFill>
                      </a:endParaRPr>
                    </a:p>
                  </a:txBody>
                  <a:tcPr/>
                </a:tc>
                <a:tc>
                  <a:txBody>
                    <a:bodyPr/>
                    <a:lstStyle/>
                    <a:p>
                      <a:pPr algn="ctr"/>
                      <a:r>
                        <a:rPr lang="da-DK" dirty="0" smtClean="0">
                          <a:solidFill>
                            <a:schemeClr val="tx2"/>
                          </a:solidFill>
                        </a:rPr>
                        <a:t>Green economy</a:t>
                      </a:r>
                      <a:endParaRPr lang="da-DK" dirty="0">
                        <a:solidFill>
                          <a:schemeClr val="tx2"/>
                        </a:solidFill>
                      </a:endParaRPr>
                    </a:p>
                  </a:txBody>
                  <a:tcPr/>
                </a:tc>
                <a:tc>
                  <a:txBody>
                    <a:bodyPr/>
                    <a:lstStyle/>
                    <a:p>
                      <a:pPr algn="ctr"/>
                      <a:r>
                        <a:rPr lang="da-DK" dirty="0" smtClean="0">
                          <a:solidFill>
                            <a:schemeClr val="tx2"/>
                          </a:solidFill>
                        </a:rPr>
                        <a:t>Poverty alleviation</a:t>
                      </a:r>
                      <a:endParaRPr lang="da-DK" dirty="0">
                        <a:solidFill>
                          <a:schemeClr val="tx2"/>
                        </a:solidFill>
                      </a:endParaRPr>
                    </a:p>
                  </a:txBody>
                  <a:tcPr/>
                </a:tc>
              </a:tr>
              <a:tr h="370840">
                <a:tc>
                  <a:txBody>
                    <a:bodyPr/>
                    <a:lstStyle/>
                    <a:p>
                      <a:r>
                        <a:rPr lang="da-DK" dirty="0" smtClean="0"/>
                        <a:t>Agriculture</a:t>
                      </a:r>
                      <a:endParaRPr lang="da-DK" dirty="0"/>
                    </a:p>
                  </a:txBody>
                  <a:tcPr/>
                </a:tc>
                <a:tc>
                  <a:txBody>
                    <a:bodyPr/>
                    <a:lstStyle/>
                    <a:p>
                      <a:r>
                        <a:rPr lang="da-DK" dirty="0" smtClean="0"/>
                        <a:t>Forest </a:t>
                      </a:r>
                      <a:r>
                        <a:rPr lang="da-DK" dirty="0" err="1" smtClean="0"/>
                        <a:t>resources</a:t>
                      </a:r>
                      <a:r>
                        <a:rPr lang="da-DK" dirty="0" smtClean="0"/>
                        <a:t> – China, </a:t>
                      </a:r>
                      <a:r>
                        <a:rPr lang="da-DK" i="1" dirty="0" err="1" smtClean="0"/>
                        <a:t>Grain</a:t>
                      </a:r>
                      <a:r>
                        <a:rPr lang="da-DK" i="1" dirty="0" smtClean="0"/>
                        <a:t>-to</a:t>
                      </a:r>
                      <a:r>
                        <a:rPr lang="da-DK" i="1" baseline="0" dirty="0" smtClean="0"/>
                        <a:t>-Greens Programme</a:t>
                      </a:r>
                      <a:endParaRPr lang="da-DK" i="1" dirty="0"/>
                    </a:p>
                  </a:txBody>
                  <a:tcPr/>
                </a:tc>
                <a:tc>
                  <a:txBody>
                    <a:bodyPr/>
                    <a:lstStyle/>
                    <a:p>
                      <a:r>
                        <a:rPr lang="da-DK" dirty="0" err="1" smtClean="0"/>
                        <a:t>Giant</a:t>
                      </a:r>
                      <a:r>
                        <a:rPr lang="da-DK" baseline="0" dirty="0" smtClean="0"/>
                        <a:t> Panda </a:t>
                      </a:r>
                      <a:r>
                        <a:rPr lang="da-DK" baseline="0" dirty="0" err="1" smtClean="0"/>
                        <a:t>tourism</a:t>
                      </a:r>
                      <a:r>
                        <a:rPr lang="da-DK" baseline="0" dirty="0" smtClean="0"/>
                        <a:t>; </a:t>
                      </a:r>
                      <a:r>
                        <a:rPr lang="da-DK" baseline="0" dirty="0" err="1" smtClean="0"/>
                        <a:t>alter-native</a:t>
                      </a:r>
                      <a:r>
                        <a:rPr lang="da-DK" baseline="0" dirty="0" smtClean="0"/>
                        <a:t> </a:t>
                      </a:r>
                      <a:r>
                        <a:rPr lang="da-DK" baseline="0" dirty="0" err="1" smtClean="0"/>
                        <a:t>income</a:t>
                      </a:r>
                      <a:r>
                        <a:rPr lang="da-DK" baseline="0" dirty="0" smtClean="0"/>
                        <a:t>– China </a:t>
                      </a:r>
                      <a:r>
                        <a:rPr lang="da-DK" i="1" baseline="0" dirty="0" smtClean="0"/>
                        <a:t>GTGP</a:t>
                      </a:r>
                      <a:endParaRPr lang="da-DK" i="1" dirty="0"/>
                    </a:p>
                  </a:txBody>
                  <a:tcPr/>
                </a:tc>
                <a:tc>
                  <a:txBody>
                    <a:bodyPr/>
                    <a:lstStyle/>
                    <a:p>
                      <a:r>
                        <a:rPr lang="da-DK" dirty="0" err="1" smtClean="0"/>
                        <a:t>Avoided</a:t>
                      </a:r>
                      <a:r>
                        <a:rPr lang="da-DK" dirty="0" smtClean="0"/>
                        <a:t> </a:t>
                      </a:r>
                      <a:r>
                        <a:rPr lang="da-DK" dirty="0" err="1" smtClean="0"/>
                        <a:t>soil</a:t>
                      </a:r>
                      <a:r>
                        <a:rPr lang="da-DK" dirty="0" smtClean="0"/>
                        <a:t> erosion; </a:t>
                      </a:r>
                      <a:r>
                        <a:rPr lang="da-DK" dirty="0" err="1" smtClean="0"/>
                        <a:t>less</a:t>
                      </a:r>
                      <a:r>
                        <a:rPr lang="da-DK" dirty="0" smtClean="0"/>
                        <a:t> </a:t>
                      </a:r>
                      <a:r>
                        <a:rPr lang="da-DK" dirty="0" err="1" smtClean="0"/>
                        <a:t>floodings</a:t>
                      </a:r>
                      <a:r>
                        <a:rPr lang="da-DK" dirty="0" smtClean="0"/>
                        <a:t> – China - </a:t>
                      </a:r>
                      <a:r>
                        <a:rPr lang="da-DK" i="1" dirty="0" smtClean="0"/>
                        <a:t>GTGP</a:t>
                      </a:r>
                      <a:endParaRPr lang="da-DK" i="1" dirty="0"/>
                    </a:p>
                  </a:txBody>
                  <a:tcPr/>
                </a:tc>
              </a:tr>
              <a:tr h="370840">
                <a:tc>
                  <a:txBody>
                    <a:bodyPr/>
                    <a:lstStyle/>
                    <a:p>
                      <a:r>
                        <a:rPr lang="da-DK" dirty="0" smtClean="0"/>
                        <a:t>Energy</a:t>
                      </a:r>
                      <a:endParaRPr lang="da-DK" dirty="0"/>
                    </a:p>
                  </a:txBody>
                  <a:tcPr/>
                </a:tc>
                <a:tc>
                  <a:txBody>
                    <a:bodyPr/>
                    <a:lstStyle/>
                    <a:p>
                      <a:r>
                        <a:rPr lang="da-DK" dirty="0" err="1" smtClean="0"/>
                        <a:t>Amazonian</a:t>
                      </a:r>
                      <a:r>
                        <a:rPr lang="da-DK" dirty="0" smtClean="0"/>
                        <a:t> ’Water pump’ – Amazon Basin</a:t>
                      </a:r>
                    </a:p>
                  </a:txBody>
                  <a:tcPr/>
                </a:tc>
                <a:tc>
                  <a:txBody>
                    <a:bodyPr/>
                    <a:lstStyle/>
                    <a:p>
                      <a:r>
                        <a:rPr lang="da-DK" dirty="0" smtClean="0"/>
                        <a:t>Solar panel production</a:t>
                      </a:r>
                      <a:r>
                        <a:rPr lang="da-DK" baseline="0" dirty="0" smtClean="0"/>
                        <a:t> - China</a:t>
                      </a:r>
                      <a:endParaRPr lang="da-DK" dirty="0"/>
                    </a:p>
                  </a:txBody>
                  <a:tcPr/>
                </a:tc>
                <a:tc>
                  <a:txBody>
                    <a:bodyPr/>
                    <a:lstStyle/>
                    <a:p>
                      <a:r>
                        <a:rPr lang="da-DK" dirty="0" err="1" smtClean="0"/>
                        <a:t>Amazonian</a:t>
                      </a:r>
                      <a:r>
                        <a:rPr lang="da-DK" baseline="0" dirty="0" smtClean="0"/>
                        <a:t> ’Water Pump’ – Amazon Basin</a:t>
                      </a:r>
                      <a:endParaRPr lang="da-DK" dirty="0"/>
                    </a:p>
                  </a:txBody>
                  <a:tcPr/>
                </a:tc>
              </a:tr>
              <a:tr h="370840">
                <a:tc>
                  <a:txBody>
                    <a:bodyPr/>
                    <a:lstStyle/>
                    <a:p>
                      <a:r>
                        <a:rPr lang="da-DK" dirty="0" smtClean="0"/>
                        <a:t>Tourism</a:t>
                      </a:r>
                      <a:endParaRPr lang="da-DK" dirty="0"/>
                    </a:p>
                  </a:txBody>
                  <a:tcPr/>
                </a:tc>
                <a:tc>
                  <a:txBody>
                    <a:bodyPr/>
                    <a:lstStyle/>
                    <a:p>
                      <a:r>
                        <a:rPr lang="da-DK" dirty="0" smtClean="0"/>
                        <a:t>Coral reefs - Samoa</a:t>
                      </a:r>
                      <a:endParaRPr lang="da-DK" dirty="0"/>
                    </a:p>
                  </a:txBody>
                  <a:tcPr/>
                </a:tc>
                <a:tc>
                  <a:txBody>
                    <a:bodyPr/>
                    <a:lstStyle/>
                    <a:p>
                      <a:r>
                        <a:rPr lang="da-DK" dirty="0" smtClean="0"/>
                        <a:t>Eco-Tourism – Costa Rica</a:t>
                      </a:r>
                      <a:endParaRPr lang="da-DK" dirty="0"/>
                    </a:p>
                  </a:txBody>
                  <a:tcPr/>
                </a:tc>
                <a:tc>
                  <a:txBody>
                    <a:bodyPr/>
                    <a:lstStyle/>
                    <a:p>
                      <a:r>
                        <a:rPr lang="da-DK" dirty="0" smtClean="0"/>
                        <a:t>Wildlife Conservancies</a:t>
                      </a:r>
                      <a:r>
                        <a:rPr lang="da-DK" baseline="0" dirty="0" smtClean="0"/>
                        <a:t> - Namibia </a:t>
                      </a:r>
                      <a:endParaRPr lang="da-DK" dirty="0"/>
                    </a:p>
                  </a:txBody>
                  <a:tcPr/>
                </a:tc>
              </a:tr>
              <a:tr h="370840">
                <a:tc>
                  <a:txBody>
                    <a:bodyPr/>
                    <a:lstStyle/>
                    <a:p>
                      <a:r>
                        <a:rPr lang="da-DK" dirty="0" smtClean="0"/>
                        <a:t>Trade</a:t>
                      </a:r>
                      <a:endParaRPr lang="da-DK" dirty="0"/>
                    </a:p>
                  </a:txBody>
                  <a:tcPr/>
                </a:tc>
                <a:tc>
                  <a:txBody>
                    <a:bodyPr/>
                    <a:lstStyle/>
                    <a:p>
                      <a:r>
                        <a:rPr lang="da-DK" dirty="0" smtClean="0"/>
                        <a:t>The</a:t>
                      </a:r>
                      <a:r>
                        <a:rPr lang="da-DK" baseline="0" dirty="0" smtClean="0"/>
                        <a:t> invisible economy </a:t>
                      </a:r>
                      <a:endParaRPr lang="da-DK" dirty="0"/>
                    </a:p>
                  </a:txBody>
                  <a:tcPr/>
                </a:tc>
                <a:tc>
                  <a:txBody>
                    <a:bodyPr/>
                    <a:lstStyle/>
                    <a:p>
                      <a:r>
                        <a:rPr lang="da-DK" dirty="0" smtClean="0"/>
                        <a:t>Organic production - Georgia</a:t>
                      </a:r>
                      <a:endParaRPr lang="da-DK" dirty="0"/>
                    </a:p>
                  </a:txBody>
                  <a:tcPr/>
                </a:tc>
                <a:tc>
                  <a:txBody>
                    <a:bodyPr/>
                    <a:lstStyle/>
                    <a:p>
                      <a:r>
                        <a:rPr lang="da-DK" dirty="0" smtClean="0"/>
                        <a:t>Fair</a:t>
                      </a:r>
                      <a:r>
                        <a:rPr lang="da-DK" baseline="0" dirty="0" smtClean="0"/>
                        <a:t> </a:t>
                      </a:r>
                      <a:r>
                        <a:rPr lang="da-DK" baseline="0" dirty="0" err="1" smtClean="0"/>
                        <a:t>trade</a:t>
                      </a:r>
                      <a:r>
                        <a:rPr lang="da-DK" baseline="0" dirty="0" smtClean="0"/>
                        <a:t> </a:t>
                      </a:r>
                      <a:r>
                        <a:rPr lang="da-DK" baseline="0" dirty="0" err="1" smtClean="0"/>
                        <a:t>coffee</a:t>
                      </a:r>
                      <a:r>
                        <a:rPr lang="da-DK" baseline="0" dirty="0" smtClean="0"/>
                        <a:t> </a:t>
                      </a:r>
                      <a:r>
                        <a:rPr lang="da-DK" baseline="0" dirty="0" err="1" smtClean="0"/>
                        <a:t>production</a:t>
                      </a:r>
                      <a:r>
                        <a:rPr lang="da-DK" baseline="0" dirty="0" smtClean="0"/>
                        <a:t> - Uganda</a:t>
                      </a:r>
                      <a:endParaRPr lang="da-DK" dirty="0"/>
                    </a:p>
                  </a:txBody>
                  <a:tcPr/>
                </a:tc>
              </a:tr>
            </a:tbl>
          </a:graphicData>
        </a:graphic>
      </p:graphicFrame>
    </p:spTree>
    <p:extLst>
      <p:ext uri="{BB962C8B-B14F-4D97-AF65-F5344CB8AC3E}">
        <p14:creationId xmlns="" xmlns:p14="http://schemas.microsoft.com/office/powerpoint/2010/main" val="1249150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alpha val="1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Human development - examples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38</a:t>
            </a:fld>
            <a:endParaRPr lang="en-GB" dirty="0"/>
          </a:p>
        </p:txBody>
      </p:sp>
      <p:graphicFrame>
        <p:nvGraphicFramePr>
          <p:cNvPr id="4" name="Table 3"/>
          <p:cNvGraphicFramePr>
            <a:graphicFrameLocks noGrp="1"/>
          </p:cNvGraphicFramePr>
          <p:nvPr>
            <p:extLst>
              <p:ext uri="{D42A27DB-BD31-4B8C-83A1-F6EECF244321}">
                <p14:modId xmlns="" xmlns:p14="http://schemas.microsoft.com/office/powerpoint/2010/main" val="4245843701"/>
              </p:ext>
            </p:extLst>
          </p:nvPr>
        </p:nvGraphicFramePr>
        <p:xfrm>
          <a:off x="533400" y="2133600"/>
          <a:ext cx="8153400" cy="4577080"/>
        </p:xfrm>
        <a:graphic>
          <a:graphicData uri="http://schemas.openxmlformats.org/drawingml/2006/table">
            <a:tbl>
              <a:tblPr firstRow="1" bandRow="1">
                <a:tableStyleId>{5C22544A-7EE6-4342-B048-85BDC9FD1C3A}</a:tableStyleId>
              </a:tblPr>
              <a:tblGrid>
                <a:gridCol w="1600200"/>
                <a:gridCol w="1981200"/>
                <a:gridCol w="2057400"/>
                <a:gridCol w="2514600"/>
              </a:tblGrid>
              <a:tr h="370840">
                <a:tc>
                  <a:txBody>
                    <a:bodyPr/>
                    <a:lstStyle/>
                    <a:p>
                      <a:r>
                        <a:rPr lang="da-DK" dirty="0" smtClean="0"/>
                        <a:t>Sector</a:t>
                      </a:r>
                      <a:endParaRPr lang="da-DK" dirty="0"/>
                    </a:p>
                  </a:txBody>
                  <a:tcPr/>
                </a:tc>
                <a:tc>
                  <a:txBody>
                    <a:bodyPr/>
                    <a:lstStyle/>
                    <a:p>
                      <a:r>
                        <a:rPr lang="da-DK" dirty="0" smtClean="0">
                          <a:solidFill>
                            <a:schemeClr val="bg1"/>
                          </a:solidFill>
                        </a:rPr>
                        <a:t>Health</a:t>
                      </a:r>
                      <a:endParaRPr lang="da-DK" dirty="0">
                        <a:solidFill>
                          <a:schemeClr val="bg1"/>
                        </a:solidFill>
                      </a:endParaRPr>
                    </a:p>
                  </a:txBody>
                  <a:tcPr/>
                </a:tc>
                <a:tc>
                  <a:txBody>
                    <a:bodyPr/>
                    <a:lstStyle/>
                    <a:p>
                      <a:r>
                        <a:rPr lang="da-DK" dirty="0" smtClean="0"/>
                        <a:t>Security</a:t>
                      </a:r>
                      <a:endParaRPr lang="da-DK" dirty="0"/>
                    </a:p>
                  </a:txBody>
                  <a:tcPr/>
                </a:tc>
                <a:tc>
                  <a:txBody>
                    <a:bodyPr/>
                    <a:lstStyle/>
                    <a:p>
                      <a:r>
                        <a:rPr lang="da-DK" dirty="0" smtClean="0"/>
                        <a:t>Gender</a:t>
                      </a:r>
                      <a:endParaRPr lang="da-DK" dirty="0"/>
                    </a:p>
                  </a:txBody>
                  <a:tcPr/>
                </a:tc>
              </a:tr>
              <a:tr h="370840">
                <a:tc>
                  <a:txBody>
                    <a:bodyPr/>
                    <a:lstStyle/>
                    <a:p>
                      <a:r>
                        <a:rPr lang="da-DK" dirty="0" smtClean="0"/>
                        <a:t>Agriculture</a:t>
                      </a:r>
                      <a:endParaRPr lang="da-DK" dirty="0"/>
                    </a:p>
                  </a:txBody>
                  <a:tcPr/>
                </a:tc>
                <a:tc>
                  <a:txBody>
                    <a:bodyPr/>
                    <a:lstStyle/>
                    <a:p>
                      <a:r>
                        <a:rPr lang="da-DK" dirty="0" smtClean="0">
                          <a:solidFill>
                            <a:schemeClr val="tx1"/>
                          </a:solidFill>
                        </a:rPr>
                        <a:t>Nutrition  -Nepal</a:t>
                      </a:r>
                      <a:endParaRPr lang="da-DK"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Food security and conflict</a:t>
                      </a:r>
                      <a:r>
                        <a:rPr lang="da-DK" baseline="0" dirty="0" smtClean="0"/>
                        <a:t> </a:t>
                      </a:r>
                      <a:r>
                        <a:rPr lang="da-DK" dirty="0" smtClean="0"/>
                        <a:t>– Horn of Africa</a:t>
                      </a:r>
                    </a:p>
                    <a:p>
                      <a:endParaRPr lang="da-DK" dirty="0"/>
                    </a:p>
                  </a:txBody>
                  <a:tcPr/>
                </a:tc>
                <a:tc>
                  <a:txBody>
                    <a:bodyPr/>
                    <a:lstStyle/>
                    <a:p>
                      <a:r>
                        <a:rPr lang="da-DK" dirty="0" smtClean="0"/>
                        <a:t>Fisheries </a:t>
                      </a:r>
                      <a:r>
                        <a:rPr lang="da-DK" dirty="0" err="1" smtClean="0"/>
                        <a:t>exhaustion</a:t>
                      </a:r>
                      <a:r>
                        <a:rPr lang="da-DK" dirty="0" smtClean="0"/>
                        <a:t> </a:t>
                      </a:r>
                      <a:r>
                        <a:rPr lang="da-DK" dirty="0" err="1" smtClean="0"/>
                        <a:t>burden</a:t>
                      </a:r>
                      <a:r>
                        <a:rPr lang="da-DK" baseline="0" dirty="0" smtClean="0"/>
                        <a:t> on</a:t>
                      </a:r>
                      <a:r>
                        <a:rPr lang="da-DK" dirty="0" smtClean="0"/>
                        <a:t> women</a:t>
                      </a:r>
                      <a:r>
                        <a:rPr lang="da-DK" baseline="0" dirty="0" smtClean="0"/>
                        <a:t> headed households Philippines</a:t>
                      </a:r>
                      <a:endParaRPr lang="da-DK" dirty="0"/>
                    </a:p>
                  </a:txBody>
                  <a:tcPr/>
                </a:tc>
              </a:tr>
              <a:tr h="370840">
                <a:tc>
                  <a:txBody>
                    <a:bodyPr/>
                    <a:lstStyle/>
                    <a:p>
                      <a:r>
                        <a:rPr lang="da-DK" dirty="0" smtClean="0"/>
                        <a:t>Energy</a:t>
                      </a:r>
                      <a:endParaRPr lang="da-DK" dirty="0"/>
                    </a:p>
                  </a:txBody>
                  <a:tcPr/>
                </a:tc>
                <a:tc>
                  <a:txBody>
                    <a:bodyPr/>
                    <a:lstStyle/>
                    <a:p>
                      <a:r>
                        <a:rPr lang="da-DK" dirty="0" smtClean="0"/>
                        <a:t>Indoor</a:t>
                      </a:r>
                      <a:r>
                        <a:rPr lang="da-DK" baseline="0" dirty="0" smtClean="0"/>
                        <a:t> cooking – respiratory diseases, Sudan</a:t>
                      </a:r>
                      <a:endParaRPr lang="da-DK" dirty="0" smtClean="0"/>
                    </a:p>
                  </a:txBody>
                  <a:tcPr/>
                </a:tc>
                <a:tc>
                  <a:txBody>
                    <a:bodyPr/>
                    <a:lstStyle/>
                    <a:p>
                      <a:r>
                        <a:rPr lang="da-DK" dirty="0" smtClean="0"/>
                        <a:t>Conflict</a:t>
                      </a:r>
                      <a:r>
                        <a:rPr lang="da-DK" baseline="0" dirty="0" smtClean="0"/>
                        <a:t> over transboundary Hydropower- Tajikistan</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Fire</a:t>
                      </a:r>
                      <a:r>
                        <a:rPr lang="da-DK" baseline="0" dirty="0" smtClean="0"/>
                        <a:t> wood collection – rural Africa</a:t>
                      </a:r>
                      <a:endParaRPr lang="da-DK" dirty="0" smtClean="0"/>
                    </a:p>
                    <a:p>
                      <a:endParaRPr lang="da-DK" dirty="0"/>
                    </a:p>
                  </a:txBody>
                  <a:tcPr/>
                </a:tc>
              </a:tr>
              <a:tr h="370840">
                <a:tc>
                  <a:txBody>
                    <a:bodyPr/>
                    <a:lstStyle/>
                    <a:p>
                      <a:r>
                        <a:rPr lang="da-DK" dirty="0" smtClean="0"/>
                        <a:t>Water</a:t>
                      </a:r>
                      <a:endParaRPr lang="da-DK" dirty="0"/>
                    </a:p>
                  </a:txBody>
                  <a:tcPr/>
                </a:tc>
                <a:tc>
                  <a:txBody>
                    <a:bodyPr/>
                    <a:lstStyle/>
                    <a:p>
                      <a:r>
                        <a:rPr lang="da-DK" dirty="0" smtClean="0"/>
                        <a:t>Water</a:t>
                      </a:r>
                      <a:r>
                        <a:rPr lang="da-DK" baseline="0" dirty="0" smtClean="0"/>
                        <a:t> quality - Bangladesh</a:t>
                      </a:r>
                      <a:endParaRPr lang="da-DK" dirty="0"/>
                    </a:p>
                  </a:txBody>
                  <a:tcPr/>
                </a:tc>
                <a:tc>
                  <a:txBody>
                    <a:bodyPr/>
                    <a:lstStyle/>
                    <a:p>
                      <a:r>
                        <a:rPr lang="da-DK" dirty="0" smtClean="0"/>
                        <a:t>Migration</a:t>
                      </a:r>
                      <a:r>
                        <a:rPr lang="da-DK" baseline="0" dirty="0" smtClean="0"/>
                        <a:t> during drought</a:t>
                      </a:r>
                      <a:endParaRPr lang="da-DK" dirty="0"/>
                    </a:p>
                  </a:txBody>
                  <a:tcPr/>
                </a:tc>
                <a:tc>
                  <a:txBody>
                    <a:bodyPr/>
                    <a:lstStyle/>
                    <a:p>
                      <a:r>
                        <a:rPr lang="da-DK" dirty="0" smtClean="0"/>
                        <a:t>Water collection – rural Africa</a:t>
                      </a:r>
                      <a:endParaRPr lang="da-DK" dirty="0"/>
                    </a:p>
                  </a:txBody>
                  <a:tcPr/>
                </a:tc>
              </a:tr>
              <a:tr h="370840">
                <a:tc>
                  <a:txBody>
                    <a:bodyPr/>
                    <a:lstStyle/>
                    <a:p>
                      <a:r>
                        <a:rPr lang="da-DK" dirty="0" smtClean="0"/>
                        <a:t>Governance</a:t>
                      </a:r>
                      <a:endParaRPr lang="da-DK" dirty="0"/>
                    </a:p>
                  </a:txBody>
                  <a:tcPr/>
                </a:tc>
                <a:tc>
                  <a:txBody>
                    <a:bodyPr/>
                    <a:lstStyle/>
                    <a:p>
                      <a:endParaRPr lang="da-DK" dirty="0"/>
                    </a:p>
                  </a:txBody>
                  <a:tcPr/>
                </a:tc>
                <a:tc>
                  <a:txBody>
                    <a:bodyPr/>
                    <a:lstStyle/>
                    <a:p>
                      <a:r>
                        <a:rPr lang="da-DK" dirty="0" smtClean="0"/>
                        <a:t>Cattle theft</a:t>
                      </a:r>
                      <a:r>
                        <a:rPr lang="da-DK" baseline="0" dirty="0" smtClean="0"/>
                        <a:t> and violence - Uganda</a:t>
                      </a:r>
                      <a:endParaRPr lang="da-DK" dirty="0"/>
                    </a:p>
                  </a:txBody>
                  <a:tcPr/>
                </a:tc>
                <a:tc>
                  <a:txBody>
                    <a:bodyPr/>
                    <a:lstStyle/>
                    <a:p>
                      <a:endParaRPr lang="da-DK" dirty="0"/>
                    </a:p>
                  </a:txBody>
                  <a:tcPr/>
                </a:tc>
              </a:tr>
            </a:tbl>
          </a:graphicData>
        </a:graphic>
      </p:graphicFrame>
    </p:spTree>
    <p:extLst>
      <p:ext uri="{BB962C8B-B14F-4D97-AF65-F5344CB8AC3E}">
        <p14:creationId xmlns="" xmlns:p14="http://schemas.microsoft.com/office/powerpoint/2010/main" val="1973557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50">
            <a:alpha val="20000"/>
          </a:srgb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189672"/>
            <a:ext cx="9144000" cy="1477328"/>
          </a:xfrm>
        </p:spPr>
        <p:txBody>
          <a:bodyPr>
            <a:spAutoFit/>
          </a:bodyPr>
          <a:lstStyle/>
          <a:p>
            <a:pPr indent="0" eaLnBrk="1" hangingPunct="1"/>
            <a:r>
              <a:rPr lang="en-GB" dirty="0" smtClean="0">
                <a:ea typeface="ＭＳ Ｐゴシック" pitchFamily="34" charset="-128"/>
              </a:rPr>
              <a:t>Why integrate environment and climate change? Is transforming economic models important?</a:t>
            </a:r>
          </a:p>
        </p:txBody>
      </p:sp>
      <p:sp>
        <p:nvSpPr>
          <p:cNvPr id="10244" name="Espace réservé du numéro de diapositive 5"/>
          <p:cNvSpPr>
            <a:spLocks noGrp="1"/>
          </p:cNvSpPr>
          <p:nvPr>
            <p:ph type="sldNum" sz="quarter" idx="12"/>
          </p:nvPr>
        </p:nvSpPr>
        <p:spPr>
          <a:xfrm>
            <a:off x="67818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C0A87705-2592-4636-9460-AE454FF207F4}" type="slidenum">
              <a:rPr lang="en-GB" sz="1400" smtClean="0">
                <a:solidFill>
                  <a:schemeClr val="tx1"/>
                </a:solidFill>
                <a:ea typeface="ＭＳ Ｐゴシック" pitchFamily="34" charset="-128"/>
              </a:rPr>
              <a:pPr eaLnBrk="1" hangingPunct="1">
                <a:defRPr/>
              </a:pPr>
              <a:t>39</a:t>
            </a:fld>
            <a:endParaRPr lang="en-GB" sz="1400" smtClean="0">
              <a:solidFill>
                <a:schemeClr val="tx1"/>
              </a:solidFill>
              <a:ea typeface="ＭＳ Ｐゴシック" pitchFamily="34" charset="-128"/>
            </a:endParaRPr>
          </a:p>
        </p:txBody>
      </p:sp>
      <p:sp>
        <p:nvSpPr>
          <p:cNvPr id="5" name="TextBox 4"/>
          <p:cNvSpPr txBox="1"/>
          <p:nvPr/>
        </p:nvSpPr>
        <p:spPr>
          <a:xfrm>
            <a:off x="457200" y="2895600"/>
            <a:ext cx="8229600" cy="2400657"/>
          </a:xfrm>
          <a:prstGeom prst="rect">
            <a:avLst/>
          </a:prstGeom>
          <a:noFill/>
        </p:spPr>
        <p:txBody>
          <a:bodyPr wrap="square" rtlCol="0">
            <a:spAutoFit/>
          </a:bodyPr>
          <a:lstStyle/>
          <a:p>
            <a:pPr marL="355600" indent="-355600">
              <a:spcBef>
                <a:spcPts val="600"/>
              </a:spcBef>
              <a:spcAft>
                <a:spcPts val="1200"/>
              </a:spcAft>
              <a:buFont typeface="Arial"/>
              <a:buChar char="•"/>
            </a:pPr>
            <a:r>
              <a:rPr lang="en-GB" sz="2000" b="1" dirty="0" smtClean="0">
                <a:ea typeface="ＭＳ Ｐゴシック" pitchFamily="34" charset="-128"/>
              </a:rPr>
              <a:t>Economic development argument </a:t>
            </a:r>
            <a:r>
              <a:rPr lang="en-GB" sz="2000" dirty="0" smtClean="0">
                <a:ea typeface="ＭＳ Ｐゴシック" pitchFamily="34" charset="-128"/>
              </a:rPr>
              <a:t>– wealth, growth, income poverty reduction</a:t>
            </a:r>
          </a:p>
          <a:p>
            <a:pPr marL="355600" indent="-355600">
              <a:spcBef>
                <a:spcPts val="600"/>
              </a:spcBef>
              <a:spcAft>
                <a:spcPts val="1200"/>
              </a:spcAft>
              <a:buFont typeface="Arial"/>
              <a:buChar char="•"/>
            </a:pPr>
            <a:r>
              <a:rPr lang="en-GB" sz="2000" b="1" dirty="0" smtClean="0">
                <a:ea typeface="ＭＳ Ｐゴシック" pitchFamily="34" charset="-128"/>
              </a:rPr>
              <a:t>Human development argument </a:t>
            </a:r>
            <a:r>
              <a:rPr lang="en-GB" sz="2000" dirty="0" smtClean="0">
                <a:ea typeface="ＭＳ Ｐゴシック" pitchFamily="34" charset="-128"/>
              </a:rPr>
              <a:t>- gender, health, peace and security, vulnerability</a:t>
            </a:r>
          </a:p>
          <a:p>
            <a:pPr marL="342900" indent="-342900">
              <a:spcBef>
                <a:spcPts val="600"/>
              </a:spcBef>
              <a:spcAft>
                <a:spcPts val="1200"/>
              </a:spcAft>
              <a:buFont typeface="Arial" panose="020B0604020202020204" pitchFamily="34" charset="0"/>
              <a:buChar char="•"/>
            </a:pPr>
            <a:r>
              <a:rPr lang="en-GB" sz="2000" b="1" dirty="0" smtClean="0">
                <a:ea typeface="ＭＳ Ｐゴシック" pitchFamily="34" charset="-128"/>
              </a:rPr>
              <a:t>... and because addressing environmental/climate change issues through projects is not enough </a:t>
            </a:r>
          </a:p>
        </p:txBody>
      </p:sp>
    </p:spTree>
    <p:extLst>
      <p:ext uri="{BB962C8B-B14F-4D97-AF65-F5344CB8AC3E}">
        <p14:creationId xmlns="" xmlns:p14="http://schemas.microsoft.com/office/powerpoint/2010/main" val="2493799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descr="images%3Fq%3DSpace%2Bjunk%26gbv%3D2%26hl%3Den%26sa%3D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a:p>
        </p:txBody>
      </p:sp>
      <p:pic>
        <p:nvPicPr>
          <p:cNvPr id="14339" name="Picture 7" descr="space_junk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Slide Number Placeholder 3"/>
          <p:cNvSpPr>
            <a:spLocks noGrp="1"/>
          </p:cNvSpPr>
          <p:nvPr>
            <p:ph type="sldNum" sz="quarter" idx="12"/>
          </p:nvPr>
        </p:nvSpPr>
        <p:spPr>
          <a:noFill/>
        </p:spPr>
        <p:txBody>
          <a:bodyPr/>
          <a:lstStyle/>
          <a:p>
            <a:fld id="{A052DAA8-121E-4998-9DBC-E18ABE4BCAFA}" type="slidenum">
              <a:rPr lang="en-GB" smtClean="0">
                <a:latin typeface="Verdana" charset="0"/>
              </a:rPr>
              <a:pPr/>
              <a:t>4</a:t>
            </a:fld>
            <a:endParaRPr lang="en-GB" smtClean="0">
              <a:latin typeface="Verdan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8229600" cy="553998"/>
          </a:xfrm>
        </p:spPr>
        <p:txBody>
          <a:bodyPr>
            <a:spAutoFit/>
          </a:bodyPr>
          <a:lstStyle/>
          <a:p>
            <a:pPr indent="-3175"/>
            <a:r>
              <a:rPr lang="da-DK" dirty="0" smtClean="0"/>
              <a:t>Activity 1: MDGs.....................SDGs</a:t>
            </a:r>
            <a:endParaRPr lang="en-US"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40</a:t>
            </a:fld>
            <a:endParaRPr lang="en-GB" dirty="0"/>
          </a:p>
        </p:txBody>
      </p:sp>
      <p:sp>
        <p:nvSpPr>
          <p:cNvPr id="5" name="TextBox 4"/>
          <p:cNvSpPr txBox="1"/>
          <p:nvPr/>
        </p:nvSpPr>
        <p:spPr>
          <a:xfrm>
            <a:off x="251520" y="1772816"/>
            <a:ext cx="3888432" cy="4247317"/>
          </a:xfrm>
          <a:prstGeom prst="rect">
            <a:avLst/>
          </a:prstGeom>
          <a:noFill/>
        </p:spPr>
        <p:txBody>
          <a:bodyPr wrap="square" rtlCol="0">
            <a:spAutoFit/>
          </a:bodyPr>
          <a:lstStyle/>
          <a:p>
            <a:pPr marL="342900" indent="-342900">
              <a:buFont typeface="+mj-lt"/>
              <a:buAutoNum type="arabicPeriod"/>
            </a:pPr>
            <a:r>
              <a:rPr lang="en-US" sz="1800" dirty="0" smtClean="0"/>
              <a:t>Eradicate extreme </a:t>
            </a:r>
            <a:r>
              <a:rPr lang="en-US" sz="1800" b="1" dirty="0" smtClean="0"/>
              <a:t>poverty and hunger</a:t>
            </a:r>
          </a:p>
          <a:p>
            <a:pPr marL="342900" indent="-342900">
              <a:buFont typeface="+mj-lt"/>
              <a:buAutoNum type="arabicPeriod"/>
            </a:pPr>
            <a:r>
              <a:rPr lang="en-US" sz="1800" dirty="0" smtClean="0"/>
              <a:t>Achieve universal primary </a:t>
            </a:r>
            <a:r>
              <a:rPr lang="en-US" sz="1800" b="1" dirty="0" smtClean="0"/>
              <a:t>education</a:t>
            </a:r>
          </a:p>
          <a:p>
            <a:pPr marL="342900" indent="-342900">
              <a:buFont typeface="+mj-lt"/>
              <a:buAutoNum type="arabicPeriod"/>
            </a:pPr>
            <a:r>
              <a:rPr lang="en-US" sz="1800" dirty="0" smtClean="0"/>
              <a:t>Promote </a:t>
            </a:r>
            <a:r>
              <a:rPr lang="en-US" sz="1800" b="1" dirty="0" smtClean="0"/>
              <a:t>gender</a:t>
            </a:r>
            <a:r>
              <a:rPr lang="en-US" sz="1800" dirty="0" smtClean="0"/>
              <a:t> equality and empower women</a:t>
            </a:r>
          </a:p>
          <a:p>
            <a:pPr marL="342900" indent="-342900">
              <a:buFont typeface="+mj-lt"/>
              <a:buAutoNum type="arabicPeriod"/>
            </a:pPr>
            <a:r>
              <a:rPr lang="en-US" sz="1800" dirty="0" smtClean="0"/>
              <a:t>Reduce </a:t>
            </a:r>
            <a:r>
              <a:rPr lang="en-US" sz="1800" b="1" dirty="0" smtClean="0"/>
              <a:t>child mortality</a:t>
            </a:r>
          </a:p>
          <a:p>
            <a:pPr marL="342900" indent="-342900">
              <a:buFont typeface="+mj-lt"/>
              <a:buAutoNum type="arabicPeriod"/>
            </a:pPr>
            <a:r>
              <a:rPr lang="en-US" sz="1800" dirty="0" smtClean="0"/>
              <a:t>Improve </a:t>
            </a:r>
            <a:r>
              <a:rPr lang="en-US" sz="1800" b="1" dirty="0" smtClean="0"/>
              <a:t>maternal health</a:t>
            </a:r>
          </a:p>
          <a:p>
            <a:pPr marL="342900" indent="-342900">
              <a:buFont typeface="+mj-lt"/>
              <a:buAutoNum type="arabicPeriod"/>
            </a:pPr>
            <a:r>
              <a:rPr lang="en-US" sz="1800" dirty="0" smtClean="0"/>
              <a:t>Combat HIV / AIDS, malaria and other </a:t>
            </a:r>
            <a:r>
              <a:rPr lang="en-US" sz="1800" b="1" dirty="0" smtClean="0"/>
              <a:t>diseases</a:t>
            </a:r>
          </a:p>
          <a:p>
            <a:pPr marL="342900" indent="-342900">
              <a:buFont typeface="+mj-lt"/>
              <a:buAutoNum type="arabicPeriod"/>
            </a:pPr>
            <a:r>
              <a:rPr lang="en-US" sz="1800" dirty="0" smtClean="0"/>
              <a:t>Ensure </a:t>
            </a:r>
            <a:r>
              <a:rPr lang="en-US" sz="1800" b="1" dirty="0" smtClean="0"/>
              <a:t>environmental sustainability</a:t>
            </a:r>
          </a:p>
          <a:p>
            <a:pPr marL="342900" indent="-342900">
              <a:buFont typeface="+mj-lt"/>
              <a:buAutoNum type="arabicPeriod"/>
            </a:pPr>
            <a:r>
              <a:rPr lang="en-US" sz="1800" dirty="0" smtClean="0"/>
              <a:t>Develop a </a:t>
            </a:r>
            <a:r>
              <a:rPr lang="en-US" sz="1800" b="1" dirty="0" smtClean="0"/>
              <a:t>global partnership </a:t>
            </a:r>
            <a:r>
              <a:rPr lang="en-US" sz="1800" dirty="0" smtClean="0"/>
              <a:t>for development</a:t>
            </a:r>
          </a:p>
        </p:txBody>
      </p:sp>
      <p:sp>
        <p:nvSpPr>
          <p:cNvPr id="6" name="TextBox 5"/>
          <p:cNvSpPr txBox="1"/>
          <p:nvPr/>
        </p:nvSpPr>
        <p:spPr>
          <a:xfrm>
            <a:off x="4067944" y="1700808"/>
            <a:ext cx="2088232"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sz="1800" b="1" dirty="0" smtClean="0">
                <a:solidFill>
                  <a:srgbClr val="0F5494"/>
                </a:solidFill>
              </a:rPr>
              <a:t>Climate change</a:t>
            </a:r>
          </a:p>
          <a:p>
            <a:endParaRPr lang="da-DK" sz="1800" b="1"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en-US" sz="1800" dirty="0"/>
          </a:p>
        </p:txBody>
      </p:sp>
      <p:sp>
        <p:nvSpPr>
          <p:cNvPr id="8" name="TextBox 7"/>
          <p:cNvSpPr txBox="1"/>
          <p:nvPr/>
        </p:nvSpPr>
        <p:spPr>
          <a:xfrm>
            <a:off x="6444208" y="1710686"/>
            <a:ext cx="1944216"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sz="1800" b="1" dirty="0" smtClean="0">
                <a:solidFill>
                  <a:srgbClr val="0F5494"/>
                </a:solidFill>
              </a:rPr>
              <a:t>Environment</a:t>
            </a:r>
          </a:p>
          <a:p>
            <a:endParaRPr lang="da-DK" sz="1800" b="1" dirty="0" smtClean="0"/>
          </a:p>
          <a:p>
            <a:endParaRPr lang="da-DK" sz="1800" b="1"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en-US"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0" y="1219200"/>
            <a:ext cx="8712522" cy="1143000"/>
          </a:xfrm>
        </p:spPr>
        <p:txBody>
          <a:bodyPr/>
          <a:lstStyle/>
          <a:p>
            <a:pPr indent="0"/>
            <a:r>
              <a:rPr lang="da-DK" dirty="0" smtClean="0">
                <a:ea typeface="ＭＳ Ｐゴシック" pitchFamily="34" charset="-128"/>
              </a:rPr>
              <a:t>Activity 3</a:t>
            </a:r>
            <a:br>
              <a:rPr lang="da-DK" dirty="0" smtClean="0">
                <a:ea typeface="ＭＳ Ｐゴシック" pitchFamily="34" charset="-128"/>
              </a:rPr>
            </a:br>
            <a:r>
              <a:rPr lang="da-DK" dirty="0" smtClean="0">
                <a:ea typeface="ＭＳ Ｐゴシック" pitchFamily="34" charset="-128"/>
              </a:rPr>
              <a:t> – Poverty – Environment – Climate change - Gender</a:t>
            </a:r>
            <a:endParaRPr lang="en-US" dirty="0" smtClean="0">
              <a:ea typeface="ＭＳ Ｐゴシック" pitchFamily="34" charset="-128"/>
            </a:endParaRPr>
          </a:p>
        </p:txBody>
      </p:sp>
      <p:sp>
        <p:nvSpPr>
          <p:cNvPr id="46083" name="Slide Number Placeholder 2"/>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B6E54AD3-53BA-4392-96A4-3F0BDB2BD68E}" type="slidenum">
              <a:rPr lang="en-GB" sz="1400" smtClean="0">
                <a:solidFill>
                  <a:schemeClr val="tx1"/>
                </a:solidFill>
                <a:ea typeface="ＭＳ Ｐゴシック" pitchFamily="34" charset="-128"/>
              </a:rPr>
              <a:pPr eaLnBrk="1" hangingPunct="1">
                <a:defRPr/>
              </a:pPr>
              <a:t>41</a:t>
            </a:fld>
            <a:endParaRPr lang="en-GB" sz="1400" smtClean="0">
              <a:solidFill>
                <a:schemeClr val="tx1"/>
              </a:solidFill>
              <a:ea typeface="ＭＳ Ｐゴシック" pitchFamily="34" charset="-128"/>
            </a:endParaRPr>
          </a:p>
        </p:txBody>
      </p:sp>
      <p:sp>
        <p:nvSpPr>
          <p:cNvPr id="46084" name="TextBox 3"/>
          <p:cNvSpPr txBox="1">
            <a:spLocks noChangeArrowheads="1"/>
          </p:cNvSpPr>
          <p:nvPr/>
        </p:nvSpPr>
        <p:spPr bwMode="auto">
          <a:xfrm>
            <a:off x="395536" y="2420888"/>
            <a:ext cx="7129462" cy="3970318"/>
          </a:xfrm>
          <a:prstGeom prst="rect">
            <a:avLst/>
          </a:prstGeom>
          <a:noFill/>
          <a:ln w="9525">
            <a:noFill/>
            <a:miter lim="800000"/>
            <a:headEnd/>
            <a:tailEnd/>
          </a:ln>
        </p:spPr>
        <p:txBody>
          <a:bodyPr>
            <a:spAutoFit/>
          </a:bodyPr>
          <a:lstStyle/>
          <a:p>
            <a:r>
              <a:rPr lang="da-DK" sz="1800" dirty="0"/>
              <a:t>What </a:t>
            </a:r>
            <a:r>
              <a:rPr lang="da-DK" sz="1800" dirty="0" err="1"/>
              <a:t>other</a:t>
            </a:r>
            <a:r>
              <a:rPr lang="da-DK" sz="1800" dirty="0"/>
              <a:t>  </a:t>
            </a:r>
            <a:r>
              <a:rPr lang="da-DK" sz="1800" dirty="0" err="1" smtClean="0"/>
              <a:t>sectors</a:t>
            </a:r>
            <a:r>
              <a:rPr lang="da-DK" sz="1800" dirty="0" smtClean="0"/>
              <a:t>/</a:t>
            </a:r>
            <a:r>
              <a:rPr lang="da-DK" sz="1800" dirty="0" err="1" smtClean="0"/>
              <a:t>areas</a:t>
            </a:r>
            <a:r>
              <a:rPr lang="da-DK" sz="1800" dirty="0" smtClean="0"/>
              <a:t> </a:t>
            </a:r>
            <a:r>
              <a:rPr lang="da-DK" sz="1800" dirty="0"/>
              <a:t>of development have a </a:t>
            </a:r>
            <a:r>
              <a:rPr lang="da-DK" sz="1800" b="1" dirty="0"/>
              <a:t>gender dimension when it comes to integration of environment and climate change</a:t>
            </a:r>
            <a:r>
              <a:rPr lang="da-DK" sz="1800" dirty="0"/>
              <a:t>?</a:t>
            </a:r>
          </a:p>
          <a:p>
            <a:pPr marL="285750" indent="-285750">
              <a:buFont typeface="Arial" panose="020B0604020202020204" pitchFamily="34" charset="0"/>
              <a:buChar char="•"/>
            </a:pPr>
            <a:endParaRPr lang="da-DK" sz="1800" dirty="0"/>
          </a:p>
          <a:p>
            <a:pPr marL="285750" indent="-285750">
              <a:buFont typeface="Arial" panose="020B0604020202020204" pitchFamily="34" charset="0"/>
              <a:buChar char="•"/>
            </a:pPr>
            <a:r>
              <a:rPr lang="da-DK" sz="1800" dirty="0"/>
              <a:t>Health</a:t>
            </a:r>
          </a:p>
          <a:p>
            <a:pPr marL="285750" indent="-285750">
              <a:buFont typeface="Arial" panose="020B0604020202020204" pitchFamily="34" charset="0"/>
              <a:buChar char="•"/>
            </a:pPr>
            <a:r>
              <a:rPr lang="da-DK" sz="1800" dirty="0"/>
              <a:t>Water</a:t>
            </a:r>
          </a:p>
          <a:p>
            <a:pPr marL="285750" indent="-285750">
              <a:buFont typeface="Arial" panose="020B0604020202020204" pitchFamily="34" charset="0"/>
              <a:buChar char="•"/>
            </a:pPr>
            <a:r>
              <a:rPr lang="da-DK" sz="1800" dirty="0"/>
              <a:t>Agriculture</a:t>
            </a:r>
          </a:p>
          <a:p>
            <a:pPr marL="285750" indent="-285750">
              <a:buFont typeface="Arial" panose="020B0604020202020204" pitchFamily="34" charset="0"/>
              <a:buChar char="•"/>
            </a:pPr>
            <a:r>
              <a:rPr lang="da-DK" sz="1800" dirty="0"/>
              <a:t>Fisheries</a:t>
            </a:r>
          </a:p>
          <a:p>
            <a:pPr marL="285750" indent="-285750">
              <a:buFont typeface="Arial" panose="020B0604020202020204" pitchFamily="34" charset="0"/>
              <a:buChar char="•"/>
            </a:pPr>
            <a:r>
              <a:rPr lang="da-DK" sz="1800" dirty="0"/>
              <a:t>Energy</a:t>
            </a:r>
          </a:p>
          <a:p>
            <a:pPr marL="285750" indent="-285750">
              <a:buFont typeface="Arial" panose="020B0604020202020204" pitchFamily="34" charset="0"/>
              <a:buChar char="•"/>
            </a:pPr>
            <a:r>
              <a:rPr lang="da-DK" sz="1800" dirty="0"/>
              <a:t>Waste management</a:t>
            </a:r>
          </a:p>
          <a:p>
            <a:endParaRPr lang="da-DK" sz="1800" dirty="0"/>
          </a:p>
          <a:p>
            <a:r>
              <a:rPr lang="da-DK" sz="1800" dirty="0"/>
              <a:t>What are the gender issues </a:t>
            </a:r>
            <a:r>
              <a:rPr lang="da-DK" sz="1800" dirty="0" smtClean="0"/>
              <a:t>? </a:t>
            </a:r>
            <a:r>
              <a:rPr lang="da-DK" sz="1800" b="1" dirty="0" smtClean="0"/>
              <a:t>Give examples from your experience</a:t>
            </a:r>
            <a:endParaRPr lang="da-DK" sz="1800" b="1" dirty="0"/>
          </a:p>
          <a:p>
            <a:r>
              <a:rPr lang="da-DK" sz="1800" dirty="0"/>
              <a:t> </a:t>
            </a:r>
            <a:endParaRPr lang="en-US" sz="1800" dirty="0"/>
          </a:p>
        </p:txBody>
      </p:sp>
      <p:sp>
        <p:nvSpPr>
          <p:cNvPr id="46085" name="TextBox 4"/>
          <p:cNvSpPr txBox="1">
            <a:spLocks noChangeArrowheads="1"/>
          </p:cNvSpPr>
          <p:nvPr/>
        </p:nvSpPr>
        <p:spPr bwMode="auto">
          <a:xfrm>
            <a:off x="609600" y="6172200"/>
            <a:ext cx="6263831" cy="646331"/>
          </a:xfrm>
          <a:prstGeom prst="rect">
            <a:avLst/>
          </a:prstGeom>
          <a:noFill/>
          <a:ln w="9525">
            <a:noFill/>
            <a:miter lim="800000"/>
            <a:headEnd/>
            <a:tailEnd/>
          </a:ln>
        </p:spPr>
        <p:txBody>
          <a:bodyPr wrap="none">
            <a:spAutoFit/>
          </a:bodyPr>
          <a:lstStyle/>
          <a:p>
            <a:r>
              <a:rPr lang="en-US" dirty="0">
                <a:hlinkClick r:id="rId3"/>
              </a:rPr>
              <a:t>http://</a:t>
            </a:r>
            <a:r>
              <a:rPr lang="en-US" dirty="0" smtClean="0">
                <a:hlinkClick r:id="rId3"/>
              </a:rPr>
              <a:t>www.youtube.com/watch?feature=player_detailpage&amp;v=mhQ3z5EBdco</a:t>
            </a:r>
            <a:endParaRPr lang="en-US" dirty="0" smtClean="0"/>
          </a:p>
          <a:p>
            <a:endParaRPr lang="en-US" dirty="0"/>
          </a:p>
          <a:p>
            <a:r>
              <a:rPr lang="en-US" dirty="0"/>
              <a:t>http://</a:t>
            </a:r>
            <a:r>
              <a:rPr lang="en-US" dirty="0" err="1"/>
              <a:t>www.youtube.com/watch?v</a:t>
            </a:r>
            <a:r>
              <a:rPr lang="en-US" dirty="0"/>
              <a:t>=rktPAsqdqp4&amp;feature=</a:t>
            </a:r>
            <a:r>
              <a:rPr lang="en-US" dirty="0" err="1"/>
              <a:t>player_detailpage</a:t>
            </a:r>
            <a:endParaRPr lang="en-US" dirty="0"/>
          </a:p>
        </p:txBody>
      </p:sp>
      <p:sp>
        <p:nvSpPr>
          <p:cNvPr id="46086" name="Right Arrow 11">
            <a:hlinkClick r:id="rId4" action="ppaction://hlinksldjump"/>
          </p:cNvPr>
          <p:cNvSpPr>
            <a:spLocks noChangeArrowheads="1"/>
          </p:cNvSpPr>
          <p:nvPr/>
        </p:nvSpPr>
        <p:spPr bwMode="auto">
          <a:xfrm flipH="1">
            <a:off x="7380288" y="4941888"/>
            <a:ext cx="849312" cy="738187"/>
          </a:xfrm>
          <a:prstGeom prst="rightArrow">
            <a:avLst>
              <a:gd name="adj1" fmla="val 50000"/>
              <a:gd name="adj2" fmla="val 49931"/>
            </a:avLst>
          </a:prstGeom>
          <a:solidFill>
            <a:srgbClr val="103C72"/>
          </a:solidFill>
          <a:ln w="9525" algn="ctr">
            <a:noFill/>
            <a:round/>
            <a:headEnd/>
            <a:tailEnd/>
          </a:ln>
        </p:spPr>
        <p:txBody>
          <a:bodyPr wrap="none" lIns="90000" tIns="46800" rIns="90000" bIns="46800" anchor="ctr">
            <a:spAutoFit/>
          </a:bodyPr>
          <a:lstStyle/>
          <a:p>
            <a:r>
              <a:rPr lang="da-DK"/>
              <a:t>back</a:t>
            </a:r>
            <a:endParaRPr lang="en-US"/>
          </a:p>
        </p:txBody>
      </p:sp>
    </p:spTree>
    <p:extLst>
      <p:ext uri="{BB962C8B-B14F-4D97-AF65-F5344CB8AC3E}">
        <p14:creationId xmlns="" xmlns:p14="http://schemas.microsoft.com/office/powerpoint/2010/main" val="87687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42106" y="1331893"/>
            <a:ext cx="8459788" cy="954107"/>
          </a:xfrm>
        </p:spPr>
        <p:txBody>
          <a:bodyPr>
            <a:spAutoFit/>
          </a:bodyPr>
          <a:lstStyle/>
          <a:p>
            <a:pPr marL="3175" indent="0" eaLnBrk="1" hangingPunct="1"/>
            <a:r>
              <a:rPr lang="en-GB" sz="2800" dirty="0" smtClean="0">
                <a:ea typeface="ＭＳ Ｐゴシック" pitchFamily="34" charset="-128"/>
              </a:rPr>
              <a:t>Economic argument – the link between environment and poverty</a:t>
            </a:r>
            <a:endParaRPr lang="fr-FR" sz="2800" dirty="0" smtClean="0">
              <a:solidFill>
                <a:srgbClr val="FF0000"/>
              </a:solidFill>
              <a:ea typeface="ＭＳ Ｐゴシック" pitchFamily="34" charset="-128"/>
            </a:endParaRPr>
          </a:p>
        </p:txBody>
      </p:sp>
      <p:sp>
        <p:nvSpPr>
          <p:cNvPr id="301059" name="Text Box 3"/>
          <p:cNvSpPr txBox="1">
            <a:spLocks noChangeArrowheads="1"/>
          </p:cNvSpPr>
          <p:nvPr/>
        </p:nvSpPr>
        <p:spPr bwMode="auto">
          <a:xfrm>
            <a:off x="428963" y="4813518"/>
            <a:ext cx="8537237" cy="181588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GB" sz="1600" dirty="0"/>
              <a:t>The environment is one form of capital (“natural capital”) </a:t>
            </a:r>
            <a:endParaRPr lang="en-GB" sz="1600" dirty="0">
              <a:cs typeface="Tahoma" pitchFamily="34" charset="0"/>
            </a:endParaRPr>
          </a:p>
          <a:p>
            <a:pPr eaLnBrk="0" hangingPunct="0">
              <a:spcBef>
                <a:spcPct val="50000"/>
              </a:spcBef>
            </a:pPr>
            <a:r>
              <a:rPr lang="en-GB" sz="1600" dirty="0">
                <a:cs typeface="Tahoma" pitchFamily="34" charset="0"/>
              </a:rPr>
              <a:t>With insufficient “produced” capital and an inequitable distribution of income and access to </a:t>
            </a:r>
            <a:r>
              <a:rPr lang="en-GB" sz="1600" dirty="0" smtClean="0">
                <a:cs typeface="Tahoma" pitchFamily="34" charset="0"/>
              </a:rPr>
              <a:t>services, the </a:t>
            </a:r>
            <a:r>
              <a:rPr lang="en-GB" sz="1600" dirty="0">
                <a:cs typeface="Tahoma" pitchFamily="34" charset="0"/>
              </a:rPr>
              <a:t>environment plays a pivotal role in the livelihoods of the </a:t>
            </a:r>
            <a:r>
              <a:rPr lang="en-GB" sz="1600" dirty="0" smtClean="0">
                <a:cs typeface="Tahoma" pitchFamily="34" charset="0"/>
              </a:rPr>
              <a:t>poor.</a:t>
            </a:r>
          </a:p>
          <a:p>
            <a:pPr eaLnBrk="0" hangingPunct="0">
              <a:spcBef>
                <a:spcPct val="50000"/>
              </a:spcBef>
            </a:pPr>
            <a:r>
              <a:rPr lang="en-GB" sz="1600" dirty="0" smtClean="0">
                <a:cs typeface="Tahoma" pitchFamily="34" charset="0"/>
              </a:rPr>
              <a:t>Improving/preserving the environment contributes to the communities’ resilience towards hazards caused by climate change and other factors.    </a:t>
            </a:r>
          </a:p>
        </p:txBody>
      </p:sp>
      <p:sp>
        <p:nvSpPr>
          <p:cNvPr id="11268" name="Rectangle 4"/>
          <p:cNvSpPr>
            <a:spLocks noChangeArrowheads="1"/>
          </p:cNvSpPr>
          <p:nvPr/>
        </p:nvSpPr>
        <p:spPr bwMode="auto">
          <a:xfrm>
            <a:off x="2408238" y="2489200"/>
            <a:ext cx="3311525" cy="558800"/>
          </a:xfrm>
          <a:prstGeom prst="rect">
            <a:avLst/>
          </a:prstGeom>
          <a:solidFill>
            <a:schemeClr val="bg1"/>
          </a:solidFill>
          <a:ln w="9525">
            <a:solidFill>
              <a:srgbClr val="000066"/>
            </a:solidFill>
            <a:miter lim="800000"/>
            <a:headEnd/>
            <a:tailEnd/>
          </a:ln>
        </p:spPr>
        <p:txBody>
          <a:bodyPr wrap="none" anchor="ctr" anchorCtr="1"/>
          <a:lstStyle/>
          <a:p>
            <a:r>
              <a:rPr lang="en-GB" sz="1800" b="1" dirty="0"/>
              <a:t>Satisfying needs</a:t>
            </a:r>
          </a:p>
        </p:txBody>
      </p:sp>
      <p:grpSp>
        <p:nvGrpSpPr>
          <p:cNvPr id="2" name="Group 5"/>
          <p:cNvGrpSpPr>
            <a:grpSpLocks/>
          </p:cNvGrpSpPr>
          <p:nvPr/>
        </p:nvGrpSpPr>
        <p:grpSpPr bwMode="auto">
          <a:xfrm>
            <a:off x="606425" y="2768605"/>
            <a:ext cx="2520950" cy="1012826"/>
            <a:chOff x="702" y="1568"/>
            <a:chExt cx="1588" cy="638"/>
          </a:xfrm>
        </p:grpSpPr>
        <p:sp>
          <p:nvSpPr>
            <p:cNvPr id="11286" name="Rectangle 6"/>
            <p:cNvSpPr>
              <a:spLocks noChangeArrowheads="1"/>
            </p:cNvSpPr>
            <p:nvPr/>
          </p:nvSpPr>
          <p:spPr bwMode="auto">
            <a:xfrm>
              <a:off x="702" y="1888"/>
              <a:ext cx="1588" cy="318"/>
            </a:xfrm>
            <a:prstGeom prst="rect">
              <a:avLst/>
            </a:prstGeom>
            <a:solidFill>
              <a:schemeClr val="bg1"/>
            </a:solidFill>
            <a:ln w="9525">
              <a:solidFill>
                <a:srgbClr val="000066"/>
              </a:solidFill>
              <a:miter lim="800000"/>
              <a:headEnd/>
              <a:tailEnd/>
            </a:ln>
          </p:spPr>
          <p:txBody>
            <a:bodyPr wrap="none" anchor="ctr" anchorCtr="1"/>
            <a:lstStyle/>
            <a:p>
              <a:r>
                <a:rPr lang="fr-FR" b="1">
                  <a:solidFill>
                    <a:srgbClr val="000066"/>
                  </a:solidFill>
                </a:rPr>
                <a:t>Distribution</a:t>
              </a:r>
            </a:p>
          </p:txBody>
        </p:sp>
        <p:cxnSp>
          <p:nvCxnSpPr>
            <p:cNvPr id="11287" name="AutoShape 7"/>
            <p:cNvCxnSpPr>
              <a:cxnSpLocks noChangeShapeType="1"/>
              <a:stCxn id="11286" idx="0"/>
              <a:endCxn id="11268" idx="1"/>
            </p:cNvCxnSpPr>
            <p:nvPr/>
          </p:nvCxnSpPr>
          <p:spPr bwMode="auto">
            <a:xfrm rot="5400000" flipH="1" flipV="1">
              <a:off x="1506" y="1557"/>
              <a:ext cx="320" cy="341"/>
            </a:xfrm>
            <a:prstGeom prst="bentConnector2">
              <a:avLst/>
            </a:prstGeom>
            <a:noFill/>
            <a:ln w="9525">
              <a:solidFill>
                <a:srgbClr val="000066"/>
              </a:solidFill>
              <a:miter lim="800000"/>
              <a:headEnd/>
              <a:tailEnd type="triangle" w="med" len="med"/>
            </a:ln>
          </p:spPr>
        </p:cxnSp>
      </p:grpSp>
      <p:grpSp>
        <p:nvGrpSpPr>
          <p:cNvPr id="3" name="Group 8"/>
          <p:cNvGrpSpPr>
            <a:grpSpLocks/>
          </p:cNvGrpSpPr>
          <p:nvPr/>
        </p:nvGrpSpPr>
        <p:grpSpPr bwMode="auto">
          <a:xfrm>
            <a:off x="4673600" y="2768600"/>
            <a:ext cx="2736850" cy="965198"/>
            <a:chOff x="3334" y="1648"/>
            <a:chExt cx="1724" cy="608"/>
          </a:xfrm>
        </p:grpSpPr>
        <p:sp>
          <p:nvSpPr>
            <p:cNvPr id="11284" name="Rectangle 9"/>
            <p:cNvSpPr>
              <a:spLocks noChangeArrowheads="1"/>
            </p:cNvSpPr>
            <p:nvPr/>
          </p:nvSpPr>
          <p:spPr bwMode="auto">
            <a:xfrm>
              <a:off x="3334" y="1938"/>
              <a:ext cx="1724" cy="318"/>
            </a:xfrm>
            <a:prstGeom prst="rect">
              <a:avLst/>
            </a:prstGeom>
            <a:solidFill>
              <a:schemeClr val="bg1"/>
            </a:solidFill>
            <a:ln w="9525">
              <a:solidFill>
                <a:srgbClr val="000066"/>
              </a:solidFill>
              <a:miter lim="800000"/>
              <a:headEnd/>
              <a:tailEnd/>
            </a:ln>
          </p:spPr>
          <p:txBody>
            <a:bodyPr wrap="none" anchor="ctr" anchorCtr="1"/>
            <a:lstStyle/>
            <a:p>
              <a:r>
                <a:rPr lang="fr-FR" b="1" dirty="0">
                  <a:solidFill>
                    <a:srgbClr val="000066"/>
                  </a:solidFill>
                </a:rPr>
                <a:t>Production</a:t>
              </a:r>
              <a:r>
                <a:rPr lang="fr-FR" b="1" dirty="0"/>
                <a:t> </a:t>
              </a:r>
            </a:p>
          </p:txBody>
        </p:sp>
        <p:cxnSp>
          <p:nvCxnSpPr>
            <p:cNvPr id="11285" name="AutoShape 10"/>
            <p:cNvCxnSpPr>
              <a:cxnSpLocks noChangeShapeType="1"/>
              <a:stCxn id="11284" idx="0"/>
              <a:endCxn id="11268" idx="3"/>
            </p:cNvCxnSpPr>
            <p:nvPr/>
          </p:nvCxnSpPr>
          <p:spPr bwMode="auto">
            <a:xfrm rot="16200000" flipV="1">
              <a:off x="3949" y="1691"/>
              <a:ext cx="290" cy="203"/>
            </a:xfrm>
            <a:prstGeom prst="bentConnector2">
              <a:avLst/>
            </a:prstGeom>
            <a:noFill/>
            <a:ln w="9525">
              <a:solidFill>
                <a:srgbClr val="000066"/>
              </a:solidFill>
              <a:miter lim="800000"/>
              <a:headEnd/>
              <a:tailEnd type="triangle" w="med" len="med"/>
            </a:ln>
          </p:spPr>
        </p:cxnSp>
      </p:grpSp>
      <p:grpSp>
        <p:nvGrpSpPr>
          <p:cNvPr id="4" name="Group 11"/>
          <p:cNvGrpSpPr>
            <a:grpSpLocks/>
          </p:cNvGrpSpPr>
          <p:nvPr/>
        </p:nvGrpSpPr>
        <p:grpSpPr bwMode="auto">
          <a:xfrm>
            <a:off x="3848100" y="3481388"/>
            <a:ext cx="1225550" cy="1065212"/>
            <a:chOff x="2744" y="2017"/>
            <a:chExt cx="772" cy="671"/>
          </a:xfrm>
        </p:grpSpPr>
        <p:sp>
          <p:nvSpPr>
            <p:cNvPr id="11282" name="Rectangle 12"/>
            <p:cNvSpPr>
              <a:spLocks noChangeArrowheads="1"/>
            </p:cNvSpPr>
            <p:nvPr/>
          </p:nvSpPr>
          <p:spPr bwMode="auto">
            <a:xfrm>
              <a:off x="2744" y="2341"/>
              <a:ext cx="772" cy="347"/>
            </a:xfrm>
            <a:prstGeom prst="rect">
              <a:avLst/>
            </a:prstGeom>
            <a:solidFill>
              <a:schemeClr val="bg1"/>
            </a:solidFill>
            <a:ln w="9525">
              <a:solidFill>
                <a:srgbClr val="000066"/>
              </a:solidFill>
              <a:miter lim="800000"/>
              <a:headEnd/>
              <a:tailEnd/>
            </a:ln>
          </p:spPr>
          <p:txBody>
            <a:bodyPr wrap="none" anchor="ctr" anchorCtr="1"/>
            <a:lstStyle/>
            <a:p>
              <a:r>
                <a:rPr lang="fr-FR" b="1">
                  <a:solidFill>
                    <a:srgbClr val="000066"/>
                  </a:solidFill>
                </a:rPr>
                <a:t>Capital</a:t>
              </a:r>
              <a:r>
                <a:rPr lang="fr-FR" b="1">
                  <a:solidFill>
                    <a:srgbClr val="000000"/>
                  </a:solidFill>
                </a:rPr>
                <a:t> </a:t>
              </a:r>
            </a:p>
          </p:txBody>
        </p:sp>
        <p:cxnSp>
          <p:nvCxnSpPr>
            <p:cNvPr id="11283" name="AutoShape 13"/>
            <p:cNvCxnSpPr>
              <a:cxnSpLocks noChangeShapeType="1"/>
              <a:stCxn id="11282" idx="0"/>
              <a:endCxn id="11284" idx="1"/>
            </p:cNvCxnSpPr>
            <p:nvPr/>
          </p:nvCxnSpPr>
          <p:spPr bwMode="auto">
            <a:xfrm rot="5400000" flipH="1" flipV="1">
              <a:off x="3035" y="2112"/>
              <a:ext cx="324" cy="134"/>
            </a:xfrm>
            <a:prstGeom prst="bentConnector2">
              <a:avLst/>
            </a:prstGeom>
            <a:noFill/>
            <a:ln w="9525">
              <a:solidFill>
                <a:srgbClr val="000066"/>
              </a:solidFill>
              <a:miter lim="800000"/>
              <a:headEnd/>
              <a:tailEnd type="triangle" w="med" len="med"/>
            </a:ln>
          </p:spPr>
        </p:cxnSp>
      </p:grpSp>
      <p:grpSp>
        <p:nvGrpSpPr>
          <p:cNvPr id="5" name="Group 14"/>
          <p:cNvGrpSpPr>
            <a:grpSpLocks/>
          </p:cNvGrpSpPr>
          <p:nvPr/>
        </p:nvGrpSpPr>
        <p:grpSpPr bwMode="auto">
          <a:xfrm>
            <a:off x="7232650" y="3480963"/>
            <a:ext cx="1225550" cy="1091034"/>
            <a:chOff x="4876" y="2018"/>
            <a:chExt cx="772" cy="693"/>
          </a:xfrm>
        </p:grpSpPr>
        <p:sp>
          <p:nvSpPr>
            <p:cNvPr id="11280" name="Rectangle 15"/>
            <p:cNvSpPr>
              <a:spLocks noChangeArrowheads="1"/>
            </p:cNvSpPr>
            <p:nvPr/>
          </p:nvSpPr>
          <p:spPr bwMode="auto">
            <a:xfrm>
              <a:off x="4876" y="2341"/>
              <a:ext cx="772" cy="370"/>
            </a:xfrm>
            <a:prstGeom prst="rect">
              <a:avLst/>
            </a:prstGeom>
            <a:solidFill>
              <a:schemeClr val="bg1"/>
            </a:solidFill>
            <a:ln w="9525">
              <a:solidFill>
                <a:srgbClr val="000066"/>
              </a:solidFill>
              <a:miter lim="800000"/>
              <a:headEnd/>
              <a:tailEnd/>
            </a:ln>
          </p:spPr>
          <p:txBody>
            <a:bodyPr wrap="none" anchor="ctr" anchorCtr="1"/>
            <a:lstStyle/>
            <a:p>
              <a:r>
                <a:rPr lang="fr-FR" b="1">
                  <a:solidFill>
                    <a:srgbClr val="000066"/>
                  </a:solidFill>
                </a:rPr>
                <a:t>Labour</a:t>
              </a:r>
              <a:r>
                <a:rPr lang="fr-FR" b="1">
                  <a:solidFill>
                    <a:srgbClr val="000000"/>
                  </a:solidFill>
                </a:rPr>
                <a:t> </a:t>
              </a:r>
            </a:p>
          </p:txBody>
        </p:sp>
        <p:cxnSp>
          <p:nvCxnSpPr>
            <p:cNvPr id="11281" name="AutoShape 16"/>
            <p:cNvCxnSpPr>
              <a:cxnSpLocks noChangeShapeType="1"/>
              <a:stCxn id="11280" idx="0"/>
              <a:endCxn id="11284" idx="3"/>
            </p:cNvCxnSpPr>
            <p:nvPr/>
          </p:nvCxnSpPr>
          <p:spPr bwMode="auto">
            <a:xfrm rot="16200000" flipV="1">
              <a:off x="4964" y="2043"/>
              <a:ext cx="323" cy="274"/>
            </a:xfrm>
            <a:prstGeom prst="bentConnector2">
              <a:avLst/>
            </a:prstGeom>
            <a:noFill/>
            <a:ln w="9525">
              <a:solidFill>
                <a:srgbClr val="000066"/>
              </a:solidFill>
              <a:miter lim="800000"/>
              <a:headEnd/>
              <a:tailEnd type="triangle" w="med" len="med"/>
            </a:ln>
          </p:spPr>
        </p:cxnSp>
      </p:grpSp>
      <p:grpSp>
        <p:nvGrpSpPr>
          <p:cNvPr id="6" name="Group 17"/>
          <p:cNvGrpSpPr>
            <a:grpSpLocks/>
          </p:cNvGrpSpPr>
          <p:nvPr/>
        </p:nvGrpSpPr>
        <p:grpSpPr bwMode="auto">
          <a:xfrm>
            <a:off x="5504160" y="3627634"/>
            <a:ext cx="1225550" cy="944366"/>
            <a:chOff x="3810" y="2110"/>
            <a:chExt cx="772" cy="601"/>
          </a:xfrm>
        </p:grpSpPr>
        <p:sp>
          <p:nvSpPr>
            <p:cNvPr id="11278" name="Rectangle 18"/>
            <p:cNvSpPr>
              <a:spLocks noChangeArrowheads="1"/>
            </p:cNvSpPr>
            <p:nvPr/>
          </p:nvSpPr>
          <p:spPr bwMode="auto">
            <a:xfrm>
              <a:off x="3810" y="2341"/>
              <a:ext cx="772" cy="370"/>
            </a:xfrm>
            <a:prstGeom prst="rect">
              <a:avLst/>
            </a:prstGeom>
            <a:solidFill>
              <a:schemeClr val="accent5"/>
            </a:solidFill>
            <a:ln w="9525">
              <a:solidFill>
                <a:srgbClr val="000066"/>
              </a:solidFill>
              <a:miter lim="800000"/>
              <a:headEnd/>
              <a:tailEnd/>
            </a:ln>
          </p:spPr>
          <p:txBody>
            <a:bodyPr wrap="none" anchor="ctr" anchorCtr="1"/>
            <a:lstStyle/>
            <a:p>
              <a:r>
                <a:rPr lang="fr-FR" b="1" dirty="0">
                  <a:solidFill>
                    <a:srgbClr val="000000"/>
                  </a:solidFill>
                </a:rPr>
                <a:t>ENR</a:t>
              </a:r>
            </a:p>
          </p:txBody>
        </p:sp>
        <p:cxnSp>
          <p:nvCxnSpPr>
            <p:cNvPr id="11279" name="AutoShape 19"/>
            <p:cNvCxnSpPr>
              <a:cxnSpLocks noChangeShapeType="1"/>
              <a:stCxn id="11278" idx="0"/>
            </p:cNvCxnSpPr>
            <p:nvPr/>
          </p:nvCxnSpPr>
          <p:spPr bwMode="auto">
            <a:xfrm flipV="1">
              <a:off x="4196" y="2110"/>
              <a:ext cx="0" cy="231"/>
            </a:xfrm>
            <a:prstGeom prst="straightConnector1">
              <a:avLst/>
            </a:prstGeom>
            <a:noFill/>
            <a:ln w="9525">
              <a:solidFill>
                <a:srgbClr val="000066"/>
              </a:solidFill>
              <a:round/>
              <a:headEnd/>
              <a:tailEnd type="triangle" w="med" len="med"/>
            </a:ln>
          </p:spPr>
        </p:cxnSp>
      </p:grpSp>
      <p:sp>
        <p:nvSpPr>
          <p:cNvPr id="301076" name="Rectangle 20"/>
          <p:cNvSpPr>
            <a:spLocks noChangeArrowheads="1"/>
          </p:cNvSpPr>
          <p:nvPr/>
        </p:nvSpPr>
        <p:spPr bwMode="auto">
          <a:xfrm>
            <a:off x="2840038" y="3970338"/>
            <a:ext cx="2268537" cy="576262"/>
          </a:xfrm>
          <a:prstGeom prst="rect">
            <a:avLst/>
          </a:prstGeom>
          <a:solidFill>
            <a:schemeClr val="bg1"/>
          </a:solidFill>
          <a:ln w="9525">
            <a:solidFill>
              <a:srgbClr val="FF0000"/>
            </a:solidFill>
            <a:miter lim="800000"/>
            <a:headEnd/>
            <a:tailEnd/>
          </a:ln>
        </p:spPr>
        <p:txBody>
          <a:bodyPr wrap="none" anchor="ctr" anchorCtr="1"/>
          <a:lstStyle/>
          <a:p>
            <a:r>
              <a:rPr lang="en-US" b="1" dirty="0">
                <a:solidFill>
                  <a:srgbClr val="FF0000"/>
                </a:solidFill>
              </a:rPr>
              <a:t>Insufficient </a:t>
            </a:r>
            <a:r>
              <a:rPr lang="fr-FR" b="1" dirty="0" smtClean="0">
                <a:solidFill>
                  <a:srgbClr val="FF0000"/>
                </a:solidFill>
              </a:rPr>
              <a:t>capital</a:t>
            </a:r>
            <a:endParaRPr lang="fr-FR" b="1" dirty="0">
              <a:solidFill>
                <a:srgbClr val="FF0000"/>
              </a:solidFill>
            </a:endParaRPr>
          </a:p>
        </p:txBody>
      </p:sp>
      <p:sp>
        <p:nvSpPr>
          <p:cNvPr id="301077" name="Rectangle 21"/>
          <p:cNvSpPr>
            <a:spLocks noChangeArrowheads="1"/>
          </p:cNvSpPr>
          <p:nvPr/>
        </p:nvSpPr>
        <p:spPr bwMode="auto">
          <a:xfrm>
            <a:off x="608013" y="3228975"/>
            <a:ext cx="2541587" cy="581025"/>
          </a:xfrm>
          <a:prstGeom prst="rect">
            <a:avLst/>
          </a:prstGeom>
          <a:solidFill>
            <a:schemeClr val="bg1"/>
          </a:solidFill>
          <a:ln w="9525">
            <a:solidFill>
              <a:srgbClr val="FF0000"/>
            </a:solidFill>
            <a:miter lim="800000"/>
            <a:headEnd/>
            <a:tailEnd/>
          </a:ln>
        </p:spPr>
        <p:txBody>
          <a:bodyPr wrap="none" anchor="ctr" anchorCtr="1"/>
          <a:lstStyle/>
          <a:p>
            <a:r>
              <a:rPr lang="en-US" b="1"/>
              <a:t> </a:t>
            </a:r>
            <a:r>
              <a:rPr lang="en-US" b="1">
                <a:solidFill>
                  <a:srgbClr val="FF0000"/>
                </a:solidFill>
              </a:rPr>
              <a:t>Inequitable </a:t>
            </a:r>
            <a:r>
              <a:rPr lang="fr-FR" b="1">
                <a:solidFill>
                  <a:srgbClr val="FF0000"/>
                </a:solidFill>
              </a:rPr>
              <a:t>distribution</a:t>
            </a:r>
          </a:p>
        </p:txBody>
      </p:sp>
      <p:sp>
        <p:nvSpPr>
          <p:cNvPr id="11276" name="Espace réservé du numéro de diapositive 23"/>
          <p:cNvSpPr>
            <a:spLocks noGrp="1"/>
          </p:cNvSpPr>
          <p:nvPr>
            <p:ph type="sldNum" sz="quarter" idx="12"/>
          </p:nvPr>
        </p:nvSpPr>
        <p:spPr>
          <a:xfrm>
            <a:off x="67818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nSpc>
                <a:spcPts val="1400"/>
              </a:lnSpc>
              <a:defRPr/>
            </a:pPr>
            <a:fld id="{4B70DB47-6895-47F7-91D4-90A6B3043A6A}" type="slidenum">
              <a:rPr lang="en-GB" sz="1400" smtClean="0">
                <a:solidFill>
                  <a:schemeClr val="tx1"/>
                </a:solidFill>
                <a:ea typeface="ＭＳ Ｐゴシック" pitchFamily="34" charset="-128"/>
              </a:rPr>
              <a:pPr>
                <a:lnSpc>
                  <a:spcPts val="1400"/>
                </a:lnSpc>
                <a:defRPr/>
              </a:pPr>
              <a:t>5</a:t>
            </a:fld>
            <a:endParaRPr lang="en-GB" sz="1400" dirty="0" smtClean="0">
              <a:solidFill>
                <a:schemeClr val="tx1"/>
              </a:solidFill>
              <a:ea typeface="ＭＳ Ｐゴシック" pitchFamily="34" charset="-128"/>
            </a:endParaRPr>
          </a:p>
        </p:txBody>
      </p:sp>
    </p:spTree>
    <p:extLst>
      <p:ext uri="{BB962C8B-B14F-4D97-AF65-F5344CB8AC3E}">
        <p14:creationId xmlns="" xmlns:p14="http://schemas.microsoft.com/office/powerpoint/2010/main" val="2397042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10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1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1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p:bldP spid="301076" grpId="0" animBg="1"/>
      <p:bldP spid="3010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94EB546-2F21-40B1-B5ED-F80E78F569AD}" type="slidenum">
              <a:rPr lang="en-GB" smtClean="0"/>
              <a:pPr>
                <a:defRPr/>
              </a:pPr>
              <a:t>6</a:t>
            </a:fld>
            <a:endParaRPr lang="en-GB" dirty="0"/>
          </a:p>
        </p:txBody>
      </p:sp>
      <p:sp>
        <p:nvSpPr>
          <p:cNvPr id="3" name="Rectangle 2"/>
          <p:cNvSpPr>
            <a:spLocks noChangeArrowheads="1"/>
          </p:cNvSpPr>
          <p:nvPr/>
        </p:nvSpPr>
        <p:spPr bwMode="auto">
          <a:xfrm>
            <a:off x="366192" y="2590800"/>
            <a:ext cx="8320608" cy="923330"/>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1800" dirty="0"/>
              <a:t>The environment is disproportionately important in poor </a:t>
            </a:r>
            <a:r>
              <a:rPr lang="en-US" sz="1800" dirty="0" smtClean="0"/>
              <a:t>nations.</a:t>
            </a:r>
          </a:p>
          <a:p>
            <a:pPr marL="285750" indent="-285750">
              <a:buFont typeface="Arial" panose="020B0604020202020204" pitchFamily="34" charset="0"/>
              <a:buChar char="•"/>
            </a:pPr>
            <a:r>
              <a:rPr lang="en-US" sz="1800" dirty="0"/>
              <a:t>E</a:t>
            </a:r>
            <a:r>
              <a:rPr lang="en-US" sz="1800" dirty="0" smtClean="0"/>
              <a:t>nvironmental </a:t>
            </a:r>
            <a:r>
              <a:rPr lang="en-US" sz="1800" dirty="0"/>
              <a:t>assets </a:t>
            </a:r>
            <a:r>
              <a:rPr lang="en-US" sz="1800" dirty="0" smtClean="0"/>
              <a:t>are 26</a:t>
            </a:r>
            <a:r>
              <a:rPr lang="en-US" sz="1800" dirty="0"/>
              <a:t>% of national wealth in developing </a:t>
            </a:r>
            <a:r>
              <a:rPr lang="en-US" sz="1800" dirty="0" smtClean="0"/>
              <a:t>countries</a:t>
            </a:r>
            <a:r>
              <a:rPr lang="en-US" sz="1800" dirty="0"/>
              <a:t> </a:t>
            </a:r>
            <a:r>
              <a:rPr lang="en-US" sz="1800" dirty="0" smtClean="0"/>
              <a:t>and only  </a:t>
            </a:r>
            <a:r>
              <a:rPr lang="en-US" sz="1800" dirty="0"/>
              <a:t>2% in OECD countries (World Bank, 2005).</a:t>
            </a:r>
          </a:p>
        </p:txBody>
      </p:sp>
      <p:graphicFrame>
        <p:nvGraphicFramePr>
          <p:cNvPr id="4" name="Chart 5"/>
          <p:cNvGraphicFramePr>
            <a:graphicFrameLocks/>
          </p:cNvGraphicFramePr>
          <p:nvPr>
            <p:extLst>
              <p:ext uri="{D42A27DB-BD31-4B8C-83A1-F6EECF244321}">
                <p14:modId xmlns="" xmlns:p14="http://schemas.microsoft.com/office/powerpoint/2010/main" val="1689808913"/>
              </p:ext>
            </p:extLst>
          </p:nvPr>
        </p:nvGraphicFramePr>
        <p:xfrm>
          <a:off x="-407988" y="3992850"/>
          <a:ext cx="5208588" cy="2865150"/>
        </p:xfrm>
        <a:graphic>
          <a:graphicData uri="http://schemas.openxmlformats.org/presentationml/2006/ole">
            <p:oleObj spid="_x0000_s11298" name="Regneark" r:id="rId4" imgW="5193000" imgH="3775680" progId="Excel.Sheet.8">
              <p:embed/>
            </p:oleObj>
          </a:graphicData>
        </a:graphic>
      </p:graphicFrame>
      <p:graphicFrame>
        <p:nvGraphicFramePr>
          <p:cNvPr id="5" name="Chart 6"/>
          <p:cNvGraphicFramePr>
            <a:graphicFrameLocks/>
          </p:cNvGraphicFramePr>
          <p:nvPr>
            <p:extLst>
              <p:ext uri="{D42A27DB-BD31-4B8C-83A1-F6EECF244321}">
                <p14:modId xmlns="" xmlns:p14="http://schemas.microsoft.com/office/powerpoint/2010/main" val="483631114"/>
              </p:ext>
            </p:extLst>
          </p:nvPr>
        </p:nvGraphicFramePr>
        <p:xfrm>
          <a:off x="4964113" y="3908712"/>
          <a:ext cx="4332287" cy="2873088"/>
        </p:xfrm>
        <a:graphic>
          <a:graphicData uri="http://schemas.openxmlformats.org/presentationml/2006/ole">
            <p:oleObj spid="_x0000_s11299" name="Regneark" r:id="rId5" imgW="4334632" imgH="3670110" progId="Excel.Sheet.8">
              <p:embed/>
            </p:oleObj>
          </a:graphicData>
        </a:graphic>
      </p:graphicFrame>
      <p:sp>
        <p:nvSpPr>
          <p:cNvPr id="6" name="Rectangle 5"/>
          <p:cNvSpPr/>
          <p:nvPr/>
        </p:nvSpPr>
        <p:spPr>
          <a:xfrm>
            <a:off x="366192" y="1399401"/>
            <a:ext cx="8473008" cy="954107"/>
          </a:xfrm>
          <a:prstGeom prst="rect">
            <a:avLst/>
          </a:prstGeom>
        </p:spPr>
        <p:txBody>
          <a:bodyPr wrap="square">
            <a:spAutoFit/>
          </a:bodyPr>
          <a:lstStyle/>
          <a:p>
            <a:r>
              <a:rPr lang="en-GB" sz="2800" b="1" dirty="0">
                <a:ea typeface="ＭＳ Ｐゴシック" pitchFamily="34" charset="-128"/>
              </a:rPr>
              <a:t>Economic argument – </a:t>
            </a:r>
            <a:r>
              <a:rPr lang="en-GB" sz="2800" b="1" dirty="0" smtClean="0">
                <a:ea typeface="ＭＳ Ｐゴシック" pitchFamily="34" charset="-128"/>
              </a:rPr>
              <a:t>national wealth is closely related to natural capital </a:t>
            </a:r>
            <a:endParaRPr lang="en-GB" sz="2800" b="1" dirty="0"/>
          </a:p>
        </p:txBody>
      </p:sp>
    </p:spTree>
    <p:extLst>
      <p:ext uri="{BB962C8B-B14F-4D97-AF65-F5344CB8AC3E}">
        <p14:creationId xmlns="" xmlns:p14="http://schemas.microsoft.com/office/powerpoint/2010/main" val="303254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73175"/>
            <a:ext cx="8763000" cy="936625"/>
          </a:xfrm>
        </p:spPr>
        <p:txBody>
          <a:bodyPr/>
          <a:lstStyle/>
          <a:p>
            <a:pPr marL="0" indent="0"/>
            <a:r>
              <a:rPr lang="da-DK" dirty="0" smtClean="0"/>
              <a:t>Economic argument – evidence and examples  </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7</a:t>
            </a:fld>
            <a:endParaRPr lang="en-GB" dirty="0"/>
          </a:p>
        </p:txBody>
      </p:sp>
      <p:pic>
        <p:nvPicPr>
          <p:cNvPr id="5" name="Picture 4" descr="http://siteresources.worldbank.org/INTSDNET/Images/cost-degradat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225" y="3109448"/>
            <a:ext cx="2695575"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293714" y="2466201"/>
            <a:ext cx="2183611" cy="400110"/>
          </a:xfrm>
          <a:prstGeom prst="rect">
            <a:avLst/>
          </a:prstGeom>
          <a:noFill/>
        </p:spPr>
        <p:txBody>
          <a:bodyPr wrap="none" rtlCol="0">
            <a:spAutoFit/>
          </a:bodyPr>
          <a:lstStyle/>
          <a:p>
            <a:r>
              <a:rPr lang="da-DK" sz="2000" b="1" dirty="0" smtClean="0"/>
              <a:t>Country level </a:t>
            </a:r>
            <a:endParaRPr lang="en-GB" sz="2000" b="1" dirty="0"/>
          </a:p>
        </p:txBody>
      </p:sp>
      <p:sp>
        <p:nvSpPr>
          <p:cNvPr id="7" name="TextBox 6"/>
          <p:cNvSpPr txBox="1"/>
          <p:nvPr/>
        </p:nvSpPr>
        <p:spPr>
          <a:xfrm>
            <a:off x="6248400" y="2438400"/>
            <a:ext cx="2622834" cy="400110"/>
          </a:xfrm>
          <a:prstGeom prst="rect">
            <a:avLst/>
          </a:prstGeom>
          <a:noFill/>
        </p:spPr>
        <p:txBody>
          <a:bodyPr wrap="none" rtlCol="0">
            <a:spAutoFit/>
          </a:bodyPr>
          <a:lstStyle/>
          <a:p>
            <a:r>
              <a:rPr lang="da-DK" sz="2000" b="1" dirty="0" smtClean="0"/>
              <a:t>Enterprise  level </a:t>
            </a:r>
            <a:endParaRPr lang="en-GB" sz="2000" b="1" dirty="0"/>
          </a:p>
        </p:txBody>
      </p:sp>
      <p:pic>
        <p:nvPicPr>
          <p:cNvPr id="8" name="Picture 2"/>
          <p:cNvPicPr>
            <a:picLocks noChangeAspect="1"/>
          </p:cNvPicPr>
          <p:nvPr/>
        </p:nvPicPr>
        <p:blipFill>
          <a:blip r:embed="rId4" cstate="print"/>
          <a:srcRect/>
          <a:stretch>
            <a:fillRect/>
          </a:stretch>
        </p:blipFill>
        <p:spPr>
          <a:xfrm>
            <a:off x="3223517" y="3631306"/>
            <a:ext cx="2110483" cy="2845694"/>
          </a:xfrm>
          <a:prstGeom prst="rect">
            <a:avLst/>
          </a:prstGeom>
          <a:noFill/>
          <a:ln>
            <a:noFill/>
          </a:ln>
        </p:spPr>
      </p:pic>
      <p:sp>
        <p:nvSpPr>
          <p:cNvPr id="9" name="TextBox 1"/>
          <p:cNvSpPr txBox="1"/>
          <p:nvPr/>
        </p:nvSpPr>
        <p:spPr>
          <a:xfrm>
            <a:off x="5082283" y="3109448"/>
            <a:ext cx="3909317" cy="3323987"/>
          </a:xfrm>
          <a:prstGeom prst="rect">
            <a:avLst/>
          </a:prstGeom>
          <a:gradFill>
            <a:gsLst>
              <a:gs pos="0">
                <a:srgbClr val="DAFDA7"/>
              </a:gs>
              <a:gs pos="100000">
                <a:srgbClr val="E4FDC2"/>
              </a:gs>
            </a:gsLst>
            <a:lin ang="16200000"/>
          </a:gradFill>
          <a:ln w="9528">
            <a:solidFill>
              <a:srgbClr val="98B954"/>
            </a:solidFill>
            <a:prstDash val="solid"/>
          </a:ln>
          <a:effectLst>
            <a:outerShdw dist="19997" dir="5400000" algn="tl">
              <a:srgbClr val="000000">
                <a:alpha val="38000"/>
              </a:srgbClr>
            </a:outerShdw>
          </a:effectLst>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1" i="0" u="none" strike="noStrike" kern="1200" cap="none" spc="0" baseline="0" dirty="0">
                <a:solidFill>
                  <a:srgbClr val="000000"/>
                </a:solidFill>
                <a:uFillTx/>
                <a:latin typeface="Calibri"/>
              </a:rPr>
              <a:t>Environtherm – small business green economy opportunities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1" i="0" u="none" strike="noStrike" kern="1200" cap="none" spc="0" baseline="0" dirty="0">
                <a:solidFill>
                  <a:srgbClr val="000000"/>
                </a:solidFill>
                <a:uFillTx/>
                <a:latin typeface="Calibri"/>
              </a:rPr>
              <a:t>Case study facts - Karup airport – Helicopter  fleet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Cost DKK 2.2 million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Annual net saving:  DKK 1.05 million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Payback: 2.1 years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IRR:  90%+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400" b="1" i="0" u="none" strike="noStrike" kern="0" cap="none" spc="0" baseline="0" dirty="0">
                <a:solidFill>
                  <a:srgbClr val="000000"/>
                </a:solidFill>
                <a:uFillTx/>
                <a:latin typeface="Calibri"/>
              </a:rPr>
              <a:t>Company facts</a:t>
            </a:r>
            <a:endParaRPr lang="da-DK" sz="1400" b="1" i="0" u="none" strike="noStrike" kern="120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Company established 2007/8</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Turnover DKK 15 million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8-10 employees + 30 in sub contractors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Growth trippled in 3 years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a-DK" sz="1400" b="0" i="0" u="none" strike="noStrike" kern="1200" cap="none" spc="0" baseline="0" dirty="0">
                <a:solidFill>
                  <a:srgbClr val="000000"/>
                </a:solidFill>
                <a:uFillTx/>
                <a:latin typeface="Calibri"/>
              </a:rPr>
              <a:t>Strong export prospects </a:t>
            </a:r>
          </a:p>
        </p:txBody>
      </p:sp>
      <p:cxnSp>
        <p:nvCxnSpPr>
          <p:cNvPr id="11" name="Straight Connector 10"/>
          <p:cNvCxnSpPr/>
          <p:nvPr/>
        </p:nvCxnSpPr>
        <p:spPr bwMode="auto">
          <a:xfrm>
            <a:off x="3223517" y="2466201"/>
            <a:ext cx="0" cy="4163199"/>
          </a:xfrm>
          <a:prstGeom prst="line">
            <a:avLst/>
          </a:prstGeom>
          <a:noFill/>
          <a:ln w="9525" cap="flat" cmpd="sng" algn="ctr">
            <a:solidFill>
              <a:schemeClr val="tx1"/>
            </a:solidFill>
            <a:prstDash val="solid"/>
            <a:round/>
            <a:headEnd type="none" w="med" len="med"/>
            <a:tailEnd type="none" w="med" len="med"/>
          </a:ln>
          <a:effectLst/>
        </p:spPr>
      </p:cxnSp>
      <p:pic>
        <p:nvPicPr>
          <p:cNvPr id="1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53600" y="1004887"/>
            <a:ext cx="5010150" cy="4848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82560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24" name="Rectangle 23"/>
          <p:cNvSpPr/>
          <p:nvPr/>
        </p:nvSpPr>
        <p:spPr bwMode="auto">
          <a:xfrm>
            <a:off x="1600200" y="4398421"/>
            <a:ext cx="7315200" cy="9656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5" name="Rectangle 24"/>
          <p:cNvSpPr/>
          <p:nvPr/>
        </p:nvSpPr>
        <p:spPr bwMode="auto">
          <a:xfrm>
            <a:off x="1600200" y="5600475"/>
            <a:ext cx="7315200" cy="9656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3" name="Rectangle 22"/>
          <p:cNvSpPr/>
          <p:nvPr/>
        </p:nvSpPr>
        <p:spPr bwMode="auto">
          <a:xfrm>
            <a:off x="1600200" y="3301544"/>
            <a:ext cx="7315200" cy="9656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8" name="Rectangle 17"/>
          <p:cNvSpPr/>
          <p:nvPr/>
        </p:nvSpPr>
        <p:spPr bwMode="auto">
          <a:xfrm>
            <a:off x="1600200" y="2149019"/>
            <a:ext cx="7315200" cy="9656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itle 1"/>
          <p:cNvSpPr>
            <a:spLocks noGrp="1"/>
          </p:cNvSpPr>
          <p:nvPr>
            <p:ph type="title"/>
          </p:nvPr>
        </p:nvSpPr>
        <p:spPr>
          <a:xfrm>
            <a:off x="228599" y="1120775"/>
            <a:ext cx="8686801" cy="936625"/>
          </a:xfrm>
        </p:spPr>
        <p:txBody>
          <a:bodyPr/>
          <a:lstStyle/>
          <a:p>
            <a:pPr marL="0" indent="0"/>
            <a:r>
              <a:rPr lang="da-DK" sz="2000" dirty="0" smtClean="0"/>
              <a:t>Human development argument - Activity 1 – brainstorm opportunties and challenges based on case study</a:t>
            </a:r>
            <a:endParaRPr lang="da-DK" sz="2000" dirty="0"/>
          </a:p>
        </p:txBody>
      </p:sp>
      <p:sp>
        <p:nvSpPr>
          <p:cNvPr id="3" name="Slide Number Placeholder 2"/>
          <p:cNvSpPr>
            <a:spLocks noGrp="1"/>
          </p:cNvSpPr>
          <p:nvPr>
            <p:ph type="sldNum" sz="quarter" idx="12"/>
          </p:nvPr>
        </p:nvSpPr>
        <p:spPr>
          <a:xfrm>
            <a:off x="-3581400" y="6107735"/>
            <a:ext cx="2133600" cy="476250"/>
          </a:xfrm>
        </p:spPr>
        <p:txBody>
          <a:bodyPr/>
          <a:lstStyle/>
          <a:p>
            <a:pPr>
              <a:defRPr/>
            </a:pPr>
            <a:fld id="{1ECB2000-C973-4143-B092-0F4E6EBEE889}" type="slidenum">
              <a:rPr lang="en-GB" smtClean="0"/>
              <a:pPr>
                <a:defRPr/>
              </a:pPr>
              <a:t>8</a:t>
            </a:fld>
            <a:endParaRPr lang="en-GB" dirty="0"/>
          </a:p>
        </p:txBody>
      </p:sp>
      <p:sp>
        <p:nvSpPr>
          <p:cNvPr id="4" name="Rectangle 2"/>
          <p:cNvSpPr>
            <a:spLocks noChangeArrowheads="1"/>
          </p:cNvSpPr>
          <p:nvPr/>
        </p:nvSpPr>
        <p:spPr bwMode="auto">
          <a:xfrm>
            <a:off x="2057400" y="1615619"/>
            <a:ext cx="6629400" cy="2862322"/>
          </a:xfrm>
          <a:prstGeom prst="rect">
            <a:avLst/>
          </a:prstGeom>
          <a:noFill/>
          <a:ln w="9525">
            <a:noFill/>
            <a:miter lim="800000"/>
            <a:headEnd/>
            <a:tailEnd/>
          </a:ln>
        </p:spPr>
        <p:txBody>
          <a:bodyPr wrap="square">
            <a:spAutoFit/>
          </a:bodyPr>
          <a:lstStyle/>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b="1" dirty="0" smtClean="0"/>
          </a:p>
          <a:p>
            <a:pPr marL="342900" indent="-342900">
              <a:buFont typeface="Arial" pitchFamily="34" charset="0"/>
              <a:buChar char="•"/>
            </a:pPr>
            <a:endParaRPr lang="en-US" sz="2000" b="1" dirty="0" smtClean="0"/>
          </a:p>
          <a:p>
            <a:pPr marL="342900" indent="-342900">
              <a:buFont typeface="Arial" pitchFamily="34" charset="0"/>
              <a:buChar char="•"/>
            </a:pPr>
            <a:endParaRPr lang="en-US" sz="2000" dirty="0" smtClean="0"/>
          </a:p>
          <a:p>
            <a:pPr marL="342900" indent="-342900">
              <a:buFont typeface="Arial" pitchFamily="34" charset="0"/>
              <a:buChar char="•"/>
            </a:pPr>
            <a:endParaRPr lang="en-US" sz="2000" b="1" dirty="0" smtClean="0"/>
          </a:p>
          <a:p>
            <a:pPr marL="342900" indent="-342900">
              <a:buFont typeface="Arial" pitchFamily="34" charset="0"/>
              <a:buChar char="•"/>
            </a:pPr>
            <a:endParaRPr lang="en-US" sz="2000" b="1" dirty="0"/>
          </a:p>
        </p:txBody>
      </p:sp>
      <p:sp>
        <p:nvSpPr>
          <p:cNvPr id="5" name="TextBox 4"/>
          <p:cNvSpPr txBox="1">
            <a:spLocks noChangeArrowheads="1"/>
          </p:cNvSpPr>
          <p:nvPr/>
        </p:nvSpPr>
        <p:spPr bwMode="auto">
          <a:xfrm>
            <a:off x="-9982200" y="5788132"/>
            <a:ext cx="6263831" cy="646331"/>
          </a:xfrm>
          <a:prstGeom prst="rect">
            <a:avLst/>
          </a:prstGeom>
          <a:noFill/>
          <a:ln w="9525">
            <a:noFill/>
            <a:miter lim="800000"/>
            <a:headEnd/>
            <a:tailEnd/>
          </a:ln>
        </p:spPr>
        <p:txBody>
          <a:bodyPr wrap="none">
            <a:spAutoFit/>
          </a:bodyPr>
          <a:lstStyle/>
          <a:p>
            <a:r>
              <a:rPr lang="en-US" dirty="0">
                <a:solidFill>
                  <a:schemeClr val="tx2"/>
                </a:solidFill>
                <a:hlinkClick r:id="rId3"/>
              </a:rPr>
              <a:t>http://</a:t>
            </a:r>
            <a:r>
              <a:rPr lang="en-US" dirty="0" smtClean="0">
                <a:solidFill>
                  <a:schemeClr val="tx2"/>
                </a:solidFill>
                <a:hlinkClick r:id="rId3"/>
              </a:rPr>
              <a:t>www.youtube.com/watch?feature=player_detailpage&amp;v=mhQ3z5EBdco</a:t>
            </a:r>
            <a:endParaRPr lang="en-US" dirty="0" smtClean="0">
              <a:solidFill>
                <a:schemeClr val="tx2"/>
              </a:solidFill>
            </a:endParaRPr>
          </a:p>
          <a:p>
            <a:endParaRPr lang="en-US" dirty="0">
              <a:solidFill>
                <a:schemeClr val="tx2"/>
              </a:solidFill>
            </a:endParaRPr>
          </a:p>
          <a:p>
            <a:r>
              <a:rPr lang="en-US" dirty="0">
                <a:solidFill>
                  <a:schemeClr val="tx2"/>
                </a:solidFill>
                <a:hlinkClick r:id="rId4"/>
              </a:rPr>
              <a:t>http://</a:t>
            </a:r>
            <a:r>
              <a:rPr lang="en-US" dirty="0" smtClean="0">
                <a:solidFill>
                  <a:schemeClr val="tx2"/>
                </a:solidFill>
                <a:hlinkClick r:id="rId4"/>
              </a:rPr>
              <a:t>www.youtube.com/watch?v=rktPAsqdqp4&amp;feature=player_detailpage</a:t>
            </a:r>
            <a:r>
              <a:rPr lang="en-US" dirty="0" smtClean="0">
                <a:solidFill>
                  <a:schemeClr val="tx2"/>
                </a:solidFill>
              </a:rPr>
              <a:t> </a:t>
            </a:r>
            <a:endParaRPr lang="en-US" dirty="0">
              <a:solidFill>
                <a:schemeClr val="tx2"/>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3423575519"/>
              </p:ext>
            </p:extLst>
          </p:nvPr>
        </p:nvGraphicFramePr>
        <p:xfrm>
          <a:off x="-9677400" y="2780434"/>
          <a:ext cx="8229600" cy="17526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da-DK" dirty="0" smtClean="0"/>
                        <a:t>Sector</a:t>
                      </a:r>
                      <a:endParaRPr lang="en-GB" dirty="0"/>
                    </a:p>
                  </a:txBody>
                  <a:tcPr/>
                </a:tc>
                <a:tc>
                  <a:txBody>
                    <a:bodyPr/>
                    <a:lstStyle/>
                    <a:p>
                      <a:r>
                        <a:rPr lang="da-DK" dirty="0" smtClean="0"/>
                        <a:t>Health</a:t>
                      </a:r>
                      <a:endParaRPr lang="en-GB" dirty="0"/>
                    </a:p>
                  </a:txBody>
                  <a:tcPr/>
                </a:tc>
                <a:tc>
                  <a:txBody>
                    <a:bodyPr/>
                    <a:lstStyle/>
                    <a:p>
                      <a:r>
                        <a:rPr lang="da-DK" dirty="0" smtClean="0"/>
                        <a:t>Security</a:t>
                      </a:r>
                      <a:endParaRPr lang="en-GB" dirty="0"/>
                    </a:p>
                  </a:txBody>
                  <a:tcPr/>
                </a:tc>
                <a:tc>
                  <a:txBody>
                    <a:bodyPr/>
                    <a:lstStyle/>
                    <a:p>
                      <a:r>
                        <a:rPr lang="da-DK" dirty="0" smtClean="0"/>
                        <a:t>Gender </a:t>
                      </a:r>
                      <a:endParaRPr lang="en-GB" dirty="0"/>
                    </a:p>
                  </a:txBody>
                  <a:tcPr/>
                </a:tc>
                <a:tc>
                  <a:txBody>
                    <a:bodyPr/>
                    <a:lstStyle/>
                    <a:p>
                      <a:r>
                        <a:rPr lang="da-DK" dirty="0" smtClean="0"/>
                        <a:t>Other</a:t>
                      </a:r>
                      <a:endParaRPr lang="en-GB" dirty="0"/>
                    </a:p>
                  </a:txBody>
                  <a:tcPr/>
                </a:tc>
              </a:tr>
              <a:tr h="370840">
                <a:tc>
                  <a:txBody>
                    <a:bodyPr/>
                    <a:lstStyle/>
                    <a:p>
                      <a:r>
                        <a:rPr lang="da-DK" dirty="0" smtClean="0"/>
                        <a:t>Agriculture</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da-DK" dirty="0" smtClean="0"/>
                        <a:t>Energy</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da-DK" dirty="0" smtClean="0"/>
                        <a:t>Private</a:t>
                      </a:r>
                      <a:r>
                        <a:rPr lang="da-DK" baseline="0" dirty="0" smtClean="0"/>
                        <a:t> sector</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7" name="TextBox 6"/>
          <p:cNvSpPr txBox="1"/>
          <p:nvPr/>
        </p:nvSpPr>
        <p:spPr>
          <a:xfrm>
            <a:off x="-9677399" y="4663110"/>
            <a:ext cx="8229600" cy="923330"/>
          </a:xfrm>
          <a:prstGeom prst="rect">
            <a:avLst/>
          </a:prstGeom>
          <a:noFill/>
        </p:spPr>
        <p:txBody>
          <a:bodyPr wrap="square" rtlCol="0">
            <a:spAutoFit/>
          </a:bodyPr>
          <a:lstStyle/>
          <a:p>
            <a:r>
              <a:rPr lang="da-DK" sz="1800" b="1" dirty="0" smtClean="0"/>
              <a:t>Task:  </a:t>
            </a:r>
            <a:r>
              <a:rPr lang="da-DK" sz="1800" dirty="0" smtClean="0"/>
              <a:t>in small groups, find two examples of opportunities and challenges for each human development dimension - based on cases from your experience</a:t>
            </a:r>
            <a:endParaRPr lang="en-GB" sz="1800" dirty="0"/>
          </a:p>
        </p:txBody>
      </p:sp>
      <p:pic>
        <p:nvPicPr>
          <p:cNvPr id="12291" name="Picture 3" descr="C:\Users\eric\AppData\Local\Microsoft\Windows\Temporary Internet Files\Content.IE5\MIH0U8UO\MC900436007[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8600" y="2149019"/>
            <a:ext cx="1036745" cy="965656"/>
          </a:xfrm>
          <a:prstGeom prst="rect">
            <a:avLst/>
          </a:prstGeom>
          <a:noFill/>
          <a:extLst>
            <a:ext uri="{909E8E84-426E-40DD-AFC4-6F175D3DCCD1}">
              <a14:hiddenFill xmlns="" xmlns:a14="http://schemas.microsoft.com/office/drawing/2010/main">
                <a:solidFill>
                  <a:srgbClr val="FFFFFF"/>
                </a:solidFill>
              </a14:hiddenFill>
            </a:ext>
          </a:extLst>
        </p:spPr>
      </p:pic>
      <p:pic>
        <p:nvPicPr>
          <p:cNvPr id="12294" name="Picture 6" descr="C:\Users\eric\AppData\Local\Microsoft\Windows\Temporary Internet Files\Content.IE5\V6CCD54F\MC900310436[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4800" y="3310785"/>
            <a:ext cx="960545" cy="95641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7132" y="4398421"/>
            <a:ext cx="938213" cy="1042961"/>
          </a:xfrm>
          <a:prstGeom prst="rect">
            <a:avLst/>
          </a:prstGeom>
        </p:spPr>
      </p:pic>
      <p:pic>
        <p:nvPicPr>
          <p:cNvPr id="10" name="Picture 9"/>
          <p:cNvPicPr>
            <a:picLocks noChangeAspect="1"/>
          </p:cNvPicPr>
          <p:nvPr/>
        </p:nvPicPr>
        <p:blipFill rotWithShape="1">
          <a:blip r:embed="rId8" cstate="print">
            <a:extLst>
              <a:ext uri="{28A0092B-C50C-407E-A947-70E740481C1C}">
                <a14:useLocalDpi xmlns="" xmlns:a14="http://schemas.microsoft.com/office/drawing/2010/main" val="0"/>
              </a:ext>
            </a:extLst>
          </a:blip>
          <a:srcRect t="10413" r="35227"/>
          <a:stretch/>
        </p:blipFill>
        <p:spPr>
          <a:xfrm>
            <a:off x="323798" y="5605136"/>
            <a:ext cx="1041721" cy="1024264"/>
          </a:xfrm>
          <a:prstGeom prst="rect">
            <a:avLst/>
          </a:prstGeom>
        </p:spPr>
      </p:pic>
      <p:sp>
        <p:nvSpPr>
          <p:cNvPr id="11" name="Rectangle 10"/>
          <p:cNvSpPr/>
          <p:nvPr/>
        </p:nvSpPr>
        <p:spPr>
          <a:xfrm>
            <a:off x="1600200" y="2187714"/>
            <a:ext cx="7315200" cy="707886"/>
          </a:xfrm>
          <a:prstGeom prst="rect">
            <a:avLst/>
          </a:prstGeom>
        </p:spPr>
        <p:txBody>
          <a:bodyPr wrap="square">
            <a:spAutoFit/>
          </a:bodyPr>
          <a:lstStyle/>
          <a:p>
            <a:pPr marL="342900" indent="-342900">
              <a:buFont typeface="Arial" pitchFamily="34" charset="0"/>
              <a:buChar char="•"/>
            </a:pPr>
            <a:r>
              <a:rPr lang="en-US" sz="2000" b="1" dirty="0"/>
              <a:t>Health</a:t>
            </a:r>
            <a:r>
              <a:rPr lang="en-US" sz="2000" dirty="0"/>
              <a:t> - What are the potential health impacts of environment and climate change?</a:t>
            </a:r>
          </a:p>
        </p:txBody>
      </p:sp>
      <p:sp>
        <p:nvSpPr>
          <p:cNvPr id="12" name="Rectangle 11"/>
          <p:cNvSpPr/>
          <p:nvPr/>
        </p:nvSpPr>
        <p:spPr>
          <a:xfrm>
            <a:off x="1628274" y="3396983"/>
            <a:ext cx="7058526" cy="707886"/>
          </a:xfrm>
          <a:prstGeom prst="rect">
            <a:avLst/>
          </a:prstGeom>
        </p:spPr>
        <p:txBody>
          <a:bodyPr wrap="square">
            <a:spAutoFit/>
          </a:bodyPr>
          <a:lstStyle/>
          <a:p>
            <a:pPr marL="342900" indent="-342900">
              <a:buFont typeface="Arial" pitchFamily="34" charset="0"/>
              <a:buChar char="•"/>
            </a:pPr>
            <a:r>
              <a:rPr lang="en-US" sz="2000" b="1" dirty="0"/>
              <a:t>Security</a:t>
            </a:r>
            <a:r>
              <a:rPr lang="en-US" sz="2000" dirty="0"/>
              <a:t> - Are there peace and security implications? </a:t>
            </a:r>
          </a:p>
        </p:txBody>
      </p:sp>
      <p:sp>
        <p:nvSpPr>
          <p:cNvPr id="13" name="Rectangle 12"/>
          <p:cNvSpPr/>
          <p:nvPr/>
        </p:nvSpPr>
        <p:spPr>
          <a:xfrm>
            <a:off x="1628275" y="4629090"/>
            <a:ext cx="7287126" cy="400110"/>
          </a:xfrm>
          <a:prstGeom prst="rect">
            <a:avLst/>
          </a:prstGeom>
        </p:spPr>
        <p:txBody>
          <a:bodyPr wrap="square">
            <a:spAutoFit/>
          </a:bodyPr>
          <a:lstStyle/>
          <a:p>
            <a:pPr marL="342900" indent="-342900">
              <a:buFont typeface="Arial" pitchFamily="34" charset="0"/>
              <a:buChar char="•"/>
            </a:pPr>
            <a:r>
              <a:rPr lang="en-US" sz="2000" b="1" dirty="0"/>
              <a:t>Gender</a:t>
            </a:r>
            <a:r>
              <a:rPr lang="en-US" sz="2000" dirty="0"/>
              <a:t> - What are the gender implications? </a:t>
            </a:r>
          </a:p>
        </p:txBody>
      </p:sp>
      <p:sp>
        <p:nvSpPr>
          <p:cNvPr id="14" name="Rectangle 13"/>
          <p:cNvSpPr/>
          <p:nvPr/>
        </p:nvSpPr>
        <p:spPr>
          <a:xfrm>
            <a:off x="1684423" y="5695890"/>
            <a:ext cx="7230977" cy="400110"/>
          </a:xfrm>
          <a:prstGeom prst="rect">
            <a:avLst/>
          </a:prstGeom>
        </p:spPr>
        <p:txBody>
          <a:bodyPr wrap="square">
            <a:spAutoFit/>
          </a:bodyPr>
          <a:lstStyle/>
          <a:p>
            <a:pPr marL="342900" indent="-342900">
              <a:buFont typeface="Arial" pitchFamily="34" charset="0"/>
              <a:buChar char="•"/>
            </a:pPr>
            <a:r>
              <a:rPr lang="en-US" sz="2000" b="1" dirty="0"/>
              <a:t>Quality of life</a:t>
            </a:r>
            <a:r>
              <a:rPr lang="en-US" sz="2000" dirty="0"/>
              <a:t> – other implications?</a:t>
            </a:r>
          </a:p>
        </p:txBody>
      </p:sp>
      <p:sp>
        <p:nvSpPr>
          <p:cNvPr id="15" name="Rectangle 14"/>
          <p:cNvSpPr/>
          <p:nvPr/>
        </p:nvSpPr>
        <p:spPr bwMode="auto">
          <a:xfrm>
            <a:off x="1369839" y="2057400"/>
            <a:ext cx="2744961" cy="838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Rectangle 16"/>
          <p:cNvSpPr/>
          <p:nvPr/>
        </p:nvSpPr>
        <p:spPr bwMode="auto">
          <a:xfrm>
            <a:off x="1369839" y="2149019"/>
            <a:ext cx="7545562" cy="120378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 xmlns:p14="http://schemas.microsoft.com/office/powerpoint/2010/main" val="221966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1302603"/>
            <a:ext cx="8583488" cy="830997"/>
          </a:xfrm>
        </p:spPr>
        <p:txBody>
          <a:bodyPr wrap="square">
            <a:spAutoFit/>
          </a:bodyPr>
          <a:lstStyle/>
          <a:p>
            <a:pPr marL="0" indent="0"/>
            <a:r>
              <a:rPr lang="da-DK" sz="2400" dirty="0" smtClean="0"/>
              <a:t>Activity 2 how sectors impact and are affected by climate change/ environment</a:t>
            </a:r>
            <a:endParaRPr lang="en-GB" sz="2400" dirty="0"/>
          </a:p>
        </p:txBody>
      </p:sp>
      <p:sp>
        <p:nvSpPr>
          <p:cNvPr id="2" name="Slide Number Placeholder 1"/>
          <p:cNvSpPr>
            <a:spLocks noGrp="1"/>
          </p:cNvSpPr>
          <p:nvPr>
            <p:ph type="sldNum" sz="quarter" idx="12"/>
          </p:nvPr>
        </p:nvSpPr>
        <p:spPr/>
        <p:txBody>
          <a:bodyPr/>
          <a:lstStyle/>
          <a:p>
            <a:pPr>
              <a:defRPr/>
            </a:pPr>
            <a:fld id="{C94EB546-2F21-40B1-B5ED-F80E78F569AD}" type="slidenum">
              <a:rPr lang="en-GB" smtClean="0"/>
              <a:pPr>
                <a:defRPr/>
              </a:pPr>
              <a:t>9</a:t>
            </a:fld>
            <a:endParaRPr lang="en-GB" dirty="0"/>
          </a:p>
        </p:txBody>
      </p:sp>
      <p:graphicFrame>
        <p:nvGraphicFramePr>
          <p:cNvPr id="11" name="Table 10"/>
          <p:cNvGraphicFramePr>
            <a:graphicFrameLocks noGrp="1"/>
          </p:cNvGraphicFramePr>
          <p:nvPr>
            <p:extLst>
              <p:ext uri="{D42A27DB-BD31-4B8C-83A1-F6EECF244321}">
                <p14:modId xmlns="" xmlns:p14="http://schemas.microsoft.com/office/powerpoint/2010/main" val="1925481240"/>
              </p:ext>
            </p:extLst>
          </p:nvPr>
        </p:nvGraphicFramePr>
        <p:xfrm>
          <a:off x="457200" y="2246171"/>
          <a:ext cx="8382000" cy="2123440"/>
        </p:xfrm>
        <a:graphic>
          <a:graphicData uri="http://schemas.openxmlformats.org/drawingml/2006/table">
            <a:tbl>
              <a:tblPr firstRow="1" bandRow="1">
                <a:tableStyleId>{5C22544A-7EE6-4342-B048-85BDC9FD1C3A}</a:tableStyleId>
              </a:tblPr>
              <a:tblGrid>
                <a:gridCol w="1676400"/>
                <a:gridCol w="1583267"/>
                <a:gridCol w="1769533"/>
                <a:gridCol w="1676400"/>
                <a:gridCol w="1676400"/>
              </a:tblGrid>
              <a:tr h="370840">
                <a:tc>
                  <a:txBody>
                    <a:bodyPr/>
                    <a:lstStyle/>
                    <a:p>
                      <a:endParaRPr lang="en-GB" dirty="0"/>
                    </a:p>
                  </a:txBody>
                  <a:tcPr/>
                </a:tc>
                <a:tc gridSpan="2">
                  <a:txBody>
                    <a:bodyPr/>
                    <a:lstStyle/>
                    <a:p>
                      <a:pPr algn="ctr"/>
                      <a:r>
                        <a:rPr lang="da-DK" dirty="0" smtClean="0"/>
                        <a:t>CC Adaptation</a:t>
                      </a:r>
                      <a:endParaRPr lang="en-GB" dirty="0"/>
                    </a:p>
                  </a:txBody>
                  <a:tcPr/>
                </a:tc>
                <a:tc hMerge="1">
                  <a:txBody>
                    <a:bodyPr/>
                    <a:lstStyle/>
                    <a:p>
                      <a:endParaRPr lang="en-GB" dirty="0"/>
                    </a:p>
                  </a:txBody>
                  <a:tcPr/>
                </a:tc>
                <a:tc gridSpan="2">
                  <a:txBody>
                    <a:bodyPr/>
                    <a:lstStyle/>
                    <a:p>
                      <a:pPr algn="ctr"/>
                      <a:r>
                        <a:rPr lang="da-DK" dirty="0" smtClean="0"/>
                        <a:t>CC Mitigation</a:t>
                      </a:r>
                      <a:endParaRPr lang="en-GB" dirty="0"/>
                    </a:p>
                  </a:txBody>
                  <a:tcPr/>
                </a:tc>
                <a:tc hMerge="1">
                  <a:txBody>
                    <a:bodyPr/>
                    <a:lstStyle/>
                    <a:p>
                      <a:endParaRPr lang="en-GB" dirty="0"/>
                    </a:p>
                  </a:txBody>
                  <a:tcPr/>
                </a:tc>
              </a:tr>
              <a:tr h="370840">
                <a:tc>
                  <a:txBody>
                    <a:bodyPr/>
                    <a:lstStyle/>
                    <a:p>
                      <a:r>
                        <a:rPr lang="da-DK" dirty="0" smtClean="0"/>
                        <a:t>Sector</a:t>
                      </a:r>
                      <a:endParaRPr lang="en-GB" dirty="0"/>
                    </a:p>
                  </a:txBody>
                  <a:tcPr/>
                </a:tc>
                <a:tc>
                  <a:txBody>
                    <a:bodyPr/>
                    <a:lstStyle/>
                    <a:p>
                      <a:r>
                        <a:rPr lang="da-DK" dirty="0" smtClean="0"/>
                        <a:t>Impact</a:t>
                      </a:r>
                      <a:r>
                        <a:rPr lang="da-DK" baseline="0" dirty="0" smtClean="0"/>
                        <a:t> on</a:t>
                      </a:r>
                      <a:endParaRPr lang="en-GB" dirty="0"/>
                    </a:p>
                  </a:txBody>
                  <a:tcPr/>
                </a:tc>
                <a:tc>
                  <a:txBody>
                    <a:bodyPr/>
                    <a:lstStyle/>
                    <a:p>
                      <a:r>
                        <a:rPr lang="da-DK" dirty="0" smtClean="0"/>
                        <a:t>Affected</a:t>
                      </a:r>
                      <a:r>
                        <a:rPr lang="da-DK" baseline="0" dirty="0" smtClean="0"/>
                        <a:t> by</a:t>
                      </a:r>
                      <a:endParaRPr lang="en-GB" dirty="0"/>
                    </a:p>
                  </a:txBody>
                  <a:tcPr/>
                </a:tc>
                <a:tc>
                  <a:txBody>
                    <a:bodyPr/>
                    <a:lstStyle/>
                    <a:p>
                      <a:r>
                        <a:rPr lang="da-DK" dirty="0" smtClean="0"/>
                        <a:t>Impact</a:t>
                      </a:r>
                      <a:r>
                        <a:rPr lang="da-DK" baseline="0" dirty="0" smtClean="0"/>
                        <a:t> on</a:t>
                      </a:r>
                      <a:endParaRPr lang="en-GB" dirty="0"/>
                    </a:p>
                  </a:txBody>
                  <a:tcPr/>
                </a:tc>
                <a:tc>
                  <a:txBody>
                    <a:bodyPr/>
                    <a:lstStyle/>
                    <a:p>
                      <a:r>
                        <a:rPr lang="da-DK" dirty="0" smtClean="0"/>
                        <a:t>Affected</a:t>
                      </a:r>
                      <a:r>
                        <a:rPr lang="da-DK" baseline="0" dirty="0" smtClean="0"/>
                        <a:t> by</a:t>
                      </a:r>
                      <a:endParaRPr lang="en-GB" dirty="0"/>
                    </a:p>
                  </a:txBody>
                  <a:tcPr/>
                </a:tc>
              </a:tr>
              <a:tr h="370840">
                <a:tc>
                  <a:txBody>
                    <a:bodyPr/>
                    <a:lstStyle/>
                    <a:p>
                      <a:r>
                        <a:rPr lang="da-DK" dirty="0" smtClean="0"/>
                        <a:t>Agriculture</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r>
                        <a:rPr lang="da-DK" dirty="0" smtClean="0"/>
                        <a:t>Energy</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da-DK" dirty="0" smtClean="0"/>
                        <a:t>Private</a:t>
                      </a:r>
                      <a:r>
                        <a:rPr lang="da-DK" baseline="0" dirty="0" smtClean="0"/>
                        <a:t> sector</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12" name="Table 11"/>
          <p:cNvGraphicFramePr>
            <a:graphicFrameLocks noGrp="1"/>
          </p:cNvGraphicFramePr>
          <p:nvPr>
            <p:extLst>
              <p:ext uri="{D42A27DB-BD31-4B8C-83A1-F6EECF244321}">
                <p14:modId xmlns="" xmlns:p14="http://schemas.microsoft.com/office/powerpoint/2010/main" val="3610370931"/>
              </p:ext>
            </p:extLst>
          </p:nvPr>
        </p:nvGraphicFramePr>
        <p:xfrm>
          <a:off x="457200" y="4595335"/>
          <a:ext cx="5029200" cy="2123440"/>
        </p:xfrm>
        <a:graphic>
          <a:graphicData uri="http://schemas.openxmlformats.org/drawingml/2006/table">
            <a:tbl>
              <a:tblPr firstRow="1" bandRow="1">
                <a:tableStyleId>{5C22544A-7EE6-4342-B048-85BDC9FD1C3A}</a:tableStyleId>
              </a:tblPr>
              <a:tblGrid>
                <a:gridCol w="1676400"/>
                <a:gridCol w="1583267"/>
                <a:gridCol w="1769533"/>
              </a:tblGrid>
              <a:tr h="370840">
                <a:tc>
                  <a:txBody>
                    <a:bodyPr/>
                    <a:lstStyle/>
                    <a:p>
                      <a:endParaRPr lang="en-GB" dirty="0"/>
                    </a:p>
                  </a:txBody>
                  <a:tcPr/>
                </a:tc>
                <a:tc gridSpan="2">
                  <a:txBody>
                    <a:bodyPr/>
                    <a:lstStyle/>
                    <a:p>
                      <a:pPr algn="ctr"/>
                      <a:r>
                        <a:rPr lang="da-DK" dirty="0" smtClean="0"/>
                        <a:t>Environment</a:t>
                      </a:r>
                      <a:endParaRPr lang="en-GB" dirty="0"/>
                    </a:p>
                  </a:txBody>
                  <a:tcPr/>
                </a:tc>
                <a:tc hMerge="1">
                  <a:txBody>
                    <a:bodyPr/>
                    <a:lstStyle/>
                    <a:p>
                      <a:endParaRPr lang="en-GB" dirty="0"/>
                    </a:p>
                  </a:txBody>
                  <a:tcPr/>
                </a:tc>
              </a:tr>
              <a:tr h="370840">
                <a:tc>
                  <a:txBody>
                    <a:bodyPr/>
                    <a:lstStyle/>
                    <a:p>
                      <a:r>
                        <a:rPr lang="da-DK" dirty="0" smtClean="0"/>
                        <a:t>Sector</a:t>
                      </a:r>
                      <a:endParaRPr lang="en-GB" dirty="0"/>
                    </a:p>
                  </a:txBody>
                  <a:tcPr/>
                </a:tc>
                <a:tc>
                  <a:txBody>
                    <a:bodyPr/>
                    <a:lstStyle/>
                    <a:p>
                      <a:r>
                        <a:rPr lang="da-DK" dirty="0" smtClean="0"/>
                        <a:t>Impact</a:t>
                      </a:r>
                      <a:r>
                        <a:rPr lang="da-DK" baseline="0" dirty="0" smtClean="0"/>
                        <a:t> on</a:t>
                      </a:r>
                      <a:endParaRPr lang="en-GB" dirty="0"/>
                    </a:p>
                  </a:txBody>
                  <a:tcPr/>
                </a:tc>
                <a:tc>
                  <a:txBody>
                    <a:bodyPr/>
                    <a:lstStyle/>
                    <a:p>
                      <a:r>
                        <a:rPr lang="da-DK" dirty="0" smtClean="0"/>
                        <a:t>Affected</a:t>
                      </a:r>
                      <a:r>
                        <a:rPr lang="da-DK" baseline="0" dirty="0" smtClean="0"/>
                        <a:t> by</a:t>
                      </a:r>
                      <a:endParaRPr lang="en-GB" dirty="0"/>
                    </a:p>
                  </a:txBody>
                  <a:tcPr/>
                </a:tc>
              </a:tr>
              <a:tr h="370840">
                <a:tc>
                  <a:txBody>
                    <a:bodyPr/>
                    <a:lstStyle/>
                    <a:p>
                      <a:r>
                        <a:rPr lang="da-DK" dirty="0" smtClean="0"/>
                        <a:t>Agriculture</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da-DK" dirty="0" smtClean="0"/>
                        <a:t>Energy</a:t>
                      </a:r>
                      <a:endParaRPr lang="en-GB" dirty="0"/>
                    </a:p>
                  </a:txBody>
                  <a:tcPr/>
                </a:tc>
                <a:tc>
                  <a:txBody>
                    <a:bodyPr/>
                    <a:lstStyle/>
                    <a:p>
                      <a:endParaRPr lang="en-GB" dirty="0"/>
                    </a:p>
                  </a:txBody>
                  <a:tcPr/>
                </a:tc>
                <a:tc>
                  <a:txBody>
                    <a:bodyPr/>
                    <a:lstStyle/>
                    <a:p>
                      <a:endParaRPr lang="en-GB"/>
                    </a:p>
                  </a:txBody>
                  <a:tcPr/>
                </a:tc>
              </a:tr>
              <a:tr h="370840">
                <a:tc>
                  <a:txBody>
                    <a:bodyPr/>
                    <a:lstStyle/>
                    <a:p>
                      <a:r>
                        <a:rPr lang="da-DK" dirty="0" smtClean="0"/>
                        <a:t>Private</a:t>
                      </a:r>
                      <a:r>
                        <a:rPr lang="da-DK" baseline="0" dirty="0" smtClean="0"/>
                        <a:t> sector</a:t>
                      </a:r>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7" name="TextBox 6"/>
          <p:cNvSpPr txBox="1"/>
          <p:nvPr/>
        </p:nvSpPr>
        <p:spPr>
          <a:xfrm>
            <a:off x="5791201" y="4800600"/>
            <a:ext cx="3048000" cy="1754326"/>
          </a:xfrm>
          <a:prstGeom prst="rect">
            <a:avLst/>
          </a:prstGeom>
          <a:noFill/>
        </p:spPr>
        <p:txBody>
          <a:bodyPr wrap="square" rtlCol="0">
            <a:spAutoFit/>
          </a:bodyPr>
          <a:lstStyle/>
          <a:p>
            <a:r>
              <a:rPr lang="da-DK" sz="1800" b="1" dirty="0" smtClean="0">
                <a:solidFill>
                  <a:srgbClr val="FF0000"/>
                </a:solidFill>
              </a:rPr>
              <a:t>Task:  </a:t>
            </a:r>
            <a:r>
              <a:rPr lang="da-DK" sz="1800" dirty="0" smtClean="0">
                <a:solidFill>
                  <a:srgbClr val="FF0000"/>
                </a:solidFill>
              </a:rPr>
              <a:t>in small groups, find two examples for each situation based on </a:t>
            </a:r>
            <a:r>
              <a:rPr lang="da-DK" sz="1800" dirty="0">
                <a:solidFill>
                  <a:srgbClr val="FF0000"/>
                </a:solidFill>
              </a:rPr>
              <a:t>the Sugar Industry case </a:t>
            </a:r>
            <a:r>
              <a:rPr lang="da-DK" sz="1800" dirty="0" smtClean="0">
                <a:solidFill>
                  <a:srgbClr val="FF0000"/>
                </a:solidFill>
              </a:rPr>
              <a:t>study (– or cases from your experience)</a:t>
            </a:r>
            <a:endParaRPr lang="en-GB" sz="18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9538</TotalTime>
  <Words>3916</Words>
  <Application>Microsoft Office PowerPoint</Application>
  <PresentationFormat>On-screen Show (4:3)</PresentationFormat>
  <Paragraphs>718</Paragraphs>
  <Slides>41</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Slide_Master</vt:lpstr>
      <vt:lpstr>Regneark</vt:lpstr>
      <vt:lpstr>Environment and climate change in development cooperation </vt:lpstr>
      <vt:lpstr>Structure</vt:lpstr>
      <vt:lpstr>Physical and social limits</vt:lpstr>
      <vt:lpstr>Slide 4</vt:lpstr>
      <vt:lpstr>Economic argument – the link between environment and poverty</vt:lpstr>
      <vt:lpstr>Slide 6</vt:lpstr>
      <vt:lpstr>Economic argument – evidence and examples  </vt:lpstr>
      <vt:lpstr>Human development argument - Activity 1 – brainstorm opportunties and challenges based on case study</vt:lpstr>
      <vt:lpstr>Activity 2 how sectors impact and are affected by climate change/ environment</vt:lpstr>
      <vt:lpstr>Activity 3 Economic /human development arguments –convincing others</vt:lpstr>
      <vt:lpstr>Slide 11</vt:lpstr>
      <vt:lpstr>Activity 3  making the case to others</vt:lpstr>
      <vt:lpstr>Activity 4 – challenges &amp; opportunities</vt:lpstr>
      <vt:lpstr>Module 2 – recap of main messages</vt:lpstr>
      <vt:lpstr>Resources </vt:lpstr>
      <vt:lpstr>Resources (continued) </vt:lpstr>
      <vt:lpstr>Optional slides</vt:lpstr>
      <vt:lpstr>Environment a source of wealth</vt:lpstr>
      <vt:lpstr>Green accounting</vt:lpstr>
      <vt:lpstr>Green Accounting:  genuine savings </vt:lpstr>
      <vt:lpstr>Green economy - examples</vt:lpstr>
      <vt:lpstr>PRIVATE SECTOR</vt:lpstr>
      <vt:lpstr>Background: declining resources….</vt:lpstr>
      <vt:lpstr>A vicious circle…</vt:lpstr>
      <vt:lpstr>… aggravated by climate change  </vt:lpstr>
      <vt:lpstr>Environment /climate and health</vt:lpstr>
      <vt:lpstr>The environment &amp; climate are linked to security </vt:lpstr>
      <vt:lpstr>Slide 28</vt:lpstr>
      <vt:lpstr>Slide 29</vt:lpstr>
      <vt:lpstr>The economic case for a sustainable management of resources – an example</vt:lpstr>
      <vt:lpstr>Slide 31</vt:lpstr>
      <vt:lpstr>Slide 32</vt:lpstr>
      <vt:lpstr>Mangrove conversion: financial perspective</vt:lpstr>
      <vt:lpstr>Mangrove conversion: economic perspective</vt:lpstr>
      <vt:lpstr>Activity 2a A multi-sectoral approach is needed Example: tropical deforestation </vt:lpstr>
      <vt:lpstr>Slide 36</vt:lpstr>
      <vt:lpstr>Economic argument - examples</vt:lpstr>
      <vt:lpstr>Human development - examples</vt:lpstr>
      <vt:lpstr>Why integrate environment and climate change? Is transforming economic models important?</vt:lpstr>
      <vt:lpstr>Activity 1: MDGs.....................SDGs</vt:lpstr>
      <vt:lpstr>Activity 3  – Poverty – Environment – Climate change - Gender</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Heloise</cp:lastModifiedBy>
  <cp:revision>330</cp:revision>
  <cp:lastPrinted>2012-08-09T10:19:50Z</cp:lastPrinted>
  <dcterms:created xsi:type="dcterms:W3CDTF">2013-05-15T10:20:19Z</dcterms:created>
  <dcterms:modified xsi:type="dcterms:W3CDTF">2014-09-30T09:31:52Z</dcterms:modified>
</cp:coreProperties>
</file>