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4"/>
  </p:notesMasterIdLst>
  <p:handoutMasterIdLst>
    <p:handoutMasterId r:id="rId25"/>
  </p:handoutMasterIdLst>
  <p:sldIdLst>
    <p:sldId id="348" r:id="rId2"/>
    <p:sldId id="364" r:id="rId3"/>
    <p:sldId id="351" r:id="rId4"/>
    <p:sldId id="367" r:id="rId5"/>
    <p:sldId id="358" r:id="rId6"/>
    <p:sldId id="366" r:id="rId7"/>
    <p:sldId id="368" r:id="rId8"/>
    <p:sldId id="339" r:id="rId9"/>
    <p:sldId id="340" r:id="rId10"/>
    <p:sldId id="359" r:id="rId11"/>
    <p:sldId id="309" r:id="rId12"/>
    <p:sldId id="333" r:id="rId13"/>
    <p:sldId id="318" r:id="rId14"/>
    <p:sldId id="337" r:id="rId15"/>
    <p:sldId id="335" r:id="rId16"/>
    <p:sldId id="376" r:id="rId17"/>
    <p:sldId id="373" r:id="rId18"/>
    <p:sldId id="374" r:id="rId19"/>
    <p:sldId id="375" r:id="rId20"/>
    <p:sldId id="372" r:id="rId21"/>
    <p:sldId id="378" r:id="rId22"/>
    <p:sldId id="377" r:id="rId23"/>
  </p:sldIdLst>
  <p:sldSz cx="9144000" cy="6858000" type="screen4x3"/>
  <p:notesSz cx="6883400" cy="9906000"/>
  <p:defaultTextStyle>
    <a:defPPr>
      <a:defRPr lang="en-GB"/>
    </a:defPPr>
    <a:lvl1pPr algn="l" rtl="0" fontAlgn="base">
      <a:spcBef>
        <a:spcPct val="0"/>
      </a:spcBef>
      <a:spcAft>
        <a:spcPct val="0"/>
      </a:spcAft>
      <a:defRPr sz="7600" b="1" kern="1200">
        <a:solidFill>
          <a:srgbClr val="FFD624"/>
        </a:solidFill>
        <a:latin typeface="Verdana" pitchFamily="34" charset="0"/>
        <a:ea typeface="+mn-ea"/>
        <a:cs typeface="+mn-cs"/>
      </a:defRPr>
    </a:lvl1pPr>
    <a:lvl2pPr marL="457200" algn="l" rtl="0" fontAlgn="base">
      <a:spcBef>
        <a:spcPct val="0"/>
      </a:spcBef>
      <a:spcAft>
        <a:spcPct val="0"/>
      </a:spcAft>
      <a:defRPr sz="7600" b="1" kern="1200">
        <a:solidFill>
          <a:srgbClr val="FFD624"/>
        </a:solidFill>
        <a:latin typeface="Verdana" pitchFamily="34" charset="0"/>
        <a:ea typeface="+mn-ea"/>
        <a:cs typeface="+mn-cs"/>
      </a:defRPr>
    </a:lvl2pPr>
    <a:lvl3pPr marL="914400" algn="l" rtl="0" fontAlgn="base">
      <a:spcBef>
        <a:spcPct val="0"/>
      </a:spcBef>
      <a:spcAft>
        <a:spcPct val="0"/>
      </a:spcAft>
      <a:defRPr sz="7600" b="1" kern="1200">
        <a:solidFill>
          <a:srgbClr val="FFD624"/>
        </a:solidFill>
        <a:latin typeface="Verdana" pitchFamily="34" charset="0"/>
        <a:ea typeface="+mn-ea"/>
        <a:cs typeface="+mn-cs"/>
      </a:defRPr>
    </a:lvl3pPr>
    <a:lvl4pPr marL="1371600" algn="l" rtl="0" fontAlgn="base">
      <a:spcBef>
        <a:spcPct val="0"/>
      </a:spcBef>
      <a:spcAft>
        <a:spcPct val="0"/>
      </a:spcAft>
      <a:defRPr sz="7600" b="1" kern="1200">
        <a:solidFill>
          <a:srgbClr val="FFD624"/>
        </a:solidFill>
        <a:latin typeface="Verdana" pitchFamily="34" charset="0"/>
        <a:ea typeface="+mn-ea"/>
        <a:cs typeface="+mn-cs"/>
      </a:defRPr>
    </a:lvl4pPr>
    <a:lvl5pPr marL="1828800" algn="l" rtl="0" fontAlgn="base">
      <a:spcBef>
        <a:spcPct val="0"/>
      </a:spcBef>
      <a:spcAft>
        <a:spcPct val="0"/>
      </a:spcAft>
      <a:defRPr sz="7600" b="1" kern="1200">
        <a:solidFill>
          <a:srgbClr val="FFD624"/>
        </a:solidFill>
        <a:latin typeface="Verdana" pitchFamily="34" charset="0"/>
        <a:ea typeface="+mn-ea"/>
        <a:cs typeface="+mn-cs"/>
      </a:defRPr>
    </a:lvl5pPr>
    <a:lvl6pPr marL="2286000" algn="l" defTabSz="914400" rtl="0" eaLnBrk="1" latinLnBrk="0" hangingPunct="1">
      <a:defRPr sz="7600" b="1" kern="1200">
        <a:solidFill>
          <a:srgbClr val="FFD624"/>
        </a:solidFill>
        <a:latin typeface="Verdana" pitchFamily="34" charset="0"/>
        <a:ea typeface="+mn-ea"/>
        <a:cs typeface="+mn-cs"/>
      </a:defRPr>
    </a:lvl6pPr>
    <a:lvl7pPr marL="2743200" algn="l" defTabSz="914400" rtl="0" eaLnBrk="1" latinLnBrk="0" hangingPunct="1">
      <a:defRPr sz="7600" b="1" kern="1200">
        <a:solidFill>
          <a:srgbClr val="FFD624"/>
        </a:solidFill>
        <a:latin typeface="Verdana" pitchFamily="34" charset="0"/>
        <a:ea typeface="+mn-ea"/>
        <a:cs typeface="+mn-cs"/>
      </a:defRPr>
    </a:lvl7pPr>
    <a:lvl8pPr marL="3200400" algn="l" defTabSz="914400" rtl="0" eaLnBrk="1" latinLnBrk="0" hangingPunct="1">
      <a:defRPr sz="7600" b="1" kern="1200">
        <a:solidFill>
          <a:srgbClr val="FFD624"/>
        </a:solidFill>
        <a:latin typeface="Verdana" pitchFamily="34" charset="0"/>
        <a:ea typeface="+mn-ea"/>
        <a:cs typeface="+mn-cs"/>
      </a:defRPr>
    </a:lvl8pPr>
    <a:lvl9pPr marL="3657600" algn="l" defTabSz="914400" rtl="0" eaLnBrk="1" latinLnBrk="0" hangingPunct="1">
      <a:defRPr sz="7600" b="1" kern="1200">
        <a:solidFill>
          <a:srgbClr val="FFD624"/>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166CF"/>
    <a:srgbClr val="2D5EC1"/>
    <a:srgbClr val="3E6FD2"/>
    <a:srgbClr val="BDDEFF"/>
    <a:srgbClr val="99CCFF"/>
    <a:srgbClr val="808080"/>
    <a:srgbClr val="FFD624"/>
    <a:srgbClr val="009FB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21348" autoAdjust="0"/>
    <p:restoredTop sz="88455" autoAdjust="0"/>
  </p:normalViewPr>
  <p:slideViewPr>
    <p:cSldViewPr>
      <p:cViewPr varScale="1">
        <p:scale>
          <a:sx n="61" d="100"/>
          <a:sy n="61" d="100"/>
        </p:scale>
        <p:origin x="-1308" y="-5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0" d="100"/>
          <a:sy n="80" d="100"/>
        </p:scale>
        <p:origin x="-1476" y="-96"/>
      </p:cViewPr>
      <p:guideLst>
        <p:guide orient="horz" pos="3120"/>
        <p:guide pos="216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2982913"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781" tIns="45891" rIns="91781" bIns="45891" numCol="1" anchor="t" anchorCtr="0" compatLnSpc="1">
            <a:prstTxWarp prst="textNoShape">
              <a:avLst/>
            </a:prstTxWarp>
          </a:bodyPr>
          <a:lstStyle>
            <a:lvl1pPr defTabSz="917575">
              <a:defRPr sz="1200" b="0">
                <a:solidFill>
                  <a:schemeClr val="tx1"/>
                </a:solidFill>
                <a:latin typeface="Arial" pitchFamily="34" charset="0"/>
              </a:defRPr>
            </a:lvl1pPr>
          </a:lstStyle>
          <a:p>
            <a:pPr>
              <a:defRPr/>
            </a:pPr>
            <a:endParaRPr lang="en-GB"/>
          </a:p>
        </p:txBody>
      </p:sp>
      <p:sp>
        <p:nvSpPr>
          <p:cNvPr id="37891" name="Rectangle 3"/>
          <p:cNvSpPr>
            <a:spLocks noGrp="1" noChangeArrowheads="1"/>
          </p:cNvSpPr>
          <p:nvPr>
            <p:ph type="dt" sz="quarter" idx="1"/>
          </p:nvPr>
        </p:nvSpPr>
        <p:spPr bwMode="auto">
          <a:xfrm>
            <a:off x="3898900" y="0"/>
            <a:ext cx="2982913"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781" tIns="45891" rIns="91781" bIns="45891" numCol="1" anchor="t" anchorCtr="0" compatLnSpc="1">
            <a:prstTxWarp prst="textNoShape">
              <a:avLst/>
            </a:prstTxWarp>
          </a:bodyPr>
          <a:lstStyle>
            <a:lvl1pPr algn="r" defTabSz="917575">
              <a:defRPr sz="1200" b="0">
                <a:solidFill>
                  <a:schemeClr val="tx1"/>
                </a:solidFill>
                <a:latin typeface="Arial" pitchFamily="34" charset="0"/>
              </a:defRPr>
            </a:lvl1pPr>
          </a:lstStyle>
          <a:p>
            <a:pPr>
              <a:defRPr/>
            </a:pPr>
            <a:endParaRPr lang="en-GB"/>
          </a:p>
        </p:txBody>
      </p:sp>
      <p:sp>
        <p:nvSpPr>
          <p:cNvPr id="37892" name="Rectangle 4"/>
          <p:cNvSpPr>
            <a:spLocks noGrp="1" noChangeArrowheads="1"/>
          </p:cNvSpPr>
          <p:nvPr>
            <p:ph type="ftr" sz="quarter" idx="2"/>
          </p:nvPr>
        </p:nvSpPr>
        <p:spPr bwMode="auto">
          <a:xfrm>
            <a:off x="0" y="9407525"/>
            <a:ext cx="2982913"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781" tIns="45891" rIns="91781" bIns="45891" numCol="1" anchor="b" anchorCtr="0" compatLnSpc="1">
            <a:prstTxWarp prst="textNoShape">
              <a:avLst/>
            </a:prstTxWarp>
          </a:bodyPr>
          <a:lstStyle>
            <a:lvl1pPr defTabSz="917575">
              <a:defRPr sz="1200" b="0">
                <a:solidFill>
                  <a:schemeClr val="tx1"/>
                </a:solidFill>
                <a:latin typeface="Arial" pitchFamily="34" charset="0"/>
              </a:defRPr>
            </a:lvl1pPr>
          </a:lstStyle>
          <a:p>
            <a:pPr>
              <a:defRPr/>
            </a:pPr>
            <a:endParaRPr lang="en-GB"/>
          </a:p>
        </p:txBody>
      </p:sp>
      <p:sp>
        <p:nvSpPr>
          <p:cNvPr id="37893" name="Rectangle 5"/>
          <p:cNvSpPr>
            <a:spLocks noGrp="1" noChangeArrowheads="1"/>
          </p:cNvSpPr>
          <p:nvPr>
            <p:ph type="sldNum" sz="quarter" idx="3"/>
          </p:nvPr>
        </p:nvSpPr>
        <p:spPr bwMode="auto">
          <a:xfrm>
            <a:off x="3898900" y="9407525"/>
            <a:ext cx="2982913"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781" tIns="45891" rIns="91781" bIns="45891" numCol="1" anchor="b" anchorCtr="0" compatLnSpc="1">
            <a:prstTxWarp prst="textNoShape">
              <a:avLst/>
            </a:prstTxWarp>
          </a:bodyPr>
          <a:lstStyle>
            <a:lvl1pPr algn="r" defTabSz="917575">
              <a:defRPr sz="1200" b="0">
                <a:solidFill>
                  <a:schemeClr val="tx1"/>
                </a:solidFill>
                <a:latin typeface="Arial" pitchFamily="34" charset="0"/>
              </a:defRPr>
            </a:lvl1pPr>
          </a:lstStyle>
          <a:p>
            <a:pPr>
              <a:defRPr/>
            </a:pPr>
            <a:fld id="{603A84F2-CD2F-4C17-8F3E-C2EBEE684162}" type="slidenum">
              <a:rPr lang="en-GB"/>
              <a:pPr>
                <a:defRPr/>
              </a:pPr>
              <a:t>‹N°›</a:t>
            </a:fld>
            <a:endParaRPr lang="en-GB"/>
          </a:p>
        </p:txBody>
      </p:sp>
    </p:spTree>
    <p:extLst>
      <p:ext uri="{BB962C8B-B14F-4D97-AF65-F5344CB8AC3E}">
        <p14:creationId xmlns:p14="http://schemas.microsoft.com/office/powerpoint/2010/main" val="3283182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982913"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781" tIns="45891" rIns="91781" bIns="45891" numCol="1" anchor="t" anchorCtr="0" compatLnSpc="1">
            <a:prstTxWarp prst="textNoShape">
              <a:avLst/>
            </a:prstTxWarp>
          </a:bodyPr>
          <a:lstStyle>
            <a:lvl1pPr defTabSz="917575">
              <a:defRPr sz="1200" b="0">
                <a:solidFill>
                  <a:schemeClr val="tx1"/>
                </a:solidFill>
                <a:latin typeface="Arial" pitchFamily="34" charset="0"/>
              </a:defRPr>
            </a:lvl1pPr>
          </a:lstStyle>
          <a:p>
            <a:pPr>
              <a:defRPr/>
            </a:pPr>
            <a:endParaRPr lang="en-GB"/>
          </a:p>
        </p:txBody>
      </p:sp>
      <p:sp>
        <p:nvSpPr>
          <p:cNvPr id="36867" name="Rectangle 3"/>
          <p:cNvSpPr>
            <a:spLocks noGrp="1" noChangeArrowheads="1"/>
          </p:cNvSpPr>
          <p:nvPr>
            <p:ph type="dt" idx="1"/>
          </p:nvPr>
        </p:nvSpPr>
        <p:spPr bwMode="auto">
          <a:xfrm>
            <a:off x="3898900" y="0"/>
            <a:ext cx="2982913"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781" tIns="45891" rIns="91781" bIns="45891" numCol="1" anchor="t" anchorCtr="0" compatLnSpc="1">
            <a:prstTxWarp prst="textNoShape">
              <a:avLst/>
            </a:prstTxWarp>
          </a:bodyPr>
          <a:lstStyle>
            <a:lvl1pPr algn="r" defTabSz="917575">
              <a:defRPr sz="1200" b="0">
                <a:solidFill>
                  <a:schemeClr val="tx1"/>
                </a:solidFill>
                <a:latin typeface="Arial" pitchFamily="34" charset="0"/>
              </a:defRPr>
            </a:lvl1pPr>
          </a:lstStyle>
          <a:p>
            <a:pPr>
              <a:defRPr/>
            </a:pPr>
            <a:endParaRPr lang="en-GB"/>
          </a:p>
        </p:txBody>
      </p:sp>
      <p:sp>
        <p:nvSpPr>
          <p:cNvPr id="24580" name="Rectangle 4"/>
          <p:cNvSpPr>
            <a:spLocks noGrp="1" noRot="1" noChangeAspect="1" noChangeArrowheads="1" noTextEdit="1"/>
          </p:cNvSpPr>
          <p:nvPr>
            <p:ph type="sldImg" idx="2"/>
          </p:nvPr>
        </p:nvSpPr>
        <p:spPr bwMode="auto">
          <a:xfrm>
            <a:off x="968375" y="744538"/>
            <a:ext cx="4951413" cy="3713162"/>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6869" name="Rectangle 5"/>
          <p:cNvSpPr>
            <a:spLocks noGrp="1" noChangeArrowheads="1"/>
          </p:cNvSpPr>
          <p:nvPr>
            <p:ph type="body" sz="quarter" idx="3"/>
          </p:nvPr>
        </p:nvSpPr>
        <p:spPr bwMode="auto">
          <a:xfrm>
            <a:off x="687388" y="4706938"/>
            <a:ext cx="5508625" cy="445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781" tIns="45891" rIns="91781" bIns="45891"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36870" name="Rectangle 6"/>
          <p:cNvSpPr>
            <a:spLocks noGrp="1" noChangeArrowheads="1"/>
          </p:cNvSpPr>
          <p:nvPr>
            <p:ph type="ftr" sz="quarter" idx="4"/>
          </p:nvPr>
        </p:nvSpPr>
        <p:spPr bwMode="auto">
          <a:xfrm>
            <a:off x="0" y="9407525"/>
            <a:ext cx="2982913"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781" tIns="45891" rIns="91781" bIns="45891" numCol="1" anchor="b" anchorCtr="0" compatLnSpc="1">
            <a:prstTxWarp prst="textNoShape">
              <a:avLst/>
            </a:prstTxWarp>
          </a:bodyPr>
          <a:lstStyle>
            <a:lvl1pPr defTabSz="917575">
              <a:defRPr sz="1200" b="0">
                <a:solidFill>
                  <a:schemeClr val="tx1"/>
                </a:solidFill>
                <a:latin typeface="Arial" pitchFamily="34" charset="0"/>
              </a:defRPr>
            </a:lvl1pPr>
          </a:lstStyle>
          <a:p>
            <a:pPr>
              <a:defRPr/>
            </a:pPr>
            <a:endParaRPr lang="en-GB"/>
          </a:p>
        </p:txBody>
      </p:sp>
      <p:sp>
        <p:nvSpPr>
          <p:cNvPr id="36871" name="Rectangle 7"/>
          <p:cNvSpPr>
            <a:spLocks noGrp="1" noChangeArrowheads="1"/>
          </p:cNvSpPr>
          <p:nvPr>
            <p:ph type="sldNum" sz="quarter" idx="5"/>
          </p:nvPr>
        </p:nvSpPr>
        <p:spPr bwMode="auto">
          <a:xfrm>
            <a:off x="3898900" y="9407525"/>
            <a:ext cx="2982913"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781" tIns="45891" rIns="91781" bIns="45891" numCol="1" anchor="b" anchorCtr="0" compatLnSpc="1">
            <a:prstTxWarp prst="textNoShape">
              <a:avLst/>
            </a:prstTxWarp>
          </a:bodyPr>
          <a:lstStyle>
            <a:lvl1pPr algn="r" defTabSz="917575">
              <a:defRPr sz="1200" b="0">
                <a:solidFill>
                  <a:schemeClr val="tx1"/>
                </a:solidFill>
                <a:latin typeface="Arial" pitchFamily="34" charset="0"/>
              </a:defRPr>
            </a:lvl1pPr>
          </a:lstStyle>
          <a:p>
            <a:pPr>
              <a:defRPr/>
            </a:pPr>
            <a:fld id="{91F0192A-916D-45AB-AE5C-E96F4B53B6BA}" type="slidenum">
              <a:rPr lang="en-GB"/>
              <a:pPr>
                <a:defRPr/>
              </a:pPr>
              <a:t>‹N°›</a:t>
            </a:fld>
            <a:endParaRPr lang="en-GB"/>
          </a:p>
        </p:txBody>
      </p:sp>
    </p:spTree>
    <p:extLst>
      <p:ext uri="{BB962C8B-B14F-4D97-AF65-F5344CB8AC3E}">
        <p14:creationId xmlns:p14="http://schemas.microsoft.com/office/powerpoint/2010/main" val="258252307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charset="0"/>
            </a:endParaRPr>
          </a:p>
        </p:txBody>
      </p:sp>
      <p:sp>
        <p:nvSpPr>
          <p:cNvPr id="25604" name="Slide Number Placeholder 3"/>
          <p:cNvSpPr>
            <a:spLocks noGrp="1"/>
          </p:cNvSpPr>
          <p:nvPr>
            <p:ph type="sldNum" sz="quarter" idx="5"/>
          </p:nvPr>
        </p:nvSpPr>
        <p:spPr>
          <a:noFill/>
        </p:spPr>
        <p:txBody>
          <a:bodyPr/>
          <a:lstStyle>
            <a:lvl1pPr defTabSz="917575" eaLnBrk="0" hangingPunct="0">
              <a:spcBef>
                <a:spcPct val="30000"/>
              </a:spcBef>
              <a:defRPr sz="1200">
                <a:solidFill>
                  <a:schemeClr val="tx1"/>
                </a:solidFill>
                <a:latin typeface="Arial" charset="0"/>
              </a:defRPr>
            </a:lvl1pPr>
            <a:lvl2pPr marL="742950" indent="-285750" defTabSz="917575" eaLnBrk="0" hangingPunct="0">
              <a:spcBef>
                <a:spcPct val="30000"/>
              </a:spcBef>
              <a:defRPr sz="1200">
                <a:solidFill>
                  <a:schemeClr val="tx1"/>
                </a:solidFill>
                <a:latin typeface="Arial" charset="0"/>
              </a:defRPr>
            </a:lvl2pPr>
            <a:lvl3pPr marL="1143000" indent="-228600" defTabSz="917575" eaLnBrk="0" hangingPunct="0">
              <a:spcBef>
                <a:spcPct val="30000"/>
              </a:spcBef>
              <a:defRPr sz="1200">
                <a:solidFill>
                  <a:schemeClr val="tx1"/>
                </a:solidFill>
                <a:latin typeface="Arial" charset="0"/>
              </a:defRPr>
            </a:lvl3pPr>
            <a:lvl4pPr marL="1600200" indent="-228600" defTabSz="917575" eaLnBrk="0" hangingPunct="0">
              <a:spcBef>
                <a:spcPct val="30000"/>
              </a:spcBef>
              <a:defRPr sz="1200">
                <a:solidFill>
                  <a:schemeClr val="tx1"/>
                </a:solidFill>
                <a:latin typeface="Arial" charset="0"/>
              </a:defRPr>
            </a:lvl4pPr>
            <a:lvl5pPr marL="2057400" indent="-228600" defTabSz="917575" eaLnBrk="0" hangingPunct="0">
              <a:spcBef>
                <a:spcPct val="30000"/>
              </a:spcBef>
              <a:defRPr sz="1200">
                <a:solidFill>
                  <a:schemeClr val="tx1"/>
                </a:solidFill>
                <a:latin typeface="Arial" charset="0"/>
              </a:defRPr>
            </a:lvl5pPr>
            <a:lvl6pPr marL="2514600" indent="-228600" defTabSz="917575" eaLnBrk="0" fontAlgn="base" hangingPunct="0">
              <a:spcBef>
                <a:spcPct val="30000"/>
              </a:spcBef>
              <a:spcAft>
                <a:spcPct val="0"/>
              </a:spcAft>
              <a:defRPr sz="1200">
                <a:solidFill>
                  <a:schemeClr val="tx1"/>
                </a:solidFill>
                <a:latin typeface="Arial" charset="0"/>
              </a:defRPr>
            </a:lvl6pPr>
            <a:lvl7pPr marL="2971800" indent="-228600" defTabSz="917575" eaLnBrk="0" fontAlgn="base" hangingPunct="0">
              <a:spcBef>
                <a:spcPct val="30000"/>
              </a:spcBef>
              <a:spcAft>
                <a:spcPct val="0"/>
              </a:spcAft>
              <a:defRPr sz="1200">
                <a:solidFill>
                  <a:schemeClr val="tx1"/>
                </a:solidFill>
                <a:latin typeface="Arial" charset="0"/>
              </a:defRPr>
            </a:lvl7pPr>
            <a:lvl8pPr marL="3429000" indent="-228600" defTabSz="917575" eaLnBrk="0" fontAlgn="base" hangingPunct="0">
              <a:spcBef>
                <a:spcPct val="30000"/>
              </a:spcBef>
              <a:spcAft>
                <a:spcPct val="0"/>
              </a:spcAft>
              <a:defRPr sz="1200">
                <a:solidFill>
                  <a:schemeClr val="tx1"/>
                </a:solidFill>
                <a:latin typeface="Arial" charset="0"/>
              </a:defRPr>
            </a:lvl8pPr>
            <a:lvl9pPr marL="3886200" indent="-228600" defTabSz="917575"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BFD1A06C-961D-48FF-A5D2-470D025134B6}" type="slidenum">
              <a:rPr lang="en-US" altLang="en-US" smtClean="0"/>
              <a:pPr eaLnBrk="1" hangingPunct="1">
                <a:spcBef>
                  <a:spcPct val="0"/>
                </a:spcBef>
              </a:pPr>
              <a:t>1</a:t>
            </a:fld>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dirty="0" smtClean="0"/>
              <a:t>http://effectivecooperation.org/</a:t>
            </a:r>
            <a:endParaRPr lang="en-US" dirty="0"/>
          </a:p>
        </p:txBody>
      </p:sp>
      <p:sp>
        <p:nvSpPr>
          <p:cNvPr id="4" name="Espace réservé du numéro de diapositive 3"/>
          <p:cNvSpPr>
            <a:spLocks noGrp="1"/>
          </p:cNvSpPr>
          <p:nvPr>
            <p:ph type="sldNum" sz="quarter" idx="10"/>
          </p:nvPr>
        </p:nvSpPr>
        <p:spPr/>
        <p:txBody>
          <a:bodyPr/>
          <a:lstStyle/>
          <a:p>
            <a:pPr>
              <a:defRPr/>
            </a:pPr>
            <a:fld id="{91F0192A-916D-45AB-AE5C-E96F4B53B6BA}" type="slidenum">
              <a:rPr lang="en-GB" smtClean="0"/>
              <a:pPr>
                <a:defRPr/>
              </a:pPr>
              <a:t>16</a:t>
            </a:fld>
            <a:endParaRPr lang="en-GB"/>
          </a:p>
        </p:txBody>
      </p:sp>
    </p:spTree>
    <p:extLst>
      <p:ext uri="{BB962C8B-B14F-4D97-AF65-F5344CB8AC3E}">
        <p14:creationId xmlns:p14="http://schemas.microsoft.com/office/powerpoint/2010/main" val="364109733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a:spLocks noChangeArrowheads="1"/>
          </p:cNvSpPr>
          <p:nvPr/>
        </p:nvSpPr>
        <p:spPr bwMode="auto">
          <a:xfrm>
            <a:off x="0" y="981075"/>
            <a:ext cx="9180513" cy="5876925"/>
          </a:xfrm>
          <a:prstGeom prst="rect">
            <a:avLst/>
          </a:prstGeom>
          <a:solidFill>
            <a:srgbClr val="0F5494"/>
          </a:solidFill>
          <a:ln w="25400" algn="ctr">
            <a:solidFill>
              <a:srgbClr val="0F5494"/>
            </a:solidFill>
            <a:miter lim="800000"/>
            <a:headEnd/>
            <a:tailEnd/>
          </a:ln>
          <a:effectLst>
            <a:outerShdw dist="23000" dir="5400000" rotWithShape="0">
              <a:srgbClr val="000000">
                <a:alpha val="34998"/>
              </a:srgbClr>
            </a:outerShdw>
          </a:effectLst>
        </p:spPr>
        <p:txBody>
          <a:bodyPr anchor="ctr"/>
          <a:lstStyle>
            <a:lvl1pPr defTabSz="457200" eaLnBrk="0" hangingPunct="0">
              <a:defRPr sz="7600" b="1">
                <a:solidFill>
                  <a:srgbClr val="FFD624"/>
                </a:solidFill>
                <a:latin typeface="Verdana" pitchFamily="34" charset="0"/>
              </a:defRPr>
            </a:lvl1pPr>
            <a:lvl2pPr marL="742950" indent="-285750" defTabSz="457200" eaLnBrk="0" hangingPunct="0">
              <a:defRPr sz="7600" b="1">
                <a:solidFill>
                  <a:srgbClr val="FFD624"/>
                </a:solidFill>
                <a:latin typeface="Verdana" pitchFamily="34" charset="0"/>
              </a:defRPr>
            </a:lvl2pPr>
            <a:lvl3pPr marL="1143000" indent="-228600" defTabSz="457200" eaLnBrk="0" hangingPunct="0">
              <a:defRPr sz="7600" b="1">
                <a:solidFill>
                  <a:srgbClr val="FFD624"/>
                </a:solidFill>
                <a:latin typeface="Verdana" pitchFamily="34" charset="0"/>
              </a:defRPr>
            </a:lvl3pPr>
            <a:lvl4pPr marL="1600200" indent="-228600" defTabSz="457200" eaLnBrk="0" hangingPunct="0">
              <a:defRPr sz="7600" b="1">
                <a:solidFill>
                  <a:srgbClr val="FFD624"/>
                </a:solidFill>
                <a:latin typeface="Verdana" pitchFamily="34" charset="0"/>
              </a:defRPr>
            </a:lvl4pPr>
            <a:lvl5pPr marL="2057400" indent="-228600" defTabSz="457200" eaLnBrk="0" hangingPunct="0">
              <a:defRPr sz="7600" b="1">
                <a:solidFill>
                  <a:srgbClr val="FFD624"/>
                </a:solidFill>
                <a:latin typeface="Verdana" pitchFamily="34" charset="0"/>
              </a:defRPr>
            </a:lvl5pPr>
            <a:lvl6pPr marL="2514600" indent="-228600" defTabSz="457200" eaLnBrk="0" fontAlgn="base" hangingPunct="0">
              <a:spcBef>
                <a:spcPct val="0"/>
              </a:spcBef>
              <a:spcAft>
                <a:spcPct val="0"/>
              </a:spcAft>
              <a:defRPr sz="7600" b="1">
                <a:solidFill>
                  <a:srgbClr val="FFD624"/>
                </a:solidFill>
                <a:latin typeface="Verdana" pitchFamily="34" charset="0"/>
              </a:defRPr>
            </a:lvl6pPr>
            <a:lvl7pPr marL="2971800" indent="-228600" defTabSz="457200" eaLnBrk="0" fontAlgn="base" hangingPunct="0">
              <a:spcBef>
                <a:spcPct val="0"/>
              </a:spcBef>
              <a:spcAft>
                <a:spcPct val="0"/>
              </a:spcAft>
              <a:defRPr sz="7600" b="1">
                <a:solidFill>
                  <a:srgbClr val="FFD624"/>
                </a:solidFill>
                <a:latin typeface="Verdana" pitchFamily="34" charset="0"/>
              </a:defRPr>
            </a:lvl7pPr>
            <a:lvl8pPr marL="3429000" indent="-228600" defTabSz="457200" eaLnBrk="0" fontAlgn="base" hangingPunct="0">
              <a:spcBef>
                <a:spcPct val="0"/>
              </a:spcBef>
              <a:spcAft>
                <a:spcPct val="0"/>
              </a:spcAft>
              <a:defRPr sz="7600" b="1">
                <a:solidFill>
                  <a:srgbClr val="FFD624"/>
                </a:solidFill>
                <a:latin typeface="Verdana" pitchFamily="34" charset="0"/>
              </a:defRPr>
            </a:lvl8pPr>
            <a:lvl9pPr marL="3886200" indent="-228600" defTabSz="457200" eaLnBrk="0" fontAlgn="base" hangingPunct="0">
              <a:spcBef>
                <a:spcPct val="0"/>
              </a:spcBef>
              <a:spcAft>
                <a:spcPct val="0"/>
              </a:spcAft>
              <a:defRPr sz="7600" b="1">
                <a:solidFill>
                  <a:srgbClr val="FFD624"/>
                </a:solidFill>
                <a:latin typeface="Verdana" pitchFamily="34" charset="0"/>
              </a:defRPr>
            </a:lvl9pPr>
          </a:lstStyle>
          <a:p>
            <a:pPr algn="ctr" eaLnBrk="1" hangingPunct="1">
              <a:defRPr/>
            </a:pPr>
            <a:endParaRPr lang="en-US" altLang="en-US" sz="1800" b="0" smtClean="0">
              <a:solidFill>
                <a:srgbClr val="FFFFFF"/>
              </a:solidFill>
            </a:endParaRPr>
          </a:p>
        </p:txBody>
      </p:sp>
      <p:pic>
        <p:nvPicPr>
          <p:cNvPr id="5" name="Picture 6" descr="LOGO CE-EN-quadri.eps"/>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49688" y="258763"/>
            <a:ext cx="1436687" cy="99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userDrawn="1"/>
        </p:nvSpPr>
        <p:spPr>
          <a:xfrm>
            <a:off x="4267200" y="6659563"/>
            <a:ext cx="611188" cy="215900"/>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a:p>
        </p:txBody>
      </p:sp>
      <p:sp>
        <p:nvSpPr>
          <p:cNvPr id="3076" name="Rectangle 4"/>
          <p:cNvSpPr>
            <a:spLocks noGrp="1" noChangeArrowheads="1"/>
          </p:cNvSpPr>
          <p:nvPr>
            <p:ph type="ctrTitle"/>
          </p:nvPr>
        </p:nvSpPr>
        <p:spPr>
          <a:xfrm>
            <a:off x="3995738" y="2565400"/>
            <a:ext cx="5040312" cy="790575"/>
          </a:xfrm>
        </p:spPr>
        <p:txBody>
          <a:bodyPr/>
          <a:lstStyle>
            <a:lvl1pPr marL="3175">
              <a:defRPr sz="7600">
                <a:solidFill>
                  <a:srgbClr val="FFD624"/>
                </a:solidFill>
              </a:defRPr>
            </a:lvl1pPr>
          </a:lstStyle>
          <a:p>
            <a:pPr lvl="0"/>
            <a:r>
              <a:rPr lang="fr-BE" noProof="0" smtClean="0"/>
              <a:t>Title</a:t>
            </a:r>
            <a:endParaRPr lang="en-GB" noProof="0" smtClean="0"/>
          </a:p>
        </p:txBody>
      </p:sp>
      <p:sp>
        <p:nvSpPr>
          <p:cNvPr id="3077" name="Rectangle 5"/>
          <p:cNvSpPr>
            <a:spLocks noGrp="1" noChangeArrowheads="1"/>
          </p:cNvSpPr>
          <p:nvPr>
            <p:ph type="subTitle" idx="1"/>
          </p:nvPr>
        </p:nvSpPr>
        <p:spPr>
          <a:xfrm>
            <a:off x="611188" y="3716338"/>
            <a:ext cx="8532812" cy="1728787"/>
          </a:xfrm>
        </p:spPr>
        <p:txBody>
          <a:bodyPr/>
          <a:lstStyle>
            <a:lvl1pPr marL="0" indent="0">
              <a:buFontTx/>
              <a:buNone/>
              <a:defRPr sz="3000" b="1" i="0">
                <a:solidFill>
                  <a:schemeClr val="bg1"/>
                </a:solidFill>
              </a:defRPr>
            </a:lvl1pPr>
          </a:lstStyle>
          <a:p>
            <a:pPr lvl="0"/>
            <a:r>
              <a:rPr lang="fr-BE" noProof="0" smtClean="0"/>
              <a:t>Subtitle</a:t>
            </a:r>
            <a:endParaRPr lang="en-GB" noProof="0" smtClean="0"/>
          </a:p>
        </p:txBody>
      </p:sp>
      <p:sp>
        <p:nvSpPr>
          <p:cNvPr id="7" name="Rectangle 6"/>
          <p:cNvSpPr>
            <a:spLocks noGrp="1" noChangeArrowheads="1"/>
          </p:cNvSpPr>
          <p:nvPr>
            <p:ph type="dt" sz="half" idx="10"/>
          </p:nvPr>
        </p:nvSpPr>
        <p:spPr/>
        <p:txBody>
          <a:bodyPr/>
          <a:lstStyle>
            <a:lvl1pPr>
              <a:defRPr sz="1200" b="1">
                <a:solidFill>
                  <a:schemeClr val="bg1"/>
                </a:solidFill>
                <a:latin typeface="+mn-lt"/>
              </a:defRPr>
            </a:lvl1pPr>
          </a:lstStyle>
          <a:p>
            <a:pPr>
              <a:defRPr/>
            </a:pPr>
            <a:endParaRPr lang="en-GB"/>
          </a:p>
        </p:txBody>
      </p:sp>
      <p:sp>
        <p:nvSpPr>
          <p:cNvPr id="8" name="Rectangle 7"/>
          <p:cNvSpPr>
            <a:spLocks noGrp="1" noChangeArrowheads="1"/>
          </p:cNvSpPr>
          <p:nvPr>
            <p:ph type="ftr" sz="quarter" idx="11"/>
          </p:nvPr>
        </p:nvSpPr>
        <p:spPr/>
        <p:txBody>
          <a:bodyPr/>
          <a:lstStyle>
            <a:lvl1pPr>
              <a:defRPr>
                <a:solidFill>
                  <a:schemeClr val="bg1"/>
                </a:solidFill>
                <a:latin typeface="+mn-lt"/>
              </a:defRPr>
            </a:lvl1pPr>
          </a:lstStyle>
          <a:p>
            <a:pPr>
              <a:defRPr/>
            </a:pPr>
            <a:endParaRPr lang="en-GB"/>
          </a:p>
        </p:txBody>
      </p:sp>
      <p:sp>
        <p:nvSpPr>
          <p:cNvPr id="9" name="Rectangle 8"/>
          <p:cNvSpPr>
            <a:spLocks noGrp="1" noChangeArrowheads="1"/>
          </p:cNvSpPr>
          <p:nvPr>
            <p:ph type="sldNum" sz="quarter" idx="12"/>
          </p:nvPr>
        </p:nvSpPr>
        <p:spPr/>
        <p:txBody>
          <a:bodyPr/>
          <a:lstStyle>
            <a:lvl1pPr>
              <a:defRPr>
                <a:solidFill>
                  <a:schemeClr val="bg1"/>
                </a:solidFill>
                <a:latin typeface="+mn-lt"/>
              </a:defRPr>
            </a:lvl1pPr>
          </a:lstStyle>
          <a:p>
            <a:pPr>
              <a:defRPr/>
            </a:pPr>
            <a:fld id="{C58B9319-1267-45A8-8D64-EC0F5F4693A3}" type="slidenum">
              <a:rPr lang="en-GB"/>
              <a:pPr>
                <a:defRPr/>
              </a:pPr>
              <a:t>‹N°›</a:t>
            </a:fld>
            <a:endParaRPr lang="en-GB"/>
          </a:p>
        </p:txBody>
      </p:sp>
    </p:spTree>
    <p:extLst>
      <p:ext uri="{BB962C8B-B14F-4D97-AF65-F5344CB8AC3E}">
        <p14:creationId xmlns:p14="http://schemas.microsoft.com/office/powerpoint/2010/main" val="8119853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51774922-52D6-48C7-B541-9E2A97D12F1B}" type="slidenum">
              <a:rPr lang="en-GB"/>
              <a:pPr>
                <a:defRPr/>
              </a:pPr>
              <a:t>‹N°›</a:t>
            </a:fld>
            <a:endParaRPr lang="en-GB"/>
          </a:p>
        </p:txBody>
      </p:sp>
    </p:spTree>
    <p:extLst>
      <p:ext uri="{BB962C8B-B14F-4D97-AF65-F5344CB8AC3E}">
        <p14:creationId xmlns:p14="http://schemas.microsoft.com/office/powerpoint/2010/main" val="2165239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5113" y="1339850"/>
            <a:ext cx="2071687" cy="46815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1339850"/>
            <a:ext cx="6067425" cy="46815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4725CBEE-C905-4B24-9ED9-F04E6C2C0625}" type="slidenum">
              <a:rPr lang="en-GB"/>
              <a:pPr>
                <a:defRPr/>
              </a:pPr>
              <a:t>‹N°›</a:t>
            </a:fld>
            <a:endParaRPr lang="en-GB"/>
          </a:p>
        </p:txBody>
      </p:sp>
    </p:spTree>
    <p:extLst>
      <p:ext uri="{BB962C8B-B14F-4D97-AF65-F5344CB8AC3E}">
        <p14:creationId xmlns:p14="http://schemas.microsoft.com/office/powerpoint/2010/main" val="16931882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037CFE8C-BEB6-4D1D-A3A0-009BD0732FAB}" type="slidenum">
              <a:rPr lang="en-GB"/>
              <a:pPr>
                <a:defRPr/>
              </a:pPr>
              <a:t>‹N°›</a:t>
            </a:fld>
            <a:endParaRPr lang="en-GB"/>
          </a:p>
        </p:txBody>
      </p:sp>
    </p:spTree>
    <p:extLst>
      <p:ext uri="{BB962C8B-B14F-4D97-AF65-F5344CB8AC3E}">
        <p14:creationId xmlns:p14="http://schemas.microsoft.com/office/powerpoint/2010/main" val="4868442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FFBCD5C3-2A9A-43D1-8C48-D450ACE59A21}" type="slidenum">
              <a:rPr lang="en-GB"/>
              <a:pPr>
                <a:defRPr/>
              </a:pPr>
              <a:t>‹N°›</a:t>
            </a:fld>
            <a:endParaRPr lang="en-GB"/>
          </a:p>
        </p:txBody>
      </p:sp>
    </p:spTree>
    <p:extLst>
      <p:ext uri="{BB962C8B-B14F-4D97-AF65-F5344CB8AC3E}">
        <p14:creationId xmlns:p14="http://schemas.microsoft.com/office/powerpoint/2010/main" val="20856373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2492375"/>
            <a:ext cx="403860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2492375"/>
            <a:ext cx="403860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6444CE55-EA58-4DB4-A975-66B121EE5326}" type="slidenum">
              <a:rPr lang="en-GB"/>
              <a:pPr>
                <a:defRPr/>
              </a:pPr>
              <a:t>‹N°›</a:t>
            </a:fld>
            <a:endParaRPr lang="en-GB"/>
          </a:p>
        </p:txBody>
      </p:sp>
    </p:spTree>
    <p:extLst>
      <p:ext uri="{BB962C8B-B14F-4D97-AF65-F5344CB8AC3E}">
        <p14:creationId xmlns:p14="http://schemas.microsoft.com/office/powerpoint/2010/main" val="35640315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DB811912-CEEE-44CE-8AC7-9FD0044E4768}" type="slidenum">
              <a:rPr lang="en-GB"/>
              <a:pPr>
                <a:defRPr/>
              </a:pPr>
              <a:t>‹N°›</a:t>
            </a:fld>
            <a:endParaRPr lang="en-GB"/>
          </a:p>
        </p:txBody>
      </p:sp>
    </p:spTree>
    <p:extLst>
      <p:ext uri="{BB962C8B-B14F-4D97-AF65-F5344CB8AC3E}">
        <p14:creationId xmlns:p14="http://schemas.microsoft.com/office/powerpoint/2010/main" val="4953055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D0C2A357-5AA5-4C8C-A94E-9E9D5E40548D}" type="slidenum">
              <a:rPr lang="en-GB"/>
              <a:pPr>
                <a:defRPr/>
              </a:pPr>
              <a:t>‹N°›</a:t>
            </a:fld>
            <a:endParaRPr lang="en-GB"/>
          </a:p>
        </p:txBody>
      </p:sp>
    </p:spTree>
    <p:extLst>
      <p:ext uri="{BB962C8B-B14F-4D97-AF65-F5344CB8AC3E}">
        <p14:creationId xmlns:p14="http://schemas.microsoft.com/office/powerpoint/2010/main" val="33138975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B7E1AAD1-A8F8-404B-B552-2103B311C6BE}" type="slidenum">
              <a:rPr lang="en-GB"/>
              <a:pPr>
                <a:defRPr/>
              </a:pPr>
              <a:t>‹N°›</a:t>
            </a:fld>
            <a:endParaRPr lang="en-GB"/>
          </a:p>
        </p:txBody>
      </p:sp>
    </p:spTree>
    <p:extLst>
      <p:ext uri="{BB962C8B-B14F-4D97-AF65-F5344CB8AC3E}">
        <p14:creationId xmlns:p14="http://schemas.microsoft.com/office/powerpoint/2010/main" val="41556261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A82FC2B7-BA7C-4018-B5CD-0C635E472EEF}" type="slidenum">
              <a:rPr lang="en-GB"/>
              <a:pPr>
                <a:defRPr/>
              </a:pPr>
              <a:t>‹N°›</a:t>
            </a:fld>
            <a:endParaRPr lang="en-GB"/>
          </a:p>
        </p:txBody>
      </p:sp>
    </p:spTree>
    <p:extLst>
      <p:ext uri="{BB962C8B-B14F-4D97-AF65-F5344CB8AC3E}">
        <p14:creationId xmlns:p14="http://schemas.microsoft.com/office/powerpoint/2010/main" val="8986118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E8BE663F-BA15-4CC5-B1F2-21462127A1AF}" type="slidenum">
              <a:rPr lang="en-GB"/>
              <a:pPr>
                <a:defRPr/>
              </a:pPr>
              <a:t>‹N°›</a:t>
            </a:fld>
            <a:endParaRPr lang="en-GB"/>
          </a:p>
        </p:txBody>
      </p:sp>
    </p:spTree>
    <p:extLst>
      <p:ext uri="{BB962C8B-B14F-4D97-AF65-F5344CB8AC3E}">
        <p14:creationId xmlns:p14="http://schemas.microsoft.com/office/powerpoint/2010/main" val="36852810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95288" y="1339850"/>
            <a:ext cx="8229600"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smtClean="0"/>
              <a:t>Title</a:t>
            </a:r>
          </a:p>
        </p:txBody>
      </p:sp>
      <p:sp>
        <p:nvSpPr>
          <p:cNvPr id="1027" name="Rectangle 3"/>
          <p:cNvSpPr>
            <a:spLocks noGrp="1" noChangeArrowheads="1"/>
          </p:cNvSpPr>
          <p:nvPr>
            <p:ph type="body" idx="1"/>
          </p:nvPr>
        </p:nvSpPr>
        <p:spPr bwMode="auto">
          <a:xfrm>
            <a:off x="457200" y="2492375"/>
            <a:ext cx="8229600" cy="3529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BE" altLang="en-US" smtClean="0"/>
              <a:t>Second level</a:t>
            </a:r>
            <a:endParaRPr lang="en-GB" altLang="en-US" smtClean="0"/>
          </a:p>
          <a:p>
            <a:pPr lvl="1"/>
            <a:r>
              <a:rPr lang="en-GB" altLang="en-US" smtClean="0"/>
              <a:t>Third level</a:t>
            </a:r>
          </a:p>
          <a:p>
            <a:pPr lvl="2"/>
            <a:r>
              <a:rPr lang="en-GB" altLang="en-US" smtClean="0"/>
              <a:t>- Fourth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solidFill>
                  <a:schemeClr val="tx1"/>
                </a:solidFill>
                <a:latin typeface="Arial" pitchFamily="34" charset="0"/>
              </a:defRPr>
            </a:lvl1pPr>
          </a:lstStyle>
          <a:p>
            <a:pPr>
              <a:defRPr/>
            </a:pPr>
            <a:endParaRPr lang="en-GB"/>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b="0">
                <a:solidFill>
                  <a:schemeClr val="tx1"/>
                </a:solidFill>
                <a:latin typeface="Arial" pitchFamily="34" charset="0"/>
              </a:defRPr>
            </a:lvl1pPr>
          </a:lstStyle>
          <a:p>
            <a:pPr>
              <a:defRPr/>
            </a:pPr>
            <a:endParaRPr lang="en-GB"/>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solidFill>
                  <a:schemeClr val="tx1"/>
                </a:solidFill>
                <a:latin typeface="Arial" pitchFamily="34" charset="0"/>
              </a:defRPr>
            </a:lvl1pPr>
          </a:lstStyle>
          <a:p>
            <a:pPr>
              <a:defRPr/>
            </a:pPr>
            <a:fld id="{C7FA22D1-9422-489A-B32B-AB3B137CE097}" type="slidenum">
              <a:rPr lang="en-GB"/>
              <a:pPr>
                <a:defRPr/>
              </a:pPr>
              <a:t>‹N°›</a:t>
            </a:fld>
            <a:endParaRPr lang="en-GB"/>
          </a:p>
        </p:txBody>
      </p:sp>
      <p:sp>
        <p:nvSpPr>
          <p:cNvPr id="15" name="Rectangle 14"/>
          <p:cNvSpPr/>
          <p:nvPr/>
        </p:nvSpPr>
        <p:spPr>
          <a:xfrm>
            <a:off x="0" y="0"/>
            <a:ext cx="9144000" cy="95726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a:p>
        </p:txBody>
      </p:sp>
      <p:sp>
        <p:nvSpPr>
          <p:cNvPr id="7" name="Rectangle 6"/>
          <p:cNvSpPr/>
          <p:nvPr/>
        </p:nvSpPr>
        <p:spPr>
          <a:xfrm>
            <a:off x="4262438" y="6659563"/>
            <a:ext cx="611187" cy="198437"/>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a:p>
        </p:txBody>
      </p:sp>
      <p:pic>
        <p:nvPicPr>
          <p:cNvPr id="1033" name="Picture 17" descr="LOGO CE_Vertical_EN_NEG_quadri_HR"/>
          <p:cNvPicPr>
            <a:picLocks noChangeAspect="1" noChangeArrowheads="1"/>
          </p:cNvPicPr>
          <p:nvPr userDrawn="1"/>
        </p:nvPicPr>
        <p:blipFill>
          <a:blip>
            <a:extLst>
              <a:ext uri="{28A0092B-C50C-407E-A947-70E740481C1C}">
                <a14:useLocalDpi xmlns:a14="http://schemas.microsoft.com/office/drawing/2010/main" val="0"/>
              </a:ext>
            </a:extLst>
          </a:blip>
          <a:srcRect/>
          <a:stretch>
            <a:fillRect/>
          </a:stretch>
        </p:blipFill>
        <p:spPr bwMode="auto">
          <a:xfrm>
            <a:off x="3849688" y="258763"/>
            <a:ext cx="1436687" cy="100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31"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Lst>
  <p:hf hdr="0" ftr="0" dt="0"/>
  <p:txStyles>
    <p:title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p:titleStyle>
    <p:bodyStyle>
      <a:lvl1pPr marL="342900" indent="-342900" algn="l" rtl="0" eaLnBrk="0" fontAlgn="base" hangingPunct="0">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0" fontAlgn="base" hangingPunct="0">
        <a:spcBef>
          <a:spcPct val="20000"/>
        </a:spcBef>
        <a:spcAft>
          <a:spcPct val="0"/>
        </a:spcAft>
        <a:buClr>
          <a:srgbClr val="009FBA"/>
        </a:buClr>
        <a:buChar char="•"/>
        <a:defRPr sz="2000" b="1">
          <a:solidFill>
            <a:srgbClr val="0F5494"/>
          </a:solidFill>
          <a:latin typeface="+mn-lt"/>
        </a:defRPr>
      </a:lvl2pPr>
      <a:lvl3pPr marL="1143000" indent="-228600" algn="l" rtl="0" eaLnBrk="0" fontAlgn="base" hangingPunct="0">
        <a:spcBef>
          <a:spcPct val="20000"/>
        </a:spcBef>
        <a:spcAft>
          <a:spcPct val="0"/>
        </a:spcAft>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pitchFamily="34" charset="0"/>
        </a:defRPr>
      </a:lvl4pPr>
      <a:lvl5pPr marL="2057400" indent="-228600" algn="l" rtl="0" eaLnBrk="0" fontAlgn="base" hangingPunct="0">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Microsoft_Word_97_-_2003_Document1.doc"/><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3.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4213" y="2565400"/>
            <a:ext cx="8351837" cy="1871663"/>
          </a:xfrm>
        </p:spPr>
        <p:txBody>
          <a:bodyPr/>
          <a:lstStyle/>
          <a:p>
            <a:pPr marL="0" indent="1588" algn="ctr" eaLnBrk="1" hangingPunct="1"/>
            <a:r>
              <a:rPr lang="en-US" altLang="en-US" sz="4000" smtClean="0">
                <a:solidFill>
                  <a:schemeClr val="bg1"/>
                </a:solidFill>
              </a:rPr>
              <a:t>Paris, Accra, Busan</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marL="0" indent="0" eaLnBrk="1" hangingPunct="1"/>
            <a:r>
              <a:rPr lang="en-GB" altLang="en-US" smtClean="0"/>
              <a:t>Development effectiveness in Busan outcome document</a:t>
            </a:r>
          </a:p>
        </p:txBody>
      </p:sp>
      <p:sp>
        <p:nvSpPr>
          <p:cNvPr id="3" name="Content Placeholder 2"/>
          <p:cNvSpPr>
            <a:spLocks noGrp="1"/>
          </p:cNvSpPr>
          <p:nvPr>
            <p:ph idx="1"/>
          </p:nvPr>
        </p:nvSpPr>
        <p:spPr>
          <a:xfrm>
            <a:off x="457200" y="2349500"/>
            <a:ext cx="8229600" cy="4032250"/>
          </a:xfrm>
        </p:spPr>
        <p:txBody>
          <a:bodyPr/>
          <a:lstStyle/>
          <a:p>
            <a:pPr eaLnBrk="1" hangingPunct="1">
              <a:buClrTx/>
              <a:defRPr/>
            </a:pPr>
            <a:r>
              <a:rPr lang="en-GB" sz="1800" b="1" dirty="0" smtClean="0"/>
              <a:t>South-South cooperation: </a:t>
            </a:r>
            <a:r>
              <a:rPr lang="en-GB" sz="1800" dirty="0" smtClean="0"/>
              <a:t>make fuller use, encourage networking and peer learning, strengthen local and regional capacities</a:t>
            </a:r>
          </a:p>
          <a:p>
            <a:pPr marL="0" indent="0" eaLnBrk="1" hangingPunct="1">
              <a:buClrTx/>
              <a:buFontTx/>
              <a:buNone/>
              <a:defRPr/>
            </a:pPr>
            <a:endParaRPr lang="en-GB" sz="1800" dirty="0" smtClean="0"/>
          </a:p>
          <a:p>
            <a:pPr eaLnBrk="1" hangingPunct="1">
              <a:buClrTx/>
              <a:defRPr/>
            </a:pPr>
            <a:r>
              <a:rPr lang="en-GB" sz="1800" b="1" dirty="0" smtClean="0"/>
              <a:t>Private sector and development: </a:t>
            </a:r>
            <a:r>
              <a:rPr lang="en-GB" sz="1800" dirty="0" smtClean="0"/>
              <a:t>strengthen engagement and enable participation of private sector in development policy design</a:t>
            </a:r>
          </a:p>
          <a:p>
            <a:pPr marL="0" indent="0" eaLnBrk="1" hangingPunct="1">
              <a:buClrTx/>
              <a:buFontTx/>
              <a:buNone/>
              <a:defRPr/>
            </a:pPr>
            <a:endParaRPr lang="en-GB" sz="1800" dirty="0" smtClean="0"/>
          </a:p>
          <a:p>
            <a:pPr eaLnBrk="1" hangingPunct="1">
              <a:buClrTx/>
              <a:defRPr/>
            </a:pPr>
            <a:r>
              <a:rPr lang="en-GB" sz="1800" b="1" dirty="0" smtClean="0"/>
              <a:t>Combating corruption and illicit flows: </a:t>
            </a:r>
            <a:r>
              <a:rPr lang="en-GB" sz="1800" dirty="0" smtClean="0"/>
              <a:t>intensify efforts to fight corruption and illicit flows</a:t>
            </a:r>
          </a:p>
          <a:p>
            <a:pPr marL="0" indent="0" eaLnBrk="1" hangingPunct="1">
              <a:buClrTx/>
              <a:buFontTx/>
              <a:buNone/>
              <a:defRPr/>
            </a:pPr>
            <a:endParaRPr lang="en-GB" sz="1800" dirty="0" smtClean="0"/>
          </a:p>
          <a:p>
            <a:pPr eaLnBrk="1" hangingPunct="1">
              <a:buClrTx/>
              <a:defRPr/>
            </a:pPr>
            <a:r>
              <a:rPr lang="en-GB" sz="1800" b="1" dirty="0" smtClean="0"/>
              <a:t>Climate change finance: </a:t>
            </a:r>
            <a:r>
              <a:rPr lang="en-GB" sz="1800" dirty="0" smtClean="0"/>
              <a:t>support integration of national climate change policy in national development plans, predictability and transparency</a:t>
            </a:r>
          </a:p>
        </p:txBody>
      </p:sp>
      <p:sp>
        <p:nvSpPr>
          <p:cNvPr id="16388" name="Slide Number Placeholder 3"/>
          <p:cNvSpPr>
            <a:spLocks noGrp="1"/>
          </p:cNvSpPr>
          <p:nvPr>
            <p:ph type="sldNum" sz="quarter" idx="12"/>
          </p:nvPr>
        </p:nvSpPr>
        <p:spPr>
          <a:noFill/>
        </p:spPr>
        <p:txBody>
          <a:bodyPr/>
          <a:lstStyle>
            <a:lvl1pPr eaLnBrk="0" hangingPunct="0">
              <a:spcBef>
                <a:spcPct val="20000"/>
              </a:spcBef>
              <a:buClr>
                <a:schemeClr val="bg1"/>
              </a:buClr>
              <a:buChar char="•"/>
              <a:defRPr sz="2400" i="1">
                <a:solidFill>
                  <a:srgbClr val="0F5494"/>
                </a:solidFill>
                <a:latin typeface="Verdana" pitchFamily="34" charset="0"/>
              </a:defRPr>
            </a:lvl1pPr>
            <a:lvl2pPr marL="742950" indent="-285750" eaLnBrk="0" hangingPunct="0">
              <a:spcBef>
                <a:spcPct val="20000"/>
              </a:spcBef>
              <a:buClr>
                <a:srgbClr val="009FBA"/>
              </a:buClr>
              <a:buChar char="•"/>
              <a:defRPr sz="2000" b="1">
                <a:solidFill>
                  <a:srgbClr val="0F5494"/>
                </a:solidFill>
                <a:latin typeface="Verdana" pitchFamily="34" charset="0"/>
              </a:defRPr>
            </a:lvl2pPr>
            <a:lvl3pPr marL="1143000" indent="-228600" eaLnBrk="0" hangingPunct="0">
              <a:spcBef>
                <a:spcPct val="20000"/>
              </a:spcBef>
              <a:defRPr sz="1400">
                <a:solidFill>
                  <a:srgbClr val="0F5494"/>
                </a:solidFill>
                <a:latin typeface="Verdana" pitchFamily="34"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FontTx/>
              <a:buNone/>
            </a:pPr>
            <a:fld id="{E0391463-C71A-4C1F-8916-E259F8B62BB9}" type="slidenum">
              <a:rPr lang="en-GB" altLang="en-US" sz="1400" i="0" smtClean="0">
                <a:solidFill>
                  <a:schemeClr val="tx1"/>
                </a:solidFill>
                <a:latin typeface="Arial" charset="0"/>
              </a:rPr>
              <a:pPr eaLnBrk="1" hangingPunct="1">
                <a:spcBef>
                  <a:spcPct val="0"/>
                </a:spcBef>
                <a:buClrTx/>
                <a:buFontTx/>
                <a:buNone/>
              </a:pPr>
              <a:t>10</a:t>
            </a:fld>
            <a:endParaRPr lang="en-GB" altLang="en-US" sz="1400" i="0" smtClean="0">
              <a:solidFill>
                <a:schemeClr val="tx1"/>
              </a:solidFill>
              <a:latin typeface="Arial"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5"/>
          <p:cNvSpPr>
            <a:spLocks noGrp="1"/>
          </p:cNvSpPr>
          <p:nvPr>
            <p:ph type="sldNum" sz="quarter" idx="12"/>
          </p:nvPr>
        </p:nvSpPr>
        <p:spPr>
          <a:noFill/>
        </p:spPr>
        <p:txBody>
          <a:bodyPr/>
          <a:lstStyle>
            <a:lvl1pPr eaLnBrk="0" hangingPunct="0">
              <a:spcBef>
                <a:spcPct val="20000"/>
              </a:spcBef>
              <a:buClr>
                <a:schemeClr val="bg1"/>
              </a:buClr>
              <a:buChar char="•"/>
              <a:defRPr sz="2400" i="1">
                <a:solidFill>
                  <a:srgbClr val="0F5494"/>
                </a:solidFill>
                <a:latin typeface="Verdana" pitchFamily="34" charset="0"/>
              </a:defRPr>
            </a:lvl1pPr>
            <a:lvl2pPr marL="742950" indent="-285750" eaLnBrk="0" hangingPunct="0">
              <a:spcBef>
                <a:spcPct val="20000"/>
              </a:spcBef>
              <a:buClr>
                <a:srgbClr val="009FBA"/>
              </a:buClr>
              <a:buChar char="•"/>
              <a:defRPr sz="2000" b="1">
                <a:solidFill>
                  <a:srgbClr val="0F5494"/>
                </a:solidFill>
                <a:latin typeface="Verdana" pitchFamily="34" charset="0"/>
              </a:defRPr>
            </a:lvl2pPr>
            <a:lvl3pPr marL="1143000" indent="-228600" eaLnBrk="0" hangingPunct="0">
              <a:spcBef>
                <a:spcPct val="20000"/>
              </a:spcBef>
              <a:defRPr sz="1400">
                <a:solidFill>
                  <a:srgbClr val="0F5494"/>
                </a:solidFill>
                <a:latin typeface="Verdana" pitchFamily="34"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FontTx/>
              <a:buNone/>
            </a:pPr>
            <a:fld id="{79F2087C-F00C-46E5-ACAA-3842E2F3662F}" type="slidenum">
              <a:rPr lang="en-GB" altLang="en-US" sz="1400" i="0" smtClean="0">
                <a:solidFill>
                  <a:schemeClr val="tx1"/>
                </a:solidFill>
                <a:latin typeface="Arial" charset="0"/>
              </a:rPr>
              <a:pPr eaLnBrk="1" hangingPunct="1">
                <a:spcBef>
                  <a:spcPct val="0"/>
                </a:spcBef>
                <a:buClrTx/>
                <a:buFontTx/>
                <a:buNone/>
              </a:pPr>
              <a:t>11</a:t>
            </a:fld>
            <a:endParaRPr lang="en-GB" altLang="en-US" sz="1400" i="0" smtClean="0">
              <a:solidFill>
                <a:schemeClr val="tx1"/>
              </a:solidFill>
              <a:latin typeface="Arial" charset="0"/>
            </a:endParaRPr>
          </a:p>
        </p:txBody>
      </p:sp>
      <p:sp>
        <p:nvSpPr>
          <p:cNvPr id="17411" name="Rectangle 2"/>
          <p:cNvSpPr>
            <a:spLocks noGrp="1" noChangeArrowheads="1"/>
          </p:cNvSpPr>
          <p:nvPr>
            <p:ph type="title"/>
          </p:nvPr>
        </p:nvSpPr>
        <p:spPr/>
        <p:txBody>
          <a:bodyPr/>
          <a:lstStyle/>
          <a:p>
            <a:pPr marL="3175" indent="-3175" eaLnBrk="1" hangingPunct="1"/>
            <a:r>
              <a:rPr lang="en-GB" altLang="en-US" sz="2400" smtClean="0"/>
              <a:t>Global Partnership for Effective Development Cooperation</a:t>
            </a:r>
          </a:p>
        </p:txBody>
      </p:sp>
      <p:sp>
        <p:nvSpPr>
          <p:cNvPr id="16388" name="Rectangle 3"/>
          <p:cNvSpPr>
            <a:spLocks noGrp="1" noChangeArrowheads="1"/>
          </p:cNvSpPr>
          <p:nvPr>
            <p:ph type="body" idx="1"/>
          </p:nvPr>
        </p:nvSpPr>
        <p:spPr>
          <a:xfrm>
            <a:off x="457200" y="2276475"/>
            <a:ext cx="8229600" cy="4248150"/>
          </a:xfrm>
        </p:spPr>
        <p:txBody>
          <a:bodyPr/>
          <a:lstStyle/>
          <a:p>
            <a:pPr eaLnBrk="1" hangingPunct="1">
              <a:buFont typeface="Wingdings" pitchFamily="2" charset="2"/>
              <a:buChar char="Ø"/>
              <a:defRPr/>
            </a:pPr>
            <a:r>
              <a:rPr lang="en-GB" sz="2000" b="1" dirty="0" smtClean="0"/>
              <a:t>Busan outcome document: </a:t>
            </a:r>
          </a:p>
          <a:p>
            <a:pPr lvl="1" eaLnBrk="1" hangingPunct="1">
              <a:buClr>
                <a:schemeClr val="tx1"/>
              </a:buClr>
              <a:buFont typeface="Arial" pitchFamily="34" charset="0"/>
              <a:buChar char="•"/>
              <a:defRPr/>
            </a:pPr>
            <a:r>
              <a:rPr lang="en-GB" b="0" dirty="0" smtClean="0"/>
              <a:t>New, inclusive and representative structure</a:t>
            </a:r>
          </a:p>
          <a:p>
            <a:pPr lvl="1" eaLnBrk="1" hangingPunct="1">
              <a:buClr>
                <a:schemeClr val="tx1"/>
              </a:buClr>
              <a:buFont typeface="Arial" pitchFamily="34" charset="0"/>
              <a:buChar char="•"/>
              <a:defRPr/>
            </a:pPr>
            <a:r>
              <a:rPr lang="en-GB" b="0" dirty="0" smtClean="0"/>
              <a:t>Light working arrangements with regular ministerial engagement</a:t>
            </a:r>
          </a:p>
          <a:p>
            <a:pPr lvl="1" eaLnBrk="1" hangingPunct="1">
              <a:buClr>
                <a:schemeClr val="tx1"/>
              </a:buClr>
              <a:buFont typeface="Arial" pitchFamily="34" charset="0"/>
              <a:buChar char="•"/>
              <a:defRPr/>
            </a:pPr>
            <a:r>
              <a:rPr lang="en-GB" b="0" dirty="0" smtClean="0"/>
              <a:t>Support and ensure accountability at the political level</a:t>
            </a:r>
          </a:p>
          <a:p>
            <a:pPr lvl="1" eaLnBrk="1" hangingPunct="1">
              <a:buClr>
                <a:schemeClr val="tx1"/>
              </a:buClr>
              <a:buFont typeface="Arial" pitchFamily="34" charset="0"/>
              <a:buChar char="•"/>
              <a:defRPr/>
            </a:pPr>
            <a:r>
              <a:rPr lang="en-GB" b="0" dirty="0" smtClean="0"/>
              <a:t>Forum for exchange of knowledge and review of progress</a:t>
            </a:r>
          </a:p>
          <a:p>
            <a:pPr lvl="1" eaLnBrk="1" hangingPunct="1">
              <a:buClr>
                <a:schemeClr val="tx1"/>
              </a:buClr>
              <a:buFont typeface="Arial" pitchFamily="34" charset="0"/>
              <a:buChar char="•"/>
              <a:defRPr/>
            </a:pPr>
            <a:r>
              <a:rPr lang="en-GB" b="0" dirty="0" smtClean="0"/>
              <a:t>Support function provided by OECD and UNDP</a:t>
            </a:r>
            <a:endParaRPr lang="en-GB" b="0" dirty="0"/>
          </a:p>
          <a:p>
            <a:pPr lvl="1" eaLnBrk="1" hangingPunct="1">
              <a:buClr>
                <a:schemeClr val="tx1"/>
              </a:buClr>
              <a:buFont typeface="Arial" pitchFamily="34" charset="0"/>
              <a:buChar char="•"/>
              <a:defRPr/>
            </a:pPr>
            <a:endParaRPr lang="en-GB" b="0" dirty="0" smtClean="0"/>
          </a:p>
          <a:p>
            <a:pPr lvl="1" indent="-742950" eaLnBrk="1" hangingPunct="1">
              <a:buClr>
                <a:schemeClr val="tx1"/>
              </a:buClr>
              <a:buFont typeface="Wingdings" pitchFamily="2" charset="2"/>
              <a:buChar char="Ø"/>
              <a:defRPr/>
            </a:pPr>
            <a:r>
              <a:rPr lang="en-GB" dirty="0" smtClean="0"/>
              <a:t>Overall objective: </a:t>
            </a:r>
            <a:r>
              <a:rPr lang="en-GB" dirty="0" smtClean="0"/>
              <a:t>support </a:t>
            </a:r>
            <a:r>
              <a:rPr lang="en-GB" dirty="0" smtClean="0"/>
              <a:t>country level implementation</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5"/>
          <p:cNvSpPr>
            <a:spLocks noGrp="1"/>
          </p:cNvSpPr>
          <p:nvPr>
            <p:ph type="sldNum" sz="quarter" idx="12"/>
          </p:nvPr>
        </p:nvSpPr>
        <p:spPr>
          <a:noFill/>
        </p:spPr>
        <p:txBody>
          <a:bodyPr/>
          <a:lstStyle>
            <a:lvl1pPr eaLnBrk="0" hangingPunct="0">
              <a:spcBef>
                <a:spcPct val="20000"/>
              </a:spcBef>
              <a:buClr>
                <a:schemeClr val="bg1"/>
              </a:buClr>
              <a:buChar char="•"/>
              <a:defRPr sz="2400" i="1">
                <a:solidFill>
                  <a:srgbClr val="0F5494"/>
                </a:solidFill>
                <a:latin typeface="Verdana" pitchFamily="34" charset="0"/>
              </a:defRPr>
            </a:lvl1pPr>
            <a:lvl2pPr marL="742950" indent="-285750" eaLnBrk="0" hangingPunct="0">
              <a:spcBef>
                <a:spcPct val="20000"/>
              </a:spcBef>
              <a:buClr>
                <a:srgbClr val="009FBA"/>
              </a:buClr>
              <a:buChar char="•"/>
              <a:defRPr sz="2000" b="1">
                <a:solidFill>
                  <a:srgbClr val="0F5494"/>
                </a:solidFill>
                <a:latin typeface="Verdana" pitchFamily="34" charset="0"/>
              </a:defRPr>
            </a:lvl2pPr>
            <a:lvl3pPr marL="1143000" indent="-228600" eaLnBrk="0" hangingPunct="0">
              <a:spcBef>
                <a:spcPct val="20000"/>
              </a:spcBef>
              <a:defRPr sz="1400">
                <a:solidFill>
                  <a:srgbClr val="0F5494"/>
                </a:solidFill>
                <a:latin typeface="Verdana" pitchFamily="34"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FontTx/>
              <a:buNone/>
            </a:pPr>
            <a:fld id="{49CFE293-0172-4F08-B0F8-4E80CCFC0E9A}" type="slidenum">
              <a:rPr lang="en-GB" altLang="en-US" sz="1400" i="0" smtClean="0">
                <a:solidFill>
                  <a:schemeClr val="tx1"/>
                </a:solidFill>
                <a:latin typeface="Arial" charset="0"/>
              </a:rPr>
              <a:pPr eaLnBrk="1" hangingPunct="1">
                <a:spcBef>
                  <a:spcPct val="0"/>
                </a:spcBef>
                <a:buClrTx/>
                <a:buFontTx/>
                <a:buNone/>
              </a:pPr>
              <a:t>12</a:t>
            </a:fld>
            <a:endParaRPr lang="en-GB" altLang="en-US" sz="1400" i="0" smtClean="0">
              <a:solidFill>
                <a:schemeClr val="tx1"/>
              </a:solidFill>
              <a:latin typeface="Arial" charset="0"/>
            </a:endParaRPr>
          </a:p>
        </p:txBody>
      </p:sp>
      <p:sp>
        <p:nvSpPr>
          <p:cNvPr id="18435" name="Rectangle 4"/>
          <p:cNvSpPr>
            <a:spLocks noGrp="1" noChangeArrowheads="1"/>
          </p:cNvSpPr>
          <p:nvPr>
            <p:ph type="title"/>
          </p:nvPr>
        </p:nvSpPr>
        <p:spPr>
          <a:xfrm>
            <a:off x="395288" y="1339850"/>
            <a:ext cx="8569325" cy="720725"/>
          </a:xfrm>
        </p:spPr>
        <p:txBody>
          <a:bodyPr/>
          <a:lstStyle/>
          <a:p>
            <a:pPr marL="3175" indent="-3175" eaLnBrk="1" hangingPunct="1">
              <a:tabLst>
                <a:tab pos="447675" algn="l"/>
              </a:tabLst>
            </a:pPr>
            <a:r>
              <a:rPr lang="en-GB" altLang="en-US" sz="2400" smtClean="0"/>
              <a:t/>
            </a:r>
            <a:br>
              <a:rPr lang="en-GB" altLang="en-US" sz="2400" smtClean="0"/>
            </a:br>
            <a:r>
              <a:rPr lang="en-GB" altLang="en-US" sz="2400" smtClean="0"/>
              <a:t>Governance structure of the Global Partnership</a:t>
            </a:r>
            <a:br>
              <a:rPr lang="en-GB" altLang="en-US" sz="2400" smtClean="0"/>
            </a:br>
            <a:r>
              <a:rPr lang="en-GB" altLang="en-US" sz="2400" smtClean="0"/>
              <a:t>	</a:t>
            </a:r>
          </a:p>
        </p:txBody>
      </p:sp>
      <p:graphicFrame>
        <p:nvGraphicFramePr>
          <p:cNvPr id="18436" name="Object 32"/>
          <p:cNvGraphicFramePr>
            <a:graphicFrameLocks noGrp="1" noChangeAspect="1"/>
          </p:cNvGraphicFramePr>
          <p:nvPr>
            <p:ph idx="1"/>
          </p:nvPr>
        </p:nvGraphicFramePr>
        <p:xfrm>
          <a:off x="2708275" y="2287588"/>
          <a:ext cx="8432800" cy="3586162"/>
        </p:xfrm>
        <a:graphic>
          <a:graphicData uri="http://schemas.openxmlformats.org/presentationml/2006/ole">
            <mc:AlternateContent xmlns:mc="http://schemas.openxmlformats.org/markup-compatibility/2006">
              <mc:Choice xmlns:v="urn:schemas-microsoft-com:vml" Requires="v">
                <p:oleObj spid="_x0000_s18442" name="Document" r:id="rId3" imgW="8273023" imgH="3518516" progId="Word.Document.8">
                  <p:embed/>
                </p:oleObj>
              </mc:Choice>
              <mc:Fallback>
                <p:oleObj name="Document" r:id="rId3" imgW="8273023" imgH="3518516" progId="Word.Document.8">
                  <p:embed/>
                  <p:pic>
                    <p:nvPicPr>
                      <p:cNvPr id="0" name="Object 3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08275" y="2287588"/>
                        <a:ext cx="8432800" cy="3586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5"/>
          <p:cNvSpPr>
            <a:spLocks noGrp="1"/>
          </p:cNvSpPr>
          <p:nvPr>
            <p:ph type="sldNum" sz="quarter" idx="12"/>
          </p:nvPr>
        </p:nvSpPr>
        <p:spPr>
          <a:noFill/>
        </p:spPr>
        <p:txBody>
          <a:bodyPr/>
          <a:lstStyle>
            <a:lvl1pPr eaLnBrk="0" hangingPunct="0">
              <a:spcBef>
                <a:spcPct val="20000"/>
              </a:spcBef>
              <a:buClr>
                <a:schemeClr val="bg1"/>
              </a:buClr>
              <a:buChar char="•"/>
              <a:defRPr sz="2400" i="1">
                <a:solidFill>
                  <a:srgbClr val="0F5494"/>
                </a:solidFill>
                <a:latin typeface="Verdana" pitchFamily="34" charset="0"/>
              </a:defRPr>
            </a:lvl1pPr>
            <a:lvl2pPr marL="742950" indent="-285750" eaLnBrk="0" hangingPunct="0">
              <a:spcBef>
                <a:spcPct val="20000"/>
              </a:spcBef>
              <a:buClr>
                <a:srgbClr val="009FBA"/>
              </a:buClr>
              <a:buChar char="•"/>
              <a:defRPr sz="2000" b="1">
                <a:solidFill>
                  <a:srgbClr val="0F5494"/>
                </a:solidFill>
                <a:latin typeface="Verdana" pitchFamily="34" charset="0"/>
              </a:defRPr>
            </a:lvl2pPr>
            <a:lvl3pPr marL="1143000" indent="-228600" eaLnBrk="0" hangingPunct="0">
              <a:spcBef>
                <a:spcPct val="20000"/>
              </a:spcBef>
              <a:defRPr sz="1400">
                <a:solidFill>
                  <a:srgbClr val="0F5494"/>
                </a:solidFill>
                <a:latin typeface="Verdana" pitchFamily="34"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FontTx/>
              <a:buNone/>
            </a:pPr>
            <a:fld id="{18426745-8A09-47E6-ADD1-E499200C9AC0}" type="slidenum">
              <a:rPr lang="en-GB" altLang="en-US" sz="1400" i="0" smtClean="0">
                <a:solidFill>
                  <a:schemeClr val="tx1"/>
                </a:solidFill>
                <a:latin typeface="Arial" charset="0"/>
              </a:rPr>
              <a:pPr eaLnBrk="1" hangingPunct="1">
                <a:spcBef>
                  <a:spcPct val="0"/>
                </a:spcBef>
                <a:buClrTx/>
                <a:buFontTx/>
                <a:buNone/>
              </a:pPr>
              <a:t>13</a:t>
            </a:fld>
            <a:endParaRPr lang="en-GB" altLang="en-US" sz="1400" i="0" smtClean="0">
              <a:solidFill>
                <a:schemeClr val="tx1"/>
              </a:solidFill>
              <a:latin typeface="Arial" charset="0"/>
            </a:endParaRPr>
          </a:p>
        </p:txBody>
      </p:sp>
      <p:sp>
        <p:nvSpPr>
          <p:cNvPr id="241667" name="Rectangle 3"/>
          <p:cNvSpPr>
            <a:spLocks noGrp="1" noChangeArrowheads="1"/>
          </p:cNvSpPr>
          <p:nvPr>
            <p:ph type="body" idx="1"/>
          </p:nvPr>
        </p:nvSpPr>
        <p:spPr>
          <a:xfrm>
            <a:off x="457200" y="1412875"/>
            <a:ext cx="8229600" cy="5256213"/>
          </a:xfrm>
        </p:spPr>
        <p:txBody>
          <a:bodyPr/>
          <a:lstStyle/>
          <a:p>
            <a:pPr marL="0" indent="0" eaLnBrk="1" hangingPunct="1">
              <a:lnSpc>
                <a:spcPct val="90000"/>
              </a:lnSpc>
              <a:buClr>
                <a:schemeClr val="tx1"/>
              </a:buClr>
              <a:buFontTx/>
              <a:buNone/>
              <a:defRPr/>
            </a:pPr>
            <a:r>
              <a:rPr lang="en-GB" sz="2000" b="1" dirty="0" smtClean="0"/>
              <a:t>Ministerial Meetings</a:t>
            </a:r>
          </a:p>
          <a:p>
            <a:pPr eaLnBrk="1" hangingPunct="1">
              <a:lnSpc>
                <a:spcPct val="90000"/>
              </a:lnSpc>
              <a:buClr>
                <a:schemeClr val="tx1"/>
              </a:buClr>
              <a:defRPr/>
            </a:pPr>
            <a:r>
              <a:rPr lang="en-GB" sz="1800" dirty="0" smtClean="0"/>
              <a:t>Open to all endorsing Busan outcome document.</a:t>
            </a:r>
          </a:p>
          <a:p>
            <a:pPr eaLnBrk="1" hangingPunct="1">
              <a:lnSpc>
                <a:spcPct val="90000"/>
              </a:lnSpc>
              <a:buClr>
                <a:schemeClr val="tx1"/>
              </a:buClr>
              <a:defRPr/>
            </a:pPr>
            <a:r>
              <a:rPr lang="en-GB" sz="1800" dirty="0" smtClean="0"/>
              <a:t>Core function is to provide political support to country level implementation of Busan commitments.</a:t>
            </a:r>
          </a:p>
          <a:p>
            <a:pPr eaLnBrk="1" hangingPunct="1">
              <a:lnSpc>
                <a:spcPct val="90000"/>
              </a:lnSpc>
              <a:buClr>
                <a:schemeClr val="tx1"/>
              </a:buClr>
              <a:defRPr/>
            </a:pPr>
            <a:endParaRPr lang="en-GB" sz="1800" dirty="0" smtClean="0"/>
          </a:p>
          <a:p>
            <a:pPr marL="0" indent="0" eaLnBrk="1" hangingPunct="1">
              <a:lnSpc>
                <a:spcPct val="90000"/>
              </a:lnSpc>
              <a:buClr>
                <a:schemeClr val="tx1"/>
              </a:buClr>
              <a:buFontTx/>
              <a:buNone/>
              <a:defRPr/>
            </a:pPr>
            <a:r>
              <a:rPr lang="en-GB" sz="2000" b="1" dirty="0" smtClean="0"/>
              <a:t>Steering Committee</a:t>
            </a:r>
          </a:p>
          <a:p>
            <a:pPr eaLnBrk="1" hangingPunct="1">
              <a:lnSpc>
                <a:spcPct val="90000"/>
              </a:lnSpc>
              <a:buClr>
                <a:schemeClr val="tx1"/>
              </a:buClr>
              <a:defRPr/>
            </a:pPr>
            <a:r>
              <a:rPr lang="en-GB" sz="1800" dirty="0" smtClean="0"/>
              <a:t>15 members from the main constituencies, membership is based on representation. COM represents the EU.</a:t>
            </a:r>
          </a:p>
          <a:p>
            <a:pPr eaLnBrk="1" hangingPunct="1">
              <a:lnSpc>
                <a:spcPct val="90000"/>
              </a:lnSpc>
              <a:buClr>
                <a:schemeClr val="tx1"/>
              </a:buClr>
              <a:defRPr/>
            </a:pPr>
            <a:r>
              <a:rPr lang="en-GB" sz="1800" dirty="0" smtClean="0"/>
              <a:t>Main tasks are to </a:t>
            </a:r>
            <a:r>
              <a:rPr lang="en-GB" sz="1800" dirty="0" err="1" smtClean="0"/>
              <a:t>i</a:t>
            </a:r>
            <a:r>
              <a:rPr lang="en-GB" sz="1800" dirty="0" smtClean="0"/>
              <a:t>) prepare high level meetings and ii) direct work of the OECD/UNDP support team.</a:t>
            </a:r>
          </a:p>
          <a:p>
            <a:pPr eaLnBrk="1" hangingPunct="1">
              <a:lnSpc>
                <a:spcPct val="90000"/>
              </a:lnSpc>
              <a:buClr>
                <a:schemeClr val="tx1"/>
              </a:buClr>
              <a:defRPr/>
            </a:pPr>
            <a:r>
              <a:rPr lang="en-GB" sz="1800" dirty="0" smtClean="0"/>
              <a:t>Members of the Steering Committee will ensure links with other forums/processes.</a:t>
            </a:r>
          </a:p>
          <a:p>
            <a:pPr marL="0" indent="0" eaLnBrk="1" hangingPunct="1">
              <a:lnSpc>
                <a:spcPct val="90000"/>
              </a:lnSpc>
              <a:buClr>
                <a:schemeClr val="tx1"/>
              </a:buClr>
              <a:buFontTx/>
              <a:buNone/>
              <a:defRPr/>
            </a:pPr>
            <a:endParaRPr lang="en-GB" sz="1800" dirty="0" smtClean="0"/>
          </a:p>
          <a:p>
            <a:pPr marL="0" indent="0" eaLnBrk="1" hangingPunct="1">
              <a:lnSpc>
                <a:spcPct val="90000"/>
              </a:lnSpc>
              <a:buClr>
                <a:schemeClr val="tx1"/>
              </a:buClr>
              <a:buFontTx/>
              <a:buNone/>
              <a:defRPr/>
            </a:pPr>
            <a:r>
              <a:rPr lang="en-GB" sz="2000" b="1" dirty="0" smtClean="0"/>
              <a:t>Co-Chairs</a:t>
            </a:r>
          </a:p>
          <a:p>
            <a:pPr eaLnBrk="1" hangingPunct="1">
              <a:buClr>
                <a:schemeClr val="tx1"/>
              </a:buClr>
              <a:defRPr/>
            </a:pPr>
            <a:r>
              <a:rPr lang="en-GB" sz="1800" dirty="0" smtClean="0"/>
              <a:t>Three co-chairs: </a:t>
            </a:r>
            <a:r>
              <a:rPr lang="en-GB" sz="1800" dirty="0" err="1" smtClean="0"/>
              <a:t>i</a:t>
            </a:r>
            <a:r>
              <a:rPr lang="en-GB" sz="1800" dirty="0" smtClean="0"/>
              <a:t>) partner country, ii) emerging economy, iii) donor.</a:t>
            </a:r>
          </a:p>
          <a:p>
            <a:pPr eaLnBrk="1" hangingPunct="1">
              <a:buClr>
                <a:schemeClr val="tx1"/>
              </a:buClr>
              <a:defRPr/>
            </a:pPr>
            <a:r>
              <a:rPr lang="en-GB" sz="1800" dirty="0" smtClean="0"/>
              <a:t>Role to provide leadership for the Global Partnership and chair both ministerial and Steering Committee meetings.</a:t>
            </a:r>
          </a:p>
          <a:p>
            <a:pPr marL="0" indent="0" eaLnBrk="1" hangingPunct="1">
              <a:lnSpc>
                <a:spcPct val="90000"/>
              </a:lnSpc>
              <a:buClr>
                <a:schemeClr val="tx1"/>
              </a:buClr>
              <a:buFontTx/>
              <a:buNone/>
              <a:defRPr/>
            </a:pPr>
            <a:endParaRPr lang="en-GB" sz="1800" dirty="0" smtClean="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5"/>
          <p:cNvSpPr>
            <a:spLocks noGrp="1"/>
          </p:cNvSpPr>
          <p:nvPr>
            <p:ph type="sldNum" sz="quarter" idx="12"/>
          </p:nvPr>
        </p:nvSpPr>
        <p:spPr>
          <a:noFill/>
        </p:spPr>
        <p:txBody>
          <a:bodyPr/>
          <a:lstStyle>
            <a:lvl1pPr eaLnBrk="0" hangingPunct="0">
              <a:spcBef>
                <a:spcPct val="20000"/>
              </a:spcBef>
              <a:buClr>
                <a:schemeClr val="bg1"/>
              </a:buClr>
              <a:buChar char="•"/>
              <a:defRPr sz="2400" i="1">
                <a:solidFill>
                  <a:srgbClr val="0F5494"/>
                </a:solidFill>
                <a:latin typeface="Verdana" pitchFamily="34" charset="0"/>
              </a:defRPr>
            </a:lvl1pPr>
            <a:lvl2pPr marL="742950" indent="-285750" eaLnBrk="0" hangingPunct="0">
              <a:spcBef>
                <a:spcPct val="20000"/>
              </a:spcBef>
              <a:buClr>
                <a:srgbClr val="009FBA"/>
              </a:buClr>
              <a:buChar char="•"/>
              <a:defRPr sz="2000" b="1">
                <a:solidFill>
                  <a:srgbClr val="0F5494"/>
                </a:solidFill>
                <a:latin typeface="Verdana" pitchFamily="34" charset="0"/>
              </a:defRPr>
            </a:lvl2pPr>
            <a:lvl3pPr marL="1143000" indent="-228600" eaLnBrk="0" hangingPunct="0">
              <a:spcBef>
                <a:spcPct val="20000"/>
              </a:spcBef>
              <a:defRPr sz="1400">
                <a:solidFill>
                  <a:srgbClr val="0F5494"/>
                </a:solidFill>
                <a:latin typeface="Verdana" pitchFamily="34"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FontTx/>
              <a:buNone/>
            </a:pPr>
            <a:fld id="{C6629CB0-4284-42C6-9121-B4C4DDE97C0B}" type="slidenum">
              <a:rPr lang="en-GB" altLang="en-US" sz="1400" i="0" smtClean="0">
                <a:solidFill>
                  <a:schemeClr val="tx1"/>
                </a:solidFill>
                <a:latin typeface="Arial" charset="0"/>
              </a:rPr>
              <a:pPr eaLnBrk="1" hangingPunct="1">
                <a:spcBef>
                  <a:spcPct val="0"/>
                </a:spcBef>
                <a:buClrTx/>
                <a:buFontTx/>
                <a:buNone/>
              </a:pPr>
              <a:t>14</a:t>
            </a:fld>
            <a:endParaRPr lang="en-GB" altLang="en-US" sz="1400" i="0" smtClean="0">
              <a:solidFill>
                <a:schemeClr val="tx1"/>
              </a:solidFill>
              <a:latin typeface="Arial" charset="0"/>
            </a:endParaRPr>
          </a:p>
        </p:txBody>
      </p:sp>
      <p:sp>
        <p:nvSpPr>
          <p:cNvPr id="23555" name="Rectangle 2"/>
          <p:cNvSpPr>
            <a:spLocks noGrp="1" noChangeArrowheads="1"/>
          </p:cNvSpPr>
          <p:nvPr>
            <p:ph type="title"/>
          </p:nvPr>
        </p:nvSpPr>
        <p:spPr/>
        <p:txBody>
          <a:bodyPr/>
          <a:lstStyle/>
          <a:p>
            <a:pPr marL="0" indent="0" eaLnBrk="1" hangingPunct="1"/>
            <a:r>
              <a:rPr lang="en-GB" altLang="en-US" smtClean="0"/>
              <a:t>Country level implementation </a:t>
            </a:r>
          </a:p>
        </p:txBody>
      </p:sp>
      <p:sp>
        <p:nvSpPr>
          <p:cNvPr id="265219" name="Rectangle 3"/>
          <p:cNvSpPr>
            <a:spLocks noGrp="1" noChangeArrowheads="1"/>
          </p:cNvSpPr>
          <p:nvPr>
            <p:ph type="body" idx="1"/>
          </p:nvPr>
        </p:nvSpPr>
        <p:spPr>
          <a:xfrm>
            <a:off x="468313" y="2276475"/>
            <a:ext cx="8229600" cy="4105275"/>
          </a:xfrm>
        </p:spPr>
        <p:txBody>
          <a:bodyPr/>
          <a:lstStyle/>
          <a:p>
            <a:pPr marL="0" indent="0" eaLnBrk="1" hangingPunct="1">
              <a:lnSpc>
                <a:spcPct val="80000"/>
              </a:lnSpc>
              <a:buClr>
                <a:schemeClr val="tx1"/>
              </a:buClr>
              <a:buFontTx/>
              <a:buNone/>
              <a:defRPr/>
            </a:pPr>
            <a:r>
              <a:rPr lang="en-GB" sz="2000" b="1" dirty="0" smtClean="0"/>
              <a:t>Country level implementation is a priority after Busan</a:t>
            </a:r>
            <a:r>
              <a:rPr lang="en-GB" sz="2000" dirty="0" smtClean="0"/>
              <a:t>. </a:t>
            </a:r>
          </a:p>
          <a:p>
            <a:pPr marL="0" indent="0" eaLnBrk="1" hangingPunct="1">
              <a:lnSpc>
                <a:spcPct val="80000"/>
              </a:lnSpc>
              <a:buClr>
                <a:schemeClr val="tx1"/>
              </a:buClr>
              <a:buFontTx/>
              <a:buNone/>
              <a:defRPr/>
            </a:pPr>
            <a:endParaRPr lang="en-GB" sz="2000" dirty="0" smtClean="0"/>
          </a:p>
          <a:p>
            <a:pPr marL="0" indent="0" eaLnBrk="1" hangingPunct="1">
              <a:lnSpc>
                <a:spcPct val="80000"/>
              </a:lnSpc>
              <a:buClr>
                <a:schemeClr val="tx1"/>
              </a:buClr>
              <a:buFontTx/>
              <a:buNone/>
              <a:defRPr/>
            </a:pPr>
            <a:r>
              <a:rPr lang="en-GB" sz="2000" dirty="0" smtClean="0"/>
              <a:t>Some key entry points </a:t>
            </a:r>
            <a:r>
              <a:rPr lang="en-GB" sz="2000" smtClean="0"/>
              <a:t>for country </a:t>
            </a:r>
            <a:r>
              <a:rPr lang="en-GB" sz="2000" dirty="0" smtClean="0"/>
              <a:t>level action:</a:t>
            </a:r>
          </a:p>
          <a:p>
            <a:pPr marL="180975" indent="-180975" eaLnBrk="1" hangingPunct="1">
              <a:lnSpc>
                <a:spcPct val="80000"/>
              </a:lnSpc>
              <a:buClr>
                <a:schemeClr val="tx1"/>
              </a:buClr>
              <a:buFontTx/>
              <a:buNone/>
              <a:defRPr/>
            </a:pPr>
            <a:endParaRPr lang="en-GB" sz="2000" dirty="0" smtClean="0"/>
          </a:p>
          <a:p>
            <a:pPr marL="180975" indent="-180975" eaLnBrk="1" hangingPunct="1">
              <a:lnSpc>
                <a:spcPct val="80000"/>
              </a:lnSpc>
              <a:buClr>
                <a:schemeClr val="tx1"/>
              </a:buClr>
              <a:defRPr/>
            </a:pPr>
            <a:r>
              <a:rPr lang="en-GB" sz="2000" i="0" dirty="0" smtClean="0"/>
              <a:t>Supporting partner country leadership; capacities of core institutions, ability to track results</a:t>
            </a:r>
          </a:p>
          <a:p>
            <a:pPr marL="180975" indent="-180975" eaLnBrk="1" hangingPunct="1">
              <a:lnSpc>
                <a:spcPct val="80000"/>
              </a:lnSpc>
              <a:buClr>
                <a:schemeClr val="tx1"/>
              </a:buClr>
              <a:defRPr/>
            </a:pPr>
            <a:endParaRPr lang="en-GB" sz="2000" i="0" dirty="0" smtClean="0"/>
          </a:p>
          <a:p>
            <a:pPr marL="180975" indent="-180975" eaLnBrk="1" hangingPunct="1">
              <a:lnSpc>
                <a:spcPct val="80000"/>
              </a:lnSpc>
              <a:buClr>
                <a:schemeClr val="tx1"/>
              </a:buClr>
              <a:defRPr/>
            </a:pPr>
            <a:r>
              <a:rPr lang="en-GB" sz="2000" i="0" dirty="0" smtClean="0"/>
              <a:t>Strengthening and establishing accountability and results frameworks</a:t>
            </a:r>
          </a:p>
          <a:p>
            <a:pPr marL="180975" indent="-180975" eaLnBrk="1" hangingPunct="1">
              <a:lnSpc>
                <a:spcPct val="80000"/>
              </a:lnSpc>
              <a:buClr>
                <a:schemeClr val="tx1"/>
              </a:buClr>
              <a:defRPr/>
            </a:pPr>
            <a:endParaRPr lang="en-GB" sz="2000" i="0" dirty="0" smtClean="0"/>
          </a:p>
          <a:p>
            <a:pPr marL="180975" indent="-180975" eaLnBrk="1" hangingPunct="1">
              <a:lnSpc>
                <a:spcPct val="80000"/>
              </a:lnSpc>
              <a:buClr>
                <a:schemeClr val="tx1"/>
              </a:buClr>
              <a:defRPr/>
            </a:pPr>
            <a:r>
              <a:rPr lang="en-GB" sz="2000" i="0" dirty="0" smtClean="0"/>
              <a:t>Reducing fragmentation, division of labour activities to enhance in-country transparency and predictability (including mapping climate change financing at the country level).</a:t>
            </a:r>
          </a:p>
          <a:p>
            <a:pPr marL="0" indent="0" eaLnBrk="1" hangingPunct="1">
              <a:lnSpc>
                <a:spcPct val="80000"/>
              </a:lnSpc>
              <a:buClr>
                <a:schemeClr val="tx1"/>
              </a:buClr>
              <a:buFontTx/>
              <a:buNone/>
              <a:defRPr/>
            </a:pPr>
            <a:endParaRPr lang="en-GB" sz="2000" i="0" dirty="0" smtClean="0"/>
          </a:p>
          <a:p>
            <a:pPr marL="180975" indent="-180975" eaLnBrk="1" hangingPunct="1">
              <a:lnSpc>
                <a:spcPct val="80000"/>
              </a:lnSpc>
              <a:buClr>
                <a:schemeClr val="tx1"/>
              </a:buClr>
              <a:defRPr/>
            </a:pPr>
            <a:endParaRPr lang="en-GB" sz="1800" dirty="0" smtClean="0"/>
          </a:p>
          <a:p>
            <a:pPr marL="180975" indent="-180975" eaLnBrk="1" hangingPunct="1">
              <a:lnSpc>
                <a:spcPct val="80000"/>
              </a:lnSpc>
              <a:buClr>
                <a:schemeClr val="tx1"/>
              </a:buClr>
              <a:defRPr/>
            </a:pPr>
            <a:endParaRPr lang="en-GB" sz="1800" dirty="0" smtClean="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5"/>
          <p:cNvSpPr>
            <a:spLocks noGrp="1"/>
          </p:cNvSpPr>
          <p:nvPr>
            <p:ph type="sldNum" sz="quarter" idx="12"/>
          </p:nvPr>
        </p:nvSpPr>
        <p:spPr>
          <a:noFill/>
        </p:spPr>
        <p:txBody>
          <a:bodyPr/>
          <a:lstStyle>
            <a:lvl1pPr eaLnBrk="0" hangingPunct="0">
              <a:spcBef>
                <a:spcPct val="20000"/>
              </a:spcBef>
              <a:buClr>
                <a:schemeClr val="bg1"/>
              </a:buClr>
              <a:buChar char="•"/>
              <a:defRPr sz="2400" i="1">
                <a:solidFill>
                  <a:srgbClr val="0F5494"/>
                </a:solidFill>
                <a:latin typeface="Verdana" pitchFamily="34" charset="0"/>
              </a:defRPr>
            </a:lvl1pPr>
            <a:lvl2pPr marL="742950" indent="-285750" eaLnBrk="0" hangingPunct="0">
              <a:spcBef>
                <a:spcPct val="20000"/>
              </a:spcBef>
              <a:buClr>
                <a:srgbClr val="009FBA"/>
              </a:buClr>
              <a:buChar char="•"/>
              <a:defRPr sz="2000" b="1">
                <a:solidFill>
                  <a:srgbClr val="0F5494"/>
                </a:solidFill>
                <a:latin typeface="Verdana" pitchFamily="34" charset="0"/>
              </a:defRPr>
            </a:lvl2pPr>
            <a:lvl3pPr marL="1143000" indent="-228600" eaLnBrk="0" hangingPunct="0">
              <a:spcBef>
                <a:spcPct val="20000"/>
              </a:spcBef>
              <a:defRPr sz="1400">
                <a:solidFill>
                  <a:srgbClr val="0F5494"/>
                </a:solidFill>
                <a:latin typeface="Verdana" pitchFamily="34"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FontTx/>
              <a:buNone/>
            </a:pPr>
            <a:fld id="{5A67539C-8E21-4BCB-AEF2-4E45164A558D}" type="slidenum">
              <a:rPr lang="en-GB" altLang="en-US" sz="1400" i="0" smtClean="0">
                <a:solidFill>
                  <a:schemeClr val="tx1"/>
                </a:solidFill>
                <a:latin typeface="Arial" charset="0"/>
              </a:rPr>
              <a:pPr eaLnBrk="1" hangingPunct="1">
                <a:spcBef>
                  <a:spcPct val="0"/>
                </a:spcBef>
                <a:buClrTx/>
                <a:buFontTx/>
                <a:buNone/>
              </a:pPr>
              <a:t>15</a:t>
            </a:fld>
            <a:endParaRPr lang="en-GB" altLang="en-US" sz="1400" i="0" smtClean="0">
              <a:solidFill>
                <a:schemeClr val="tx1"/>
              </a:solidFill>
              <a:latin typeface="Arial" charset="0"/>
            </a:endParaRPr>
          </a:p>
        </p:txBody>
      </p:sp>
      <p:sp>
        <p:nvSpPr>
          <p:cNvPr id="21507" name="Rectangle 2"/>
          <p:cNvSpPr>
            <a:spLocks noGrp="1" noChangeArrowheads="1"/>
          </p:cNvSpPr>
          <p:nvPr>
            <p:ph type="title"/>
          </p:nvPr>
        </p:nvSpPr>
        <p:spPr/>
        <p:txBody>
          <a:bodyPr/>
          <a:lstStyle/>
          <a:p>
            <a:pPr marL="0" indent="0" eaLnBrk="1" hangingPunct="1"/>
            <a:r>
              <a:rPr lang="en-GB" altLang="en-US" sz="2800" smtClean="0"/>
              <a:t>Monitoring framework after Busan</a:t>
            </a:r>
          </a:p>
        </p:txBody>
      </p:sp>
      <p:sp>
        <p:nvSpPr>
          <p:cNvPr id="262147" name="Rectangle 3"/>
          <p:cNvSpPr>
            <a:spLocks noGrp="1" noChangeArrowheads="1"/>
          </p:cNvSpPr>
          <p:nvPr>
            <p:ph type="body" idx="1"/>
          </p:nvPr>
        </p:nvSpPr>
        <p:spPr>
          <a:xfrm>
            <a:off x="395288" y="2060575"/>
            <a:ext cx="8229600" cy="4392613"/>
          </a:xfrm>
        </p:spPr>
        <p:txBody>
          <a:bodyPr/>
          <a:lstStyle/>
          <a:p>
            <a:pPr eaLnBrk="1" hangingPunct="1">
              <a:buClr>
                <a:schemeClr val="tx1"/>
              </a:buClr>
              <a:defRPr/>
            </a:pPr>
            <a:r>
              <a:rPr lang="en-GB" sz="2000" b="1" dirty="0" smtClean="0"/>
              <a:t>Busan outcome document</a:t>
            </a:r>
          </a:p>
          <a:p>
            <a:pPr marL="457200" lvl="1" indent="0" eaLnBrk="1" hangingPunct="1">
              <a:buClr>
                <a:schemeClr val="tx1"/>
              </a:buClr>
              <a:buFontTx/>
              <a:buNone/>
              <a:defRPr/>
            </a:pPr>
            <a:r>
              <a:rPr lang="en-GB" sz="1800" i="1" dirty="0" smtClean="0"/>
              <a:t>Country level monitoring: </a:t>
            </a:r>
            <a:r>
              <a:rPr lang="en-GB" sz="1800" b="0" i="1" dirty="0" smtClean="0"/>
              <a:t>Accountability frameworks with indicators responding to specific country needs</a:t>
            </a:r>
          </a:p>
          <a:p>
            <a:pPr marL="457200" lvl="1" indent="0" eaLnBrk="1" hangingPunct="1">
              <a:buClr>
                <a:schemeClr val="tx1"/>
              </a:buClr>
              <a:buFontTx/>
              <a:buNone/>
              <a:defRPr/>
            </a:pPr>
            <a:endParaRPr lang="en-GB" sz="1800" b="0" i="1" dirty="0" smtClean="0"/>
          </a:p>
          <a:p>
            <a:pPr marL="457200" lvl="1" indent="0" eaLnBrk="1" hangingPunct="1">
              <a:buClr>
                <a:schemeClr val="tx1"/>
              </a:buClr>
              <a:buFontTx/>
              <a:buNone/>
              <a:defRPr/>
            </a:pPr>
            <a:r>
              <a:rPr lang="en-GB" sz="1800" i="1" dirty="0" smtClean="0"/>
              <a:t>Global level monitoring: </a:t>
            </a:r>
            <a:r>
              <a:rPr lang="en-GB" sz="1800" b="0" i="1" dirty="0" smtClean="0"/>
              <a:t>Selective and relevant indicators and targets to monitor progress; arrangements will be reviewed in the context of post-MDG framework</a:t>
            </a:r>
          </a:p>
          <a:p>
            <a:pPr lvl="1" eaLnBrk="1" hangingPunct="1">
              <a:buClr>
                <a:schemeClr val="tx1"/>
              </a:buClr>
              <a:buFont typeface="Wingdings" pitchFamily="2" charset="2"/>
              <a:buNone/>
              <a:defRPr/>
            </a:pPr>
            <a:r>
              <a:rPr lang="en-GB" dirty="0" smtClean="0"/>
              <a:t> </a:t>
            </a:r>
          </a:p>
          <a:p>
            <a:pPr eaLnBrk="1" hangingPunct="1">
              <a:buClr>
                <a:schemeClr val="tx1"/>
              </a:buClr>
              <a:buFont typeface="Wingdings" pitchFamily="2" charset="2"/>
              <a:buChar char="Ø"/>
              <a:defRPr/>
            </a:pPr>
            <a:r>
              <a:rPr lang="en-GB" sz="1800" b="1" dirty="0" smtClean="0"/>
              <a:t>No more globally administered monitoring process like in Paris monitoring</a:t>
            </a:r>
            <a:r>
              <a:rPr lang="en-GB" sz="1800" dirty="0" smtClean="0"/>
              <a:t>. </a:t>
            </a:r>
          </a:p>
          <a:p>
            <a:pPr eaLnBrk="1" hangingPunct="1">
              <a:buClr>
                <a:schemeClr val="tx1"/>
              </a:buClr>
              <a:buFont typeface="Wingdings" pitchFamily="2" charset="2"/>
              <a:buChar char="Ø"/>
              <a:defRPr/>
            </a:pPr>
            <a:r>
              <a:rPr lang="en-GB" sz="1800" b="1" dirty="0" smtClean="0"/>
              <a:t>Data collection: </a:t>
            </a:r>
            <a:r>
              <a:rPr lang="en-GB" sz="1800" dirty="0" smtClean="0"/>
              <a:t>Globally agreed indicators are integrated into country level accountability frameworks which provide data for global level in connection to ministerial meetings. Some data (for example untied aid) is collected from existing global data sources.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en-US"/>
          </a:p>
        </p:txBody>
      </p:sp>
      <p:sp>
        <p:nvSpPr>
          <p:cNvPr id="3" name="Espace réservé du contenu 2"/>
          <p:cNvSpPr>
            <a:spLocks noGrp="1"/>
          </p:cNvSpPr>
          <p:nvPr>
            <p:ph idx="1"/>
          </p:nvPr>
        </p:nvSpPr>
        <p:spPr/>
        <p:txBody>
          <a:bodyPr/>
          <a:lstStyle/>
          <a:p>
            <a:endParaRPr lang="en-US"/>
          </a:p>
        </p:txBody>
      </p:sp>
      <p:sp>
        <p:nvSpPr>
          <p:cNvPr id="4" name="Espace réservé du numéro de diapositive 3"/>
          <p:cNvSpPr>
            <a:spLocks noGrp="1"/>
          </p:cNvSpPr>
          <p:nvPr>
            <p:ph type="sldNum" sz="quarter" idx="12"/>
          </p:nvPr>
        </p:nvSpPr>
        <p:spPr/>
        <p:txBody>
          <a:bodyPr/>
          <a:lstStyle/>
          <a:p>
            <a:pPr>
              <a:defRPr/>
            </a:pPr>
            <a:fld id="{037CFE8C-BEB6-4D1D-A3A0-009BD0732FAB}" type="slidenum">
              <a:rPr lang="en-GB" smtClean="0"/>
              <a:pPr>
                <a:defRPr/>
              </a:pPr>
              <a:t>16</a:t>
            </a:fld>
            <a:endParaRPr lang="en-GB"/>
          </a:p>
        </p:txBody>
      </p:sp>
      <p:pic>
        <p:nvPicPr>
          <p:cNvPr id="225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7424" y="1484784"/>
            <a:ext cx="8321040" cy="46782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787991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288" y="1339850"/>
            <a:ext cx="8748712" cy="936625"/>
          </a:xfrm>
        </p:spPr>
        <p:txBody>
          <a:bodyPr/>
          <a:lstStyle/>
          <a:p>
            <a:r>
              <a:rPr lang="en-GB" altLang="en-US" sz="2800" dirty="0"/>
              <a:t>Busan </a:t>
            </a:r>
            <a:r>
              <a:rPr lang="en-GB" altLang="en-US" sz="2800" dirty="0" smtClean="0"/>
              <a:t>indicators, targets &amp; monitoring:</a:t>
            </a:r>
            <a:r>
              <a:rPr lang="en-GB" altLang="en-US" sz="3200" dirty="0" smtClean="0"/>
              <a:t/>
            </a:r>
            <a:br>
              <a:rPr lang="en-GB" altLang="en-US" sz="3200" dirty="0" smtClean="0"/>
            </a:br>
            <a:r>
              <a:rPr lang="en-GB" altLang="en-US" sz="2400" dirty="0"/>
              <a:t>O</a:t>
            </a:r>
            <a:r>
              <a:rPr lang="en-GB" altLang="en-US" sz="2400" dirty="0" smtClean="0"/>
              <a:t>wnership and Results</a:t>
            </a:r>
            <a:endParaRPr lang="en-US" sz="2800" dirty="0"/>
          </a:p>
        </p:txBody>
      </p:sp>
      <p:sp>
        <p:nvSpPr>
          <p:cNvPr id="3" name="Espace réservé du contenu 2"/>
          <p:cNvSpPr>
            <a:spLocks noGrp="1"/>
          </p:cNvSpPr>
          <p:nvPr>
            <p:ph idx="1"/>
          </p:nvPr>
        </p:nvSpPr>
        <p:spPr/>
        <p:txBody>
          <a:bodyPr/>
          <a:lstStyle/>
          <a:p>
            <a:endParaRPr lang="en-US"/>
          </a:p>
        </p:txBody>
      </p:sp>
      <p:sp>
        <p:nvSpPr>
          <p:cNvPr id="4" name="Espace réservé du numéro de diapositive 3"/>
          <p:cNvSpPr>
            <a:spLocks noGrp="1"/>
          </p:cNvSpPr>
          <p:nvPr>
            <p:ph type="sldNum" sz="quarter" idx="12"/>
          </p:nvPr>
        </p:nvSpPr>
        <p:spPr/>
        <p:txBody>
          <a:bodyPr/>
          <a:lstStyle/>
          <a:p>
            <a:pPr>
              <a:defRPr/>
            </a:pPr>
            <a:fld id="{037CFE8C-BEB6-4D1D-A3A0-009BD0732FAB}" type="slidenum">
              <a:rPr lang="en-GB" smtClean="0"/>
              <a:pPr>
                <a:defRPr/>
              </a:pPr>
              <a:t>17</a:t>
            </a:fld>
            <a:endParaRPr lang="en-GB"/>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2276872"/>
            <a:ext cx="7315521" cy="45811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973675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288" y="1339850"/>
            <a:ext cx="8748712" cy="936625"/>
          </a:xfrm>
        </p:spPr>
        <p:txBody>
          <a:bodyPr/>
          <a:lstStyle/>
          <a:p>
            <a:r>
              <a:rPr lang="en-GB" altLang="en-US" sz="2800" dirty="0"/>
              <a:t>Busan </a:t>
            </a:r>
            <a:r>
              <a:rPr lang="en-GB" altLang="en-US" sz="2800" dirty="0" smtClean="0"/>
              <a:t>indicators, targets &amp; monitoring:</a:t>
            </a:r>
            <a:br>
              <a:rPr lang="en-GB" altLang="en-US" sz="2800" dirty="0" smtClean="0"/>
            </a:br>
            <a:r>
              <a:rPr lang="en-GB" altLang="en-US" sz="2400" dirty="0" smtClean="0"/>
              <a:t>Inclusive development partnerships</a:t>
            </a:r>
            <a:endParaRPr lang="en-US" sz="2800" dirty="0"/>
          </a:p>
        </p:txBody>
      </p:sp>
      <p:sp>
        <p:nvSpPr>
          <p:cNvPr id="3" name="Espace réservé du contenu 2"/>
          <p:cNvSpPr>
            <a:spLocks noGrp="1"/>
          </p:cNvSpPr>
          <p:nvPr>
            <p:ph idx="1"/>
          </p:nvPr>
        </p:nvSpPr>
        <p:spPr/>
        <p:txBody>
          <a:bodyPr/>
          <a:lstStyle/>
          <a:p>
            <a:endParaRPr lang="en-US"/>
          </a:p>
        </p:txBody>
      </p:sp>
      <p:sp>
        <p:nvSpPr>
          <p:cNvPr id="4" name="Espace réservé du numéro de diapositive 3"/>
          <p:cNvSpPr>
            <a:spLocks noGrp="1"/>
          </p:cNvSpPr>
          <p:nvPr>
            <p:ph type="sldNum" sz="quarter" idx="12"/>
          </p:nvPr>
        </p:nvSpPr>
        <p:spPr/>
        <p:txBody>
          <a:bodyPr/>
          <a:lstStyle/>
          <a:p>
            <a:pPr>
              <a:defRPr/>
            </a:pPr>
            <a:fld id="{037CFE8C-BEB6-4D1D-A3A0-009BD0732FAB}" type="slidenum">
              <a:rPr lang="en-GB" smtClean="0"/>
              <a:pPr>
                <a:defRPr/>
              </a:pPr>
              <a:t>18</a:t>
            </a:fld>
            <a:endParaRPr lang="en-GB"/>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2517998"/>
            <a:ext cx="7920880" cy="36405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0355623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288" y="980728"/>
            <a:ext cx="8748712" cy="936625"/>
          </a:xfrm>
        </p:spPr>
        <p:txBody>
          <a:bodyPr/>
          <a:lstStyle/>
          <a:p>
            <a:r>
              <a:rPr lang="en-GB" altLang="en-US" sz="2800" dirty="0"/>
              <a:t>Busan </a:t>
            </a:r>
            <a:r>
              <a:rPr lang="en-GB" altLang="en-US" sz="2800" dirty="0" smtClean="0"/>
              <a:t>indicators, targets &amp; monitoring:</a:t>
            </a:r>
            <a:br>
              <a:rPr lang="en-GB" altLang="en-US" sz="2800" dirty="0" smtClean="0"/>
            </a:br>
            <a:r>
              <a:rPr lang="en-GB" altLang="en-US" sz="2400" dirty="0" smtClean="0"/>
              <a:t>Transparency and accountability</a:t>
            </a:r>
            <a:endParaRPr lang="en-US" sz="2800" dirty="0"/>
          </a:p>
        </p:txBody>
      </p:sp>
      <p:sp>
        <p:nvSpPr>
          <p:cNvPr id="3" name="Espace réservé du contenu 2"/>
          <p:cNvSpPr>
            <a:spLocks noGrp="1"/>
          </p:cNvSpPr>
          <p:nvPr>
            <p:ph idx="1"/>
          </p:nvPr>
        </p:nvSpPr>
        <p:spPr/>
        <p:txBody>
          <a:bodyPr/>
          <a:lstStyle/>
          <a:p>
            <a:endParaRPr lang="en-US"/>
          </a:p>
        </p:txBody>
      </p:sp>
      <p:sp>
        <p:nvSpPr>
          <p:cNvPr id="4" name="Espace réservé du numéro de diapositive 3"/>
          <p:cNvSpPr>
            <a:spLocks noGrp="1"/>
          </p:cNvSpPr>
          <p:nvPr>
            <p:ph type="sldNum" sz="quarter" idx="12"/>
          </p:nvPr>
        </p:nvSpPr>
        <p:spPr/>
        <p:txBody>
          <a:bodyPr/>
          <a:lstStyle/>
          <a:p>
            <a:pPr>
              <a:defRPr/>
            </a:pPr>
            <a:fld id="{037CFE8C-BEB6-4D1D-A3A0-009BD0732FAB}" type="slidenum">
              <a:rPr lang="en-GB" smtClean="0"/>
              <a:pPr>
                <a:defRPr/>
              </a:pPr>
              <a:t>19</a:t>
            </a:fld>
            <a:endParaRPr lang="en-GB"/>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827609"/>
            <a:ext cx="6838950" cy="5057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035562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marL="0" indent="0" eaLnBrk="1" hangingPunct="1"/>
            <a:r>
              <a:rPr lang="en-GB" altLang="en-US" smtClean="0"/>
              <a:t>Paris Declaration of 2005</a:t>
            </a:r>
          </a:p>
        </p:txBody>
      </p:sp>
      <p:sp>
        <p:nvSpPr>
          <p:cNvPr id="4099" name="Content Placeholder 2"/>
          <p:cNvSpPr>
            <a:spLocks noGrp="1"/>
          </p:cNvSpPr>
          <p:nvPr>
            <p:ph idx="1"/>
          </p:nvPr>
        </p:nvSpPr>
        <p:spPr>
          <a:xfrm>
            <a:off x="457200" y="2205038"/>
            <a:ext cx="8229600" cy="3816350"/>
          </a:xfrm>
        </p:spPr>
        <p:txBody>
          <a:bodyPr/>
          <a:lstStyle/>
          <a:p>
            <a:pPr marL="361950" indent="-361950" eaLnBrk="1" hangingPunct="1">
              <a:buClrTx/>
            </a:pPr>
            <a:r>
              <a:rPr lang="en-GB" altLang="en-US" smtClean="0"/>
              <a:t>Provides foundation for aid effectiveness agenda.</a:t>
            </a:r>
          </a:p>
          <a:p>
            <a:pPr marL="361950" indent="-361950" eaLnBrk="1" hangingPunct="1">
              <a:buClrTx/>
            </a:pPr>
            <a:r>
              <a:rPr lang="en-GB" altLang="en-US" smtClean="0"/>
              <a:t>Introduces aid effectiveness principles which remain valid after Busan.</a:t>
            </a:r>
          </a:p>
          <a:p>
            <a:pPr marL="361950" indent="-361950" eaLnBrk="1" hangingPunct="1">
              <a:buClrTx/>
            </a:pPr>
            <a:r>
              <a:rPr lang="en-GB" altLang="en-US" smtClean="0"/>
              <a:t>Agrees on commitments how to change aid management and delivery practises. </a:t>
            </a:r>
          </a:p>
          <a:p>
            <a:pPr marL="361950" indent="-361950" eaLnBrk="1" hangingPunct="1">
              <a:buClrTx/>
            </a:pPr>
            <a:r>
              <a:rPr lang="en-GB" altLang="en-US" smtClean="0"/>
              <a:t>Defines a global monitoring framework with 12 indicators and their targets with 2010 deadline.</a:t>
            </a:r>
          </a:p>
          <a:p>
            <a:pPr marL="361950" indent="-361950" eaLnBrk="1" hangingPunct="1">
              <a:buClrTx/>
            </a:pPr>
            <a:r>
              <a:rPr lang="en-GB" altLang="en-US" smtClean="0"/>
              <a:t>Focuses on partner country – donor partnership.</a:t>
            </a:r>
          </a:p>
        </p:txBody>
      </p:sp>
      <p:sp>
        <p:nvSpPr>
          <p:cNvPr id="4100" name="Slide Number Placeholder 3"/>
          <p:cNvSpPr>
            <a:spLocks noGrp="1"/>
          </p:cNvSpPr>
          <p:nvPr>
            <p:ph type="sldNum" sz="quarter" idx="12"/>
          </p:nvPr>
        </p:nvSpPr>
        <p:spPr>
          <a:noFill/>
        </p:spPr>
        <p:txBody>
          <a:bodyPr/>
          <a:lstStyle>
            <a:lvl1pPr eaLnBrk="0" hangingPunct="0">
              <a:spcBef>
                <a:spcPct val="20000"/>
              </a:spcBef>
              <a:buClr>
                <a:schemeClr val="bg1"/>
              </a:buClr>
              <a:buChar char="•"/>
              <a:defRPr sz="2400" i="1">
                <a:solidFill>
                  <a:srgbClr val="0F5494"/>
                </a:solidFill>
                <a:latin typeface="Verdana" pitchFamily="34" charset="0"/>
              </a:defRPr>
            </a:lvl1pPr>
            <a:lvl2pPr marL="742950" indent="-285750" eaLnBrk="0" hangingPunct="0">
              <a:spcBef>
                <a:spcPct val="20000"/>
              </a:spcBef>
              <a:buClr>
                <a:srgbClr val="009FBA"/>
              </a:buClr>
              <a:buChar char="•"/>
              <a:defRPr sz="2000" b="1">
                <a:solidFill>
                  <a:srgbClr val="0F5494"/>
                </a:solidFill>
                <a:latin typeface="Verdana" pitchFamily="34" charset="0"/>
              </a:defRPr>
            </a:lvl2pPr>
            <a:lvl3pPr marL="1143000" indent="-228600" eaLnBrk="0" hangingPunct="0">
              <a:spcBef>
                <a:spcPct val="20000"/>
              </a:spcBef>
              <a:defRPr sz="1400">
                <a:solidFill>
                  <a:srgbClr val="0F5494"/>
                </a:solidFill>
                <a:latin typeface="Verdana" pitchFamily="34"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FontTx/>
              <a:buNone/>
            </a:pPr>
            <a:fld id="{581C9A86-86D6-4B6D-938E-054519F780FA}" type="slidenum">
              <a:rPr lang="en-GB" altLang="en-US" sz="1400" i="0" smtClean="0">
                <a:solidFill>
                  <a:schemeClr val="tx1"/>
                </a:solidFill>
                <a:latin typeface="Arial" charset="0"/>
              </a:rPr>
              <a:pPr eaLnBrk="1" hangingPunct="1">
                <a:spcBef>
                  <a:spcPct val="0"/>
                </a:spcBef>
                <a:buClrTx/>
                <a:buFontTx/>
                <a:buNone/>
              </a:pPr>
              <a:t>2</a:t>
            </a:fld>
            <a:endParaRPr lang="en-GB" altLang="en-US" sz="1400" i="0" smtClean="0">
              <a:solidFill>
                <a:schemeClr val="tx1"/>
              </a:solidFill>
              <a:latin typeface="Arial"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sz="2800" dirty="0"/>
              <a:t>M</a:t>
            </a:r>
            <a:r>
              <a:rPr lang="fr-BE" sz="2800" dirty="0" smtClean="0"/>
              <a:t>exico High </a:t>
            </a:r>
            <a:r>
              <a:rPr lang="fr-BE" sz="2800" dirty="0" err="1" smtClean="0"/>
              <a:t>Level</a:t>
            </a:r>
            <a:r>
              <a:rPr lang="fr-BE" sz="2800" dirty="0" smtClean="0"/>
              <a:t> Meeting in April 2014</a:t>
            </a:r>
            <a:endParaRPr lang="en-US" sz="2800" dirty="0"/>
          </a:p>
        </p:txBody>
      </p:sp>
      <p:sp>
        <p:nvSpPr>
          <p:cNvPr id="3" name="Espace réservé du contenu 2"/>
          <p:cNvSpPr>
            <a:spLocks noGrp="1"/>
          </p:cNvSpPr>
          <p:nvPr>
            <p:ph idx="1"/>
          </p:nvPr>
        </p:nvSpPr>
        <p:spPr/>
        <p:txBody>
          <a:bodyPr/>
          <a:lstStyle/>
          <a:p>
            <a:pPr marL="0" indent="0">
              <a:buClr>
                <a:schemeClr val="accent2"/>
              </a:buClr>
              <a:buNone/>
            </a:pPr>
            <a:r>
              <a:rPr lang="fr-BE" dirty="0" smtClean="0"/>
              <a:t>5 </a:t>
            </a:r>
            <a:r>
              <a:rPr lang="fr-BE" dirty="0" err="1" smtClean="0"/>
              <a:t>Topical</a:t>
            </a:r>
            <a:r>
              <a:rPr lang="fr-BE" dirty="0" smtClean="0"/>
              <a:t> </a:t>
            </a:r>
            <a:r>
              <a:rPr lang="fr-BE" dirty="0" err="1" smtClean="0"/>
              <a:t>plenary</a:t>
            </a:r>
            <a:r>
              <a:rPr lang="fr-BE" dirty="0" smtClean="0"/>
              <a:t> sessions (&amp; 37 focus sessions):</a:t>
            </a:r>
          </a:p>
          <a:p>
            <a:pPr>
              <a:buClr>
                <a:schemeClr val="accent2"/>
              </a:buClr>
            </a:pPr>
            <a:endParaRPr lang="fr-BE" dirty="0" smtClean="0"/>
          </a:p>
          <a:p>
            <a:pPr>
              <a:buClr>
                <a:schemeClr val="accent2"/>
              </a:buClr>
            </a:pPr>
            <a:r>
              <a:rPr lang="fr-BE" dirty="0" smtClean="0"/>
              <a:t>Progress </a:t>
            </a:r>
            <a:r>
              <a:rPr lang="fr-BE" dirty="0" smtClean="0"/>
              <a:t>in Busan </a:t>
            </a:r>
            <a:r>
              <a:rPr lang="fr-BE" dirty="0" err="1" smtClean="0"/>
              <a:t>implementation</a:t>
            </a:r>
            <a:endParaRPr lang="fr-BE" dirty="0" smtClean="0"/>
          </a:p>
          <a:p>
            <a:pPr>
              <a:buClr>
                <a:schemeClr val="accent2"/>
              </a:buClr>
            </a:pPr>
            <a:r>
              <a:rPr lang="fr-BE" dirty="0" err="1" smtClean="0"/>
              <a:t>Domestic</a:t>
            </a:r>
            <a:r>
              <a:rPr lang="fr-BE" dirty="0" smtClean="0"/>
              <a:t> </a:t>
            </a:r>
            <a:r>
              <a:rPr lang="fr-BE" dirty="0" err="1" smtClean="0"/>
              <a:t>resource</a:t>
            </a:r>
            <a:r>
              <a:rPr lang="fr-BE" dirty="0" smtClean="0"/>
              <a:t> mobilisation</a:t>
            </a:r>
          </a:p>
          <a:p>
            <a:pPr>
              <a:buClr>
                <a:schemeClr val="accent2"/>
              </a:buClr>
            </a:pPr>
            <a:r>
              <a:rPr lang="fr-BE" dirty="0" smtClean="0"/>
              <a:t>Middle </a:t>
            </a:r>
            <a:r>
              <a:rPr lang="fr-BE" dirty="0" err="1" smtClean="0"/>
              <a:t>income</a:t>
            </a:r>
            <a:r>
              <a:rPr lang="fr-BE" dirty="0" smtClean="0"/>
              <a:t> countries</a:t>
            </a:r>
          </a:p>
          <a:p>
            <a:pPr>
              <a:buClr>
                <a:schemeClr val="accent2"/>
              </a:buClr>
            </a:pPr>
            <a:r>
              <a:rPr lang="fr-BE" dirty="0" smtClean="0"/>
              <a:t>South-South </a:t>
            </a:r>
            <a:r>
              <a:rPr lang="fr-BE" dirty="0" err="1" smtClean="0"/>
              <a:t>cooperation</a:t>
            </a:r>
            <a:r>
              <a:rPr lang="fr-BE" dirty="0" smtClean="0"/>
              <a:t> and </a:t>
            </a:r>
            <a:r>
              <a:rPr lang="fr-BE" dirty="0" err="1" smtClean="0"/>
              <a:t>knowledge</a:t>
            </a:r>
            <a:r>
              <a:rPr lang="fr-BE" dirty="0" smtClean="0"/>
              <a:t> </a:t>
            </a:r>
            <a:r>
              <a:rPr lang="fr-BE" dirty="0" smtClean="0"/>
              <a:t>sharing</a:t>
            </a:r>
          </a:p>
          <a:p>
            <a:pPr>
              <a:buClr>
                <a:schemeClr val="accent2"/>
              </a:buClr>
            </a:pPr>
            <a:r>
              <a:rPr lang="fr-BE" dirty="0" err="1" smtClean="0"/>
              <a:t>Private</a:t>
            </a:r>
            <a:r>
              <a:rPr lang="fr-BE" dirty="0" smtClean="0"/>
              <a:t> </a:t>
            </a:r>
            <a:r>
              <a:rPr lang="fr-BE" dirty="0" err="1" smtClean="0"/>
              <a:t>sector</a:t>
            </a:r>
            <a:endParaRPr lang="fr-BE" dirty="0" smtClean="0"/>
          </a:p>
          <a:p>
            <a:pPr marL="0" indent="0">
              <a:buClr>
                <a:schemeClr val="accent2"/>
              </a:buClr>
              <a:buNone/>
            </a:pPr>
            <a:endParaRPr lang="fr-BE" dirty="0"/>
          </a:p>
        </p:txBody>
      </p:sp>
      <p:sp>
        <p:nvSpPr>
          <p:cNvPr id="4" name="Espace réservé du numéro de diapositive 3"/>
          <p:cNvSpPr>
            <a:spLocks noGrp="1"/>
          </p:cNvSpPr>
          <p:nvPr>
            <p:ph type="sldNum" sz="quarter" idx="12"/>
          </p:nvPr>
        </p:nvSpPr>
        <p:spPr/>
        <p:txBody>
          <a:bodyPr/>
          <a:lstStyle/>
          <a:p>
            <a:pPr>
              <a:defRPr/>
            </a:pPr>
            <a:fld id="{037CFE8C-BEB6-4D1D-A3A0-009BD0732FAB}" type="slidenum">
              <a:rPr lang="en-GB" smtClean="0"/>
              <a:pPr>
                <a:defRPr/>
              </a:pPr>
              <a:t>20</a:t>
            </a:fld>
            <a:endParaRPr lang="en-GB" dirty="0"/>
          </a:p>
        </p:txBody>
      </p:sp>
    </p:spTree>
    <p:extLst>
      <p:ext uri="{BB962C8B-B14F-4D97-AF65-F5344CB8AC3E}">
        <p14:creationId xmlns:p14="http://schemas.microsoft.com/office/powerpoint/2010/main" val="19606638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sz="2800" dirty="0"/>
              <a:t>M</a:t>
            </a:r>
            <a:r>
              <a:rPr lang="fr-BE" sz="2800" dirty="0" smtClean="0"/>
              <a:t>exico High </a:t>
            </a:r>
            <a:r>
              <a:rPr lang="fr-BE" sz="2800" dirty="0" err="1" smtClean="0"/>
              <a:t>Level</a:t>
            </a:r>
            <a:r>
              <a:rPr lang="fr-BE" sz="2800" dirty="0" smtClean="0"/>
              <a:t> Meeting in April 2014</a:t>
            </a:r>
            <a:endParaRPr lang="en-US" sz="2800" dirty="0"/>
          </a:p>
        </p:txBody>
      </p:sp>
      <p:sp>
        <p:nvSpPr>
          <p:cNvPr id="3" name="Espace réservé du contenu 2"/>
          <p:cNvSpPr>
            <a:spLocks noGrp="1"/>
          </p:cNvSpPr>
          <p:nvPr>
            <p:ph idx="1"/>
          </p:nvPr>
        </p:nvSpPr>
        <p:spPr/>
        <p:txBody>
          <a:bodyPr/>
          <a:lstStyle/>
          <a:p>
            <a:pPr marL="0" indent="0">
              <a:buClr>
                <a:schemeClr val="accent2"/>
              </a:buClr>
              <a:buNone/>
            </a:pPr>
            <a:r>
              <a:rPr lang="fr-BE" dirty="0" smtClean="0"/>
              <a:t>EU </a:t>
            </a:r>
            <a:r>
              <a:rPr lang="fr-BE" dirty="0" err="1" smtClean="0"/>
              <a:t>deliverables</a:t>
            </a:r>
            <a:r>
              <a:rPr lang="fr-BE" dirty="0" smtClean="0"/>
              <a:t>:</a:t>
            </a:r>
          </a:p>
          <a:p>
            <a:pPr>
              <a:buClr>
                <a:schemeClr val="accent2"/>
              </a:buClr>
            </a:pPr>
            <a:endParaRPr lang="fr-BE" dirty="0" smtClean="0"/>
          </a:p>
          <a:p>
            <a:pPr>
              <a:buClr>
                <a:schemeClr val="accent2"/>
              </a:buClr>
            </a:pPr>
            <a:r>
              <a:rPr lang="fr-BE" dirty="0" smtClean="0"/>
              <a:t>« The Busan </a:t>
            </a:r>
            <a:r>
              <a:rPr lang="fr-BE" dirty="0" err="1" smtClean="0"/>
              <a:t>Commitment</a:t>
            </a:r>
            <a:r>
              <a:rPr lang="fr-BE" dirty="0" smtClean="0"/>
              <a:t>: An </a:t>
            </a:r>
            <a:r>
              <a:rPr lang="fr-BE" dirty="0" err="1" smtClean="0"/>
              <a:t>Analysis</a:t>
            </a:r>
            <a:r>
              <a:rPr lang="fr-BE" dirty="0" smtClean="0"/>
              <a:t> of EU Progress and Performance »</a:t>
            </a:r>
          </a:p>
          <a:p>
            <a:pPr>
              <a:buClr>
                <a:schemeClr val="accent2"/>
              </a:buClr>
            </a:pPr>
            <a:r>
              <a:rPr lang="fr-BE" dirty="0" smtClean="0"/>
              <a:t>EU </a:t>
            </a:r>
            <a:r>
              <a:rPr lang="fr-BE" dirty="0" err="1" smtClean="0"/>
              <a:t>Aid</a:t>
            </a:r>
            <a:r>
              <a:rPr lang="fr-BE" dirty="0" smtClean="0"/>
              <a:t> Explorer</a:t>
            </a:r>
          </a:p>
          <a:p>
            <a:pPr marL="0" indent="0">
              <a:buClr>
                <a:schemeClr val="accent2"/>
              </a:buClr>
              <a:buNone/>
            </a:pPr>
            <a:endParaRPr lang="fr-BE" dirty="0"/>
          </a:p>
        </p:txBody>
      </p:sp>
      <p:sp>
        <p:nvSpPr>
          <p:cNvPr id="4" name="Espace réservé du numéro de diapositive 3"/>
          <p:cNvSpPr>
            <a:spLocks noGrp="1"/>
          </p:cNvSpPr>
          <p:nvPr>
            <p:ph type="sldNum" sz="quarter" idx="12"/>
          </p:nvPr>
        </p:nvSpPr>
        <p:spPr/>
        <p:txBody>
          <a:bodyPr/>
          <a:lstStyle/>
          <a:p>
            <a:pPr>
              <a:defRPr/>
            </a:pPr>
            <a:fld id="{037CFE8C-BEB6-4D1D-A3A0-009BD0732FAB}" type="slidenum">
              <a:rPr lang="en-GB" smtClean="0"/>
              <a:pPr>
                <a:defRPr/>
              </a:pPr>
              <a:t>21</a:t>
            </a:fld>
            <a:endParaRPr lang="en-GB" dirty="0"/>
          </a:p>
        </p:txBody>
      </p:sp>
    </p:spTree>
    <p:extLst>
      <p:ext uri="{BB962C8B-B14F-4D97-AF65-F5344CB8AC3E}">
        <p14:creationId xmlns:p14="http://schemas.microsoft.com/office/powerpoint/2010/main" val="41988236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sz="2800" dirty="0"/>
              <a:t>M</a:t>
            </a:r>
            <a:r>
              <a:rPr lang="fr-BE" sz="2800" dirty="0" smtClean="0"/>
              <a:t>exico High </a:t>
            </a:r>
            <a:r>
              <a:rPr lang="fr-BE" sz="2800" dirty="0" err="1" smtClean="0"/>
              <a:t>Level</a:t>
            </a:r>
            <a:r>
              <a:rPr lang="fr-BE" sz="2800" dirty="0" smtClean="0"/>
              <a:t> Meeting in April 2014</a:t>
            </a:r>
            <a:endParaRPr lang="en-US" sz="2800" dirty="0"/>
          </a:p>
        </p:txBody>
      </p:sp>
      <p:sp>
        <p:nvSpPr>
          <p:cNvPr id="3" name="Espace réservé du contenu 2"/>
          <p:cNvSpPr>
            <a:spLocks noGrp="1"/>
          </p:cNvSpPr>
          <p:nvPr>
            <p:ph idx="1"/>
          </p:nvPr>
        </p:nvSpPr>
        <p:spPr/>
        <p:txBody>
          <a:bodyPr/>
          <a:lstStyle/>
          <a:p>
            <a:pPr marL="0" indent="0">
              <a:buClr>
                <a:schemeClr val="accent2"/>
              </a:buClr>
              <a:buNone/>
            </a:pPr>
            <a:r>
              <a:rPr lang="fr-BE" dirty="0" smtClean="0"/>
              <a:t>Communiqué:</a:t>
            </a:r>
            <a:endParaRPr lang="fr-BE" dirty="0" smtClean="0"/>
          </a:p>
          <a:p>
            <a:pPr>
              <a:buClr>
                <a:schemeClr val="accent2"/>
              </a:buClr>
            </a:pPr>
            <a:r>
              <a:rPr lang="fr-BE" dirty="0" smtClean="0"/>
              <a:t>No </a:t>
            </a:r>
            <a:r>
              <a:rPr lang="fr-BE" dirty="0"/>
              <a:t>new </a:t>
            </a:r>
            <a:r>
              <a:rPr lang="fr-BE" dirty="0" err="1" smtClean="0"/>
              <a:t>commitments</a:t>
            </a:r>
            <a:endParaRPr lang="fr-BE" dirty="0" smtClean="0"/>
          </a:p>
          <a:p>
            <a:pPr>
              <a:buClr>
                <a:schemeClr val="accent2"/>
              </a:buClr>
            </a:pPr>
            <a:r>
              <a:rPr lang="fr-BE" dirty="0" err="1" smtClean="0"/>
              <a:t>Aim</a:t>
            </a:r>
            <a:r>
              <a:rPr lang="fr-BE" dirty="0" smtClean="0"/>
              <a:t> </a:t>
            </a:r>
            <a:r>
              <a:rPr lang="fr-BE" dirty="0"/>
              <a:t>to </a:t>
            </a:r>
            <a:r>
              <a:rPr lang="fr-BE" dirty="0" err="1"/>
              <a:t>accelerate</a:t>
            </a:r>
            <a:r>
              <a:rPr lang="fr-BE" dirty="0"/>
              <a:t> </a:t>
            </a:r>
            <a:r>
              <a:rPr lang="fr-BE" dirty="0" err="1" smtClean="0"/>
              <a:t>implementation</a:t>
            </a:r>
            <a:r>
              <a:rPr lang="fr-BE" dirty="0" smtClean="0"/>
              <a:t> </a:t>
            </a:r>
            <a:endParaRPr lang="fr-BE" dirty="0"/>
          </a:p>
          <a:p>
            <a:pPr>
              <a:buClr>
                <a:schemeClr val="accent2"/>
              </a:buClr>
            </a:pPr>
            <a:r>
              <a:rPr lang="fr-BE" dirty="0" err="1" smtClean="0"/>
              <a:t>Annex</a:t>
            </a:r>
            <a:r>
              <a:rPr lang="fr-BE" dirty="0" smtClean="0"/>
              <a:t> of 39 </a:t>
            </a:r>
            <a:r>
              <a:rPr lang="fr-BE" dirty="0" err="1" smtClean="0"/>
              <a:t>concrete</a:t>
            </a:r>
            <a:r>
              <a:rPr lang="fr-BE" dirty="0" smtClean="0"/>
              <a:t>, </a:t>
            </a:r>
            <a:r>
              <a:rPr lang="fr-BE" dirty="0" err="1" smtClean="0"/>
              <a:t>voluntary</a:t>
            </a:r>
            <a:r>
              <a:rPr lang="fr-BE" dirty="0" smtClean="0"/>
              <a:t> initiatives</a:t>
            </a:r>
          </a:p>
          <a:p>
            <a:pPr>
              <a:buClr>
                <a:schemeClr val="accent2"/>
              </a:buClr>
            </a:pPr>
            <a:endParaRPr lang="fr-BE" dirty="0"/>
          </a:p>
          <a:p>
            <a:pPr marL="0" indent="0">
              <a:buClr>
                <a:schemeClr val="accent2"/>
              </a:buClr>
              <a:buNone/>
            </a:pPr>
            <a:r>
              <a:rPr lang="fr-BE" dirty="0" err="1" smtClean="0"/>
              <a:t>Differences</a:t>
            </a:r>
            <a:r>
              <a:rPr lang="fr-BE" dirty="0" smtClean="0"/>
              <a:t> of opinion:</a:t>
            </a:r>
          </a:p>
          <a:p>
            <a:pPr>
              <a:buClr>
                <a:schemeClr val="accent2"/>
              </a:buClr>
            </a:pPr>
            <a:r>
              <a:rPr lang="fr-BE" dirty="0" smtClean="0"/>
              <a:t>China &amp; </a:t>
            </a:r>
            <a:r>
              <a:rPr lang="fr-BE" dirty="0" err="1" smtClean="0"/>
              <a:t>India</a:t>
            </a:r>
            <a:r>
              <a:rPr lang="fr-BE" dirty="0" smtClean="0"/>
              <a:t>: </a:t>
            </a:r>
            <a:r>
              <a:rPr lang="fr-BE" dirty="0" err="1" smtClean="0"/>
              <a:t>link</a:t>
            </a:r>
            <a:r>
              <a:rPr lang="fr-BE" dirty="0" smtClean="0"/>
              <a:t> to post-2015 agenda</a:t>
            </a:r>
          </a:p>
          <a:p>
            <a:pPr>
              <a:buClr>
                <a:schemeClr val="accent2"/>
              </a:buClr>
            </a:pPr>
            <a:r>
              <a:rPr lang="fr-BE" dirty="0" err="1" smtClean="0"/>
              <a:t>Brazil</a:t>
            </a:r>
            <a:r>
              <a:rPr lang="fr-BE" dirty="0" smtClean="0"/>
              <a:t> &amp; Argentina: « </a:t>
            </a:r>
            <a:r>
              <a:rPr lang="fr-BE" dirty="0" err="1" smtClean="0"/>
              <a:t>common</a:t>
            </a:r>
            <a:r>
              <a:rPr lang="fr-BE" dirty="0" smtClean="0"/>
              <a:t> but </a:t>
            </a:r>
            <a:r>
              <a:rPr lang="fr-BE" dirty="0" err="1" smtClean="0"/>
              <a:t>differentiated</a:t>
            </a:r>
            <a:r>
              <a:rPr lang="fr-BE" dirty="0" smtClean="0"/>
              <a:t> </a:t>
            </a:r>
            <a:r>
              <a:rPr lang="fr-BE" dirty="0" err="1" smtClean="0"/>
              <a:t>responsibilities</a:t>
            </a:r>
            <a:r>
              <a:rPr lang="fr-BE" dirty="0" smtClean="0"/>
              <a:t> »</a:t>
            </a:r>
          </a:p>
        </p:txBody>
      </p:sp>
      <p:sp>
        <p:nvSpPr>
          <p:cNvPr id="4" name="Espace réservé du numéro de diapositive 3"/>
          <p:cNvSpPr>
            <a:spLocks noGrp="1"/>
          </p:cNvSpPr>
          <p:nvPr>
            <p:ph type="sldNum" sz="quarter" idx="12"/>
          </p:nvPr>
        </p:nvSpPr>
        <p:spPr/>
        <p:txBody>
          <a:bodyPr/>
          <a:lstStyle/>
          <a:p>
            <a:pPr>
              <a:defRPr/>
            </a:pPr>
            <a:fld id="{037CFE8C-BEB6-4D1D-A3A0-009BD0732FAB}" type="slidenum">
              <a:rPr lang="en-GB" smtClean="0"/>
              <a:pPr>
                <a:defRPr/>
              </a:pPr>
              <a:t>22</a:t>
            </a:fld>
            <a:endParaRPr lang="en-GB"/>
          </a:p>
        </p:txBody>
      </p:sp>
    </p:spTree>
    <p:extLst>
      <p:ext uri="{BB962C8B-B14F-4D97-AF65-F5344CB8AC3E}">
        <p14:creationId xmlns:p14="http://schemas.microsoft.com/office/powerpoint/2010/main" val="41512804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indent="0" eaLnBrk="1" hangingPunct="1"/>
            <a:r>
              <a:rPr lang="en-US" altLang="en-US" sz="2800" dirty="0" smtClean="0"/>
              <a:t>Accra Agenda for Action - 2008</a:t>
            </a:r>
            <a:endParaRPr lang="en-GB" altLang="en-US" dirty="0" smtClean="0"/>
          </a:p>
        </p:txBody>
      </p:sp>
      <p:sp>
        <p:nvSpPr>
          <p:cNvPr id="3" name="Content Placeholder 2"/>
          <p:cNvSpPr>
            <a:spLocks noGrp="1"/>
          </p:cNvSpPr>
          <p:nvPr>
            <p:ph idx="1"/>
          </p:nvPr>
        </p:nvSpPr>
        <p:spPr>
          <a:xfrm>
            <a:off x="457200" y="2205038"/>
            <a:ext cx="8229600" cy="4032250"/>
          </a:xfrm>
        </p:spPr>
        <p:txBody>
          <a:bodyPr/>
          <a:lstStyle/>
          <a:p>
            <a:pPr marL="266700" indent="-266700" eaLnBrk="1" hangingPunct="1">
              <a:buClrTx/>
              <a:defRPr/>
            </a:pPr>
            <a:r>
              <a:rPr lang="en-GB" dirty="0" smtClean="0"/>
              <a:t>Reviews the slow progress made since Paris.</a:t>
            </a:r>
          </a:p>
          <a:p>
            <a:pPr marL="266700" indent="-266700" eaLnBrk="1" hangingPunct="1">
              <a:buClrTx/>
              <a:defRPr/>
            </a:pPr>
            <a:r>
              <a:rPr lang="en-GB" dirty="0" smtClean="0"/>
              <a:t>Agrees on 'beginning now' –commitments to accelerate progress.</a:t>
            </a:r>
          </a:p>
          <a:p>
            <a:pPr marL="266700" indent="-266700" eaLnBrk="1" hangingPunct="1">
              <a:buClrTx/>
              <a:defRPr/>
            </a:pPr>
            <a:r>
              <a:rPr lang="en-GB" dirty="0" smtClean="0"/>
              <a:t>Widens the focus from partner country –donor relation to include civil society representatives.</a:t>
            </a:r>
          </a:p>
          <a:p>
            <a:pPr marL="266700" indent="-266700" eaLnBrk="1" hangingPunct="1">
              <a:buClrTx/>
              <a:defRPr/>
            </a:pPr>
            <a:r>
              <a:rPr lang="en-GB" dirty="0" smtClean="0"/>
              <a:t>Recognises South-South cooperation, contributions of middle-income countries and global funds.</a:t>
            </a:r>
          </a:p>
          <a:p>
            <a:pPr marL="266700" indent="-266700" eaLnBrk="1" hangingPunct="1">
              <a:buClrTx/>
              <a:defRPr/>
            </a:pPr>
            <a:r>
              <a:rPr lang="en-GB" dirty="0" smtClean="0"/>
              <a:t>Agrees on aid effectiveness priorities in countries in fragile situations.</a:t>
            </a:r>
          </a:p>
          <a:p>
            <a:pPr marL="0" indent="0" eaLnBrk="1" hangingPunct="1">
              <a:buClrTx/>
              <a:defRPr/>
            </a:pPr>
            <a:endParaRPr lang="en-GB" dirty="0" smtClean="0"/>
          </a:p>
        </p:txBody>
      </p:sp>
      <p:sp>
        <p:nvSpPr>
          <p:cNvPr id="5124" name="Slide Number Placeholder 3"/>
          <p:cNvSpPr>
            <a:spLocks noGrp="1"/>
          </p:cNvSpPr>
          <p:nvPr>
            <p:ph type="sldNum" sz="quarter" idx="12"/>
          </p:nvPr>
        </p:nvSpPr>
        <p:spPr>
          <a:noFill/>
        </p:spPr>
        <p:txBody>
          <a:bodyPr/>
          <a:lstStyle>
            <a:lvl1pPr eaLnBrk="0" hangingPunct="0">
              <a:spcBef>
                <a:spcPct val="20000"/>
              </a:spcBef>
              <a:buClr>
                <a:schemeClr val="bg1"/>
              </a:buClr>
              <a:buChar char="•"/>
              <a:defRPr sz="2400" i="1">
                <a:solidFill>
                  <a:srgbClr val="0F5494"/>
                </a:solidFill>
                <a:latin typeface="Verdana" pitchFamily="34" charset="0"/>
              </a:defRPr>
            </a:lvl1pPr>
            <a:lvl2pPr marL="742950" indent="-285750" eaLnBrk="0" hangingPunct="0">
              <a:spcBef>
                <a:spcPct val="20000"/>
              </a:spcBef>
              <a:buClr>
                <a:srgbClr val="009FBA"/>
              </a:buClr>
              <a:buChar char="•"/>
              <a:defRPr sz="2000" b="1">
                <a:solidFill>
                  <a:srgbClr val="0F5494"/>
                </a:solidFill>
                <a:latin typeface="Verdana" pitchFamily="34" charset="0"/>
              </a:defRPr>
            </a:lvl2pPr>
            <a:lvl3pPr marL="1143000" indent="-228600" eaLnBrk="0" hangingPunct="0">
              <a:spcBef>
                <a:spcPct val="20000"/>
              </a:spcBef>
              <a:defRPr sz="1400">
                <a:solidFill>
                  <a:srgbClr val="0F5494"/>
                </a:solidFill>
                <a:latin typeface="Verdana" pitchFamily="34"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FontTx/>
              <a:buNone/>
            </a:pPr>
            <a:fld id="{C690DB5B-FB8F-4E7B-9CBB-5AAF1B67B674}" type="slidenum">
              <a:rPr lang="en-GB" altLang="en-US" sz="1400" i="0" smtClean="0">
                <a:solidFill>
                  <a:schemeClr val="tx1"/>
                </a:solidFill>
                <a:latin typeface="Arial" charset="0"/>
              </a:rPr>
              <a:pPr eaLnBrk="1" hangingPunct="1">
                <a:spcBef>
                  <a:spcPct val="0"/>
                </a:spcBef>
                <a:buClrTx/>
                <a:buFontTx/>
                <a:buNone/>
              </a:pPr>
              <a:t>3</a:t>
            </a:fld>
            <a:endParaRPr lang="en-GB" altLang="en-US" sz="1400" i="0" smtClean="0">
              <a:solidFill>
                <a:schemeClr val="tx1"/>
              </a:solidFill>
              <a:latin typeface="Arial"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GB" altLang="en-US" smtClean="0"/>
              <a:t>Global performance in Paris targets</a:t>
            </a:r>
          </a:p>
        </p:txBody>
      </p:sp>
      <p:sp>
        <p:nvSpPr>
          <p:cNvPr id="3" name="Content Placeholder 2"/>
          <p:cNvSpPr>
            <a:spLocks noGrp="1"/>
          </p:cNvSpPr>
          <p:nvPr>
            <p:ph idx="1"/>
          </p:nvPr>
        </p:nvSpPr>
        <p:spPr/>
        <p:txBody>
          <a:bodyPr/>
          <a:lstStyle/>
          <a:p>
            <a:pPr>
              <a:buClrTx/>
              <a:defRPr/>
            </a:pPr>
            <a:r>
              <a:rPr lang="en-GB" b="1" dirty="0" smtClean="0"/>
              <a:t>Only one </a:t>
            </a:r>
            <a:r>
              <a:rPr lang="en-GB" b="1" dirty="0"/>
              <a:t>target </a:t>
            </a:r>
            <a:r>
              <a:rPr lang="en-GB" b="1" dirty="0" smtClean="0"/>
              <a:t>achieved </a:t>
            </a:r>
            <a:r>
              <a:rPr lang="en-GB" dirty="0" smtClean="0"/>
              <a:t>within 12 indicators – Coordinated capacity development</a:t>
            </a:r>
          </a:p>
          <a:p>
            <a:pPr marL="0" indent="0">
              <a:buClrTx/>
              <a:buFontTx/>
              <a:buNone/>
              <a:defRPr/>
            </a:pPr>
            <a:endParaRPr lang="en-GB" dirty="0" smtClean="0"/>
          </a:p>
          <a:p>
            <a:pPr>
              <a:buClrTx/>
              <a:defRPr/>
            </a:pPr>
            <a:r>
              <a:rPr lang="en-GB" b="1" dirty="0" smtClean="0"/>
              <a:t>Considerable variations</a:t>
            </a:r>
            <a:r>
              <a:rPr lang="en-GB" b="1" dirty="0"/>
              <a:t> </a:t>
            </a:r>
            <a:r>
              <a:rPr lang="en-GB" dirty="0" smtClean="0"/>
              <a:t>in results between different partner countries and donors</a:t>
            </a:r>
          </a:p>
          <a:p>
            <a:pPr marL="0" indent="0">
              <a:buClrTx/>
              <a:buFontTx/>
              <a:buNone/>
              <a:defRPr/>
            </a:pPr>
            <a:endParaRPr lang="en-GB" dirty="0" smtClean="0"/>
          </a:p>
          <a:p>
            <a:pPr marL="266700" indent="-266700">
              <a:buClrTx/>
              <a:defRPr/>
            </a:pPr>
            <a:r>
              <a:rPr lang="en-GB" dirty="0" smtClean="0"/>
              <a:t>In many cases </a:t>
            </a:r>
            <a:r>
              <a:rPr lang="en-GB" b="1" dirty="0" smtClean="0"/>
              <a:t>partner countries have shown stronger progress</a:t>
            </a:r>
            <a:r>
              <a:rPr lang="en-GB" dirty="0" smtClean="0"/>
              <a:t> than the donors.</a:t>
            </a:r>
            <a:endParaRPr lang="en-GB" dirty="0"/>
          </a:p>
        </p:txBody>
      </p:sp>
      <p:sp>
        <p:nvSpPr>
          <p:cNvPr id="6148" name="Slide Number Placeholder 3"/>
          <p:cNvSpPr>
            <a:spLocks noGrp="1"/>
          </p:cNvSpPr>
          <p:nvPr>
            <p:ph type="sldNum" sz="quarter" idx="12"/>
          </p:nvPr>
        </p:nvSpPr>
        <p:spPr>
          <a:noFill/>
        </p:spPr>
        <p:txBody>
          <a:bodyPr/>
          <a:lstStyle>
            <a:lvl1pPr eaLnBrk="0" hangingPunct="0">
              <a:spcBef>
                <a:spcPct val="20000"/>
              </a:spcBef>
              <a:buClr>
                <a:schemeClr val="bg1"/>
              </a:buClr>
              <a:buChar char="•"/>
              <a:defRPr sz="2400" i="1">
                <a:solidFill>
                  <a:srgbClr val="0F5494"/>
                </a:solidFill>
                <a:latin typeface="Verdana" pitchFamily="34" charset="0"/>
              </a:defRPr>
            </a:lvl1pPr>
            <a:lvl2pPr marL="742950" indent="-285750" eaLnBrk="0" hangingPunct="0">
              <a:spcBef>
                <a:spcPct val="20000"/>
              </a:spcBef>
              <a:buClr>
                <a:srgbClr val="009FBA"/>
              </a:buClr>
              <a:buChar char="•"/>
              <a:defRPr sz="2000" b="1">
                <a:solidFill>
                  <a:srgbClr val="0F5494"/>
                </a:solidFill>
                <a:latin typeface="Verdana" pitchFamily="34" charset="0"/>
              </a:defRPr>
            </a:lvl2pPr>
            <a:lvl3pPr marL="1143000" indent="-228600" eaLnBrk="0" hangingPunct="0">
              <a:spcBef>
                <a:spcPct val="20000"/>
              </a:spcBef>
              <a:defRPr sz="1400">
                <a:solidFill>
                  <a:srgbClr val="0F5494"/>
                </a:solidFill>
                <a:latin typeface="Verdana" pitchFamily="34"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FontTx/>
              <a:buNone/>
            </a:pPr>
            <a:fld id="{1E47050B-9A82-4AE5-B7B2-8F77E86E3A2E}" type="slidenum">
              <a:rPr lang="en-GB" altLang="en-US" sz="1400" i="0" smtClean="0">
                <a:solidFill>
                  <a:schemeClr val="tx1"/>
                </a:solidFill>
                <a:latin typeface="Arial" charset="0"/>
              </a:rPr>
              <a:pPr eaLnBrk="1" hangingPunct="1">
                <a:spcBef>
                  <a:spcPct val="0"/>
                </a:spcBef>
                <a:buClrTx/>
                <a:buFontTx/>
                <a:buNone/>
              </a:pPr>
              <a:t>4</a:t>
            </a:fld>
            <a:endParaRPr lang="en-GB" altLang="en-US" sz="1400" i="0" smtClean="0">
              <a:solidFill>
                <a:schemeClr val="tx1"/>
              </a:solidFill>
              <a:latin typeface="Arial"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395288" y="1341438"/>
            <a:ext cx="8229600" cy="574675"/>
          </a:xfrm>
        </p:spPr>
        <p:txBody>
          <a:bodyPr/>
          <a:lstStyle/>
          <a:p>
            <a:pPr indent="0" eaLnBrk="1" hangingPunct="1"/>
            <a:r>
              <a:rPr lang="en-US" altLang="en-US" sz="2400" smtClean="0"/>
              <a:t>EC and EU MS performance in Paris targets</a:t>
            </a:r>
            <a:br>
              <a:rPr lang="en-US" altLang="en-US" sz="2400" smtClean="0"/>
            </a:br>
            <a:endParaRPr lang="en-US" altLang="en-US" sz="2400" smtClean="0"/>
          </a:p>
        </p:txBody>
      </p:sp>
      <p:pic>
        <p:nvPicPr>
          <p:cNvPr id="4" name="Chart 3"/>
          <p:cNvPicPr>
            <a:picLocks noGrp="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575" y="2017713"/>
            <a:ext cx="7796213" cy="421798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3"/>
          <p:cNvSpPr txBox="1"/>
          <p:nvPr/>
        </p:nvSpPr>
        <p:spPr>
          <a:xfrm>
            <a:off x="3343275" y="2255838"/>
            <a:ext cx="466725" cy="25717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defRPr/>
            </a:pPr>
            <a:r>
              <a:rPr lang="en-US" sz="1000">
                <a:solidFill>
                  <a:schemeClr val="bg1"/>
                </a:solidFill>
                <a:latin typeface="Arial" pitchFamily="34" charset="0"/>
                <a:cs typeface="Arial" pitchFamily="34" charset="0"/>
              </a:rPr>
              <a:t>46%</a:t>
            </a:r>
          </a:p>
        </p:txBody>
      </p:sp>
      <p:sp>
        <p:nvSpPr>
          <p:cNvPr id="6" name="TextBox 4"/>
          <p:cNvSpPr txBox="1"/>
          <p:nvPr/>
        </p:nvSpPr>
        <p:spPr>
          <a:xfrm>
            <a:off x="3352800" y="2684463"/>
            <a:ext cx="466725" cy="25717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defRPr/>
            </a:pPr>
            <a:r>
              <a:rPr lang="en-US" sz="1000">
                <a:solidFill>
                  <a:schemeClr val="bg1"/>
                </a:solidFill>
                <a:latin typeface="Arial" pitchFamily="34" charset="0"/>
                <a:cs typeface="Arial" pitchFamily="34" charset="0"/>
              </a:rPr>
              <a:t>40%</a:t>
            </a:r>
          </a:p>
        </p:txBody>
      </p:sp>
      <p:sp>
        <p:nvSpPr>
          <p:cNvPr id="7" name="TextBox 5"/>
          <p:cNvSpPr txBox="1"/>
          <p:nvPr/>
        </p:nvSpPr>
        <p:spPr>
          <a:xfrm>
            <a:off x="3352800" y="3122613"/>
            <a:ext cx="466725" cy="25717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defRPr/>
            </a:pPr>
            <a:r>
              <a:rPr lang="en-US" sz="1000">
                <a:solidFill>
                  <a:schemeClr val="bg1"/>
                </a:solidFill>
                <a:latin typeface="Arial" pitchFamily="34" charset="0"/>
                <a:cs typeface="Arial" pitchFamily="34" charset="0"/>
              </a:rPr>
              <a:t>47%</a:t>
            </a:r>
          </a:p>
        </p:txBody>
      </p:sp>
      <p:sp>
        <p:nvSpPr>
          <p:cNvPr id="8" name="TextBox 7"/>
          <p:cNvSpPr txBox="1"/>
          <p:nvPr/>
        </p:nvSpPr>
        <p:spPr>
          <a:xfrm>
            <a:off x="3371850" y="3551238"/>
            <a:ext cx="590550" cy="25717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defRPr/>
            </a:pPr>
            <a:r>
              <a:rPr lang="en-US" sz="1000">
                <a:solidFill>
                  <a:schemeClr val="bg1"/>
                </a:solidFill>
                <a:latin typeface="Arial" pitchFamily="34" charset="0"/>
                <a:cs typeface="Arial" pitchFamily="34" charset="0"/>
              </a:rPr>
              <a:t>638</a:t>
            </a:r>
          </a:p>
        </p:txBody>
      </p:sp>
      <p:sp>
        <p:nvSpPr>
          <p:cNvPr id="9" name="TextBox 9"/>
          <p:cNvSpPr txBox="1"/>
          <p:nvPr/>
        </p:nvSpPr>
        <p:spPr>
          <a:xfrm>
            <a:off x="3352800" y="3998913"/>
            <a:ext cx="466725" cy="25717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defRPr/>
            </a:pPr>
            <a:r>
              <a:rPr lang="en-US" sz="1000">
                <a:solidFill>
                  <a:schemeClr val="bg1"/>
                </a:solidFill>
                <a:latin typeface="Arial" pitchFamily="34" charset="0"/>
                <a:cs typeface="Arial" pitchFamily="34" charset="0"/>
              </a:rPr>
              <a:t>44%</a:t>
            </a:r>
          </a:p>
        </p:txBody>
      </p:sp>
      <p:sp>
        <p:nvSpPr>
          <p:cNvPr id="10" name="TextBox 11"/>
          <p:cNvSpPr txBox="1"/>
          <p:nvPr/>
        </p:nvSpPr>
        <p:spPr>
          <a:xfrm>
            <a:off x="3352800" y="4884738"/>
            <a:ext cx="466725" cy="25717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defRPr/>
            </a:pPr>
            <a:r>
              <a:rPr lang="en-US" sz="1000">
                <a:solidFill>
                  <a:schemeClr val="bg1"/>
                </a:solidFill>
                <a:latin typeface="Arial" pitchFamily="34" charset="0"/>
                <a:cs typeface="Arial" pitchFamily="34" charset="0"/>
              </a:rPr>
              <a:t>47%</a:t>
            </a:r>
          </a:p>
        </p:txBody>
      </p:sp>
      <p:sp>
        <p:nvSpPr>
          <p:cNvPr id="11" name="TextBox 12"/>
          <p:cNvSpPr txBox="1"/>
          <p:nvPr/>
        </p:nvSpPr>
        <p:spPr>
          <a:xfrm>
            <a:off x="3362325" y="5313363"/>
            <a:ext cx="466725" cy="25717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defRPr/>
            </a:pPr>
            <a:r>
              <a:rPr lang="en-US" sz="1000">
                <a:solidFill>
                  <a:schemeClr val="bg1"/>
                </a:solidFill>
                <a:latin typeface="Arial" pitchFamily="34" charset="0"/>
                <a:cs typeface="Arial" pitchFamily="34" charset="0"/>
              </a:rPr>
              <a:t>28%</a:t>
            </a:r>
          </a:p>
        </p:txBody>
      </p:sp>
      <p:sp>
        <p:nvSpPr>
          <p:cNvPr id="12" name="TextBox 14"/>
          <p:cNvSpPr txBox="1"/>
          <p:nvPr/>
        </p:nvSpPr>
        <p:spPr>
          <a:xfrm>
            <a:off x="3371850" y="5741988"/>
            <a:ext cx="466725" cy="25717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defRPr/>
            </a:pPr>
            <a:r>
              <a:rPr lang="en-US" sz="1000">
                <a:solidFill>
                  <a:schemeClr val="bg1"/>
                </a:solidFill>
                <a:latin typeface="Arial" pitchFamily="34" charset="0"/>
                <a:cs typeface="Arial" pitchFamily="34" charset="0"/>
              </a:rPr>
              <a:t>46%</a:t>
            </a:r>
          </a:p>
        </p:txBody>
      </p:sp>
      <p:sp>
        <p:nvSpPr>
          <p:cNvPr id="13" name="TextBox 16"/>
          <p:cNvSpPr txBox="1"/>
          <p:nvPr/>
        </p:nvSpPr>
        <p:spPr>
          <a:xfrm>
            <a:off x="3952875" y="2255838"/>
            <a:ext cx="466725" cy="25717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defRPr/>
            </a:pPr>
            <a:r>
              <a:rPr lang="en-US" sz="1000">
                <a:solidFill>
                  <a:srgbClr val="336699"/>
                </a:solidFill>
                <a:latin typeface="Arial" pitchFamily="34" charset="0"/>
                <a:cs typeface="Arial" pitchFamily="34" charset="0"/>
              </a:rPr>
              <a:t>51%</a:t>
            </a:r>
          </a:p>
        </p:txBody>
      </p:sp>
      <p:sp>
        <p:nvSpPr>
          <p:cNvPr id="14" name="TextBox 18"/>
          <p:cNvSpPr txBox="1"/>
          <p:nvPr/>
        </p:nvSpPr>
        <p:spPr>
          <a:xfrm>
            <a:off x="8143875" y="2684463"/>
            <a:ext cx="466725" cy="25717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defRPr/>
            </a:pPr>
            <a:r>
              <a:rPr lang="en-US" sz="1000">
                <a:solidFill>
                  <a:srgbClr val="336699"/>
                </a:solidFill>
                <a:latin typeface="Arial" pitchFamily="34" charset="0"/>
                <a:cs typeface="Arial" pitchFamily="34" charset="0"/>
              </a:rPr>
              <a:t>61%</a:t>
            </a:r>
          </a:p>
        </p:txBody>
      </p:sp>
      <p:sp>
        <p:nvSpPr>
          <p:cNvPr id="15" name="TextBox 22"/>
          <p:cNvSpPr txBox="1"/>
          <p:nvPr/>
        </p:nvSpPr>
        <p:spPr>
          <a:xfrm>
            <a:off x="4133850" y="3998913"/>
            <a:ext cx="466725" cy="25717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defRPr/>
            </a:pPr>
            <a:r>
              <a:rPr lang="en-US" sz="1000">
                <a:solidFill>
                  <a:srgbClr val="336699"/>
                </a:solidFill>
                <a:latin typeface="Arial" pitchFamily="34" charset="0"/>
                <a:cs typeface="Arial" pitchFamily="34" charset="0"/>
              </a:rPr>
              <a:t>49%</a:t>
            </a:r>
          </a:p>
        </p:txBody>
      </p:sp>
      <p:sp>
        <p:nvSpPr>
          <p:cNvPr id="16" name="TextBox 24"/>
          <p:cNvSpPr txBox="1"/>
          <p:nvPr/>
        </p:nvSpPr>
        <p:spPr>
          <a:xfrm>
            <a:off x="4343400" y="4875213"/>
            <a:ext cx="466725" cy="25717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defRPr/>
            </a:pPr>
            <a:r>
              <a:rPr lang="en-US" sz="1000">
                <a:solidFill>
                  <a:srgbClr val="336699"/>
                </a:solidFill>
                <a:latin typeface="Arial" pitchFamily="34" charset="0"/>
                <a:cs typeface="Arial" pitchFamily="34" charset="0"/>
              </a:rPr>
              <a:t>51%</a:t>
            </a:r>
          </a:p>
        </p:txBody>
      </p:sp>
      <p:sp>
        <p:nvSpPr>
          <p:cNvPr id="17" name="TextBox 26"/>
          <p:cNvSpPr txBox="1"/>
          <p:nvPr/>
        </p:nvSpPr>
        <p:spPr>
          <a:xfrm>
            <a:off x="7096125" y="5160963"/>
            <a:ext cx="466725" cy="25717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defRPr/>
            </a:pPr>
            <a:r>
              <a:rPr lang="en-US" sz="1000">
                <a:solidFill>
                  <a:srgbClr val="336699"/>
                </a:solidFill>
                <a:latin typeface="Arial" pitchFamily="34" charset="0"/>
                <a:cs typeface="Arial" pitchFamily="34" charset="0"/>
              </a:rPr>
              <a:t>39%</a:t>
            </a:r>
          </a:p>
        </p:txBody>
      </p:sp>
      <p:sp>
        <p:nvSpPr>
          <p:cNvPr id="18" name="TextBox 27"/>
          <p:cNvSpPr txBox="1"/>
          <p:nvPr/>
        </p:nvSpPr>
        <p:spPr>
          <a:xfrm>
            <a:off x="6972300" y="5741988"/>
            <a:ext cx="466725" cy="25717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defRPr/>
            </a:pPr>
            <a:r>
              <a:rPr lang="en-US" sz="1000">
                <a:solidFill>
                  <a:srgbClr val="336699"/>
                </a:solidFill>
                <a:latin typeface="Arial" pitchFamily="34" charset="0"/>
                <a:cs typeface="Arial" pitchFamily="34" charset="0"/>
              </a:rPr>
              <a:t>63%</a:t>
            </a:r>
          </a:p>
        </p:txBody>
      </p:sp>
      <p:sp>
        <p:nvSpPr>
          <p:cNvPr id="19" name="TextBox 28"/>
          <p:cNvSpPr txBox="1"/>
          <p:nvPr/>
        </p:nvSpPr>
        <p:spPr>
          <a:xfrm>
            <a:off x="7448550" y="2227263"/>
            <a:ext cx="466725" cy="25717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defRPr/>
            </a:pPr>
            <a:r>
              <a:rPr lang="en-US" sz="1000">
                <a:solidFill>
                  <a:srgbClr val="336699"/>
                </a:solidFill>
                <a:latin typeface="Arial" pitchFamily="34" charset="0"/>
                <a:cs typeface="Arial" pitchFamily="34" charset="0"/>
              </a:rPr>
              <a:t>85%</a:t>
            </a:r>
          </a:p>
        </p:txBody>
      </p:sp>
      <p:sp>
        <p:nvSpPr>
          <p:cNvPr id="20" name="TextBox 29"/>
          <p:cNvSpPr txBox="1"/>
          <p:nvPr/>
        </p:nvSpPr>
        <p:spPr>
          <a:xfrm>
            <a:off x="7458075" y="2532063"/>
            <a:ext cx="466725" cy="25717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defRPr/>
            </a:pPr>
            <a:r>
              <a:rPr lang="en-US" sz="1000">
                <a:solidFill>
                  <a:srgbClr val="336699"/>
                </a:solidFill>
                <a:latin typeface="Arial" pitchFamily="34" charset="0"/>
                <a:cs typeface="Arial" pitchFamily="34" charset="0"/>
              </a:rPr>
              <a:t>50%</a:t>
            </a:r>
          </a:p>
        </p:txBody>
      </p:sp>
      <p:sp>
        <p:nvSpPr>
          <p:cNvPr id="21" name="TextBox 31"/>
          <p:cNvSpPr txBox="1"/>
          <p:nvPr/>
        </p:nvSpPr>
        <p:spPr>
          <a:xfrm>
            <a:off x="7458075" y="3122613"/>
            <a:ext cx="466725" cy="25717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defRPr/>
            </a:pPr>
            <a:r>
              <a:rPr lang="en-US" sz="1000">
                <a:solidFill>
                  <a:srgbClr val="336699"/>
                </a:solidFill>
                <a:latin typeface="Arial" pitchFamily="34" charset="0"/>
                <a:cs typeface="Arial" pitchFamily="34" charset="0"/>
              </a:rPr>
              <a:t>58%</a:t>
            </a:r>
          </a:p>
        </p:txBody>
      </p:sp>
      <p:sp>
        <p:nvSpPr>
          <p:cNvPr id="22" name="TextBox 33"/>
          <p:cNvSpPr txBox="1"/>
          <p:nvPr/>
        </p:nvSpPr>
        <p:spPr>
          <a:xfrm>
            <a:off x="7486650" y="3579813"/>
            <a:ext cx="466725" cy="25717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defRPr/>
            </a:pPr>
            <a:r>
              <a:rPr lang="en-US" sz="1000">
                <a:solidFill>
                  <a:srgbClr val="336699"/>
                </a:solidFill>
                <a:latin typeface="Arial" pitchFamily="34" charset="0"/>
                <a:cs typeface="Arial" pitchFamily="34" charset="0"/>
              </a:rPr>
              <a:t>213</a:t>
            </a:r>
          </a:p>
        </p:txBody>
      </p:sp>
      <p:sp>
        <p:nvSpPr>
          <p:cNvPr id="23" name="TextBox 34"/>
          <p:cNvSpPr txBox="1"/>
          <p:nvPr/>
        </p:nvSpPr>
        <p:spPr>
          <a:xfrm>
            <a:off x="7458075" y="3998913"/>
            <a:ext cx="466725" cy="25717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defRPr/>
            </a:pPr>
            <a:r>
              <a:rPr lang="en-US" sz="1000">
                <a:solidFill>
                  <a:srgbClr val="336699"/>
                </a:solidFill>
                <a:latin typeface="Arial" pitchFamily="34" charset="0"/>
                <a:cs typeface="Arial" pitchFamily="34" charset="0"/>
              </a:rPr>
              <a:t>72%</a:t>
            </a:r>
          </a:p>
        </p:txBody>
      </p:sp>
      <p:sp>
        <p:nvSpPr>
          <p:cNvPr id="24" name="TextBox 35"/>
          <p:cNvSpPr txBox="1"/>
          <p:nvPr/>
        </p:nvSpPr>
        <p:spPr>
          <a:xfrm>
            <a:off x="7381875" y="4418013"/>
            <a:ext cx="561975" cy="25717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defRPr/>
            </a:pPr>
            <a:r>
              <a:rPr lang="en-US" sz="1000">
                <a:solidFill>
                  <a:srgbClr val="336699"/>
                </a:solidFill>
                <a:latin typeface="Arial" pitchFamily="34" charset="0"/>
                <a:cs typeface="Arial" pitchFamily="34" charset="0"/>
              </a:rPr>
              <a:t>&gt;90%</a:t>
            </a:r>
          </a:p>
        </p:txBody>
      </p:sp>
      <p:sp>
        <p:nvSpPr>
          <p:cNvPr id="25" name="TextBox 36"/>
          <p:cNvSpPr txBox="1"/>
          <p:nvPr/>
        </p:nvSpPr>
        <p:spPr>
          <a:xfrm>
            <a:off x="7467600" y="4846638"/>
            <a:ext cx="466725" cy="25717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defRPr/>
            </a:pPr>
            <a:r>
              <a:rPr lang="en-US" sz="1000">
                <a:solidFill>
                  <a:srgbClr val="336699"/>
                </a:solidFill>
                <a:latin typeface="Arial" pitchFamily="34" charset="0"/>
                <a:cs typeface="Arial" pitchFamily="34" charset="0"/>
              </a:rPr>
              <a:t>66%</a:t>
            </a:r>
          </a:p>
        </p:txBody>
      </p:sp>
      <p:sp>
        <p:nvSpPr>
          <p:cNvPr id="26" name="TextBox 39"/>
          <p:cNvSpPr txBox="1"/>
          <p:nvPr/>
        </p:nvSpPr>
        <p:spPr>
          <a:xfrm>
            <a:off x="7458075" y="5313363"/>
            <a:ext cx="466725" cy="25717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defRPr/>
            </a:pPr>
            <a:r>
              <a:rPr lang="en-US" sz="1000">
                <a:solidFill>
                  <a:srgbClr val="336699"/>
                </a:solidFill>
                <a:latin typeface="Arial" pitchFamily="34" charset="0"/>
                <a:cs typeface="Arial" pitchFamily="34" charset="0"/>
              </a:rPr>
              <a:t>40%</a:t>
            </a:r>
          </a:p>
        </p:txBody>
      </p:sp>
      <p:sp>
        <p:nvSpPr>
          <p:cNvPr id="27" name="TextBox 40"/>
          <p:cNvSpPr txBox="1"/>
          <p:nvPr/>
        </p:nvSpPr>
        <p:spPr>
          <a:xfrm>
            <a:off x="7439025" y="5741988"/>
            <a:ext cx="590550" cy="25717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defRPr/>
            </a:pPr>
            <a:r>
              <a:rPr lang="en-US" sz="1000">
                <a:solidFill>
                  <a:srgbClr val="336699"/>
                </a:solidFill>
                <a:latin typeface="Arial" pitchFamily="34" charset="0"/>
                <a:cs typeface="Arial" pitchFamily="34" charset="0"/>
              </a:rPr>
              <a:t>66%</a:t>
            </a:r>
          </a:p>
        </p:txBody>
      </p:sp>
      <p:sp>
        <p:nvSpPr>
          <p:cNvPr id="28" name="TextBox 41"/>
          <p:cNvSpPr txBox="1"/>
          <p:nvPr/>
        </p:nvSpPr>
        <p:spPr>
          <a:xfrm>
            <a:off x="3067050" y="1970088"/>
            <a:ext cx="1181100" cy="25717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defRPr/>
            </a:pPr>
            <a:r>
              <a:rPr lang="en-US" sz="1000" dirty="0">
                <a:solidFill>
                  <a:srgbClr val="336699"/>
                </a:solidFill>
                <a:latin typeface="Arial" pitchFamily="34" charset="0"/>
                <a:cs typeface="Arial" pitchFamily="34" charset="0"/>
              </a:rPr>
              <a:t>2005 Baseline</a:t>
            </a:r>
          </a:p>
        </p:txBody>
      </p:sp>
      <p:sp>
        <p:nvSpPr>
          <p:cNvPr id="29" name="TextBox 42"/>
          <p:cNvSpPr txBox="1"/>
          <p:nvPr/>
        </p:nvSpPr>
        <p:spPr>
          <a:xfrm>
            <a:off x="4010025" y="1970088"/>
            <a:ext cx="1181100" cy="25717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defRPr/>
            </a:pPr>
            <a:r>
              <a:rPr lang="en-US" sz="1000">
                <a:solidFill>
                  <a:srgbClr val="336699"/>
                </a:solidFill>
                <a:latin typeface="Arial" pitchFamily="34" charset="0"/>
                <a:cs typeface="Arial" pitchFamily="34" charset="0"/>
              </a:rPr>
              <a:t>2010 Actual</a:t>
            </a:r>
          </a:p>
        </p:txBody>
      </p:sp>
      <p:sp>
        <p:nvSpPr>
          <p:cNvPr id="30" name="TextBox 43"/>
          <p:cNvSpPr txBox="1"/>
          <p:nvPr/>
        </p:nvSpPr>
        <p:spPr>
          <a:xfrm>
            <a:off x="7419975" y="1989138"/>
            <a:ext cx="1181100" cy="25717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defRPr/>
            </a:pPr>
            <a:r>
              <a:rPr lang="en-US" sz="1000">
                <a:solidFill>
                  <a:srgbClr val="336699"/>
                </a:solidFill>
                <a:latin typeface="Arial" pitchFamily="34" charset="0"/>
                <a:cs typeface="Arial" pitchFamily="34" charset="0"/>
              </a:rPr>
              <a:t>2010 Target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395288" y="1339850"/>
            <a:ext cx="8229600" cy="720725"/>
          </a:xfrm>
        </p:spPr>
        <p:txBody>
          <a:bodyPr/>
          <a:lstStyle/>
          <a:p>
            <a:pPr indent="0" eaLnBrk="1" hangingPunct="1"/>
            <a:r>
              <a:rPr lang="en-GB" altLang="en-US" sz="2400" dirty="0" smtClean="0"/>
              <a:t>Busan High Level Forum: EU priorities </a:t>
            </a:r>
            <a:r>
              <a:rPr lang="en-GB" altLang="en-US" sz="2400" dirty="0" smtClean="0"/>
              <a:t/>
            </a:r>
            <a:br>
              <a:rPr lang="en-GB" altLang="en-US" sz="2400" dirty="0" smtClean="0"/>
            </a:br>
            <a:r>
              <a:rPr lang="en-GB" altLang="en-US" sz="1800" dirty="0" smtClean="0"/>
              <a:t>(</a:t>
            </a:r>
            <a:r>
              <a:rPr lang="en-GB" altLang="en-US" sz="1800" dirty="0" smtClean="0"/>
              <a:t>Council Conclusions of Oct 2011)</a:t>
            </a:r>
          </a:p>
        </p:txBody>
      </p:sp>
      <p:sp>
        <p:nvSpPr>
          <p:cNvPr id="3" name="Content Placeholder 2"/>
          <p:cNvSpPr>
            <a:spLocks noGrp="1"/>
          </p:cNvSpPr>
          <p:nvPr>
            <p:ph idx="1"/>
          </p:nvPr>
        </p:nvSpPr>
        <p:spPr>
          <a:xfrm>
            <a:off x="457200" y="2060575"/>
            <a:ext cx="8229600" cy="4537075"/>
          </a:xfrm>
        </p:spPr>
        <p:txBody>
          <a:bodyPr/>
          <a:lstStyle/>
          <a:p>
            <a:pPr marL="457200" indent="-457200" eaLnBrk="1" hangingPunct="1">
              <a:spcAft>
                <a:spcPts val="1200"/>
              </a:spcAft>
              <a:buClrTx/>
              <a:buFont typeface="Verdana" pitchFamily="34" charset="0"/>
              <a:buAutoNum type="arabicPeriod"/>
              <a:defRPr/>
            </a:pPr>
            <a:r>
              <a:rPr lang="en-US" sz="1800" dirty="0" smtClean="0">
                <a:solidFill>
                  <a:srgbClr val="336699"/>
                </a:solidFill>
              </a:rPr>
              <a:t>Broaden cooperation with all relevant development partners</a:t>
            </a:r>
          </a:p>
          <a:p>
            <a:pPr marL="457200" indent="-457200" eaLnBrk="1" hangingPunct="1">
              <a:spcAft>
                <a:spcPts val="1200"/>
              </a:spcAft>
              <a:buClrTx/>
              <a:buFont typeface="Verdana" pitchFamily="34" charset="0"/>
              <a:buAutoNum type="arabicPeriod"/>
              <a:defRPr/>
            </a:pPr>
            <a:r>
              <a:rPr lang="en-US" sz="1800" dirty="0" smtClean="0">
                <a:solidFill>
                  <a:srgbClr val="336699"/>
                </a:solidFill>
              </a:rPr>
              <a:t>Reaffirm aid effectiveness principles</a:t>
            </a:r>
          </a:p>
          <a:p>
            <a:pPr marL="457200" indent="-457200" eaLnBrk="1" hangingPunct="1">
              <a:spcAft>
                <a:spcPts val="1200"/>
              </a:spcAft>
              <a:buClrTx/>
              <a:buFont typeface="Verdana" pitchFamily="34" charset="0"/>
              <a:buAutoNum type="arabicPeriod"/>
              <a:defRPr/>
            </a:pPr>
            <a:r>
              <a:rPr lang="en-US" sz="1800" dirty="0" smtClean="0">
                <a:solidFill>
                  <a:srgbClr val="336699"/>
                </a:solidFill>
              </a:rPr>
              <a:t>Focus and deepen commitments</a:t>
            </a:r>
          </a:p>
          <a:p>
            <a:pPr marL="457200" indent="-457200" eaLnBrk="1" hangingPunct="1">
              <a:spcAft>
                <a:spcPts val="1200"/>
              </a:spcAft>
              <a:buClrTx/>
              <a:buFont typeface="Verdana" pitchFamily="34" charset="0"/>
              <a:buAutoNum type="arabicPeriod"/>
              <a:defRPr/>
            </a:pPr>
            <a:r>
              <a:rPr lang="en-US" sz="1800" dirty="0" smtClean="0">
                <a:solidFill>
                  <a:srgbClr val="336699"/>
                </a:solidFill>
              </a:rPr>
              <a:t>Strengthen the engagement of all relevant national stakeholders</a:t>
            </a:r>
          </a:p>
          <a:p>
            <a:pPr marL="457200" indent="-457200" eaLnBrk="1" hangingPunct="1">
              <a:spcAft>
                <a:spcPts val="1200"/>
              </a:spcAft>
              <a:buClrTx/>
              <a:buFont typeface="Verdana" pitchFamily="34" charset="0"/>
              <a:buAutoNum type="arabicPeriod"/>
              <a:defRPr/>
            </a:pPr>
            <a:r>
              <a:rPr lang="en-US" sz="1800" dirty="0" smtClean="0">
                <a:solidFill>
                  <a:srgbClr val="336699"/>
                </a:solidFill>
              </a:rPr>
              <a:t>Engage with private sector</a:t>
            </a:r>
          </a:p>
          <a:p>
            <a:pPr marL="457200" indent="-457200" eaLnBrk="1" hangingPunct="1">
              <a:spcAft>
                <a:spcPts val="1200"/>
              </a:spcAft>
              <a:buClrTx/>
              <a:buFont typeface="Verdana" pitchFamily="34" charset="0"/>
              <a:buAutoNum type="arabicPeriod"/>
              <a:defRPr/>
            </a:pPr>
            <a:r>
              <a:rPr lang="en-US" sz="1800" dirty="0" smtClean="0">
                <a:solidFill>
                  <a:srgbClr val="336699"/>
                </a:solidFill>
              </a:rPr>
              <a:t>Adopt a new approach to fragile states</a:t>
            </a:r>
          </a:p>
          <a:p>
            <a:pPr marL="457200" indent="-457200" eaLnBrk="1" hangingPunct="1">
              <a:spcAft>
                <a:spcPts val="1200"/>
              </a:spcAft>
              <a:buClrTx/>
              <a:buFont typeface="Verdana" pitchFamily="34" charset="0"/>
              <a:buAutoNum type="arabicPeriod"/>
              <a:defRPr/>
            </a:pPr>
            <a:r>
              <a:rPr lang="en-US" sz="1800" dirty="0" smtClean="0">
                <a:solidFill>
                  <a:srgbClr val="336699"/>
                </a:solidFill>
              </a:rPr>
              <a:t>Strengthen implementation at country-level</a:t>
            </a:r>
          </a:p>
          <a:p>
            <a:pPr marL="457200" indent="-457200" eaLnBrk="1" hangingPunct="1">
              <a:spcAft>
                <a:spcPts val="1200"/>
              </a:spcAft>
              <a:buClrTx/>
              <a:buFont typeface="Verdana" pitchFamily="34" charset="0"/>
              <a:buAutoNum type="arabicPeriod"/>
              <a:defRPr/>
            </a:pPr>
            <a:r>
              <a:rPr lang="en-US" sz="1800" dirty="0" smtClean="0">
                <a:solidFill>
                  <a:srgbClr val="336699"/>
                </a:solidFill>
              </a:rPr>
              <a:t>Streamline the global governance structure</a:t>
            </a:r>
          </a:p>
          <a:p>
            <a:pPr eaLnBrk="1" hangingPunct="1">
              <a:buClrTx/>
              <a:buFont typeface="Wingdings" pitchFamily="2" charset="2"/>
              <a:buChar char="Ø"/>
              <a:defRPr/>
            </a:pPr>
            <a:r>
              <a:rPr lang="en-GB" b="1" dirty="0" smtClean="0"/>
              <a:t>Priorities still valid after Busan</a:t>
            </a:r>
          </a:p>
        </p:txBody>
      </p:sp>
      <p:sp>
        <p:nvSpPr>
          <p:cNvPr id="11268" name="Slide Number Placeholder 3"/>
          <p:cNvSpPr>
            <a:spLocks noGrp="1"/>
          </p:cNvSpPr>
          <p:nvPr>
            <p:ph type="sldNum" sz="quarter" idx="12"/>
          </p:nvPr>
        </p:nvSpPr>
        <p:spPr>
          <a:noFill/>
        </p:spPr>
        <p:txBody>
          <a:bodyPr/>
          <a:lstStyle>
            <a:lvl1pPr eaLnBrk="0" hangingPunct="0">
              <a:spcBef>
                <a:spcPct val="20000"/>
              </a:spcBef>
              <a:buClr>
                <a:schemeClr val="bg1"/>
              </a:buClr>
              <a:buChar char="•"/>
              <a:defRPr sz="2400" i="1">
                <a:solidFill>
                  <a:srgbClr val="0F5494"/>
                </a:solidFill>
                <a:latin typeface="Verdana" pitchFamily="34" charset="0"/>
              </a:defRPr>
            </a:lvl1pPr>
            <a:lvl2pPr marL="742950" indent="-285750" eaLnBrk="0" hangingPunct="0">
              <a:spcBef>
                <a:spcPct val="20000"/>
              </a:spcBef>
              <a:buClr>
                <a:srgbClr val="009FBA"/>
              </a:buClr>
              <a:buChar char="•"/>
              <a:defRPr sz="2000" b="1">
                <a:solidFill>
                  <a:srgbClr val="0F5494"/>
                </a:solidFill>
                <a:latin typeface="Verdana" pitchFamily="34" charset="0"/>
              </a:defRPr>
            </a:lvl2pPr>
            <a:lvl3pPr marL="1143000" indent="-228600" eaLnBrk="0" hangingPunct="0">
              <a:spcBef>
                <a:spcPct val="20000"/>
              </a:spcBef>
              <a:defRPr sz="1400">
                <a:solidFill>
                  <a:srgbClr val="0F5494"/>
                </a:solidFill>
                <a:latin typeface="Verdana" pitchFamily="34"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FontTx/>
              <a:buNone/>
            </a:pPr>
            <a:fld id="{2BB5A4D3-732F-4E20-B8C9-023B370A0B42}" type="slidenum">
              <a:rPr lang="en-GB" altLang="en-US" sz="1400" i="0" smtClean="0">
                <a:solidFill>
                  <a:schemeClr val="tx1"/>
                </a:solidFill>
                <a:latin typeface="Arial" charset="0"/>
              </a:rPr>
              <a:pPr eaLnBrk="1" hangingPunct="1">
                <a:spcBef>
                  <a:spcPct val="0"/>
                </a:spcBef>
                <a:buClrTx/>
                <a:buFontTx/>
                <a:buNone/>
              </a:pPr>
              <a:t>6</a:t>
            </a:fld>
            <a:endParaRPr lang="en-GB" altLang="en-US" sz="1400" i="0" smtClean="0">
              <a:solidFill>
                <a:schemeClr val="tx1"/>
              </a:solidFill>
              <a:latin typeface="Arial"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395288" y="1339850"/>
            <a:ext cx="8229600" cy="720725"/>
          </a:xfrm>
        </p:spPr>
        <p:txBody>
          <a:bodyPr/>
          <a:lstStyle/>
          <a:p>
            <a:r>
              <a:rPr lang="en-GB" altLang="en-US" smtClean="0"/>
              <a:t>EU deliverables in Busan</a:t>
            </a:r>
          </a:p>
        </p:txBody>
      </p:sp>
      <p:sp>
        <p:nvSpPr>
          <p:cNvPr id="3" name="Content Placeholder 2"/>
          <p:cNvSpPr>
            <a:spLocks noGrp="1"/>
          </p:cNvSpPr>
          <p:nvPr>
            <p:ph idx="1"/>
          </p:nvPr>
        </p:nvSpPr>
        <p:spPr>
          <a:xfrm>
            <a:off x="457200" y="1989138"/>
            <a:ext cx="8229600" cy="4535487"/>
          </a:xfrm>
        </p:spPr>
        <p:txBody>
          <a:bodyPr/>
          <a:lstStyle/>
          <a:p>
            <a:pPr marL="0" indent="0">
              <a:defRPr/>
            </a:pPr>
            <a:r>
              <a:rPr lang="en-GB" sz="2000" b="1" dirty="0" smtClean="0"/>
              <a:t>EU Transparency Guarantee</a:t>
            </a:r>
          </a:p>
          <a:p>
            <a:pPr>
              <a:buClr>
                <a:schemeClr val="tx1"/>
              </a:buClr>
              <a:defRPr/>
            </a:pPr>
            <a:r>
              <a:rPr lang="en-GB" sz="1800" dirty="0" smtClean="0"/>
              <a:t>The EU is committed to improve the availability, predictability and disaggregation of aid information. </a:t>
            </a:r>
          </a:p>
          <a:p>
            <a:pPr>
              <a:buClr>
                <a:schemeClr val="tx1"/>
              </a:buClr>
              <a:defRPr/>
            </a:pPr>
            <a:r>
              <a:rPr lang="en-GB" sz="1800" dirty="0" smtClean="0"/>
              <a:t>The EU will promote strengthened capacity of the OECD/DAC in statistics and analysis on global aid flows and increased transparency as an issue of key priority with all partners we work with.</a:t>
            </a:r>
          </a:p>
          <a:p>
            <a:pPr marL="0" indent="0">
              <a:buClr>
                <a:schemeClr val="tx1"/>
              </a:buClr>
              <a:buFontTx/>
              <a:buNone/>
              <a:defRPr/>
            </a:pPr>
            <a:endParaRPr lang="en-GB" sz="1800" dirty="0" smtClean="0"/>
          </a:p>
          <a:p>
            <a:pPr marL="0" indent="0">
              <a:buClr>
                <a:schemeClr val="tx1"/>
              </a:buClr>
              <a:buFontTx/>
              <a:buNone/>
              <a:defRPr/>
            </a:pPr>
            <a:r>
              <a:rPr lang="fr-BE" sz="2000" b="1" i="0" dirty="0" smtClean="0"/>
              <a:t>Joint </a:t>
            </a:r>
            <a:r>
              <a:rPr lang="fr-BE" sz="2000" b="1" i="0" dirty="0" err="1" smtClean="0"/>
              <a:t>Programming</a:t>
            </a:r>
            <a:r>
              <a:rPr lang="fr-BE" sz="2000" b="1" i="0" dirty="0" smtClean="0"/>
              <a:t> </a:t>
            </a:r>
            <a:endParaRPr lang="en-GB" sz="2000" b="1" dirty="0" smtClean="0"/>
          </a:p>
          <a:p>
            <a:pPr>
              <a:lnSpc>
                <a:spcPct val="80000"/>
              </a:lnSpc>
              <a:buClr>
                <a:schemeClr val="tx1"/>
              </a:buClr>
              <a:defRPr/>
            </a:pPr>
            <a:r>
              <a:rPr lang="en-GB" sz="1800" dirty="0" smtClean="0"/>
              <a:t>Joint analysis/response to partner countries’ national plans</a:t>
            </a:r>
          </a:p>
          <a:p>
            <a:pPr>
              <a:lnSpc>
                <a:spcPct val="80000"/>
              </a:lnSpc>
              <a:buClr>
                <a:schemeClr val="tx1"/>
              </a:buClr>
              <a:defRPr/>
            </a:pPr>
            <a:r>
              <a:rPr lang="en-GB" sz="1800" dirty="0" smtClean="0"/>
              <a:t>In-country division of labour for all sectors of intervention</a:t>
            </a:r>
          </a:p>
          <a:p>
            <a:pPr>
              <a:lnSpc>
                <a:spcPct val="80000"/>
              </a:lnSpc>
              <a:buClr>
                <a:schemeClr val="tx1"/>
              </a:buClr>
              <a:defRPr/>
            </a:pPr>
            <a:r>
              <a:rPr lang="en-GB" sz="1800" dirty="0" smtClean="0"/>
              <a:t>Indicative financial allocation per sector and donor</a:t>
            </a:r>
          </a:p>
          <a:p>
            <a:pPr>
              <a:lnSpc>
                <a:spcPct val="80000"/>
              </a:lnSpc>
              <a:buClr>
                <a:schemeClr val="tx1"/>
              </a:buClr>
              <a:defRPr/>
            </a:pPr>
            <a:r>
              <a:rPr lang="en-GB" sz="1800" dirty="0" smtClean="0"/>
              <a:t>Not bilateral implementation plans</a:t>
            </a:r>
          </a:p>
          <a:p>
            <a:pPr>
              <a:lnSpc>
                <a:spcPct val="80000"/>
              </a:lnSpc>
              <a:buClr>
                <a:schemeClr val="tx1"/>
              </a:buClr>
              <a:defRPr/>
            </a:pPr>
            <a:r>
              <a:rPr lang="en-GB" sz="1800" dirty="0" smtClean="0"/>
              <a:t>Approach: Synchronisation, flexibility, open to other donors while EU as a driving force</a:t>
            </a:r>
          </a:p>
          <a:p>
            <a:pPr marL="0" indent="0">
              <a:buClr>
                <a:schemeClr val="tx1"/>
              </a:buClr>
              <a:buFontTx/>
              <a:buNone/>
              <a:defRPr/>
            </a:pPr>
            <a:endParaRPr lang="fr-BE" sz="1800" i="0" dirty="0" smtClean="0"/>
          </a:p>
          <a:p>
            <a:pPr marL="0" indent="0">
              <a:defRPr/>
            </a:pPr>
            <a:endParaRPr lang="en-GB" dirty="0"/>
          </a:p>
        </p:txBody>
      </p:sp>
      <p:sp>
        <p:nvSpPr>
          <p:cNvPr id="12292" name="Slide Number Placeholder 3"/>
          <p:cNvSpPr>
            <a:spLocks noGrp="1"/>
          </p:cNvSpPr>
          <p:nvPr>
            <p:ph type="sldNum" sz="quarter" idx="12"/>
          </p:nvPr>
        </p:nvSpPr>
        <p:spPr>
          <a:noFill/>
        </p:spPr>
        <p:txBody>
          <a:bodyPr/>
          <a:lstStyle>
            <a:lvl1pPr eaLnBrk="0" hangingPunct="0">
              <a:spcBef>
                <a:spcPct val="20000"/>
              </a:spcBef>
              <a:buClr>
                <a:schemeClr val="bg1"/>
              </a:buClr>
              <a:buChar char="•"/>
              <a:defRPr sz="2400" i="1">
                <a:solidFill>
                  <a:srgbClr val="0F5494"/>
                </a:solidFill>
                <a:latin typeface="Verdana" pitchFamily="34" charset="0"/>
              </a:defRPr>
            </a:lvl1pPr>
            <a:lvl2pPr marL="742950" indent="-285750" eaLnBrk="0" hangingPunct="0">
              <a:spcBef>
                <a:spcPct val="20000"/>
              </a:spcBef>
              <a:buClr>
                <a:srgbClr val="009FBA"/>
              </a:buClr>
              <a:buChar char="•"/>
              <a:defRPr sz="2000" b="1">
                <a:solidFill>
                  <a:srgbClr val="0F5494"/>
                </a:solidFill>
                <a:latin typeface="Verdana" pitchFamily="34" charset="0"/>
              </a:defRPr>
            </a:lvl2pPr>
            <a:lvl3pPr marL="1143000" indent="-228600" eaLnBrk="0" hangingPunct="0">
              <a:spcBef>
                <a:spcPct val="20000"/>
              </a:spcBef>
              <a:defRPr sz="1400">
                <a:solidFill>
                  <a:srgbClr val="0F5494"/>
                </a:solidFill>
                <a:latin typeface="Verdana" pitchFamily="34"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FontTx/>
              <a:buNone/>
            </a:pPr>
            <a:fld id="{9BD0926B-4C86-472D-8629-F2059B7A3E83}" type="slidenum">
              <a:rPr lang="en-GB" altLang="en-US" sz="1400" i="0" smtClean="0">
                <a:solidFill>
                  <a:schemeClr val="tx1"/>
                </a:solidFill>
                <a:latin typeface="Arial" charset="0"/>
              </a:rPr>
              <a:pPr eaLnBrk="1" hangingPunct="1">
                <a:spcBef>
                  <a:spcPct val="0"/>
                </a:spcBef>
                <a:buClrTx/>
                <a:buFontTx/>
                <a:buNone/>
              </a:pPr>
              <a:t>7</a:t>
            </a:fld>
            <a:endParaRPr lang="en-GB" altLang="en-US" sz="1400" i="0" smtClean="0">
              <a:solidFill>
                <a:schemeClr val="tx1"/>
              </a:solidFill>
              <a:latin typeface="Arial"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5"/>
          <p:cNvSpPr>
            <a:spLocks noGrp="1"/>
          </p:cNvSpPr>
          <p:nvPr>
            <p:ph type="sldNum" sz="quarter" idx="12"/>
          </p:nvPr>
        </p:nvSpPr>
        <p:spPr>
          <a:noFill/>
        </p:spPr>
        <p:txBody>
          <a:bodyPr/>
          <a:lstStyle>
            <a:lvl1pPr eaLnBrk="0" hangingPunct="0">
              <a:spcBef>
                <a:spcPct val="20000"/>
              </a:spcBef>
              <a:buClr>
                <a:schemeClr val="bg1"/>
              </a:buClr>
              <a:buChar char="•"/>
              <a:defRPr sz="2400" i="1">
                <a:solidFill>
                  <a:srgbClr val="0F5494"/>
                </a:solidFill>
                <a:latin typeface="Verdana" pitchFamily="34" charset="0"/>
              </a:defRPr>
            </a:lvl1pPr>
            <a:lvl2pPr marL="742950" indent="-285750" eaLnBrk="0" hangingPunct="0">
              <a:spcBef>
                <a:spcPct val="20000"/>
              </a:spcBef>
              <a:buClr>
                <a:srgbClr val="009FBA"/>
              </a:buClr>
              <a:buChar char="•"/>
              <a:defRPr sz="2000" b="1">
                <a:solidFill>
                  <a:srgbClr val="0F5494"/>
                </a:solidFill>
                <a:latin typeface="Verdana" pitchFamily="34" charset="0"/>
              </a:defRPr>
            </a:lvl2pPr>
            <a:lvl3pPr marL="1143000" indent="-228600" eaLnBrk="0" hangingPunct="0">
              <a:spcBef>
                <a:spcPct val="20000"/>
              </a:spcBef>
              <a:defRPr sz="1400">
                <a:solidFill>
                  <a:srgbClr val="0F5494"/>
                </a:solidFill>
                <a:latin typeface="Verdana" pitchFamily="34"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FontTx/>
              <a:buNone/>
            </a:pPr>
            <a:fld id="{FF7D8ED3-AE5A-417E-ADCE-8F58B21FE5C6}" type="slidenum">
              <a:rPr lang="en-GB" altLang="en-US" sz="1400" i="0" smtClean="0">
                <a:solidFill>
                  <a:schemeClr val="tx1"/>
                </a:solidFill>
                <a:latin typeface="Arial" charset="0"/>
              </a:rPr>
              <a:pPr eaLnBrk="1" hangingPunct="1">
                <a:spcBef>
                  <a:spcPct val="0"/>
                </a:spcBef>
                <a:buClrTx/>
                <a:buFontTx/>
                <a:buNone/>
              </a:pPr>
              <a:t>8</a:t>
            </a:fld>
            <a:endParaRPr lang="en-GB" altLang="en-US" sz="1400" i="0" smtClean="0">
              <a:solidFill>
                <a:schemeClr val="tx1"/>
              </a:solidFill>
              <a:latin typeface="Arial" charset="0"/>
            </a:endParaRPr>
          </a:p>
        </p:txBody>
      </p:sp>
      <p:sp>
        <p:nvSpPr>
          <p:cNvPr id="13315" name="Rectangle 2"/>
          <p:cNvSpPr>
            <a:spLocks noGrp="1" noChangeArrowheads="1"/>
          </p:cNvSpPr>
          <p:nvPr>
            <p:ph type="title"/>
          </p:nvPr>
        </p:nvSpPr>
        <p:spPr>
          <a:xfrm>
            <a:off x="395288" y="1341438"/>
            <a:ext cx="8229600" cy="936625"/>
          </a:xfrm>
        </p:spPr>
        <p:txBody>
          <a:bodyPr/>
          <a:lstStyle/>
          <a:p>
            <a:pPr indent="0" eaLnBrk="1" hangingPunct="1"/>
            <a:r>
              <a:rPr lang="en-GB" altLang="en-US" sz="2800" dirty="0" smtClean="0"/>
              <a:t>Main </a:t>
            </a:r>
            <a:r>
              <a:rPr lang="en-GB" altLang="en-US" sz="2800" dirty="0" smtClean="0"/>
              <a:t>outcomes of Busan HLF</a:t>
            </a:r>
          </a:p>
        </p:txBody>
      </p:sp>
      <p:sp>
        <p:nvSpPr>
          <p:cNvPr id="13316" name="Rectangle 3"/>
          <p:cNvSpPr>
            <a:spLocks noGrp="1" noChangeArrowheads="1"/>
          </p:cNvSpPr>
          <p:nvPr>
            <p:ph type="body" idx="1"/>
          </p:nvPr>
        </p:nvSpPr>
        <p:spPr>
          <a:xfrm>
            <a:off x="457200" y="2205038"/>
            <a:ext cx="8229600" cy="3816350"/>
          </a:xfrm>
        </p:spPr>
        <p:txBody>
          <a:bodyPr/>
          <a:lstStyle/>
          <a:p>
            <a:pPr eaLnBrk="1" hangingPunct="1">
              <a:lnSpc>
                <a:spcPct val="90000"/>
              </a:lnSpc>
              <a:buClrTx/>
            </a:pPr>
            <a:r>
              <a:rPr lang="en-GB" altLang="en-US" sz="1800" b="1" dirty="0" smtClean="0"/>
              <a:t>Inclusiveness: </a:t>
            </a:r>
            <a:r>
              <a:rPr lang="en-GB" altLang="en-US" sz="1800" dirty="0" smtClean="0"/>
              <a:t>common goals and shared principles – differential commitments (emerging economies, private sector, CSOs,…)</a:t>
            </a:r>
          </a:p>
          <a:p>
            <a:pPr eaLnBrk="1" hangingPunct="1">
              <a:lnSpc>
                <a:spcPct val="90000"/>
              </a:lnSpc>
              <a:buClrTx/>
            </a:pPr>
            <a:endParaRPr lang="en-GB" altLang="en-US" sz="1800" dirty="0" smtClean="0"/>
          </a:p>
          <a:p>
            <a:pPr eaLnBrk="1" hangingPunct="1">
              <a:lnSpc>
                <a:spcPct val="90000"/>
              </a:lnSpc>
              <a:buClrTx/>
            </a:pPr>
            <a:r>
              <a:rPr lang="en-GB" altLang="en-US" sz="1800" b="1" dirty="0" smtClean="0"/>
              <a:t>Focusing and deepening aid effectiveness commitments: </a:t>
            </a:r>
            <a:r>
              <a:rPr lang="en-GB" altLang="en-US" sz="1800" dirty="0" smtClean="0"/>
              <a:t>ownership, accountability for results, transparency, reduced fragmentation, New Deal for fragile states</a:t>
            </a:r>
          </a:p>
          <a:p>
            <a:pPr eaLnBrk="1" hangingPunct="1">
              <a:lnSpc>
                <a:spcPct val="90000"/>
              </a:lnSpc>
              <a:buClrTx/>
            </a:pPr>
            <a:endParaRPr lang="en-GB" altLang="en-US" sz="1800" dirty="0" smtClean="0"/>
          </a:p>
          <a:p>
            <a:pPr eaLnBrk="1" hangingPunct="1">
              <a:lnSpc>
                <a:spcPct val="90000"/>
              </a:lnSpc>
              <a:buClrTx/>
            </a:pPr>
            <a:r>
              <a:rPr lang="en-GB" altLang="en-US" sz="1800" b="1" dirty="0"/>
              <a:t>Conceptual shift from aid to aid and development effectiveness: </a:t>
            </a:r>
            <a:r>
              <a:rPr lang="en-GB" altLang="en-US" sz="1800" dirty="0"/>
              <a:t>aid as a catalyst – development financing beyond aid - focus on development results</a:t>
            </a:r>
          </a:p>
          <a:p>
            <a:pPr eaLnBrk="1" hangingPunct="1">
              <a:lnSpc>
                <a:spcPct val="90000"/>
              </a:lnSpc>
              <a:buClrTx/>
            </a:pPr>
            <a:endParaRPr lang="en-GB" altLang="en-US" sz="1800" b="1" dirty="0" smtClean="0"/>
          </a:p>
          <a:p>
            <a:pPr eaLnBrk="1" hangingPunct="1">
              <a:lnSpc>
                <a:spcPct val="90000"/>
              </a:lnSpc>
              <a:buClrTx/>
            </a:pPr>
            <a:r>
              <a:rPr lang="en-GB" altLang="en-US" sz="1800" b="1" dirty="0" smtClean="0"/>
              <a:t>New </a:t>
            </a:r>
            <a:r>
              <a:rPr lang="en-GB" altLang="en-US" sz="1800" b="1" dirty="0" smtClean="0"/>
              <a:t>governance structure: </a:t>
            </a:r>
            <a:r>
              <a:rPr lang="en-GB" altLang="en-US" sz="1800" dirty="0" smtClean="0"/>
              <a:t>Global Partnership for Effective Development Cooperation, supported by OECD and UNDP</a:t>
            </a:r>
          </a:p>
          <a:p>
            <a:pPr eaLnBrk="1" hangingPunct="1">
              <a:lnSpc>
                <a:spcPct val="90000"/>
              </a:lnSpc>
              <a:buClrTx/>
            </a:pPr>
            <a:endParaRPr lang="en-GB" altLang="en-US" sz="1800"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5"/>
          <p:cNvSpPr>
            <a:spLocks noGrp="1"/>
          </p:cNvSpPr>
          <p:nvPr>
            <p:ph type="sldNum" sz="quarter" idx="12"/>
          </p:nvPr>
        </p:nvSpPr>
        <p:spPr>
          <a:noFill/>
        </p:spPr>
        <p:txBody>
          <a:bodyPr/>
          <a:lstStyle>
            <a:lvl1pPr eaLnBrk="0" hangingPunct="0">
              <a:spcBef>
                <a:spcPct val="20000"/>
              </a:spcBef>
              <a:buClr>
                <a:schemeClr val="bg1"/>
              </a:buClr>
              <a:buChar char="•"/>
              <a:defRPr sz="2400" i="1">
                <a:solidFill>
                  <a:srgbClr val="0F5494"/>
                </a:solidFill>
                <a:latin typeface="Verdana" pitchFamily="34" charset="0"/>
              </a:defRPr>
            </a:lvl1pPr>
            <a:lvl2pPr marL="742950" indent="-285750" eaLnBrk="0" hangingPunct="0">
              <a:spcBef>
                <a:spcPct val="20000"/>
              </a:spcBef>
              <a:buClr>
                <a:srgbClr val="009FBA"/>
              </a:buClr>
              <a:buChar char="•"/>
              <a:defRPr sz="2000" b="1">
                <a:solidFill>
                  <a:srgbClr val="0F5494"/>
                </a:solidFill>
                <a:latin typeface="Verdana" pitchFamily="34" charset="0"/>
              </a:defRPr>
            </a:lvl2pPr>
            <a:lvl3pPr marL="1143000" indent="-228600" eaLnBrk="0" hangingPunct="0">
              <a:spcBef>
                <a:spcPct val="20000"/>
              </a:spcBef>
              <a:defRPr sz="1400">
                <a:solidFill>
                  <a:srgbClr val="0F5494"/>
                </a:solidFill>
                <a:latin typeface="Verdana" pitchFamily="34"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FontTx/>
              <a:buNone/>
            </a:pPr>
            <a:fld id="{2BF52ACF-0AA8-4F17-841B-4ADF511D3F7E}" type="slidenum">
              <a:rPr lang="en-GB" altLang="en-US" sz="1400" i="0" smtClean="0">
                <a:solidFill>
                  <a:schemeClr val="tx1"/>
                </a:solidFill>
                <a:latin typeface="Arial" charset="0"/>
              </a:rPr>
              <a:pPr eaLnBrk="1" hangingPunct="1">
                <a:spcBef>
                  <a:spcPct val="0"/>
                </a:spcBef>
                <a:buClrTx/>
                <a:buFontTx/>
                <a:buNone/>
              </a:pPr>
              <a:t>9</a:t>
            </a:fld>
            <a:endParaRPr lang="en-GB" altLang="en-US" sz="1400" i="0" smtClean="0">
              <a:solidFill>
                <a:schemeClr val="tx1"/>
              </a:solidFill>
              <a:latin typeface="Arial" charset="0"/>
            </a:endParaRPr>
          </a:p>
        </p:txBody>
      </p:sp>
      <p:sp>
        <p:nvSpPr>
          <p:cNvPr id="14339" name="Rectangle 2"/>
          <p:cNvSpPr>
            <a:spLocks noGrp="1" noChangeArrowheads="1"/>
          </p:cNvSpPr>
          <p:nvPr>
            <p:ph type="title"/>
          </p:nvPr>
        </p:nvSpPr>
        <p:spPr/>
        <p:txBody>
          <a:bodyPr/>
          <a:lstStyle/>
          <a:p>
            <a:pPr indent="0" eaLnBrk="1" hangingPunct="1"/>
            <a:r>
              <a:rPr lang="en-GB" altLang="en-US" sz="2600" smtClean="0"/>
              <a:t>The five Paris principles remain valid after Busan, but their focus develops</a:t>
            </a:r>
          </a:p>
        </p:txBody>
      </p:sp>
      <p:sp>
        <p:nvSpPr>
          <p:cNvPr id="14340" name="Rectangle 3"/>
          <p:cNvSpPr>
            <a:spLocks noGrp="1" noChangeArrowheads="1"/>
          </p:cNvSpPr>
          <p:nvPr>
            <p:ph type="body" idx="1"/>
          </p:nvPr>
        </p:nvSpPr>
        <p:spPr/>
        <p:txBody>
          <a:bodyPr/>
          <a:lstStyle/>
          <a:p>
            <a:pPr eaLnBrk="1" hangingPunct="1">
              <a:lnSpc>
                <a:spcPct val="90000"/>
              </a:lnSpc>
            </a:pPr>
            <a:r>
              <a:rPr lang="en-GB" altLang="en-US" sz="2000" b="1" smtClean="0"/>
              <a:t>Ownership:</a:t>
            </a:r>
            <a:r>
              <a:rPr lang="en-GB" altLang="en-US" sz="2000" smtClean="0"/>
              <a:t> Democratic ownership</a:t>
            </a:r>
          </a:p>
          <a:p>
            <a:pPr eaLnBrk="1" hangingPunct="1">
              <a:lnSpc>
                <a:spcPct val="90000"/>
              </a:lnSpc>
            </a:pPr>
            <a:endParaRPr lang="en-GB" altLang="en-US" sz="2000" b="1" smtClean="0"/>
          </a:p>
          <a:p>
            <a:pPr eaLnBrk="1" hangingPunct="1">
              <a:lnSpc>
                <a:spcPct val="90000"/>
              </a:lnSpc>
            </a:pPr>
            <a:r>
              <a:rPr lang="en-GB" altLang="en-US" sz="2000" b="1" smtClean="0"/>
              <a:t>Alignment:</a:t>
            </a:r>
            <a:r>
              <a:rPr lang="en-GB" altLang="en-US" sz="2000" smtClean="0"/>
              <a:t> Effective Institutions</a:t>
            </a:r>
          </a:p>
          <a:p>
            <a:pPr eaLnBrk="1" hangingPunct="1">
              <a:lnSpc>
                <a:spcPct val="90000"/>
              </a:lnSpc>
            </a:pPr>
            <a:endParaRPr lang="en-GB" altLang="en-US" sz="2000" b="1" smtClean="0"/>
          </a:p>
          <a:p>
            <a:pPr eaLnBrk="1" hangingPunct="1">
              <a:lnSpc>
                <a:spcPct val="90000"/>
              </a:lnSpc>
            </a:pPr>
            <a:r>
              <a:rPr lang="en-GB" altLang="en-US" sz="2000" b="1" smtClean="0"/>
              <a:t>Harmonisation:</a:t>
            </a:r>
            <a:r>
              <a:rPr lang="en-GB" altLang="en-US" sz="2000" smtClean="0"/>
              <a:t> fragmentation, aid orphans</a:t>
            </a:r>
          </a:p>
          <a:p>
            <a:pPr eaLnBrk="1" hangingPunct="1">
              <a:lnSpc>
                <a:spcPct val="90000"/>
              </a:lnSpc>
            </a:pPr>
            <a:endParaRPr lang="en-GB" altLang="en-US" sz="2000" b="1" smtClean="0"/>
          </a:p>
          <a:p>
            <a:pPr eaLnBrk="1" hangingPunct="1">
              <a:lnSpc>
                <a:spcPct val="90000"/>
              </a:lnSpc>
            </a:pPr>
            <a:r>
              <a:rPr lang="en-GB" altLang="en-US" sz="2000" b="1" smtClean="0"/>
              <a:t>Managing for results:</a:t>
            </a:r>
            <a:r>
              <a:rPr lang="en-GB" altLang="en-US" sz="2000" smtClean="0"/>
              <a:t> measurement, reporting</a:t>
            </a:r>
          </a:p>
          <a:p>
            <a:pPr eaLnBrk="1" hangingPunct="1">
              <a:lnSpc>
                <a:spcPct val="90000"/>
              </a:lnSpc>
            </a:pPr>
            <a:endParaRPr lang="en-GB" altLang="en-US" sz="2000" b="1" smtClean="0"/>
          </a:p>
          <a:p>
            <a:pPr eaLnBrk="1" hangingPunct="1">
              <a:lnSpc>
                <a:spcPct val="90000"/>
              </a:lnSpc>
            </a:pPr>
            <a:r>
              <a:rPr lang="en-GB" altLang="en-US" sz="2000" b="1" smtClean="0"/>
              <a:t>Mutual accountability:</a:t>
            </a:r>
            <a:r>
              <a:rPr lang="en-GB" altLang="en-US" sz="2000" smtClean="0"/>
              <a:t> not only for commitments, but also accountability for results </a:t>
            </a:r>
          </a:p>
        </p:txBody>
      </p:sp>
    </p:spTree>
  </p:cSld>
  <p:clrMapOvr>
    <a:masterClrMapping/>
  </p:clrMapOvr>
</p:sld>
</file>

<file path=ppt/theme/theme1.xml><?xml version="1.0" encoding="utf-8"?>
<a:theme xmlns:a="http://schemas.openxmlformats.org/drawingml/2006/main" name="Slide_Master">
  <a:themeElements>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lide_Master">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7600" b="1" i="0" u="none" strike="noStrike" cap="none" normalizeH="0" baseline="0" smtClean="0">
            <a:ln>
              <a:noFill/>
            </a:ln>
            <a:solidFill>
              <a:srgbClr val="FFD624"/>
            </a:solidFill>
            <a:effectLst/>
            <a:latin typeface="Verdana"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7600" b="1" i="0" u="none" strike="noStrike" cap="none" normalizeH="0" baseline="0" smtClean="0">
            <a:ln>
              <a:noFill/>
            </a:ln>
            <a:solidFill>
              <a:srgbClr val="FFD624"/>
            </a:solidFill>
            <a:effectLst/>
            <a:latin typeface="Verdana" pitchFamily="34" charset="0"/>
          </a:defRPr>
        </a:defPPr>
      </a:lstStyle>
    </a:lnDef>
  </a:objectDefaults>
  <a:extraClrSchemeLst>
    <a:extraClrScheme>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lide_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lide_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lide_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lide_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lide_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lide_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lide_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lide_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lide_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lide_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lide_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4291</TotalTime>
  <Words>1048</Words>
  <Application>Microsoft Office PowerPoint</Application>
  <PresentationFormat>Affichage à l'écran (4:3)</PresentationFormat>
  <Paragraphs>182</Paragraphs>
  <Slides>22</Slides>
  <Notes>2</Notes>
  <HiddenSlides>0</HiddenSlides>
  <MMClips>0</MMClips>
  <ScaleCrop>false</ScaleCrop>
  <HeadingPairs>
    <vt:vector size="6" baseType="variant">
      <vt:variant>
        <vt:lpstr>Thème</vt:lpstr>
      </vt:variant>
      <vt:variant>
        <vt:i4>1</vt:i4>
      </vt:variant>
      <vt:variant>
        <vt:lpstr>Serveurs OLE incorporés</vt:lpstr>
      </vt:variant>
      <vt:variant>
        <vt:i4>1</vt:i4>
      </vt:variant>
      <vt:variant>
        <vt:lpstr>Titres des diapositives</vt:lpstr>
      </vt:variant>
      <vt:variant>
        <vt:i4>22</vt:i4>
      </vt:variant>
    </vt:vector>
  </HeadingPairs>
  <TitlesOfParts>
    <vt:vector size="24" baseType="lpstr">
      <vt:lpstr>Slide_Master</vt:lpstr>
      <vt:lpstr>Document</vt:lpstr>
      <vt:lpstr>Paris, Accra, Busan</vt:lpstr>
      <vt:lpstr>Paris Declaration of 2005</vt:lpstr>
      <vt:lpstr>Accra Agenda for Action - 2008</vt:lpstr>
      <vt:lpstr>Global performance in Paris targets</vt:lpstr>
      <vt:lpstr>EC and EU MS performance in Paris targets </vt:lpstr>
      <vt:lpstr>Busan High Level Forum: EU priorities  (Council Conclusions of Oct 2011)</vt:lpstr>
      <vt:lpstr>EU deliverables in Busan</vt:lpstr>
      <vt:lpstr>Main outcomes of Busan HLF</vt:lpstr>
      <vt:lpstr>The five Paris principles remain valid after Busan, but their focus develops</vt:lpstr>
      <vt:lpstr>Development effectiveness in Busan outcome document</vt:lpstr>
      <vt:lpstr>Global Partnership for Effective Development Cooperation</vt:lpstr>
      <vt:lpstr> Governance structure of the Global Partnership  </vt:lpstr>
      <vt:lpstr>Présentation PowerPoint</vt:lpstr>
      <vt:lpstr>Country level implementation </vt:lpstr>
      <vt:lpstr>Monitoring framework after Busan</vt:lpstr>
      <vt:lpstr>Présentation PowerPoint</vt:lpstr>
      <vt:lpstr>Busan indicators, targets &amp; monitoring: Ownership and Results</vt:lpstr>
      <vt:lpstr>Busan indicators, targets &amp; monitoring: Inclusive development partnerships</vt:lpstr>
      <vt:lpstr>Busan indicators, targets &amp; monitoring: Transparency and accountability</vt:lpstr>
      <vt:lpstr>Mexico High Level Meeting in April 2014</vt:lpstr>
      <vt:lpstr>Mexico High Level Meeting in April 2014</vt:lpstr>
      <vt:lpstr>Mexico High Level Meeting in April 2014</vt:lpstr>
    </vt:vector>
  </TitlesOfParts>
  <Company>European Commission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turneem</dc:creator>
  <cp:lastModifiedBy>teacheradmin</cp:lastModifiedBy>
  <cp:revision>273</cp:revision>
  <cp:lastPrinted>2012-01-27T08:25:55Z</cp:lastPrinted>
  <dcterms:created xsi:type="dcterms:W3CDTF">2011-10-28T10:25:18Z</dcterms:created>
  <dcterms:modified xsi:type="dcterms:W3CDTF">2014-05-24T21:32:51Z</dcterms:modified>
</cp:coreProperties>
</file>