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" y="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CB359-301D-4A0B-AB25-3C89D0E635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9D989-F21B-4B2A-BC39-8664E5F14B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FC617-5290-42AC-AD71-55EFAA3DEE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652EE-A620-4BC1-8750-E872CEC7CF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5888E-8C7D-4E4F-AF6E-CAD43CBCD9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7F287-4ECC-471B-8B3C-21CACA5295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65265-D167-4F54-9D34-D80CDC6AEA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7E7F5-E0C0-4349-BFE9-041E0EE831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462AC-B812-4282-BD3A-BA7ED60FFE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0B997-6486-4B2D-ABEC-1F7B771E8C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83EB3-F542-4C89-A2D4-A21DCA67BA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9102A0E-7847-40E1-99AE-A7E55DD443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16024"/>
            <a:ext cx="8229600" cy="692696"/>
          </a:xfrm>
        </p:spPr>
        <p:txBody>
          <a:bodyPr/>
          <a:lstStyle/>
          <a:p>
            <a:pPr eaLnBrk="1" hangingPunct="1"/>
            <a:r>
              <a:rPr lang="fr-BE" sz="3200" b="1" dirty="0" err="1" smtClean="0">
                <a:latin typeface="Verdana" pitchFamily="34" charset="0"/>
              </a:rPr>
              <a:t>Overview</a:t>
            </a:r>
            <a:r>
              <a:rPr lang="fr-BE" sz="3200" dirty="0" smtClean="0"/>
              <a:t> </a:t>
            </a:r>
            <a:endParaRPr lang="en-GB" sz="3200" dirty="0" smtClean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36898"/>
            <a:ext cx="8713788" cy="57324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fr-BE" sz="1800" b="1" u="sng" dirty="0" err="1" smtClean="0">
                <a:latin typeface="Verdana" pitchFamily="34" charset="0"/>
              </a:rPr>
              <a:t>Monday</a:t>
            </a:r>
            <a:r>
              <a:rPr lang="fr-BE" sz="1800" b="1" u="sng" dirty="0" smtClean="0">
                <a:latin typeface="Verdana" pitchFamily="34" charset="0"/>
              </a:rPr>
              <a:t> </a:t>
            </a:r>
            <a:r>
              <a:rPr lang="fr-BE" sz="1800" b="1" u="sng" dirty="0" err="1" smtClean="0">
                <a:latin typeface="Verdana" pitchFamily="34" charset="0"/>
              </a:rPr>
              <a:t>October</a:t>
            </a:r>
            <a:r>
              <a:rPr lang="fr-BE" sz="1800" b="1" u="sng" dirty="0" smtClean="0">
                <a:latin typeface="Verdana" pitchFamily="34" charset="0"/>
              </a:rPr>
              <a:t> 6</a:t>
            </a:r>
            <a:r>
              <a:rPr lang="fr-BE" sz="1800" b="1" dirty="0" smtClean="0">
                <a:latin typeface="Verdana" pitchFamily="34" charset="0"/>
              </a:rPr>
              <a:t>: </a:t>
            </a:r>
            <a:endParaRPr lang="en-GB" sz="1800" b="1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9:30-11:00 	Introduction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11:30-13:00 	Paris, Accra, </a:t>
            </a:r>
            <a:r>
              <a:rPr lang="en-GB" sz="1600" dirty="0" err="1" smtClean="0">
                <a:latin typeface="Verdana" pitchFamily="34" charset="0"/>
              </a:rPr>
              <a:t>Busan</a:t>
            </a: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GB" sz="1600" dirty="0" smtClean="0">
                <a:latin typeface="Verdana" pitchFamily="34" charset="0"/>
              </a:rPr>
              <a:t>			</a:t>
            </a:r>
            <a:r>
              <a:rPr lang="en-GB" sz="1600" dirty="0">
                <a:latin typeface="Verdana" pitchFamily="34" charset="0"/>
              </a:rPr>
              <a:t>(Q&amp;A: </a:t>
            </a:r>
            <a:r>
              <a:rPr lang="en-GB" sz="1600" dirty="0" smtClean="0">
                <a:latin typeface="Verdana" pitchFamily="34" charset="0"/>
              </a:rPr>
              <a:t>Ellen Kelly, DEVCO/A2)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14:00-15:30 </a:t>
            </a:r>
            <a:r>
              <a:rPr lang="en-GB" sz="1600" dirty="0">
                <a:latin typeface="Verdana" pitchFamily="34" charset="0"/>
              </a:rPr>
              <a:t>	Joint Programming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>
                <a:latin typeface="Verdana" pitchFamily="34" charset="0"/>
              </a:rPr>
              <a:t>			(</a:t>
            </a:r>
            <a:r>
              <a:rPr lang="en-GB" sz="1600" dirty="0" err="1">
                <a:latin typeface="Verdana" pitchFamily="34" charset="0"/>
              </a:rPr>
              <a:t>Jost</a:t>
            </a:r>
            <a:r>
              <a:rPr lang="en-GB" sz="1600" dirty="0">
                <a:latin typeface="Verdana" pitchFamily="34" charset="0"/>
              </a:rPr>
              <a:t> </a:t>
            </a:r>
            <a:r>
              <a:rPr lang="en-GB" sz="1600" dirty="0" err="1">
                <a:latin typeface="Verdana" pitchFamily="34" charset="0"/>
              </a:rPr>
              <a:t>Kadel</a:t>
            </a:r>
            <a:r>
              <a:rPr lang="en-GB" sz="1600" dirty="0">
                <a:latin typeface="Verdana" pitchFamily="34" charset="0"/>
              </a:rPr>
              <a:t>, DEVCO/A2; Alex </a:t>
            </a:r>
            <a:r>
              <a:rPr lang="en-GB" sz="1600" dirty="0" err="1">
                <a:latin typeface="Verdana" pitchFamily="34" charset="0"/>
              </a:rPr>
              <a:t>Gerbrandij</a:t>
            </a:r>
            <a:r>
              <a:rPr lang="en-GB" sz="1600" dirty="0">
                <a:latin typeface="Verdana" pitchFamily="34" charset="0"/>
              </a:rPr>
              <a:t>, EEAS)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GB" sz="1600" dirty="0" smtClean="0">
                <a:latin typeface="Verdana" pitchFamily="34" charset="0"/>
              </a:rPr>
              <a:t>16:00-17:30 	</a:t>
            </a:r>
            <a:r>
              <a:rPr lang="en-GB" sz="1600" dirty="0">
                <a:latin typeface="Verdana" pitchFamily="34" charset="0"/>
              </a:rPr>
              <a:t>Role Play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b="1" u="sng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800" b="1" u="sng" dirty="0" smtClean="0">
                <a:latin typeface="Verdana" pitchFamily="34" charset="0"/>
              </a:rPr>
              <a:t>Tuesday </a:t>
            </a:r>
            <a:r>
              <a:rPr lang="fr-BE" sz="1800" b="1" u="sng" dirty="0" err="1" smtClean="0">
                <a:latin typeface="Verdana" pitchFamily="34" charset="0"/>
              </a:rPr>
              <a:t>October</a:t>
            </a:r>
            <a:r>
              <a:rPr lang="fr-BE" sz="1800" b="1" u="sng" dirty="0" smtClean="0">
                <a:latin typeface="Verdana" pitchFamily="34" charset="0"/>
              </a:rPr>
              <a:t> 7</a:t>
            </a:r>
            <a:r>
              <a:rPr lang="en-GB" sz="1800" b="1" u="sng" dirty="0" smtClean="0">
                <a:latin typeface="Verdana" pitchFamily="34" charset="0"/>
              </a:rPr>
              <a:t>:</a:t>
            </a:r>
            <a:endParaRPr lang="en-GB" sz="1800" b="1" u="sng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GB" sz="1600" dirty="0" smtClean="0">
                <a:latin typeface="Verdana" pitchFamily="34" charset="0"/>
              </a:rPr>
              <a:t>9:30-11:00 	</a:t>
            </a:r>
            <a:r>
              <a:rPr lang="en-GB" sz="1600" dirty="0">
                <a:latin typeface="Verdana" pitchFamily="34" charset="0"/>
              </a:rPr>
              <a:t>Ownership, results &amp; accountability						(Milena </a:t>
            </a:r>
            <a:r>
              <a:rPr lang="en-GB" sz="1600" dirty="0" err="1">
                <a:latin typeface="Verdana" pitchFamily="34" charset="0"/>
              </a:rPr>
              <a:t>Reinfeld</a:t>
            </a:r>
            <a:r>
              <a:rPr lang="en-GB" sz="1600" dirty="0">
                <a:latin typeface="Verdana" pitchFamily="34" charset="0"/>
              </a:rPr>
              <a:t>/DEVCO/06)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GB" sz="1600" dirty="0" smtClean="0">
                <a:latin typeface="Verdana" pitchFamily="34" charset="0"/>
              </a:rPr>
              <a:t>11:30-13:00 	</a:t>
            </a:r>
            <a:r>
              <a:rPr lang="en-GB" sz="1600" dirty="0">
                <a:latin typeface="Verdana" pitchFamily="34" charset="0"/>
              </a:rPr>
              <a:t>Use of Country Systems, Capacity Development, Modes of 			Aid Delivery (</a:t>
            </a:r>
            <a:r>
              <a:rPr lang="en-GB" sz="1600" dirty="0" err="1">
                <a:latin typeface="Verdana" pitchFamily="34" charset="0"/>
              </a:rPr>
              <a:t>Jost</a:t>
            </a:r>
            <a:r>
              <a:rPr lang="en-GB" sz="1600" dirty="0">
                <a:latin typeface="Verdana" pitchFamily="34" charset="0"/>
              </a:rPr>
              <a:t> </a:t>
            </a:r>
            <a:r>
              <a:rPr lang="en-GB" sz="1600" dirty="0" err="1">
                <a:latin typeface="Verdana" pitchFamily="34" charset="0"/>
              </a:rPr>
              <a:t>Kadel</a:t>
            </a:r>
            <a:r>
              <a:rPr lang="en-GB" sz="1600" dirty="0">
                <a:latin typeface="Verdana" pitchFamily="34" charset="0"/>
              </a:rPr>
              <a:t>, DEVCO/A2; Paul </a:t>
            </a:r>
            <a:r>
              <a:rPr lang="en-GB" sz="1600" dirty="0" err="1">
                <a:latin typeface="Verdana" pitchFamily="34" charset="0"/>
              </a:rPr>
              <a:t>Riembault</a:t>
            </a:r>
            <a:r>
              <a:rPr lang="en-GB" sz="1600" dirty="0">
                <a:latin typeface="Verdana" pitchFamily="34" charset="0"/>
              </a:rPr>
              <a:t>, DEVCO/06)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1600" dirty="0" smtClean="0"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14:00-15:00 	Transparency &amp; Predictability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	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15:30-17:30 	Conflict &amp; fragility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600" dirty="0" smtClean="0">
                <a:latin typeface="Verdana" pitchFamily="34" charset="0"/>
              </a:rPr>
              <a:t>			(</a:t>
            </a:r>
            <a:r>
              <a:rPr lang="en-GB" sz="1600" dirty="0" err="1" smtClean="0">
                <a:latin typeface="Verdana" pitchFamily="34" charset="0"/>
              </a:rPr>
              <a:t>Mihaela</a:t>
            </a:r>
            <a:r>
              <a:rPr lang="en-GB" sz="1600" dirty="0" smtClean="0">
                <a:latin typeface="Verdana" pitchFamily="34" charset="0"/>
              </a:rPr>
              <a:t> </a:t>
            </a:r>
            <a:r>
              <a:rPr lang="en-GB" sz="1600" dirty="0" err="1" smtClean="0">
                <a:latin typeface="Verdana" pitchFamily="34" charset="0"/>
              </a:rPr>
              <a:t>Haliciu</a:t>
            </a:r>
            <a:r>
              <a:rPr lang="en-GB" sz="1600" dirty="0" smtClean="0">
                <a:latin typeface="Verdana" pitchFamily="34" charset="0"/>
              </a:rPr>
              <a:t>/DEVCO/07)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2000" dirty="0" smtClean="0">
              <a:latin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6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Overview 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</dc:title>
  <dc:creator>jonghka</dc:creator>
  <cp:lastModifiedBy>Heloise</cp:lastModifiedBy>
  <cp:revision>32</cp:revision>
  <cp:lastPrinted>2012-09-12T12:14:25Z</cp:lastPrinted>
  <dcterms:created xsi:type="dcterms:W3CDTF">2012-02-07T11:01:09Z</dcterms:created>
  <dcterms:modified xsi:type="dcterms:W3CDTF">2014-10-02T10:43:44Z</dcterms:modified>
</cp:coreProperties>
</file>