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6" r:id="rId2"/>
    <p:sldId id="279" r:id="rId3"/>
    <p:sldId id="260" r:id="rId4"/>
    <p:sldId id="261" r:id="rId5"/>
    <p:sldId id="257" r:id="rId6"/>
    <p:sldId id="280" r:id="rId7"/>
    <p:sldId id="258" r:id="rId8"/>
    <p:sldId id="277" r:id="rId9"/>
    <p:sldId id="283" r:id="rId10"/>
    <p:sldId id="284" r:id="rId11"/>
    <p:sldId id="285" r:id="rId12"/>
    <p:sldId id="286" r:id="rId13"/>
    <p:sldId id="287" r:id="rId14"/>
    <p:sldId id="288" r:id="rId15"/>
    <p:sldId id="289" r:id="rId16"/>
    <p:sldId id="290" r:id="rId17"/>
    <p:sldId id="291" r:id="rId18"/>
    <p:sldId id="292" r:id="rId19"/>
    <p:sldId id="259" r:id="rId20"/>
    <p:sldId id="294" r:id="rId21"/>
    <p:sldId id="298" r:id="rId22"/>
    <p:sldId id="295" r:id="rId23"/>
    <p:sldId id="281" r:id="rId24"/>
    <p:sldId id="262" r:id="rId25"/>
    <p:sldId id="263" r:id="rId26"/>
    <p:sldId id="264" r:id="rId27"/>
    <p:sldId id="278" r:id="rId28"/>
    <p:sldId id="266" r:id="rId29"/>
    <p:sldId id="268" r:id="rId30"/>
    <p:sldId id="270" r:id="rId31"/>
    <p:sldId id="271" r:id="rId32"/>
    <p:sldId id="272" r:id="rId33"/>
    <p:sldId id="273" r:id="rId34"/>
    <p:sldId id="296" r:id="rId35"/>
    <p:sldId id="297" r:id="rId36"/>
    <p:sldId id="282" r:id="rId37"/>
    <p:sldId id="293" r:id="rId3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05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image" Target="../media/image1.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diagrams/_rels/drawing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image" Target="../media/image1.jpeg"/><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EC8B5-C6D2-436C-A536-BE832CC7AD24}"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pt-BR"/>
        </a:p>
      </dgm:t>
    </dgm:pt>
    <dgm:pt modelId="{5AB979C6-32E9-4079-AD32-38C924D09B45}">
      <dgm:prSet phldrT="[Texto]" custT="1"/>
      <dgm:spPr/>
      <dgm:t>
        <a:bodyPr/>
        <a:lstStyle/>
        <a:p>
          <a:r>
            <a:rPr lang="en-US" sz="2000" b="0" i="0" dirty="0" smtClean="0"/>
            <a:t>They need our help, sympathy, charity…</a:t>
          </a:r>
          <a:endParaRPr lang="pt-BR" sz="2000" dirty="0"/>
        </a:p>
      </dgm:t>
    </dgm:pt>
    <dgm:pt modelId="{92DB291E-6C59-40B7-BF9F-E85277D0CF61}" type="parTrans" cxnId="{00E22F60-4399-4E3E-8623-F59194F204E9}">
      <dgm:prSet/>
      <dgm:spPr/>
      <dgm:t>
        <a:bodyPr/>
        <a:lstStyle/>
        <a:p>
          <a:endParaRPr lang="pt-BR"/>
        </a:p>
      </dgm:t>
    </dgm:pt>
    <dgm:pt modelId="{5260FAF0-8647-4D5D-81E7-2000AE96D956}" type="sibTrans" cxnId="{00E22F60-4399-4E3E-8623-F59194F204E9}">
      <dgm:prSet/>
      <dgm:spPr/>
      <dgm:t>
        <a:bodyPr/>
        <a:lstStyle/>
        <a:p>
          <a:endParaRPr lang="pt-BR"/>
        </a:p>
      </dgm:t>
    </dgm:pt>
    <dgm:pt modelId="{B356983C-F858-4F09-BE80-64EB0176A9D3}">
      <dgm:prSet phldrT="[Texto]" custT="1"/>
      <dgm:spPr/>
      <dgm:t>
        <a:bodyPr/>
        <a:lstStyle/>
        <a:p>
          <a:r>
            <a:rPr lang="en-US" sz="2000" dirty="0" smtClean="0"/>
            <a:t>Who is the duty bearer on disability issues:</a:t>
          </a:r>
          <a:endParaRPr lang="pt-BR" sz="2000" dirty="0"/>
        </a:p>
      </dgm:t>
    </dgm:pt>
    <dgm:pt modelId="{89746018-77E8-47BE-892A-9511695F4355}" type="parTrans" cxnId="{311B4F77-0A19-4A66-A5B5-C8EEE7218830}">
      <dgm:prSet/>
      <dgm:spPr/>
      <dgm:t>
        <a:bodyPr/>
        <a:lstStyle/>
        <a:p>
          <a:endParaRPr lang="pt-BR"/>
        </a:p>
      </dgm:t>
    </dgm:pt>
    <dgm:pt modelId="{563F1A69-DB2B-41F7-A2A8-F3521CFA26A9}" type="sibTrans" cxnId="{311B4F77-0A19-4A66-A5B5-C8EEE7218830}">
      <dgm:prSet/>
      <dgm:spPr/>
      <dgm:t>
        <a:bodyPr/>
        <a:lstStyle/>
        <a:p>
          <a:endParaRPr lang="pt-BR"/>
        </a:p>
      </dgm:t>
    </dgm:pt>
    <dgm:pt modelId="{341E44A2-41F3-4F34-B117-497ECD772540}">
      <dgm:prSet phldrT="[Texto]" custT="1"/>
      <dgm:spPr/>
      <dgm:t>
        <a:bodyPr/>
        <a:lstStyle/>
        <a:p>
          <a:r>
            <a:rPr lang="pt-BR" sz="2000" dirty="0" err="1" smtClean="0"/>
            <a:t>Benevolent</a:t>
          </a:r>
          <a:r>
            <a:rPr lang="pt-BR" sz="2000" dirty="0" smtClean="0"/>
            <a:t> </a:t>
          </a:r>
          <a:r>
            <a:rPr lang="pt-BR" sz="2000" dirty="0" err="1" smtClean="0"/>
            <a:t>persons</a:t>
          </a:r>
          <a:r>
            <a:rPr lang="pt-BR" sz="2000" dirty="0" smtClean="0"/>
            <a:t>, </a:t>
          </a:r>
          <a:r>
            <a:rPr lang="en-US" sz="2000" baseline="0" dirty="0" smtClean="0"/>
            <a:t>charity houses, homes, foundations, religious institutions …</a:t>
          </a:r>
          <a:r>
            <a:rPr lang="pt-BR" sz="2000" dirty="0" smtClean="0"/>
            <a:t> </a:t>
          </a:r>
          <a:endParaRPr lang="pt-BR" sz="2000" dirty="0"/>
        </a:p>
      </dgm:t>
    </dgm:pt>
    <dgm:pt modelId="{1EABE40B-64B9-4507-8E31-3F7E88720B9D}" type="parTrans" cxnId="{52D72920-932C-4381-920D-6506BCC953C3}">
      <dgm:prSet/>
      <dgm:spPr/>
      <dgm:t>
        <a:bodyPr/>
        <a:lstStyle/>
        <a:p>
          <a:endParaRPr lang="pt-BR"/>
        </a:p>
      </dgm:t>
    </dgm:pt>
    <dgm:pt modelId="{2A125617-2E4A-42BB-B327-C0873A09C3A2}" type="sibTrans" cxnId="{52D72920-932C-4381-920D-6506BCC953C3}">
      <dgm:prSet/>
      <dgm:spPr/>
      <dgm:t>
        <a:bodyPr/>
        <a:lstStyle/>
        <a:p>
          <a:endParaRPr lang="pt-BR"/>
        </a:p>
      </dgm:t>
    </dgm:pt>
    <dgm:pt modelId="{78411D80-8B07-4A3B-BCEA-3EDCCE5F8D4C}">
      <dgm:prSet phldrT="[Texto]" custT="1"/>
      <dgm:spPr/>
      <dgm:t>
        <a:bodyPr/>
        <a:lstStyle/>
        <a:p>
          <a:r>
            <a:rPr lang="en-US" sz="2000" dirty="0" smtClean="0"/>
            <a:t>How this approach proposes to treat disability:</a:t>
          </a:r>
          <a:endParaRPr lang="pt-BR" sz="2000" dirty="0"/>
        </a:p>
      </dgm:t>
    </dgm:pt>
    <dgm:pt modelId="{F3AEC180-A539-4FE4-9255-451D16131FA8}" type="parTrans" cxnId="{BDFD6118-F297-4B85-B41C-9D1FCA2C7BEA}">
      <dgm:prSet/>
      <dgm:spPr/>
      <dgm:t>
        <a:bodyPr/>
        <a:lstStyle/>
        <a:p>
          <a:endParaRPr lang="pt-BR"/>
        </a:p>
      </dgm:t>
    </dgm:pt>
    <dgm:pt modelId="{76E53A08-FB81-497A-8C1D-D6061A3034F2}" type="sibTrans" cxnId="{BDFD6118-F297-4B85-B41C-9D1FCA2C7BEA}">
      <dgm:prSet/>
      <dgm:spPr/>
      <dgm:t>
        <a:bodyPr/>
        <a:lstStyle/>
        <a:p>
          <a:endParaRPr lang="pt-BR"/>
        </a:p>
      </dgm:t>
    </dgm:pt>
    <dgm:pt modelId="{1757F020-66BB-4C7F-B0C1-EB6B6C55207A}">
      <dgm:prSet phldrT="[Texto]" custT="1"/>
      <dgm:spPr/>
      <dgm:t>
        <a:bodyPr/>
        <a:lstStyle/>
        <a:p>
          <a:r>
            <a:rPr lang="pt-BR" sz="2000" b="0" i="0" dirty="0" err="1" smtClean="0"/>
            <a:t>Persons</a:t>
          </a:r>
          <a:r>
            <a:rPr lang="pt-BR" sz="2000" b="0" i="0" dirty="0" smtClean="0"/>
            <a:t> </a:t>
          </a:r>
          <a:r>
            <a:rPr lang="pt-BR" sz="2000" b="0" i="0" dirty="0" err="1" smtClean="0"/>
            <a:t>with</a:t>
          </a:r>
          <a:r>
            <a:rPr lang="pt-BR" sz="2000" b="0" i="0" dirty="0" smtClean="0"/>
            <a:t> </a:t>
          </a:r>
          <a:r>
            <a:rPr lang="pt-BR" sz="2000" b="0" i="0" dirty="0" err="1" smtClean="0"/>
            <a:t>disabilities</a:t>
          </a:r>
          <a:r>
            <a:rPr lang="pt-BR" sz="2000" b="0" i="0" dirty="0" smtClean="0"/>
            <a:t> inspire </a:t>
          </a:r>
          <a:r>
            <a:rPr lang="pt-BR" sz="2000" b="0" i="0" dirty="0" err="1" smtClean="0"/>
            <a:t>compassion</a:t>
          </a:r>
          <a:endParaRPr lang="pt-BR" sz="2000" dirty="0"/>
        </a:p>
      </dgm:t>
    </dgm:pt>
    <dgm:pt modelId="{C0F24D69-CAEB-4A74-8E99-E7BBD76B803E}">
      <dgm:prSet phldrT="[Texto]" custT="1"/>
      <dgm:spPr/>
      <dgm:t>
        <a:bodyPr/>
        <a:lstStyle/>
        <a:p>
          <a:r>
            <a:rPr lang="en-US" sz="2000" dirty="0" smtClean="0"/>
            <a:t>Persons with disabilities cannot take care of themselves</a:t>
          </a:r>
          <a:endParaRPr lang="pt-BR" sz="2000" dirty="0"/>
        </a:p>
      </dgm:t>
    </dgm:pt>
    <dgm:pt modelId="{B6BC6C5D-6830-4960-B01F-D36AC005E9CB}">
      <dgm:prSet phldrT="[Texto]" custT="1"/>
      <dgm:spPr/>
      <dgm:t>
        <a:bodyPr/>
        <a:lstStyle/>
        <a:p>
          <a:r>
            <a:rPr lang="pt-BR" sz="2000" dirty="0" err="1" smtClean="0"/>
            <a:t>Persons</a:t>
          </a:r>
          <a:r>
            <a:rPr lang="pt-BR" sz="2000" dirty="0" smtClean="0"/>
            <a:t> </a:t>
          </a:r>
          <a:r>
            <a:rPr lang="en-US" sz="2000" dirty="0" smtClean="0"/>
            <a:t>with disabilities</a:t>
          </a:r>
          <a:r>
            <a:rPr lang="pt-BR" sz="2000" dirty="0" smtClean="0"/>
            <a:t> are in a </a:t>
          </a:r>
          <a:r>
            <a:rPr lang="pt-BR" sz="2000" dirty="0" err="1" smtClean="0"/>
            <a:t>tragic</a:t>
          </a:r>
          <a:r>
            <a:rPr lang="pt-BR" sz="2000" dirty="0" smtClean="0"/>
            <a:t> </a:t>
          </a:r>
          <a:r>
            <a:rPr lang="pt-BR" sz="2000" dirty="0" err="1" smtClean="0"/>
            <a:t>situation</a:t>
          </a:r>
          <a:endParaRPr lang="pt-BR" sz="2000" dirty="0"/>
        </a:p>
      </dgm:t>
    </dgm:pt>
    <dgm:pt modelId="{C6FFC39C-0160-4A36-9F36-40063E8D36CA}">
      <dgm:prSet phldrT="[Texto]" custT="1"/>
      <dgm:spPr/>
      <dgm:t>
        <a:bodyPr/>
        <a:lstStyle/>
        <a:p>
          <a:r>
            <a:rPr lang="en-US" sz="2000" dirty="0" smtClean="0"/>
            <a:t>How this approach sees disability:</a:t>
          </a:r>
          <a:endParaRPr lang="pt-BR" sz="2000" dirty="0"/>
        </a:p>
      </dgm:t>
    </dgm:pt>
    <dgm:pt modelId="{CA93158C-126F-42D6-B14D-CC2CDED7B162}" type="sibTrans" cxnId="{8FBEAC9D-5AA8-47D9-8532-7A8A246B605B}">
      <dgm:prSet/>
      <dgm:spPr/>
      <dgm:t>
        <a:bodyPr/>
        <a:lstStyle/>
        <a:p>
          <a:endParaRPr lang="pt-BR"/>
        </a:p>
      </dgm:t>
    </dgm:pt>
    <dgm:pt modelId="{E75B034C-1A22-4D64-884D-B856DF2539E6}" type="parTrans" cxnId="{8FBEAC9D-5AA8-47D9-8532-7A8A246B605B}">
      <dgm:prSet/>
      <dgm:spPr/>
      <dgm:t>
        <a:bodyPr/>
        <a:lstStyle/>
        <a:p>
          <a:endParaRPr lang="pt-BR"/>
        </a:p>
      </dgm:t>
    </dgm:pt>
    <dgm:pt modelId="{D28A644A-F533-49CF-8FB5-0D8FCCFBEB64}" type="sibTrans" cxnId="{BADFAC56-5AD1-4BB3-A342-FC0E0BAC9D17}">
      <dgm:prSet/>
      <dgm:spPr/>
      <dgm:t>
        <a:bodyPr/>
        <a:lstStyle/>
        <a:p>
          <a:endParaRPr lang="pt-BR"/>
        </a:p>
      </dgm:t>
    </dgm:pt>
    <dgm:pt modelId="{2961ACBF-641E-4901-A1A8-B18499DD4A30}" type="parTrans" cxnId="{BADFAC56-5AD1-4BB3-A342-FC0E0BAC9D17}">
      <dgm:prSet/>
      <dgm:spPr/>
      <dgm:t>
        <a:bodyPr/>
        <a:lstStyle/>
        <a:p>
          <a:endParaRPr lang="pt-BR"/>
        </a:p>
      </dgm:t>
    </dgm:pt>
    <dgm:pt modelId="{18DDBECE-ACD2-4C59-B6F8-CC5894F39906}" type="sibTrans" cxnId="{69F68C9C-1714-459B-9736-62E5F2165BDC}">
      <dgm:prSet/>
      <dgm:spPr/>
      <dgm:t>
        <a:bodyPr/>
        <a:lstStyle/>
        <a:p>
          <a:endParaRPr lang="pt-BR"/>
        </a:p>
      </dgm:t>
    </dgm:pt>
    <dgm:pt modelId="{F4AAC8CA-0C40-43B8-AF9F-78CD2FA5408E}" type="parTrans" cxnId="{69F68C9C-1714-459B-9736-62E5F2165BDC}">
      <dgm:prSet/>
      <dgm:spPr/>
      <dgm:t>
        <a:bodyPr/>
        <a:lstStyle/>
        <a:p>
          <a:endParaRPr lang="pt-BR"/>
        </a:p>
      </dgm:t>
    </dgm:pt>
    <dgm:pt modelId="{6E659FBE-7989-43CB-BC12-E7D5F15402F6}" type="sibTrans" cxnId="{A3772F03-E4C9-4951-9310-FE7C295480AD}">
      <dgm:prSet/>
      <dgm:spPr/>
      <dgm:t>
        <a:bodyPr/>
        <a:lstStyle/>
        <a:p>
          <a:endParaRPr lang="pt-BR"/>
        </a:p>
      </dgm:t>
    </dgm:pt>
    <dgm:pt modelId="{3A50B20D-9E4C-442E-9263-2CB7E704D248}" type="parTrans" cxnId="{A3772F03-E4C9-4951-9310-FE7C295480AD}">
      <dgm:prSet/>
      <dgm:spPr/>
      <dgm:t>
        <a:bodyPr/>
        <a:lstStyle/>
        <a:p>
          <a:endParaRPr lang="pt-BR"/>
        </a:p>
      </dgm:t>
    </dgm:pt>
    <dgm:pt modelId="{EF03FEB3-0B69-4278-9664-6D99E3C3AFB1}">
      <dgm:prSet phldrT="[Texto]" custT="1"/>
      <dgm:spPr/>
      <dgm:t>
        <a:bodyPr/>
        <a:lstStyle/>
        <a:p>
          <a:r>
            <a:rPr lang="en-US" sz="2000" b="0" i="0" dirty="0" smtClean="0"/>
            <a:t>Collect and give money to provide for persons with disabilities</a:t>
          </a:r>
          <a:r>
            <a:rPr lang="en-US" sz="1800" b="0" i="0" dirty="0" smtClean="0"/>
            <a:t>.</a:t>
          </a:r>
          <a:endParaRPr lang="pt-BR" sz="1400" dirty="0"/>
        </a:p>
      </dgm:t>
    </dgm:pt>
    <dgm:pt modelId="{5685A7C9-662A-4901-BFE5-0E43CD993392}" type="parTrans" cxnId="{83B80E3B-D5A9-483F-9C1D-15A39B238E76}">
      <dgm:prSet/>
      <dgm:spPr/>
      <dgm:t>
        <a:bodyPr/>
        <a:lstStyle/>
        <a:p>
          <a:endParaRPr lang="pt-BR"/>
        </a:p>
      </dgm:t>
    </dgm:pt>
    <dgm:pt modelId="{74E43FCC-515A-4122-9823-0CBC36B7DB0B}" type="sibTrans" cxnId="{83B80E3B-D5A9-483F-9C1D-15A39B238E76}">
      <dgm:prSet/>
      <dgm:spPr/>
      <dgm:t>
        <a:bodyPr/>
        <a:lstStyle/>
        <a:p>
          <a:endParaRPr lang="pt-BR"/>
        </a:p>
      </dgm:t>
    </dgm:pt>
    <dgm:pt modelId="{582B63F5-1390-4EDA-AE9B-68CF6E04F609}">
      <dgm:prSet phldrT="[Texto]" custT="1"/>
      <dgm:spPr/>
      <dgm:t>
        <a:bodyPr/>
        <a:lstStyle/>
        <a:p>
          <a:r>
            <a:rPr lang="en-US" sz="2000" b="0" i="0" dirty="0" smtClean="0"/>
            <a:t>The quality of the “care” is less important</a:t>
          </a:r>
          <a:endParaRPr lang="pt-BR" sz="2000" dirty="0"/>
        </a:p>
      </dgm:t>
    </dgm:pt>
    <dgm:pt modelId="{0956D7AD-1C4A-40D5-8BDD-380260DCF13F}" type="parTrans" cxnId="{A033FB2B-7814-4AE1-8852-600AA0ABC12E}">
      <dgm:prSet/>
      <dgm:spPr/>
      <dgm:t>
        <a:bodyPr/>
        <a:lstStyle/>
        <a:p>
          <a:endParaRPr lang="pt-BR"/>
        </a:p>
      </dgm:t>
    </dgm:pt>
    <dgm:pt modelId="{44034CD0-ABDA-4F94-A844-DA566E47A912}" type="sibTrans" cxnId="{A033FB2B-7814-4AE1-8852-600AA0ABC12E}">
      <dgm:prSet/>
      <dgm:spPr/>
      <dgm:t>
        <a:bodyPr/>
        <a:lstStyle/>
        <a:p>
          <a:endParaRPr lang="pt-BR"/>
        </a:p>
      </dgm:t>
    </dgm:pt>
    <dgm:pt modelId="{B7F4A627-564C-41DC-8EEA-08D47B122B00}">
      <dgm:prSet phldrT="[Texto]" custT="1"/>
      <dgm:spPr/>
      <dgm:t>
        <a:bodyPr/>
        <a:lstStyle/>
        <a:p>
          <a:r>
            <a:rPr lang="pt-BR" sz="2000" b="0" dirty="0" err="1" smtClean="0"/>
            <a:t>Persons</a:t>
          </a:r>
          <a:r>
            <a:rPr lang="pt-BR" sz="2000" b="0" dirty="0" smtClean="0"/>
            <a:t> </a:t>
          </a:r>
          <a:r>
            <a:rPr lang="pt-BR" sz="2000" b="0" dirty="0" err="1" smtClean="0"/>
            <a:t>with</a:t>
          </a:r>
          <a:r>
            <a:rPr lang="pt-BR" sz="2000" b="0" dirty="0" smtClean="0"/>
            <a:t> </a:t>
          </a:r>
          <a:r>
            <a:rPr lang="en-US" sz="2000" b="0" dirty="0" smtClean="0"/>
            <a:t>disabilities</a:t>
          </a:r>
          <a:r>
            <a:rPr lang="pt-BR" sz="2000" b="0" dirty="0" smtClean="0"/>
            <a:t> are </a:t>
          </a:r>
          <a:r>
            <a:rPr lang="pt-BR" sz="2000" b="0" dirty="0" err="1" smtClean="0"/>
            <a:t>objects</a:t>
          </a:r>
          <a:r>
            <a:rPr lang="pt-BR" sz="2000" b="0" dirty="0" smtClean="0"/>
            <a:t> </a:t>
          </a:r>
          <a:r>
            <a:rPr lang="pt-BR" sz="2000" b="0" dirty="0" err="1" smtClean="0"/>
            <a:t>of</a:t>
          </a:r>
          <a:r>
            <a:rPr lang="pt-BR" sz="2000" b="0" dirty="0" smtClean="0"/>
            <a:t> </a:t>
          </a:r>
          <a:r>
            <a:rPr lang="pt-BR" sz="2000" b="0" dirty="0" err="1" smtClean="0"/>
            <a:t>benevolence</a:t>
          </a:r>
          <a:endParaRPr lang="pt-BR" sz="2000" b="0" dirty="0"/>
        </a:p>
      </dgm:t>
    </dgm:pt>
    <dgm:pt modelId="{EEEF8C43-C601-4C04-BF55-A6C90B5BFC89}" type="parTrans" cxnId="{7E0F58CF-A0EC-47C6-A402-5B0AE87E976A}">
      <dgm:prSet/>
      <dgm:spPr/>
      <dgm:t>
        <a:bodyPr/>
        <a:lstStyle/>
        <a:p>
          <a:endParaRPr lang="pt-BR"/>
        </a:p>
      </dgm:t>
    </dgm:pt>
    <dgm:pt modelId="{790E0696-8498-4A6D-92A5-7069A3019887}" type="sibTrans" cxnId="{7E0F58CF-A0EC-47C6-A402-5B0AE87E976A}">
      <dgm:prSet/>
      <dgm:spPr/>
      <dgm:t>
        <a:bodyPr/>
        <a:lstStyle/>
        <a:p>
          <a:endParaRPr lang="pt-BR"/>
        </a:p>
      </dgm:t>
    </dgm:pt>
    <dgm:pt modelId="{CD260ED7-41C7-4AD0-BAFD-2C46A1B842A8}" type="pres">
      <dgm:prSet presAssocID="{EBEEC8B5-C6D2-436C-A536-BE832CC7AD24}" presName="vert0" presStyleCnt="0">
        <dgm:presLayoutVars>
          <dgm:dir/>
          <dgm:animOne val="branch"/>
          <dgm:animLvl val="lvl"/>
        </dgm:presLayoutVars>
      </dgm:prSet>
      <dgm:spPr/>
      <dgm:t>
        <a:bodyPr/>
        <a:lstStyle/>
        <a:p>
          <a:endParaRPr lang="pt-BR"/>
        </a:p>
      </dgm:t>
    </dgm:pt>
    <dgm:pt modelId="{27D042D9-1C2C-4F33-845C-FD78297C6521}" type="pres">
      <dgm:prSet presAssocID="{C6FFC39C-0160-4A36-9F36-40063E8D36CA}" presName="thickLine" presStyleLbl="alignNode1" presStyleIdx="0" presStyleCnt="3"/>
      <dgm:spPr/>
    </dgm:pt>
    <dgm:pt modelId="{B55181EC-D3B9-482B-9F75-802868D2F27A}" type="pres">
      <dgm:prSet presAssocID="{C6FFC39C-0160-4A36-9F36-40063E8D36CA}" presName="horz1" presStyleCnt="0"/>
      <dgm:spPr/>
    </dgm:pt>
    <dgm:pt modelId="{6E937A88-51C4-4DFC-991C-007A01D6251C}" type="pres">
      <dgm:prSet presAssocID="{C6FFC39C-0160-4A36-9F36-40063E8D36CA}" presName="tx1" presStyleLbl="revTx" presStyleIdx="0" presStyleCnt="11"/>
      <dgm:spPr/>
      <dgm:t>
        <a:bodyPr/>
        <a:lstStyle/>
        <a:p>
          <a:endParaRPr lang="pt-BR"/>
        </a:p>
      </dgm:t>
    </dgm:pt>
    <dgm:pt modelId="{F7CFF347-A2AD-4648-98A4-9749C7E716AB}" type="pres">
      <dgm:prSet presAssocID="{C6FFC39C-0160-4A36-9F36-40063E8D36CA}" presName="vert1" presStyleCnt="0"/>
      <dgm:spPr/>
    </dgm:pt>
    <dgm:pt modelId="{02CE1781-2999-4C17-9965-39B6DB4A17D2}" type="pres">
      <dgm:prSet presAssocID="{B6BC6C5D-6830-4960-B01F-D36AC005E9CB}" presName="vertSpace2a" presStyleCnt="0"/>
      <dgm:spPr/>
    </dgm:pt>
    <dgm:pt modelId="{07631840-CFAD-49D3-8C8E-22544D17413E}" type="pres">
      <dgm:prSet presAssocID="{B6BC6C5D-6830-4960-B01F-D36AC005E9CB}" presName="horz2" presStyleCnt="0"/>
      <dgm:spPr/>
    </dgm:pt>
    <dgm:pt modelId="{AD049C7F-A3C3-4EED-88C9-84FE636363A8}" type="pres">
      <dgm:prSet presAssocID="{B6BC6C5D-6830-4960-B01F-D36AC005E9CB}" presName="horzSpace2" presStyleCnt="0"/>
      <dgm:spPr/>
    </dgm:pt>
    <dgm:pt modelId="{B0F8A3C8-20EA-4FC3-90AE-CE0B8F62BE08}" type="pres">
      <dgm:prSet presAssocID="{B6BC6C5D-6830-4960-B01F-D36AC005E9CB}" presName="tx2" presStyleLbl="revTx" presStyleIdx="1" presStyleCnt="11"/>
      <dgm:spPr/>
      <dgm:t>
        <a:bodyPr/>
        <a:lstStyle/>
        <a:p>
          <a:endParaRPr lang="pt-BR"/>
        </a:p>
      </dgm:t>
    </dgm:pt>
    <dgm:pt modelId="{4EC131E8-E6F0-4F7A-93FC-A48A231AC251}" type="pres">
      <dgm:prSet presAssocID="{B6BC6C5D-6830-4960-B01F-D36AC005E9CB}" presName="vert2" presStyleCnt="0"/>
      <dgm:spPr/>
    </dgm:pt>
    <dgm:pt modelId="{91B6CA10-F74F-478B-854A-BD225BEF2034}" type="pres">
      <dgm:prSet presAssocID="{B6BC6C5D-6830-4960-B01F-D36AC005E9CB}" presName="thinLine2b" presStyleLbl="callout" presStyleIdx="0" presStyleCnt="8"/>
      <dgm:spPr/>
    </dgm:pt>
    <dgm:pt modelId="{22CB3184-0A21-4463-89E3-E58235109A83}" type="pres">
      <dgm:prSet presAssocID="{B6BC6C5D-6830-4960-B01F-D36AC005E9CB}" presName="vertSpace2b" presStyleCnt="0"/>
      <dgm:spPr/>
    </dgm:pt>
    <dgm:pt modelId="{58A16DBE-4CE5-47E3-8098-8B4A3C84B55F}" type="pres">
      <dgm:prSet presAssocID="{C0F24D69-CAEB-4A74-8E99-E7BBD76B803E}" presName="horz2" presStyleCnt="0"/>
      <dgm:spPr/>
    </dgm:pt>
    <dgm:pt modelId="{CA73AAA8-A967-4710-AB39-AD1E9D941AE4}" type="pres">
      <dgm:prSet presAssocID="{C0F24D69-CAEB-4A74-8E99-E7BBD76B803E}" presName="horzSpace2" presStyleCnt="0"/>
      <dgm:spPr/>
    </dgm:pt>
    <dgm:pt modelId="{8C6051F9-2CFD-4BD3-968D-606669764544}" type="pres">
      <dgm:prSet presAssocID="{C0F24D69-CAEB-4A74-8E99-E7BBD76B803E}" presName="tx2" presStyleLbl="revTx" presStyleIdx="2" presStyleCnt="11"/>
      <dgm:spPr/>
      <dgm:t>
        <a:bodyPr/>
        <a:lstStyle/>
        <a:p>
          <a:endParaRPr lang="pt-BR"/>
        </a:p>
      </dgm:t>
    </dgm:pt>
    <dgm:pt modelId="{49884B99-1D66-41DE-8291-B9881BBB8E7E}" type="pres">
      <dgm:prSet presAssocID="{C0F24D69-CAEB-4A74-8E99-E7BBD76B803E}" presName="vert2" presStyleCnt="0"/>
      <dgm:spPr/>
    </dgm:pt>
    <dgm:pt modelId="{141A7DD3-7A48-44B8-91E9-CEC63766B752}" type="pres">
      <dgm:prSet presAssocID="{C0F24D69-CAEB-4A74-8E99-E7BBD76B803E}" presName="thinLine2b" presStyleLbl="callout" presStyleIdx="1" presStyleCnt="8"/>
      <dgm:spPr/>
    </dgm:pt>
    <dgm:pt modelId="{EB8DB4F9-E42C-483B-8703-22EF78EF16E6}" type="pres">
      <dgm:prSet presAssocID="{C0F24D69-CAEB-4A74-8E99-E7BBD76B803E}" presName="vertSpace2b" presStyleCnt="0"/>
      <dgm:spPr/>
    </dgm:pt>
    <dgm:pt modelId="{8FE51BB8-161A-4435-BCD3-A62C751AE4F3}" type="pres">
      <dgm:prSet presAssocID="{1757F020-66BB-4C7F-B0C1-EB6B6C55207A}" presName="horz2" presStyleCnt="0"/>
      <dgm:spPr/>
    </dgm:pt>
    <dgm:pt modelId="{98D1FB02-CFE9-4FFE-9306-D1615EDD6C33}" type="pres">
      <dgm:prSet presAssocID="{1757F020-66BB-4C7F-B0C1-EB6B6C55207A}" presName="horzSpace2" presStyleCnt="0"/>
      <dgm:spPr/>
    </dgm:pt>
    <dgm:pt modelId="{5D984C58-A138-4DA0-B0C7-01DCFBEFCEE8}" type="pres">
      <dgm:prSet presAssocID="{1757F020-66BB-4C7F-B0C1-EB6B6C55207A}" presName="tx2" presStyleLbl="revTx" presStyleIdx="3" presStyleCnt="11"/>
      <dgm:spPr/>
      <dgm:t>
        <a:bodyPr/>
        <a:lstStyle/>
        <a:p>
          <a:endParaRPr lang="pt-BR"/>
        </a:p>
      </dgm:t>
    </dgm:pt>
    <dgm:pt modelId="{EAF7F8B9-0339-490C-B5C9-DA03497D19ED}" type="pres">
      <dgm:prSet presAssocID="{1757F020-66BB-4C7F-B0C1-EB6B6C55207A}" presName="vert2" presStyleCnt="0"/>
      <dgm:spPr/>
    </dgm:pt>
    <dgm:pt modelId="{CC9DE256-6694-40FB-8DBD-6A55570319E2}" type="pres">
      <dgm:prSet presAssocID="{1757F020-66BB-4C7F-B0C1-EB6B6C55207A}" presName="thinLine2b" presStyleLbl="callout" presStyleIdx="2" presStyleCnt="8"/>
      <dgm:spPr/>
    </dgm:pt>
    <dgm:pt modelId="{F60D8630-B12C-4F8B-B2EA-A6C1634BDDCB}" type="pres">
      <dgm:prSet presAssocID="{1757F020-66BB-4C7F-B0C1-EB6B6C55207A}" presName="vertSpace2b" presStyleCnt="0"/>
      <dgm:spPr/>
    </dgm:pt>
    <dgm:pt modelId="{268FE80F-12EF-4F88-BA61-B90D8A38C263}" type="pres">
      <dgm:prSet presAssocID="{B7F4A627-564C-41DC-8EEA-08D47B122B00}" presName="horz2" presStyleCnt="0"/>
      <dgm:spPr/>
    </dgm:pt>
    <dgm:pt modelId="{77A54D39-87F9-472C-8600-CAFE2607EE35}" type="pres">
      <dgm:prSet presAssocID="{B7F4A627-564C-41DC-8EEA-08D47B122B00}" presName="horzSpace2" presStyleCnt="0"/>
      <dgm:spPr/>
    </dgm:pt>
    <dgm:pt modelId="{72E59EB7-287C-4A40-9463-A9930BFD2826}" type="pres">
      <dgm:prSet presAssocID="{B7F4A627-564C-41DC-8EEA-08D47B122B00}" presName="tx2" presStyleLbl="revTx" presStyleIdx="4" presStyleCnt="11"/>
      <dgm:spPr/>
      <dgm:t>
        <a:bodyPr/>
        <a:lstStyle/>
        <a:p>
          <a:endParaRPr lang="pt-BR"/>
        </a:p>
      </dgm:t>
    </dgm:pt>
    <dgm:pt modelId="{25B0E7F2-CB41-48A3-BD80-E9226902BFA1}" type="pres">
      <dgm:prSet presAssocID="{B7F4A627-564C-41DC-8EEA-08D47B122B00}" presName="vert2" presStyleCnt="0"/>
      <dgm:spPr/>
    </dgm:pt>
    <dgm:pt modelId="{D02A778F-0A2E-4742-BB19-E955EDD0F7E8}" type="pres">
      <dgm:prSet presAssocID="{B7F4A627-564C-41DC-8EEA-08D47B122B00}" presName="thinLine2b" presStyleLbl="callout" presStyleIdx="3" presStyleCnt="8"/>
      <dgm:spPr/>
    </dgm:pt>
    <dgm:pt modelId="{B0802F96-C874-4FEF-BE8C-0CCECC863280}" type="pres">
      <dgm:prSet presAssocID="{B7F4A627-564C-41DC-8EEA-08D47B122B00}" presName="vertSpace2b" presStyleCnt="0"/>
      <dgm:spPr/>
    </dgm:pt>
    <dgm:pt modelId="{D319950A-0E4B-409E-9695-DB3D1F9C1722}" type="pres">
      <dgm:prSet presAssocID="{78411D80-8B07-4A3B-BCEA-3EDCCE5F8D4C}" presName="thickLine" presStyleLbl="alignNode1" presStyleIdx="1" presStyleCnt="3"/>
      <dgm:spPr/>
    </dgm:pt>
    <dgm:pt modelId="{FE1E66B8-14AC-4D14-8D2B-F9FEE965E0CD}" type="pres">
      <dgm:prSet presAssocID="{78411D80-8B07-4A3B-BCEA-3EDCCE5F8D4C}" presName="horz1" presStyleCnt="0"/>
      <dgm:spPr/>
    </dgm:pt>
    <dgm:pt modelId="{B00E1287-3043-4AB1-8B0F-50544FC5CA5D}" type="pres">
      <dgm:prSet presAssocID="{78411D80-8B07-4A3B-BCEA-3EDCCE5F8D4C}" presName="tx1" presStyleLbl="revTx" presStyleIdx="5" presStyleCnt="11"/>
      <dgm:spPr/>
      <dgm:t>
        <a:bodyPr/>
        <a:lstStyle/>
        <a:p>
          <a:endParaRPr lang="pt-BR"/>
        </a:p>
      </dgm:t>
    </dgm:pt>
    <dgm:pt modelId="{E4B48B60-83A1-4B4D-853A-E890730E7E0E}" type="pres">
      <dgm:prSet presAssocID="{78411D80-8B07-4A3B-BCEA-3EDCCE5F8D4C}" presName="vert1" presStyleCnt="0"/>
      <dgm:spPr/>
    </dgm:pt>
    <dgm:pt modelId="{4A69960D-6933-4645-804E-2617AED49AC7}" type="pres">
      <dgm:prSet presAssocID="{5AB979C6-32E9-4079-AD32-38C924D09B45}" presName="vertSpace2a" presStyleCnt="0"/>
      <dgm:spPr/>
    </dgm:pt>
    <dgm:pt modelId="{2C9B325E-74A1-4023-924E-3A1C616051D3}" type="pres">
      <dgm:prSet presAssocID="{5AB979C6-32E9-4079-AD32-38C924D09B45}" presName="horz2" presStyleCnt="0"/>
      <dgm:spPr/>
    </dgm:pt>
    <dgm:pt modelId="{387ED81D-22AA-4203-B7CC-44FB43F63209}" type="pres">
      <dgm:prSet presAssocID="{5AB979C6-32E9-4079-AD32-38C924D09B45}" presName="horzSpace2" presStyleCnt="0"/>
      <dgm:spPr/>
    </dgm:pt>
    <dgm:pt modelId="{A0DB899A-AA28-4F2A-AD4F-3163D853BA18}" type="pres">
      <dgm:prSet presAssocID="{5AB979C6-32E9-4079-AD32-38C924D09B45}" presName="tx2" presStyleLbl="revTx" presStyleIdx="6" presStyleCnt="11"/>
      <dgm:spPr/>
      <dgm:t>
        <a:bodyPr/>
        <a:lstStyle/>
        <a:p>
          <a:endParaRPr lang="pt-BR"/>
        </a:p>
      </dgm:t>
    </dgm:pt>
    <dgm:pt modelId="{6C829ECC-061C-4FBA-8AAD-706F3D9C77C2}" type="pres">
      <dgm:prSet presAssocID="{5AB979C6-32E9-4079-AD32-38C924D09B45}" presName="vert2" presStyleCnt="0"/>
      <dgm:spPr/>
    </dgm:pt>
    <dgm:pt modelId="{1DC9A90F-C64F-4032-ADD7-83BF02C1D771}" type="pres">
      <dgm:prSet presAssocID="{5AB979C6-32E9-4079-AD32-38C924D09B45}" presName="thinLine2b" presStyleLbl="callout" presStyleIdx="4" presStyleCnt="8"/>
      <dgm:spPr/>
    </dgm:pt>
    <dgm:pt modelId="{C3B23620-5916-482B-B884-8CCD6CF98095}" type="pres">
      <dgm:prSet presAssocID="{5AB979C6-32E9-4079-AD32-38C924D09B45}" presName="vertSpace2b" presStyleCnt="0"/>
      <dgm:spPr/>
    </dgm:pt>
    <dgm:pt modelId="{FD3A7217-323D-4AF1-96E1-1E45CA26A4E1}" type="pres">
      <dgm:prSet presAssocID="{EF03FEB3-0B69-4278-9664-6D99E3C3AFB1}" presName="horz2" presStyleCnt="0"/>
      <dgm:spPr/>
    </dgm:pt>
    <dgm:pt modelId="{B672D6CC-F197-42F0-8030-FF4C5F92BE54}" type="pres">
      <dgm:prSet presAssocID="{EF03FEB3-0B69-4278-9664-6D99E3C3AFB1}" presName="horzSpace2" presStyleCnt="0"/>
      <dgm:spPr/>
    </dgm:pt>
    <dgm:pt modelId="{39286B31-E7EE-4559-AF72-F5ACCE751ABD}" type="pres">
      <dgm:prSet presAssocID="{EF03FEB3-0B69-4278-9664-6D99E3C3AFB1}" presName="tx2" presStyleLbl="revTx" presStyleIdx="7" presStyleCnt="11"/>
      <dgm:spPr/>
      <dgm:t>
        <a:bodyPr/>
        <a:lstStyle/>
        <a:p>
          <a:endParaRPr lang="pt-BR"/>
        </a:p>
      </dgm:t>
    </dgm:pt>
    <dgm:pt modelId="{44C449C1-52BB-4DD8-B466-FC031E1142F0}" type="pres">
      <dgm:prSet presAssocID="{EF03FEB3-0B69-4278-9664-6D99E3C3AFB1}" presName="vert2" presStyleCnt="0"/>
      <dgm:spPr/>
    </dgm:pt>
    <dgm:pt modelId="{27D7AF0C-CE27-4C87-A85F-14C7C10C67CE}" type="pres">
      <dgm:prSet presAssocID="{EF03FEB3-0B69-4278-9664-6D99E3C3AFB1}" presName="thinLine2b" presStyleLbl="callout" presStyleIdx="5" presStyleCnt="8" custLinFactY="100000" custLinFactNeighborY="189757"/>
      <dgm:spPr/>
    </dgm:pt>
    <dgm:pt modelId="{69352779-7725-4082-9D98-7615911B751F}" type="pres">
      <dgm:prSet presAssocID="{EF03FEB3-0B69-4278-9664-6D99E3C3AFB1}" presName="vertSpace2b" presStyleCnt="0"/>
      <dgm:spPr/>
    </dgm:pt>
    <dgm:pt modelId="{59DCEFE2-EECB-4DEE-80E9-1656EAFA019F}" type="pres">
      <dgm:prSet presAssocID="{582B63F5-1390-4EDA-AE9B-68CF6E04F609}" presName="horz2" presStyleCnt="0"/>
      <dgm:spPr/>
    </dgm:pt>
    <dgm:pt modelId="{C57CE92E-45BB-4573-B051-39F4BC0BD47C}" type="pres">
      <dgm:prSet presAssocID="{582B63F5-1390-4EDA-AE9B-68CF6E04F609}" presName="horzSpace2" presStyleCnt="0"/>
      <dgm:spPr/>
    </dgm:pt>
    <dgm:pt modelId="{C255CCCE-E341-47A8-8015-3D65837ACCCF}" type="pres">
      <dgm:prSet presAssocID="{582B63F5-1390-4EDA-AE9B-68CF6E04F609}" presName="tx2" presStyleLbl="revTx" presStyleIdx="8" presStyleCnt="11"/>
      <dgm:spPr/>
      <dgm:t>
        <a:bodyPr/>
        <a:lstStyle/>
        <a:p>
          <a:endParaRPr lang="pt-BR"/>
        </a:p>
      </dgm:t>
    </dgm:pt>
    <dgm:pt modelId="{971A2D7D-09F8-4046-BCED-27496E19F32F}" type="pres">
      <dgm:prSet presAssocID="{582B63F5-1390-4EDA-AE9B-68CF6E04F609}" presName="vert2" presStyleCnt="0"/>
      <dgm:spPr/>
    </dgm:pt>
    <dgm:pt modelId="{B0E1B92C-3339-468F-B5BB-0A49365CF636}" type="pres">
      <dgm:prSet presAssocID="{582B63F5-1390-4EDA-AE9B-68CF6E04F609}" presName="thinLine2b" presStyleLbl="callout" presStyleIdx="6" presStyleCnt="8"/>
      <dgm:spPr/>
    </dgm:pt>
    <dgm:pt modelId="{AEB34C8A-CE92-44A0-8F70-74AE067931F6}" type="pres">
      <dgm:prSet presAssocID="{582B63F5-1390-4EDA-AE9B-68CF6E04F609}" presName="vertSpace2b" presStyleCnt="0"/>
      <dgm:spPr/>
    </dgm:pt>
    <dgm:pt modelId="{B6B851B7-4ED9-4665-BE39-C3E54946DB16}" type="pres">
      <dgm:prSet presAssocID="{B356983C-F858-4F09-BE80-64EB0176A9D3}" presName="thickLine" presStyleLbl="alignNode1" presStyleIdx="2" presStyleCnt="3"/>
      <dgm:spPr/>
    </dgm:pt>
    <dgm:pt modelId="{655377B8-F3DE-455E-93A7-996A899A8CD3}" type="pres">
      <dgm:prSet presAssocID="{B356983C-F858-4F09-BE80-64EB0176A9D3}" presName="horz1" presStyleCnt="0"/>
      <dgm:spPr/>
    </dgm:pt>
    <dgm:pt modelId="{BF709B03-E3CD-4263-904E-F17A988F9474}" type="pres">
      <dgm:prSet presAssocID="{B356983C-F858-4F09-BE80-64EB0176A9D3}" presName="tx1" presStyleLbl="revTx" presStyleIdx="9" presStyleCnt="11"/>
      <dgm:spPr/>
      <dgm:t>
        <a:bodyPr/>
        <a:lstStyle/>
        <a:p>
          <a:endParaRPr lang="pt-BR"/>
        </a:p>
      </dgm:t>
    </dgm:pt>
    <dgm:pt modelId="{239B95B9-6A59-48B0-A116-E57FD7D01F20}" type="pres">
      <dgm:prSet presAssocID="{B356983C-F858-4F09-BE80-64EB0176A9D3}" presName="vert1" presStyleCnt="0"/>
      <dgm:spPr/>
    </dgm:pt>
    <dgm:pt modelId="{1687D381-6703-401A-8E12-C4F7B1925E34}" type="pres">
      <dgm:prSet presAssocID="{341E44A2-41F3-4F34-B117-497ECD772540}" presName="vertSpace2a" presStyleCnt="0"/>
      <dgm:spPr/>
    </dgm:pt>
    <dgm:pt modelId="{169AFAAF-88D3-45EF-A5B4-12D6A706E46B}" type="pres">
      <dgm:prSet presAssocID="{341E44A2-41F3-4F34-B117-497ECD772540}" presName="horz2" presStyleCnt="0"/>
      <dgm:spPr/>
    </dgm:pt>
    <dgm:pt modelId="{85B2DD04-0E4F-40A3-ADC6-45E5374A2FAD}" type="pres">
      <dgm:prSet presAssocID="{341E44A2-41F3-4F34-B117-497ECD772540}" presName="horzSpace2" presStyleCnt="0"/>
      <dgm:spPr/>
    </dgm:pt>
    <dgm:pt modelId="{6C83D906-4B24-4F75-BE13-5D3E29FC0982}" type="pres">
      <dgm:prSet presAssocID="{341E44A2-41F3-4F34-B117-497ECD772540}" presName="tx2" presStyleLbl="revTx" presStyleIdx="10" presStyleCnt="11"/>
      <dgm:spPr/>
      <dgm:t>
        <a:bodyPr/>
        <a:lstStyle/>
        <a:p>
          <a:endParaRPr lang="pt-BR"/>
        </a:p>
      </dgm:t>
    </dgm:pt>
    <dgm:pt modelId="{B88A09EE-9C41-4956-BE12-E9F0D1D36E6C}" type="pres">
      <dgm:prSet presAssocID="{341E44A2-41F3-4F34-B117-497ECD772540}" presName="vert2" presStyleCnt="0"/>
      <dgm:spPr/>
    </dgm:pt>
    <dgm:pt modelId="{ACE97028-9C45-4A4A-A64F-D74EABC18200}" type="pres">
      <dgm:prSet presAssocID="{341E44A2-41F3-4F34-B117-497ECD772540}" presName="thinLine2b" presStyleLbl="callout" presStyleIdx="7" presStyleCnt="8"/>
      <dgm:spPr/>
    </dgm:pt>
    <dgm:pt modelId="{B0F45799-4FF2-4CC7-87FC-44BAD043902E}" type="pres">
      <dgm:prSet presAssocID="{341E44A2-41F3-4F34-B117-497ECD772540}" presName="vertSpace2b" presStyleCnt="0"/>
      <dgm:spPr/>
    </dgm:pt>
  </dgm:ptLst>
  <dgm:cxnLst>
    <dgm:cxn modelId="{BADFAC56-5AD1-4BB3-A342-FC0E0BAC9D17}" srcId="{C6FFC39C-0160-4A36-9F36-40063E8D36CA}" destId="{1757F020-66BB-4C7F-B0C1-EB6B6C55207A}" srcOrd="2" destOrd="0" parTransId="{2961ACBF-641E-4901-A1A8-B18499DD4A30}" sibTransId="{D28A644A-F533-49CF-8FB5-0D8FCCFBEB64}"/>
    <dgm:cxn modelId="{311B4F77-0A19-4A66-A5B5-C8EEE7218830}" srcId="{EBEEC8B5-C6D2-436C-A536-BE832CC7AD24}" destId="{B356983C-F858-4F09-BE80-64EB0176A9D3}" srcOrd="2" destOrd="0" parTransId="{89746018-77E8-47BE-892A-9511695F4355}" sibTransId="{563F1A69-DB2B-41F7-A2A8-F3521CFA26A9}"/>
    <dgm:cxn modelId="{A85D8140-71FD-A141-A9B1-C2B7D50E1DF5}" type="presOf" srcId="{341E44A2-41F3-4F34-B117-497ECD772540}" destId="{6C83D906-4B24-4F75-BE13-5D3E29FC0982}" srcOrd="0" destOrd="0" presId="urn:microsoft.com/office/officeart/2008/layout/LinedList"/>
    <dgm:cxn modelId="{529AC289-6ADB-7144-937E-56275FB1DBE7}" type="presOf" srcId="{582B63F5-1390-4EDA-AE9B-68CF6E04F609}" destId="{C255CCCE-E341-47A8-8015-3D65837ACCCF}" srcOrd="0" destOrd="0" presId="urn:microsoft.com/office/officeart/2008/layout/LinedList"/>
    <dgm:cxn modelId="{A3772F03-E4C9-4951-9310-FE7C295480AD}" srcId="{C6FFC39C-0160-4A36-9F36-40063E8D36CA}" destId="{B6BC6C5D-6830-4960-B01F-D36AC005E9CB}" srcOrd="0" destOrd="0" parTransId="{3A50B20D-9E4C-442E-9263-2CB7E704D248}" sibTransId="{6E659FBE-7989-43CB-BC12-E7D5F15402F6}"/>
    <dgm:cxn modelId="{129983DD-BF89-1945-AC81-D388CE1A24B7}" type="presOf" srcId="{C0F24D69-CAEB-4A74-8E99-E7BBD76B803E}" destId="{8C6051F9-2CFD-4BD3-968D-606669764544}" srcOrd="0" destOrd="0" presId="urn:microsoft.com/office/officeart/2008/layout/LinedList"/>
    <dgm:cxn modelId="{D43CDB9B-84FA-6340-B600-253E7B988630}" type="presOf" srcId="{78411D80-8B07-4A3B-BCEA-3EDCCE5F8D4C}" destId="{B00E1287-3043-4AB1-8B0F-50544FC5CA5D}" srcOrd="0" destOrd="0" presId="urn:microsoft.com/office/officeart/2008/layout/LinedList"/>
    <dgm:cxn modelId="{47ED0CD6-6E36-AE4B-95C2-3413C5E1D124}" type="presOf" srcId="{B7F4A627-564C-41DC-8EEA-08D47B122B00}" destId="{72E59EB7-287C-4A40-9463-A9930BFD2826}" srcOrd="0" destOrd="0" presId="urn:microsoft.com/office/officeart/2008/layout/LinedList"/>
    <dgm:cxn modelId="{BDFD6118-F297-4B85-B41C-9D1FCA2C7BEA}" srcId="{EBEEC8B5-C6D2-436C-A536-BE832CC7AD24}" destId="{78411D80-8B07-4A3B-BCEA-3EDCCE5F8D4C}" srcOrd="1" destOrd="0" parTransId="{F3AEC180-A539-4FE4-9255-451D16131FA8}" sibTransId="{76E53A08-FB81-497A-8C1D-D6061A3034F2}"/>
    <dgm:cxn modelId="{A033FB2B-7814-4AE1-8852-600AA0ABC12E}" srcId="{78411D80-8B07-4A3B-BCEA-3EDCCE5F8D4C}" destId="{582B63F5-1390-4EDA-AE9B-68CF6E04F609}" srcOrd="2" destOrd="0" parTransId="{0956D7AD-1C4A-40D5-8BDD-380260DCF13F}" sibTransId="{44034CD0-ABDA-4F94-A844-DA566E47A912}"/>
    <dgm:cxn modelId="{D9AFA117-87D4-9D40-ACA1-0BC5D220D289}" type="presOf" srcId="{5AB979C6-32E9-4079-AD32-38C924D09B45}" destId="{A0DB899A-AA28-4F2A-AD4F-3163D853BA18}" srcOrd="0" destOrd="0" presId="urn:microsoft.com/office/officeart/2008/layout/LinedList"/>
    <dgm:cxn modelId="{00E22F60-4399-4E3E-8623-F59194F204E9}" srcId="{78411D80-8B07-4A3B-BCEA-3EDCCE5F8D4C}" destId="{5AB979C6-32E9-4079-AD32-38C924D09B45}" srcOrd="0" destOrd="0" parTransId="{92DB291E-6C59-40B7-BF9F-E85277D0CF61}" sibTransId="{5260FAF0-8647-4D5D-81E7-2000AE96D956}"/>
    <dgm:cxn modelId="{69F68C9C-1714-459B-9736-62E5F2165BDC}" srcId="{C6FFC39C-0160-4A36-9F36-40063E8D36CA}" destId="{C0F24D69-CAEB-4A74-8E99-E7BBD76B803E}" srcOrd="1" destOrd="0" parTransId="{F4AAC8CA-0C40-43B8-AF9F-78CD2FA5408E}" sibTransId="{18DDBECE-ACD2-4C59-B6F8-CC5894F39906}"/>
    <dgm:cxn modelId="{9BF76C7B-D00A-BD4C-84C0-9CF823787CEC}" type="presOf" srcId="{1757F020-66BB-4C7F-B0C1-EB6B6C55207A}" destId="{5D984C58-A138-4DA0-B0C7-01DCFBEFCEE8}" srcOrd="0" destOrd="0" presId="urn:microsoft.com/office/officeart/2008/layout/LinedList"/>
    <dgm:cxn modelId="{8FBEAC9D-5AA8-47D9-8532-7A8A246B605B}" srcId="{EBEEC8B5-C6D2-436C-A536-BE832CC7AD24}" destId="{C6FFC39C-0160-4A36-9F36-40063E8D36CA}" srcOrd="0" destOrd="0" parTransId="{E75B034C-1A22-4D64-884D-B856DF2539E6}" sibTransId="{CA93158C-126F-42D6-B14D-CC2CDED7B162}"/>
    <dgm:cxn modelId="{52D72920-932C-4381-920D-6506BCC953C3}" srcId="{B356983C-F858-4F09-BE80-64EB0176A9D3}" destId="{341E44A2-41F3-4F34-B117-497ECD772540}" srcOrd="0" destOrd="0" parTransId="{1EABE40B-64B9-4507-8E31-3F7E88720B9D}" sibTransId="{2A125617-2E4A-42BB-B327-C0873A09C3A2}"/>
    <dgm:cxn modelId="{5AE9CAC0-51B0-FA49-84FE-DADC8A6CF211}" type="presOf" srcId="{C6FFC39C-0160-4A36-9F36-40063E8D36CA}" destId="{6E937A88-51C4-4DFC-991C-007A01D6251C}" srcOrd="0" destOrd="0" presId="urn:microsoft.com/office/officeart/2008/layout/LinedList"/>
    <dgm:cxn modelId="{7E8C3194-564E-0243-9454-6154FCE5F987}" type="presOf" srcId="{B6BC6C5D-6830-4960-B01F-D36AC005E9CB}" destId="{B0F8A3C8-20EA-4FC3-90AE-CE0B8F62BE08}" srcOrd="0" destOrd="0" presId="urn:microsoft.com/office/officeart/2008/layout/LinedList"/>
    <dgm:cxn modelId="{83B80E3B-D5A9-483F-9C1D-15A39B238E76}" srcId="{78411D80-8B07-4A3B-BCEA-3EDCCE5F8D4C}" destId="{EF03FEB3-0B69-4278-9664-6D99E3C3AFB1}" srcOrd="1" destOrd="0" parTransId="{5685A7C9-662A-4901-BFE5-0E43CD993392}" sibTransId="{74E43FCC-515A-4122-9823-0CBC36B7DB0B}"/>
    <dgm:cxn modelId="{7A203207-BA4F-E24C-9E78-58155C314ADD}" type="presOf" srcId="{B356983C-F858-4F09-BE80-64EB0176A9D3}" destId="{BF709B03-E3CD-4263-904E-F17A988F9474}" srcOrd="0" destOrd="0" presId="urn:microsoft.com/office/officeart/2008/layout/LinedList"/>
    <dgm:cxn modelId="{C918CB78-C2D7-FF45-91A7-64B645C1EC02}" type="presOf" srcId="{EF03FEB3-0B69-4278-9664-6D99E3C3AFB1}" destId="{39286B31-E7EE-4559-AF72-F5ACCE751ABD}" srcOrd="0" destOrd="0" presId="urn:microsoft.com/office/officeart/2008/layout/LinedList"/>
    <dgm:cxn modelId="{7E0F58CF-A0EC-47C6-A402-5B0AE87E976A}" srcId="{C6FFC39C-0160-4A36-9F36-40063E8D36CA}" destId="{B7F4A627-564C-41DC-8EEA-08D47B122B00}" srcOrd="3" destOrd="0" parTransId="{EEEF8C43-C601-4C04-BF55-A6C90B5BFC89}" sibTransId="{790E0696-8498-4A6D-92A5-7069A3019887}"/>
    <dgm:cxn modelId="{1EF05B0F-C9B2-1E4A-86ED-657953623461}" type="presOf" srcId="{EBEEC8B5-C6D2-436C-A536-BE832CC7AD24}" destId="{CD260ED7-41C7-4AD0-BAFD-2C46A1B842A8}" srcOrd="0" destOrd="0" presId="urn:microsoft.com/office/officeart/2008/layout/LinedList"/>
    <dgm:cxn modelId="{55A9CC7C-E24A-7949-807E-EC3403025FB5}" type="presParOf" srcId="{CD260ED7-41C7-4AD0-BAFD-2C46A1B842A8}" destId="{27D042D9-1C2C-4F33-845C-FD78297C6521}" srcOrd="0" destOrd="0" presId="urn:microsoft.com/office/officeart/2008/layout/LinedList"/>
    <dgm:cxn modelId="{EBE159F4-18AF-404F-851D-74845A347E79}" type="presParOf" srcId="{CD260ED7-41C7-4AD0-BAFD-2C46A1B842A8}" destId="{B55181EC-D3B9-482B-9F75-802868D2F27A}" srcOrd="1" destOrd="0" presId="urn:microsoft.com/office/officeart/2008/layout/LinedList"/>
    <dgm:cxn modelId="{83402339-2D1D-994C-B000-B8305363317D}" type="presParOf" srcId="{B55181EC-D3B9-482B-9F75-802868D2F27A}" destId="{6E937A88-51C4-4DFC-991C-007A01D6251C}" srcOrd="0" destOrd="0" presId="urn:microsoft.com/office/officeart/2008/layout/LinedList"/>
    <dgm:cxn modelId="{9DED453A-686E-9149-8236-C634A87D8BFB}" type="presParOf" srcId="{B55181EC-D3B9-482B-9F75-802868D2F27A}" destId="{F7CFF347-A2AD-4648-98A4-9749C7E716AB}" srcOrd="1" destOrd="0" presId="urn:microsoft.com/office/officeart/2008/layout/LinedList"/>
    <dgm:cxn modelId="{54F25204-EA7B-F649-BEC9-7E9D6B8B07B1}" type="presParOf" srcId="{F7CFF347-A2AD-4648-98A4-9749C7E716AB}" destId="{02CE1781-2999-4C17-9965-39B6DB4A17D2}" srcOrd="0" destOrd="0" presId="urn:microsoft.com/office/officeart/2008/layout/LinedList"/>
    <dgm:cxn modelId="{08E7CEC3-94C1-7F41-97AD-3988B4C62F52}" type="presParOf" srcId="{F7CFF347-A2AD-4648-98A4-9749C7E716AB}" destId="{07631840-CFAD-49D3-8C8E-22544D17413E}" srcOrd="1" destOrd="0" presId="urn:microsoft.com/office/officeart/2008/layout/LinedList"/>
    <dgm:cxn modelId="{B1130DF9-50D3-2549-B3E5-C1EDD036CFA0}" type="presParOf" srcId="{07631840-CFAD-49D3-8C8E-22544D17413E}" destId="{AD049C7F-A3C3-4EED-88C9-84FE636363A8}" srcOrd="0" destOrd="0" presId="urn:microsoft.com/office/officeart/2008/layout/LinedList"/>
    <dgm:cxn modelId="{FB412F71-53EE-1B48-99E2-C4AE7F913C3D}" type="presParOf" srcId="{07631840-CFAD-49D3-8C8E-22544D17413E}" destId="{B0F8A3C8-20EA-4FC3-90AE-CE0B8F62BE08}" srcOrd="1" destOrd="0" presId="urn:microsoft.com/office/officeart/2008/layout/LinedList"/>
    <dgm:cxn modelId="{B455429E-38B8-F241-B1BD-BB478D61BB12}" type="presParOf" srcId="{07631840-CFAD-49D3-8C8E-22544D17413E}" destId="{4EC131E8-E6F0-4F7A-93FC-A48A231AC251}" srcOrd="2" destOrd="0" presId="urn:microsoft.com/office/officeart/2008/layout/LinedList"/>
    <dgm:cxn modelId="{BF1996E0-BB5D-D645-B135-DD9CC5069B32}" type="presParOf" srcId="{F7CFF347-A2AD-4648-98A4-9749C7E716AB}" destId="{91B6CA10-F74F-478B-854A-BD225BEF2034}" srcOrd="2" destOrd="0" presId="urn:microsoft.com/office/officeart/2008/layout/LinedList"/>
    <dgm:cxn modelId="{B6955682-CF64-8149-8243-D19038CC57E4}" type="presParOf" srcId="{F7CFF347-A2AD-4648-98A4-9749C7E716AB}" destId="{22CB3184-0A21-4463-89E3-E58235109A83}" srcOrd="3" destOrd="0" presId="urn:microsoft.com/office/officeart/2008/layout/LinedList"/>
    <dgm:cxn modelId="{37CC969E-2349-8349-B1BC-6948059C56EB}" type="presParOf" srcId="{F7CFF347-A2AD-4648-98A4-9749C7E716AB}" destId="{58A16DBE-4CE5-47E3-8098-8B4A3C84B55F}" srcOrd="4" destOrd="0" presId="urn:microsoft.com/office/officeart/2008/layout/LinedList"/>
    <dgm:cxn modelId="{0E9FAEC7-C03E-EA49-A45B-43A06E8DB6A1}" type="presParOf" srcId="{58A16DBE-4CE5-47E3-8098-8B4A3C84B55F}" destId="{CA73AAA8-A967-4710-AB39-AD1E9D941AE4}" srcOrd="0" destOrd="0" presId="urn:microsoft.com/office/officeart/2008/layout/LinedList"/>
    <dgm:cxn modelId="{C2DE8116-FE52-8640-9D04-849D2AF69017}" type="presParOf" srcId="{58A16DBE-4CE5-47E3-8098-8B4A3C84B55F}" destId="{8C6051F9-2CFD-4BD3-968D-606669764544}" srcOrd="1" destOrd="0" presId="urn:microsoft.com/office/officeart/2008/layout/LinedList"/>
    <dgm:cxn modelId="{03F3CCF7-04A1-9A4B-94A5-725C6A22CA56}" type="presParOf" srcId="{58A16DBE-4CE5-47E3-8098-8B4A3C84B55F}" destId="{49884B99-1D66-41DE-8291-B9881BBB8E7E}" srcOrd="2" destOrd="0" presId="urn:microsoft.com/office/officeart/2008/layout/LinedList"/>
    <dgm:cxn modelId="{A6D5DC10-A093-D342-BF85-18AC89603BD0}" type="presParOf" srcId="{F7CFF347-A2AD-4648-98A4-9749C7E716AB}" destId="{141A7DD3-7A48-44B8-91E9-CEC63766B752}" srcOrd="5" destOrd="0" presId="urn:microsoft.com/office/officeart/2008/layout/LinedList"/>
    <dgm:cxn modelId="{A10ABAEF-0FA1-E144-A705-F4F5DCFB0DD3}" type="presParOf" srcId="{F7CFF347-A2AD-4648-98A4-9749C7E716AB}" destId="{EB8DB4F9-E42C-483B-8703-22EF78EF16E6}" srcOrd="6" destOrd="0" presId="urn:microsoft.com/office/officeart/2008/layout/LinedList"/>
    <dgm:cxn modelId="{F2C83E89-346F-9F41-9044-E07DDD8509EC}" type="presParOf" srcId="{F7CFF347-A2AD-4648-98A4-9749C7E716AB}" destId="{8FE51BB8-161A-4435-BCD3-A62C751AE4F3}" srcOrd="7" destOrd="0" presId="urn:microsoft.com/office/officeart/2008/layout/LinedList"/>
    <dgm:cxn modelId="{F7869DEF-3D29-7944-B51F-E8DD7F8BCE59}" type="presParOf" srcId="{8FE51BB8-161A-4435-BCD3-A62C751AE4F3}" destId="{98D1FB02-CFE9-4FFE-9306-D1615EDD6C33}" srcOrd="0" destOrd="0" presId="urn:microsoft.com/office/officeart/2008/layout/LinedList"/>
    <dgm:cxn modelId="{47040191-797F-674F-A8AF-42D8EC7EC8EA}" type="presParOf" srcId="{8FE51BB8-161A-4435-BCD3-A62C751AE4F3}" destId="{5D984C58-A138-4DA0-B0C7-01DCFBEFCEE8}" srcOrd="1" destOrd="0" presId="urn:microsoft.com/office/officeart/2008/layout/LinedList"/>
    <dgm:cxn modelId="{4952D1C0-C0E0-0348-AE71-6C19B555A94A}" type="presParOf" srcId="{8FE51BB8-161A-4435-BCD3-A62C751AE4F3}" destId="{EAF7F8B9-0339-490C-B5C9-DA03497D19ED}" srcOrd="2" destOrd="0" presId="urn:microsoft.com/office/officeart/2008/layout/LinedList"/>
    <dgm:cxn modelId="{B0FBE1A2-06D8-674D-91DC-95A422C7E205}" type="presParOf" srcId="{F7CFF347-A2AD-4648-98A4-9749C7E716AB}" destId="{CC9DE256-6694-40FB-8DBD-6A55570319E2}" srcOrd="8" destOrd="0" presId="urn:microsoft.com/office/officeart/2008/layout/LinedList"/>
    <dgm:cxn modelId="{89188132-C7EB-474D-AB43-9C9EAF0823E1}" type="presParOf" srcId="{F7CFF347-A2AD-4648-98A4-9749C7E716AB}" destId="{F60D8630-B12C-4F8B-B2EA-A6C1634BDDCB}" srcOrd="9" destOrd="0" presId="urn:microsoft.com/office/officeart/2008/layout/LinedList"/>
    <dgm:cxn modelId="{92488C68-A25F-2C42-B7E8-E06D30CF89F2}" type="presParOf" srcId="{F7CFF347-A2AD-4648-98A4-9749C7E716AB}" destId="{268FE80F-12EF-4F88-BA61-B90D8A38C263}" srcOrd="10" destOrd="0" presId="urn:microsoft.com/office/officeart/2008/layout/LinedList"/>
    <dgm:cxn modelId="{BF7649D0-C87E-4B48-A399-3D276BAF17D4}" type="presParOf" srcId="{268FE80F-12EF-4F88-BA61-B90D8A38C263}" destId="{77A54D39-87F9-472C-8600-CAFE2607EE35}" srcOrd="0" destOrd="0" presId="urn:microsoft.com/office/officeart/2008/layout/LinedList"/>
    <dgm:cxn modelId="{1EAFAE08-2150-A04C-BBD0-A649532AAD07}" type="presParOf" srcId="{268FE80F-12EF-4F88-BA61-B90D8A38C263}" destId="{72E59EB7-287C-4A40-9463-A9930BFD2826}" srcOrd="1" destOrd="0" presId="urn:microsoft.com/office/officeart/2008/layout/LinedList"/>
    <dgm:cxn modelId="{4BB2F3AA-6ADF-6C4D-9FC9-E6C1001C60D6}" type="presParOf" srcId="{268FE80F-12EF-4F88-BA61-B90D8A38C263}" destId="{25B0E7F2-CB41-48A3-BD80-E9226902BFA1}" srcOrd="2" destOrd="0" presId="urn:microsoft.com/office/officeart/2008/layout/LinedList"/>
    <dgm:cxn modelId="{6FBFD2CB-05EB-E248-A9BC-21311ECA459A}" type="presParOf" srcId="{F7CFF347-A2AD-4648-98A4-9749C7E716AB}" destId="{D02A778F-0A2E-4742-BB19-E955EDD0F7E8}" srcOrd="11" destOrd="0" presId="urn:microsoft.com/office/officeart/2008/layout/LinedList"/>
    <dgm:cxn modelId="{4BF8ED3D-AFD7-EB4B-A9FC-3A5A503AA369}" type="presParOf" srcId="{F7CFF347-A2AD-4648-98A4-9749C7E716AB}" destId="{B0802F96-C874-4FEF-BE8C-0CCECC863280}" srcOrd="12" destOrd="0" presId="urn:microsoft.com/office/officeart/2008/layout/LinedList"/>
    <dgm:cxn modelId="{454B4C2B-1506-F64A-9666-A590B49EB395}" type="presParOf" srcId="{CD260ED7-41C7-4AD0-BAFD-2C46A1B842A8}" destId="{D319950A-0E4B-409E-9695-DB3D1F9C1722}" srcOrd="2" destOrd="0" presId="urn:microsoft.com/office/officeart/2008/layout/LinedList"/>
    <dgm:cxn modelId="{399E2AF8-E7FB-6B49-8B8A-491616979AF6}" type="presParOf" srcId="{CD260ED7-41C7-4AD0-BAFD-2C46A1B842A8}" destId="{FE1E66B8-14AC-4D14-8D2B-F9FEE965E0CD}" srcOrd="3" destOrd="0" presId="urn:microsoft.com/office/officeart/2008/layout/LinedList"/>
    <dgm:cxn modelId="{9307F38D-FA14-234C-8707-9B760F255F04}" type="presParOf" srcId="{FE1E66B8-14AC-4D14-8D2B-F9FEE965E0CD}" destId="{B00E1287-3043-4AB1-8B0F-50544FC5CA5D}" srcOrd="0" destOrd="0" presId="urn:microsoft.com/office/officeart/2008/layout/LinedList"/>
    <dgm:cxn modelId="{3A8E25D0-36DA-5C43-8AF5-E6A8B0BC52D7}" type="presParOf" srcId="{FE1E66B8-14AC-4D14-8D2B-F9FEE965E0CD}" destId="{E4B48B60-83A1-4B4D-853A-E890730E7E0E}" srcOrd="1" destOrd="0" presId="urn:microsoft.com/office/officeart/2008/layout/LinedList"/>
    <dgm:cxn modelId="{680995AD-31EB-734A-95EE-BF7C9502FBF9}" type="presParOf" srcId="{E4B48B60-83A1-4B4D-853A-E890730E7E0E}" destId="{4A69960D-6933-4645-804E-2617AED49AC7}" srcOrd="0" destOrd="0" presId="urn:microsoft.com/office/officeart/2008/layout/LinedList"/>
    <dgm:cxn modelId="{E5AFEAFC-B41E-1C4A-AB76-3FD468D0FD51}" type="presParOf" srcId="{E4B48B60-83A1-4B4D-853A-E890730E7E0E}" destId="{2C9B325E-74A1-4023-924E-3A1C616051D3}" srcOrd="1" destOrd="0" presId="urn:microsoft.com/office/officeart/2008/layout/LinedList"/>
    <dgm:cxn modelId="{13570F55-3E50-F94D-AABA-397E05C55CD9}" type="presParOf" srcId="{2C9B325E-74A1-4023-924E-3A1C616051D3}" destId="{387ED81D-22AA-4203-B7CC-44FB43F63209}" srcOrd="0" destOrd="0" presId="urn:microsoft.com/office/officeart/2008/layout/LinedList"/>
    <dgm:cxn modelId="{4D6F096F-0AEB-A641-AA7B-972290BCF6FC}" type="presParOf" srcId="{2C9B325E-74A1-4023-924E-3A1C616051D3}" destId="{A0DB899A-AA28-4F2A-AD4F-3163D853BA18}" srcOrd="1" destOrd="0" presId="urn:microsoft.com/office/officeart/2008/layout/LinedList"/>
    <dgm:cxn modelId="{F6039232-1E13-F14E-9FAA-FB1714A2B6C2}" type="presParOf" srcId="{2C9B325E-74A1-4023-924E-3A1C616051D3}" destId="{6C829ECC-061C-4FBA-8AAD-706F3D9C77C2}" srcOrd="2" destOrd="0" presId="urn:microsoft.com/office/officeart/2008/layout/LinedList"/>
    <dgm:cxn modelId="{CAA00A47-74D5-874A-ACF7-4A5C4BC28B46}" type="presParOf" srcId="{E4B48B60-83A1-4B4D-853A-E890730E7E0E}" destId="{1DC9A90F-C64F-4032-ADD7-83BF02C1D771}" srcOrd="2" destOrd="0" presId="urn:microsoft.com/office/officeart/2008/layout/LinedList"/>
    <dgm:cxn modelId="{D2E8C85B-D606-584E-8A68-2005E7CA3D01}" type="presParOf" srcId="{E4B48B60-83A1-4B4D-853A-E890730E7E0E}" destId="{C3B23620-5916-482B-B884-8CCD6CF98095}" srcOrd="3" destOrd="0" presId="urn:microsoft.com/office/officeart/2008/layout/LinedList"/>
    <dgm:cxn modelId="{F42B39C5-1AA8-A842-B6BB-C633B4173BE5}" type="presParOf" srcId="{E4B48B60-83A1-4B4D-853A-E890730E7E0E}" destId="{FD3A7217-323D-4AF1-96E1-1E45CA26A4E1}" srcOrd="4" destOrd="0" presId="urn:microsoft.com/office/officeart/2008/layout/LinedList"/>
    <dgm:cxn modelId="{5F6AB255-022A-1348-B76E-DCBD16036982}" type="presParOf" srcId="{FD3A7217-323D-4AF1-96E1-1E45CA26A4E1}" destId="{B672D6CC-F197-42F0-8030-FF4C5F92BE54}" srcOrd="0" destOrd="0" presId="urn:microsoft.com/office/officeart/2008/layout/LinedList"/>
    <dgm:cxn modelId="{0D3ADF0B-2E7E-7846-8CB5-67C3B770616D}" type="presParOf" srcId="{FD3A7217-323D-4AF1-96E1-1E45CA26A4E1}" destId="{39286B31-E7EE-4559-AF72-F5ACCE751ABD}" srcOrd="1" destOrd="0" presId="urn:microsoft.com/office/officeart/2008/layout/LinedList"/>
    <dgm:cxn modelId="{5CEC7D24-55EE-F249-B53F-E45D17B1CF2D}" type="presParOf" srcId="{FD3A7217-323D-4AF1-96E1-1E45CA26A4E1}" destId="{44C449C1-52BB-4DD8-B466-FC031E1142F0}" srcOrd="2" destOrd="0" presId="urn:microsoft.com/office/officeart/2008/layout/LinedList"/>
    <dgm:cxn modelId="{DFF25BB5-92AE-AC4C-B483-6EF76AD4566F}" type="presParOf" srcId="{E4B48B60-83A1-4B4D-853A-E890730E7E0E}" destId="{27D7AF0C-CE27-4C87-A85F-14C7C10C67CE}" srcOrd="5" destOrd="0" presId="urn:microsoft.com/office/officeart/2008/layout/LinedList"/>
    <dgm:cxn modelId="{234A6ACA-3AF1-604A-BACA-86F90C1DF506}" type="presParOf" srcId="{E4B48B60-83A1-4B4D-853A-E890730E7E0E}" destId="{69352779-7725-4082-9D98-7615911B751F}" srcOrd="6" destOrd="0" presId="urn:microsoft.com/office/officeart/2008/layout/LinedList"/>
    <dgm:cxn modelId="{3776A8C8-5AF1-9F4D-88C0-142CE78862BD}" type="presParOf" srcId="{E4B48B60-83A1-4B4D-853A-E890730E7E0E}" destId="{59DCEFE2-EECB-4DEE-80E9-1656EAFA019F}" srcOrd="7" destOrd="0" presId="urn:microsoft.com/office/officeart/2008/layout/LinedList"/>
    <dgm:cxn modelId="{65177D55-5F37-5145-BA80-7266210255B3}" type="presParOf" srcId="{59DCEFE2-EECB-4DEE-80E9-1656EAFA019F}" destId="{C57CE92E-45BB-4573-B051-39F4BC0BD47C}" srcOrd="0" destOrd="0" presId="urn:microsoft.com/office/officeart/2008/layout/LinedList"/>
    <dgm:cxn modelId="{166945E2-0A76-3D40-AEFA-E311743F9A7F}" type="presParOf" srcId="{59DCEFE2-EECB-4DEE-80E9-1656EAFA019F}" destId="{C255CCCE-E341-47A8-8015-3D65837ACCCF}" srcOrd="1" destOrd="0" presId="urn:microsoft.com/office/officeart/2008/layout/LinedList"/>
    <dgm:cxn modelId="{284FAC0E-2544-C245-87E9-1E2DDDC2C934}" type="presParOf" srcId="{59DCEFE2-EECB-4DEE-80E9-1656EAFA019F}" destId="{971A2D7D-09F8-4046-BCED-27496E19F32F}" srcOrd="2" destOrd="0" presId="urn:microsoft.com/office/officeart/2008/layout/LinedList"/>
    <dgm:cxn modelId="{5A33EF88-29DA-3049-AB66-C4454BBD94C9}" type="presParOf" srcId="{E4B48B60-83A1-4B4D-853A-E890730E7E0E}" destId="{B0E1B92C-3339-468F-B5BB-0A49365CF636}" srcOrd="8" destOrd="0" presId="urn:microsoft.com/office/officeart/2008/layout/LinedList"/>
    <dgm:cxn modelId="{AB82F413-F41D-F841-A2D1-989060F290B2}" type="presParOf" srcId="{E4B48B60-83A1-4B4D-853A-E890730E7E0E}" destId="{AEB34C8A-CE92-44A0-8F70-74AE067931F6}" srcOrd="9" destOrd="0" presId="urn:microsoft.com/office/officeart/2008/layout/LinedList"/>
    <dgm:cxn modelId="{90B731DF-CC4A-7A4F-999E-0CD1F65D61C5}" type="presParOf" srcId="{CD260ED7-41C7-4AD0-BAFD-2C46A1B842A8}" destId="{B6B851B7-4ED9-4665-BE39-C3E54946DB16}" srcOrd="4" destOrd="0" presId="urn:microsoft.com/office/officeart/2008/layout/LinedList"/>
    <dgm:cxn modelId="{6AA3C45C-84A6-6446-996C-3FC3B2C1EF54}" type="presParOf" srcId="{CD260ED7-41C7-4AD0-BAFD-2C46A1B842A8}" destId="{655377B8-F3DE-455E-93A7-996A899A8CD3}" srcOrd="5" destOrd="0" presId="urn:microsoft.com/office/officeart/2008/layout/LinedList"/>
    <dgm:cxn modelId="{15B7B997-4B44-5C48-8E3D-7134B0418FD6}" type="presParOf" srcId="{655377B8-F3DE-455E-93A7-996A899A8CD3}" destId="{BF709B03-E3CD-4263-904E-F17A988F9474}" srcOrd="0" destOrd="0" presId="urn:microsoft.com/office/officeart/2008/layout/LinedList"/>
    <dgm:cxn modelId="{DFEABA1E-9F2A-E345-BDCE-F600BBA8D16E}" type="presParOf" srcId="{655377B8-F3DE-455E-93A7-996A899A8CD3}" destId="{239B95B9-6A59-48B0-A116-E57FD7D01F20}" srcOrd="1" destOrd="0" presId="urn:microsoft.com/office/officeart/2008/layout/LinedList"/>
    <dgm:cxn modelId="{2B4E0151-DCCE-A446-8DA2-0DD927784C07}" type="presParOf" srcId="{239B95B9-6A59-48B0-A116-E57FD7D01F20}" destId="{1687D381-6703-401A-8E12-C4F7B1925E34}" srcOrd="0" destOrd="0" presId="urn:microsoft.com/office/officeart/2008/layout/LinedList"/>
    <dgm:cxn modelId="{CAA7759B-793B-4043-8C1A-2857BA4043CD}" type="presParOf" srcId="{239B95B9-6A59-48B0-A116-E57FD7D01F20}" destId="{169AFAAF-88D3-45EF-A5B4-12D6A706E46B}" srcOrd="1" destOrd="0" presId="urn:microsoft.com/office/officeart/2008/layout/LinedList"/>
    <dgm:cxn modelId="{F4F2E5AC-71DC-B546-8F05-FA632824ABD8}" type="presParOf" srcId="{169AFAAF-88D3-45EF-A5B4-12D6A706E46B}" destId="{85B2DD04-0E4F-40A3-ADC6-45E5374A2FAD}" srcOrd="0" destOrd="0" presId="urn:microsoft.com/office/officeart/2008/layout/LinedList"/>
    <dgm:cxn modelId="{1414D0F4-B5B8-2741-B8E0-E8869AC105CA}" type="presParOf" srcId="{169AFAAF-88D3-45EF-A5B4-12D6A706E46B}" destId="{6C83D906-4B24-4F75-BE13-5D3E29FC0982}" srcOrd="1" destOrd="0" presId="urn:microsoft.com/office/officeart/2008/layout/LinedList"/>
    <dgm:cxn modelId="{D9CB1DF3-8CE2-9D40-A0EF-A5A19277BC64}" type="presParOf" srcId="{169AFAAF-88D3-45EF-A5B4-12D6A706E46B}" destId="{B88A09EE-9C41-4956-BE12-E9F0D1D36E6C}" srcOrd="2" destOrd="0" presId="urn:microsoft.com/office/officeart/2008/layout/LinedList"/>
    <dgm:cxn modelId="{CCCFA5F0-B60E-FB42-9CD6-E9FD56F1914A}" type="presParOf" srcId="{239B95B9-6A59-48B0-A116-E57FD7D01F20}" destId="{ACE97028-9C45-4A4A-A64F-D74EABC18200}" srcOrd="2" destOrd="0" presId="urn:microsoft.com/office/officeart/2008/layout/LinedList"/>
    <dgm:cxn modelId="{79E85C52-0A7D-584B-A305-B22653566457}" type="presParOf" srcId="{239B95B9-6A59-48B0-A116-E57FD7D01F20}" destId="{B0F45799-4FF2-4CC7-87FC-44BAD043902E}"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EC8B5-C6D2-436C-A536-BE832CC7AD24}"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pt-BR"/>
        </a:p>
      </dgm:t>
    </dgm:pt>
    <dgm:pt modelId="{5AB979C6-32E9-4079-AD32-38C924D09B45}">
      <dgm:prSet phldrT="[Texto]" custT="1"/>
      <dgm:spPr/>
      <dgm:t>
        <a:bodyPr/>
        <a:lstStyle/>
        <a:p>
          <a:r>
            <a:rPr lang="pt-BR" sz="2000" dirty="0" err="1" smtClean="0"/>
            <a:t>Persons</a:t>
          </a:r>
          <a:r>
            <a:rPr lang="pt-BR" sz="2000" dirty="0" smtClean="0"/>
            <a:t> </a:t>
          </a:r>
          <a:r>
            <a:rPr lang="pt-BR" sz="2000" dirty="0" err="1" smtClean="0"/>
            <a:t>with</a:t>
          </a:r>
          <a:r>
            <a:rPr lang="pt-BR" sz="2000" dirty="0" smtClean="0"/>
            <a:t> </a:t>
          </a:r>
          <a:r>
            <a:rPr lang="pt-BR" sz="2000" dirty="0" err="1" smtClean="0"/>
            <a:t>disabilities</a:t>
          </a:r>
          <a:r>
            <a:rPr lang="pt-BR" sz="2000" dirty="0" smtClean="0"/>
            <a:t> </a:t>
          </a:r>
          <a:r>
            <a:rPr lang="pt-BR" sz="2000" dirty="0" err="1" smtClean="0"/>
            <a:t>need</a:t>
          </a:r>
          <a:r>
            <a:rPr lang="pt-BR" sz="2000" dirty="0" smtClean="0"/>
            <a:t> as </a:t>
          </a:r>
          <a:r>
            <a:rPr lang="pt-BR" sz="2000" dirty="0" err="1" smtClean="0"/>
            <a:t>much</a:t>
          </a:r>
          <a:r>
            <a:rPr lang="pt-BR" sz="2000" dirty="0" smtClean="0"/>
            <a:t> </a:t>
          </a:r>
          <a:r>
            <a:rPr lang="pt-BR" sz="2000" dirty="0" err="1" smtClean="0"/>
            <a:t>rehabilitation</a:t>
          </a:r>
          <a:r>
            <a:rPr lang="pt-BR" sz="2000" dirty="0" smtClean="0"/>
            <a:t> as </a:t>
          </a:r>
          <a:r>
            <a:rPr lang="pt-BR" sz="2000" dirty="0" err="1" smtClean="0"/>
            <a:t>possible</a:t>
          </a:r>
          <a:r>
            <a:rPr lang="pt-BR" sz="2000" dirty="0" smtClean="0"/>
            <a:t> </a:t>
          </a:r>
          <a:r>
            <a:rPr lang="pt-BR" sz="2000" dirty="0" err="1" smtClean="0"/>
            <a:t>to</a:t>
          </a:r>
          <a:r>
            <a:rPr lang="pt-BR" sz="2000" dirty="0" smtClean="0"/>
            <a:t> </a:t>
          </a:r>
          <a:r>
            <a:rPr lang="pt-BR" sz="2000" dirty="0" err="1" smtClean="0"/>
            <a:t>reach</a:t>
          </a:r>
          <a:r>
            <a:rPr lang="pt-BR" sz="2000" dirty="0" smtClean="0"/>
            <a:t> </a:t>
          </a:r>
          <a:r>
            <a:rPr lang="pt-BR" sz="2000" dirty="0" err="1" smtClean="0"/>
            <a:t>the</a:t>
          </a:r>
          <a:r>
            <a:rPr lang="pt-BR" sz="2000" dirty="0" smtClean="0"/>
            <a:t> </a:t>
          </a:r>
          <a:r>
            <a:rPr lang="pt-BR" sz="2000" dirty="0" err="1" smtClean="0"/>
            <a:t>best</a:t>
          </a:r>
          <a:r>
            <a:rPr lang="pt-BR" sz="2000" dirty="0" smtClean="0"/>
            <a:t> </a:t>
          </a:r>
          <a:r>
            <a:rPr lang="pt-BR" sz="2000" dirty="0" err="1" smtClean="0"/>
            <a:t>extent</a:t>
          </a:r>
          <a:r>
            <a:rPr lang="pt-BR" sz="2000" dirty="0" smtClean="0"/>
            <a:t> </a:t>
          </a:r>
          <a:r>
            <a:rPr lang="pt-BR" sz="2000" dirty="0" err="1" smtClean="0"/>
            <a:t>of</a:t>
          </a:r>
          <a:r>
            <a:rPr lang="pt-BR" sz="2000" dirty="0" smtClean="0"/>
            <a:t> </a:t>
          </a:r>
          <a:r>
            <a:rPr lang="pt-BR" sz="2000" dirty="0" err="1" smtClean="0"/>
            <a:t>normality</a:t>
          </a:r>
          <a:r>
            <a:rPr lang="pt-BR" sz="2000" dirty="0" smtClean="0"/>
            <a:t>, in </a:t>
          </a:r>
          <a:r>
            <a:rPr lang="pt-BR" sz="2000" dirty="0" err="1" smtClean="0"/>
            <a:t>order</a:t>
          </a:r>
          <a:r>
            <a:rPr lang="pt-BR" sz="2000" dirty="0" smtClean="0"/>
            <a:t> </a:t>
          </a:r>
          <a:r>
            <a:rPr lang="pt-BR" sz="2000" dirty="0" err="1" smtClean="0"/>
            <a:t>to</a:t>
          </a:r>
          <a:r>
            <a:rPr lang="pt-BR" sz="2000" dirty="0" smtClean="0"/>
            <a:t> </a:t>
          </a:r>
          <a:r>
            <a:rPr lang="en-US" sz="2000" b="0" i="0" dirty="0" smtClean="0"/>
            <a:t>access rights and participate in society</a:t>
          </a:r>
          <a:endParaRPr lang="pt-BR" sz="2000" dirty="0"/>
        </a:p>
      </dgm:t>
    </dgm:pt>
    <dgm:pt modelId="{92DB291E-6C59-40B7-BF9F-E85277D0CF61}" type="parTrans" cxnId="{00E22F60-4399-4E3E-8623-F59194F204E9}">
      <dgm:prSet/>
      <dgm:spPr/>
      <dgm:t>
        <a:bodyPr/>
        <a:lstStyle/>
        <a:p>
          <a:endParaRPr lang="pt-BR"/>
        </a:p>
      </dgm:t>
    </dgm:pt>
    <dgm:pt modelId="{5260FAF0-8647-4D5D-81E7-2000AE96D956}" type="sibTrans" cxnId="{00E22F60-4399-4E3E-8623-F59194F204E9}">
      <dgm:prSet/>
      <dgm:spPr/>
      <dgm:t>
        <a:bodyPr/>
        <a:lstStyle/>
        <a:p>
          <a:endParaRPr lang="pt-BR"/>
        </a:p>
      </dgm:t>
    </dgm:pt>
    <dgm:pt modelId="{B356983C-F858-4F09-BE80-64EB0176A9D3}">
      <dgm:prSet phldrT="[Texto]" custT="1"/>
      <dgm:spPr/>
      <dgm:t>
        <a:bodyPr/>
        <a:lstStyle/>
        <a:p>
          <a:r>
            <a:rPr lang="en-US" sz="2000" dirty="0" smtClean="0"/>
            <a:t>Who is the duty bearer on disability issues:</a:t>
          </a:r>
          <a:endParaRPr lang="pt-BR" sz="2000" dirty="0"/>
        </a:p>
      </dgm:t>
    </dgm:pt>
    <dgm:pt modelId="{89746018-77E8-47BE-892A-9511695F4355}" type="parTrans" cxnId="{311B4F77-0A19-4A66-A5B5-C8EEE7218830}">
      <dgm:prSet/>
      <dgm:spPr/>
      <dgm:t>
        <a:bodyPr/>
        <a:lstStyle/>
        <a:p>
          <a:endParaRPr lang="pt-BR"/>
        </a:p>
      </dgm:t>
    </dgm:pt>
    <dgm:pt modelId="{563F1A69-DB2B-41F7-A2A8-F3521CFA26A9}" type="sibTrans" cxnId="{311B4F77-0A19-4A66-A5B5-C8EEE7218830}">
      <dgm:prSet/>
      <dgm:spPr/>
      <dgm:t>
        <a:bodyPr/>
        <a:lstStyle/>
        <a:p>
          <a:endParaRPr lang="pt-BR"/>
        </a:p>
      </dgm:t>
    </dgm:pt>
    <dgm:pt modelId="{341E44A2-41F3-4F34-B117-497ECD772540}">
      <dgm:prSet phldrT="[Texto]" custT="1"/>
      <dgm:spPr/>
      <dgm:t>
        <a:bodyPr/>
        <a:lstStyle/>
        <a:p>
          <a:r>
            <a:rPr lang="pt-BR" sz="2000" dirty="0" err="1" smtClean="0"/>
            <a:t>Doctors</a:t>
          </a:r>
          <a:r>
            <a:rPr lang="pt-BR" sz="2000" dirty="0" smtClean="0"/>
            <a:t> </a:t>
          </a:r>
          <a:r>
            <a:rPr lang="pt-BR" sz="2000" dirty="0" err="1" smtClean="0"/>
            <a:t>and</a:t>
          </a:r>
          <a:r>
            <a:rPr lang="pt-BR" sz="2000" dirty="0" smtClean="0"/>
            <a:t> </a:t>
          </a:r>
          <a:r>
            <a:rPr lang="pt-BR" sz="2000" dirty="0" err="1" smtClean="0"/>
            <a:t>health</a:t>
          </a:r>
          <a:r>
            <a:rPr lang="pt-BR" sz="2000" dirty="0" smtClean="0"/>
            <a:t> </a:t>
          </a:r>
          <a:r>
            <a:rPr lang="pt-BR" sz="2000" dirty="0" err="1" smtClean="0"/>
            <a:t>authorities</a:t>
          </a:r>
          <a:endParaRPr lang="pt-BR" sz="2000" dirty="0"/>
        </a:p>
      </dgm:t>
    </dgm:pt>
    <dgm:pt modelId="{1EABE40B-64B9-4507-8E31-3F7E88720B9D}" type="parTrans" cxnId="{52D72920-932C-4381-920D-6506BCC953C3}">
      <dgm:prSet/>
      <dgm:spPr/>
      <dgm:t>
        <a:bodyPr/>
        <a:lstStyle/>
        <a:p>
          <a:endParaRPr lang="pt-BR"/>
        </a:p>
      </dgm:t>
    </dgm:pt>
    <dgm:pt modelId="{2A125617-2E4A-42BB-B327-C0873A09C3A2}" type="sibTrans" cxnId="{52D72920-932C-4381-920D-6506BCC953C3}">
      <dgm:prSet/>
      <dgm:spPr/>
      <dgm:t>
        <a:bodyPr/>
        <a:lstStyle/>
        <a:p>
          <a:endParaRPr lang="pt-BR"/>
        </a:p>
      </dgm:t>
    </dgm:pt>
    <dgm:pt modelId="{8B4B3DD0-4848-417D-B43E-E3A1628EB8D9}">
      <dgm:prSet phldrT="[Texto]" custT="1"/>
      <dgm:spPr/>
      <dgm:t>
        <a:bodyPr/>
        <a:lstStyle/>
        <a:p>
          <a:r>
            <a:rPr lang="en-US" sz="2000" dirty="0" smtClean="0"/>
            <a:t>Often health ministry</a:t>
          </a:r>
          <a:endParaRPr lang="pt-BR" sz="2000" dirty="0"/>
        </a:p>
      </dgm:t>
    </dgm:pt>
    <dgm:pt modelId="{6672B010-CB70-4421-ABB3-5074073838D1}" type="parTrans" cxnId="{31FE4AFE-BBF3-4BC1-B008-3923ECC0A534}">
      <dgm:prSet/>
      <dgm:spPr/>
      <dgm:t>
        <a:bodyPr/>
        <a:lstStyle/>
        <a:p>
          <a:endParaRPr lang="pt-BR"/>
        </a:p>
      </dgm:t>
    </dgm:pt>
    <dgm:pt modelId="{D7AC8FB2-A18D-4842-B95F-DD95E0E3F993}" type="sibTrans" cxnId="{31FE4AFE-BBF3-4BC1-B008-3923ECC0A534}">
      <dgm:prSet/>
      <dgm:spPr/>
      <dgm:t>
        <a:bodyPr/>
        <a:lstStyle/>
        <a:p>
          <a:endParaRPr lang="pt-BR"/>
        </a:p>
      </dgm:t>
    </dgm:pt>
    <dgm:pt modelId="{78411D80-8B07-4A3B-BCEA-3EDCCE5F8D4C}">
      <dgm:prSet phldrT="[Texto]" custT="1"/>
      <dgm:spPr/>
      <dgm:t>
        <a:bodyPr/>
        <a:lstStyle/>
        <a:p>
          <a:r>
            <a:rPr lang="en-US" sz="2000" dirty="0" smtClean="0"/>
            <a:t>How this approach proposes to treat disability:</a:t>
          </a:r>
          <a:endParaRPr lang="pt-BR" sz="2000" dirty="0"/>
        </a:p>
      </dgm:t>
    </dgm:pt>
    <dgm:pt modelId="{F3AEC180-A539-4FE4-9255-451D16131FA8}" type="parTrans" cxnId="{BDFD6118-F297-4B85-B41C-9D1FCA2C7BEA}">
      <dgm:prSet/>
      <dgm:spPr/>
      <dgm:t>
        <a:bodyPr/>
        <a:lstStyle/>
        <a:p>
          <a:endParaRPr lang="pt-BR"/>
        </a:p>
      </dgm:t>
    </dgm:pt>
    <dgm:pt modelId="{76E53A08-FB81-497A-8C1D-D6061A3034F2}" type="sibTrans" cxnId="{BDFD6118-F297-4B85-B41C-9D1FCA2C7BEA}">
      <dgm:prSet/>
      <dgm:spPr/>
      <dgm:t>
        <a:bodyPr/>
        <a:lstStyle/>
        <a:p>
          <a:endParaRPr lang="pt-BR"/>
        </a:p>
      </dgm:t>
    </dgm:pt>
    <dgm:pt modelId="{C0F24D69-CAEB-4A74-8E99-E7BBD76B803E}">
      <dgm:prSet phldrT="[Texto]" custT="1"/>
      <dgm:spPr/>
      <dgm:t>
        <a:bodyPr/>
        <a:lstStyle/>
        <a:p>
          <a:r>
            <a:rPr lang="en-US" sz="2000" b="0" i="0" dirty="0" smtClean="0"/>
            <a:t>Persons with disabilities play the passive role of patients</a:t>
          </a:r>
          <a:endParaRPr lang="pt-BR" sz="2000" dirty="0"/>
        </a:p>
      </dgm:t>
    </dgm:pt>
    <dgm:pt modelId="{B6BC6C5D-6830-4960-B01F-D36AC005E9CB}">
      <dgm:prSet phldrT="[Texto]" custT="1"/>
      <dgm:spPr/>
      <dgm:t>
        <a:bodyPr/>
        <a:lstStyle/>
        <a:p>
          <a:r>
            <a:rPr lang="en-US" sz="2000" b="0" i="0" dirty="0" smtClean="0"/>
            <a:t>Persons with disabilities need to be cured</a:t>
          </a:r>
          <a:endParaRPr lang="pt-BR" sz="2000" dirty="0"/>
        </a:p>
      </dgm:t>
    </dgm:pt>
    <dgm:pt modelId="{C6FFC39C-0160-4A36-9F36-40063E8D36CA}">
      <dgm:prSet phldrT="[Texto]" custT="1"/>
      <dgm:spPr/>
      <dgm:t>
        <a:bodyPr/>
        <a:lstStyle/>
        <a:p>
          <a:r>
            <a:rPr lang="en-US" sz="2000" dirty="0" smtClean="0"/>
            <a:t>How this approach sees disability:</a:t>
          </a:r>
          <a:endParaRPr lang="pt-BR" sz="2000" dirty="0"/>
        </a:p>
      </dgm:t>
    </dgm:pt>
    <dgm:pt modelId="{CA93158C-126F-42D6-B14D-CC2CDED7B162}" type="sibTrans" cxnId="{8FBEAC9D-5AA8-47D9-8532-7A8A246B605B}">
      <dgm:prSet/>
      <dgm:spPr/>
      <dgm:t>
        <a:bodyPr/>
        <a:lstStyle/>
        <a:p>
          <a:endParaRPr lang="pt-BR"/>
        </a:p>
      </dgm:t>
    </dgm:pt>
    <dgm:pt modelId="{E75B034C-1A22-4D64-884D-B856DF2539E6}" type="parTrans" cxnId="{8FBEAC9D-5AA8-47D9-8532-7A8A246B605B}">
      <dgm:prSet/>
      <dgm:spPr/>
      <dgm:t>
        <a:bodyPr/>
        <a:lstStyle/>
        <a:p>
          <a:endParaRPr lang="pt-BR"/>
        </a:p>
      </dgm:t>
    </dgm:pt>
    <dgm:pt modelId="{18DDBECE-ACD2-4C59-B6F8-CC5894F39906}" type="sibTrans" cxnId="{69F68C9C-1714-459B-9736-62E5F2165BDC}">
      <dgm:prSet/>
      <dgm:spPr/>
      <dgm:t>
        <a:bodyPr/>
        <a:lstStyle/>
        <a:p>
          <a:endParaRPr lang="pt-BR"/>
        </a:p>
      </dgm:t>
    </dgm:pt>
    <dgm:pt modelId="{F4AAC8CA-0C40-43B8-AF9F-78CD2FA5408E}" type="parTrans" cxnId="{69F68C9C-1714-459B-9736-62E5F2165BDC}">
      <dgm:prSet/>
      <dgm:spPr/>
      <dgm:t>
        <a:bodyPr/>
        <a:lstStyle/>
        <a:p>
          <a:endParaRPr lang="pt-BR"/>
        </a:p>
      </dgm:t>
    </dgm:pt>
    <dgm:pt modelId="{6E659FBE-7989-43CB-BC12-E7D5F15402F6}" type="sibTrans" cxnId="{A3772F03-E4C9-4951-9310-FE7C295480AD}">
      <dgm:prSet/>
      <dgm:spPr/>
      <dgm:t>
        <a:bodyPr/>
        <a:lstStyle/>
        <a:p>
          <a:endParaRPr lang="pt-BR"/>
        </a:p>
      </dgm:t>
    </dgm:pt>
    <dgm:pt modelId="{3A50B20D-9E4C-442E-9263-2CB7E704D248}" type="parTrans" cxnId="{A3772F03-E4C9-4951-9310-FE7C295480AD}">
      <dgm:prSet/>
      <dgm:spPr/>
      <dgm:t>
        <a:bodyPr/>
        <a:lstStyle/>
        <a:p>
          <a:endParaRPr lang="pt-BR"/>
        </a:p>
      </dgm:t>
    </dgm:pt>
    <dgm:pt modelId="{52A30000-DEA0-4AF2-8F46-4245E1ABD8B4}">
      <dgm:prSet phldrT="[Texto]" custT="1"/>
      <dgm:spPr/>
      <dgm:t>
        <a:bodyPr/>
        <a:lstStyle/>
        <a:p>
          <a:r>
            <a:rPr lang="pt-BR" sz="2000" dirty="0" err="1" smtClean="0"/>
            <a:t>Persons</a:t>
          </a:r>
          <a:r>
            <a:rPr lang="pt-BR" sz="2000" dirty="0" smtClean="0"/>
            <a:t> </a:t>
          </a:r>
          <a:r>
            <a:rPr lang="pt-BR" sz="2000" dirty="0" err="1" smtClean="0"/>
            <a:t>with</a:t>
          </a:r>
          <a:r>
            <a:rPr lang="pt-BR" sz="2000" dirty="0" smtClean="0"/>
            <a:t> </a:t>
          </a:r>
          <a:r>
            <a:rPr lang="pt-BR" sz="2000" dirty="0" err="1" smtClean="0"/>
            <a:t>disabilities</a:t>
          </a:r>
          <a:r>
            <a:rPr lang="pt-BR" sz="2000" dirty="0" smtClean="0"/>
            <a:t> are </a:t>
          </a:r>
          <a:r>
            <a:rPr lang="pt-BR" sz="2000" dirty="0" err="1" smtClean="0"/>
            <a:t>considered</a:t>
          </a:r>
          <a:r>
            <a:rPr lang="pt-BR" sz="2000" dirty="0" smtClean="0"/>
            <a:t> abnormal</a:t>
          </a:r>
          <a:endParaRPr lang="pt-BR" sz="2000" dirty="0"/>
        </a:p>
      </dgm:t>
    </dgm:pt>
    <dgm:pt modelId="{129DFDD2-E1AD-4CEB-9E5A-C2E6B89250E2}" type="parTrans" cxnId="{4A2DCDEB-5A01-4892-A7A8-F4B256501583}">
      <dgm:prSet/>
      <dgm:spPr/>
      <dgm:t>
        <a:bodyPr/>
        <a:lstStyle/>
        <a:p>
          <a:endParaRPr lang="pt-BR"/>
        </a:p>
      </dgm:t>
    </dgm:pt>
    <dgm:pt modelId="{2765B0C6-49C3-4344-ABC2-A5843CBC38F5}" type="sibTrans" cxnId="{4A2DCDEB-5A01-4892-A7A8-F4B256501583}">
      <dgm:prSet/>
      <dgm:spPr/>
      <dgm:t>
        <a:bodyPr/>
        <a:lstStyle/>
        <a:p>
          <a:endParaRPr lang="pt-BR"/>
        </a:p>
      </dgm:t>
    </dgm:pt>
    <dgm:pt modelId="{61C03F1D-8742-442C-8AEA-C947C9D9F117}">
      <dgm:prSet phldrT="[Texto]" custT="1"/>
      <dgm:spPr/>
      <dgm:t>
        <a:bodyPr/>
        <a:lstStyle/>
        <a:p>
          <a:r>
            <a:rPr lang="en-US" sz="2000" b="0" i="0" dirty="0" smtClean="0"/>
            <a:t>Persons with disabilities are unable to live independently</a:t>
          </a:r>
          <a:endParaRPr lang="pt-BR" sz="2000" dirty="0" smtClean="0"/>
        </a:p>
        <a:p>
          <a:endParaRPr lang="pt-BR" sz="1800" dirty="0"/>
        </a:p>
      </dgm:t>
    </dgm:pt>
    <dgm:pt modelId="{4D321EB0-1A5A-4F25-A029-9311FD068D59}" type="parTrans" cxnId="{FAC99A8D-78CF-47AB-B966-809C12305E16}">
      <dgm:prSet/>
      <dgm:spPr/>
      <dgm:t>
        <a:bodyPr/>
        <a:lstStyle/>
        <a:p>
          <a:endParaRPr lang="pt-BR"/>
        </a:p>
      </dgm:t>
    </dgm:pt>
    <dgm:pt modelId="{0687B0C4-51EC-41CA-8062-B5CABDA653F2}" type="sibTrans" cxnId="{FAC99A8D-78CF-47AB-B966-809C12305E16}">
      <dgm:prSet/>
      <dgm:spPr/>
      <dgm:t>
        <a:bodyPr/>
        <a:lstStyle/>
        <a:p>
          <a:endParaRPr lang="pt-BR"/>
        </a:p>
      </dgm:t>
    </dgm:pt>
    <dgm:pt modelId="{CD260ED7-41C7-4AD0-BAFD-2C46A1B842A8}" type="pres">
      <dgm:prSet presAssocID="{EBEEC8B5-C6D2-436C-A536-BE832CC7AD24}" presName="vert0" presStyleCnt="0">
        <dgm:presLayoutVars>
          <dgm:dir/>
          <dgm:animOne val="branch"/>
          <dgm:animLvl val="lvl"/>
        </dgm:presLayoutVars>
      </dgm:prSet>
      <dgm:spPr/>
      <dgm:t>
        <a:bodyPr/>
        <a:lstStyle/>
        <a:p>
          <a:endParaRPr lang="pt-BR"/>
        </a:p>
      </dgm:t>
    </dgm:pt>
    <dgm:pt modelId="{27D042D9-1C2C-4F33-845C-FD78297C6521}" type="pres">
      <dgm:prSet presAssocID="{C6FFC39C-0160-4A36-9F36-40063E8D36CA}" presName="thickLine" presStyleLbl="alignNode1" presStyleIdx="0" presStyleCnt="3"/>
      <dgm:spPr/>
    </dgm:pt>
    <dgm:pt modelId="{B55181EC-D3B9-482B-9F75-802868D2F27A}" type="pres">
      <dgm:prSet presAssocID="{C6FFC39C-0160-4A36-9F36-40063E8D36CA}" presName="horz1" presStyleCnt="0"/>
      <dgm:spPr/>
    </dgm:pt>
    <dgm:pt modelId="{6E937A88-51C4-4DFC-991C-007A01D6251C}" type="pres">
      <dgm:prSet presAssocID="{C6FFC39C-0160-4A36-9F36-40063E8D36CA}" presName="tx1" presStyleLbl="revTx" presStyleIdx="0" presStyleCnt="10"/>
      <dgm:spPr/>
      <dgm:t>
        <a:bodyPr/>
        <a:lstStyle/>
        <a:p>
          <a:endParaRPr lang="pt-BR"/>
        </a:p>
      </dgm:t>
    </dgm:pt>
    <dgm:pt modelId="{F7CFF347-A2AD-4648-98A4-9749C7E716AB}" type="pres">
      <dgm:prSet presAssocID="{C6FFC39C-0160-4A36-9F36-40063E8D36CA}" presName="vert1" presStyleCnt="0"/>
      <dgm:spPr/>
    </dgm:pt>
    <dgm:pt modelId="{02CE1781-2999-4C17-9965-39B6DB4A17D2}" type="pres">
      <dgm:prSet presAssocID="{B6BC6C5D-6830-4960-B01F-D36AC005E9CB}" presName="vertSpace2a" presStyleCnt="0"/>
      <dgm:spPr/>
    </dgm:pt>
    <dgm:pt modelId="{07631840-CFAD-49D3-8C8E-22544D17413E}" type="pres">
      <dgm:prSet presAssocID="{B6BC6C5D-6830-4960-B01F-D36AC005E9CB}" presName="horz2" presStyleCnt="0"/>
      <dgm:spPr/>
    </dgm:pt>
    <dgm:pt modelId="{AD049C7F-A3C3-4EED-88C9-84FE636363A8}" type="pres">
      <dgm:prSet presAssocID="{B6BC6C5D-6830-4960-B01F-D36AC005E9CB}" presName="horzSpace2" presStyleCnt="0"/>
      <dgm:spPr/>
    </dgm:pt>
    <dgm:pt modelId="{B0F8A3C8-20EA-4FC3-90AE-CE0B8F62BE08}" type="pres">
      <dgm:prSet presAssocID="{B6BC6C5D-6830-4960-B01F-D36AC005E9CB}" presName="tx2" presStyleLbl="revTx" presStyleIdx="1" presStyleCnt="10"/>
      <dgm:spPr/>
      <dgm:t>
        <a:bodyPr/>
        <a:lstStyle/>
        <a:p>
          <a:endParaRPr lang="pt-BR"/>
        </a:p>
      </dgm:t>
    </dgm:pt>
    <dgm:pt modelId="{4EC131E8-E6F0-4F7A-93FC-A48A231AC251}" type="pres">
      <dgm:prSet presAssocID="{B6BC6C5D-6830-4960-B01F-D36AC005E9CB}" presName="vert2" presStyleCnt="0"/>
      <dgm:spPr/>
    </dgm:pt>
    <dgm:pt modelId="{91B6CA10-F74F-478B-854A-BD225BEF2034}" type="pres">
      <dgm:prSet presAssocID="{B6BC6C5D-6830-4960-B01F-D36AC005E9CB}" presName="thinLine2b" presStyleLbl="callout" presStyleIdx="0" presStyleCnt="7"/>
      <dgm:spPr/>
    </dgm:pt>
    <dgm:pt modelId="{22CB3184-0A21-4463-89E3-E58235109A83}" type="pres">
      <dgm:prSet presAssocID="{B6BC6C5D-6830-4960-B01F-D36AC005E9CB}" presName="vertSpace2b" presStyleCnt="0"/>
      <dgm:spPr/>
    </dgm:pt>
    <dgm:pt modelId="{58A16DBE-4CE5-47E3-8098-8B4A3C84B55F}" type="pres">
      <dgm:prSet presAssocID="{C0F24D69-CAEB-4A74-8E99-E7BBD76B803E}" presName="horz2" presStyleCnt="0"/>
      <dgm:spPr/>
    </dgm:pt>
    <dgm:pt modelId="{CA73AAA8-A967-4710-AB39-AD1E9D941AE4}" type="pres">
      <dgm:prSet presAssocID="{C0F24D69-CAEB-4A74-8E99-E7BBD76B803E}" presName="horzSpace2" presStyleCnt="0"/>
      <dgm:spPr/>
    </dgm:pt>
    <dgm:pt modelId="{8C6051F9-2CFD-4BD3-968D-606669764544}" type="pres">
      <dgm:prSet presAssocID="{C0F24D69-CAEB-4A74-8E99-E7BBD76B803E}" presName="tx2" presStyleLbl="revTx" presStyleIdx="2" presStyleCnt="10"/>
      <dgm:spPr/>
      <dgm:t>
        <a:bodyPr/>
        <a:lstStyle/>
        <a:p>
          <a:endParaRPr lang="pt-BR"/>
        </a:p>
      </dgm:t>
    </dgm:pt>
    <dgm:pt modelId="{49884B99-1D66-41DE-8291-B9881BBB8E7E}" type="pres">
      <dgm:prSet presAssocID="{C0F24D69-CAEB-4A74-8E99-E7BBD76B803E}" presName="vert2" presStyleCnt="0"/>
      <dgm:spPr/>
    </dgm:pt>
    <dgm:pt modelId="{141A7DD3-7A48-44B8-91E9-CEC63766B752}" type="pres">
      <dgm:prSet presAssocID="{C0F24D69-CAEB-4A74-8E99-E7BBD76B803E}" presName="thinLine2b" presStyleLbl="callout" presStyleIdx="1" presStyleCnt="7"/>
      <dgm:spPr/>
    </dgm:pt>
    <dgm:pt modelId="{EB8DB4F9-E42C-483B-8703-22EF78EF16E6}" type="pres">
      <dgm:prSet presAssocID="{C0F24D69-CAEB-4A74-8E99-E7BBD76B803E}" presName="vertSpace2b" presStyleCnt="0"/>
      <dgm:spPr/>
    </dgm:pt>
    <dgm:pt modelId="{7C175C8D-6F4B-4B05-A99A-7531506BB99A}" type="pres">
      <dgm:prSet presAssocID="{52A30000-DEA0-4AF2-8F46-4245E1ABD8B4}" presName="horz2" presStyleCnt="0"/>
      <dgm:spPr/>
    </dgm:pt>
    <dgm:pt modelId="{128BF66A-C509-46F7-8A37-C3C02C96AED9}" type="pres">
      <dgm:prSet presAssocID="{52A30000-DEA0-4AF2-8F46-4245E1ABD8B4}" presName="horzSpace2" presStyleCnt="0"/>
      <dgm:spPr/>
    </dgm:pt>
    <dgm:pt modelId="{8C54A6F4-2E80-4D6F-8A76-681FB9324A6A}" type="pres">
      <dgm:prSet presAssocID="{52A30000-DEA0-4AF2-8F46-4245E1ABD8B4}" presName="tx2" presStyleLbl="revTx" presStyleIdx="3" presStyleCnt="10"/>
      <dgm:spPr/>
      <dgm:t>
        <a:bodyPr/>
        <a:lstStyle/>
        <a:p>
          <a:endParaRPr lang="pt-BR"/>
        </a:p>
      </dgm:t>
    </dgm:pt>
    <dgm:pt modelId="{2D88B194-FF4F-45CB-A83E-981CDFCF96A1}" type="pres">
      <dgm:prSet presAssocID="{52A30000-DEA0-4AF2-8F46-4245E1ABD8B4}" presName="vert2" presStyleCnt="0"/>
      <dgm:spPr/>
    </dgm:pt>
    <dgm:pt modelId="{97937FA3-D603-4C98-9B8B-96DF0BA517EC}" type="pres">
      <dgm:prSet presAssocID="{52A30000-DEA0-4AF2-8F46-4245E1ABD8B4}" presName="thinLine2b" presStyleLbl="callout" presStyleIdx="2" presStyleCnt="7"/>
      <dgm:spPr/>
    </dgm:pt>
    <dgm:pt modelId="{A1FF2A28-9077-4A41-B447-20458BD906CB}" type="pres">
      <dgm:prSet presAssocID="{52A30000-DEA0-4AF2-8F46-4245E1ABD8B4}" presName="vertSpace2b" presStyleCnt="0"/>
      <dgm:spPr/>
    </dgm:pt>
    <dgm:pt modelId="{8C36C76B-D990-4262-A0C7-9E9F1BF90AD8}" type="pres">
      <dgm:prSet presAssocID="{61C03F1D-8742-442C-8AEA-C947C9D9F117}" presName="horz2" presStyleCnt="0"/>
      <dgm:spPr/>
    </dgm:pt>
    <dgm:pt modelId="{11FD6861-8D27-4BD3-8DB3-10657FE4BB4A}" type="pres">
      <dgm:prSet presAssocID="{61C03F1D-8742-442C-8AEA-C947C9D9F117}" presName="horzSpace2" presStyleCnt="0"/>
      <dgm:spPr/>
    </dgm:pt>
    <dgm:pt modelId="{4E2A5276-D8FA-4781-AEBD-21F00396DE1F}" type="pres">
      <dgm:prSet presAssocID="{61C03F1D-8742-442C-8AEA-C947C9D9F117}" presName="tx2" presStyleLbl="revTx" presStyleIdx="4" presStyleCnt="10"/>
      <dgm:spPr/>
      <dgm:t>
        <a:bodyPr/>
        <a:lstStyle/>
        <a:p>
          <a:endParaRPr lang="pt-BR"/>
        </a:p>
      </dgm:t>
    </dgm:pt>
    <dgm:pt modelId="{6A2F765F-D91D-4511-8770-2ED5241E9F2A}" type="pres">
      <dgm:prSet presAssocID="{61C03F1D-8742-442C-8AEA-C947C9D9F117}" presName="vert2" presStyleCnt="0"/>
      <dgm:spPr/>
    </dgm:pt>
    <dgm:pt modelId="{080155E7-9DAB-45E9-9015-87C79C94208A}" type="pres">
      <dgm:prSet presAssocID="{61C03F1D-8742-442C-8AEA-C947C9D9F117}" presName="thinLine2b" presStyleLbl="callout" presStyleIdx="3" presStyleCnt="7"/>
      <dgm:spPr/>
    </dgm:pt>
    <dgm:pt modelId="{0E57A6A5-CCED-4A64-A0AE-AA2B0CDCBFE0}" type="pres">
      <dgm:prSet presAssocID="{61C03F1D-8742-442C-8AEA-C947C9D9F117}" presName="vertSpace2b" presStyleCnt="0"/>
      <dgm:spPr/>
    </dgm:pt>
    <dgm:pt modelId="{D319950A-0E4B-409E-9695-DB3D1F9C1722}" type="pres">
      <dgm:prSet presAssocID="{78411D80-8B07-4A3B-BCEA-3EDCCE5F8D4C}" presName="thickLine" presStyleLbl="alignNode1" presStyleIdx="1" presStyleCnt="3"/>
      <dgm:spPr/>
    </dgm:pt>
    <dgm:pt modelId="{FE1E66B8-14AC-4D14-8D2B-F9FEE965E0CD}" type="pres">
      <dgm:prSet presAssocID="{78411D80-8B07-4A3B-BCEA-3EDCCE5F8D4C}" presName="horz1" presStyleCnt="0"/>
      <dgm:spPr/>
    </dgm:pt>
    <dgm:pt modelId="{B00E1287-3043-4AB1-8B0F-50544FC5CA5D}" type="pres">
      <dgm:prSet presAssocID="{78411D80-8B07-4A3B-BCEA-3EDCCE5F8D4C}" presName="tx1" presStyleLbl="revTx" presStyleIdx="5" presStyleCnt="10"/>
      <dgm:spPr/>
      <dgm:t>
        <a:bodyPr/>
        <a:lstStyle/>
        <a:p>
          <a:endParaRPr lang="pt-BR"/>
        </a:p>
      </dgm:t>
    </dgm:pt>
    <dgm:pt modelId="{E4B48B60-83A1-4B4D-853A-E890730E7E0E}" type="pres">
      <dgm:prSet presAssocID="{78411D80-8B07-4A3B-BCEA-3EDCCE5F8D4C}" presName="vert1" presStyleCnt="0"/>
      <dgm:spPr/>
    </dgm:pt>
    <dgm:pt modelId="{4A69960D-6933-4645-804E-2617AED49AC7}" type="pres">
      <dgm:prSet presAssocID="{5AB979C6-32E9-4079-AD32-38C924D09B45}" presName="vertSpace2a" presStyleCnt="0"/>
      <dgm:spPr/>
    </dgm:pt>
    <dgm:pt modelId="{2C9B325E-74A1-4023-924E-3A1C616051D3}" type="pres">
      <dgm:prSet presAssocID="{5AB979C6-32E9-4079-AD32-38C924D09B45}" presName="horz2" presStyleCnt="0"/>
      <dgm:spPr/>
    </dgm:pt>
    <dgm:pt modelId="{387ED81D-22AA-4203-B7CC-44FB43F63209}" type="pres">
      <dgm:prSet presAssocID="{5AB979C6-32E9-4079-AD32-38C924D09B45}" presName="horzSpace2" presStyleCnt="0"/>
      <dgm:spPr/>
    </dgm:pt>
    <dgm:pt modelId="{A0DB899A-AA28-4F2A-AD4F-3163D853BA18}" type="pres">
      <dgm:prSet presAssocID="{5AB979C6-32E9-4079-AD32-38C924D09B45}" presName="tx2" presStyleLbl="revTx" presStyleIdx="6" presStyleCnt="10"/>
      <dgm:spPr/>
      <dgm:t>
        <a:bodyPr/>
        <a:lstStyle/>
        <a:p>
          <a:endParaRPr lang="pt-BR"/>
        </a:p>
      </dgm:t>
    </dgm:pt>
    <dgm:pt modelId="{6C829ECC-061C-4FBA-8AAD-706F3D9C77C2}" type="pres">
      <dgm:prSet presAssocID="{5AB979C6-32E9-4079-AD32-38C924D09B45}" presName="vert2" presStyleCnt="0"/>
      <dgm:spPr/>
    </dgm:pt>
    <dgm:pt modelId="{1DC9A90F-C64F-4032-ADD7-83BF02C1D771}" type="pres">
      <dgm:prSet presAssocID="{5AB979C6-32E9-4079-AD32-38C924D09B45}" presName="thinLine2b" presStyleLbl="callout" presStyleIdx="4" presStyleCnt="7"/>
      <dgm:spPr/>
    </dgm:pt>
    <dgm:pt modelId="{C3B23620-5916-482B-B884-8CCD6CF98095}" type="pres">
      <dgm:prSet presAssocID="{5AB979C6-32E9-4079-AD32-38C924D09B45}" presName="vertSpace2b" presStyleCnt="0"/>
      <dgm:spPr/>
    </dgm:pt>
    <dgm:pt modelId="{B6B851B7-4ED9-4665-BE39-C3E54946DB16}" type="pres">
      <dgm:prSet presAssocID="{B356983C-F858-4F09-BE80-64EB0176A9D3}" presName="thickLine" presStyleLbl="alignNode1" presStyleIdx="2" presStyleCnt="3"/>
      <dgm:spPr/>
    </dgm:pt>
    <dgm:pt modelId="{655377B8-F3DE-455E-93A7-996A899A8CD3}" type="pres">
      <dgm:prSet presAssocID="{B356983C-F858-4F09-BE80-64EB0176A9D3}" presName="horz1" presStyleCnt="0"/>
      <dgm:spPr/>
    </dgm:pt>
    <dgm:pt modelId="{BF709B03-E3CD-4263-904E-F17A988F9474}" type="pres">
      <dgm:prSet presAssocID="{B356983C-F858-4F09-BE80-64EB0176A9D3}" presName="tx1" presStyleLbl="revTx" presStyleIdx="7" presStyleCnt="10"/>
      <dgm:spPr/>
      <dgm:t>
        <a:bodyPr/>
        <a:lstStyle/>
        <a:p>
          <a:endParaRPr lang="pt-BR"/>
        </a:p>
      </dgm:t>
    </dgm:pt>
    <dgm:pt modelId="{239B95B9-6A59-48B0-A116-E57FD7D01F20}" type="pres">
      <dgm:prSet presAssocID="{B356983C-F858-4F09-BE80-64EB0176A9D3}" presName="vert1" presStyleCnt="0"/>
      <dgm:spPr/>
    </dgm:pt>
    <dgm:pt modelId="{1687D381-6703-401A-8E12-C4F7B1925E34}" type="pres">
      <dgm:prSet presAssocID="{341E44A2-41F3-4F34-B117-497ECD772540}" presName="vertSpace2a" presStyleCnt="0"/>
      <dgm:spPr/>
    </dgm:pt>
    <dgm:pt modelId="{169AFAAF-88D3-45EF-A5B4-12D6A706E46B}" type="pres">
      <dgm:prSet presAssocID="{341E44A2-41F3-4F34-B117-497ECD772540}" presName="horz2" presStyleCnt="0"/>
      <dgm:spPr/>
    </dgm:pt>
    <dgm:pt modelId="{85B2DD04-0E4F-40A3-ADC6-45E5374A2FAD}" type="pres">
      <dgm:prSet presAssocID="{341E44A2-41F3-4F34-B117-497ECD772540}" presName="horzSpace2" presStyleCnt="0"/>
      <dgm:spPr/>
    </dgm:pt>
    <dgm:pt modelId="{6C83D906-4B24-4F75-BE13-5D3E29FC0982}" type="pres">
      <dgm:prSet presAssocID="{341E44A2-41F3-4F34-B117-497ECD772540}" presName="tx2" presStyleLbl="revTx" presStyleIdx="8" presStyleCnt="10"/>
      <dgm:spPr/>
      <dgm:t>
        <a:bodyPr/>
        <a:lstStyle/>
        <a:p>
          <a:endParaRPr lang="pt-BR"/>
        </a:p>
      </dgm:t>
    </dgm:pt>
    <dgm:pt modelId="{B88A09EE-9C41-4956-BE12-E9F0D1D36E6C}" type="pres">
      <dgm:prSet presAssocID="{341E44A2-41F3-4F34-B117-497ECD772540}" presName="vert2" presStyleCnt="0"/>
      <dgm:spPr/>
    </dgm:pt>
    <dgm:pt modelId="{ACE97028-9C45-4A4A-A64F-D74EABC18200}" type="pres">
      <dgm:prSet presAssocID="{341E44A2-41F3-4F34-B117-497ECD772540}" presName="thinLine2b" presStyleLbl="callout" presStyleIdx="5" presStyleCnt="7"/>
      <dgm:spPr/>
    </dgm:pt>
    <dgm:pt modelId="{B0F45799-4FF2-4CC7-87FC-44BAD043902E}" type="pres">
      <dgm:prSet presAssocID="{341E44A2-41F3-4F34-B117-497ECD772540}" presName="vertSpace2b" presStyleCnt="0"/>
      <dgm:spPr/>
    </dgm:pt>
    <dgm:pt modelId="{5E69E88A-9BDB-48C4-AFB0-A0488A765B84}" type="pres">
      <dgm:prSet presAssocID="{8B4B3DD0-4848-417D-B43E-E3A1628EB8D9}" presName="horz2" presStyleCnt="0"/>
      <dgm:spPr/>
    </dgm:pt>
    <dgm:pt modelId="{A9CB49F4-9620-4BB9-9C83-8D64C3C9040E}" type="pres">
      <dgm:prSet presAssocID="{8B4B3DD0-4848-417D-B43E-E3A1628EB8D9}" presName="horzSpace2" presStyleCnt="0"/>
      <dgm:spPr/>
    </dgm:pt>
    <dgm:pt modelId="{2FCFA6E3-BC81-4D26-95F7-7022DA9519C7}" type="pres">
      <dgm:prSet presAssocID="{8B4B3DD0-4848-417D-B43E-E3A1628EB8D9}" presName="tx2" presStyleLbl="revTx" presStyleIdx="9" presStyleCnt="10" custLinFactNeighborY="-7249"/>
      <dgm:spPr/>
      <dgm:t>
        <a:bodyPr/>
        <a:lstStyle/>
        <a:p>
          <a:endParaRPr lang="pt-BR"/>
        </a:p>
      </dgm:t>
    </dgm:pt>
    <dgm:pt modelId="{6DA6904B-414E-4189-8A02-7492DDC2EF0E}" type="pres">
      <dgm:prSet presAssocID="{8B4B3DD0-4848-417D-B43E-E3A1628EB8D9}" presName="vert2" presStyleCnt="0"/>
      <dgm:spPr/>
    </dgm:pt>
    <dgm:pt modelId="{1B8DA2E3-49D9-4528-A288-FCC07A549B2E}" type="pres">
      <dgm:prSet presAssocID="{8B4B3DD0-4848-417D-B43E-E3A1628EB8D9}" presName="thinLine2b" presStyleLbl="callout" presStyleIdx="6" presStyleCnt="7"/>
      <dgm:spPr/>
    </dgm:pt>
    <dgm:pt modelId="{8430C908-FFF0-4BBB-99B0-AA961851AB6C}" type="pres">
      <dgm:prSet presAssocID="{8B4B3DD0-4848-417D-B43E-E3A1628EB8D9}" presName="vertSpace2b" presStyleCnt="0"/>
      <dgm:spPr/>
    </dgm:pt>
  </dgm:ptLst>
  <dgm:cxnLst>
    <dgm:cxn modelId="{31FE4AFE-BBF3-4BC1-B008-3923ECC0A534}" srcId="{B356983C-F858-4F09-BE80-64EB0176A9D3}" destId="{8B4B3DD0-4848-417D-B43E-E3A1628EB8D9}" srcOrd="1" destOrd="0" parTransId="{6672B010-CB70-4421-ABB3-5074073838D1}" sibTransId="{D7AC8FB2-A18D-4842-B95F-DD95E0E3F993}"/>
    <dgm:cxn modelId="{8FBEAC9D-5AA8-47D9-8532-7A8A246B605B}" srcId="{EBEEC8B5-C6D2-436C-A536-BE832CC7AD24}" destId="{C6FFC39C-0160-4A36-9F36-40063E8D36CA}" srcOrd="0" destOrd="0" parTransId="{E75B034C-1A22-4D64-884D-B856DF2539E6}" sibTransId="{CA93158C-126F-42D6-B14D-CC2CDED7B162}"/>
    <dgm:cxn modelId="{69F68C9C-1714-459B-9736-62E5F2165BDC}" srcId="{C6FFC39C-0160-4A36-9F36-40063E8D36CA}" destId="{C0F24D69-CAEB-4A74-8E99-E7BBD76B803E}" srcOrd="1" destOrd="0" parTransId="{F4AAC8CA-0C40-43B8-AF9F-78CD2FA5408E}" sibTransId="{18DDBECE-ACD2-4C59-B6F8-CC5894F39906}"/>
    <dgm:cxn modelId="{00E22F60-4399-4E3E-8623-F59194F204E9}" srcId="{78411D80-8B07-4A3B-BCEA-3EDCCE5F8D4C}" destId="{5AB979C6-32E9-4079-AD32-38C924D09B45}" srcOrd="0" destOrd="0" parTransId="{92DB291E-6C59-40B7-BF9F-E85277D0CF61}" sibTransId="{5260FAF0-8647-4D5D-81E7-2000AE96D956}"/>
    <dgm:cxn modelId="{FAC99A8D-78CF-47AB-B966-809C12305E16}" srcId="{C6FFC39C-0160-4A36-9F36-40063E8D36CA}" destId="{61C03F1D-8742-442C-8AEA-C947C9D9F117}" srcOrd="3" destOrd="0" parTransId="{4D321EB0-1A5A-4F25-A029-9311FD068D59}" sibTransId="{0687B0C4-51EC-41CA-8062-B5CABDA653F2}"/>
    <dgm:cxn modelId="{75498DFF-43B3-694F-BABC-FBB3C0BA615D}" type="presOf" srcId="{61C03F1D-8742-442C-8AEA-C947C9D9F117}" destId="{4E2A5276-D8FA-4781-AEBD-21F00396DE1F}" srcOrd="0" destOrd="0" presId="urn:microsoft.com/office/officeart/2008/layout/LinedList"/>
    <dgm:cxn modelId="{A3772F03-E4C9-4951-9310-FE7C295480AD}" srcId="{C6FFC39C-0160-4A36-9F36-40063E8D36CA}" destId="{B6BC6C5D-6830-4960-B01F-D36AC005E9CB}" srcOrd="0" destOrd="0" parTransId="{3A50B20D-9E4C-442E-9263-2CB7E704D248}" sibTransId="{6E659FBE-7989-43CB-BC12-E7D5F15402F6}"/>
    <dgm:cxn modelId="{311B4F77-0A19-4A66-A5B5-C8EEE7218830}" srcId="{EBEEC8B5-C6D2-436C-A536-BE832CC7AD24}" destId="{B356983C-F858-4F09-BE80-64EB0176A9D3}" srcOrd="2" destOrd="0" parTransId="{89746018-77E8-47BE-892A-9511695F4355}" sibTransId="{563F1A69-DB2B-41F7-A2A8-F3521CFA26A9}"/>
    <dgm:cxn modelId="{DFF54969-63B8-1A42-BECF-D5EFB974B16B}" type="presOf" srcId="{5AB979C6-32E9-4079-AD32-38C924D09B45}" destId="{A0DB899A-AA28-4F2A-AD4F-3163D853BA18}" srcOrd="0" destOrd="0" presId="urn:microsoft.com/office/officeart/2008/layout/LinedList"/>
    <dgm:cxn modelId="{962C4A8D-7331-9747-8143-D11241180D9A}" type="presOf" srcId="{EBEEC8B5-C6D2-436C-A536-BE832CC7AD24}" destId="{CD260ED7-41C7-4AD0-BAFD-2C46A1B842A8}" srcOrd="0" destOrd="0" presId="urn:microsoft.com/office/officeart/2008/layout/LinedList"/>
    <dgm:cxn modelId="{3D905357-C3FE-5740-9B18-EE2EE49F81AC}" type="presOf" srcId="{B6BC6C5D-6830-4960-B01F-D36AC005E9CB}" destId="{B0F8A3C8-20EA-4FC3-90AE-CE0B8F62BE08}" srcOrd="0" destOrd="0" presId="urn:microsoft.com/office/officeart/2008/layout/LinedList"/>
    <dgm:cxn modelId="{17FA3CD1-92F2-E343-A31E-67122A6F31E4}" type="presOf" srcId="{52A30000-DEA0-4AF2-8F46-4245E1ABD8B4}" destId="{8C54A6F4-2E80-4D6F-8A76-681FB9324A6A}" srcOrd="0" destOrd="0" presId="urn:microsoft.com/office/officeart/2008/layout/LinedList"/>
    <dgm:cxn modelId="{C1A5799E-900B-634A-8527-85B35F38E5A9}" type="presOf" srcId="{78411D80-8B07-4A3B-BCEA-3EDCCE5F8D4C}" destId="{B00E1287-3043-4AB1-8B0F-50544FC5CA5D}" srcOrd="0" destOrd="0" presId="urn:microsoft.com/office/officeart/2008/layout/LinedList"/>
    <dgm:cxn modelId="{DC15C74F-BD18-4B45-9F64-446212F02A82}" type="presOf" srcId="{C6FFC39C-0160-4A36-9F36-40063E8D36CA}" destId="{6E937A88-51C4-4DFC-991C-007A01D6251C}" srcOrd="0" destOrd="0" presId="urn:microsoft.com/office/officeart/2008/layout/LinedList"/>
    <dgm:cxn modelId="{52D72920-932C-4381-920D-6506BCC953C3}" srcId="{B356983C-F858-4F09-BE80-64EB0176A9D3}" destId="{341E44A2-41F3-4F34-B117-497ECD772540}" srcOrd="0" destOrd="0" parTransId="{1EABE40B-64B9-4507-8E31-3F7E88720B9D}" sibTransId="{2A125617-2E4A-42BB-B327-C0873A09C3A2}"/>
    <dgm:cxn modelId="{DED43B12-8B8A-8340-AD26-4FCC1878C037}" type="presOf" srcId="{C0F24D69-CAEB-4A74-8E99-E7BBD76B803E}" destId="{8C6051F9-2CFD-4BD3-968D-606669764544}" srcOrd="0" destOrd="0" presId="urn:microsoft.com/office/officeart/2008/layout/LinedList"/>
    <dgm:cxn modelId="{D0C06E4C-8ACB-294A-8EAA-838004768A6A}" type="presOf" srcId="{8B4B3DD0-4848-417D-B43E-E3A1628EB8D9}" destId="{2FCFA6E3-BC81-4D26-95F7-7022DA9519C7}" srcOrd="0" destOrd="0" presId="urn:microsoft.com/office/officeart/2008/layout/LinedList"/>
    <dgm:cxn modelId="{CE496F11-CB58-A04F-AADE-F57F374DF2ED}" type="presOf" srcId="{B356983C-F858-4F09-BE80-64EB0176A9D3}" destId="{BF709B03-E3CD-4263-904E-F17A988F9474}" srcOrd="0" destOrd="0" presId="urn:microsoft.com/office/officeart/2008/layout/LinedList"/>
    <dgm:cxn modelId="{E860B202-8435-E241-9E0E-2C941B90228E}" type="presOf" srcId="{341E44A2-41F3-4F34-B117-497ECD772540}" destId="{6C83D906-4B24-4F75-BE13-5D3E29FC0982}" srcOrd="0" destOrd="0" presId="urn:microsoft.com/office/officeart/2008/layout/LinedList"/>
    <dgm:cxn modelId="{4A2DCDEB-5A01-4892-A7A8-F4B256501583}" srcId="{C6FFC39C-0160-4A36-9F36-40063E8D36CA}" destId="{52A30000-DEA0-4AF2-8F46-4245E1ABD8B4}" srcOrd="2" destOrd="0" parTransId="{129DFDD2-E1AD-4CEB-9E5A-C2E6B89250E2}" sibTransId="{2765B0C6-49C3-4344-ABC2-A5843CBC38F5}"/>
    <dgm:cxn modelId="{BDFD6118-F297-4B85-B41C-9D1FCA2C7BEA}" srcId="{EBEEC8B5-C6D2-436C-A536-BE832CC7AD24}" destId="{78411D80-8B07-4A3B-BCEA-3EDCCE5F8D4C}" srcOrd="1" destOrd="0" parTransId="{F3AEC180-A539-4FE4-9255-451D16131FA8}" sibTransId="{76E53A08-FB81-497A-8C1D-D6061A3034F2}"/>
    <dgm:cxn modelId="{5161CC06-DEEE-234B-B558-0EC31093A452}" type="presParOf" srcId="{CD260ED7-41C7-4AD0-BAFD-2C46A1B842A8}" destId="{27D042D9-1C2C-4F33-845C-FD78297C6521}" srcOrd="0" destOrd="0" presId="urn:microsoft.com/office/officeart/2008/layout/LinedList"/>
    <dgm:cxn modelId="{8EDE2F5C-8516-1D49-A6C5-250B53C37BA3}" type="presParOf" srcId="{CD260ED7-41C7-4AD0-BAFD-2C46A1B842A8}" destId="{B55181EC-D3B9-482B-9F75-802868D2F27A}" srcOrd="1" destOrd="0" presId="urn:microsoft.com/office/officeart/2008/layout/LinedList"/>
    <dgm:cxn modelId="{1468D448-B356-E34D-9281-DDDCF30CC784}" type="presParOf" srcId="{B55181EC-D3B9-482B-9F75-802868D2F27A}" destId="{6E937A88-51C4-4DFC-991C-007A01D6251C}" srcOrd="0" destOrd="0" presId="urn:microsoft.com/office/officeart/2008/layout/LinedList"/>
    <dgm:cxn modelId="{0027C06C-7198-B048-B474-34B7763C97CB}" type="presParOf" srcId="{B55181EC-D3B9-482B-9F75-802868D2F27A}" destId="{F7CFF347-A2AD-4648-98A4-9749C7E716AB}" srcOrd="1" destOrd="0" presId="urn:microsoft.com/office/officeart/2008/layout/LinedList"/>
    <dgm:cxn modelId="{EED4B580-467F-5545-9212-0EBEFF8B5361}" type="presParOf" srcId="{F7CFF347-A2AD-4648-98A4-9749C7E716AB}" destId="{02CE1781-2999-4C17-9965-39B6DB4A17D2}" srcOrd="0" destOrd="0" presId="urn:microsoft.com/office/officeart/2008/layout/LinedList"/>
    <dgm:cxn modelId="{72CAC0EB-7A16-3F47-AFF4-8551EF239A90}" type="presParOf" srcId="{F7CFF347-A2AD-4648-98A4-9749C7E716AB}" destId="{07631840-CFAD-49D3-8C8E-22544D17413E}" srcOrd="1" destOrd="0" presId="urn:microsoft.com/office/officeart/2008/layout/LinedList"/>
    <dgm:cxn modelId="{8F95E037-78EA-074B-A498-2BAE61F2BBF2}" type="presParOf" srcId="{07631840-CFAD-49D3-8C8E-22544D17413E}" destId="{AD049C7F-A3C3-4EED-88C9-84FE636363A8}" srcOrd="0" destOrd="0" presId="urn:microsoft.com/office/officeart/2008/layout/LinedList"/>
    <dgm:cxn modelId="{A73CBB80-0146-994A-8C8D-76E33C5CBA0F}" type="presParOf" srcId="{07631840-CFAD-49D3-8C8E-22544D17413E}" destId="{B0F8A3C8-20EA-4FC3-90AE-CE0B8F62BE08}" srcOrd="1" destOrd="0" presId="urn:microsoft.com/office/officeart/2008/layout/LinedList"/>
    <dgm:cxn modelId="{4A9448A4-5851-424D-B361-966C741DCB7D}" type="presParOf" srcId="{07631840-CFAD-49D3-8C8E-22544D17413E}" destId="{4EC131E8-E6F0-4F7A-93FC-A48A231AC251}" srcOrd="2" destOrd="0" presId="urn:microsoft.com/office/officeart/2008/layout/LinedList"/>
    <dgm:cxn modelId="{3492B3BF-B5B0-974F-9350-171550113B85}" type="presParOf" srcId="{F7CFF347-A2AD-4648-98A4-9749C7E716AB}" destId="{91B6CA10-F74F-478B-854A-BD225BEF2034}" srcOrd="2" destOrd="0" presId="urn:microsoft.com/office/officeart/2008/layout/LinedList"/>
    <dgm:cxn modelId="{DD180A63-FA87-CF46-B8A8-D38E04389682}" type="presParOf" srcId="{F7CFF347-A2AD-4648-98A4-9749C7E716AB}" destId="{22CB3184-0A21-4463-89E3-E58235109A83}" srcOrd="3" destOrd="0" presId="urn:microsoft.com/office/officeart/2008/layout/LinedList"/>
    <dgm:cxn modelId="{3A0CF6AC-AA56-2C41-A5DF-AC59523E32E1}" type="presParOf" srcId="{F7CFF347-A2AD-4648-98A4-9749C7E716AB}" destId="{58A16DBE-4CE5-47E3-8098-8B4A3C84B55F}" srcOrd="4" destOrd="0" presId="urn:microsoft.com/office/officeart/2008/layout/LinedList"/>
    <dgm:cxn modelId="{EC208D98-FA4D-8B4E-8865-BEA3B423E85B}" type="presParOf" srcId="{58A16DBE-4CE5-47E3-8098-8B4A3C84B55F}" destId="{CA73AAA8-A967-4710-AB39-AD1E9D941AE4}" srcOrd="0" destOrd="0" presId="urn:microsoft.com/office/officeart/2008/layout/LinedList"/>
    <dgm:cxn modelId="{014C9C54-14B5-6742-89AB-0E28168B9592}" type="presParOf" srcId="{58A16DBE-4CE5-47E3-8098-8B4A3C84B55F}" destId="{8C6051F9-2CFD-4BD3-968D-606669764544}" srcOrd="1" destOrd="0" presId="urn:microsoft.com/office/officeart/2008/layout/LinedList"/>
    <dgm:cxn modelId="{715EBC84-9147-CE4B-BDC4-E4344F6B1E03}" type="presParOf" srcId="{58A16DBE-4CE5-47E3-8098-8B4A3C84B55F}" destId="{49884B99-1D66-41DE-8291-B9881BBB8E7E}" srcOrd="2" destOrd="0" presId="urn:microsoft.com/office/officeart/2008/layout/LinedList"/>
    <dgm:cxn modelId="{3F1BC661-F24A-F142-9197-9E4293A4716C}" type="presParOf" srcId="{F7CFF347-A2AD-4648-98A4-9749C7E716AB}" destId="{141A7DD3-7A48-44B8-91E9-CEC63766B752}" srcOrd="5" destOrd="0" presId="urn:microsoft.com/office/officeart/2008/layout/LinedList"/>
    <dgm:cxn modelId="{DA72D823-132B-DF4E-8801-DE1C263C59F5}" type="presParOf" srcId="{F7CFF347-A2AD-4648-98A4-9749C7E716AB}" destId="{EB8DB4F9-E42C-483B-8703-22EF78EF16E6}" srcOrd="6" destOrd="0" presId="urn:microsoft.com/office/officeart/2008/layout/LinedList"/>
    <dgm:cxn modelId="{3F12FAB9-6DDE-D543-A546-20D92879DB1F}" type="presParOf" srcId="{F7CFF347-A2AD-4648-98A4-9749C7E716AB}" destId="{7C175C8D-6F4B-4B05-A99A-7531506BB99A}" srcOrd="7" destOrd="0" presId="urn:microsoft.com/office/officeart/2008/layout/LinedList"/>
    <dgm:cxn modelId="{6B913F42-E44E-7C47-B513-59FE131D1CA0}" type="presParOf" srcId="{7C175C8D-6F4B-4B05-A99A-7531506BB99A}" destId="{128BF66A-C509-46F7-8A37-C3C02C96AED9}" srcOrd="0" destOrd="0" presId="urn:microsoft.com/office/officeart/2008/layout/LinedList"/>
    <dgm:cxn modelId="{62CC4983-E435-CF4D-BB65-91BA1DB6B352}" type="presParOf" srcId="{7C175C8D-6F4B-4B05-A99A-7531506BB99A}" destId="{8C54A6F4-2E80-4D6F-8A76-681FB9324A6A}" srcOrd="1" destOrd="0" presId="urn:microsoft.com/office/officeart/2008/layout/LinedList"/>
    <dgm:cxn modelId="{52C625C8-DA14-8041-B8DA-5DEC3A1FB4A8}" type="presParOf" srcId="{7C175C8D-6F4B-4B05-A99A-7531506BB99A}" destId="{2D88B194-FF4F-45CB-A83E-981CDFCF96A1}" srcOrd="2" destOrd="0" presId="urn:microsoft.com/office/officeart/2008/layout/LinedList"/>
    <dgm:cxn modelId="{83D13F16-E115-594A-B7B3-9C682CE7345A}" type="presParOf" srcId="{F7CFF347-A2AD-4648-98A4-9749C7E716AB}" destId="{97937FA3-D603-4C98-9B8B-96DF0BA517EC}" srcOrd="8" destOrd="0" presId="urn:microsoft.com/office/officeart/2008/layout/LinedList"/>
    <dgm:cxn modelId="{9DBCE2C8-E4E3-474F-9C8F-806167F07847}" type="presParOf" srcId="{F7CFF347-A2AD-4648-98A4-9749C7E716AB}" destId="{A1FF2A28-9077-4A41-B447-20458BD906CB}" srcOrd="9" destOrd="0" presId="urn:microsoft.com/office/officeart/2008/layout/LinedList"/>
    <dgm:cxn modelId="{9B2FB9FE-35A8-F340-8049-6B00DFCCAEF5}" type="presParOf" srcId="{F7CFF347-A2AD-4648-98A4-9749C7E716AB}" destId="{8C36C76B-D990-4262-A0C7-9E9F1BF90AD8}" srcOrd="10" destOrd="0" presId="urn:microsoft.com/office/officeart/2008/layout/LinedList"/>
    <dgm:cxn modelId="{08EB665F-3EB1-1C41-B863-3D1AFE103D39}" type="presParOf" srcId="{8C36C76B-D990-4262-A0C7-9E9F1BF90AD8}" destId="{11FD6861-8D27-4BD3-8DB3-10657FE4BB4A}" srcOrd="0" destOrd="0" presId="urn:microsoft.com/office/officeart/2008/layout/LinedList"/>
    <dgm:cxn modelId="{E1086857-C2FB-D541-9C63-FCD5EDBAE6A1}" type="presParOf" srcId="{8C36C76B-D990-4262-A0C7-9E9F1BF90AD8}" destId="{4E2A5276-D8FA-4781-AEBD-21F00396DE1F}" srcOrd="1" destOrd="0" presId="urn:microsoft.com/office/officeart/2008/layout/LinedList"/>
    <dgm:cxn modelId="{9A1B7721-CFB7-2C4A-AEC3-33A5EC563CB4}" type="presParOf" srcId="{8C36C76B-D990-4262-A0C7-9E9F1BF90AD8}" destId="{6A2F765F-D91D-4511-8770-2ED5241E9F2A}" srcOrd="2" destOrd="0" presId="urn:microsoft.com/office/officeart/2008/layout/LinedList"/>
    <dgm:cxn modelId="{5F7D9B32-6687-EB4C-99C4-12B6DABF3DF8}" type="presParOf" srcId="{F7CFF347-A2AD-4648-98A4-9749C7E716AB}" destId="{080155E7-9DAB-45E9-9015-87C79C94208A}" srcOrd="11" destOrd="0" presId="urn:microsoft.com/office/officeart/2008/layout/LinedList"/>
    <dgm:cxn modelId="{FBF57A17-D7BC-6A46-B02E-C22463023F1F}" type="presParOf" srcId="{F7CFF347-A2AD-4648-98A4-9749C7E716AB}" destId="{0E57A6A5-CCED-4A64-A0AE-AA2B0CDCBFE0}" srcOrd="12" destOrd="0" presId="urn:microsoft.com/office/officeart/2008/layout/LinedList"/>
    <dgm:cxn modelId="{DF09FEBE-55A3-B049-800B-540C9FD86893}" type="presParOf" srcId="{CD260ED7-41C7-4AD0-BAFD-2C46A1B842A8}" destId="{D319950A-0E4B-409E-9695-DB3D1F9C1722}" srcOrd="2" destOrd="0" presId="urn:microsoft.com/office/officeart/2008/layout/LinedList"/>
    <dgm:cxn modelId="{1FB7585D-8AD2-1641-91EF-D3410EB4BBAC}" type="presParOf" srcId="{CD260ED7-41C7-4AD0-BAFD-2C46A1B842A8}" destId="{FE1E66B8-14AC-4D14-8D2B-F9FEE965E0CD}" srcOrd="3" destOrd="0" presId="urn:microsoft.com/office/officeart/2008/layout/LinedList"/>
    <dgm:cxn modelId="{CAAC6E41-6A61-3A48-9B10-FA29B7C237DA}" type="presParOf" srcId="{FE1E66B8-14AC-4D14-8D2B-F9FEE965E0CD}" destId="{B00E1287-3043-4AB1-8B0F-50544FC5CA5D}" srcOrd="0" destOrd="0" presId="urn:microsoft.com/office/officeart/2008/layout/LinedList"/>
    <dgm:cxn modelId="{29435498-9818-C049-893E-1F44DEB7791F}" type="presParOf" srcId="{FE1E66B8-14AC-4D14-8D2B-F9FEE965E0CD}" destId="{E4B48B60-83A1-4B4D-853A-E890730E7E0E}" srcOrd="1" destOrd="0" presId="urn:microsoft.com/office/officeart/2008/layout/LinedList"/>
    <dgm:cxn modelId="{57F51BF0-5BA0-B64B-98FC-2AE0A27101A6}" type="presParOf" srcId="{E4B48B60-83A1-4B4D-853A-E890730E7E0E}" destId="{4A69960D-6933-4645-804E-2617AED49AC7}" srcOrd="0" destOrd="0" presId="urn:microsoft.com/office/officeart/2008/layout/LinedList"/>
    <dgm:cxn modelId="{AE4CD32D-8912-4946-A30F-2D9DE42D6335}" type="presParOf" srcId="{E4B48B60-83A1-4B4D-853A-E890730E7E0E}" destId="{2C9B325E-74A1-4023-924E-3A1C616051D3}" srcOrd="1" destOrd="0" presId="urn:microsoft.com/office/officeart/2008/layout/LinedList"/>
    <dgm:cxn modelId="{4B951FAE-7CF9-034C-83E7-743C32B67D9D}" type="presParOf" srcId="{2C9B325E-74A1-4023-924E-3A1C616051D3}" destId="{387ED81D-22AA-4203-B7CC-44FB43F63209}" srcOrd="0" destOrd="0" presId="urn:microsoft.com/office/officeart/2008/layout/LinedList"/>
    <dgm:cxn modelId="{46C1C708-BEAD-5346-90A0-6141D4F804B3}" type="presParOf" srcId="{2C9B325E-74A1-4023-924E-3A1C616051D3}" destId="{A0DB899A-AA28-4F2A-AD4F-3163D853BA18}" srcOrd="1" destOrd="0" presId="urn:microsoft.com/office/officeart/2008/layout/LinedList"/>
    <dgm:cxn modelId="{91C44195-6C6C-8646-AE8C-30C2E1B1A523}" type="presParOf" srcId="{2C9B325E-74A1-4023-924E-3A1C616051D3}" destId="{6C829ECC-061C-4FBA-8AAD-706F3D9C77C2}" srcOrd="2" destOrd="0" presId="urn:microsoft.com/office/officeart/2008/layout/LinedList"/>
    <dgm:cxn modelId="{698BC7C1-69B3-2A4B-814F-CBF9579E58C1}" type="presParOf" srcId="{E4B48B60-83A1-4B4D-853A-E890730E7E0E}" destId="{1DC9A90F-C64F-4032-ADD7-83BF02C1D771}" srcOrd="2" destOrd="0" presId="urn:microsoft.com/office/officeart/2008/layout/LinedList"/>
    <dgm:cxn modelId="{562D383F-A557-C744-BD6B-D313E4E80E67}" type="presParOf" srcId="{E4B48B60-83A1-4B4D-853A-E890730E7E0E}" destId="{C3B23620-5916-482B-B884-8CCD6CF98095}" srcOrd="3" destOrd="0" presId="urn:microsoft.com/office/officeart/2008/layout/LinedList"/>
    <dgm:cxn modelId="{557523B7-88F5-944A-9C23-927D9801187D}" type="presParOf" srcId="{CD260ED7-41C7-4AD0-BAFD-2C46A1B842A8}" destId="{B6B851B7-4ED9-4665-BE39-C3E54946DB16}" srcOrd="4" destOrd="0" presId="urn:microsoft.com/office/officeart/2008/layout/LinedList"/>
    <dgm:cxn modelId="{6321AD6D-BD4E-E947-B7AF-3D2EEED7ED85}" type="presParOf" srcId="{CD260ED7-41C7-4AD0-BAFD-2C46A1B842A8}" destId="{655377B8-F3DE-455E-93A7-996A899A8CD3}" srcOrd="5" destOrd="0" presId="urn:microsoft.com/office/officeart/2008/layout/LinedList"/>
    <dgm:cxn modelId="{B77758D1-E538-ED42-9CB6-0E548D5FC705}" type="presParOf" srcId="{655377B8-F3DE-455E-93A7-996A899A8CD3}" destId="{BF709B03-E3CD-4263-904E-F17A988F9474}" srcOrd="0" destOrd="0" presId="urn:microsoft.com/office/officeart/2008/layout/LinedList"/>
    <dgm:cxn modelId="{74FDA321-B826-A14B-A531-13ECD8E6594F}" type="presParOf" srcId="{655377B8-F3DE-455E-93A7-996A899A8CD3}" destId="{239B95B9-6A59-48B0-A116-E57FD7D01F20}" srcOrd="1" destOrd="0" presId="urn:microsoft.com/office/officeart/2008/layout/LinedList"/>
    <dgm:cxn modelId="{C005D89E-8F06-4141-A2DB-DFC61209E205}" type="presParOf" srcId="{239B95B9-6A59-48B0-A116-E57FD7D01F20}" destId="{1687D381-6703-401A-8E12-C4F7B1925E34}" srcOrd="0" destOrd="0" presId="urn:microsoft.com/office/officeart/2008/layout/LinedList"/>
    <dgm:cxn modelId="{4943F7DE-93D1-4149-8F58-969DE983CBDF}" type="presParOf" srcId="{239B95B9-6A59-48B0-A116-E57FD7D01F20}" destId="{169AFAAF-88D3-45EF-A5B4-12D6A706E46B}" srcOrd="1" destOrd="0" presId="urn:microsoft.com/office/officeart/2008/layout/LinedList"/>
    <dgm:cxn modelId="{ECD800E3-F1B4-FF46-AF06-8955D7F12E8B}" type="presParOf" srcId="{169AFAAF-88D3-45EF-A5B4-12D6A706E46B}" destId="{85B2DD04-0E4F-40A3-ADC6-45E5374A2FAD}" srcOrd="0" destOrd="0" presId="urn:microsoft.com/office/officeart/2008/layout/LinedList"/>
    <dgm:cxn modelId="{215B54BD-4426-B34F-87C4-CA1048EA4FD9}" type="presParOf" srcId="{169AFAAF-88D3-45EF-A5B4-12D6A706E46B}" destId="{6C83D906-4B24-4F75-BE13-5D3E29FC0982}" srcOrd="1" destOrd="0" presId="urn:microsoft.com/office/officeart/2008/layout/LinedList"/>
    <dgm:cxn modelId="{CA6508EF-864E-9248-B3D4-36ACAED11B0B}" type="presParOf" srcId="{169AFAAF-88D3-45EF-A5B4-12D6A706E46B}" destId="{B88A09EE-9C41-4956-BE12-E9F0D1D36E6C}" srcOrd="2" destOrd="0" presId="urn:microsoft.com/office/officeart/2008/layout/LinedList"/>
    <dgm:cxn modelId="{BE730DB0-66BA-4049-BBED-BE553D1B6403}" type="presParOf" srcId="{239B95B9-6A59-48B0-A116-E57FD7D01F20}" destId="{ACE97028-9C45-4A4A-A64F-D74EABC18200}" srcOrd="2" destOrd="0" presId="urn:microsoft.com/office/officeart/2008/layout/LinedList"/>
    <dgm:cxn modelId="{05E4FB21-0E45-864B-8D90-8AC4CEF8830A}" type="presParOf" srcId="{239B95B9-6A59-48B0-A116-E57FD7D01F20}" destId="{B0F45799-4FF2-4CC7-87FC-44BAD043902E}" srcOrd="3" destOrd="0" presId="urn:microsoft.com/office/officeart/2008/layout/LinedList"/>
    <dgm:cxn modelId="{10C099CF-A16B-DD46-8B2A-7A9E3310B413}" type="presParOf" srcId="{239B95B9-6A59-48B0-A116-E57FD7D01F20}" destId="{5E69E88A-9BDB-48C4-AFB0-A0488A765B84}" srcOrd="4" destOrd="0" presId="urn:microsoft.com/office/officeart/2008/layout/LinedList"/>
    <dgm:cxn modelId="{4B9704B2-C402-D14C-ABF4-C2CB6482695A}" type="presParOf" srcId="{5E69E88A-9BDB-48C4-AFB0-A0488A765B84}" destId="{A9CB49F4-9620-4BB9-9C83-8D64C3C9040E}" srcOrd="0" destOrd="0" presId="urn:microsoft.com/office/officeart/2008/layout/LinedList"/>
    <dgm:cxn modelId="{0F9EE2E8-B30C-7640-985A-C36FD0BB4667}" type="presParOf" srcId="{5E69E88A-9BDB-48C4-AFB0-A0488A765B84}" destId="{2FCFA6E3-BC81-4D26-95F7-7022DA9519C7}" srcOrd="1" destOrd="0" presId="urn:microsoft.com/office/officeart/2008/layout/LinedList"/>
    <dgm:cxn modelId="{6CB82E02-D269-9743-8EDC-D7D80365DEEF}" type="presParOf" srcId="{5E69E88A-9BDB-48C4-AFB0-A0488A765B84}" destId="{6DA6904B-414E-4189-8A02-7492DDC2EF0E}" srcOrd="2" destOrd="0" presId="urn:microsoft.com/office/officeart/2008/layout/LinedList"/>
    <dgm:cxn modelId="{1A452B45-785B-524C-B3B4-271AF5FE16E3}" type="presParOf" srcId="{239B95B9-6A59-48B0-A116-E57FD7D01F20}" destId="{1B8DA2E3-49D9-4528-A288-FCC07A549B2E}" srcOrd="5" destOrd="0" presId="urn:microsoft.com/office/officeart/2008/layout/LinedList"/>
    <dgm:cxn modelId="{373D811D-B9D6-C14A-A622-1B10CE18317B}" type="presParOf" srcId="{239B95B9-6A59-48B0-A116-E57FD7D01F20}" destId="{8430C908-FFF0-4BBB-99B0-AA961851AB6C}"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FFD0EB-837A-46DE-A3B4-B00A9DDC3DD4}" type="doc">
      <dgm:prSet loTypeId="urn:microsoft.com/office/officeart/2008/layout/HexagonCluster" loCatId="relationship" qsTypeId="urn:microsoft.com/office/officeart/2005/8/quickstyle/simple3" qsCatId="simple" csTypeId="urn:microsoft.com/office/officeart/2005/8/colors/colorful1#4" csCatId="colorful" phldr="1"/>
      <dgm:spPr/>
      <dgm:t>
        <a:bodyPr/>
        <a:lstStyle/>
        <a:p>
          <a:endParaRPr lang="pt-BR"/>
        </a:p>
      </dgm:t>
    </dgm:pt>
    <dgm:pt modelId="{353FED8F-2C81-4454-8F18-20A93766E507}">
      <dgm:prSet custT="1"/>
      <dgm:spPr/>
      <dgm:t>
        <a:bodyPr/>
        <a:lstStyle/>
        <a:p>
          <a:pPr rtl="0"/>
          <a:r>
            <a:rPr lang="en-US" sz="1200" dirty="0" smtClean="0"/>
            <a:t>Optional benevolence instead duty/rights</a:t>
          </a:r>
          <a:endParaRPr lang="pt-BR" sz="1200" dirty="0"/>
        </a:p>
      </dgm:t>
    </dgm:pt>
    <dgm:pt modelId="{F132D99B-8BEB-438E-94BB-AE44DB79F490}" type="parTrans" cxnId="{C791213C-BBF9-4E5B-9D41-9BF60D6BA4C5}">
      <dgm:prSet/>
      <dgm:spPr/>
      <dgm:t>
        <a:bodyPr/>
        <a:lstStyle/>
        <a:p>
          <a:endParaRPr lang="pt-BR"/>
        </a:p>
      </dgm:t>
    </dgm:pt>
    <dgm:pt modelId="{6A88B12C-9B45-4593-A4C1-110C65F00336}" type="sibTrans" cxnId="{C791213C-BBF9-4E5B-9D41-9BF60D6BA4C5}">
      <dgm:prSet/>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t>
        <a:bodyPr/>
        <a:lstStyle/>
        <a:p>
          <a:endParaRPr lang="pt-BR"/>
        </a:p>
      </dgm:t>
    </dgm:pt>
    <dgm:pt modelId="{7572B4EA-4905-4397-8A00-6D513FFD342E}">
      <dgm:prSet custT="1"/>
      <dgm:spPr/>
      <dgm:t>
        <a:bodyPr/>
        <a:lstStyle/>
        <a:p>
          <a:pPr rtl="0"/>
          <a:r>
            <a:rPr lang="en-US" sz="1200" dirty="0" smtClean="0"/>
            <a:t>Stigmatization</a:t>
          </a:r>
          <a:endParaRPr lang="pt-BR" sz="1200" dirty="0"/>
        </a:p>
      </dgm:t>
    </dgm:pt>
    <dgm:pt modelId="{09CEE7A6-152A-40B3-A814-36D52769D304}" type="parTrans" cxnId="{BA61856C-A813-42DD-8D12-CCAC77F4B0E5}">
      <dgm:prSet/>
      <dgm:spPr/>
      <dgm:t>
        <a:bodyPr/>
        <a:lstStyle/>
        <a:p>
          <a:endParaRPr lang="pt-BR"/>
        </a:p>
      </dgm:t>
    </dgm:pt>
    <dgm:pt modelId="{4B0D6057-600D-4805-9B29-B14037D15DE6}" type="sibTrans" cxnId="{BA61856C-A813-42DD-8D12-CCAC77F4B0E5}">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22000" b="-22000"/>
          </a:stretch>
        </a:blipFill>
      </dgm:spPr>
      <dgm:t>
        <a:bodyPr/>
        <a:lstStyle/>
        <a:p>
          <a:endParaRPr lang="pt-BR"/>
        </a:p>
      </dgm:t>
    </dgm:pt>
    <dgm:pt modelId="{45B0F765-EA91-41D0-A78F-9AF2B9580A9E}">
      <dgm:prSet custT="1"/>
      <dgm:spPr/>
      <dgm:t>
        <a:bodyPr/>
        <a:lstStyle/>
        <a:p>
          <a:pPr rtl="0"/>
          <a:r>
            <a:rPr lang="en-US" sz="1050" dirty="0" smtClean="0"/>
            <a:t>Submission / Disempowerment</a:t>
          </a:r>
          <a:endParaRPr lang="pt-BR" sz="1050" dirty="0"/>
        </a:p>
      </dgm:t>
    </dgm:pt>
    <dgm:pt modelId="{686FB31F-3CFD-4593-B77C-8B00719DF66A}" type="parTrans" cxnId="{DB2834BE-47FF-4A02-AAF8-A643FF79BB40}">
      <dgm:prSet/>
      <dgm:spPr/>
      <dgm:t>
        <a:bodyPr/>
        <a:lstStyle/>
        <a:p>
          <a:endParaRPr lang="pt-BR"/>
        </a:p>
      </dgm:t>
    </dgm:pt>
    <dgm:pt modelId="{5F89FE34-BCEC-4462-81A3-DD313F8ABC20}" type="sibTrans" cxnId="{DB2834BE-47FF-4A02-AAF8-A643FF79BB40}">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dgm:spPr>
      <dgm:t>
        <a:bodyPr/>
        <a:lstStyle/>
        <a:p>
          <a:endParaRPr lang="pt-BR"/>
        </a:p>
      </dgm:t>
    </dgm:pt>
    <dgm:pt modelId="{BD1E6082-9039-4AFA-8DCF-33BAFEB63AE6}">
      <dgm:prSet custT="1"/>
      <dgm:spPr/>
      <dgm:t>
        <a:bodyPr/>
        <a:lstStyle/>
        <a:p>
          <a:pPr rtl="0"/>
          <a:r>
            <a:rPr lang="en-US" sz="1000" b="1" dirty="0" smtClean="0"/>
            <a:t>Forced institutionalization</a:t>
          </a:r>
          <a:endParaRPr lang="pt-BR" sz="1000" b="1" dirty="0"/>
        </a:p>
      </dgm:t>
    </dgm:pt>
    <dgm:pt modelId="{A37EAC23-9CE7-456A-899C-5078A38B1788}" type="parTrans" cxnId="{7AEC94DA-7AA6-4F2F-BEF1-7A8BEE6D917A}">
      <dgm:prSet/>
      <dgm:spPr/>
      <dgm:t>
        <a:bodyPr/>
        <a:lstStyle/>
        <a:p>
          <a:endParaRPr lang="pt-BR"/>
        </a:p>
      </dgm:t>
    </dgm:pt>
    <dgm:pt modelId="{44408F1D-C9BD-436E-8734-C63A5AAC881E}" type="sibTrans" cxnId="{7AEC94DA-7AA6-4F2F-BEF1-7A8BEE6D917A}">
      <dgm:prSet/>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7000" b="-7000"/>
          </a:stretch>
        </a:blipFill>
      </dgm:spPr>
      <dgm:t>
        <a:bodyPr/>
        <a:lstStyle/>
        <a:p>
          <a:endParaRPr lang="pt-BR"/>
        </a:p>
      </dgm:t>
    </dgm:pt>
    <dgm:pt modelId="{BDB9C0A2-7EB0-4807-8D88-6C6267AF64DC}">
      <dgm:prSet custT="1"/>
      <dgm:spPr/>
      <dgm:t>
        <a:bodyPr/>
        <a:lstStyle/>
        <a:p>
          <a:pPr rtl="0"/>
          <a:r>
            <a:rPr lang="en-US" sz="1400" dirty="0" smtClean="0"/>
            <a:t>Segregation</a:t>
          </a:r>
          <a:endParaRPr lang="pt-BR" sz="1400" dirty="0"/>
        </a:p>
      </dgm:t>
    </dgm:pt>
    <dgm:pt modelId="{2893ACEE-A991-45C0-B6D1-D549B3264A3E}" type="parTrans" cxnId="{09F1A610-0142-4223-862F-799C1BD01E4E}">
      <dgm:prSet/>
      <dgm:spPr/>
      <dgm:t>
        <a:bodyPr/>
        <a:lstStyle/>
        <a:p>
          <a:endParaRPr lang="pt-BR"/>
        </a:p>
      </dgm:t>
    </dgm:pt>
    <dgm:pt modelId="{BB08CA6D-0BFC-4C8A-BA19-2F9EF9D4AE26}" type="sibTrans" cxnId="{09F1A610-0142-4223-862F-799C1BD01E4E}">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dgm:spPr>
      <dgm:t>
        <a:bodyPr/>
        <a:lstStyle/>
        <a:p>
          <a:endParaRPr lang="pt-BR"/>
        </a:p>
      </dgm:t>
    </dgm:pt>
    <dgm:pt modelId="{41F04199-1285-43D1-8513-A1ACCBA48237}">
      <dgm:prSet custT="1"/>
      <dgm:spPr/>
      <dgm:t>
        <a:bodyPr/>
        <a:lstStyle/>
        <a:p>
          <a:pPr rtl="0"/>
          <a:r>
            <a:rPr lang="en-US" sz="1400" dirty="0" smtClean="0"/>
            <a:t>Dependence</a:t>
          </a:r>
          <a:endParaRPr lang="pt-BR" sz="1400" dirty="0"/>
        </a:p>
      </dgm:t>
    </dgm:pt>
    <dgm:pt modelId="{960FAE37-9A28-488F-A72A-0167E852539B}" type="parTrans" cxnId="{E2DD390C-8B20-45CD-94CE-BB22B3DE65D5}">
      <dgm:prSet/>
      <dgm:spPr/>
      <dgm:t>
        <a:bodyPr/>
        <a:lstStyle/>
        <a:p>
          <a:endParaRPr lang="pt-BR"/>
        </a:p>
      </dgm:t>
    </dgm:pt>
    <dgm:pt modelId="{676C7AA5-C57C-4296-AF81-8B364C68CC35}" type="sibTrans" cxnId="{E2DD390C-8B20-45CD-94CE-BB22B3DE65D5}">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21000" r="-21000"/>
          </a:stretch>
        </a:blipFill>
      </dgm:spPr>
      <dgm:t>
        <a:bodyPr/>
        <a:lstStyle/>
        <a:p>
          <a:endParaRPr lang="pt-BR"/>
        </a:p>
      </dgm:t>
    </dgm:pt>
    <dgm:pt modelId="{408777E9-AD29-4502-92E8-EEEBE054D4F4}">
      <dgm:prSet custT="1"/>
      <dgm:spPr/>
      <dgm:t>
        <a:bodyPr/>
        <a:lstStyle/>
        <a:p>
          <a:pPr rtl="0"/>
          <a:r>
            <a:rPr lang="en-US" sz="1200" dirty="0" smtClean="0"/>
            <a:t>Image disparagement</a:t>
          </a:r>
          <a:endParaRPr lang="pt-BR" sz="1200" dirty="0"/>
        </a:p>
      </dgm:t>
    </dgm:pt>
    <dgm:pt modelId="{43ED6407-3DEF-4AF2-A44E-14D75DF35EEF}" type="parTrans" cxnId="{70ACFD6E-B8B1-4785-B14D-1BC23AFBA481}">
      <dgm:prSet/>
      <dgm:spPr/>
      <dgm:t>
        <a:bodyPr/>
        <a:lstStyle/>
        <a:p>
          <a:endParaRPr lang="pt-BR"/>
        </a:p>
      </dgm:t>
    </dgm:pt>
    <dgm:pt modelId="{20BFCA33-203E-4743-AF8B-23B90461162A}" type="sibTrans" cxnId="{70ACFD6E-B8B1-4785-B14D-1BC23AFBA481}">
      <dgm:prSet/>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14000" r="-14000"/>
          </a:stretch>
        </a:blipFill>
      </dgm:spPr>
      <dgm:t>
        <a:bodyPr/>
        <a:lstStyle/>
        <a:p>
          <a:endParaRPr lang="pt-BR"/>
        </a:p>
      </dgm:t>
    </dgm:pt>
    <dgm:pt modelId="{840474F4-0F5D-4A78-A5C9-FEF483B990B7}">
      <dgm:prSet custT="1"/>
      <dgm:spPr/>
      <dgm:t>
        <a:bodyPr/>
        <a:lstStyle/>
        <a:p>
          <a:pPr rtl="0"/>
          <a:r>
            <a:rPr lang="pt-BR" sz="1200" b="0" i="0" dirty="0" err="1" smtClean="0"/>
            <a:t>Low</a:t>
          </a:r>
          <a:r>
            <a:rPr lang="pt-BR" sz="1200" b="0" i="0" dirty="0" smtClean="0"/>
            <a:t> self-</a:t>
          </a:r>
          <a:r>
            <a:rPr lang="pt-BR" sz="1200" b="0" i="0" dirty="0" err="1" smtClean="0"/>
            <a:t>esteem</a:t>
          </a:r>
          <a:endParaRPr lang="pt-BR" sz="1200" dirty="0"/>
        </a:p>
      </dgm:t>
    </dgm:pt>
    <dgm:pt modelId="{C2E613D0-BF59-48DD-A749-430090DA604E}" type="parTrans" cxnId="{56A2B1F8-D945-4211-BDCA-890E16E32F95}">
      <dgm:prSet/>
      <dgm:spPr/>
      <dgm:t>
        <a:bodyPr/>
        <a:lstStyle/>
        <a:p>
          <a:endParaRPr lang="pt-BR"/>
        </a:p>
      </dgm:t>
    </dgm:pt>
    <dgm:pt modelId="{A436490D-B8BF-4541-8FCE-167C9268E483}" type="sibTrans" cxnId="{56A2B1F8-D945-4211-BDCA-890E16E32F95}">
      <dgm:prSet/>
      <dgm:spPr>
        <a:blipFill>
          <a:blip xmlns:r="http://schemas.openxmlformats.org/officeDocument/2006/relationships" r:embed="rId8">
            <a:extLst>
              <a:ext uri="{28A0092B-C50C-407E-A947-70E740481C1C}">
                <a14:useLocalDpi xmlns:a14="http://schemas.microsoft.com/office/drawing/2010/main" val="0"/>
              </a:ext>
            </a:extLst>
          </a:blip>
          <a:srcRect/>
          <a:stretch>
            <a:fillRect l="-40000" r="-40000"/>
          </a:stretch>
        </a:blipFill>
      </dgm:spPr>
      <dgm:t>
        <a:bodyPr/>
        <a:lstStyle/>
        <a:p>
          <a:endParaRPr lang="pt-BR"/>
        </a:p>
      </dgm:t>
    </dgm:pt>
    <dgm:pt modelId="{7106EB37-D6F2-407A-8BF7-225A8F944279}" type="pres">
      <dgm:prSet presAssocID="{5FFFD0EB-837A-46DE-A3B4-B00A9DDC3DD4}" presName="Name0" presStyleCnt="0">
        <dgm:presLayoutVars>
          <dgm:chMax val="21"/>
          <dgm:chPref val="21"/>
        </dgm:presLayoutVars>
      </dgm:prSet>
      <dgm:spPr/>
      <dgm:t>
        <a:bodyPr/>
        <a:lstStyle/>
        <a:p>
          <a:endParaRPr lang="pt-BR"/>
        </a:p>
      </dgm:t>
    </dgm:pt>
    <dgm:pt modelId="{8432C569-81F2-4F43-9171-5ABB9E3AA192}" type="pres">
      <dgm:prSet presAssocID="{353FED8F-2C81-4454-8F18-20A93766E507}" presName="text1" presStyleCnt="0"/>
      <dgm:spPr/>
    </dgm:pt>
    <dgm:pt modelId="{92D046D4-E8FA-4C10-B36D-28E7567C487D}" type="pres">
      <dgm:prSet presAssocID="{353FED8F-2C81-4454-8F18-20A93766E507}" presName="textRepeatNode" presStyleLbl="alignNode1" presStyleIdx="0" presStyleCnt="8">
        <dgm:presLayoutVars>
          <dgm:chMax val="0"/>
          <dgm:chPref val="0"/>
          <dgm:bulletEnabled val="1"/>
        </dgm:presLayoutVars>
      </dgm:prSet>
      <dgm:spPr/>
      <dgm:t>
        <a:bodyPr/>
        <a:lstStyle/>
        <a:p>
          <a:endParaRPr lang="pt-BR"/>
        </a:p>
      </dgm:t>
    </dgm:pt>
    <dgm:pt modelId="{2F720318-73E2-409D-A2F3-679AB9DD1A26}" type="pres">
      <dgm:prSet presAssocID="{353FED8F-2C81-4454-8F18-20A93766E507}" presName="textaccent1" presStyleCnt="0"/>
      <dgm:spPr/>
    </dgm:pt>
    <dgm:pt modelId="{725F7764-6E3D-4ED5-997F-CDF669C4C27B}" type="pres">
      <dgm:prSet presAssocID="{353FED8F-2C81-4454-8F18-20A93766E507}" presName="accentRepeatNode" presStyleLbl="solidAlignAcc1" presStyleIdx="0" presStyleCnt="16"/>
      <dgm:spPr/>
    </dgm:pt>
    <dgm:pt modelId="{44789104-8DB2-4E1F-8B5C-80E68C1879F9}" type="pres">
      <dgm:prSet presAssocID="{6A88B12C-9B45-4593-A4C1-110C65F00336}" presName="image1" presStyleCnt="0"/>
      <dgm:spPr/>
    </dgm:pt>
    <dgm:pt modelId="{32B7C9DB-90BD-4605-A034-AC69B3CC30FF}" type="pres">
      <dgm:prSet presAssocID="{6A88B12C-9B45-4593-A4C1-110C65F00336}" presName="imageRepeatNode" presStyleLbl="alignAcc1" presStyleIdx="0" presStyleCnt="8"/>
      <dgm:spPr/>
      <dgm:t>
        <a:bodyPr/>
        <a:lstStyle/>
        <a:p>
          <a:endParaRPr lang="pt-BR"/>
        </a:p>
      </dgm:t>
    </dgm:pt>
    <dgm:pt modelId="{AC011F53-22E7-40E2-B70E-5E0B4DCCD47F}" type="pres">
      <dgm:prSet presAssocID="{6A88B12C-9B45-4593-A4C1-110C65F00336}" presName="imageaccent1" presStyleCnt="0"/>
      <dgm:spPr/>
    </dgm:pt>
    <dgm:pt modelId="{E498488A-4CE3-47F0-B6CB-C4133EBE2435}" type="pres">
      <dgm:prSet presAssocID="{6A88B12C-9B45-4593-A4C1-110C65F00336}" presName="accentRepeatNode" presStyleLbl="solidAlignAcc1" presStyleIdx="1" presStyleCnt="16"/>
      <dgm:spPr/>
    </dgm:pt>
    <dgm:pt modelId="{4FE22D4B-6BCE-411F-9424-3D6B8B9A3E1E}" type="pres">
      <dgm:prSet presAssocID="{7572B4EA-4905-4397-8A00-6D513FFD342E}" presName="text2" presStyleCnt="0"/>
      <dgm:spPr/>
    </dgm:pt>
    <dgm:pt modelId="{C0EA0FD9-492A-4473-BB94-7F615E02554F}" type="pres">
      <dgm:prSet presAssocID="{7572B4EA-4905-4397-8A00-6D513FFD342E}" presName="textRepeatNode" presStyleLbl="alignNode1" presStyleIdx="1" presStyleCnt="8">
        <dgm:presLayoutVars>
          <dgm:chMax val="0"/>
          <dgm:chPref val="0"/>
          <dgm:bulletEnabled val="1"/>
        </dgm:presLayoutVars>
      </dgm:prSet>
      <dgm:spPr/>
      <dgm:t>
        <a:bodyPr/>
        <a:lstStyle/>
        <a:p>
          <a:endParaRPr lang="pt-BR"/>
        </a:p>
      </dgm:t>
    </dgm:pt>
    <dgm:pt modelId="{A981E185-CA8C-452A-8B53-A6CB38265A11}" type="pres">
      <dgm:prSet presAssocID="{7572B4EA-4905-4397-8A00-6D513FFD342E}" presName="textaccent2" presStyleCnt="0"/>
      <dgm:spPr/>
    </dgm:pt>
    <dgm:pt modelId="{089E6BE6-CB4E-42B8-AB9A-A1A89B5251F2}" type="pres">
      <dgm:prSet presAssocID="{7572B4EA-4905-4397-8A00-6D513FFD342E}" presName="accentRepeatNode" presStyleLbl="solidAlignAcc1" presStyleIdx="2" presStyleCnt="16"/>
      <dgm:spPr/>
    </dgm:pt>
    <dgm:pt modelId="{C80C4184-2842-4190-B1F9-6E0EC2DC27A7}" type="pres">
      <dgm:prSet presAssocID="{4B0D6057-600D-4805-9B29-B14037D15DE6}" presName="image2" presStyleCnt="0"/>
      <dgm:spPr/>
    </dgm:pt>
    <dgm:pt modelId="{B90E87BE-46BB-45B5-BE68-9A33668D55E7}" type="pres">
      <dgm:prSet presAssocID="{4B0D6057-600D-4805-9B29-B14037D15DE6}" presName="imageRepeatNode" presStyleLbl="alignAcc1" presStyleIdx="1" presStyleCnt="8"/>
      <dgm:spPr/>
      <dgm:t>
        <a:bodyPr/>
        <a:lstStyle/>
        <a:p>
          <a:endParaRPr lang="pt-BR"/>
        </a:p>
      </dgm:t>
    </dgm:pt>
    <dgm:pt modelId="{0493EFBB-F4D4-45CC-9E13-95CC1D0D0ADA}" type="pres">
      <dgm:prSet presAssocID="{4B0D6057-600D-4805-9B29-B14037D15DE6}" presName="imageaccent2" presStyleCnt="0"/>
      <dgm:spPr/>
    </dgm:pt>
    <dgm:pt modelId="{86B5E82C-0CC0-4BA3-A128-B7F9BC0E64D7}" type="pres">
      <dgm:prSet presAssocID="{4B0D6057-600D-4805-9B29-B14037D15DE6}" presName="accentRepeatNode" presStyleLbl="solidAlignAcc1" presStyleIdx="3" presStyleCnt="16"/>
      <dgm:spPr/>
    </dgm:pt>
    <dgm:pt modelId="{DFAC15EE-3676-4923-BB76-EE05FBFC75D5}" type="pres">
      <dgm:prSet presAssocID="{45B0F765-EA91-41D0-A78F-9AF2B9580A9E}" presName="text3" presStyleCnt="0"/>
      <dgm:spPr/>
    </dgm:pt>
    <dgm:pt modelId="{3CDA1717-B8B9-4413-BE9E-92F054460A16}" type="pres">
      <dgm:prSet presAssocID="{45B0F765-EA91-41D0-A78F-9AF2B9580A9E}" presName="textRepeatNode" presStyleLbl="alignNode1" presStyleIdx="2" presStyleCnt="8">
        <dgm:presLayoutVars>
          <dgm:chMax val="0"/>
          <dgm:chPref val="0"/>
          <dgm:bulletEnabled val="1"/>
        </dgm:presLayoutVars>
      </dgm:prSet>
      <dgm:spPr/>
      <dgm:t>
        <a:bodyPr/>
        <a:lstStyle/>
        <a:p>
          <a:endParaRPr lang="pt-BR"/>
        </a:p>
      </dgm:t>
    </dgm:pt>
    <dgm:pt modelId="{D6F908FD-5FA6-47C6-9860-EBB89AB0E66F}" type="pres">
      <dgm:prSet presAssocID="{45B0F765-EA91-41D0-A78F-9AF2B9580A9E}" presName="textaccent3" presStyleCnt="0"/>
      <dgm:spPr/>
    </dgm:pt>
    <dgm:pt modelId="{B0D399F9-3922-4534-BA58-AE8F624D0B6E}" type="pres">
      <dgm:prSet presAssocID="{45B0F765-EA91-41D0-A78F-9AF2B9580A9E}" presName="accentRepeatNode" presStyleLbl="solidAlignAcc1" presStyleIdx="4" presStyleCnt="16"/>
      <dgm:spPr/>
    </dgm:pt>
    <dgm:pt modelId="{2CC4C094-6A28-4479-A009-C32692155B5D}" type="pres">
      <dgm:prSet presAssocID="{5F89FE34-BCEC-4462-81A3-DD313F8ABC20}" presName="image3" presStyleCnt="0"/>
      <dgm:spPr/>
    </dgm:pt>
    <dgm:pt modelId="{837403A0-ECEE-48FB-BBE6-D3DC40DB8034}" type="pres">
      <dgm:prSet presAssocID="{5F89FE34-BCEC-4462-81A3-DD313F8ABC20}" presName="imageRepeatNode" presStyleLbl="alignAcc1" presStyleIdx="2" presStyleCnt="8"/>
      <dgm:spPr/>
      <dgm:t>
        <a:bodyPr/>
        <a:lstStyle/>
        <a:p>
          <a:endParaRPr lang="pt-BR"/>
        </a:p>
      </dgm:t>
    </dgm:pt>
    <dgm:pt modelId="{5A8C7C59-7221-421E-B2B8-304920F6A4A5}" type="pres">
      <dgm:prSet presAssocID="{5F89FE34-BCEC-4462-81A3-DD313F8ABC20}" presName="imageaccent3" presStyleCnt="0"/>
      <dgm:spPr/>
    </dgm:pt>
    <dgm:pt modelId="{289F0C2F-5908-49CE-BC03-2433AD438515}" type="pres">
      <dgm:prSet presAssocID="{5F89FE34-BCEC-4462-81A3-DD313F8ABC20}" presName="accentRepeatNode" presStyleLbl="solidAlignAcc1" presStyleIdx="5" presStyleCnt="16"/>
      <dgm:spPr/>
    </dgm:pt>
    <dgm:pt modelId="{D72E4E09-24BD-400C-BFFF-352F1348D887}" type="pres">
      <dgm:prSet presAssocID="{BD1E6082-9039-4AFA-8DCF-33BAFEB63AE6}" presName="text4" presStyleCnt="0"/>
      <dgm:spPr/>
    </dgm:pt>
    <dgm:pt modelId="{9B27FFE7-58B1-4EF5-8EDC-D26E8D07ED5C}" type="pres">
      <dgm:prSet presAssocID="{BD1E6082-9039-4AFA-8DCF-33BAFEB63AE6}" presName="textRepeatNode" presStyleLbl="alignNode1" presStyleIdx="3" presStyleCnt="8">
        <dgm:presLayoutVars>
          <dgm:chMax val="0"/>
          <dgm:chPref val="0"/>
          <dgm:bulletEnabled val="1"/>
        </dgm:presLayoutVars>
      </dgm:prSet>
      <dgm:spPr/>
      <dgm:t>
        <a:bodyPr/>
        <a:lstStyle/>
        <a:p>
          <a:endParaRPr lang="pt-BR"/>
        </a:p>
      </dgm:t>
    </dgm:pt>
    <dgm:pt modelId="{43BC79A3-92BF-4613-8AB0-2C06461625B1}" type="pres">
      <dgm:prSet presAssocID="{BD1E6082-9039-4AFA-8DCF-33BAFEB63AE6}" presName="textaccent4" presStyleCnt="0"/>
      <dgm:spPr/>
    </dgm:pt>
    <dgm:pt modelId="{DB6EB174-4209-4F66-A3D7-2A1B321A17DA}" type="pres">
      <dgm:prSet presAssocID="{BD1E6082-9039-4AFA-8DCF-33BAFEB63AE6}" presName="accentRepeatNode" presStyleLbl="solidAlignAcc1" presStyleIdx="6" presStyleCnt="16"/>
      <dgm:spPr/>
    </dgm:pt>
    <dgm:pt modelId="{4057CA7A-31E1-4B2E-B4FD-78498A90602E}" type="pres">
      <dgm:prSet presAssocID="{44408F1D-C9BD-436E-8734-C63A5AAC881E}" presName="image4" presStyleCnt="0"/>
      <dgm:spPr/>
    </dgm:pt>
    <dgm:pt modelId="{15DE9AD5-FF38-4AF6-B347-A698AD8100A1}" type="pres">
      <dgm:prSet presAssocID="{44408F1D-C9BD-436E-8734-C63A5AAC881E}" presName="imageRepeatNode" presStyleLbl="alignAcc1" presStyleIdx="3" presStyleCnt="8"/>
      <dgm:spPr/>
      <dgm:t>
        <a:bodyPr/>
        <a:lstStyle/>
        <a:p>
          <a:endParaRPr lang="pt-BR"/>
        </a:p>
      </dgm:t>
    </dgm:pt>
    <dgm:pt modelId="{346C8478-AB2B-4246-9358-1EFC38C96FFE}" type="pres">
      <dgm:prSet presAssocID="{44408F1D-C9BD-436E-8734-C63A5AAC881E}" presName="imageaccent4" presStyleCnt="0"/>
      <dgm:spPr/>
    </dgm:pt>
    <dgm:pt modelId="{558CB318-990D-4ED1-9CCF-CE30930FEFDC}" type="pres">
      <dgm:prSet presAssocID="{44408F1D-C9BD-436E-8734-C63A5AAC881E}" presName="accentRepeatNode" presStyleLbl="solidAlignAcc1" presStyleIdx="7" presStyleCnt="16"/>
      <dgm:spPr/>
    </dgm:pt>
    <dgm:pt modelId="{4C1162D1-808A-4599-A217-1AB859E23F12}" type="pres">
      <dgm:prSet presAssocID="{BDB9C0A2-7EB0-4807-8D88-6C6267AF64DC}" presName="text5" presStyleCnt="0"/>
      <dgm:spPr/>
    </dgm:pt>
    <dgm:pt modelId="{D3D57DF7-4014-424E-B6D7-DFF92A15C73D}" type="pres">
      <dgm:prSet presAssocID="{BDB9C0A2-7EB0-4807-8D88-6C6267AF64DC}" presName="textRepeatNode" presStyleLbl="alignNode1" presStyleIdx="4" presStyleCnt="8">
        <dgm:presLayoutVars>
          <dgm:chMax val="0"/>
          <dgm:chPref val="0"/>
          <dgm:bulletEnabled val="1"/>
        </dgm:presLayoutVars>
      </dgm:prSet>
      <dgm:spPr/>
      <dgm:t>
        <a:bodyPr/>
        <a:lstStyle/>
        <a:p>
          <a:endParaRPr lang="pt-BR"/>
        </a:p>
      </dgm:t>
    </dgm:pt>
    <dgm:pt modelId="{9078E461-FDE8-4EFE-A7D2-EF07768FF129}" type="pres">
      <dgm:prSet presAssocID="{BDB9C0A2-7EB0-4807-8D88-6C6267AF64DC}" presName="textaccent5" presStyleCnt="0"/>
      <dgm:spPr/>
    </dgm:pt>
    <dgm:pt modelId="{588B1302-0AE6-43A7-BD29-B739FA75166B}" type="pres">
      <dgm:prSet presAssocID="{BDB9C0A2-7EB0-4807-8D88-6C6267AF64DC}" presName="accentRepeatNode" presStyleLbl="solidAlignAcc1" presStyleIdx="8" presStyleCnt="16"/>
      <dgm:spPr/>
    </dgm:pt>
    <dgm:pt modelId="{3A3A25C5-CF7C-4BA0-9AD6-751F3B3FF95C}" type="pres">
      <dgm:prSet presAssocID="{BB08CA6D-0BFC-4C8A-BA19-2F9EF9D4AE26}" presName="image5" presStyleCnt="0"/>
      <dgm:spPr/>
    </dgm:pt>
    <dgm:pt modelId="{6788BFCD-5958-48DC-9BCC-499C4A278A48}" type="pres">
      <dgm:prSet presAssocID="{BB08CA6D-0BFC-4C8A-BA19-2F9EF9D4AE26}" presName="imageRepeatNode" presStyleLbl="alignAcc1" presStyleIdx="4" presStyleCnt="8"/>
      <dgm:spPr/>
      <dgm:t>
        <a:bodyPr/>
        <a:lstStyle/>
        <a:p>
          <a:endParaRPr lang="pt-BR"/>
        </a:p>
      </dgm:t>
    </dgm:pt>
    <dgm:pt modelId="{2D33210C-ED0B-4451-B394-63D49F7C613B}" type="pres">
      <dgm:prSet presAssocID="{BB08CA6D-0BFC-4C8A-BA19-2F9EF9D4AE26}" presName="imageaccent5" presStyleCnt="0"/>
      <dgm:spPr/>
    </dgm:pt>
    <dgm:pt modelId="{C12F20EF-1CF0-45A2-B6E7-2B4833539C05}" type="pres">
      <dgm:prSet presAssocID="{BB08CA6D-0BFC-4C8A-BA19-2F9EF9D4AE26}" presName="accentRepeatNode" presStyleLbl="solidAlignAcc1" presStyleIdx="9" presStyleCnt="16"/>
      <dgm:spPr/>
    </dgm:pt>
    <dgm:pt modelId="{B6315148-2E7E-4994-9480-960778D7925B}" type="pres">
      <dgm:prSet presAssocID="{41F04199-1285-43D1-8513-A1ACCBA48237}" presName="text6" presStyleCnt="0"/>
      <dgm:spPr/>
    </dgm:pt>
    <dgm:pt modelId="{101B3649-3710-4E43-90C1-CB0FC6170E9C}" type="pres">
      <dgm:prSet presAssocID="{41F04199-1285-43D1-8513-A1ACCBA48237}" presName="textRepeatNode" presStyleLbl="alignNode1" presStyleIdx="5" presStyleCnt="8">
        <dgm:presLayoutVars>
          <dgm:chMax val="0"/>
          <dgm:chPref val="0"/>
          <dgm:bulletEnabled val="1"/>
        </dgm:presLayoutVars>
      </dgm:prSet>
      <dgm:spPr/>
      <dgm:t>
        <a:bodyPr/>
        <a:lstStyle/>
        <a:p>
          <a:endParaRPr lang="pt-BR"/>
        </a:p>
      </dgm:t>
    </dgm:pt>
    <dgm:pt modelId="{8DF27F76-4BB4-40E6-BB58-EF896DC62CB8}" type="pres">
      <dgm:prSet presAssocID="{41F04199-1285-43D1-8513-A1ACCBA48237}" presName="textaccent6" presStyleCnt="0"/>
      <dgm:spPr/>
    </dgm:pt>
    <dgm:pt modelId="{B3962621-44BD-42E9-89A2-81E1F3C41C2D}" type="pres">
      <dgm:prSet presAssocID="{41F04199-1285-43D1-8513-A1ACCBA48237}" presName="accentRepeatNode" presStyleLbl="solidAlignAcc1" presStyleIdx="10" presStyleCnt="16"/>
      <dgm:spPr/>
    </dgm:pt>
    <dgm:pt modelId="{1DB71E30-3652-4C26-8C91-FE2DA1DD021F}" type="pres">
      <dgm:prSet presAssocID="{676C7AA5-C57C-4296-AF81-8B364C68CC35}" presName="image6" presStyleCnt="0"/>
      <dgm:spPr/>
    </dgm:pt>
    <dgm:pt modelId="{05ED0295-972D-483B-BCFC-89CC15327D54}" type="pres">
      <dgm:prSet presAssocID="{676C7AA5-C57C-4296-AF81-8B364C68CC35}" presName="imageRepeatNode" presStyleLbl="alignAcc1" presStyleIdx="5" presStyleCnt="8"/>
      <dgm:spPr/>
      <dgm:t>
        <a:bodyPr/>
        <a:lstStyle/>
        <a:p>
          <a:endParaRPr lang="pt-BR"/>
        </a:p>
      </dgm:t>
    </dgm:pt>
    <dgm:pt modelId="{849B0872-3016-4442-8C7E-5694862F2ED0}" type="pres">
      <dgm:prSet presAssocID="{676C7AA5-C57C-4296-AF81-8B364C68CC35}" presName="imageaccent6" presStyleCnt="0"/>
      <dgm:spPr/>
    </dgm:pt>
    <dgm:pt modelId="{C8F8C695-857F-4214-98EE-222F02106819}" type="pres">
      <dgm:prSet presAssocID="{676C7AA5-C57C-4296-AF81-8B364C68CC35}" presName="accentRepeatNode" presStyleLbl="solidAlignAcc1" presStyleIdx="11" presStyleCnt="16"/>
      <dgm:spPr/>
    </dgm:pt>
    <dgm:pt modelId="{0E79676E-0F18-43F9-A703-F6124616E889}" type="pres">
      <dgm:prSet presAssocID="{408777E9-AD29-4502-92E8-EEEBE054D4F4}" presName="text7" presStyleCnt="0"/>
      <dgm:spPr/>
    </dgm:pt>
    <dgm:pt modelId="{D210F6C1-C7FC-4A77-B3C4-D046B32B3F7E}" type="pres">
      <dgm:prSet presAssocID="{408777E9-AD29-4502-92E8-EEEBE054D4F4}" presName="textRepeatNode" presStyleLbl="alignNode1" presStyleIdx="6" presStyleCnt="8">
        <dgm:presLayoutVars>
          <dgm:chMax val="0"/>
          <dgm:chPref val="0"/>
          <dgm:bulletEnabled val="1"/>
        </dgm:presLayoutVars>
      </dgm:prSet>
      <dgm:spPr/>
      <dgm:t>
        <a:bodyPr/>
        <a:lstStyle/>
        <a:p>
          <a:endParaRPr lang="pt-BR"/>
        </a:p>
      </dgm:t>
    </dgm:pt>
    <dgm:pt modelId="{7D3ECF4C-6A10-412E-B780-2604ECBAD4D4}" type="pres">
      <dgm:prSet presAssocID="{408777E9-AD29-4502-92E8-EEEBE054D4F4}" presName="textaccent7" presStyleCnt="0"/>
      <dgm:spPr/>
    </dgm:pt>
    <dgm:pt modelId="{A0AF508E-21EC-44B2-AE58-C742496FC0F0}" type="pres">
      <dgm:prSet presAssocID="{408777E9-AD29-4502-92E8-EEEBE054D4F4}" presName="accentRepeatNode" presStyleLbl="solidAlignAcc1" presStyleIdx="12" presStyleCnt="16"/>
      <dgm:spPr/>
    </dgm:pt>
    <dgm:pt modelId="{C0C9090D-ECE2-4140-A6AE-89BC34BAF21D}" type="pres">
      <dgm:prSet presAssocID="{20BFCA33-203E-4743-AF8B-23B90461162A}" presName="image7" presStyleCnt="0"/>
      <dgm:spPr/>
    </dgm:pt>
    <dgm:pt modelId="{9FC4F40C-F448-46BD-AA77-438A68D77A30}" type="pres">
      <dgm:prSet presAssocID="{20BFCA33-203E-4743-AF8B-23B90461162A}" presName="imageRepeatNode" presStyleLbl="alignAcc1" presStyleIdx="6" presStyleCnt="8"/>
      <dgm:spPr/>
      <dgm:t>
        <a:bodyPr/>
        <a:lstStyle/>
        <a:p>
          <a:endParaRPr lang="pt-BR"/>
        </a:p>
      </dgm:t>
    </dgm:pt>
    <dgm:pt modelId="{58D1CE82-ECF5-4098-BE81-00CC0CF5BC65}" type="pres">
      <dgm:prSet presAssocID="{20BFCA33-203E-4743-AF8B-23B90461162A}" presName="imageaccent7" presStyleCnt="0"/>
      <dgm:spPr/>
    </dgm:pt>
    <dgm:pt modelId="{06446314-A9F8-4BF7-9E07-454E5C3A85C7}" type="pres">
      <dgm:prSet presAssocID="{20BFCA33-203E-4743-AF8B-23B90461162A}" presName="accentRepeatNode" presStyleLbl="solidAlignAcc1" presStyleIdx="13" presStyleCnt="16"/>
      <dgm:spPr/>
    </dgm:pt>
    <dgm:pt modelId="{E9584DBF-2293-4415-A185-4F674587134A}" type="pres">
      <dgm:prSet presAssocID="{840474F4-0F5D-4A78-A5C9-FEF483B990B7}" presName="text8" presStyleCnt="0"/>
      <dgm:spPr/>
    </dgm:pt>
    <dgm:pt modelId="{4CE0B599-5108-4519-BD45-DD9C9B9C4003}" type="pres">
      <dgm:prSet presAssocID="{840474F4-0F5D-4A78-A5C9-FEF483B990B7}" presName="textRepeatNode" presStyleLbl="alignNode1" presStyleIdx="7" presStyleCnt="8">
        <dgm:presLayoutVars>
          <dgm:chMax val="0"/>
          <dgm:chPref val="0"/>
          <dgm:bulletEnabled val="1"/>
        </dgm:presLayoutVars>
      </dgm:prSet>
      <dgm:spPr/>
      <dgm:t>
        <a:bodyPr/>
        <a:lstStyle/>
        <a:p>
          <a:endParaRPr lang="pt-BR"/>
        </a:p>
      </dgm:t>
    </dgm:pt>
    <dgm:pt modelId="{7BBAE199-CBE7-4B26-B992-28A78A4E9FFF}" type="pres">
      <dgm:prSet presAssocID="{840474F4-0F5D-4A78-A5C9-FEF483B990B7}" presName="textaccent8" presStyleCnt="0"/>
      <dgm:spPr/>
    </dgm:pt>
    <dgm:pt modelId="{65EDC5FE-4FEA-4259-BA61-7333C636B510}" type="pres">
      <dgm:prSet presAssocID="{840474F4-0F5D-4A78-A5C9-FEF483B990B7}" presName="accentRepeatNode" presStyleLbl="solidAlignAcc1" presStyleIdx="14" presStyleCnt="16"/>
      <dgm:spPr/>
    </dgm:pt>
    <dgm:pt modelId="{F5681D04-79EC-491B-95D7-A3F18B783A24}" type="pres">
      <dgm:prSet presAssocID="{A436490D-B8BF-4541-8FCE-167C9268E483}" presName="image8" presStyleCnt="0"/>
      <dgm:spPr/>
    </dgm:pt>
    <dgm:pt modelId="{E0816C48-3B3D-471E-B0F4-A8E645A939E1}" type="pres">
      <dgm:prSet presAssocID="{A436490D-B8BF-4541-8FCE-167C9268E483}" presName="imageRepeatNode" presStyleLbl="alignAcc1" presStyleIdx="7" presStyleCnt="8"/>
      <dgm:spPr/>
      <dgm:t>
        <a:bodyPr/>
        <a:lstStyle/>
        <a:p>
          <a:endParaRPr lang="pt-BR"/>
        </a:p>
      </dgm:t>
    </dgm:pt>
    <dgm:pt modelId="{5B655A62-D671-4E67-B195-AAD4A4EB751D}" type="pres">
      <dgm:prSet presAssocID="{A436490D-B8BF-4541-8FCE-167C9268E483}" presName="imageaccent8" presStyleCnt="0"/>
      <dgm:spPr/>
    </dgm:pt>
    <dgm:pt modelId="{63292BD9-11C4-45AF-9A3D-51F997870FC7}" type="pres">
      <dgm:prSet presAssocID="{A436490D-B8BF-4541-8FCE-167C9268E483}" presName="accentRepeatNode" presStyleLbl="solidAlignAcc1" presStyleIdx="15" presStyleCnt="16"/>
      <dgm:spPr/>
    </dgm:pt>
  </dgm:ptLst>
  <dgm:cxnLst>
    <dgm:cxn modelId="{A43323DA-8E92-214E-96DF-29809FAE7065}" type="presOf" srcId="{676C7AA5-C57C-4296-AF81-8B364C68CC35}" destId="{05ED0295-972D-483B-BCFC-89CC15327D54}" srcOrd="0" destOrd="0" presId="urn:microsoft.com/office/officeart/2008/layout/HexagonCluster"/>
    <dgm:cxn modelId="{8A1739BC-AEC4-0E42-A89C-573B758E841E}" type="presOf" srcId="{BDB9C0A2-7EB0-4807-8D88-6C6267AF64DC}" destId="{D3D57DF7-4014-424E-B6D7-DFF92A15C73D}" srcOrd="0" destOrd="0" presId="urn:microsoft.com/office/officeart/2008/layout/HexagonCluster"/>
    <dgm:cxn modelId="{1A18B68C-023D-814B-8877-2D5EE166F1C8}" type="presOf" srcId="{353FED8F-2C81-4454-8F18-20A93766E507}" destId="{92D046D4-E8FA-4C10-B36D-28E7567C487D}" srcOrd="0" destOrd="0" presId="urn:microsoft.com/office/officeart/2008/layout/HexagonCluster"/>
    <dgm:cxn modelId="{A4FA7DE2-5B4E-DE4A-8EB9-E5E30D1998B7}" type="presOf" srcId="{A436490D-B8BF-4541-8FCE-167C9268E483}" destId="{E0816C48-3B3D-471E-B0F4-A8E645A939E1}" srcOrd="0" destOrd="0" presId="urn:microsoft.com/office/officeart/2008/layout/HexagonCluster"/>
    <dgm:cxn modelId="{09F1A610-0142-4223-862F-799C1BD01E4E}" srcId="{5FFFD0EB-837A-46DE-A3B4-B00A9DDC3DD4}" destId="{BDB9C0A2-7EB0-4807-8D88-6C6267AF64DC}" srcOrd="4" destOrd="0" parTransId="{2893ACEE-A991-45C0-B6D1-D549B3264A3E}" sibTransId="{BB08CA6D-0BFC-4C8A-BA19-2F9EF9D4AE26}"/>
    <dgm:cxn modelId="{8A59D324-AB17-BC4D-B4FF-EEB85537EC10}" type="presOf" srcId="{5F89FE34-BCEC-4462-81A3-DD313F8ABC20}" destId="{837403A0-ECEE-48FB-BBE6-D3DC40DB8034}" srcOrd="0" destOrd="0" presId="urn:microsoft.com/office/officeart/2008/layout/HexagonCluster"/>
    <dgm:cxn modelId="{FB648F8A-6177-964D-B768-73DCF40B68D5}" type="presOf" srcId="{5FFFD0EB-837A-46DE-A3B4-B00A9DDC3DD4}" destId="{7106EB37-D6F2-407A-8BF7-225A8F944279}" srcOrd="0" destOrd="0" presId="urn:microsoft.com/office/officeart/2008/layout/HexagonCluster"/>
    <dgm:cxn modelId="{67C65952-9C04-4A47-94A6-9BCA38AB587F}" type="presOf" srcId="{4B0D6057-600D-4805-9B29-B14037D15DE6}" destId="{B90E87BE-46BB-45B5-BE68-9A33668D55E7}" srcOrd="0" destOrd="0" presId="urn:microsoft.com/office/officeart/2008/layout/HexagonCluster"/>
    <dgm:cxn modelId="{5B8B008F-0479-E34E-BCB7-82C53982C93D}" type="presOf" srcId="{44408F1D-C9BD-436E-8734-C63A5AAC881E}" destId="{15DE9AD5-FF38-4AF6-B347-A698AD8100A1}" srcOrd="0" destOrd="0" presId="urn:microsoft.com/office/officeart/2008/layout/HexagonCluster"/>
    <dgm:cxn modelId="{AA233181-19E3-FB43-B39A-32C0FDB13BC2}" type="presOf" srcId="{6A88B12C-9B45-4593-A4C1-110C65F00336}" destId="{32B7C9DB-90BD-4605-A034-AC69B3CC30FF}" srcOrd="0" destOrd="0" presId="urn:microsoft.com/office/officeart/2008/layout/HexagonCluster"/>
    <dgm:cxn modelId="{CD9220A9-89CE-154E-804D-ACE9FA90C82B}" type="presOf" srcId="{408777E9-AD29-4502-92E8-EEEBE054D4F4}" destId="{D210F6C1-C7FC-4A77-B3C4-D046B32B3F7E}" srcOrd="0" destOrd="0" presId="urn:microsoft.com/office/officeart/2008/layout/HexagonCluster"/>
    <dgm:cxn modelId="{BB260A17-5669-5C43-BC92-AA1C7BA799BB}" type="presOf" srcId="{BD1E6082-9039-4AFA-8DCF-33BAFEB63AE6}" destId="{9B27FFE7-58B1-4EF5-8EDC-D26E8D07ED5C}" srcOrd="0" destOrd="0" presId="urn:microsoft.com/office/officeart/2008/layout/HexagonCluster"/>
    <dgm:cxn modelId="{ACC9736C-B1E1-7944-AB3D-D4A01CA6B697}" type="presOf" srcId="{45B0F765-EA91-41D0-A78F-9AF2B9580A9E}" destId="{3CDA1717-B8B9-4413-BE9E-92F054460A16}" srcOrd="0" destOrd="0" presId="urn:microsoft.com/office/officeart/2008/layout/HexagonCluster"/>
    <dgm:cxn modelId="{D8E368B4-3BAD-B845-A837-6052FF02EE97}" type="presOf" srcId="{41F04199-1285-43D1-8513-A1ACCBA48237}" destId="{101B3649-3710-4E43-90C1-CB0FC6170E9C}" srcOrd="0" destOrd="0" presId="urn:microsoft.com/office/officeart/2008/layout/HexagonCluster"/>
    <dgm:cxn modelId="{6276A65D-5CE3-0F46-BB87-0D34A3C4E471}" type="presOf" srcId="{20BFCA33-203E-4743-AF8B-23B90461162A}" destId="{9FC4F40C-F448-46BD-AA77-438A68D77A30}" srcOrd="0" destOrd="0" presId="urn:microsoft.com/office/officeart/2008/layout/HexagonCluster"/>
    <dgm:cxn modelId="{DB2834BE-47FF-4A02-AAF8-A643FF79BB40}" srcId="{5FFFD0EB-837A-46DE-A3B4-B00A9DDC3DD4}" destId="{45B0F765-EA91-41D0-A78F-9AF2B9580A9E}" srcOrd="2" destOrd="0" parTransId="{686FB31F-3CFD-4593-B77C-8B00719DF66A}" sibTransId="{5F89FE34-BCEC-4462-81A3-DD313F8ABC20}"/>
    <dgm:cxn modelId="{7C39BADB-EACA-FC45-8DBF-732E7A3923D8}" type="presOf" srcId="{7572B4EA-4905-4397-8A00-6D513FFD342E}" destId="{C0EA0FD9-492A-4473-BB94-7F615E02554F}" srcOrd="0" destOrd="0" presId="urn:microsoft.com/office/officeart/2008/layout/HexagonCluster"/>
    <dgm:cxn modelId="{C791213C-BBF9-4E5B-9D41-9BF60D6BA4C5}" srcId="{5FFFD0EB-837A-46DE-A3B4-B00A9DDC3DD4}" destId="{353FED8F-2C81-4454-8F18-20A93766E507}" srcOrd="0" destOrd="0" parTransId="{F132D99B-8BEB-438E-94BB-AE44DB79F490}" sibTransId="{6A88B12C-9B45-4593-A4C1-110C65F00336}"/>
    <dgm:cxn modelId="{E2DD390C-8B20-45CD-94CE-BB22B3DE65D5}" srcId="{5FFFD0EB-837A-46DE-A3B4-B00A9DDC3DD4}" destId="{41F04199-1285-43D1-8513-A1ACCBA48237}" srcOrd="5" destOrd="0" parTransId="{960FAE37-9A28-488F-A72A-0167E852539B}" sibTransId="{676C7AA5-C57C-4296-AF81-8B364C68CC35}"/>
    <dgm:cxn modelId="{14202CBF-EE09-5943-9DAB-561CA20EE776}" type="presOf" srcId="{BB08CA6D-0BFC-4C8A-BA19-2F9EF9D4AE26}" destId="{6788BFCD-5958-48DC-9BCC-499C4A278A48}" srcOrd="0" destOrd="0" presId="urn:microsoft.com/office/officeart/2008/layout/HexagonCluster"/>
    <dgm:cxn modelId="{BA61856C-A813-42DD-8D12-CCAC77F4B0E5}" srcId="{5FFFD0EB-837A-46DE-A3B4-B00A9DDC3DD4}" destId="{7572B4EA-4905-4397-8A00-6D513FFD342E}" srcOrd="1" destOrd="0" parTransId="{09CEE7A6-152A-40B3-A814-36D52769D304}" sibTransId="{4B0D6057-600D-4805-9B29-B14037D15DE6}"/>
    <dgm:cxn modelId="{A1A29CB6-1C00-9548-A303-EE3FABEC05DC}" type="presOf" srcId="{840474F4-0F5D-4A78-A5C9-FEF483B990B7}" destId="{4CE0B599-5108-4519-BD45-DD9C9B9C4003}" srcOrd="0" destOrd="0" presId="urn:microsoft.com/office/officeart/2008/layout/HexagonCluster"/>
    <dgm:cxn modelId="{56A2B1F8-D945-4211-BDCA-890E16E32F95}" srcId="{5FFFD0EB-837A-46DE-A3B4-B00A9DDC3DD4}" destId="{840474F4-0F5D-4A78-A5C9-FEF483B990B7}" srcOrd="7" destOrd="0" parTransId="{C2E613D0-BF59-48DD-A749-430090DA604E}" sibTransId="{A436490D-B8BF-4541-8FCE-167C9268E483}"/>
    <dgm:cxn modelId="{70ACFD6E-B8B1-4785-B14D-1BC23AFBA481}" srcId="{5FFFD0EB-837A-46DE-A3B4-B00A9DDC3DD4}" destId="{408777E9-AD29-4502-92E8-EEEBE054D4F4}" srcOrd="6" destOrd="0" parTransId="{43ED6407-3DEF-4AF2-A44E-14D75DF35EEF}" sibTransId="{20BFCA33-203E-4743-AF8B-23B90461162A}"/>
    <dgm:cxn modelId="{7AEC94DA-7AA6-4F2F-BEF1-7A8BEE6D917A}" srcId="{5FFFD0EB-837A-46DE-A3B4-B00A9DDC3DD4}" destId="{BD1E6082-9039-4AFA-8DCF-33BAFEB63AE6}" srcOrd="3" destOrd="0" parTransId="{A37EAC23-9CE7-456A-899C-5078A38B1788}" sibTransId="{44408F1D-C9BD-436E-8734-C63A5AAC881E}"/>
    <dgm:cxn modelId="{2F32DE18-53D3-4E4D-BF3D-14840292461E}" type="presParOf" srcId="{7106EB37-D6F2-407A-8BF7-225A8F944279}" destId="{8432C569-81F2-4F43-9171-5ABB9E3AA192}" srcOrd="0" destOrd="0" presId="urn:microsoft.com/office/officeart/2008/layout/HexagonCluster"/>
    <dgm:cxn modelId="{8E87EED5-7D2A-5241-8860-ECE5A8A19CB9}" type="presParOf" srcId="{8432C569-81F2-4F43-9171-5ABB9E3AA192}" destId="{92D046D4-E8FA-4C10-B36D-28E7567C487D}" srcOrd="0" destOrd="0" presId="urn:microsoft.com/office/officeart/2008/layout/HexagonCluster"/>
    <dgm:cxn modelId="{47EE76D6-B578-514C-A2D4-F9E13EF45F9E}" type="presParOf" srcId="{7106EB37-D6F2-407A-8BF7-225A8F944279}" destId="{2F720318-73E2-409D-A2F3-679AB9DD1A26}" srcOrd="1" destOrd="0" presId="urn:microsoft.com/office/officeart/2008/layout/HexagonCluster"/>
    <dgm:cxn modelId="{186E0398-B184-4D48-9B5F-ABFCDA877367}" type="presParOf" srcId="{2F720318-73E2-409D-A2F3-679AB9DD1A26}" destId="{725F7764-6E3D-4ED5-997F-CDF669C4C27B}" srcOrd="0" destOrd="0" presId="urn:microsoft.com/office/officeart/2008/layout/HexagonCluster"/>
    <dgm:cxn modelId="{B7A2E901-F3D6-6546-928E-C3CDBC0F7639}" type="presParOf" srcId="{7106EB37-D6F2-407A-8BF7-225A8F944279}" destId="{44789104-8DB2-4E1F-8B5C-80E68C1879F9}" srcOrd="2" destOrd="0" presId="urn:microsoft.com/office/officeart/2008/layout/HexagonCluster"/>
    <dgm:cxn modelId="{E9264E7F-3959-9843-BCFF-3FCA75DEBDBA}" type="presParOf" srcId="{44789104-8DB2-4E1F-8B5C-80E68C1879F9}" destId="{32B7C9DB-90BD-4605-A034-AC69B3CC30FF}" srcOrd="0" destOrd="0" presId="urn:microsoft.com/office/officeart/2008/layout/HexagonCluster"/>
    <dgm:cxn modelId="{ED5CC1D5-E1A7-3742-9820-3AB9FD6D4904}" type="presParOf" srcId="{7106EB37-D6F2-407A-8BF7-225A8F944279}" destId="{AC011F53-22E7-40E2-B70E-5E0B4DCCD47F}" srcOrd="3" destOrd="0" presId="urn:microsoft.com/office/officeart/2008/layout/HexagonCluster"/>
    <dgm:cxn modelId="{C6ED8100-EC00-4F44-BAD6-D07C8ED18888}" type="presParOf" srcId="{AC011F53-22E7-40E2-B70E-5E0B4DCCD47F}" destId="{E498488A-4CE3-47F0-B6CB-C4133EBE2435}" srcOrd="0" destOrd="0" presId="urn:microsoft.com/office/officeart/2008/layout/HexagonCluster"/>
    <dgm:cxn modelId="{0CBF7D04-B564-C443-8049-6C86943B20C5}" type="presParOf" srcId="{7106EB37-D6F2-407A-8BF7-225A8F944279}" destId="{4FE22D4B-6BCE-411F-9424-3D6B8B9A3E1E}" srcOrd="4" destOrd="0" presId="urn:microsoft.com/office/officeart/2008/layout/HexagonCluster"/>
    <dgm:cxn modelId="{E08DDCAA-2152-3648-884F-288286857CC0}" type="presParOf" srcId="{4FE22D4B-6BCE-411F-9424-3D6B8B9A3E1E}" destId="{C0EA0FD9-492A-4473-BB94-7F615E02554F}" srcOrd="0" destOrd="0" presId="urn:microsoft.com/office/officeart/2008/layout/HexagonCluster"/>
    <dgm:cxn modelId="{F551E7F5-DE05-9246-90A9-128A1D4A26FF}" type="presParOf" srcId="{7106EB37-D6F2-407A-8BF7-225A8F944279}" destId="{A981E185-CA8C-452A-8B53-A6CB38265A11}" srcOrd="5" destOrd="0" presId="urn:microsoft.com/office/officeart/2008/layout/HexagonCluster"/>
    <dgm:cxn modelId="{02233D46-D922-E14F-A4C2-AE0B733465E5}" type="presParOf" srcId="{A981E185-CA8C-452A-8B53-A6CB38265A11}" destId="{089E6BE6-CB4E-42B8-AB9A-A1A89B5251F2}" srcOrd="0" destOrd="0" presId="urn:microsoft.com/office/officeart/2008/layout/HexagonCluster"/>
    <dgm:cxn modelId="{C6B519AE-4BE4-704C-8BDD-91A2CE69C0B8}" type="presParOf" srcId="{7106EB37-D6F2-407A-8BF7-225A8F944279}" destId="{C80C4184-2842-4190-B1F9-6E0EC2DC27A7}" srcOrd="6" destOrd="0" presId="urn:microsoft.com/office/officeart/2008/layout/HexagonCluster"/>
    <dgm:cxn modelId="{B0CADAFB-E545-B44F-B18C-0A6ED12A33F1}" type="presParOf" srcId="{C80C4184-2842-4190-B1F9-6E0EC2DC27A7}" destId="{B90E87BE-46BB-45B5-BE68-9A33668D55E7}" srcOrd="0" destOrd="0" presId="urn:microsoft.com/office/officeart/2008/layout/HexagonCluster"/>
    <dgm:cxn modelId="{78671D99-053F-0640-8E44-777253F7B71C}" type="presParOf" srcId="{7106EB37-D6F2-407A-8BF7-225A8F944279}" destId="{0493EFBB-F4D4-45CC-9E13-95CC1D0D0ADA}" srcOrd="7" destOrd="0" presId="urn:microsoft.com/office/officeart/2008/layout/HexagonCluster"/>
    <dgm:cxn modelId="{DFDC9042-33C4-534A-A0A4-857A9E2E5688}" type="presParOf" srcId="{0493EFBB-F4D4-45CC-9E13-95CC1D0D0ADA}" destId="{86B5E82C-0CC0-4BA3-A128-B7F9BC0E64D7}" srcOrd="0" destOrd="0" presId="urn:microsoft.com/office/officeart/2008/layout/HexagonCluster"/>
    <dgm:cxn modelId="{1337C4FD-85B8-6049-83D0-391FE0DB86D2}" type="presParOf" srcId="{7106EB37-D6F2-407A-8BF7-225A8F944279}" destId="{DFAC15EE-3676-4923-BB76-EE05FBFC75D5}" srcOrd="8" destOrd="0" presId="urn:microsoft.com/office/officeart/2008/layout/HexagonCluster"/>
    <dgm:cxn modelId="{1D5A77D4-D050-7747-9B8D-4B6476FB766E}" type="presParOf" srcId="{DFAC15EE-3676-4923-BB76-EE05FBFC75D5}" destId="{3CDA1717-B8B9-4413-BE9E-92F054460A16}" srcOrd="0" destOrd="0" presId="urn:microsoft.com/office/officeart/2008/layout/HexagonCluster"/>
    <dgm:cxn modelId="{16846D8D-96C0-F04C-B7A5-FD6DA8635D84}" type="presParOf" srcId="{7106EB37-D6F2-407A-8BF7-225A8F944279}" destId="{D6F908FD-5FA6-47C6-9860-EBB89AB0E66F}" srcOrd="9" destOrd="0" presId="urn:microsoft.com/office/officeart/2008/layout/HexagonCluster"/>
    <dgm:cxn modelId="{0E790E16-E1B3-B34E-B33E-8945B99CE64F}" type="presParOf" srcId="{D6F908FD-5FA6-47C6-9860-EBB89AB0E66F}" destId="{B0D399F9-3922-4534-BA58-AE8F624D0B6E}" srcOrd="0" destOrd="0" presId="urn:microsoft.com/office/officeart/2008/layout/HexagonCluster"/>
    <dgm:cxn modelId="{801624C9-9816-3444-90C0-7DFED2CC1357}" type="presParOf" srcId="{7106EB37-D6F2-407A-8BF7-225A8F944279}" destId="{2CC4C094-6A28-4479-A009-C32692155B5D}" srcOrd="10" destOrd="0" presId="urn:microsoft.com/office/officeart/2008/layout/HexagonCluster"/>
    <dgm:cxn modelId="{1D583D95-C6F2-8743-B9A3-7234DFF16D88}" type="presParOf" srcId="{2CC4C094-6A28-4479-A009-C32692155B5D}" destId="{837403A0-ECEE-48FB-BBE6-D3DC40DB8034}" srcOrd="0" destOrd="0" presId="urn:microsoft.com/office/officeart/2008/layout/HexagonCluster"/>
    <dgm:cxn modelId="{7E96A516-B5B9-A541-87F2-86D36364CA43}" type="presParOf" srcId="{7106EB37-D6F2-407A-8BF7-225A8F944279}" destId="{5A8C7C59-7221-421E-B2B8-304920F6A4A5}" srcOrd="11" destOrd="0" presId="urn:microsoft.com/office/officeart/2008/layout/HexagonCluster"/>
    <dgm:cxn modelId="{6D9BAB27-8B2F-7C40-B8A1-BEA7D84CBAB2}" type="presParOf" srcId="{5A8C7C59-7221-421E-B2B8-304920F6A4A5}" destId="{289F0C2F-5908-49CE-BC03-2433AD438515}" srcOrd="0" destOrd="0" presId="urn:microsoft.com/office/officeart/2008/layout/HexagonCluster"/>
    <dgm:cxn modelId="{26C04252-6405-664A-A688-6E22753056BC}" type="presParOf" srcId="{7106EB37-D6F2-407A-8BF7-225A8F944279}" destId="{D72E4E09-24BD-400C-BFFF-352F1348D887}" srcOrd="12" destOrd="0" presId="urn:microsoft.com/office/officeart/2008/layout/HexagonCluster"/>
    <dgm:cxn modelId="{65BB51DB-9F6D-324E-BF91-BCC49D44A5A2}" type="presParOf" srcId="{D72E4E09-24BD-400C-BFFF-352F1348D887}" destId="{9B27FFE7-58B1-4EF5-8EDC-D26E8D07ED5C}" srcOrd="0" destOrd="0" presId="urn:microsoft.com/office/officeart/2008/layout/HexagonCluster"/>
    <dgm:cxn modelId="{0834BAE2-8ECD-C645-8CDD-4265F652A576}" type="presParOf" srcId="{7106EB37-D6F2-407A-8BF7-225A8F944279}" destId="{43BC79A3-92BF-4613-8AB0-2C06461625B1}" srcOrd="13" destOrd="0" presId="urn:microsoft.com/office/officeart/2008/layout/HexagonCluster"/>
    <dgm:cxn modelId="{139F9F75-9248-F048-9DA3-885860DB2897}" type="presParOf" srcId="{43BC79A3-92BF-4613-8AB0-2C06461625B1}" destId="{DB6EB174-4209-4F66-A3D7-2A1B321A17DA}" srcOrd="0" destOrd="0" presId="urn:microsoft.com/office/officeart/2008/layout/HexagonCluster"/>
    <dgm:cxn modelId="{D39404B3-DA73-374C-BB11-D2E8F9BB54C9}" type="presParOf" srcId="{7106EB37-D6F2-407A-8BF7-225A8F944279}" destId="{4057CA7A-31E1-4B2E-B4FD-78498A90602E}" srcOrd="14" destOrd="0" presId="urn:microsoft.com/office/officeart/2008/layout/HexagonCluster"/>
    <dgm:cxn modelId="{7370BA85-82DB-AB4B-9442-29CEB46512D7}" type="presParOf" srcId="{4057CA7A-31E1-4B2E-B4FD-78498A90602E}" destId="{15DE9AD5-FF38-4AF6-B347-A698AD8100A1}" srcOrd="0" destOrd="0" presId="urn:microsoft.com/office/officeart/2008/layout/HexagonCluster"/>
    <dgm:cxn modelId="{09565CD2-4A30-5943-8E71-CF7E031D55FB}" type="presParOf" srcId="{7106EB37-D6F2-407A-8BF7-225A8F944279}" destId="{346C8478-AB2B-4246-9358-1EFC38C96FFE}" srcOrd="15" destOrd="0" presId="urn:microsoft.com/office/officeart/2008/layout/HexagonCluster"/>
    <dgm:cxn modelId="{7EE00CC3-5E5F-6C4F-849B-B4CE9FE6A940}" type="presParOf" srcId="{346C8478-AB2B-4246-9358-1EFC38C96FFE}" destId="{558CB318-990D-4ED1-9CCF-CE30930FEFDC}" srcOrd="0" destOrd="0" presId="urn:microsoft.com/office/officeart/2008/layout/HexagonCluster"/>
    <dgm:cxn modelId="{EB2325FA-4122-754B-8C4D-F09A9DEE8003}" type="presParOf" srcId="{7106EB37-D6F2-407A-8BF7-225A8F944279}" destId="{4C1162D1-808A-4599-A217-1AB859E23F12}" srcOrd="16" destOrd="0" presId="urn:microsoft.com/office/officeart/2008/layout/HexagonCluster"/>
    <dgm:cxn modelId="{FCF7DCD3-43DE-A749-AB08-A3B3ED37EE4E}" type="presParOf" srcId="{4C1162D1-808A-4599-A217-1AB859E23F12}" destId="{D3D57DF7-4014-424E-B6D7-DFF92A15C73D}" srcOrd="0" destOrd="0" presId="urn:microsoft.com/office/officeart/2008/layout/HexagonCluster"/>
    <dgm:cxn modelId="{568ADFFC-05EC-374B-958B-F37ED47DAE9E}" type="presParOf" srcId="{7106EB37-D6F2-407A-8BF7-225A8F944279}" destId="{9078E461-FDE8-4EFE-A7D2-EF07768FF129}" srcOrd="17" destOrd="0" presId="urn:microsoft.com/office/officeart/2008/layout/HexagonCluster"/>
    <dgm:cxn modelId="{BCB8189F-2667-AE47-B1B7-76C967B0FE9E}" type="presParOf" srcId="{9078E461-FDE8-4EFE-A7D2-EF07768FF129}" destId="{588B1302-0AE6-43A7-BD29-B739FA75166B}" srcOrd="0" destOrd="0" presId="urn:microsoft.com/office/officeart/2008/layout/HexagonCluster"/>
    <dgm:cxn modelId="{51C71B28-97AF-F44D-95F1-17406530C004}" type="presParOf" srcId="{7106EB37-D6F2-407A-8BF7-225A8F944279}" destId="{3A3A25C5-CF7C-4BA0-9AD6-751F3B3FF95C}" srcOrd="18" destOrd="0" presId="urn:microsoft.com/office/officeart/2008/layout/HexagonCluster"/>
    <dgm:cxn modelId="{23BFF37E-0198-C94B-8CDB-A18CBA82F6CD}" type="presParOf" srcId="{3A3A25C5-CF7C-4BA0-9AD6-751F3B3FF95C}" destId="{6788BFCD-5958-48DC-9BCC-499C4A278A48}" srcOrd="0" destOrd="0" presId="urn:microsoft.com/office/officeart/2008/layout/HexagonCluster"/>
    <dgm:cxn modelId="{19AC4629-DAF3-5E47-8CCD-D5FA838B2E3B}" type="presParOf" srcId="{7106EB37-D6F2-407A-8BF7-225A8F944279}" destId="{2D33210C-ED0B-4451-B394-63D49F7C613B}" srcOrd="19" destOrd="0" presId="urn:microsoft.com/office/officeart/2008/layout/HexagonCluster"/>
    <dgm:cxn modelId="{728DE184-8B8F-A540-BBEE-086E38468B70}" type="presParOf" srcId="{2D33210C-ED0B-4451-B394-63D49F7C613B}" destId="{C12F20EF-1CF0-45A2-B6E7-2B4833539C05}" srcOrd="0" destOrd="0" presId="urn:microsoft.com/office/officeart/2008/layout/HexagonCluster"/>
    <dgm:cxn modelId="{CC25B63C-86F7-0044-8AF2-248C65F943F9}" type="presParOf" srcId="{7106EB37-D6F2-407A-8BF7-225A8F944279}" destId="{B6315148-2E7E-4994-9480-960778D7925B}" srcOrd="20" destOrd="0" presId="urn:microsoft.com/office/officeart/2008/layout/HexagonCluster"/>
    <dgm:cxn modelId="{05705322-7CBE-E14A-A170-048608316691}" type="presParOf" srcId="{B6315148-2E7E-4994-9480-960778D7925B}" destId="{101B3649-3710-4E43-90C1-CB0FC6170E9C}" srcOrd="0" destOrd="0" presId="urn:microsoft.com/office/officeart/2008/layout/HexagonCluster"/>
    <dgm:cxn modelId="{A368D2D5-6ABB-1740-BE2A-B146859CB744}" type="presParOf" srcId="{7106EB37-D6F2-407A-8BF7-225A8F944279}" destId="{8DF27F76-4BB4-40E6-BB58-EF896DC62CB8}" srcOrd="21" destOrd="0" presId="urn:microsoft.com/office/officeart/2008/layout/HexagonCluster"/>
    <dgm:cxn modelId="{8A1E6195-C810-FE4E-B915-A29BFBA7F41B}" type="presParOf" srcId="{8DF27F76-4BB4-40E6-BB58-EF896DC62CB8}" destId="{B3962621-44BD-42E9-89A2-81E1F3C41C2D}" srcOrd="0" destOrd="0" presId="urn:microsoft.com/office/officeart/2008/layout/HexagonCluster"/>
    <dgm:cxn modelId="{45E6E740-2B02-A647-9B2E-CBE919596197}" type="presParOf" srcId="{7106EB37-D6F2-407A-8BF7-225A8F944279}" destId="{1DB71E30-3652-4C26-8C91-FE2DA1DD021F}" srcOrd="22" destOrd="0" presId="urn:microsoft.com/office/officeart/2008/layout/HexagonCluster"/>
    <dgm:cxn modelId="{CC96FC4E-14C5-E948-8F9D-85EE4F89ABED}" type="presParOf" srcId="{1DB71E30-3652-4C26-8C91-FE2DA1DD021F}" destId="{05ED0295-972D-483B-BCFC-89CC15327D54}" srcOrd="0" destOrd="0" presId="urn:microsoft.com/office/officeart/2008/layout/HexagonCluster"/>
    <dgm:cxn modelId="{9C7BDE79-952A-2D4A-A938-9EC2B015814A}" type="presParOf" srcId="{7106EB37-D6F2-407A-8BF7-225A8F944279}" destId="{849B0872-3016-4442-8C7E-5694862F2ED0}" srcOrd="23" destOrd="0" presId="urn:microsoft.com/office/officeart/2008/layout/HexagonCluster"/>
    <dgm:cxn modelId="{DAB2D8D1-6408-3F42-A20F-F6CFD788D203}" type="presParOf" srcId="{849B0872-3016-4442-8C7E-5694862F2ED0}" destId="{C8F8C695-857F-4214-98EE-222F02106819}" srcOrd="0" destOrd="0" presId="urn:microsoft.com/office/officeart/2008/layout/HexagonCluster"/>
    <dgm:cxn modelId="{FD7F180F-28E0-5447-8900-FB56287BCD8A}" type="presParOf" srcId="{7106EB37-D6F2-407A-8BF7-225A8F944279}" destId="{0E79676E-0F18-43F9-A703-F6124616E889}" srcOrd="24" destOrd="0" presId="urn:microsoft.com/office/officeart/2008/layout/HexagonCluster"/>
    <dgm:cxn modelId="{0FCE8A36-9F36-5341-BC30-03F01120218E}" type="presParOf" srcId="{0E79676E-0F18-43F9-A703-F6124616E889}" destId="{D210F6C1-C7FC-4A77-B3C4-D046B32B3F7E}" srcOrd="0" destOrd="0" presId="urn:microsoft.com/office/officeart/2008/layout/HexagonCluster"/>
    <dgm:cxn modelId="{51CA6D2E-A149-3147-8F30-B240EA4A9ADC}" type="presParOf" srcId="{7106EB37-D6F2-407A-8BF7-225A8F944279}" destId="{7D3ECF4C-6A10-412E-B780-2604ECBAD4D4}" srcOrd="25" destOrd="0" presId="urn:microsoft.com/office/officeart/2008/layout/HexagonCluster"/>
    <dgm:cxn modelId="{81DCA91E-26D2-B646-BE52-B92142DA6645}" type="presParOf" srcId="{7D3ECF4C-6A10-412E-B780-2604ECBAD4D4}" destId="{A0AF508E-21EC-44B2-AE58-C742496FC0F0}" srcOrd="0" destOrd="0" presId="urn:microsoft.com/office/officeart/2008/layout/HexagonCluster"/>
    <dgm:cxn modelId="{904C7CE0-D713-C848-8805-BC280CDFF339}" type="presParOf" srcId="{7106EB37-D6F2-407A-8BF7-225A8F944279}" destId="{C0C9090D-ECE2-4140-A6AE-89BC34BAF21D}" srcOrd="26" destOrd="0" presId="urn:microsoft.com/office/officeart/2008/layout/HexagonCluster"/>
    <dgm:cxn modelId="{0B101253-213D-EF4E-987E-FCF08EF0C933}" type="presParOf" srcId="{C0C9090D-ECE2-4140-A6AE-89BC34BAF21D}" destId="{9FC4F40C-F448-46BD-AA77-438A68D77A30}" srcOrd="0" destOrd="0" presId="urn:microsoft.com/office/officeart/2008/layout/HexagonCluster"/>
    <dgm:cxn modelId="{073AF8DB-D8EE-7F43-A582-51C59740618E}" type="presParOf" srcId="{7106EB37-D6F2-407A-8BF7-225A8F944279}" destId="{58D1CE82-ECF5-4098-BE81-00CC0CF5BC65}" srcOrd="27" destOrd="0" presId="urn:microsoft.com/office/officeart/2008/layout/HexagonCluster"/>
    <dgm:cxn modelId="{5222BCCC-C012-8B44-99D7-53224A4A89AC}" type="presParOf" srcId="{58D1CE82-ECF5-4098-BE81-00CC0CF5BC65}" destId="{06446314-A9F8-4BF7-9E07-454E5C3A85C7}" srcOrd="0" destOrd="0" presId="urn:microsoft.com/office/officeart/2008/layout/HexagonCluster"/>
    <dgm:cxn modelId="{681D9FE1-9AFA-A941-8E4D-D3022C790699}" type="presParOf" srcId="{7106EB37-D6F2-407A-8BF7-225A8F944279}" destId="{E9584DBF-2293-4415-A185-4F674587134A}" srcOrd="28" destOrd="0" presId="urn:microsoft.com/office/officeart/2008/layout/HexagonCluster"/>
    <dgm:cxn modelId="{9400C5B9-76E1-6D40-92F6-EA9D0A4BA627}" type="presParOf" srcId="{E9584DBF-2293-4415-A185-4F674587134A}" destId="{4CE0B599-5108-4519-BD45-DD9C9B9C4003}" srcOrd="0" destOrd="0" presId="urn:microsoft.com/office/officeart/2008/layout/HexagonCluster"/>
    <dgm:cxn modelId="{546B6FCD-3629-8E4B-BB8D-0A7EC735EA54}" type="presParOf" srcId="{7106EB37-D6F2-407A-8BF7-225A8F944279}" destId="{7BBAE199-CBE7-4B26-B992-28A78A4E9FFF}" srcOrd="29" destOrd="0" presId="urn:microsoft.com/office/officeart/2008/layout/HexagonCluster"/>
    <dgm:cxn modelId="{C34B158A-1B27-8D4F-B6E5-44548B7F17E5}" type="presParOf" srcId="{7BBAE199-CBE7-4B26-B992-28A78A4E9FFF}" destId="{65EDC5FE-4FEA-4259-BA61-7333C636B510}" srcOrd="0" destOrd="0" presId="urn:microsoft.com/office/officeart/2008/layout/HexagonCluster"/>
    <dgm:cxn modelId="{3BA7C0E7-0819-5640-9091-FBE822396362}" type="presParOf" srcId="{7106EB37-D6F2-407A-8BF7-225A8F944279}" destId="{F5681D04-79EC-491B-95D7-A3F18B783A24}" srcOrd="30" destOrd="0" presId="urn:microsoft.com/office/officeart/2008/layout/HexagonCluster"/>
    <dgm:cxn modelId="{42CAB5D6-6FC2-E84B-9823-EA8D9688A965}" type="presParOf" srcId="{F5681D04-79EC-491B-95D7-A3F18B783A24}" destId="{E0816C48-3B3D-471E-B0F4-A8E645A939E1}" srcOrd="0" destOrd="0" presId="urn:microsoft.com/office/officeart/2008/layout/HexagonCluster"/>
    <dgm:cxn modelId="{320201A1-BC1F-D446-A541-C6DA398ADB67}" type="presParOf" srcId="{7106EB37-D6F2-407A-8BF7-225A8F944279}" destId="{5B655A62-D671-4E67-B195-AAD4A4EB751D}" srcOrd="31" destOrd="0" presId="urn:microsoft.com/office/officeart/2008/layout/HexagonCluster"/>
    <dgm:cxn modelId="{931B6796-0FA3-6E47-848D-CAB88E681EC5}" type="presParOf" srcId="{5B655A62-D671-4E67-B195-AAD4A4EB751D}" destId="{63292BD9-11C4-45AF-9A3D-51F997870FC7}"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EEC8B5-C6D2-436C-A536-BE832CC7AD24}"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pt-BR"/>
        </a:p>
      </dgm:t>
    </dgm:pt>
    <dgm:pt modelId="{5AB979C6-32E9-4079-AD32-38C924D09B45}">
      <dgm:prSet phldrT="[Texto]" custT="1"/>
      <dgm:spPr/>
      <dgm:t>
        <a:bodyPr/>
        <a:lstStyle/>
        <a:p>
          <a:r>
            <a:rPr lang="en-US" sz="1600" dirty="0" smtClean="0"/>
            <a:t>Eliminate environmental barriers that constrain the participation of persons with disabilities, including attitudinal barriers</a:t>
          </a:r>
          <a:endParaRPr lang="pt-BR" sz="1600" dirty="0"/>
        </a:p>
      </dgm:t>
    </dgm:pt>
    <dgm:pt modelId="{92DB291E-6C59-40B7-BF9F-E85277D0CF61}" type="parTrans" cxnId="{00E22F60-4399-4E3E-8623-F59194F204E9}">
      <dgm:prSet/>
      <dgm:spPr/>
      <dgm:t>
        <a:bodyPr/>
        <a:lstStyle/>
        <a:p>
          <a:endParaRPr lang="pt-BR"/>
        </a:p>
      </dgm:t>
    </dgm:pt>
    <dgm:pt modelId="{5260FAF0-8647-4D5D-81E7-2000AE96D956}" type="sibTrans" cxnId="{00E22F60-4399-4E3E-8623-F59194F204E9}">
      <dgm:prSet/>
      <dgm:spPr/>
      <dgm:t>
        <a:bodyPr/>
        <a:lstStyle/>
        <a:p>
          <a:endParaRPr lang="pt-BR"/>
        </a:p>
      </dgm:t>
    </dgm:pt>
    <dgm:pt modelId="{B356983C-F858-4F09-BE80-64EB0176A9D3}">
      <dgm:prSet phldrT="[Texto]" custT="1"/>
      <dgm:spPr/>
      <dgm:t>
        <a:bodyPr/>
        <a:lstStyle/>
        <a:p>
          <a:r>
            <a:rPr lang="en-US" sz="2000" dirty="0" smtClean="0"/>
            <a:t>Who is the duty bearer on disability issues:</a:t>
          </a:r>
          <a:endParaRPr lang="pt-BR" sz="2000" dirty="0"/>
        </a:p>
      </dgm:t>
    </dgm:pt>
    <dgm:pt modelId="{89746018-77E8-47BE-892A-9511695F4355}" type="parTrans" cxnId="{311B4F77-0A19-4A66-A5B5-C8EEE7218830}">
      <dgm:prSet/>
      <dgm:spPr/>
      <dgm:t>
        <a:bodyPr/>
        <a:lstStyle/>
        <a:p>
          <a:endParaRPr lang="pt-BR"/>
        </a:p>
      </dgm:t>
    </dgm:pt>
    <dgm:pt modelId="{563F1A69-DB2B-41F7-A2A8-F3521CFA26A9}" type="sibTrans" cxnId="{311B4F77-0A19-4A66-A5B5-C8EEE7218830}">
      <dgm:prSet/>
      <dgm:spPr/>
      <dgm:t>
        <a:bodyPr/>
        <a:lstStyle/>
        <a:p>
          <a:endParaRPr lang="pt-BR"/>
        </a:p>
      </dgm:t>
    </dgm:pt>
    <dgm:pt modelId="{8B4B3DD0-4848-417D-B43E-E3A1628EB8D9}">
      <dgm:prSet phldrT="[Texto]" custT="1"/>
      <dgm:spPr/>
      <dgm:t>
        <a:bodyPr/>
        <a:lstStyle/>
        <a:p>
          <a:r>
            <a:rPr lang="en-US" sz="1600" dirty="0" smtClean="0"/>
            <a:t>State, all ministries, society</a:t>
          </a:r>
          <a:endParaRPr lang="pt-BR" sz="1600" dirty="0"/>
        </a:p>
      </dgm:t>
    </dgm:pt>
    <dgm:pt modelId="{6672B010-CB70-4421-ABB3-5074073838D1}" type="parTrans" cxnId="{31FE4AFE-BBF3-4BC1-B008-3923ECC0A534}">
      <dgm:prSet/>
      <dgm:spPr/>
      <dgm:t>
        <a:bodyPr/>
        <a:lstStyle/>
        <a:p>
          <a:endParaRPr lang="pt-BR"/>
        </a:p>
      </dgm:t>
    </dgm:pt>
    <dgm:pt modelId="{D7AC8FB2-A18D-4842-B95F-DD95E0E3F993}" type="sibTrans" cxnId="{31FE4AFE-BBF3-4BC1-B008-3923ECC0A534}">
      <dgm:prSet/>
      <dgm:spPr/>
      <dgm:t>
        <a:bodyPr/>
        <a:lstStyle/>
        <a:p>
          <a:endParaRPr lang="pt-BR"/>
        </a:p>
      </dgm:t>
    </dgm:pt>
    <dgm:pt modelId="{78411D80-8B07-4A3B-BCEA-3EDCCE5F8D4C}">
      <dgm:prSet phldrT="[Texto]" custT="1"/>
      <dgm:spPr/>
      <dgm:t>
        <a:bodyPr/>
        <a:lstStyle/>
        <a:p>
          <a:r>
            <a:rPr lang="en-US" sz="2000" dirty="0" smtClean="0"/>
            <a:t>How this approach proposes to treat disability:</a:t>
          </a:r>
          <a:endParaRPr lang="pt-BR" sz="2000" dirty="0"/>
        </a:p>
      </dgm:t>
    </dgm:pt>
    <dgm:pt modelId="{F3AEC180-A539-4FE4-9255-451D16131FA8}" type="parTrans" cxnId="{BDFD6118-F297-4B85-B41C-9D1FCA2C7BEA}">
      <dgm:prSet/>
      <dgm:spPr/>
      <dgm:t>
        <a:bodyPr/>
        <a:lstStyle/>
        <a:p>
          <a:endParaRPr lang="pt-BR"/>
        </a:p>
      </dgm:t>
    </dgm:pt>
    <dgm:pt modelId="{76E53A08-FB81-497A-8C1D-D6061A3034F2}" type="sibTrans" cxnId="{BDFD6118-F297-4B85-B41C-9D1FCA2C7BEA}">
      <dgm:prSet/>
      <dgm:spPr/>
      <dgm:t>
        <a:bodyPr/>
        <a:lstStyle/>
        <a:p>
          <a:endParaRPr lang="pt-BR"/>
        </a:p>
      </dgm:t>
    </dgm:pt>
    <dgm:pt modelId="{B6BC6C5D-6830-4960-B01F-D36AC005E9CB}">
      <dgm:prSet phldrT="[Texto]" custT="1"/>
      <dgm:spPr/>
      <dgm:t>
        <a:bodyPr/>
        <a:lstStyle/>
        <a:p>
          <a:r>
            <a:rPr lang="en-US" sz="1600" b="0" i="0" dirty="0" smtClean="0"/>
            <a:t>Disability is the result of a wrong way of organizing society: thus, persons with disabilities face bias and barriers that prevent their equal participation</a:t>
          </a:r>
          <a:endParaRPr lang="pt-BR" sz="1600" dirty="0"/>
        </a:p>
      </dgm:t>
    </dgm:pt>
    <dgm:pt modelId="{C6FFC39C-0160-4A36-9F36-40063E8D36CA}">
      <dgm:prSet phldrT="[Texto]" custT="1"/>
      <dgm:spPr/>
      <dgm:t>
        <a:bodyPr/>
        <a:lstStyle/>
        <a:p>
          <a:r>
            <a:rPr lang="en-US" sz="2000" dirty="0" smtClean="0"/>
            <a:t>How this approach sees disability:</a:t>
          </a:r>
          <a:endParaRPr lang="pt-BR" sz="2000" dirty="0"/>
        </a:p>
      </dgm:t>
    </dgm:pt>
    <dgm:pt modelId="{CA93158C-126F-42D6-B14D-CC2CDED7B162}" type="sibTrans" cxnId="{8FBEAC9D-5AA8-47D9-8532-7A8A246B605B}">
      <dgm:prSet/>
      <dgm:spPr/>
      <dgm:t>
        <a:bodyPr/>
        <a:lstStyle/>
        <a:p>
          <a:endParaRPr lang="pt-BR"/>
        </a:p>
      </dgm:t>
    </dgm:pt>
    <dgm:pt modelId="{E75B034C-1A22-4D64-884D-B856DF2539E6}" type="parTrans" cxnId="{8FBEAC9D-5AA8-47D9-8532-7A8A246B605B}">
      <dgm:prSet/>
      <dgm:spPr/>
      <dgm:t>
        <a:bodyPr/>
        <a:lstStyle/>
        <a:p>
          <a:endParaRPr lang="pt-BR"/>
        </a:p>
      </dgm:t>
    </dgm:pt>
    <dgm:pt modelId="{6E659FBE-7989-43CB-BC12-E7D5F15402F6}" type="sibTrans" cxnId="{A3772F03-E4C9-4951-9310-FE7C295480AD}">
      <dgm:prSet/>
      <dgm:spPr/>
      <dgm:t>
        <a:bodyPr/>
        <a:lstStyle/>
        <a:p>
          <a:endParaRPr lang="pt-BR"/>
        </a:p>
      </dgm:t>
    </dgm:pt>
    <dgm:pt modelId="{3A50B20D-9E4C-442E-9263-2CB7E704D248}" type="parTrans" cxnId="{A3772F03-E4C9-4951-9310-FE7C295480AD}">
      <dgm:prSet/>
      <dgm:spPr/>
      <dgm:t>
        <a:bodyPr/>
        <a:lstStyle/>
        <a:p>
          <a:endParaRPr lang="pt-BR"/>
        </a:p>
      </dgm:t>
    </dgm:pt>
    <dgm:pt modelId="{8C18F9BE-60FA-4B5E-9B2C-0A731F8924C9}">
      <dgm:prSet phldrT="[Texto]" custT="1"/>
      <dgm:spPr/>
      <dgm:t>
        <a:bodyPr/>
        <a:lstStyle/>
        <a:p>
          <a:r>
            <a:rPr lang="en-US" sz="1600" b="0" i="0" dirty="0" smtClean="0"/>
            <a:t>Disability is not an individual problem and mainly lies in the social environment that can be limiting or empowering depending on many factors</a:t>
          </a:r>
          <a:endParaRPr lang="pt-BR" sz="1600" dirty="0"/>
        </a:p>
      </dgm:t>
    </dgm:pt>
    <dgm:pt modelId="{9CD7BC05-A061-4C0B-BDE4-0F618A9BC46A}" type="parTrans" cxnId="{630E32A0-BD41-47BD-9DB6-F6411A249125}">
      <dgm:prSet/>
      <dgm:spPr/>
      <dgm:t>
        <a:bodyPr/>
        <a:lstStyle/>
        <a:p>
          <a:endParaRPr lang="pt-BR"/>
        </a:p>
      </dgm:t>
    </dgm:pt>
    <dgm:pt modelId="{900A9C0B-A8D6-4FD7-A12D-0754907B1E0D}" type="sibTrans" cxnId="{630E32A0-BD41-47BD-9DB6-F6411A249125}">
      <dgm:prSet/>
      <dgm:spPr/>
      <dgm:t>
        <a:bodyPr/>
        <a:lstStyle/>
        <a:p>
          <a:endParaRPr lang="pt-BR"/>
        </a:p>
      </dgm:t>
    </dgm:pt>
    <dgm:pt modelId="{07516E1C-9E37-4394-9EC2-F477DA1C6BFD}">
      <dgm:prSet custT="1"/>
      <dgm:spPr/>
      <dgm:t>
        <a:bodyPr/>
        <a:lstStyle/>
        <a:p>
          <a:r>
            <a:rPr lang="en-US" sz="1600" dirty="0" smtClean="0"/>
            <a:t>Enable the participation of persons with disabilities in public policymaking</a:t>
          </a:r>
          <a:endParaRPr lang="pt-BR" sz="1600" dirty="0" err="1" smtClean="0"/>
        </a:p>
      </dgm:t>
    </dgm:pt>
    <dgm:pt modelId="{59886942-2F0C-4980-B294-811F54458449}" type="parTrans" cxnId="{3C7D7AF3-D485-430B-A189-F3201EEEE793}">
      <dgm:prSet/>
      <dgm:spPr/>
      <dgm:t>
        <a:bodyPr/>
        <a:lstStyle/>
        <a:p>
          <a:endParaRPr lang="pt-BR"/>
        </a:p>
      </dgm:t>
    </dgm:pt>
    <dgm:pt modelId="{5F04C50A-9EF0-4FD7-8CEA-E09BE62BB818}" type="sibTrans" cxnId="{3C7D7AF3-D485-430B-A189-F3201EEEE793}">
      <dgm:prSet/>
      <dgm:spPr/>
      <dgm:t>
        <a:bodyPr/>
        <a:lstStyle/>
        <a:p>
          <a:endParaRPr lang="pt-BR"/>
        </a:p>
      </dgm:t>
    </dgm:pt>
    <dgm:pt modelId="{C3370A9F-C8D7-49C7-893F-FEEB8BA50764}">
      <dgm:prSet custT="1"/>
      <dgm:spPr/>
      <dgm:t>
        <a:bodyPr/>
        <a:lstStyle/>
        <a:p>
          <a:r>
            <a:rPr lang="en-US" sz="1600" dirty="0" smtClean="0"/>
            <a:t>Make all public services and polices accessible and inclusive </a:t>
          </a:r>
          <a:endParaRPr lang="pt-BR" sz="1600" dirty="0" err="1" smtClean="0"/>
        </a:p>
      </dgm:t>
    </dgm:pt>
    <dgm:pt modelId="{00A70294-7AE5-4A16-9570-B178312F4191}" type="parTrans" cxnId="{B843ECAC-0328-4ED8-B4C1-562D33B22C20}">
      <dgm:prSet/>
      <dgm:spPr/>
      <dgm:t>
        <a:bodyPr/>
        <a:lstStyle/>
        <a:p>
          <a:endParaRPr lang="pt-BR"/>
        </a:p>
      </dgm:t>
    </dgm:pt>
    <dgm:pt modelId="{FF77EC31-4DDB-4E6A-86E1-A1E1AD7F578A}" type="sibTrans" cxnId="{B843ECAC-0328-4ED8-B4C1-562D33B22C20}">
      <dgm:prSet/>
      <dgm:spPr/>
      <dgm:t>
        <a:bodyPr/>
        <a:lstStyle/>
        <a:p>
          <a:endParaRPr lang="pt-BR"/>
        </a:p>
      </dgm:t>
    </dgm:pt>
    <dgm:pt modelId="{B263CC34-4A52-4C12-A875-F05C535A67C1}">
      <dgm:prSet phldrT="[Texto]" custT="1"/>
      <dgm:spPr/>
      <dgm:t>
        <a:bodyPr/>
        <a:lstStyle/>
        <a:p>
          <a:endParaRPr lang="pt-BR" sz="2400" dirty="0"/>
        </a:p>
      </dgm:t>
    </dgm:pt>
    <dgm:pt modelId="{27E448B2-2389-4E4D-AC88-D39C30F2ECEF}" type="parTrans" cxnId="{F81B50D6-F51D-487B-BD66-72709CF65A1D}">
      <dgm:prSet/>
      <dgm:spPr/>
      <dgm:t>
        <a:bodyPr/>
        <a:lstStyle/>
        <a:p>
          <a:endParaRPr lang="pt-BR"/>
        </a:p>
      </dgm:t>
    </dgm:pt>
    <dgm:pt modelId="{B1F47D8A-056A-4FE9-8BEB-4B9C73AB3384}" type="sibTrans" cxnId="{F81B50D6-F51D-487B-BD66-72709CF65A1D}">
      <dgm:prSet/>
      <dgm:spPr/>
      <dgm:t>
        <a:bodyPr/>
        <a:lstStyle/>
        <a:p>
          <a:endParaRPr lang="pt-BR"/>
        </a:p>
      </dgm:t>
    </dgm:pt>
    <dgm:pt modelId="{6C027C58-047D-4308-B29E-F43B7436E02C}">
      <dgm:prSet phldrT="[Texto]" custT="1"/>
      <dgm:spPr/>
      <dgm:t>
        <a:bodyPr/>
        <a:lstStyle/>
        <a:p>
          <a:r>
            <a:rPr lang="en-US" sz="1600" b="0" i="0" dirty="0" smtClean="0"/>
            <a:t>Persons with disabilities can and should participate in society</a:t>
          </a:r>
          <a:endParaRPr lang="pt-BR" sz="1600" dirty="0"/>
        </a:p>
      </dgm:t>
    </dgm:pt>
    <dgm:pt modelId="{F7D2E398-3320-4442-8A9A-0182B104CAC0}" type="parTrans" cxnId="{0AE5AA62-1A7D-4FCF-A7FF-0CC79551E93D}">
      <dgm:prSet/>
      <dgm:spPr/>
      <dgm:t>
        <a:bodyPr/>
        <a:lstStyle/>
        <a:p>
          <a:endParaRPr lang="pt-BR"/>
        </a:p>
      </dgm:t>
    </dgm:pt>
    <dgm:pt modelId="{2E0A9731-91C8-4970-92B8-5375510965A7}" type="sibTrans" cxnId="{0AE5AA62-1A7D-4FCF-A7FF-0CC79551E93D}">
      <dgm:prSet/>
      <dgm:spPr/>
      <dgm:t>
        <a:bodyPr/>
        <a:lstStyle/>
        <a:p>
          <a:endParaRPr lang="pt-BR"/>
        </a:p>
      </dgm:t>
    </dgm:pt>
    <dgm:pt modelId="{8684DA95-5291-4E98-A59F-B6D8B9C641F8}">
      <dgm:prSet custT="1"/>
      <dgm:spPr/>
      <dgm:t>
        <a:bodyPr/>
        <a:lstStyle/>
        <a:p>
          <a:r>
            <a:rPr lang="en-US" sz="1600" dirty="0" smtClean="0"/>
            <a:t>Ensure accessibility</a:t>
          </a:r>
          <a:endParaRPr lang="pt-BR" sz="1600" dirty="0" err="1" smtClean="0"/>
        </a:p>
      </dgm:t>
    </dgm:pt>
    <dgm:pt modelId="{FAD642AA-C8F8-4410-9250-D9E12E3EB142}" type="parTrans" cxnId="{1B80C89A-D9E1-45C0-B673-055FC0056492}">
      <dgm:prSet/>
      <dgm:spPr/>
      <dgm:t>
        <a:bodyPr/>
        <a:lstStyle/>
        <a:p>
          <a:endParaRPr lang="pt-BR"/>
        </a:p>
      </dgm:t>
    </dgm:pt>
    <dgm:pt modelId="{4B296CC4-DD64-4BDB-9220-3B96D1C480DE}" type="sibTrans" cxnId="{1B80C89A-D9E1-45C0-B673-055FC0056492}">
      <dgm:prSet/>
      <dgm:spPr/>
      <dgm:t>
        <a:bodyPr/>
        <a:lstStyle/>
        <a:p>
          <a:endParaRPr lang="pt-BR"/>
        </a:p>
      </dgm:t>
    </dgm:pt>
    <dgm:pt modelId="{CD260ED7-41C7-4AD0-BAFD-2C46A1B842A8}" type="pres">
      <dgm:prSet presAssocID="{EBEEC8B5-C6D2-436C-A536-BE832CC7AD24}" presName="vert0" presStyleCnt="0">
        <dgm:presLayoutVars>
          <dgm:dir/>
          <dgm:animOne val="branch"/>
          <dgm:animLvl val="lvl"/>
        </dgm:presLayoutVars>
      </dgm:prSet>
      <dgm:spPr/>
      <dgm:t>
        <a:bodyPr/>
        <a:lstStyle/>
        <a:p>
          <a:endParaRPr lang="pt-BR"/>
        </a:p>
      </dgm:t>
    </dgm:pt>
    <dgm:pt modelId="{27D042D9-1C2C-4F33-845C-FD78297C6521}" type="pres">
      <dgm:prSet presAssocID="{C6FFC39C-0160-4A36-9F36-40063E8D36CA}" presName="thickLine" presStyleLbl="alignNode1" presStyleIdx="0" presStyleCnt="3"/>
      <dgm:spPr/>
    </dgm:pt>
    <dgm:pt modelId="{B55181EC-D3B9-482B-9F75-802868D2F27A}" type="pres">
      <dgm:prSet presAssocID="{C6FFC39C-0160-4A36-9F36-40063E8D36CA}" presName="horz1" presStyleCnt="0"/>
      <dgm:spPr/>
    </dgm:pt>
    <dgm:pt modelId="{6E937A88-51C4-4DFC-991C-007A01D6251C}" type="pres">
      <dgm:prSet presAssocID="{C6FFC39C-0160-4A36-9F36-40063E8D36CA}" presName="tx1" presStyleLbl="revTx" presStyleIdx="0" presStyleCnt="12"/>
      <dgm:spPr/>
      <dgm:t>
        <a:bodyPr/>
        <a:lstStyle/>
        <a:p>
          <a:endParaRPr lang="pt-BR"/>
        </a:p>
      </dgm:t>
    </dgm:pt>
    <dgm:pt modelId="{F7CFF347-A2AD-4648-98A4-9749C7E716AB}" type="pres">
      <dgm:prSet presAssocID="{C6FFC39C-0160-4A36-9F36-40063E8D36CA}" presName="vert1" presStyleCnt="0"/>
      <dgm:spPr/>
    </dgm:pt>
    <dgm:pt modelId="{02CE1781-2999-4C17-9965-39B6DB4A17D2}" type="pres">
      <dgm:prSet presAssocID="{B6BC6C5D-6830-4960-B01F-D36AC005E9CB}" presName="vertSpace2a" presStyleCnt="0"/>
      <dgm:spPr/>
    </dgm:pt>
    <dgm:pt modelId="{07631840-CFAD-49D3-8C8E-22544D17413E}" type="pres">
      <dgm:prSet presAssocID="{B6BC6C5D-6830-4960-B01F-D36AC005E9CB}" presName="horz2" presStyleCnt="0"/>
      <dgm:spPr/>
    </dgm:pt>
    <dgm:pt modelId="{AD049C7F-A3C3-4EED-88C9-84FE636363A8}" type="pres">
      <dgm:prSet presAssocID="{B6BC6C5D-6830-4960-B01F-D36AC005E9CB}" presName="horzSpace2" presStyleCnt="0"/>
      <dgm:spPr/>
    </dgm:pt>
    <dgm:pt modelId="{B0F8A3C8-20EA-4FC3-90AE-CE0B8F62BE08}" type="pres">
      <dgm:prSet presAssocID="{B6BC6C5D-6830-4960-B01F-D36AC005E9CB}" presName="tx2" presStyleLbl="revTx" presStyleIdx="1" presStyleCnt="12"/>
      <dgm:spPr/>
      <dgm:t>
        <a:bodyPr/>
        <a:lstStyle/>
        <a:p>
          <a:endParaRPr lang="pt-BR"/>
        </a:p>
      </dgm:t>
    </dgm:pt>
    <dgm:pt modelId="{4EC131E8-E6F0-4F7A-93FC-A48A231AC251}" type="pres">
      <dgm:prSet presAssocID="{B6BC6C5D-6830-4960-B01F-D36AC005E9CB}" presName="vert2" presStyleCnt="0"/>
      <dgm:spPr/>
    </dgm:pt>
    <dgm:pt modelId="{91B6CA10-F74F-478B-854A-BD225BEF2034}" type="pres">
      <dgm:prSet presAssocID="{B6BC6C5D-6830-4960-B01F-D36AC005E9CB}" presName="thinLine2b" presStyleLbl="callout" presStyleIdx="0" presStyleCnt="9"/>
      <dgm:spPr/>
    </dgm:pt>
    <dgm:pt modelId="{22CB3184-0A21-4463-89E3-E58235109A83}" type="pres">
      <dgm:prSet presAssocID="{B6BC6C5D-6830-4960-B01F-D36AC005E9CB}" presName="vertSpace2b" presStyleCnt="0"/>
      <dgm:spPr/>
    </dgm:pt>
    <dgm:pt modelId="{6BB62AE9-6D04-4FFE-8C21-31574679663C}" type="pres">
      <dgm:prSet presAssocID="{8C18F9BE-60FA-4B5E-9B2C-0A731F8924C9}" presName="horz2" presStyleCnt="0"/>
      <dgm:spPr/>
    </dgm:pt>
    <dgm:pt modelId="{160C6100-01B3-4039-BB9E-A50301BFCFB7}" type="pres">
      <dgm:prSet presAssocID="{8C18F9BE-60FA-4B5E-9B2C-0A731F8924C9}" presName="horzSpace2" presStyleCnt="0"/>
      <dgm:spPr/>
    </dgm:pt>
    <dgm:pt modelId="{50C616BB-2171-426D-B3EF-6B8A1B1B7067}" type="pres">
      <dgm:prSet presAssocID="{8C18F9BE-60FA-4B5E-9B2C-0A731F8924C9}" presName="tx2" presStyleLbl="revTx" presStyleIdx="2" presStyleCnt="12"/>
      <dgm:spPr/>
      <dgm:t>
        <a:bodyPr/>
        <a:lstStyle/>
        <a:p>
          <a:endParaRPr lang="pt-BR"/>
        </a:p>
      </dgm:t>
    </dgm:pt>
    <dgm:pt modelId="{AA7D5037-2CC3-4A1A-BC2B-B460CBBA93A2}" type="pres">
      <dgm:prSet presAssocID="{8C18F9BE-60FA-4B5E-9B2C-0A731F8924C9}" presName="vert2" presStyleCnt="0"/>
      <dgm:spPr/>
    </dgm:pt>
    <dgm:pt modelId="{DF0FDA74-B61F-4356-A9FE-B12DB5083EBF}" type="pres">
      <dgm:prSet presAssocID="{8C18F9BE-60FA-4B5E-9B2C-0A731F8924C9}" presName="thinLine2b" presStyleLbl="callout" presStyleIdx="1" presStyleCnt="9"/>
      <dgm:spPr/>
    </dgm:pt>
    <dgm:pt modelId="{9E846603-F9CF-4A69-A366-75F8DD03147E}" type="pres">
      <dgm:prSet presAssocID="{8C18F9BE-60FA-4B5E-9B2C-0A731F8924C9}" presName="vertSpace2b" presStyleCnt="0"/>
      <dgm:spPr/>
    </dgm:pt>
    <dgm:pt modelId="{BD481297-FB63-4E90-BFE1-52C597B04A5F}" type="pres">
      <dgm:prSet presAssocID="{6C027C58-047D-4308-B29E-F43B7436E02C}" presName="horz2" presStyleCnt="0"/>
      <dgm:spPr/>
    </dgm:pt>
    <dgm:pt modelId="{DB575357-94D2-44ED-85A6-03D3D7299E78}" type="pres">
      <dgm:prSet presAssocID="{6C027C58-047D-4308-B29E-F43B7436E02C}" presName="horzSpace2" presStyleCnt="0"/>
      <dgm:spPr/>
    </dgm:pt>
    <dgm:pt modelId="{A0A50B73-FDA8-4076-AF82-3E8F8C19D946}" type="pres">
      <dgm:prSet presAssocID="{6C027C58-047D-4308-B29E-F43B7436E02C}" presName="tx2" presStyleLbl="revTx" presStyleIdx="3" presStyleCnt="12"/>
      <dgm:spPr/>
      <dgm:t>
        <a:bodyPr/>
        <a:lstStyle/>
        <a:p>
          <a:endParaRPr lang="pt-BR"/>
        </a:p>
      </dgm:t>
    </dgm:pt>
    <dgm:pt modelId="{8A7699B3-AE80-444E-BBE5-24C7135172FC}" type="pres">
      <dgm:prSet presAssocID="{6C027C58-047D-4308-B29E-F43B7436E02C}" presName="vert2" presStyleCnt="0"/>
      <dgm:spPr/>
    </dgm:pt>
    <dgm:pt modelId="{B569FEBC-51D8-4391-AF2C-7F562BA38CB8}" type="pres">
      <dgm:prSet presAssocID="{6C027C58-047D-4308-B29E-F43B7436E02C}" presName="thinLine2b" presStyleLbl="callout" presStyleIdx="2" presStyleCnt="9"/>
      <dgm:spPr/>
    </dgm:pt>
    <dgm:pt modelId="{857149B3-6B7D-4F58-9501-D55D79058488}" type="pres">
      <dgm:prSet presAssocID="{6C027C58-047D-4308-B29E-F43B7436E02C}" presName="vertSpace2b" presStyleCnt="0"/>
      <dgm:spPr/>
    </dgm:pt>
    <dgm:pt modelId="{D319950A-0E4B-409E-9695-DB3D1F9C1722}" type="pres">
      <dgm:prSet presAssocID="{78411D80-8B07-4A3B-BCEA-3EDCCE5F8D4C}" presName="thickLine" presStyleLbl="alignNode1" presStyleIdx="1" presStyleCnt="3"/>
      <dgm:spPr/>
    </dgm:pt>
    <dgm:pt modelId="{FE1E66B8-14AC-4D14-8D2B-F9FEE965E0CD}" type="pres">
      <dgm:prSet presAssocID="{78411D80-8B07-4A3B-BCEA-3EDCCE5F8D4C}" presName="horz1" presStyleCnt="0"/>
      <dgm:spPr/>
    </dgm:pt>
    <dgm:pt modelId="{B00E1287-3043-4AB1-8B0F-50544FC5CA5D}" type="pres">
      <dgm:prSet presAssocID="{78411D80-8B07-4A3B-BCEA-3EDCCE5F8D4C}" presName="tx1" presStyleLbl="revTx" presStyleIdx="4" presStyleCnt="12"/>
      <dgm:spPr/>
      <dgm:t>
        <a:bodyPr/>
        <a:lstStyle/>
        <a:p>
          <a:endParaRPr lang="pt-BR"/>
        </a:p>
      </dgm:t>
    </dgm:pt>
    <dgm:pt modelId="{E4B48B60-83A1-4B4D-853A-E890730E7E0E}" type="pres">
      <dgm:prSet presAssocID="{78411D80-8B07-4A3B-BCEA-3EDCCE5F8D4C}" presName="vert1" presStyleCnt="0"/>
      <dgm:spPr/>
    </dgm:pt>
    <dgm:pt modelId="{4A69960D-6933-4645-804E-2617AED49AC7}" type="pres">
      <dgm:prSet presAssocID="{5AB979C6-32E9-4079-AD32-38C924D09B45}" presName="vertSpace2a" presStyleCnt="0"/>
      <dgm:spPr/>
    </dgm:pt>
    <dgm:pt modelId="{2C9B325E-74A1-4023-924E-3A1C616051D3}" type="pres">
      <dgm:prSet presAssocID="{5AB979C6-32E9-4079-AD32-38C924D09B45}" presName="horz2" presStyleCnt="0"/>
      <dgm:spPr/>
    </dgm:pt>
    <dgm:pt modelId="{387ED81D-22AA-4203-B7CC-44FB43F63209}" type="pres">
      <dgm:prSet presAssocID="{5AB979C6-32E9-4079-AD32-38C924D09B45}" presName="horzSpace2" presStyleCnt="0"/>
      <dgm:spPr/>
    </dgm:pt>
    <dgm:pt modelId="{A0DB899A-AA28-4F2A-AD4F-3163D853BA18}" type="pres">
      <dgm:prSet presAssocID="{5AB979C6-32E9-4079-AD32-38C924D09B45}" presName="tx2" presStyleLbl="revTx" presStyleIdx="5" presStyleCnt="12"/>
      <dgm:spPr/>
      <dgm:t>
        <a:bodyPr/>
        <a:lstStyle/>
        <a:p>
          <a:endParaRPr lang="pt-BR"/>
        </a:p>
      </dgm:t>
    </dgm:pt>
    <dgm:pt modelId="{6C829ECC-061C-4FBA-8AAD-706F3D9C77C2}" type="pres">
      <dgm:prSet presAssocID="{5AB979C6-32E9-4079-AD32-38C924D09B45}" presName="vert2" presStyleCnt="0"/>
      <dgm:spPr/>
    </dgm:pt>
    <dgm:pt modelId="{1DC9A90F-C64F-4032-ADD7-83BF02C1D771}" type="pres">
      <dgm:prSet presAssocID="{5AB979C6-32E9-4079-AD32-38C924D09B45}" presName="thinLine2b" presStyleLbl="callout" presStyleIdx="3" presStyleCnt="9" custLinFactY="100000" custLinFactNeighborY="167840"/>
      <dgm:spPr/>
    </dgm:pt>
    <dgm:pt modelId="{C3B23620-5916-482B-B884-8CCD6CF98095}" type="pres">
      <dgm:prSet presAssocID="{5AB979C6-32E9-4079-AD32-38C924D09B45}" presName="vertSpace2b" presStyleCnt="0"/>
      <dgm:spPr/>
    </dgm:pt>
    <dgm:pt modelId="{930BF0F0-5B49-4F81-8E08-B1EA61F8FB31}" type="pres">
      <dgm:prSet presAssocID="{07516E1C-9E37-4394-9EC2-F477DA1C6BFD}" presName="horz2" presStyleCnt="0"/>
      <dgm:spPr/>
    </dgm:pt>
    <dgm:pt modelId="{861B835A-C3A6-4867-9099-4DBF535D4507}" type="pres">
      <dgm:prSet presAssocID="{07516E1C-9E37-4394-9EC2-F477DA1C6BFD}" presName="horzSpace2" presStyleCnt="0"/>
      <dgm:spPr/>
    </dgm:pt>
    <dgm:pt modelId="{64DDA908-E48F-494C-9CCE-43D9F42A57A6}" type="pres">
      <dgm:prSet presAssocID="{07516E1C-9E37-4394-9EC2-F477DA1C6BFD}" presName="tx2" presStyleLbl="revTx" presStyleIdx="6" presStyleCnt="12" custScaleY="70228"/>
      <dgm:spPr/>
      <dgm:t>
        <a:bodyPr/>
        <a:lstStyle/>
        <a:p>
          <a:endParaRPr lang="pt-BR"/>
        </a:p>
      </dgm:t>
    </dgm:pt>
    <dgm:pt modelId="{280AFA28-CEAD-48A6-BCAE-BB48957C84B4}" type="pres">
      <dgm:prSet presAssocID="{07516E1C-9E37-4394-9EC2-F477DA1C6BFD}" presName="vert2" presStyleCnt="0"/>
      <dgm:spPr/>
    </dgm:pt>
    <dgm:pt modelId="{F690CBAA-3E0B-4FC6-89F8-BBF5DEE711A1}" type="pres">
      <dgm:prSet presAssocID="{07516E1C-9E37-4394-9EC2-F477DA1C6BFD}" presName="thinLine2b" presStyleLbl="callout" presStyleIdx="4" presStyleCnt="9"/>
      <dgm:spPr/>
    </dgm:pt>
    <dgm:pt modelId="{0123EA70-460C-4A12-9915-FC14C9618A88}" type="pres">
      <dgm:prSet presAssocID="{07516E1C-9E37-4394-9EC2-F477DA1C6BFD}" presName="vertSpace2b" presStyleCnt="0"/>
      <dgm:spPr/>
    </dgm:pt>
    <dgm:pt modelId="{F452D568-A972-47A8-B04D-0C2581592166}" type="pres">
      <dgm:prSet presAssocID="{C3370A9F-C8D7-49C7-893F-FEEB8BA50764}" presName="horz2" presStyleCnt="0"/>
      <dgm:spPr/>
    </dgm:pt>
    <dgm:pt modelId="{6357A44D-32EB-4BC6-92D5-F6EAA3A1C427}" type="pres">
      <dgm:prSet presAssocID="{C3370A9F-C8D7-49C7-893F-FEEB8BA50764}" presName="horzSpace2" presStyleCnt="0"/>
      <dgm:spPr/>
    </dgm:pt>
    <dgm:pt modelId="{68568691-637C-4855-B8F4-DEA905454A39}" type="pres">
      <dgm:prSet presAssocID="{C3370A9F-C8D7-49C7-893F-FEEB8BA50764}" presName="tx2" presStyleLbl="revTx" presStyleIdx="7" presStyleCnt="12"/>
      <dgm:spPr/>
      <dgm:t>
        <a:bodyPr/>
        <a:lstStyle/>
        <a:p>
          <a:endParaRPr lang="pt-BR"/>
        </a:p>
      </dgm:t>
    </dgm:pt>
    <dgm:pt modelId="{660ED630-3F41-40DD-A8FD-D65F881DB634}" type="pres">
      <dgm:prSet presAssocID="{C3370A9F-C8D7-49C7-893F-FEEB8BA50764}" presName="vert2" presStyleCnt="0"/>
      <dgm:spPr/>
    </dgm:pt>
    <dgm:pt modelId="{FA30FAB1-847B-4BCF-B61E-43A513D2585F}" type="pres">
      <dgm:prSet presAssocID="{C3370A9F-C8D7-49C7-893F-FEEB8BA50764}" presName="thinLine2b" presStyleLbl="callout" presStyleIdx="5" presStyleCnt="9"/>
      <dgm:spPr/>
    </dgm:pt>
    <dgm:pt modelId="{8A3D1C48-E0A2-40AC-82C2-376B35429261}" type="pres">
      <dgm:prSet presAssocID="{C3370A9F-C8D7-49C7-893F-FEEB8BA50764}" presName="vertSpace2b" presStyleCnt="0"/>
      <dgm:spPr/>
    </dgm:pt>
    <dgm:pt modelId="{B22808BE-208B-4995-B53B-2187D311AA81}" type="pres">
      <dgm:prSet presAssocID="{8684DA95-5291-4E98-A59F-B6D8B9C641F8}" presName="horz2" presStyleCnt="0"/>
      <dgm:spPr/>
    </dgm:pt>
    <dgm:pt modelId="{D80FEC5E-447D-400B-8D07-136A805806F6}" type="pres">
      <dgm:prSet presAssocID="{8684DA95-5291-4E98-A59F-B6D8B9C641F8}" presName="horzSpace2" presStyleCnt="0"/>
      <dgm:spPr/>
    </dgm:pt>
    <dgm:pt modelId="{38421F5B-C731-4141-A47D-A065CEAF2760}" type="pres">
      <dgm:prSet presAssocID="{8684DA95-5291-4E98-A59F-B6D8B9C641F8}" presName="tx2" presStyleLbl="revTx" presStyleIdx="8" presStyleCnt="12"/>
      <dgm:spPr/>
      <dgm:t>
        <a:bodyPr/>
        <a:lstStyle/>
        <a:p>
          <a:endParaRPr lang="pt-BR"/>
        </a:p>
      </dgm:t>
    </dgm:pt>
    <dgm:pt modelId="{E3E16D6E-55AA-4BE8-B7B4-086907125220}" type="pres">
      <dgm:prSet presAssocID="{8684DA95-5291-4E98-A59F-B6D8B9C641F8}" presName="vert2" presStyleCnt="0"/>
      <dgm:spPr/>
    </dgm:pt>
    <dgm:pt modelId="{32CBDB11-A348-442C-B51B-4FD667BD0DB0}" type="pres">
      <dgm:prSet presAssocID="{8684DA95-5291-4E98-A59F-B6D8B9C641F8}" presName="thinLine2b" presStyleLbl="callout" presStyleIdx="6" presStyleCnt="9"/>
      <dgm:spPr/>
    </dgm:pt>
    <dgm:pt modelId="{2B6CF744-318A-4150-AB46-F296A90AE133}" type="pres">
      <dgm:prSet presAssocID="{8684DA95-5291-4E98-A59F-B6D8B9C641F8}" presName="vertSpace2b" presStyleCnt="0"/>
      <dgm:spPr/>
    </dgm:pt>
    <dgm:pt modelId="{B6B851B7-4ED9-4665-BE39-C3E54946DB16}" type="pres">
      <dgm:prSet presAssocID="{B356983C-F858-4F09-BE80-64EB0176A9D3}" presName="thickLine" presStyleLbl="alignNode1" presStyleIdx="2" presStyleCnt="3"/>
      <dgm:spPr/>
    </dgm:pt>
    <dgm:pt modelId="{655377B8-F3DE-455E-93A7-996A899A8CD3}" type="pres">
      <dgm:prSet presAssocID="{B356983C-F858-4F09-BE80-64EB0176A9D3}" presName="horz1" presStyleCnt="0"/>
      <dgm:spPr/>
    </dgm:pt>
    <dgm:pt modelId="{BF709B03-E3CD-4263-904E-F17A988F9474}" type="pres">
      <dgm:prSet presAssocID="{B356983C-F858-4F09-BE80-64EB0176A9D3}" presName="tx1" presStyleLbl="revTx" presStyleIdx="9" presStyleCnt="12"/>
      <dgm:spPr/>
      <dgm:t>
        <a:bodyPr/>
        <a:lstStyle/>
        <a:p>
          <a:endParaRPr lang="pt-BR"/>
        </a:p>
      </dgm:t>
    </dgm:pt>
    <dgm:pt modelId="{239B95B9-6A59-48B0-A116-E57FD7D01F20}" type="pres">
      <dgm:prSet presAssocID="{B356983C-F858-4F09-BE80-64EB0176A9D3}" presName="vert1" presStyleCnt="0"/>
      <dgm:spPr/>
    </dgm:pt>
    <dgm:pt modelId="{7D9F0714-DECD-4B43-AC22-DB9C429F98EF}" type="pres">
      <dgm:prSet presAssocID="{8B4B3DD0-4848-417D-B43E-E3A1628EB8D9}" presName="vertSpace2a" presStyleCnt="0"/>
      <dgm:spPr/>
    </dgm:pt>
    <dgm:pt modelId="{5E69E88A-9BDB-48C4-AFB0-A0488A765B84}" type="pres">
      <dgm:prSet presAssocID="{8B4B3DD0-4848-417D-B43E-E3A1628EB8D9}" presName="horz2" presStyleCnt="0"/>
      <dgm:spPr/>
    </dgm:pt>
    <dgm:pt modelId="{A9CB49F4-9620-4BB9-9C83-8D64C3C9040E}" type="pres">
      <dgm:prSet presAssocID="{8B4B3DD0-4848-417D-B43E-E3A1628EB8D9}" presName="horzSpace2" presStyleCnt="0"/>
      <dgm:spPr/>
    </dgm:pt>
    <dgm:pt modelId="{2FCFA6E3-BC81-4D26-95F7-7022DA9519C7}" type="pres">
      <dgm:prSet presAssocID="{8B4B3DD0-4848-417D-B43E-E3A1628EB8D9}" presName="tx2" presStyleLbl="revTx" presStyleIdx="10" presStyleCnt="12"/>
      <dgm:spPr/>
      <dgm:t>
        <a:bodyPr/>
        <a:lstStyle/>
        <a:p>
          <a:endParaRPr lang="pt-BR"/>
        </a:p>
      </dgm:t>
    </dgm:pt>
    <dgm:pt modelId="{6DA6904B-414E-4189-8A02-7492DDC2EF0E}" type="pres">
      <dgm:prSet presAssocID="{8B4B3DD0-4848-417D-B43E-E3A1628EB8D9}" presName="vert2" presStyleCnt="0"/>
      <dgm:spPr/>
    </dgm:pt>
    <dgm:pt modelId="{1B8DA2E3-49D9-4528-A288-FCC07A549B2E}" type="pres">
      <dgm:prSet presAssocID="{8B4B3DD0-4848-417D-B43E-E3A1628EB8D9}" presName="thinLine2b" presStyleLbl="callout" presStyleIdx="7" presStyleCnt="9"/>
      <dgm:spPr/>
    </dgm:pt>
    <dgm:pt modelId="{8430C908-FFF0-4BBB-99B0-AA961851AB6C}" type="pres">
      <dgm:prSet presAssocID="{8B4B3DD0-4848-417D-B43E-E3A1628EB8D9}" presName="vertSpace2b" presStyleCnt="0"/>
      <dgm:spPr/>
    </dgm:pt>
    <dgm:pt modelId="{28FB3B0A-316A-4E22-9C45-2227413E1492}" type="pres">
      <dgm:prSet presAssocID="{B263CC34-4A52-4C12-A875-F05C535A67C1}" presName="horz2" presStyleCnt="0"/>
      <dgm:spPr/>
    </dgm:pt>
    <dgm:pt modelId="{242A2D2B-A8E9-4C06-A11B-72365DB57D2E}" type="pres">
      <dgm:prSet presAssocID="{B263CC34-4A52-4C12-A875-F05C535A67C1}" presName="horzSpace2" presStyleCnt="0"/>
      <dgm:spPr/>
    </dgm:pt>
    <dgm:pt modelId="{F914A122-8E60-4093-89B3-CF2A739D55F0}" type="pres">
      <dgm:prSet presAssocID="{B263CC34-4A52-4C12-A875-F05C535A67C1}" presName="tx2" presStyleLbl="revTx" presStyleIdx="11" presStyleCnt="12"/>
      <dgm:spPr/>
      <dgm:t>
        <a:bodyPr/>
        <a:lstStyle/>
        <a:p>
          <a:endParaRPr lang="pt-BR"/>
        </a:p>
      </dgm:t>
    </dgm:pt>
    <dgm:pt modelId="{645AEC23-7F49-4E79-A9F5-53F51BB77C30}" type="pres">
      <dgm:prSet presAssocID="{B263CC34-4A52-4C12-A875-F05C535A67C1}" presName="vert2" presStyleCnt="0"/>
      <dgm:spPr/>
    </dgm:pt>
    <dgm:pt modelId="{332C69B3-4B70-4A0D-B405-5B99AE47B54C}" type="pres">
      <dgm:prSet presAssocID="{B263CC34-4A52-4C12-A875-F05C535A67C1}" presName="thinLine2b" presStyleLbl="callout" presStyleIdx="8" presStyleCnt="9"/>
      <dgm:spPr/>
    </dgm:pt>
    <dgm:pt modelId="{8267EC01-B61E-4C7D-8708-24F1494A3D01}" type="pres">
      <dgm:prSet presAssocID="{B263CC34-4A52-4C12-A875-F05C535A67C1}" presName="vertSpace2b" presStyleCnt="0"/>
      <dgm:spPr/>
    </dgm:pt>
  </dgm:ptLst>
  <dgm:cxnLst>
    <dgm:cxn modelId="{326E6B69-6700-124C-B0F4-46971510764F}" type="presOf" srcId="{B263CC34-4A52-4C12-A875-F05C535A67C1}" destId="{F914A122-8E60-4093-89B3-CF2A739D55F0}" srcOrd="0" destOrd="0" presId="urn:microsoft.com/office/officeart/2008/layout/LinedList"/>
    <dgm:cxn modelId="{31FE4AFE-BBF3-4BC1-B008-3923ECC0A534}" srcId="{B356983C-F858-4F09-BE80-64EB0176A9D3}" destId="{8B4B3DD0-4848-417D-B43E-E3A1628EB8D9}" srcOrd="0" destOrd="0" parTransId="{6672B010-CB70-4421-ABB3-5074073838D1}" sibTransId="{D7AC8FB2-A18D-4842-B95F-DD95E0E3F993}"/>
    <dgm:cxn modelId="{0AE5AA62-1A7D-4FCF-A7FF-0CC79551E93D}" srcId="{C6FFC39C-0160-4A36-9F36-40063E8D36CA}" destId="{6C027C58-047D-4308-B29E-F43B7436E02C}" srcOrd="2" destOrd="0" parTransId="{F7D2E398-3320-4442-8A9A-0182B104CAC0}" sibTransId="{2E0A9731-91C8-4970-92B8-5375510965A7}"/>
    <dgm:cxn modelId="{CBA21541-01BF-424A-B255-4FB30D2181BB}" type="presOf" srcId="{5AB979C6-32E9-4079-AD32-38C924D09B45}" destId="{A0DB899A-AA28-4F2A-AD4F-3163D853BA18}" srcOrd="0" destOrd="0" presId="urn:microsoft.com/office/officeart/2008/layout/LinedList"/>
    <dgm:cxn modelId="{C4406B2C-1F18-6D4E-907B-47893293FE59}" type="presOf" srcId="{8B4B3DD0-4848-417D-B43E-E3A1628EB8D9}" destId="{2FCFA6E3-BC81-4D26-95F7-7022DA9519C7}" srcOrd="0" destOrd="0" presId="urn:microsoft.com/office/officeart/2008/layout/LinedList"/>
    <dgm:cxn modelId="{8FBEAC9D-5AA8-47D9-8532-7A8A246B605B}" srcId="{EBEEC8B5-C6D2-436C-A536-BE832CC7AD24}" destId="{C6FFC39C-0160-4A36-9F36-40063E8D36CA}" srcOrd="0" destOrd="0" parTransId="{E75B034C-1A22-4D64-884D-B856DF2539E6}" sibTransId="{CA93158C-126F-42D6-B14D-CC2CDED7B162}"/>
    <dgm:cxn modelId="{00E22F60-4399-4E3E-8623-F59194F204E9}" srcId="{78411D80-8B07-4A3B-BCEA-3EDCCE5F8D4C}" destId="{5AB979C6-32E9-4079-AD32-38C924D09B45}" srcOrd="0" destOrd="0" parTransId="{92DB291E-6C59-40B7-BF9F-E85277D0CF61}" sibTransId="{5260FAF0-8647-4D5D-81E7-2000AE96D956}"/>
    <dgm:cxn modelId="{1B80C89A-D9E1-45C0-B673-055FC0056492}" srcId="{78411D80-8B07-4A3B-BCEA-3EDCCE5F8D4C}" destId="{8684DA95-5291-4E98-A59F-B6D8B9C641F8}" srcOrd="3" destOrd="0" parTransId="{FAD642AA-C8F8-4410-9250-D9E12E3EB142}" sibTransId="{4B296CC4-DD64-4BDB-9220-3B96D1C480DE}"/>
    <dgm:cxn modelId="{4AEA3739-8168-9D4D-80A7-FE84081233A7}" type="presOf" srcId="{C6FFC39C-0160-4A36-9F36-40063E8D36CA}" destId="{6E937A88-51C4-4DFC-991C-007A01D6251C}" srcOrd="0" destOrd="0" presId="urn:microsoft.com/office/officeart/2008/layout/LinedList"/>
    <dgm:cxn modelId="{00A819C7-048B-D049-9027-F102D55BBAAD}" type="presOf" srcId="{07516E1C-9E37-4394-9EC2-F477DA1C6BFD}" destId="{64DDA908-E48F-494C-9CCE-43D9F42A57A6}" srcOrd="0" destOrd="0" presId="urn:microsoft.com/office/officeart/2008/layout/LinedList"/>
    <dgm:cxn modelId="{A3772F03-E4C9-4951-9310-FE7C295480AD}" srcId="{C6FFC39C-0160-4A36-9F36-40063E8D36CA}" destId="{B6BC6C5D-6830-4960-B01F-D36AC005E9CB}" srcOrd="0" destOrd="0" parTransId="{3A50B20D-9E4C-442E-9263-2CB7E704D248}" sibTransId="{6E659FBE-7989-43CB-BC12-E7D5F15402F6}"/>
    <dgm:cxn modelId="{F212C9ED-0559-854A-A895-9CEF08350DE5}" type="presOf" srcId="{8684DA95-5291-4E98-A59F-B6D8B9C641F8}" destId="{38421F5B-C731-4141-A47D-A065CEAF2760}" srcOrd="0" destOrd="0" presId="urn:microsoft.com/office/officeart/2008/layout/LinedList"/>
    <dgm:cxn modelId="{9B11ED26-EEE3-B048-B3CD-2EDC2B4C52FD}" type="presOf" srcId="{8C18F9BE-60FA-4B5E-9B2C-0A731F8924C9}" destId="{50C616BB-2171-426D-B3EF-6B8A1B1B7067}" srcOrd="0" destOrd="0" presId="urn:microsoft.com/office/officeart/2008/layout/LinedList"/>
    <dgm:cxn modelId="{311B4F77-0A19-4A66-A5B5-C8EEE7218830}" srcId="{EBEEC8B5-C6D2-436C-A536-BE832CC7AD24}" destId="{B356983C-F858-4F09-BE80-64EB0176A9D3}" srcOrd="2" destOrd="0" parTransId="{89746018-77E8-47BE-892A-9511695F4355}" sibTransId="{563F1A69-DB2B-41F7-A2A8-F3521CFA26A9}"/>
    <dgm:cxn modelId="{42D1319E-1186-C740-9C06-C1A615C06D2F}" type="presOf" srcId="{6C027C58-047D-4308-B29E-F43B7436E02C}" destId="{A0A50B73-FDA8-4076-AF82-3E8F8C19D946}" srcOrd="0" destOrd="0" presId="urn:microsoft.com/office/officeart/2008/layout/LinedList"/>
    <dgm:cxn modelId="{B843ECAC-0328-4ED8-B4C1-562D33B22C20}" srcId="{78411D80-8B07-4A3B-BCEA-3EDCCE5F8D4C}" destId="{C3370A9F-C8D7-49C7-893F-FEEB8BA50764}" srcOrd="2" destOrd="0" parTransId="{00A70294-7AE5-4A16-9570-B178312F4191}" sibTransId="{FF77EC31-4DDB-4E6A-86E1-A1E1AD7F578A}"/>
    <dgm:cxn modelId="{4A44FACA-F6F8-6B4D-B826-994963E9365A}" type="presOf" srcId="{78411D80-8B07-4A3B-BCEA-3EDCCE5F8D4C}" destId="{B00E1287-3043-4AB1-8B0F-50544FC5CA5D}" srcOrd="0" destOrd="0" presId="urn:microsoft.com/office/officeart/2008/layout/LinedList"/>
    <dgm:cxn modelId="{98B5ADE3-9AB7-E445-A089-2870B52ECC23}" type="presOf" srcId="{B6BC6C5D-6830-4960-B01F-D36AC005E9CB}" destId="{B0F8A3C8-20EA-4FC3-90AE-CE0B8F62BE08}" srcOrd="0" destOrd="0" presId="urn:microsoft.com/office/officeart/2008/layout/LinedList"/>
    <dgm:cxn modelId="{F81B50D6-F51D-487B-BD66-72709CF65A1D}" srcId="{B356983C-F858-4F09-BE80-64EB0176A9D3}" destId="{B263CC34-4A52-4C12-A875-F05C535A67C1}" srcOrd="1" destOrd="0" parTransId="{27E448B2-2389-4E4D-AC88-D39C30F2ECEF}" sibTransId="{B1F47D8A-056A-4FE9-8BEB-4B9C73AB3384}"/>
    <dgm:cxn modelId="{3C7D7AF3-D485-430B-A189-F3201EEEE793}" srcId="{78411D80-8B07-4A3B-BCEA-3EDCCE5F8D4C}" destId="{07516E1C-9E37-4394-9EC2-F477DA1C6BFD}" srcOrd="1" destOrd="0" parTransId="{59886942-2F0C-4980-B294-811F54458449}" sibTransId="{5F04C50A-9EF0-4FD7-8CEA-E09BE62BB818}"/>
    <dgm:cxn modelId="{630E32A0-BD41-47BD-9DB6-F6411A249125}" srcId="{C6FFC39C-0160-4A36-9F36-40063E8D36CA}" destId="{8C18F9BE-60FA-4B5E-9B2C-0A731F8924C9}" srcOrd="1" destOrd="0" parTransId="{9CD7BC05-A061-4C0B-BDE4-0F618A9BC46A}" sibTransId="{900A9C0B-A8D6-4FD7-A12D-0754907B1E0D}"/>
    <dgm:cxn modelId="{43F7065C-24BD-D64A-AB4B-E0FA71CBBF7E}" type="presOf" srcId="{C3370A9F-C8D7-49C7-893F-FEEB8BA50764}" destId="{68568691-637C-4855-B8F4-DEA905454A39}" srcOrd="0" destOrd="0" presId="urn:microsoft.com/office/officeart/2008/layout/LinedList"/>
    <dgm:cxn modelId="{9837D1AB-19CE-E747-A6AC-69C3B19020D2}" type="presOf" srcId="{EBEEC8B5-C6D2-436C-A536-BE832CC7AD24}" destId="{CD260ED7-41C7-4AD0-BAFD-2C46A1B842A8}" srcOrd="0" destOrd="0" presId="urn:microsoft.com/office/officeart/2008/layout/LinedList"/>
    <dgm:cxn modelId="{75E1ADA8-9988-6F44-B23C-3725399D0BFF}" type="presOf" srcId="{B356983C-F858-4F09-BE80-64EB0176A9D3}" destId="{BF709B03-E3CD-4263-904E-F17A988F9474}" srcOrd="0" destOrd="0" presId="urn:microsoft.com/office/officeart/2008/layout/LinedList"/>
    <dgm:cxn modelId="{BDFD6118-F297-4B85-B41C-9D1FCA2C7BEA}" srcId="{EBEEC8B5-C6D2-436C-A536-BE832CC7AD24}" destId="{78411D80-8B07-4A3B-BCEA-3EDCCE5F8D4C}" srcOrd="1" destOrd="0" parTransId="{F3AEC180-A539-4FE4-9255-451D16131FA8}" sibTransId="{76E53A08-FB81-497A-8C1D-D6061A3034F2}"/>
    <dgm:cxn modelId="{6904B1BE-3F48-B740-A6F8-A9C731BE5AFB}" type="presParOf" srcId="{CD260ED7-41C7-4AD0-BAFD-2C46A1B842A8}" destId="{27D042D9-1C2C-4F33-845C-FD78297C6521}" srcOrd="0" destOrd="0" presId="urn:microsoft.com/office/officeart/2008/layout/LinedList"/>
    <dgm:cxn modelId="{DBE14052-7E34-054C-9EC5-5CF5DA314971}" type="presParOf" srcId="{CD260ED7-41C7-4AD0-BAFD-2C46A1B842A8}" destId="{B55181EC-D3B9-482B-9F75-802868D2F27A}" srcOrd="1" destOrd="0" presId="urn:microsoft.com/office/officeart/2008/layout/LinedList"/>
    <dgm:cxn modelId="{17930917-8C08-D643-946C-12E86AE227BC}" type="presParOf" srcId="{B55181EC-D3B9-482B-9F75-802868D2F27A}" destId="{6E937A88-51C4-4DFC-991C-007A01D6251C}" srcOrd="0" destOrd="0" presId="urn:microsoft.com/office/officeart/2008/layout/LinedList"/>
    <dgm:cxn modelId="{C5A7055D-804B-F54F-913D-5F1AF7FC0230}" type="presParOf" srcId="{B55181EC-D3B9-482B-9F75-802868D2F27A}" destId="{F7CFF347-A2AD-4648-98A4-9749C7E716AB}" srcOrd="1" destOrd="0" presId="urn:microsoft.com/office/officeart/2008/layout/LinedList"/>
    <dgm:cxn modelId="{262C8C4B-42C7-9844-8A05-260290A205A8}" type="presParOf" srcId="{F7CFF347-A2AD-4648-98A4-9749C7E716AB}" destId="{02CE1781-2999-4C17-9965-39B6DB4A17D2}" srcOrd="0" destOrd="0" presId="urn:microsoft.com/office/officeart/2008/layout/LinedList"/>
    <dgm:cxn modelId="{DF3FC4F5-B311-974A-BE91-2C8F2BB3C541}" type="presParOf" srcId="{F7CFF347-A2AD-4648-98A4-9749C7E716AB}" destId="{07631840-CFAD-49D3-8C8E-22544D17413E}" srcOrd="1" destOrd="0" presId="urn:microsoft.com/office/officeart/2008/layout/LinedList"/>
    <dgm:cxn modelId="{B4E1AFC9-983B-F942-BAD4-E2D977F370DE}" type="presParOf" srcId="{07631840-CFAD-49D3-8C8E-22544D17413E}" destId="{AD049C7F-A3C3-4EED-88C9-84FE636363A8}" srcOrd="0" destOrd="0" presId="urn:microsoft.com/office/officeart/2008/layout/LinedList"/>
    <dgm:cxn modelId="{466B4440-4B11-314F-9CAB-1D3A3661E064}" type="presParOf" srcId="{07631840-CFAD-49D3-8C8E-22544D17413E}" destId="{B0F8A3C8-20EA-4FC3-90AE-CE0B8F62BE08}" srcOrd="1" destOrd="0" presId="urn:microsoft.com/office/officeart/2008/layout/LinedList"/>
    <dgm:cxn modelId="{2C75D957-7454-7D4A-AD1D-E03EFDCFD9CD}" type="presParOf" srcId="{07631840-CFAD-49D3-8C8E-22544D17413E}" destId="{4EC131E8-E6F0-4F7A-93FC-A48A231AC251}" srcOrd="2" destOrd="0" presId="urn:microsoft.com/office/officeart/2008/layout/LinedList"/>
    <dgm:cxn modelId="{1C8539F7-D939-A348-AB8C-C320B3855FFF}" type="presParOf" srcId="{F7CFF347-A2AD-4648-98A4-9749C7E716AB}" destId="{91B6CA10-F74F-478B-854A-BD225BEF2034}" srcOrd="2" destOrd="0" presId="urn:microsoft.com/office/officeart/2008/layout/LinedList"/>
    <dgm:cxn modelId="{CF1C23F7-FCAD-F94D-9BF8-874791071F15}" type="presParOf" srcId="{F7CFF347-A2AD-4648-98A4-9749C7E716AB}" destId="{22CB3184-0A21-4463-89E3-E58235109A83}" srcOrd="3" destOrd="0" presId="urn:microsoft.com/office/officeart/2008/layout/LinedList"/>
    <dgm:cxn modelId="{CA98793F-E9C8-844B-A164-EEB3A1ACDE29}" type="presParOf" srcId="{F7CFF347-A2AD-4648-98A4-9749C7E716AB}" destId="{6BB62AE9-6D04-4FFE-8C21-31574679663C}" srcOrd="4" destOrd="0" presId="urn:microsoft.com/office/officeart/2008/layout/LinedList"/>
    <dgm:cxn modelId="{C0A491F1-4129-ED4D-9F9F-80B874FCF418}" type="presParOf" srcId="{6BB62AE9-6D04-4FFE-8C21-31574679663C}" destId="{160C6100-01B3-4039-BB9E-A50301BFCFB7}" srcOrd="0" destOrd="0" presId="urn:microsoft.com/office/officeart/2008/layout/LinedList"/>
    <dgm:cxn modelId="{047E846A-0156-C543-BA8A-7875E23C78D0}" type="presParOf" srcId="{6BB62AE9-6D04-4FFE-8C21-31574679663C}" destId="{50C616BB-2171-426D-B3EF-6B8A1B1B7067}" srcOrd="1" destOrd="0" presId="urn:microsoft.com/office/officeart/2008/layout/LinedList"/>
    <dgm:cxn modelId="{745A757E-FD6F-AE4F-85FB-415952A42C68}" type="presParOf" srcId="{6BB62AE9-6D04-4FFE-8C21-31574679663C}" destId="{AA7D5037-2CC3-4A1A-BC2B-B460CBBA93A2}" srcOrd="2" destOrd="0" presId="urn:microsoft.com/office/officeart/2008/layout/LinedList"/>
    <dgm:cxn modelId="{8ED6E5A8-E7AC-9146-AADE-3321372B8C11}" type="presParOf" srcId="{F7CFF347-A2AD-4648-98A4-9749C7E716AB}" destId="{DF0FDA74-B61F-4356-A9FE-B12DB5083EBF}" srcOrd="5" destOrd="0" presId="urn:microsoft.com/office/officeart/2008/layout/LinedList"/>
    <dgm:cxn modelId="{2B35DFA9-A40B-3146-8392-F671B9B3D2C3}" type="presParOf" srcId="{F7CFF347-A2AD-4648-98A4-9749C7E716AB}" destId="{9E846603-F9CF-4A69-A366-75F8DD03147E}" srcOrd="6" destOrd="0" presId="urn:microsoft.com/office/officeart/2008/layout/LinedList"/>
    <dgm:cxn modelId="{02ED5563-7665-BA44-9D2A-9796A0FE7D28}" type="presParOf" srcId="{F7CFF347-A2AD-4648-98A4-9749C7E716AB}" destId="{BD481297-FB63-4E90-BFE1-52C597B04A5F}" srcOrd="7" destOrd="0" presId="urn:microsoft.com/office/officeart/2008/layout/LinedList"/>
    <dgm:cxn modelId="{29F1C79D-C5A7-DC49-86DB-09C6377DAB30}" type="presParOf" srcId="{BD481297-FB63-4E90-BFE1-52C597B04A5F}" destId="{DB575357-94D2-44ED-85A6-03D3D7299E78}" srcOrd="0" destOrd="0" presId="urn:microsoft.com/office/officeart/2008/layout/LinedList"/>
    <dgm:cxn modelId="{A371C52C-0CBA-0A4C-8005-A5FAF8F2E12D}" type="presParOf" srcId="{BD481297-FB63-4E90-BFE1-52C597B04A5F}" destId="{A0A50B73-FDA8-4076-AF82-3E8F8C19D946}" srcOrd="1" destOrd="0" presId="urn:microsoft.com/office/officeart/2008/layout/LinedList"/>
    <dgm:cxn modelId="{AFFAA003-0CB9-FC45-8558-68901B624937}" type="presParOf" srcId="{BD481297-FB63-4E90-BFE1-52C597B04A5F}" destId="{8A7699B3-AE80-444E-BBE5-24C7135172FC}" srcOrd="2" destOrd="0" presId="urn:microsoft.com/office/officeart/2008/layout/LinedList"/>
    <dgm:cxn modelId="{54A2FAA7-B76E-0F4D-B506-D3F1EBB0A78B}" type="presParOf" srcId="{F7CFF347-A2AD-4648-98A4-9749C7E716AB}" destId="{B569FEBC-51D8-4391-AF2C-7F562BA38CB8}" srcOrd="8" destOrd="0" presId="urn:microsoft.com/office/officeart/2008/layout/LinedList"/>
    <dgm:cxn modelId="{F28A8B0A-891B-ED46-905E-38B55238A81C}" type="presParOf" srcId="{F7CFF347-A2AD-4648-98A4-9749C7E716AB}" destId="{857149B3-6B7D-4F58-9501-D55D79058488}" srcOrd="9" destOrd="0" presId="urn:microsoft.com/office/officeart/2008/layout/LinedList"/>
    <dgm:cxn modelId="{E34C2225-CEF8-4748-80D8-6C4D8218B2DC}" type="presParOf" srcId="{CD260ED7-41C7-4AD0-BAFD-2C46A1B842A8}" destId="{D319950A-0E4B-409E-9695-DB3D1F9C1722}" srcOrd="2" destOrd="0" presId="urn:microsoft.com/office/officeart/2008/layout/LinedList"/>
    <dgm:cxn modelId="{A1AF1542-0197-FC49-B7E1-EAC43882A6AD}" type="presParOf" srcId="{CD260ED7-41C7-4AD0-BAFD-2C46A1B842A8}" destId="{FE1E66B8-14AC-4D14-8D2B-F9FEE965E0CD}" srcOrd="3" destOrd="0" presId="urn:microsoft.com/office/officeart/2008/layout/LinedList"/>
    <dgm:cxn modelId="{FABB6428-C389-3540-B71C-CBBB242DA265}" type="presParOf" srcId="{FE1E66B8-14AC-4D14-8D2B-F9FEE965E0CD}" destId="{B00E1287-3043-4AB1-8B0F-50544FC5CA5D}" srcOrd="0" destOrd="0" presId="urn:microsoft.com/office/officeart/2008/layout/LinedList"/>
    <dgm:cxn modelId="{EB04E2AE-C032-9B4E-A12E-52A71C4DEB7E}" type="presParOf" srcId="{FE1E66B8-14AC-4D14-8D2B-F9FEE965E0CD}" destId="{E4B48B60-83A1-4B4D-853A-E890730E7E0E}" srcOrd="1" destOrd="0" presId="urn:microsoft.com/office/officeart/2008/layout/LinedList"/>
    <dgm:cxn modelId="{414C5CC9-4735-4949-B1EA-AC23FB2DB703}" type="presParOf" srcId="{E4B48B60-83A1-4B4D-853A-E890730E7E0E}" destId="{4A69960D-6933-4645-804E-2617AED49AC7}" srcOrd="0" destOrd="0" presId="urn:microsoft.com/office/officeart/2008/layout/LinedList"/>
    <dgm:cxn modelId="{8305D8A0-AB3B-4142-B08D-49B48F9E2ECE}" type="presParOf" srcId="{E4B48B60-83A1-4B4D-853A-E890730E7E0E}" destId="{2C9B325E-74A1-4023-924E-3A1C616051D3}" srcOrd="1" destOrd="0" presId="urn:microsoft.com/office/officeart/2008/layout/LinedList"/>
    <dgm:cxn modelId="{DBBC0679-6B65-8844-8ED3-473B82B3A95A}" type="presParOf" srcId="{2C9B325E-74A1-4023-924E-3A1C616051D3}" destId="{387ED81D-22AA-4203-B7CC-44FB43F63209}" srcOrd="0" destOrd="0" presId="urn:microsoft.com/office/officeart/2008/layout/LinedList"/>
    <dgm:cxn modelId="{B0E345B0-8007-984C-BEF9-496FADE5B18E}" type="presParOf" srcId="{2C9B325E-74A1-4023-924E-3A1C616051D3}" destId="{A0DB899A-AA28-4F2A-AD4F-3163D853BA18}" srcOrd="1" destOrd="0" presId="urn:microsoft.com/office/officeart/2008/layout/LinedList"/>
    <dgm:cxn modelId="{2356F5D1-35FB-0444-97E2-F1511C10F216}" type="presParOf" srcId="{2C9B325E-74A1-4023-924E-3A1C616051D3}" destId="{6C829ECC-061C-4FBA-8AAD-706F3D9C77C2}" srcOrd="2" destOrd="0" presId="urn:microsoft.com/office/officeart/2008/layout/LinedList"/>
    <dgm:cxn modelId="{B33E056F-FF1E-AA42-9317-E61B3380CD3E}" type="presParOf" srcId="{E4B48B60-83A1-4B4D-853A-E890730E7E0E}" destId="{1DC9A90F-C64F-4032-ADD7-83BF02C1D771}" srcOrd="2" destOrd="0" presId="urn:microsoft.com/office/officeart/2008/layout/LinedList"/>
    <dgm:cxn modelId="{66354F69-757C-A049-B0A9-06BBA6243ACB}" type="presParOf" srcId="{E4B48B60-83A1-4B4D-853A-E890730E7E0E}" destId="{C3B23620-5916-482B-B884-8CCD6CF98095}" srcOrd="3" destOrd="0" presId="urn:microsoft.com/office/officeart/2008/layout/LinedList"/>
    <dgm:cxn modelId="{50E5C037-6050-C845-A5DA-4DE176A83711}" type="presParOf" srcId="{E4B48B60-83A1-4B4D-853A-E890730E7E0E}" destId="{930BF0F0-5B49-4F81-8E08-B1EA61F8FB31}" srcOrd="4" destOrd="0" presId="urn:microsoft.com/office/officeart/2008/layout/LinedList"/>
    <dgm:cxn modelId="{F3CF768E-ACC1-924A-AD52-327D0FC8FB01}" type="presParOf" srcId="{930BF0F0-5B49-4F81-8E08-B1EA61F8FB31}" destId="{861B835A-C3A6-4867-9099-4DBF535D4507}" srcOrd="0" destOrd="0" presId="urn:microsoft.com/office/officeart/2008/layout/LinedList"/>
    <dgm:cxn modelId="{A1ADE0D3-FDB4-9D4D-B71E-00BC0556D393}" type="presParOf" srcId="{930BF0F0-5B49-4F81-8E08-B1EA61F8FB31}" destId="{64DDA908-E48F-494C-9CCE-43D9F42A57A6}" srcOrd="1" destOrd="0" presId="urn:microsoft.com/office/officeart/2008/layout/LinedList"/>
    <dgm:cxn modelId="{32094EE4-DADD-F744-970A-BF4E31F8E86E}" type="presParOf" srcId="{930BF0F0-5B49-4F81-8E08-B1EA61F8FB31}" destId="{280AFA28-CEAD-48A6-BCAE-BB48957C84B4}" srcOrd="2" destOrd="0" presId="urn:microsoft.com/office/officeart/2008/layout/LinedList"/>
    <dgm:cxn modelId="{143BA092-7699-4843-8824-E5C583AE3396}" type="presParOf" srcId="{E4B48B60-83A1-4B4D-853A-E890730E7E0E}" destId="{F690CBAA-3E0B-4FC6-89F8-BBF5DEE711A1}" srcOrd="5" destOrd="0" presId="urn:microsoft.com/office/officeart/2008/layout/LinedList"/>
    <dgm:cxn modelId="{38AFAD58-9D44-4D41-98CB-045CA8325B88}" type="presParOf" srcId="{E4B48B60-83A1-4B4D-853A-E890730E7E0E}" destId="{0123EA70-460C-4A12-9915-FC14C9618A88}" srcOrd="6" destOrd="0" presId="urn:microsoft.com/office/officeart/2008/layout/LinedList"/>
    <dgm:cxn modelId="{5D13CECC-D4C3-7F4C-9940-64B1FE98969F}" type="presParOf" srcId="{E4B48B60-83A1-4B4D-853A-E890730E7E0E}" destId="{F452D568-A972-47A8-B04D-0C2581592166}" srcOrd="7" destOrd="0" presId="urn:microsoft.com/office/officeart/2008/layout/LinedList"/>
    <dgm:cxn modelId="{DEA511E5-6F67-8C4D-87CC-7E8F8A2FC5AD}" type="presParOf" srcId="{F452D568-A972-47A8-B04D-0C2581592166}" destId="{6357A44D-32EB-4BC6-92D5-F6EAA3A1C427}" srcOrd="0" destOrd="0" presId="urn:microsoft.com/office/officeart/2008/layout/LinedList"/>
    <dgm:cxn modelId="{0BC1904A-B8A3-864C-BF24-78337AA01646}" type="presParOf" srcId="{F452D568-A972-47A8-B04D-0C2581592166}" destId="{68568691-637C-4855-B8F4-DEA905454A39}" srcOrd="1" destOrd="0" presId="urn:microsoft.com/office/officeart/2008/layout/LinedList"/>
    <dgm:cxn modelId="{8394336F-21A3-7E43-94F5-759E63D6F166}" type="presParOf" srcId="{F452D568-A972-47A8-B04D-0C2581592166}" destId="{660ED630-3F41-40DD-A8FD-D65F881DB634}" srcOrd="2" destOrd="0" presId="urn:microsoft.com/office/officeart/2008/layout/LinedList"/>
    <dgm:cxn modelId="{973039D2-A247-F84D-8071-2D5B39EFEB12}" type="presParOf" srcId="{E4B48B60-83A1-4B4D-853A-E890730E7E0E}" destId="{FA30FAB1-847B-4BCF-B61E-43A513D2585F}" srcOrd="8" destOrd="0" presId="urn:microsoft.com/office/officeart/2008/layout/LinedList"/>
    <dgm:cxn modelId="{15CAED02-716C-084F-9282-F166BCE85A49}" type="presParOf" srcId="{E4B48B60-83A1-4B4D-853A-E890730E7E0E}" destId="{8A3D1C48-E0A2-40AC-82C2-376B35429261}" srcOrd="9" destOrd="0" presId="urn:microsoft.com/office/officeart/2008/layout/LinedList"/>
    <dgm:cxn modelId="{97B1212C-72D3-2444-A17F-AF5D9F45A349}" type="presParOf" srcId="{E4B48B60-83A1-4B4D-853A-E890730E7E0E}" destId="{B22808BE-208B-4995-B53B-2187D311AA81}" srcOrd="10" destOrd="0" presId="urn:microsoft.com/office/officeart/2008/layout/LinedList"/>
    <dgm:cxn modelId="{1BA3B8CF-8F9F-B243-9719-429CB055CAAC}" type="presParOf" srcId="{B22808BE-208B-4995-B53B-2187D311AA81}" destId="{D80FEC5E-447D-400B-8D07-136A805806F6}" srcOrd="0" destOrd="0" presId="urn:microsoft.com/office/officeart/2008/layout/LinedList"/>
    <dgm:cxn modelId="{794205DC-7344-914B-8BF1-B18A92EF9170}" type="presParOf" srcId="{B22808BE-208B-4995-B53B-2187D311AA81}" destId="{38421F5B-C731-4141-A47D-A065CEAF2760}" srcOrd="1" destOrd="0" presId="urn:microsoft.com/office/officeart/2008/layout/LinedList"/>
    <dgm:cxn modelId="{D91E0F0C-F9A7-1242-A010-BA92DF933BE7}" type="presParOf" srcId="{B22808BE-208B-4995-B53B-2187D311AA81}" destId="{E3E16D6E-55AA-4BE8-B7B4-086907125220}" srcOrd="2" destOrd="0" presId="urn:microsoft.com/office/officeart/2008/layout/LinedList"/>
    <dgm:cxn modelId="{0FBB5906-E200-364B-96D5-8FB147349231}" type="presParOf" srcId="{E4B48B60-83A1-4B4D-853A-E890730E7E0E}" destId="{32CBDB11-A348-442C-B51B-4FD667BD0DB0}" srcOrd="11" destOrd="0" presId="urn:microsoft.com/office/officeart/2008/layout/LinedList"/>
    <dgm:cxn modelId="{EA4C17CE-BBAD-E644-AA63-16A724A7107F}" type="presParOf" srcId="{E4B48B60-83A1-4B4D-853A-E890730E7E0E}" destId="{2B6CF744-318A-4150-AB46-F296A90AE133}" srcOrd="12" destOrd="0" presId="urn:microsoft.com/office/officeart/2008/layout/LinedList"/>
    <dgm:cxn modelId="{9AB93CD3-FADB-574C-B826-FB1EA1321B8E}" type="presParOf" srcId="{CD260ED7-41C7-4AD0-BAFD-2C46A1B842A8}" destId="{B6B851B7-4ED9-4665-BE39-C3E54946DB16}" srcOrd="4" destOrd="0" presId="urn:microsoft.com/office/officeart/2008/layout/LinedList"/>
    <dgm:cxn modelId="{38784778-D85F-1945-B1C7-6805E57BCB61}" type="presParOf" srcId="{CD260ED7-41C7-4AD0-BAFD-2C46A1B842A8}" destId="{655377B8-F3DE-455E-93A7-996A899A8CD3}" srcOrd="5" destOrd="0" presId="urn:microsoft.com/office/officeart/2008/layout/LinedList"/>
    <dgm:cxn modelId="{43596CD4-503F-3943-A23A-8D9F93CB98D0}" type="presParOf" srcId="{655377B8-F3DE-455E-93A7-996A899A8CD3}" destId="{BF709B03-E3CD-4263-904E-F17A988F9474}" srcOrd="0" destOrd="0" presId="urn:microsoft.com/office/officeart/2008/layout/LinedList"/>
    <dgm:cxn modelId="{A5BE56FC-E5F3-6B4A-BF5D-5F7B9343FFE3}" type="presParOf" srcId="{655377B8-F3DE-455E-93A7-996A899A8CD3}" destId="{239B95B9-6A59-48B0-A116-E57FD7D01F20}" srcOrd="1" destOrd="0" presId="urn:microsoft.com/office/officeart/2008/layout/LinedList"/>
    <dgm:cxn modelId="{AA6CACCF-47B7-1546-8443-A636C3BC8E62}" type="presParOf" srcId="{239B95B9-6A59-48B0-A116-E57FD7D01F20}" destId="{7D9F0714-DECD-4B43-AC22-DB9C429F98EF}" srcOrd="0" destOrd="0" presId="urn:microsoft.com/office/officeart/2008/layout/LinedList"/>
    <dgm:cxn modelId="{6ACD75D5-EAE3-1746-B396-36804441C02F}" type="presParOf" srcId="{239B95B9-6A59-48B0-A116-E57FD7D01F20}" destId="{5E69E88A-9BDB-48C4-AFB0-A0488A765B84}" srcOrd="1" destOrd="0" presId="urn:microsoft.com/office/officeart/2008/layout/LinedList"/>
    <dgm:cxn modelId="{82432FA3-371E-064C-851C-A1DD13B0683E}" type="presParOf" srcId="{5E69E88A-9BDB-48C4-AFB0-A0488A765B84}" destId="{A9CB49F4-9620-4BB9-9C83-8D64C3C9040E}" srcOrd="0" destOrd="0" presId="urn:microsoft.com/office/officeart/2008/layout/LinedList"/>
    <dgm:cxn modelId="{9A4D51E3-3690-774E-B3E2-E234C5146A0F}" type="presParOf" srcId="{5E69E88A-9BDB-48C4-AFB0-A0488A765B84}" destId="{2FCFA6E3-BC81-4D26-95F7-7022DA9519C7}" srcOrd="1" destOrd="0" presId="urn:microsoft.com/office/officeart/2008/layout/LinedList"/>
    <dgm:cxn modelId="{385425E7-35B5-8E49-BD7F-60AF4570623C}" type="presParOf" srcId="{5E69E88A-9BDB-48C4-AFB0-A0488A765B84}" destId="{6DA6904B-414E-4189-8A02-7492DDC2EF0E}" srcOrd="2" destOrd="0" presId="urn:microsoft.com/office/officeart/2008/layout/LinedList"/>
    <dgm:cxn modelId="{E2A5C958-1C1D-2B4D-A65A-A7A9ED2B14B6}" type="presParOf" srcId="{239B95B9-6A59-48B0-A116-E57FD7D01F20}" destId="{1B8DA2E3-49D9-4528-A288-FCC07A549B2E}" srcOrd="2" destOrd="0" presId="urn:microsoft.com/office/officeart/2008/layout/LinedList"/>
    <dgm:cxn modelId="{0FCBCDCE-0B53-634A-AF5F-5D317251349F}" type="presParOf" srcId="{239B95B9-6A59-48B0-A116-E57FD7D01F20}" destId="{8430C908-FFF0-4BBB-99B0-AA961851AB6C}" srcOrd="3" destOrd="0" presId="urn:microsoft.com/office/officeart/2008/layout/LinedList"/>
    <dgm:cxn modelId="{C4243AFA-8FCC-8A40-8AFC-1F6DFA0B11BB}" type="presParOf" srcId="{239B95B9-6A59-48B0-A116-E57FD7D01F20}" destId="{28FB3B0A-316A-4E22-9C45-2227413E1492}" srcOrd="4" destOrd="0" presId="urn:microsoft.com/office/officeart/2008/layout/LinedList"/>
    <dgm:cxn modelId="{C9F506D9-D519-8542-841C-F2F6AACFF19E}" type="presParOf" srcId="{28FB3B0A-316A-4E22-9C45-2227413E1492}" destId="{242A2D2B-A8E9-4C06-A11B-72365DB57D2E}" srcOrd="0" destOrd="0" presId="urn:microsoft.com/office/officeart/2008/layout/LinedList"/>
    <dgm:cxn modelId="{84581FA7-4B26-7747-96EC-3ABE24ED4441}" type="presParOf" srcId="{28FB3B0A-316A-4E22-9C45-2227413E1492}" destId="{F914A122-8E60-4093-89B3-CF2A739D55F0}" srcOrd="1" destOrd="0" presId="urn:microsoft.com/office/officeart/2008/layout/LinedList"/>
    <dgm:cxn modelId="{06C70940-E411-FF45-8105-49FC478D6C3F}" type="presParOf" srcId="{28FB3B0A-316A-4E22-9C45-2227413E1492}" destId="{645AEC23-7F49-4E79-A9F5-53F51BB77C30}" srcOrd="2" destOrd="0" presId="urn:microsoft.com/office/officeart/2008/layout/LinedList"/>
    <dgm:cxn modelId="{171B21C8-E0CC-FA4B-AFF2-A15B593D792F}" type="presParOf" srcId="{239B95B9-6A59-48B0-A116-E57FD7D01F20}" destId="{332C69B3-4B70-4A0D-B405-5B99AE47B54C}" srcOrd="5" destOrd="0" presId="urn:microsoft.com/office/officeart/2008/layout/LinedList"/>
    <dgm:cxn modelId="{9C98C658-636E-104A-8FBF-A1DC4D2898CF}" type="presParOf" srcId="{239B95B9-6A59-48B0-A116-E57FD7D01F20}" destId="{8267EC01-B61E-4C7D-8708-24F1494A3D01}"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56A7DF7-29C5-4C1C-A0C4-021CF1E9A836}"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pt-BR"/>
        </a:p>
      </dgm:t>
    </dgm:pt>
    <dgm:pt modelId="{C1763832-9C25-4818-B7E5-1A62D16CC9A7}">
      <dgm:prSet phldrT="[Texto]"/>
      <dgm:spPr>
        <a:scene3d>
          <a:camera prst="orthographicFront">
            <a:rot lat="0" lon="0" rev="0"/>
          </a:camera>
          <a:lightRig rig="contrasting" dir="t">
            <a:rot lat="0" lon="0" rev="1500000"/>
          </a:lightRig>
        </a:scene3d>
        <a:sp3d prstMaterial="metal">
          <a:bevelT w="88900" h="88900"/>
        </a:sp3d>
      </dgm:spPr>
      <dgm:t>
        <a:bodyPr/>
        <a:lstStyle/>
        <a:p>
          <a:r>
            <a:rPr lang="pt-BR" dirty="0" err="1" smtClean="0"/>
            <a:t>Being</a:t>
          </a:r>
          <a:r>
            <a:rPr lang="pt-BR" dirty="0" smtClean="0"/>
            <a:t> </a:t>
          </a:r>
          <a:r>
            <a:rPr lang="pt-BR" dirty="0" err="1" smtClean="0"/>
            <a:t>human</a:t>
          </a:r>
          <a:r>
            <a:rPr lang="pt-BR" dirty="0" smtClean="0"/>
            <a:t> </a:t>
          </a:r>
          <a:r>
            <a:rPr lang="pt-BR" dirty="0" err="1" smtClean="0"/>
            <a:t>has</a:t>
          </a:r>
          <a:r>
            <a:rPr lang="pt-BR" dirty="0" smtClean="0"/>
            <a:t> a </a:t>
          </a:r>
          <a:r>
            <a:rPr lang="pt-BR" dirty="0" err="1" smtClean="0"/>
            <a:t>broad</a:t>
          </a:r>
          <a:r>
            <a:rPr lang="pt-BR" dirty="0" smtClean="0"/>
            <a:t> </a:t>
          </a:r>
          <a:r>
            <a:rPr lang="pt-BR" dirty="0" err="1" smtClean="0"/>
            <a:t>spectrum</a:t>
          </a:r>
          <a:r>
            <a:rPr lang="pt-BR" dirty="0" smtClean="0"/>
            <a:t> </a:t>
          </a:r>
          <a:r>
            <a:rPr lang="pt-BR" dirty="0" err="1" smtClean="0"/>
            <a:t>of</a:t>
          </a:r>
          <a:r>
            <a:rPr lang="pt-BR" dirty="0" smtClean="0"/>
            <a:t> </a:t>
          </a:r>
          <a:r>
            <a:rPr lang="pt-BR" dirty="0" err="1" smtClean="0"/>
            <a:t>possibilities</a:t>
          </a:r>
          <a:endParaRPr lang="pt-BR" dirty="0"/>
        </a:p>
      </dgm:t>
    </dgm:pt>
    <dgm:pt modelId="{AABFE551-AE06-4E0A-9DA8-5CE5030C1116}" type="parTrans" cxnId="{E41A65C1-E10F-4963-AB6D-82CF77993164}">
      <dgm:prSet/>
      <dgm:spPr/>
      <dgm:t>
        <a:bodyPr/>
        <a:lstStyle/>
        <a:p>
          <a:endParaRPr lang="pt-BR"/>
        </a:p>
      </dgm:t>
    </dgm:pt>
    <dgm:pt modelId="{789095B9-E71E-425E-BCFB-86973B9A57AB}" type="sibTrans" cxnId="{E41A65C1-E10F-4963-AB6D-82CF77993164}">
      <dgm:prSet/>
      <dgm:spPr/>
      <dgm:t>
        <a:bodyPr/>
        <a:lstStyle/>
        <a:p>
          <a:endParaRPr lang="pt-BR"/>
        </a:p>
      </dgm:t>
    </dgm:pt>
    <dgm:pt modelId="{B0442771-9570-4F54-894F-68071DC685CD}">
      <dgm:prSet phldrT="[Texto]"/>
      <dgm:spPr>
        <a:scene3d>
          <a:camera prst="orthographicFront">
            <a:rot lat="0" lon="0" rev="0"/>
          </a:camera>
          <a:lightRig rig="contrasting" dir="t">
            <a:rot lat="0" lon="0" rev="1500000"/>
          </a:lightRig>
        </a:scene3d>
        <a:sp3d prstMaterial="metal">
          <a:bevelT w="88900" h="88900"/>
        </a:sp3d>
      </dgm:spPr>
      <dgm:t>
        <a:bodyPr/>
        <a:lstStyle/>
        <a:p>
          <a:r>
            <a:rPr lang="pt-BR" smtClean="0"/>
            <a:t>MANY WAYS OF WALKING</a:t>
          </a:r>
          <a:endParaRPr lang="pt-BR" dirty="0"/>
        </a:p>
      </dgm:t>
    </dgm:pt>
    <dgm:pt modelId="{DC559F15-8F60-4C42-AC35-066964E4900A}" type="parTrans" cxnId="{06F18193-F0C6-47E1-B18B-58DD45AD64A9}">
      <dgm:prSet/>
      <dgm:spPr/>
      <dgm:t>
        <a:bodyPr/>
        <a:lstStyle/>
        <a:p>
          <a:endParaRPr lang="pt-BR"/>
        </a:p>
      </dgm:t>
    </dgm:pt>
    <dgm:pt modelId="{9AA4FCD9-C3AD-4375-AC58-91885CF36B01}" type="sibTrans" cxnId="{06F18193-F0C6-47E1-B18B-58DD45AD64A9}">
      <dgm:prSet/>
      <dgm:spPr/>
      <dgm:t>
        <a:bodyPr/>
        <a:lstStyle/>
        <a:p>
          <a:endParaRPr lang="pt-BR"/>
        </a:p>
      </dgm:t>
    </dgm:pt>
    <dgm:pt modelId="{E3640A38-909C-4F90-B951-5A759E7C5CEE}">
      <dgm:prSet phldrT="[Texto]"/>
      <dgm:spPr>
        <a:scene3d>
          <a:camera prst="orthographicFront">
            <a:rot lat="0" lon="0" rev="0"/>
          </a:camera>
          <a:lightRig rig="contrasting" dir="t">
            <a:rot lat="0" lon="0" rev="1500000"/>
          </a:lightRig>
        </a:scene3d>
        <a:sp3d prstMaterial="metal">
          <a:bevelT w="88900" h="88900"/>
        </a:sp3d>
      </dgm:spPr>
      <dgm:t>
        <a:bodyPr/>
        <a:lstStyle/>
        <a:p>
          <a:r>
            <a:rPr lang="pt-BR" dirty="0" smtClean="0"/>
            <a:t>MANY WAYS OF SEEING</a:t>
          </a:r>
          <a:endParaRPr lang="pt-BR" dirty="0"/>
        </a:p>
      </dgm:t>
    </dgm:pt>
    <dgm:pt modelId="{98239A0A-3CA3-4C09-ACE7-31379E021EF6}" type="parTrans" cxnId="{1533EF74-A36F-4786-8484-0D6A27F17035}">
      <dgm:prSet/>
      <dgm:spPr/>
      <dgm:t>
        <a:bodyPr/>
        <a:lstStyle/>
        <a:p>
          <a:endParaRPr lang="pt-BR"/>
        </a:p>
      </dgm:t>
    </dgm:pt>
    <dgm:pt modelId="{63C01D73-DC39-4644-9ADA-FF3A48C3759C}" type="sibTrans" cxnId="{1533EF74-A36F-4786-8484-0D6A27F17035}">
      <dgm:prSet/>
      <dgm:spPr/>
      <dgm:t>
        <a:bodyPr/>
        <a:lstStyle/>
        <a:p>
          <a:endParaRPr lang="pt-BR"/>
        </a:p>
      </dgm:t>
    </dgm:pt>
    <dgm:pt modelId="{2924B0AF-0106-4271-92FB-12B61F0D9B79}">
      <dgm:prSet phldrT="[Texto]"/>
      <dgm:spPr>
        <a:scene3d>
          <a:camera prst="orthographicFront">
            <a:rot lat="0" lon="0" rev="0"/>
          </a:camera>
          <a:lightRig rig="contrasting" dir="t">
            <a:rot lat="0" lon="0" rev="1500000"/>
          </a:lightRig>
        </a:scene3d>
        <a:sp3d prstMaterial="metal">
          <a:bevelT w="88900" h="88900"/>
        </a:sp3d>
      </dgm:spPr>
      <dgm:t>
        <a:bodyPr/>
        <a:lstStyle/>
        <a:p>
          <a:r>
            <a:rPr lang="pt-BR" smtClean="0"/>
            <a:t>MANY WAYS OF THINKING</a:t>
          </a:r>
          <a:endParaRPr lang="pt-BR" dirty="0"/>
        </a:p>
      </dgm:t>
    </dgm:pt>
    <dgm:pt modelId="{08430A3F-1F19-4D8A-96F8-6DDC51130A33}" type="parTrans" cxnId="{06D89983-D898-4FEB-9B22-7C6D91816224}">
      <dgm:prSet/>
      <dgm:spPr/>
      <dgm:t>
        <a:bodyPr/>
        <a:lstStyle/>
        <a:p>
          <a:endParaRPr lang="pt-BR"/>
        </a:p>
      </dgm:t>
    </dgm:pt>
    <dgm:pt modelId="{C608B855-9B04-4ADC-B14B-AAB5D4B34E03}" type="sibTrans" cxnId="{06D89983-D898-4FEB-9B22-7C6D91816224}">
      <dgm:prSet/>
      <dgm:spPr/>
      <dgm:t>
        <a:bodyPr/>
        <a:lstStyle/>
        <a:p>
          <a:endParaRPr lang="pt-BR"/>
        </a:p>
      </dgm:t>
    </dgm:pt>
    <dgm:pt modelId="{5EB92234-590B-447B-AEFA-2880948B2CA7}">
      <dgm:prSet phldrT="[Texto]"/>
      <dgm:spPr>
        <a:scene3d>
          <a:camera prst="orthographicFront">
            <a:rot lat="0" lon="0" rev="0"/>
          </a:camera>
          <a:lightRig rig="contrasting" dir="t">
            <a:rot lat="0" lon="0" rev="1500000"/>
          </a:lightRig>
        </a:scene3d>
        <a:sp3d prstMaterial="metal">
          <a:bevelT w="88900" h="88900"/>
        </a:sp3d>
      </dgm:spPr>
      <dgm:t>
        <a:bodyPr/>
        <a:lstStyle/>
        <a:p>
          <a:r>
            <a:rPr lang="pt-BR" dirty="0" err="1" smtClean="0"/>
            <a:t>MANY</a:t>
          </a:r>
          <a:r>
            <a:rPr lang="pt-BR" dirty="0" smtClean="0"/>
            <a:t> </a:t>
          </a:r>
          <a:r>
            <a:rPr lang="pt-BR" dirty="0" err="1" smtClean="0"/>
            <a:t>WAYS</a:t>
          </a:r>
          <a:r>
            <a:rPr lang="pt-BR" dirty="0" smtClean="0"/>
            <a:t> </a:t>
          </a:r>
          <a:r>
            <a:rPr lang="pt-BR" dirty="0" err="1" smtClean="0"/>
            <a:t>OF</a:t>
          </a:r>
          <a:r>
            <a:rPr lang="pt-BR" dirty="0" smtClean="0"/>
            <a:t> </a:t>
          </a:r>
          <a:r>
            <a:rPr lang="pt-BR" dirty="0" err="1" smtClean="0"/>
            <a:t>COMMUNICATING</a:t>
          </a:r>
          <a:endParaRPr lang="pt-BR" dirty="0"/>
        </a:p>
      </dgm:t>
    </dgm:pt>
    <dgm:pt modelId="{D84B3551-C42A-4114-AAAE-99E7EB3A9A2D}" type="parTrans" cxnId="{1A0FAC86-A433-4B6A-BE91-98FE31B7163C}">
      <dgm:prSet/>
      <dgm:spPr/>
      <dgm:t>
        <a:bodyPr/>
        <a:lstStyle/>
        <a:p>
          <a:endParaRPr lang="pt-BR"/>
        </a:p>
      </dgm:t>
    </dgm:pt>
    <dgm:pt modelId="{E94A4C47-6074-4535-B961-DF8DBDA0DA9B}" type="sibTrans" cxnId="{1A0FAC86-A433-4B6A-BE91-98FE31B7163C}">
      <dgm:prSet/>
      <dgm:spPr/>
      <dgm:t>
        <a:bodyPr/>
        <a:lstStyle/>
        <a:p>
          <a:endParaRPr lang="pt-BR"/>
        </a:p>
      </dgm:t>
    </dgm:pt>
    <dgm:pt modelId="{0BC9671C-E7FB-484E-92E0-9FD5946A39F9}">
      <dgm:prSet phldrT="[Texto]"/>
      <dgm:spPr>
        <a:scene3d>
          <a:camera prst="orthographicFront">
            <a:rot lat="0" lon="0" rev="0"/>
          </a:camera>
          <a:lightRig rig="contrasting" dir="t">
            <a:rot lat="0" lon="0" rev="1500000"/>
          </a:lightRig>
        </a:scene3d>
        <a:sp3d prstMaterial="metal">
          <a:bevelT w="88900" h="88900"/>
        </a:sp3d>
      </dgm:spPr>
      <dgm:t>
        <a:bodyPr/>
        <a:lstStyle/>
        <a:p>
          <a:r>
            <a:rPr lang="pt-BR" smtClean="0"/>
            <a:t>MANY WAYS OF INTERACTING</a:t>
          </a:r>
          <a:endParaRPr lang="pt-BR" dirty="0"/>
        </a:p>
      </dgm:t>
    </dgm:pt>
    <dgm:pt modelId="{844886A2-3205-4487-AA4D-5790EEFA10DA}" type="parTrans" cxnId="{22EC37C1-8A4A-48A1-B400-4CB13E68C788}">
      <dgm:prSet/>
      <dgm:spPr/>
      <dgm:t>
        <a:bodyPr/>
        <a:lstStyle/>
        <a:p>
          <a:endParaRPr lang="pt-BR"/>
        </a:p>
      </dgm:t>
    </dgm:pt>
    <dgm:pt modelId="{8344D11A-8010-43A0-AEB3-0280299ABBE3}" type="sibTrans" cxnId="{22EC37C1-8A4A-48A1-B400-4CB13E68C788}">
      <dgm:prSet/>
      <dgm:spPr/>
      <dgm:t>
        <a:bodyPr/>
        <a:lstStyle/>
        <a:p>
          <a:endParaRPr lang="pt-BR"/>
        </a:p>
      </dgm:t>
    </dgm:pt>
    <dgm:pt modelId="{031E7030-FA2E-4C31-A83B-8FF2F5323571}">
      <dgm:prSet phldrT="[Texto]"/>
      <dgm:spPr>
        <a:scene3d>
          <a:camera prst="orthographicFront">
            <a:rot lat="0" lon="0" rev="0"/>
          </a:camera>
          <a:lightRig rig="contrasting" dir="t">
            <a:rot lat="0" lon="0" rev="1500000"/>
          </a:lightRig>
        </a:scene3d>
        <a:sp3d prstMaterial="metal">
          <a:bevelT w="88900" h="88900"/>
        </a:sp3d>
      </dgm:spPr>
      <dgm:t>
        <a:bodyPr/>
        <a:lstStyle/>
        <a:p>
          <a:r>
            <a:rPr lang="pt-BR" dirty="0" smtClean="0"/>
            <a:t>Etc.</a:t>
          </a:r>
          <a:endParaRPr lang="pt-BR" dirty="0"/>
        </a:p>
      </dgm:t>
    </dgm:pt>
    <dgm:pt modelId="{3DF1521D-12B5-4075-A993-5FF75E0BE62D}" type="parTrans" cxnId="{3E2854C4-A76C-4AD5-99B7-162BC10B23DF}">
      <dgm:prSet/>
      <dgm:spPr/>
      <dgm:t>
        <a:bodyPr/>
        <a:lstStyle/>
        <a:p>
          <a:endParaRPr lang="pt-BR"/>
        </a:p>
      </dgm:t>
    </dgm:pt>
    <dgm:pt modelId="{8DD1F15A-C208-472B-8E73-F90E07B45302}" type="sibTrans" cxnId="{3E2854C4-A76C-4AD5-99B7-162BC10B23DF}">
      <dgm:prSet/>
      <dgm:spPr/>
      <dgm:t>
        <a:bodyPr/>
        <a:lstStyle/>
        <a:p>
          <a:endParaRPr lang="pt-BR"/>
        </a:p>
      </dgm:t>
    </dgm:pt>
    <dgm:pt modelId="{CC1ED645-7A91-4C99-AC15-AE5EAB1CC04D}" type="pres">
      <dgm:prSet presAssocID="{856A7DF7-29C5-4C1C-A0C4-021CF1E9A836}" presName="composite" presStyleCnt="0">
        <dgm:presLayoutVars>
          <dgm:chMax val="1"/>
          <dgm:dir/>
          <dgm:resizeHandles val="exact"/>
        </dgm:presLayoutVars>
      </dgm:prSet>
      <dgm:spPr/>
      <dgm:t>
        <a:bodyPr/>
        <a:lstStyle/>
        <a:p>
          <a:endParaRPr lang="pt-BR"/>
        </a:p>
      </dgm:t>
    </dgm:pt>
    <dgm:pt modelId="{5591E47E-9BD7-4C39-952B-539809FEB31B}" type="pres">
      <dgm:prSet presAssocID="{C1763832-9C25-4818-B7E5-1A62D16CC9A7}" presName="roof" presStyleLbl="dkBgShp" presStyleIdx="0" presStyleCnt="2"/>
      <dgm:spPr/>
      <dgm:t>
        <a:bodyPr/>
        <a:lstStyle/>
        <a:p>
          <a:endParaRPr lang="pt-BR"/>
        </a:p>
      </dgm:t>
    </dgm:pt>
    <dgm:pt modelId="{2DB49923-7764-4745-8489-6EFFDC0D2969}" type="pres">
      <dgm:prSet presAssocID="{C1763832-9C25-4818-B7E5-1A62D16CC9A7}" presName="pillars" presStyleCnt="0"/>
      <dgm:spPr/>
    </dgm:pt>
    <dgm:pt modelId="{A0E94706-59B9-4DD9-9BC5-573EC029131D}" type="pres">
      <dgm:prSet presAssocID="{C1763832-9C25-4818-B7E5-1A62D16CC9A7}" presName="pillar1" presStyleLbl="node1" presStyleIdx="0" presStyleCnt="6">
        <dgm:presLayoutVars>
          <dgm:bulletEnabled val="1"/>
        </dgm:presLayoutVars>
      </dgm:prSet>
      <dgm:spPr/>
      <dgm:t>
        <a:bodyPr/>
        <a:lstStyle/>
        <a:p>
          <a:endParaRPr lang="pt-BR"/>
        </a:p>
      </dgm:t>
    </dgm:pt>
    <dgm:pt modelId="{600CDF19-ED9C-4996-AE14-7D6E4DCD996F}" type="pres">
      <dgm:prSet presAssocID="{E3640A38-909C-4F90-B951-5A759E7C5CEE}" presName="pillarX" presStyleLbl="node1" presStyleIdx="1" presStyleCnt="6">
        <dgm:presLayoutVars>
          <dgm:bulletEnabled val="1"/>
        </dgm:presLayoutVars>
      </dgm:prSet>
      <dgm:spPr/>
      <dgm:t>
        <a:bodyPr/>
        <a:lstStyle/>
        <a:p>
          <a:endParaRPr lang="pt-BR"/>
        </a:p>
      </dgm:t>
    </dgm:pt>
    <dgm:pt modelId="{1850FAB3-B64D-4398-BBBC-93B69D90CB32}" type="pres">
      <dgm:prSet presAssocID="{2924B0AF-0106-4271-92FB-12B61F0D9B79}" presName="pillarX" presStyleLbl="node1" presStyleIdx="2" presStyleCnt="6">
        <dgm:presLayoutVars>
          <dgm:bulletEnabled val="1"/>
        </dgm:presLayoutVars>
      </dgm:prSet>
      <dgm:spPr/>
      <dgm:t>
        <a:bodyPr/>
        <a:lstStyle/>
        <a:p>
          <a:endParaRPr lang="pt-BR"/>
        </a:p>
      </dgm:t>
    </dgm:pt>
    <dgm:pt modelId="{7AD1E28B-8ADA-46FE-A3C9-C002089A4C9A}" type="pres">
      <dgm:prSet presAssocID="{5EB92234-590B-447B-AEFA-2880948B2CA7}" presName="pillarX" presStyleLbl="node1" presStyleIdx="3" presStyleCnt="6">
        <dgm:presLayoutVars>
          <dgm:bulletEnabled val="1"/>
        </dgm:presLayoutVars>
      </dgm:prSet>
      <dgm:spPr/>
      <dgm:t>
        <a:bodyPr/>
        <a:lstStyle/>
        <a:p>
          <a:endParaRPr lang="pt-BR"/>
        </a:p>
      </dgm:t>
    </dgm:pt>
    <dgm:pt modelId="{E953625B-5915-43EC-9CDF-77350EAC12BE}" type="pres">
      <dgm:prSet presAssocID="{0BC9671C-E7FB-484E-92E0-9FD5946A39F9}" presName="pillarX" presStyleLbl="node1" presStyleIdx="4" presStyleCnt="6">
        <dgm:presLayoutVars>
          <dgm:bulletEnabled val="1"/>
        </dgm:presLayoutVars>
      </dgm:prSet>
      <dgm:spPr/>
      <dgm:t>
        <a:bodyPr/>
        <a:lstStyle/>
        <a:p>
          <a:endParaRPr lang="pt-BR"/>
        </a:p>
      </dgm:t>
    </dgm:pt>
    <dgm:pt modelId="{9ACEE2E3-8414-47A1-B94A-28197C7AD48A}" type="pres">
      <dgm:prSet presAssocID="{031E7030-FA2E-4C31-A83B-8FF2F5323571}" presName="pillarX" presStyleLbl="node1" presStyleIdx="5" presStyleCnt="6">
        <dgm:presLayoutVars>
          <dgm:bulletEnabled val="1"/>
        </dgm:presLayoutVars>
      </dgm:prSet>
      <dgm:spPr/>
      <dgm:t>
        <a:bodyPr/>
        <a:lstStyle/>
        <a:p>
          <a:endParaRPr lang="pt-BR"/>
        </a:p>
      </dgm:t>
    </dgm:pt>
    <dgm:pt modelId="{CBB6A841-D761-48F3-9491-442F31B82520}" type="pres">
      <dgm:prSet presAssocID="{C1763832-9C25-4818-B7E5-1A62D16CC9A7}" presName="base" presStyleLbl="dkBgShp" presStyleIdx="1" presStyleCnt="2" custLinFactNeighborX="-38" custLinFactNeighborY="88741"/>
      <dgm:spPr/>
    </dgm:pt>
  </dgm:ptLst>
  <dgm:cxnLst>
    <dgm:cxn modelId="{FBCBD851-49C0-754C-A06A-8302D7A36304}" type="presOf" srcId="{2924B0AF-0106-4271-92FB-12B61F0D9B79}" destId="{1850FAB3-B64D-4398-BBBC-93B69D90CB32}" srcOrd="0" destOrd="0" presId="urn:microsoft.com/office/officeart/2005/8/layout/hList3"/>
    <dgm:cxn modelId="{B6525D1B-4F61-3540-9798-3C477B2D3328}" type="presOf" srcId="{C1763832-9C25-4818-B7E5-1A62D16CC9A7}" destId="{5591E47E-9BD7-4C39-952B-539809FEB31B}" srcOrd="0" destOrd="0" presId="urn:microsoft.com/office/officeart/2005/8/layout/hList3"/>
    <dgm:cxn modelId="{4F352345-A2E4-8847-A934-A60BEE6DF658}" type="presOf" srcId="{5EB92234-590B-447B-AEFA-2880948B2CA7}" destId="{7AD1E28B-8ADA-46FE-A3C9-C002089A4C9A}" srcOrd="0" destOrd="0" presId="urn:microsoft.com/office/officeart/2005/8/layout/hList3"/>
    <dgm:cxn modelId="{1533EF74-A36F-4786-8484-0D6A27F17035}" srcId="{C1763832-9C25-4818-B7E5-1A62D16CC9A7}" destId="{E3640A38-909C-4F90-B951-5A759E7C5CEE}" srcOrd="1" destOrd="0" parTransId="{98239A0A-3CA3-4C09-ACE7-31379E021EF6}" sibTransId="{63C01D73-DC39-4644-9ADA-FF3A48C3759C}"/>
    <dgm:cxn modelId="{22EC37C1-8A4A-48A1-B400-4CB13E68C788}" srcId="{C1763832-9C25-4818-B7E5-1A62D16CC9A7}" destId="{0BC9671C-E7FB-484E-92E0-9FD5946A39F9}" srcOrd="4" destOrd="0" parTransId="{844886A2-3205-4487-AA4D-5790EEFA10DA}" sibTransId="{8344D11A-8010-43A0-AEB3-0280299ABBE3}"/>
    <dgm:cxn modelId="{CCA5D584-C3FF-7547-A110-B636BD1E19F5}" type="presOf" srcId="{E3640A38-909C-4F90-B951-5A759E7C5CEE}" destId="{600CDF19-ED9C-4996-AE14-7D6E4DCD996F}" srcOrd="0" destOrd="0" presId="urn:microsoft.com/office/officeart/2005/8/layout/hList3"/>
    <dgm:cxn modelId="{52E1C152-6EBB-F34D-8346-55EFABACF808}" type="presOf" srcId="{0BC9671C-E7FB-484E-92E0-9FD5946A39F9}" destId="{E953625B-5915-43EC-9CDF-77350EAC12BE}" srcOrd="0" destOrd="0" presId="urn:microsoft.com/office/officeart/2005/8/layout/hList3"/>
    <dgm:cxn modelId="{404A87D4-BCBE-DA40-AF7E-5F13F0E3EAFE}" type="presOf" srcId="{856A7DF7-29C5-4C1C-A0C4-021CF1E9A836}" destId="{CC1ED645-7A91-4C99-AC15-AE5EAB1CC04D}" srcOrd="0" destOrd="0" presId="urn:microsoft.com/office/officeart/2005/8/layout/hList3"/>
    <dgm:cxn modelId="{1A0FAC86-A433-4B6A-BE91-98FE31B7163C}" srcId="{C1763832-9C25-4818-B7E5-1A62D16CC9A7}" destId="{5EB92234-590B-447B-AEFA-2880948B2CA7}" srcOrd="3" destOrd="0" parTransId="{D84B3551-C42A-4114-AAAE-99E7EB3A9A2D}" sibTransId="{E94A4C47-6074-4535-B961-DF8DBDA0DA9B}"/>
    <dgm:cxn modelId="{06F18193-F0C6-47E1-B18B-58DD45AD64A9}" srcId="{C1763832-9C25-4818-B7E5-1A62D16CC9A7}" destId="{B0442771-9570-4F54-894F-68071DC685CD}" srcOrd="0" destOrd="0" parTransId="{DC559F15-8F60-4C42-AC35-066964E4900A}" sibTransId="{9AA4FCD9-C3AD-4375-AC58-91885CF36B01}"/>
    <dgm:cxn modelId="{AF343AB4-D2E9-7F46-A79B-68965837ADE1}" type="presOf" srcId="{B0442771-9570-4F54-894F-68071DC685CD}" destId="{A0E94706-59B9-4DD9-9BC5-573EC029131D}" srcOrd="0" destOrd="0" presId="urn:microsoft.com/office/officeart/2005/8/layout/hList3"/>
    <dgm:cxn modelId="{E41A65C1-E10F-4963-AB6D-82CF77993164}" srcId="{856A7DF7-29C5-4C1C-A0C4-021CF1E9A836}" destId="{C1763832-9C25-4818-B7E5-1A62D16CC9A7}" srcOrd="0" destOrd="0" parTransId="{AABFE551-AE06-4E0A-9DA8-5CE5030C1116}" sibTransId="{789095B9-E71E-425E-BCFB-86973B9A57AB}"/>
    <dgm:cxn modelId="{3E2854C4-A76C-4AD5-99B7-162BC10B23DF}" srcId="{C1763832-9C25-4818-B7E5-1A62D16CC9A7}" destId="{031E7030-FA2E-4C31-A83B-8FF2F5323571}" srcOrd="5" destOrd="0" parTransId="{3DF1521D-12B5-4075-A993-5FF75E0BE62D}" sibTransId="{8DD1F15A-C208-472B-8E73-F90E07B45302}"/>
    <dgm:cxn modelId="{06D89983-D898-4FEB-9B22-7C6D91816224}" srcId="{C1763832-9C25-4818-B7E5-1A62D16CC9A7}" destId="{2924B0AF-0106-4271-92FB-12B61F0D9B79}" srcOrd="2" destOrd="0" parTransId="{08430A3F-1F19-4D8A-96F8-6DDC51130A33}" sibTransId="{C608B855-9B04-4ADC-B14B-AAB5D4B34E03}"/>
    <dgm:cxn modelId="{58D5245F-29E3-A147-8DA1-5284ED5F8747}" type="presOf" srcId="{031E7030-FA2E-4C31-A83B-8FF2F5323571}" destId="{9ACEE2E3-8414-47A1-B94A-28197C7AD48A}" srcOrd="0" destOrd="0" presId="urn:microsoft.com/office/officeart/2005/8/layout/hList3"/>
    <dgm:cxn modelId="{F8B61A61-DC88-D74C-8D16-AEAB6011ED26}" type="presParOf" srcId="{CC1ED645-7A91-4C99-AC15-AE5EAB1CC04D}" destId="{5591E47E-9BD7-4C39-952B-539809FEB31B}" srcOrd="0" destOrd="0" presId="urn:microsoft.com/office/officeart/2005/8/layout/hList3"/>
    <dgm:cxn modelId="{BC998426-BF22-684F-898B-878AC9325453}" type="presParOf" srcId="{CC1ED645-7A91-4C99-AC15-AE5EAB1CC04D}" destId="{2DB49923-7764-4745-8489-6EFFDC0D2969}" srcOrd="1" destOrd="0" presId="urn:microsoft.com/office/officeart/2005/8/layout/hList3"/>
    <dgm:cxn modelId="{ADF81FBE-A7D8-A84F-9ED9-0AA38EF67A1D}" type="presParOf" srcId="{2DB49923-7764-4745-8489-6EFFDC0D2969}" destId="{A0E94706-59B9-4DD9-9BC5-573EC029131D}" srcOrd="0" destOrd="0" presId="urn:microsoft.com/office/officeart/2005/8/layout/hList3"/>
    <dgm:cxn modelId="{BE77EFAB-ECCD-8649-9678-DA94D0A47FE4}" type="presParOf" srcId="{2DB49923-7764-4745-8489-6EFFDC0D2969}" destId="{600CDF19-ED9C-4996-AE14-7D6E4DCD996F}" srcOrd="1" destOrd="0" presId="urn:microsoft.com/office/officeart/2005/8/layout/hList3"/>
    <dgm:cxn modelId="{734D0C37-5E49-374A-ACD1-A34B2A899F86}" type="presParOf" srcId="{2DB49923-7764-4745-8489-6EFFDC0D2969}" destId="{1850FAB3-B64D-4398-BBBC-93B69D90CB32}" srcOrd="2" destOrd="0" presId="urn:microsoft.com/office/officeart/2005/8/layout/hList3"/>
    <dgm:cxn modelId="{1B6DB2EB-6F5E-A44B-B8FC-AC2378B7E5CB}" type="presParOf" srcId="{2DB49923-7764-4745-8489-6EFFDC0D2969}" destId="{7AD1E28B-8ADA-46FE-A3C9-C002089A4C9A}" srcOrd="3" destOrd="0" presId="urn:microsoft.com/office/officeart/2005/8/layout/hList3"/>
    <dgm:cxn modelId="{24FEA4D0-EBB9-E94F-9583-ECE14421370C}" type="presParOf" srcId="{2DB49923-7764-4745-8489-6EFFDC0D2969}" destId="{E953625B-5915-43EC-9CDF-77350EAC12BE}" srcOrd="4" destOrd="0" presId="urn:microsoft.com/office/officeart/2005/8/layout/hList3"/>
    <dgm:cxn modelId="{BC7EA0A2-F88F-7144-A12A-20E84D7E4EB6}" type="presParOf" srcId="{2DB49923-7764-4745-8489-6EFFDC0D2969}" destId="{9ACEE2E3-8414-47A1-B94A-28197C7AD48A}" srcOrd="5" destOrd="0" presId="urn:microsoft.com/office/officeart/2005/8/layout/hList3"/>
    <dgm:cxn modelId="{DF06EAC3-01F6-B244-BFA2-819F09E48CBE}" type="presParOf" srcId="{CC1ED645-7A91-4C99-AC15-AE5EAB1CC04D}" destId="{CBB6A841-D761-48F3-9491-442F31B82520}"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EEC8B5-C6D2-436C-A536-BE832CC7AD24}"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pt-BR"/>
        </a:p>
      </dgm:t>
    </dgm:pt>
    <dgm:pt modelId="{5AB979C6-32E9-4079-AD32-38C924D09B45}">
      <dgm:prSet phldrT="[Texto]" custT="1"/>
      <dgm:spPr/>
      <dgm:t>
        <a:bodyPr/>
        <a:lstStyle/>
        <a:p>
          <a:r>
            <a:rPr lang="en-US" sz="1600" dirty="0" smtClean="0"/>
            <a:t>Enforce laws to ensure full inclusion in all social aspects (school, family, health care, community, work, …)</a:t>
          </a:r>
          <a:endParaRPr lang="pt-BR" sz="1600" dirty="0"/>
        </a:p>
      </dgm:t>
    </dgm:pt>
    <dgm:pt modelId="{92DB291E-6C59-40B7-BF9F-E85277D0CF61}" type="parTrans" cxnId="{00E22F60-4399-4E3E-8623-F59194F204E9}">
      <dgm:prSet/>
      <dgm:spPr/>
      <dgm:t>
        <a:bodyPr/>
        <a:lstStyle/>
        <a:p>
          <a:endParaRPr lang="pt-BR"/>
        </a:p>
      </dgm:t>
    </dgm:pt>
    <dgm:pt modelId="{5260FAF0-8647-4D5D-81E7-2000AE96D956}" type="sibTrans" cxnId="{00E22F60-4399-4E3E-8623-F59194F204E9}">
      <dgm:prSet/>
      <dgm:spPr/>
      <dgm:t>
        <a:bodyPr/>
        <a:lstStyle/>
        <a:p>
          <a:endParaRPr lang="pt-BR"/>
        </a:p>
      </dgm:t>
    </dgm:pt>
    <dgm:pt modelId="{B356983C-F858-4F09-BE80-64EB0176A9D3}">
      <dgm:prSet phldrT="[Texto]" custT="1"/>
      <dgm:spPr/>
      <dgm:t>
        <a:bodyPr/>
        <a:lstStyle/>
        <a:p>
          <a:r>
            <a:rPr lang="en-US" sz="2000" dirty="0" smtClean="0"/>
            <a:t>Who is the duty bearer on disability issues:</a:t>
          </a:r>
          <a:endParaRPr lang="pt-BR" sz="2000" dirty="0"/>
        </a:p>
      </dgm:t>
    </dgm:pt>
    <dgm:pt modelId="{89746018-77E8-47BE-892A-9511695F4355}" type="parTrans" cxnId="{311B4F77-0A19-4A66-A5B5-C8EEE7218830}">
      <dgm:prSet/>
      <dgm:spPr/>
      <dgm:t>
        <a:bodyPr/>
        <a:lstStyle/>
        <a:p>
          <a:endParaRPr lang="pt-BR"/>
        </a:p>
      </dgm:t>
    </dgm:pt>
    <dgm:pt modelId="{563F1A69-DB2B-41F7-A2A8-F3521CFA26A9}" type="sibTrans" cxnId="{311B4F77-0A19-4A66-A5B5-C8EEE7218830}">
      <dgm:prSet/>
      <dgm:spPr/>
      <dgm:t>
        <a:bodyPr/>
        <a:lstStyle/>
        <a:p>
          <a:endParaRPr lang="pt-BR"/>
        </a:p>
      </dgm:t>
    </dgm:pt>
    <dgm:pt modelId="{8B4B3DD0-4848-417D-B43E-E3A1628EB8D9}">
      <dgm:prSet phldrT="[Texto]" custT="1"/>
      <dgm:spPr/>
      <dgm:t>
        <a:bodyPr/>
        <a:lstStyle/>
        <a:p>
          <a:r>
            <a:rPr lang="en-US" sz="1600" dirty="0" smtClean="0"/>
            <a:t>State, all ministries and society</a:t>
          </a:r>
        </a:p>
      </dgm:t>
    </dgm:pt>
    <dgm:pt modelId="{6672B010-CB70-4421-ABB3-5074073838D1}" type="parTrans" cxnId="{31FE4AFE-BBF3-4BC1-B008-3923ECC0A534}">
      <dgm:prSet/>
      <dgm:spPr/>
      <dgm:t>
        <a:bodyPr/>
        <a:lstStyle/>
        <a:p>
          <a:endParaRPr lang="pt-BR"/>
        </a:p>
      </dgm:t>
    </dgm:pt>
    <dgm:pt modelId="{D7AC8FB2-A18D-4842-B95F-DD95E0E3F993}" type="sibTrans" cxnId="{31FE4AFE-BBF3-4BC1-B008-3923ECC0A534}">
      <dgm:prSet/>
      <dgm:spPr/>
      <dgm:t>
        <a:bodyPr/>
        <a:lstStyle/>
        <a:p>
          <a:endParaRPr lang="pt-BR"/>
        </a:p>
      </dgm:t>
    </dgm:pt>
    <dgm:pt modelId="{78411D80-8B07-4A3B-BCEA-3EDCCE5F8D4C}">
      <dgm:prSet phldrT="[Texto]" custT="1"/>
      <dgm:spPr/>
      <dgm:t>
        <a:bodyPr/>
        <a:lstStyle/>
        <a:p>
          <a:r>
            <a:rPr lang="en-US" sz="2000" dirty="0" smtClean="0"/>
            <a:t>How this approach proposes to treat disability</a:t>
          </a:r>
          <a:r>
            <a:rPr lang="en-US" sz="1600" dirty="0" smtClean="0"/>
            <a:t>:</a:t>
          </a:r>
          <a:endParaRPr lang="pt-BR" sz="1800" dirty="0"/>
        </a:p>
      </dgm:t>
    </dgm:pt>
    <dgm:pt modelId="{F3AEC180-A539-4FE4-9255-451D16131FA8}" type="parTrans" cxnId="{BDFD6118-F297-4B85-B41C-9D1FCA2C7BEA}">
      <dgm:prSet/>
      <dgm:spPr/>
      <dgm:t>
        <a:bodyPr/>
        <a:lstStyle/>
        <a:p>
          <a:endParaRPr lang="pt-BR"/>
        </a:p>
      </dgm:t>
    </dgm:pt>
    <dgm:pt modelId="{76E53A08-FB81-497A-8C1D-D6061A3034F2}" type="sibTrans" cxnId="{BDFD6118-F297-4B85-B41C-9D1FCA2C7BEA}">
      <dgm:prSet/>
      <dgm:spPr/>
      <dgm:t>
        <a:bodyPr/>
        <a:lstStyle/>
        <a:p>
          <a:endParaRPr lang="pt-BR"/>
        </a:p>
      </dgm:t>
    </dgm:pt>
    <dgm:pt modelId="{B6BC6C5D-6830-4960-B01F-D36AC005E9CB}">
      <dgm:prSet phldrT="[Texto]" custT="1"/>
      <dgm:spPr/>
      <dgm:t>
        <a:bodyPr/>
        <a:lstStyle/>
        <a:p>
          <a:r>
            <a:rPr lang="en-US" sz="1600" b="0" i="0" dirty="0" smtClean="0"/>
            <a:t>Ensures full and equal enjoyment of all human rights to persons with disabilities, and promotes respect for their inherent dignity</a:t>
          </a:r>
          <a:endParaRPr lang="pt-BR" sz="1600" dirty="0"/>
        </a:p>
      </dgm:t>
    </dgm:pt>
    <dgm:pt modelId="{C6FFC39C-0160-4A36-9F36-40063E8D36CA}">
      <dgm:prSet phldrT="[Texto]" custT="1"/>
      <dgm:spPr/>
      <dgm:t>
        <a:bodyPr/>
        <a:lstStyle/>
        <a:p>
          <a:r>
            <a:rPr lang="en-US" sz="2000" dirty="0" smtClean="0"/>
            <a:t>How this approach sees disability:</a:t>
          </a:r>
          <a:endParaRPr lang="pt-BR" sz="2000" dirty="0"/>
        </a:p>
      </dgm:t>
    </dgm:pt>
    <dgm:pt modelId="{CA93158C-126F-42D6-B14D-CC2CDED7B162}" type="sibTrans" cxnId="{8FBEAC9D-5AA8-47D9-8532-7A8A246B605B}">
      <dgm:prSet/>
      <dgm:spPr/>
      <dgm:t>
        <a:bodyPr/>
        <a:lstStyle/>
        <a:p>
          <a:endParaRPr lang="pt-BR"/>
        </a:p>
      </dgm:t>
    </dgm:pt>
    <dgm:pt modelId="{E75B034C-1A22-4D64-884D-B856DF2539E6}" type="parTrans" cxnId="{8FBEAC9D-5AA8-47D9-8532-7A8A246B605B}">
      <dgm:prSet/>
      <dgm:spPr/>
      <dgm:t>
        <a:bodyPr/>
        <a:lstStyle/>
        <a:p>
          <a:endParaRPr lang="pt-BR"/>
        </a:p>
      </dgm:t>
    </dgm:pt>
    <dgm:pt modelId="{6E659FBE-7989-43CB-BC12-E7D5F15402F6}" type="sibTrans" cxnId="{A3772F03-E4C9-4951-9310-FE7C295480AD}">
      <dgm:prSet/>
      <dgm:spPr/>
      <dgm:t>
        <a:bodyPr/>
        <a:lstStyle/>
        <a:p>
          <a:endParaRPr lang="pt-BR"/>
        </a:p>
      </dgm:t>
    </dgm:pt>
    <dgm:pt modelId="{3A50B20D-9E4C-442E-9263-2CB7E704D248}" type="parTrans" cxnId="{A3772F03-E4C9-4951-9310-FE7C295480AD}">
      <dgm:prSet/>
      <dgm:spPr/>
      <dgm:t>
        <a:bodyPr/>
        <a:lstStyle/>
        <a:p>
          <a:endParaRPr lang="pt-BR"/>
        </a:p>
      </dgm:t>
    </dgm:pt>
    <dgm:pt modelId="{07516E1C-9E37-4394-9EC2-F477DA1C6BFD}">
      <dgm:prSet custT="1"/>
      <dgm:spPr/>
      <dgm:t>
        <a:bodyPr/>
        <a:lstStyle/>
        <a:p>
          <a:r>
            <a:rPr lang="en-US" sz="1600" dirty="0" smtClean="0"/>
            <a:t>Apply policies to raise awareness</a:t>
          </a:r>
          <a:endParaRPr lang="pt-BR" sz="1600" dirty="0" err="1" smtClean="0"/>
        </a:p>
      </dgm:t>
    </dgm:pt>
    <dgm:pt modelId="{59886942-2F0C-4980-B294-811F54458449}" type="parTrans" cxnId="{3C7D7AF3-D485-430B-A189-F3201EEEE793}">
      <dgm:prSet/>
      <dgm:spPr/>
      <dgm:t>
        <a:bodyPr/>
        <a:lstStyle/>
        <a:p>
          <a:endParaRPr lang="pt-BR"/>
        </a:p>
      </dgm:t>
    </dgm:pt>
    <dgm:pt modelId="{5F04C50A-9EF0-4FD7-8CEA-E09BE62BB818}" type="sibTrans" cxnId="{3C7D7AF3-D485-430B-A189-F3201EEEE793}">
      <dgm:prSet/>
      <dgm:spPr/>
      <dgm:t>
        <a:bodyPr/>
        <a:lstStyle/>
        <a:p>
          <a:endParaRPr lang="pt-BR"/>
        </a:p>
      </dgm:t>
    </dgm:pt>
    <dgm:pt modelId="{C3370A9F-C8D7-49C7-893F-FEEB8BA50764}">
      <dgm:prSet custT="1"/>
      <dgm:spPr/>
      <dgm:t>
        <a:bodyPr/>
        <a:lstStyle/>
        <a:p>
          <a:r>
            <a:rPr lang="en-US" sz="1600" dirty="0" smtClean="0"/>
            <a:t>Respect equal recognition before the law</a:t>
          </a:r>
          <a:endParaRPr lang="pt-BR" sz="1600" dirty="0" err="1" smtClean="0"/>
        </a:p>
      </dgm:t>
    </dgm:pt>
    <dgm:pt modelId="{00A70294-7AE5-4A16-9570-B178312F4191}" type="parTrans" cxnId="{B843ECAC-0328-4ED8-B4C1-562D33B22C20}">
      <dgm:prSet/>
      <dgm:spPr/>
      <dgm:t>
        <a:bodyPr/>
        <a:lstStyle/>
        <a:p>
          <a:endParaRPr lang="pt-BR"/>
        </a:p>
      </dgm:t>
    </dgm:pt>
    <dgm:pt modelId="{FF77EC31-4DDB-4E6A-86E1-A1E1AD7F578A}" type="sibTrans" cxnId="{B843ECAC-0328-4ED8-B4C1-562D33B22C20}">
      <dgm:prSet/>
      <dgm:spPr/>
      <dgm:t>
        <a:bodyPr/>
        <a:lstStyle/>
        <a:p>
          <a:endParaRPr lang="pt-BR"/>
        </a:p>
      </dgm:t>
    </dgm:pt>
    <dgm:pt modelId="{B263CC34-4A52-4C12-A875-F05C535A67C1}">
      <dgm:prSet phldrT="[Texto]" custT="1"/>
      <dgm:spPr/>
      <dgm:t>
        <a:bodyPr/>
        <a:lstStyle/>
        <a:p>
          <a:endParaRPr lang="pt-BR" sz="2400" dirty="0"/>
        </a:p>
      </dgm:t>
    </dgm:pt>
    <dgm:pt modelId="{27E448B2-2389-4E4D-AC88-D39C30F2ECEF}" type="parTrans" cxnId="{F81B50D6-F51D-487B-BD66-72709CF65A1D}">
      <dgm:prSet/>
      <dgm:spPr/>
      <dgm:t>
        <a:bodyPr/>
        <a:lstStyle/>
        <a:p>
          <a:endParaRPr lang="pt-BR"/>
        </a:p>
      </dgm:t>
    </dgm:pt>
    <dgm:pt modelId="{B1F47D8A-056A-4FE9-8BEB-4B9C73AB3384}" type="sibTrans" cxnId="{F81B50D6-F51D-487B-BD66-72709CF65A1D}">
      <dgm:prSet/>
      <dgm:spPr/>
      <dgm:t>
        <a:bodyPr/>
        <a:lstStyle/>
        <a:p>
          <a:endParaRPr lang="pt-BR"/>
        </a:p>
      </dgm:t>
    </dgm:pt>
    <dgm:pt modelId="{511C3BC3-CC2D-4865-A40A-37484C8A7773}">
      <dgm:prSet phldrT="[Texto]" custT="1"/>
      <dgm:spPr/>
      <dgm:t>
        <a:bodyPr/>
        <a:lstStyle/>
        <a:p>
          <a:r>
            <a:rPr lang="en-US" sz="1600" b="0" i="0" dirty="0" smtClean="0"/>
            <a:t>Focuses on equal opportunities, non-discrimination on the basis of disability and participation in society</a:t>
          </a:r>
          <a:endParaRPr lang="pt-BR" sz="1600" dirty="0"/>
        </a:p>
      </dgm:t>
    </dgm:pt>
    <dgm:pt modelId="{C2380CAD-DD40-4CC3-A1DB-6222464BEFA2}" type="parTrans" cxnId="{8AE89AD8-A9EE-4219-A90B-6EDA79D01109}">
      <dgm:prSet/>
      <dgm:spPr/>
      <dgm:t>
        <a:bodyPr/>
        <a:lstStyle/>
        <a:p>
          <a:endParaRPr lang="pt-BR"/>
        </a:p>
      </dgm:t>
    </dgm:pt>
    <dgm:pt modelId="{70658190-1CBD-48FD-8559-C23C44D17166}" type="sibTrans" cxnId="{8AE89AD8-A9EE-4219-A90B-6EDA79D01109}">
      <dgm:prSet/>
      <dgm:spPr/>
      <dgm:t>
        <a:bodyPr/>
        <a:lstStyle/>
        <a:p>
          <a:endParaRPr lang="pt-BR"/>
        </a:p>
      </dgm:t>
    </dgm:pt>
    <dgm:pt modelId="{4038B5B8-4758-42D5-8ED2-489F672852AA}">
      <dgm:prSet phldrT="[Texto]" custT="1"/>
      <dgm:spPr/>
      <dgm:t>
        <a:bodyPr/>
        <a:lstStyle/>
        <a:p>
          <a:r>
            <a:rPr lang="en-US" sz="1600" b="0" i="0" dirty="0" smtClean="0"/>
            <a:t>Requires authorities to ensure rights and not restrict them</a:t>
          </a:r>
          <a:endParaRPr lang="pt-BR" sz="1600" b="0" i="0" dirty="0" smtClean="0"/>
        </a:p>
      </dgm:t>
    </dgm:pt>
    <dgm:pt modelId="{2A5D2169-1AA6-4158-BFAD-2990C891A1D1}" type="parTrans" cxnId="{AA87A502-7A90-4909-A8C4-BBB24C22CA15}">
      <dgm:prSet/>
      <dgm:spPr/>
      <dgm:t>
        <a:bodyPr/>
        <a:lstStyle/>
        <a:p>
          <a:endParaRPr lang="pt-BR"/>
        </a:p>
      </dgm:t>
    </dgm:pt>
    <dgm:pt modelId="{E10B3F3C-DC91-49A5-9D60-51E0483265ED}" type="sibTrans" cxnId="{AA87A502-7A90-4909-A8C4-BBB24C22CA15}">
      <dgm:prSet/>
      <dgm:spPr/>
      <dgm:t>
        <a:bodyPr/>
        <a:lstStyle/>
        <a:p>
          <a:endParaRPr lang="pt-BR"/>
        </a:p>
      </dgm:t>
    </dgm:pt>
    <dgm:pt modelId="{B3F8F46D-6928-4CB1-BABD-37810D062782}">
      <dgm:prSet phldrT="[Texto]" custT="1"/>
      <dgm:spPr/>
      <dgm:t>
        <a:bodyPr/>
        <a:lstStyle/>
        <a:p>
          <a:r>
            <a:rPr lang="en-US" sz="1600" b="0" i="0" dirty="0" smtClean="0"/>
            <a:t>Views persons with disabilities as rights-holders</a:t>
          </a:r>
          <a:endParaRPr lang="pt-BR" sz="1600" b="0" i="0" dirty="0" smtClean="0"/>
        </a:p>
      </dgm:t>
    </dgm:pt>
    <dgm:pt modelId="{15BFCB5F-28D2-4F69-B9C5-96F760CBD5FA}" type="parTrans" cxnId="{6BA3CE93-9430-443D-BF5A-405573077CA4}">
      <dgm:prSet/>
      <dgm:spPr/>
      <dgm:t>
        <a:bodyPr/>
        <a:lstStyle/>
        <a:p>
          <a:endParaRPr lang="pt-BR"/>
        </a:p>
      </dgm:t>
    </dgm:pt>
    <dgm:pt modelId="{C858B931-1582-46CA-B1D4-49CF22339EC6}" type="sibTrans" cxnId="{6BA3CE93-9430-443D-BF5A-405573077CA4}">
      <dgm:prSet/>
      <dgm:spPr/>
      <dgm:t>
        <a:bodyPr/>
        <a:lstStyle/>
        <a:p>
          <a:endParaRPr lang="pt-BR"/>
        </a:p>
      </dgm:t>
    </dgm:pt>
    <dgm:pt modelId="{45611C18-895F-4601-9A65-18DABAE0DE73}">
      <dgm:prSet custT="1"/>
      <dgm:spPr/>
      <dgm:t>
        <a:bodyPr/>
        <a:lstStyle/>
        <a:p>
          <a:r>
            <a:rPr lang="en-US" sz="1600" dirty="0" smtClean="0"/>
            <a:t>Regulate the private sector </a:t>
          </a:r>
        </a:p>
        <a:p>
          <a:endParaRPr lang="pt-BR" sz="1800" dirty="0" err="1" smtClean="0"/>
        </a:p>
      </dgm:t>
    </dgm:pt>
    <dgm:pt modelId="{95F97384-72EB-4FFF-B82F-F163884D1D69}" type="parTrans" cxnId="{97A92A7B-C63E-4385-83EE-E98501CDBF57}">
      <dgm:prSet/>
      <dgm:spPr/>
      <dgm:t>
        <a:bodyPr/>
        <a:lstStyle/>
        <a:p>
          <a:endParaRPr lang="pt-BR"/>
        </a:p>
      </dgm:t>
    </dgm:pt>
    <dgm:pt modelId="{F79FCB08-B0A6-4BA9-B5F1-6C404F14DF53}" type="sibTrans" cxnId="{97A92A7B-C63E-4385-83EE-E98501CDBF57}">
      <dgm:prSet/>
      <dgm:spPr/>
      <dgm:t>
        <a:bodyPr/>
        <a:lstStyle/>
        <a:p>
          <a:endParaRPr lang="pt-BR"/>
        </a:p>
      </dgm:t>
    </dgm:pt>
    <dgm:pt modelId="{CD260ED7-41C7-4AD0-BAFD-2C46A1B842A8}" type="pres">
      <dgm:prSet presAssocID="{EBEEC8B5-C6D2-436C-A536-BE832CC7AD24}" presName="vert0" presStyleCnt="0">
        <dgm:presLayoutVars>
          <dgm:dir/>
          <dgm:animOne val="branch"/>
          <dgm:animLvl val="lvl"/>
        </dgm:presLayoutVars>
      </dgm:prSet>
      <dgm:spPr/>
      <dgm:t>
        <a:bodyPr/>
        <a:lstStyle/>
        <a:p>
          <a:endParaRPr lang="pt-BR"/>
        </a:p>
      </dgm:t>
    </dgm:pt>
    <dgm:pt modelId="{27D042D9-1C2C-4F33-845C-FD78297C6521}" type="pres">
      <dgm:prSet presAssocID="{C6FFC39C-0160-4A36-9F36-40063E8D36CA}" presName="thickLine" presStyleLbl="alignNode1" presStyleIdx="0" presStyleCnt="3"/>
      <dgm:spPr/>
    </dgm:pt>
    <dgm:pt modelId="{B55181EC-D3B9-482B-9F75-802868D2F27A}" type="pres">
      <dgm:prSet presAssocID="{C6FFC39C-0160-4A36-9F36-40063E8D36CA}" presName="horz1" presStyleCnt="0"/>
      <dgm:spPr/>
    </dgm:pt>
    <dgm:pt modelId="{6E937A88-51C4-4DFC-991C-007A01D6251C}" type="pres">
      <dgm:prSet presAssocID="{C6FFC39C-0160-4A36-9F36-40063E8D36CA}" presName="tx1" presStyleLbl="revTx" presStyleIdx="0" presStyleCnt="13"/>
      <dgm:spPr/>
      <dgm:t>
        <a:bodyPr/>
        <a:lstStyle/>
        <a:p>
          <a:endParaRPr lang="pt-BR"/>
        </a:p>
      </dgm:t>
    </dgm:pt>
    <dgm:pt modelId="{F7CFF347-A2AD-4648-98A4-9749C7E716AB}" type="pres">
      <dgm:prSet presAssocID="{C6FFC39C-0160-4A36-9F36-40063E8D36CA}" presName="vert1" presStyleCnt="0"/>
      <dgm:spPr/>
    </dgm:pt>
    <dgm:pt modelId="{02CE1781-2999-4C17-9965-39B6DB4A17D2}" type="pres">
      <dgm:prSet presAssocID="{B6BC6C5D-6830-4960-B01F-D36AC005E9CB}" presName="vertSpace2a" presStyleCnt="0"/>
      <dgm:spPr/>
    </dgm:pt>
    <dgm:pt modelId="{07631840-CFAD-49D3-8C8E-22544D17413E}" type="pres">
      <dgm:prSet presAssocID="{B6BC6C5D-6830-4960-B01F-D36AC005E9CB}" presName="horz2" presStyleCnt="0"/>
      <dgm:spPr/>
    </dgm:pt>
    <dgm:pt modelId="{AD049C7F-A3C3-4EED-88C9-84FE636363A8}" type="pres">
      <dgm:prSet presAssocID="{B6BC6C5D-6830-4960-B01F-D36AC005E9CB}" presName="horzSpace2" presStyleCnt="0"/>
      <dgm:spPr/>
    </dgm:pt>
    <dgm:pt modelId="{B0F8A3C8-20EA-4FC3-90AE-CE0B8F62BE08}" type="pres">
      <dgm:prSet presAssocID="{B6BC6C5D-6830-4960-B01F-D36AC005E9CB}" presName="tx2" presStyleLbl="revTx" presStyleIdx="1" presStyleCnt="13"/>
      <dgm:spPr/>
      <dgm:t>
        <a:bodyPr/>
        <a:lstStyle/>
        <a:p>
          <a:endParaRPr lang="pt-BR"/>
        </a:p>
      </dgm:t>
    </dgm:pt>
    <dgm:pt modelId="{4EC131E8-E6F0-4F7A-93FC-A48A231AC251}" type="pres">
      <dgm:prSet presAssocID="{B6BC6C5D-6830-4960-B01F-D36AC005E9CB}" presName="vert2" presStyleCnt="0"/>
      <dgm:spPr/>
    </dgm:pt>
    <dgm:pt modelId="{91B6CA10-F74F-478B-854A-BD225BEF2034}" type="pres">
      <dgm:prSet presAssocID="{B6BC6C5D-6830-4960-B01F-D36AC005E9CB}" presName="thinLine2b" presStyleLbl="callout" presStyleIdx="0" presStyleCnt="10" custLinFactY="234388" custLinFactNeighborY="300000"/>
      <dgm:spPr/>
    </dgm:pt>
    <dgm:pt modelId="{22CB3184-0A21-4463-89E3-E58235109A83}" type="pres">
      <dgm:prSet presAssocID="{B6BC6C5D-6830-4960-B01F-D36AC005E9CB}" presName="vertSpace2b" presStyleCnt="0"/>
      <dgm:spPr/>
    </dgm:pt>
    <dgm:pt modelId="{C8D01F69-38B4-4993-9389-F37C97572D51}" type="pres">
      <dgm:prSet presAssocID="{511C3BC3-CC2D-4865-A40A-37484C8A7773}" presName="horz2" presStyleCnt="0"/>
      <dgm:spPr/>
    </dgm:pt>
    <dgm:pt modelId="{D23F6BB3-16A2-4812-9D7C-15EE687DA905}" type="pres">
      <dgm:prSet presAssocID="{511C3BC3-CC2D-4865-A40A-37484C8A7773}" presName="horzSpace2" presStyleCnt="0"/>
      <dgm:spPr/>
    </dgm:pt>
    <dgm:pt modelId="{C250D7F1-A691-45D5-9DC5-68D5FDE63AD6}" type="pres">
      <dgm:prSet presAssocID="{511C3BC3-CC2D-4865-A40A-37484C8A7773}" presName="tx2" presStyleLbl="revTx" presStyleIdx="2" presStyleCnt="13" custScaleY="131729" custLinFactNeighborY="20518"/>
      <dgm:spPr/>
      <dgm:t>
        <a:bodyPr/>
        <a:lstStyle/>
        <a:p>
          <a:endParaRPr lang="pt-BR"/>
        </a:p>
      </dgm:t>
    </dgm:pt>
    <dgm:pt modelId="{5D97D126-3910-4B8E-9233-187506CF77FC}" type="pres">
      <dgm:prSet presAssocID="{511C3BC3-CC2D-4865-A40A-37484C8A7773}" presName="vert2" presStyleCnt="0"/>
      <dgm:spPr/>
    </dgm:pt>
    <dgm:pt modelId="{4536E699-7707-4ABA-8CA2-B0DBC73AF866}" type="pres">
      <dgm:prSet presAssocID="{511C3BC3-CC2D-4865-A40A-37484C8A7773}" presName="thinLine2b" presStyleLbl="callout" presStyleIdx="1" presStyleCnt="10" custLinFactY="172852" custLinFactNeighborY="200000"/>
      <dgm:spPr/>
    </dgm:pt>
    <dgm:pt modelId="{1F2F978B-7593-45E8-958F-A24FF984BA4D}" type="pres">
      <dgm:prSet presAssocID="{511C3BC3-CC2D-4865-A40A-37484C8A7773}" presName="vertSpace2b" presStyleCnt="0"/>
      <dgm:spPr/>
    </dgm:pt>
    <dgm:pt modelId="{CB6024BC-4DAA-4B2D-8EEC-8D3EB10CC2F0}" type="pres">
      <dgm:prSet presAssocID="{4038B5B8-4758-42D5-8ED2-489F672852AA}" presName="horz2" presStyleCnt="0"/>
      <dgm:spPr/>
    </dgm:pt>
    <dgm:pt modelId="{4F5FF737-1217-496C-AD08-27689BF0DF3D}" type="pres">
      <dgm:prSet presAssocID="{4038B5B8-4758-42D5-8ED2-489F672852AA}" presName="horzSpace2" presStyleCnt="0"/>
      <dgm:spPr/>
    </dgm:pt>
    <dgm:pt modelId="{77E66235-6D0D-4A0B-9D45-5CC811836360}" type="pres">
      <dgm:prSet presAssocID="{4038B5B8-4758-42D5-8ED2-489F672852AA}" presName="tx2" presStyleLbl="revTx" presStyleIdx="3" presStyleCnt="13" custScaleY="80672" custLinFactNeighborY="13679"/>
      <dgm:spPr/>
      <dgm:t>
        <a:bodyPr/>
        <a:lstStyle/>
        <a:p>
          <a:endParaRPr lang="pt-BR"/>
        </a:p>
      </dgm:t>
    </dgm:pt>
    <dgm:pt modelId="{6BA62B12-88B4-4D88-B863-A7CEB980E67C}" type="pres">
      <dgm:prSet presAssocID="{4038B5B8-4758-42D5-8ED2-489F672852AA}" presName="vert2" presStyleCnt="0"/>
      <dgm:spPr/>
    </dgm:pt>
    <dgm:pt modelId="{7CDFB7AF-86C9-44E2-8FE9-282C9AA2606C}" type="pres">
      <dgm:prSet presAssocID="{4038B5B8-4758-42D5-8ED2-489F672852AA}" presName="thinLine2b" presStyleLbl="callout" presStyleIdx="2" presStyleCnt="10" custLinFactY="100000" custLinFactNeighborY="180563"/>
      <dgm:spPr/>
    </dgm:pt>
    <dgm:pt modelId="{0A841DBF-51B9-416C-A747-716DB4D5BBF9}" type="pres">
      <dgm:prSet presAssocID="{4038B5B8-4758-42D5-8ED2-489F672852AA}" presName="vertSpace2b" presStyleCnt="0"/>
      <dgm:spPr/>
    </dgm:pt>
    <dgm:pt modelId="{BC795961-1389-4789-80E8-AEDB2FE3386C}" type="pres">
      <dgm:prSet presAssocID="{B3F8F46D-6928-4CB1-BABD-37810D062782}" presName="horz2" presStyleCnt="0"/>
      <dgm:spPr/>
    </dgm:pt>
    <dgm:pt modelId="{428D78B4-B25B-45AC-8AC3-CF955A247FE9}" type="pres">
      <dgm:prSet presAssocID="{B3F8F46D-6928-4CB1-BABD-37810D062782}" presName="horzSpace2" presStyleCnt="0"/>
      <dgm:spPr/>
    </dgm:pt>
    <dgm:pt modelId="{E1030695-E58D-4A07-A312-53E2C0F0E8A0}" type="pres">
      <dgm:prSet presAssocID="{B3F8F46D-6928-4CB1-BABD-37810D062782}" presName="tx2" presStyleLbl="revTx" presStyleIdx="4" presStyleCnt="13"/>
      <dgm:spPr/>
      <dgm:t>
        <a:bodyPr/>
        <a:lstStyle/>
        <a:p>
          <a:endParaRPr lang="pt-BR"/>
        </a:p>
      </dgm:t>
    </dgm:pt>
    <dgm:pt modelId="{7BD68FE1-3A5F-4519-9F56-72564A35683F}" type="pres">
      <dgm:prSet presAssocID="{B3F8F46D-6928-4CB1-BABD-37810D062782}" presName="vert2" presStyleCnt="0"/>
      <dgm:spPr/>
    </dgm:pt>
    <dgm:pt modelId="{00CFAE15-C290-4546-9F0A-56378AB032E5}" type="pres">
      <dgm:prSet presAssocID="{B3F8F46D-6928-4CB1-BABD-37810D062782}" presName="thinLine2b" presStyleLbl="callout" presStyleIdx="3" presStyleCnt="10"/>
      <dgm:spPr/>
    </dgm:pt>
    <dgm:pt modelId="{B7ED5A39-3FA7-4EA2-A7DC-C9E0AB69AA7A}" type="pres">
      <dgm:prSet presAssocID="{B3F8F46D-6928-4CB1-BABD-37810D062782}" presName="vertSpace2b" presStyleCnt="0"/>
      <dgm:spPr/>
    </dgm:pt>
    <dgm:pt modelId="{D319950A-0E4B-409E-9695-DB3D1F9C1722}" type="pres">
      <dgm:prSet presAssocID="{78411D80-8B07-4A3B-BCEA-3EDCCE5F8D4C}" presName="thickLine" presStyleLbl="alignNode1" presStyleIdx="1" presStyleCnt="3"/>
      <dgm:spPr/>
    </dgm:pt>
    <dgm:pt modelId="{FE1E66B8-14AC-4D14-8D2B-F9FEE965E0CD}" type="pres">
      <dgm:prSet presAssocID="{78411D80-8B07-4A3B-BCEA-3EDCCE5F8D4C}" presName="horz1" presStyleCnt="0"/>
      <dgm:spPr/>
    </dgm:pt>
    <dgm:pt modelId="{B00E1287-3043-4AB1-8B0F-50544FC5CA5D}" type="pres">
      <dgm:prSet presAssocID="{78411D80-8B07-4A3B-BCEA-3EDCCE5F8D4C}" presName="tx1" presStyleLbl="revTx" presStyleIdx="5" presStyleCnt="13"/>
      <dgm:spPr/>
      <dgm:t>
        <a:bodyPr/>
        <a:lstStyle/>
        <a:p>
          <a:endParaRPr lang="pt-BR"/>
        </a:p>
      </dgm:t>
    </dgm:pt>
    <dgm:pt modelId="{E4B48B60-83A1-4B4D-853A-E890730E7E0E}" type="pres">
      <dgm:prSet presAssocID="{78411D80-8B07-4A3B-BCEA-3EDCCE5F8D4C}" presName="vert1" presStyleCnt="0"/>
      <dgm:spPr/>
    </dgm:pt>
    <dgm:pt modelId="{4A69960D-6933-4645-804E-2617AED49AC7}" type="pres">
      <dgm:prSet presAssocID="{5AB979C6-32E9-4079-AD32-38C924D09B45}" presName="vertSpace2a" presStyleCnt="0"/>
      <dgm:spPr/>
    </dgm:pt>
    <dgm:pt modelId="{2C9B325E-74A1-4023-924E-3A1C616051D3}" type="pres">
      <dgm:prSet presAssocID="{5AB979C6-32E9-4079-AD32-38C924D09B45}" presName="horz2" presStyleCnt="0"/>
      <dgm:spPr/>
    </dgm:pt>
    <dgm:pt modelId="{387ED81D-22AA-4203-B7CC-44FB43F63209}" type="pres">
      <dgm:prSet presAssocID="{5AB979C6-32E9-4079-AD32-38C924D09B45}" presName="horzSpace2" presStyleCnt="0"/>
      <dgm:spPr/>
    </dgm:pt>
    <dgm:pt modelId="{A0DB899A-AA28-4F2A-AD4F-3163D853BA18}" type="pres">
      <dgm:prSet presAssocID="{5AB979C6-32E9-4079-AD32-38C924D09B45}" presName="tx2" presStyleLbl="revTx" presStyleIdx="6" presStyleCnt="13" custLinFactNeighborX="-164"/>
      <dgm:spPr/>
      <dgm:t>
        <a:bodyPr/>
        <a:lstStyle/>
        <a:p>
          <a:endParaRPr lang="pt-BR"/>
        </a:p>
      </dgm:t>
    </dgm:pt>
    <dgm:pt modelId="{6C829ECC-061C-4FBA-8AAD-706F3D9C77C2}" type="pres">
      <dgm:prSet presAssocID="{5AB979C6-32E9-4079-AD32-38C924D09B45}" presName="vert2" presStyleCnt="0"/>
      <dgm:spPr/>
    </dgm:pt>
    <dgm:pt modelId="{1DC9A90F-C64F-4032-ADD7-83BF02C1D771}" type="pres">
      <dgm:prSet presAssocID="{5AB979C6-32E9-4079-AD32-38C924D09B45}" presName="thinLine2b" presStyleLbl="callout" presStyleIdx="4" presStyleCnt="10" custLinFactY="169698" custLinFactNeighborY="200000"/>
      <dgm:spPr/>
    </dgm:pt>
    <dgm:pt modelId="{C3B23620-5916-482B-B884-8CCD6CF98095}" type="pres">
      <dgm:prSet presAssocID="{5AB979C6-32E9-4079-AD32-38C924D09B45}" presName="vertSpace2b" presStyleCnt="0"/>
      <dgm:spPr/>
    </dgm:pt>
    <dgm:pt modelId="{930BF0F0-5B49-4F81-8E08-B1EA61F8FB31}" type="pres">
      <dgm:prSet presAssocID="{07516E1C-9E37-4394-9EC2-F477DA1C6BFD}" presName="horz2" presStyleCnt="0"/>
      <dgm:spPr/>
    </dgm:pt>
    <dgm:pt modelId="{861B835A-C3A6-4867-9099-4DBF535D4507}" type="pres">
      <dgm:prSet presAssocID="{07516E1C-9E37-4394-9EC2-F477DA1C6BFD}" presName="horzSpace2" presStyleCnt="0"/>
      <dgm:spPr/>
    </dgm:pt>
    <dgm:pt modelId="{64DDA908-E48F-494C-9CCE-43D9F42A57A6}" type="pres">
      <dgm:prSet presAssocID="{07516E1C-9E37-4394-9EC2-F477DA1C6BFD}" presName="tx2" presStyleLbl="revTx" presStyleIdx="7" presStyleCnt="13" custScaleY="101486" custLinFactNeighborY="17971"/>
      <dgm:spPr/>
      <dgm:t>
        <a:bodyPr/>
        <a:lstStyle/>
        <a:p>
          <a:endParaRPr lang="pt-BR"/>
        </a:p>
      </dgm:t>
    </dgm:pt>
    <dgm:pt modelId="{280AFA28-CEAD-48A6-BCAE-BB48957C84B4}" type="pres">
      <dgm:prSet presAssocID="{07516E1C-9E37-4394-9EC2-F477DA1C6BFD}" presName="vert2" presStyleCnt="0"/>
      <dgm:spPr/>
    </dgm:pt>
    <dgm:pt modelId="{F690CBAA-3E0B-4FC6-89F8-BBF5DEE711A1}" type="pres">
      <dgm:prSet presAssocID="{07516E1C-9E37-4394-9EC2-F477DA1C6BFD}" presName="thinLine2b" presStyleLbl="callout" presStyleIdx="5" presStyleCnt="10"/>
      <dgm:spPr/>
    </dgm:pt>
    <dgm:pt modelId="{0123EA70-460C-4A12-9915-FC14C9618A88}" type="pres">
      <dgm:prSet presAssocID="{07516E1C-9E37-4394-9EC2-F477DA1C6BFD}" presName="vertSpace2b" presStyleCnt="0"/>
      <dgm:spPr/>
    </dgm:pt>
    <dgm:pt modelId="{F452D568-A972-47A8-B04D-0C2581592166}" type="pres">
      <dgm:prSet presAssocID="{C3370A9F-C8D7-49C7-893F-FEEB8BA50764}" presName="horz2" presStyleCnt="0"/>
      <dgm:spPr/>
    </dgm:pt>
    <dgm:pt modelId="{6357A44D-32EB-4BC6-92D5-F6EAA3A1C427}" type="pres">
      <dgm:prSet presAssocID="{C3370A9F-C8D7-49C7-893F-FEEB8BA50764}" presName="horzSpace2" presStyleCnt="0"/>
      <dgm:spPr/>
    </dgm:pt>
    <dgm:pt modelId="{68568691-637C-4855-B8F4-DEA905454A39}" type="pres">
      <dgm:prSet presAssocID="{C3370A9F-C8D7-49C7-893F-FEEB8BA50764}" presName="tx2" presStyleLbl="revTx" presStyleIdx="8" presStyleCnt="13"/>
      <dgm:spPr/>
      <dgm:t>
        <a:bodyPr/>
        <a:lstStyle/>
        <a:p>
          <a:endParaRPr lang="pt-BR"/>
        </a:p>
      </dgm:t>
    </dgm:pt>
    <dgm:pt modelId="{660ED630-3F41-40DD-A8FD-D65F881DB634}" type="pres">
      <dgm:prSet presAssocID="{C3370A9F-C8D7-49C7-893F-FEEB8BA50764}" presName="vert2" presStyleCnt="0"/>
      <dgm:spPr/>
    </dgm:pt>
    <dgm:pt modelId="{FA30FAB1-847B-4BCF-B61E-43A513D2585F}" type="pres">
      <dgm:prSet presAssocID="{C3370A9F-C8D7-49C7-893F-FEEB8BA50764}" presName="thinLine2b" presStyleLbl="callout" presStyleIdx="6" presStyleCnt="10"/>
      <dgm:spPr/>
    </dgm:pt>
    <dgm:pt modelId="{8A3D1C48-E0A2-40AC-82C2-376B35429261}" type="pres">
      <dgm:prSet presAssocID="{C3370A9F-C8D7-49C7-893F-FEEB8BA50764}" presName="vertSpace2b" presStyleCnt="0"/>
      <dgm:spPr/>
    </dgm:pt>
    <dgm:pt modelId="{0039E53D-6CBB-41F6-81F5-2F27D3B9DA59}" type="pres">
      <dgm:prSet presAssocID="{45611C18-895F-4601-9A65-18DABAE0DE73}" presName="horz2" presStyleCnt="0"/>
      <dgm:spPr/>
    </dgm:pt>
    <dgm:pt modelId="{13D8901E-8789-41CA-B9C5-EC25D32014C8}" type="pres">
      <dgm:prSet presAssocID="{45611C18-895F-4601-9A65-18DABAE0DE73}" presName="horzSpace2" presStyleCnt="0"/>
      <dgm:spPr/>
    </dgm:pt>
    <dgm:pt modelId="{93901C4D-52CD-4A28-B2B0-D82683411DA3}" type="pres">
      <dgm:prSet presAssocID="{45611C18-895F-4601-9A65-18DABAE0DE73}" presName="tx2" presStyleLbl="revTx" presStyleIdx="9" presStyleCnt="13"/>
      <dgm:spPr/>
      <dgm:t>
        <a:bodyPr/>
        <a:lstStyle/>
        <a:p>
          <a:endParaRPr lang="pt-BR"/>
        </a:p>
      </dgm:t>
    </dgm:pt>
    <dgm:pt modelId="{B03F1F9C-5914-4F24-88E4-0EAECB111946}" type="pres">
      <dgm:prSet presAssocID="{45611C18-895F-4601-9A65-18DABAE0DE73}" presName="vert2" presStyleCnt="0"/>
      <dgm:spPr/>
    </dgm:pt>
    <dgm:pt modelId="{C64EDF86-8A2A-46F0-B36B-CD0CD5D86C04}" type="pres">
      <dgm:prSet presAssocID="{45611C18-895F-4601-9A65-18DABAE0DE73}" presName="thinLine2b" presStyleLbl="callout" presStyleIdx="7" presStyleCnt="10"/>
      <dgm:spPr/>
    </dgm:pt>
    <dgm:pt modelId="{54CD467C-104C-4CBD-9786-8ECD2EB7A965}" type="pres">
      <dgm:prSet presAssocID="{45611C18-895F-4601-9A65-18DABAE0DE73}" presName="vertSpace2b" presStyleCnt="0"/>
      <dgm:spPr/>
    </dgm:pt>
    <dgm:pt modelId="{B6B851B7-4ED9-4665-BE39-C3E54946DB16}" type="pres">
      <dgm:prSet presAssocID="{B356983C-F858-4F09-BE80-64EB0176A9D3}" presName="thickLine" presStyleLbl="alignNode1" presStyleIdx="2" presStyleCnt="3"/>
      <dgm:spPr/>
    </dgm:pt>
    <dgm:pt modelId="{655377B8-F3DE-455E-93A7-996A899A8CD3}" type="pres">
      <dgm:prSet presAssocID="{B356983C-F858-4F09-BE80-64EB0176A9D3}" presName="horz1" presStyleCnt="0"/>
      <dgm:spPr/>
    </dgm:pt>
    <dgm:pt modelId="{BF709B03-E3CD-4263-904E-F17A988F9474}" type="pres">
      <dgm:prSet presAssocID="{B356983C-F858-4F09-BE80-64EB0176A9D3}" presName="tx1" presStyleLbl="revTx" presStyleIdx="10" presStyleCnt="13"/>
      <dgm:spPr/>
      <dgm:t>
        <a:bodyPr/>
        <a:lstStyle/>
        <a:p>
          <a:endParaRPr lang="pt-BR"/>
        </a:p>
      </dgm:t>
    </dgm:pt>
    <dgm:pt modelId="{239B95B9-6A59-48B0-A116-E57FD7D01F20}" type="pres">
      <dgm:prSet presAssocID="{B356983C-F858-4F09-BE80-64EB0176A9D3}" presName="vert1" presStyleCnt="0"/>
      <dgm:spPr/>
    </dgm:pt>
    <dgm:pt modelId="{7D9F0714-DECD-4B43-AC22-DB9C429F98EF}" type="pres">
      <dgm:prSet presAssocID="{8B4B3DD0-4848-417D-B43E-E3A1628EB8D9}" presName="vertSpace2a" presStyleCnt="0"/>
      <dgm:spPr/>
    </dgm:pt>
    <dgm:pt modelId="{5E69E88A-9BDB-48C4-AFB0-A0488A765B84}" type="pres">
      <dgm:prSet presAssocID="{8B4B3DD0-4848-417D-B43E-E3A1628EB8D9}" presName="horz2" presStyleCnt="0"/>
      <dgm:spPr/>
    </dgm:pt>
    <dgm:pt modelId="{A9CB49F4-9620-4BB9-9C83-8D64C3C9040E}" type="pres">
      <dgm:prSet presAssocID="{8B4B3DD0-4848-417D-B43E-E3A1628EB8D9}" presName="horzSpace2" presStyleCnt="0"/>
      <dgm:spPr/>
    </dgm:pt>
    <dgm:pt modelId="{2FCFA6E3-BC81-4D26-95F7-7022DA9519C7}" type="pres">
      <dgm:prSet presAssocID="{8B4B3DD0-4848-417D-B43E-E3A1628EB8D9}" presName="tx2" presStyleLbl="revTx" presStyleIdx="11" presStyleCnt="13" custScaleY="75233"/>
      <dgm:spPr/>
      <dgm:t>
        <a:bodyPr/>
        <a:lstStyle/>
        <a:p>
          <a:endParaRPr lang="pt-BR"/>
        </a:p>
      </dgm:t>
    </dgm:pt>
    <dgm:pt modelId="{6DA6904B-414E-4189-8A02-7492DDC2EF0E}" type="pres">
      <dgm:prSet presAssocID="{8B4B3DD0-4848-417D-B43E-E3A1628EB8D9}" presName="vert2" presStyleCnt="0"/>
      <dgm:spPr/>
    </dgm:pt>
    <dgm:pt modelId="{1B8DA2E3-49D9-4528-A288-FCC07A549B2E}" type="pres">
      <dgm:prSet presAssocID="{8B4B3DD0-4848-417D-B43E-E3A1628EB8D9}" presName="thinLine2b" presStyleLbl="callout" presStyleIdx="8" presStyleCnt="10" custLinFactY="-90347" custLinFactNeighborY="-100000"/>
      <dgm:spPr/>
    </dgm:pt>
    <dgm:pt modelId="{8430C908-FFF0-4BBB-99B0-AA961851AB6C}" type="pres">
      <dgm:prSet presAssocID="{8B4B3DD0-4848-417D-B43E-E3A1628EB8D9}" presName="vertSpace2b" presStyleCnt="0"/>
      <dgm:spPr/>
    </dgm:pt>
    <dgm:pt modelId="{28FB3B0A-316A-4E22-9C45-2227413E1492}" type="pres">
      <dgm:prSet presAssocID="{B263CC34-4A52-4C12-A875-F05C535A67C1}" presName="horz2" presStyleCnt="0"/>
      <dgm:spPr/>
    </dgm:pt>
    <dgm:pt modelId="{242A2D2B-A8E9-4C06-A11B-72365DB57D2E}" type="pres">
      <dgm:prSet presAssocID="{B263CC34-4A52-4C12-A875-F05C535A67C1}" presName="horzSpace2" presStyleCnt="0"/>
      <dgm:spPr/>
    </dgm:pt>
    <dgm:pt modelId="{F914A122-8E60-4093-89B3-CF2A739D55F0}" type="pres">
      <dgm:prSet presAssocID="{B263CC34-4A52-4C12-A875-F05C535A67C1}" presName="tx2" presStyleLbl="revTx" presStyleIdx="12" presStyleCnt="13"/>
      <dgm:spPr/>
      <dgm:t>
        <a:bodyPr/>
        <a:lstStyle/>
        <a:p>
          <a:endParaRPr lang="pt-BR"/>
        </a:p>
      </dgm:t>
    </dgm:pt>
    <dgm:pt modelId="{645AEC23-7F49-4E79-A9F5-53F51BB77C30}" type="pres">
      <dgm:prSet presAssocID="{B263CC34-4A52-4C12-A875-F05C535A67C1}" presName="vert2" presStyleCnt="0"/>
      <dgm:spPr/>
    </dgm:pt>
    <dgm:pt modelId="{332C69B3-4B70-4A0D-B405-5B99AE47B54C}" type="pres">
      <dgm:prSet presAssocID="{B263CC34-4A52-4C12-A875-F05C535A67C1}" presName="thinLine2b" presStyleLbl="callout" presStyleIdx="9" presStyleCnt="10"/>
      <dgm:spPr/>
    </dgm:pt>
    <dgm:pt modelId="{8267EC01-B61E-4C7D-8708-24F1494A3D01}" type="pres">
      <dgm:prSet presAssocID="{B263CC34-4A52-4C12-A875-F05C535A67C1}" presName="vertSpace2b" presStyleCnt="0"/>
      <dgm:spPr/>
    </dgm:pt>
  </dgm:ptLst>
  <dgm:cxnLst>
    <dgm:cxn modelId="{82535F9F-453E-D64B-A10A-5F2D24A92F62}" type="presOf" srcId="{8B4B3DD0-4848-417D-B43E-E3A1628EB8D9}" destId="{2FCFA6E3-BC81-4D26-95F7-7022DA9519C7}" srcOrd="0" destOrd="0" presId="urn:microsoft.com/office/officeart/2008/layout/LinedList"/>
    <dgm:cxn modelId="{B843ECAC-0328-4ED8-B4C1-562D33B22C20}" srcId="{78411D80-8B07-4A3B-BCEA-3EDCCE5F8D4C}" destId="{C3370A9F-C8D7-49C7-893F-FEEB8BA50764}" srcOrd="2" destOrd="0" parTransId="{00A70294-7AE5-4A16-9570-B178312F4191}" sibTransId="{FF77EC31-4DDB-4E6A-86E1-A1E1AD7F578A}"/>
    <dgm:cxn modelId="{8FBEAC9D-5AA8-47D9-8532-7A8A246B605B}" srcId="{EBEEC8B5-C6D2-436C-A536-BE832CC7AD24}" destId="{C6FFC39C-0160-4A36-9F36-40063E8D36CA}" srcOrd="0" destOrd="0" parTransId="{E75B034C-1A22-4D64-884D-B856DF2539E6}" sibTransId="{CA93158C-126F-42D6-B14D-CC2CDED7B162}"/>
    <dgm:cxn modelId="{B5347E9C-672A-094A-97FA-D1425EE4BBF5}" type="presOf" srcId="{511C3BC3-CC2D-4865-A40A-37484C8A7773}" destId="{C250D7F1-A691-45D5-9DC5-68D5FDE63AD6}" srcOrd="0" destOrd="0" presId="urn:microsoft.com/office/officeart/2008/layout/LinedList"/>
    <dgm:cxn modelId="{6BA3CE93-9430-443D-BF5A-405573077CA4}" srcId="{C6FFC39C-0160-4A36-9F36-40063E8D36CA}" destId="{B3F8F46D-6928-4CB1-BABD-37810D062782}" srcOrd="3" destOrd="0" parTransId="{15BFCB5F-28D2-4F69-B9C5-96F760CBD5FA}" sibTransId="{C858B931-1582-46CA-B1D4-49CF22339EC6}"/>
    <dgm:cxn modelId="{311B4F77-0A19-4A66-A5B5-C8EEE7218830}" srcId="{EBEEC8B5-C6D2-436C-A536-BE832CC7AD24}" destId="{B356983C-F858-4F09-BE80-64EB0176A9D3}" srcOrd="2" destOrd="0" parTransId="{89746018-77E8-47BE-892A-9511695F4355}" sibTransId="{563F1A69-DB2B-41F7-A2A8-F3521CFA26A9}"/>
    <dgm:cxn modelId="{97A92A7B-C63E-4385-83EE-E98501CDBF57}" srcId="{78411D80-8B07-4A3B-BCEA-3EDCCE5F8D4C}" destId="{45611C18-895F-4601-9A65-18DABAE0DE73}" srcOrd="3" destOrd="0" parTransId="{95F97384-72EB-4FFF-B82F-F163884D1D69}" sibTransId="{F79FCB08-B0A6-4BA9-B5F1-6C404F14DF53}"/>
    <dgm:cxn modelId="{0FCB134C-6924-7C46-AB55-C36E879E601B}" type="presOf" srcId="{B263CC34-4A52-4C12-A875-F05C535A67C1}" destId="{F914A122-8E60-4093-89B3-CF2A739D55F0}" srcOrd="0" destOrd="0" presId="urn:microsoft.com/office/officeart/2008/layout/LinedList"/>
    <dgm:cxn modelId="{F81B50D6-F51D-487B-BD66-72709CF65A1D}" srcId="{B356983C-F858-4F09-BE80-64EB0176A9D3}" destId="{B263CC34-4A52-4C12-A875-F05C535A67C1}" srcOrd="1" destOrd="0" parTransId="{27E448B2-2389-4E4D-AC88-D39C30F2ECEF}" sibTransId="{B1F47D8A-056A-4FE9-8BEB-4B9C73AB3384}"/>
    <dgm:cxn modelId="{00E22F60-4399-4E3E-8623-F59194F204E9}" srcId="{78411D80-8B07-4A3B-BCEA-3EDCCE5F8D4C}" destId="{5AB979C6-32E9-4079-AD32-38C924D09B45}" srcOrd="0" destOrd="0" parTransId="{92DB291E-6C59-40B7-BF9F-E85277D0CF61}" sibTransId="{5260FAF0-8647-4D5D-81E7-2000AE96D956}"/>
    <dgm:cxn modelId="{9A8CF298-04BF-5A42-9128-301E0C8D7603}" type="presOf" srcId="{B356983C-F858-4F09-BE80-64EB0176A9D3}" destId="{BF709B03-E3CD-4263-904E-F17A988F9474}" srcOrd="0" destOrd="0" presId="urn:microsoft.com/office/officeart/2008/layout/LinedList"/>
    <dgm:cxn modelId="{5B6BFD3E-3B02-9141-8FBD-4424ACD2C583}" type="presOf" srcId="{EBEEC8B5-C6D2-436C-A536-BE832CC7AD24}" destId="{CD260ED7-41C7-4AD0-BAFD-2C46A1B842A8}" srcOrd="0" destOrd="0" presId="urn:microsoft.com/office/officeart/2008/layout/LinedList"/>
    <dgm:cxn modelId="{E84BE543-6C85-2945-BFDE-C55043C5BA23}" type="presOf" srcId="{B6BC6C5D-6830-4960-B01F-D36AC005E9CB}" destId="{B0F8A3C8-20EA-4FC3-90AE-CE0B8F62BE08}" srcOrd="0" destOrd="0" presId="urn:microsoft.com/office/officeart/2008/layout/LinedList"/>
    <dgm:cxn modelId="{ED1C91FF-E039-C44F-9FC0-F5B3C164A0E9}" type="presOf" srcId="{07516E1C-9E37-4394-9EC2-F477DA1C6BFD}" destId="{64DDA908-E48F-494C-9CCE-43D9F42A57A6}" srcOrd="0" destOrd="0" presId="urn:microsoft.com/office/officeart/2008/layout/LinedList"/>
    <dgm:cxn modelId="{8AE89AD8-A9EE-4219-A90B-6EDA79D01109}" srcId="{C6FFC39C-0160-4A36-9F36-40063E8D36CA}" destId="{511C3BC3-CC2D-4865-A40A-37484C8A7773}" srcOrd="1" destOrd="0" parTransId="{C2380CAD-DD40-4CC3-A1DB-6222464BEFA2}" sibTransId="{70658190-1CBD-48FD-8559-C23C44D17166}"/>
    <dgm:cxn modelId="{3C7D7AF3-D485-430B-A189-F3201EEEE793}" srcId="{78411D80-8B07-4A3B-BCEA-3EDCCE5F8D4C}" destId="{07516E1C-9E37-4394-9EC2-F477DA1C6BFD}" srcOrd="1" destOrd="0" parTransId="{59886942-2F0C-4980-B294-811F54458449}" sibTransId="{5F04C50A-9EF0-4FD7-8CEA-E09BE62BB818}"/>
    <dgm:cxn modelId="{25DE5B8D-0761-D44F-80DB-3BD7D9154431}" type="presOf" srcId="{45611C18-895F-4601-9A65-18DABAE0DE73}" destId="{93901C4D-52CD-4A28-B2B0-D82683411DA3}" srcOrd="0" destOrd="0" presId="urn:microsoft.com/office/officeart/2008/layout/LinedList"/>
    <dgm:cxn modelId="{31FE4AFE-BBF3-4BC1-B008-3923ECC0A534}" srcId="{B356983C-F858-4F09-BE80-64EB0176A9D3}" destId="{8B4B3DD0-4848-417D-B43E-E3A1628EB8D9}" srcOrd="0" destOrd="0" parTransId="{6672B010-CB70-4421-ABB3-5074073838D1}" sibTransId="{D7AC8FB2-A18D-4842-B95F-DD95E0E3F993}"/>
    <dgm:cxn modelId="{BDFD6118-F297-4B85-B41C-9D1FCA2C7BEA}" srcId="{EBEEC8B5-C6D2-436C-A536-BE832CC7AD24}" destId="{78411D80-8B07-4A3B-BCEA-3EDCCE5F8D4C}" srcOrd="1" destOrd="0" parTransId="{F3AEC180-A539-4FE4-9255-451D16131FA8}" sibTransId="{76E53A08-FB81-497A-8C1D-D6061A3034F2}"/>
    <dgm:cxn modelId="{127FDFA1-D689-AE42-B268-6E62447DF9EC}" type="presOf" srcId="{C3370A9F-C8D7-49C7-893F-FEEB8BA50764}" destId="{68568691-637C-4855-B8F4-DEA905454A39}" srcOrd="0" destOrd="0" presId="urn:microsoft.com/office/officeart/2008/layout/LinedList"/>
    <dgm:cxn modelId="{54DEE1FA-6804-6A4D-B3C3-458CBDA3DA2F}" type="presOf" srcId="{5AB979C6-32E9-4079-AD32-38C924D09B45}" destId="{A0DB899A-AA28-4F2A-AD4F-3163D853BA18}" srcOrd="0" destOrd="0" presId="urn:microsoft.com/office/officeart/2008/layout/LinedList"/>
    <dgm:cxn modelId="{DC74746C-B4BF-5B48-936E-608CB5A19B4C}" type="presOf" srcId="{78411D80-8B07-4A3B-BCEA-3EDCCE5F8D4C}" destId="{B00E1287-3043-4AB1-8B0F-50544FC5CA5D}" srcOrd="0" destOrd="0" presId="urn:microsoft.com/office/officeart/2008/layout/LinedList"/>
    <dgm:cxn modelId="{8B3DDD0E-92A2-E740-9252-F2C110E6027F}" type="presOf" srcId="{C6FFC39C-0160-4A36-9F36-40063E8D36CA}" destId="{6E937A88-51C4-4DFC-991C-007A01D6251C}" srcOrd="0" destOrd="0" presId="urn:microsoft.com/office/officeart/2008/layout/LinedList"/>
    <dgm:cxn modelId="{453F2C52-53B5-2944-B57C-83ACBAE01605}" type="presOf" srcId="{4038B5B8-4758-42D5-8ED2-489F672852AA}" destId="{77E66235-6D0D-4A0B-9D45-5CC811836360}" srcOrd="0" destOrd="0" presId="urn:microsoft.com/office/officeart/2008/layout/LinedList"/>
    <dgm:cxn modelId="{FA4B6F0C-D787-7446-9EB3-2D678602DEA8}" type="presOf" srcId="{B3F8F46D-6928-4CB1-BABD-37810D062782}" destId="{E1030695-E58D-4A07-A312-53E2C0F0E8A0}" srcOrd="0" destOrd="0" presId="urn:microsoft.com/office/officeart/2008/layout/LinedList"/>
    <dgm:cxn modelId="{AA87A502-7A90-4909-A8C4-BBB24C22CA15}" srcId="{C6FFC39C-0160-4A36-9F36-40063E8D36CA}" destId="{4038B5B8-4758-42D5-8ED2-489F672852AA}" srcOrd="2" destOrd="0" parTransId="{2A5D2169-1AA6-4158-BFAD-2990C891A1D1}" sibTransId="{E10B3F3C-DC91-49A5-9D60-51E0483265ED}"/>
    <dgm:cxn modelId="{A3772F03-E4C9-4951-9310-FE7C295480AD}" srcId="{C6FFC39C-0160-4A36-9F36-40063E8D36CA}" destId="{B6BC6C5D-6830-4960-B01F-D36AC005E9CB}" srcOrd="0" destOrd="0" parTransId="{3A50B20D-9E4C-442E-9263-2CB7E704D248}" sibTransId="{6E659FBE-7989-43CB-BC12-E7D5F15402F6}"/>
    <dgm:cxn modelId="{AB97B53B-4C93-1246-A66B-FFCEF0A257F1}" type="presParOf" srcId="{CD260ED7-41C7-4AD0-BAFD-2C46A1B842A8}" destId="{27D042D9-1C2C-4F33-845C-FD78297C6521}" srcOrd="0" destOrd="0" presId="urn:microsoft.com/office/officeart/2008/layout/LinedList"/>
    <dgm:cxn modelId="{95CB9338-6374-E242-81A4-14194776ED2F}" type="presParOf" srcId="{CD260ED7-41C7-4AD0-BAFD-2C46A1B842A8}" destId="{B55181EC-D3B9-482B-9F75-802868D2F27A}" srcOrd="1" destOrd="0" presId="urn:microsoft.com/office/officeart/2008/layout/LinedList"/>
    <dgm:cxn modelId="{5E7273A7-1E55-914A-81B6-6ED60A4D5C10}" type="presParOf" srcId="{B55181EC-D3B9-482B-9F75-802868D2F27A}" destId="{6E937A88-51C4-4DFC-991C-007A01D6251C}" srcOrd="0" destOrd="0" presId="urn:microsoft.com/office/officeart/2008/layout/LinedList"/>
    <dgm:cxn modelId="{C38595B7-41BB-9F46-9B88-AF51FDC61CDC}" type="presParOf" srcId="{B55181EC-D3B9-482B-9F75-802868D2F27A}" destId="{F7CFF347-A2AD-4648-98A4-9749C7E716AB}" srcOrd="1" destOrd="0" presId="urn:microsoft.com/office/officeart/2008/layout/LinedList"/>
    <dgm:cxn modelId="{B6C353FC-1A3A-9B4D-B50F-1FC640CC4B4C}" type="presParOf" srcId="{F7CFF347-A2AD-4648-98A4-9749C7E716AB}" destId="{02CE1781-2999-4C17-9965-39B6DB4A17D2}" srcOrd="0" destOrd="0" presId="urn:microsoft.com/office/officeart/2008/layout/LinedList"/>
    <dgm:cxn modelId="{C19627D4-E840-7947-8855-9D5A65179518}" type="presParOf" srcId="{F7CFF347-A2AD-4648-98A4-9749C7E716AB}" destId="{07631840-CFAD-49D3-8C8E-22544D17413E}" srcOrd="1" destOrd="0" presId="urn:microsoft.com/office/officeart/2008/layout/LinedList"/>
    <dgm:cxn modelId="{C8ED905D-3F59-7546-9578-B0FF2607AE0D}" type="presParOf" srcId="{07631840-CFAD-49D3-8C8E-22544D17413E}" destId="{AD049C7F-A3C3-4EED-88C9-84FE636363A8}" srcOrd="0" destOrd="0" presId="urn:microsoft.com/office/officeart/2008/layout/LinedList"/>
    <dgm:cxn modelId="{45394BD6-8AB7-E24D-B9E3-B1D738EAF180}" type="presParOf" srcId="{07631840-CFAD-49D3-8C8E-22544D17413E}" destId="{B0F8A3C8-20EA-4FC3-90AE-CE0B8F62BE08}" srcOrd="1" destOrd="0" presId="urn:microsoft.com/office/officeart/2008/layout/LinedList"/>
    <dgm:cxn modelId="{1F800AE4-8C80-4042-837F-4CB8002623F4}" type="presParOf" srcId="{07631840-CFAD-49D3-8C8E-22544D17413E}" destId="{4EC131E8-E6F0-4F7A-93FC-A48A231AC251}" srcOrd="2" destOrd="0" presId="urn:microsoft.com/office/officeart/2008/layout/LinedList"/>
    <dgm:cxn modelId="{30D74187-972C-1547-8A3E-B7D641545FEC}" type="presParOf" srcId="{F7CFF347-A2AD-4648-98A4-9749C7E716AB}" destId="{91B6CA10-F74F-478B-854A-BD225BEF2034}" srcOrd="2" destOrd="0" presId="urn:microsoft.com/office/officeart/2008/layout/LinedList"/>
    <dgm:cxn modelId="{328B9F89-30CF-4949-B7A0-29788E9C366F}" type="presParOf" srcId="{F7CFF347-A2AD-4648-98A4-9749C7E716AB}" destId="{22CB3184-0A21-4463-89E3-E58235109A83}" srcOrd="3" destOrd="0" presId="urn:microsoft.com/office/officeart/2008/layout/LinedList"/>
    <dgm:cxn modelId="{3AB309C2-C799-6D47-8285-A2C3CAE30D08}" type="presParOf" srcId="{F7CFF347-A2AD-4648-98A4-9749C7E716AB}" destId="{C8D01F69-38B4-4993-9389-F37C97572D51}" srcOrd="4" destOrd="0" presId="urn:microsoft.com/office/officeart/2008/layout/LinedList"/>
    <dgm:cxn modelId="{18C2463B-BF5F-7C49-8798-DB9BF5907560}" type="presParOf" srcId="{C8D01F69-38B4-4993-9389-F37C97572D51}" destId="{D23F6BB3-16A2-4812-9D7C-15EE687DA905}" srcOrd="0" destOrd="0" presId="urn:microsoft.com/office/officeart/2008/layout/LinedList"/>
    <dgm:cxn modelId="{00AE3AF9-35FA-744E-A389-A0D703C49B72}" type="presParOf" srcId="{C8D01F69-38B4-4993-9389-F37C97572D51}" destId="{C250D7F1-A691-45D5-9DC5-68D5FDE63AD6}" srcOrd="1" destOrd="0" presId="urn:microsoft.com/office/officeart/2008/layout/LinedList"/>
    <dgm:cxn modelId="{6F41B16E-7A10-DB45-B3A8-1818DC2B7373}" type="presParOf" srcId="{C8D01F69-38B4-4993-9389-F37C97572D51}" destId="{5D97D126-3910-4B8E-9233-187506CF77FC}" srcOrd="2" destOrd="0" presId="urn:microsoft.com/office/officeart/2008/layout/LinedList"/>
    <dgm:cxn modelId="{82303FFD-2522-9B44-9FE4-A024308F6E65}" type="presParOf" srcId="{F7CFF347-A2AD-4648-98A4-9749C7E716AB}" destId="{4536E699-7707-4ABA-8CA2-B0DBC73AF866}" srcOrd="5" destOrd="0" presId="urn:microsoft.com/office/officeart/2008/layout/LinedList"/>
    <dgm:cxn modelId="{2B3B5A96-D4E0-D34A-9379-99423750DCD7}" type="presParOf" srcId="{F7CFF347-A2AD-4648-98A4-9749C7E716AB}" destId="{1F2F978B-7593-45E8-958F-A24FF984BA4D}" srcOrd="6" destOrd="0" presId="urn:microsoft.com/office/officeart/2008/layout/LinedList"/>
    <dgm:cxn modelId="{9906C32C-74DB-4A46-BCA5-42217C415FCD}" type="presParOf" srcId="{F7CFF347-A2AD-4648-98A4-9749C7E716AB}" destId="{CB6024BC-4DAA-4B2D-8EEC-8D3EB10CC2F0}" srcOrd="7" destOrd="0" presId="urn:microsoft.com/office/officeart/2008/layout/LinedList"/>
    <dgm:cxn modelId="{466FFC87-7E95-A64A-852F-AF50B75F89BD}" type="presParOf" srcId="{CB6024BC-4DAA-4B2D-8EEC-8D3EB10CC2F0}" destId="{4F5FF737-1217-496C-AD08-27689BF0DF3D}" srcOrd="0" destOrd="0" presId="urn:microsoft.com/office/officeart/2008/layout/LinedList"/>
    <dgm:cxn modelId="{5A14E879-CD72-5943-9326-5EA75602B484}" type="presParOf" srcId="{CB6024BC-4DAA-4B2D-8EEC-8D3EB10CC2F0}" destId="{77E66235-6D0D-4A0B-9D45-5CC811836360}" srcOrd="1" destOrd="0" presId="urn:microsoft.com/office/officeart/2008/layout/LinedList"/>
    <dgm:cxn modelId="{15F931EA-DCE2-D24F-BC71-A4C1EC17C729}" type="presParOf" srcId="{CB6024BC-4DAA-4B2D-8EEC-8D3EB10CC2F0}" destId="{6BA62B12-88B4-4D88-B863-A7CEB980E67C}" srcOrd="2" destOrd="0" presId="urn:microsoft.com/office/officeart/2008/layout/LinedList"/>
    <dgm:cxn modelId="{AF78D982-24B2-7344-9F66-01F766792A90}" type="presParOf" srcId="{F7CFF347-A2AD-4648-98A4-9749C7E716AB}" destId="{7CDFB7AF-86C9-44E2-8FE9-282C9AA2606C}" srcOrd="8" destOrd="0" presId="urn:microsoft.com/office/officeart/2008/layout/LinedList"/>
    <dgm:cxn modelId="{C491F096-6EDE-C643-8EBC-49B40B5654F5}" type="presParOf" srcId="{F7CFF347-A2AD-4648-98A4-9749C7E716AB}" destId="{0A841DBF-51B9-416C-A747-716DB4D5BBF9}" srcOrd="9" destOrd="0" presId="urn:microsoft.com/office/officeart/2008/layout/LinedList"/>
    <dgm:cxn modelId="{EAA9AA69-76EF-A94A-8D45-8A7DF4DE2761}" type="presParOf" srcId="{F7CFF347-A2AD-4648-98A4-9749C7E716AB}" destId="{BC795961-1389-4789-80E8-AEDB2FE3386C}" srcOrd="10" destOrd="0" presId="urn:microsoft.com/office/officeart/2008/layout/LinedList"/>
    <dgm:cxn modelId="{C475F062-15B0-C245-92AF-D3001A973674}" type="presParOf" srcId="{BC795961-1389-4789-80E8-AEDB2FE3386C}" destId="{428D78B4-B25B-45AC-8AC3-CF955A247FE9}" srcOrd="0" destOrd="0" presId="urn:microsoft.com/office/officeart/2008/layout/LinedList"/>
    <dgm:cxn modelId="{987BCFC6-6E44-7947-B635-B989E5F57432}" type="presParOf" srcId="{BC795961-1389-4789-80E8-AEDB2FE3386C}" destId="{E1030695-E58D-4A07-A312-53E2C0F0E8A0}" srcOrd="1" destOrd="0" presId="urn:microsoft.com/office/officeart/2008/layout/LinedList"/>
    <dgm:cxn modelId="{70749668-DFC9-1545-BB58-06E1FBC7A788}" type="presParOf" srcId="{BC795961-1389-4789-80E8-AEDB2FE3386C}" destId="{7BD68FE1-3A5F-4519-9F56-72564A35683F}" srcOrd="2" destOrd="0" presId="urn:microsoft.com/office/officeart/2008/layout/LinedList"/>
    <dgm:cxn modelId="{88590161-9A3C-7142-8020-703E6AA59EAB}" type="presParOf" srcId="{F7CFF347-A2AD-4648-98A4-9749C7E716AB}" destId="{00CFAE15-C290-4546-9F0A-56378AB032E5}" srcOrd="11" destOrd="0" presId="urn:microsoft.com/office/officeart/2008/layout/LinedList"/>
    <dgm:cxn modelId="{FF58D2CB-A58C-AB48-ACF3-0ED4F8342B54}" type="presParOf" srcId="{F7CFF347-A2AD-4648-98A4-9749C7E716AB}" destId="{B7ED5A39-3FA7-4EA2-A7DC-C9E0AB69AA7A}" srcOrd="12" destOrd="0" presId="urn:microsoft.com/office/officeart/2008/layout/LinedList"/>
    <dgm:cxn modelId="{56BB9BC9-787F-7D47-9ADF-57919B251E6A}" type="presParOf" srcId="{CD260ED7-41C7-4AD0-BAFD-2C46A1B842A8}" destId="{D319950A-0E4B-409E-9695-DB3D1F9C1722}" srcOrd="2" destOrd="0" presId="urn:microsoft.com/office/officeart/2008/layout/LinedList"/>
    <dgm:cxn modelId="{62784997-94C4-1F46-96DE-2A11AC4C500E}" type="presParOf" srcId="{CD260ED7-41C7-4AD0-BAFD-2C46A1B842A8}" destId="{FE1E66B8-14AC-4D14-8D2B-F9FEE965E0CD}" srcOrd="3" destOrd="0" presId="urn:microsoft.com/office/officeart/2008/layout/LinedList"/>
    <dgm:cxn modelId="{5D7F68E5-7C99-A24B-A6AD-B70C57962CC3}" type="presParOf" srcId="{FE1E66B8-14AC-4D14-8D2B-F9FEE965E0CD}" destId="{B00E1287-3043-4AB1-8B0F-50544FC5CA5D}" srcOrd="0" destOrd="0" presId="urn:microsoft.com/office/officeart/2008/layout/LinedList"/>
    <dgm:cxn modelId="{40C806C5-AD59-A74F-9AD2-EEA3AB248844}" type="presParOf" srcId="{FE1E66B8-14AC-4D14-8D2B-F9FEE965E0CD}" destId="{E4B48B60-83A1-4B4D-853A-E890730E7E0E}" srcOrd="1" destOrd="0" presId="urn:microsoft.com/office/officeart/2008/layout/LinedList"/>
    <dgm:cxn modelId="{8F70926A-BC96-E046-A13A-9D0E93D7524E}" type="presParOf" srcId="{E4B48B60-83A1-4B4D-853A-E890730E7E0E}" destId="{4A69960D-6933-4645-804E-2617AED49AC7}" srcOrd="0" destOrd="0" presId="urn:microsoft.com/office/officeart/2008/layout/LinedList"/>
    <dgm:cxn modelId="{D650710E-AAE0-3C45-9DB8-ED1E325B4D3E}" type="presParOf" srcId="{E4B48B60-83A1-4B4D-853A-E890730E7E0E}" destId="{2C9B325E-74A1-4023-924E-3A1C616051D3}" srcOrd="1" destOrd="0" presId="urn:microsoft.com/office/officeart/2008/layout/LinedList"/>
    <dgm:cxn modelId="{0DCF2C4F-23A0-9D4D-9EF5-140A8B2CF508}" type="presParOf" srcId="{2C9B325E-74A1-4023-924E-3A1C616051D3}" destId="{387ED81D-22AA-4203-B7CC-44FB43F63209}" srcOrd="0" destOrd="0" presId="urn:microsoft.com/office/officeart/2008/layout/LinedList"/>
    <dgm:cxn modelId="{CF715B3D-3960-1B4C-8A16-CF0AA408E374}" type="presParOf" srcId="{2C9B325E-74A1-4023-924E-3A1C616051D3}" destId="{A0DB899A-AA28-4F2A-AD4F-3163D853BA18}" srcOrd="1" destOrd="0" presId="urn:microsoft.com/office/officeart/2008/layout/LinedList"/>
    <dgm:cxn modelId="{6A8737DC-FFB8-1B40-AB7D-97F99951D0CB}" type="presParOf" srcId="{2C9B325E-74A1-4023-924E-3A1C616051D3}" destId="{6C829ECC-061C-4FBA-8AAD-706F3D9C77C2}" srcOrd="2" destOrd="0" presId="urn:microsoft.com/office/officeart/2008/layout/LinedList"/>
    <dgm:cxn modelId="{C44F1D11-9AA2-1446-BDAD-F550959C5149}" type="presParOf" srcId="{E4B48B60-83A1-4B4D-853A-E890730E7E0E}" destId="{1DC9A90F-C64F-4032-ADD7-83BF02C1D771}" srcOrd="2" destOrd="0" presId="urn:microsoft.com/office/officeart/2008/layout/LinedList"/>
    <dgm:cxn modelId="{E99597FB-A9B6-7641-B347-CEC4F0D547DA}" type="presParOf" srcId="{E4B48B60-83A1-4B4D-853A-E890730E7E0E}" destId="{C3B23620-5916-482B-B884-8CCD6CF98095}" srcOrd="3" destOrd="0" presId="urn:microsoft.com/office/officeart/2008/layout/LinedList"/>
    <dgm:cxn modelId="{33F27FA9-0F2E-B648-950D-7D44C957B021}" type="presParOf" srcId="{E4B48B60-83A1-4B4D-853A-E890730E7E0E}" destId="{930BF0F0-5B49-4F81-8E08-B1EA61F8FB31}" srcOrd="4" destOrd="0" presId="urn:microsoft.com/office/officeart/2008/layout/LinedList"/>
    <dgm:cxn modelId="{072E08D7-B311-BB42-B9B6-0873E227C38A}" type="presParOf" srcId="{930BF0F0-5B49-4F81-8E08-B1EA61F8FB31}" destId="{861B835A-C3A6-4867-9099-4DBF535D4507}" srcOrd="0" destOrd="0" presId="urn:microsoft.com/office/officeart/2008/layout/LinedList"/>
    <dgm:cxn modelId="{F1D28BF1-BA97-0446-B4D6-3CE5789E6EB4}" type="presParOf" srcId="{930BF0F0-5B49-4F81-8E08-B1EA61F8FB31}" destId="{64DDA908-E48F-494C-9CCE-43D9F42A57A6}" srcOrd="1" destOrd="0" presId="urn:microsoft.com/office/officeart/2008/layout/LinedList"/>
    <dgm:cxn modelId="{3E3B35B7-5E46-9846-98ED-07CC7552F9CE}" type="presParOf" srcId="{930BF0F0-5B49-4F81-8E08-B1EA61F8FB31}" destId="{280AFA28-CEAD-48A6-BCAE-BB48957C84B4}" srcOrd="2" destOrd="0" presId="urn:microsoft.com/office/officeart/2008/layout/LinedList"/>
    <dgm:cxn modelId="{6D274CC5-CF83-1947-8670-9F3390AAB66B}" type="presParOf" srcId="{E4B48B60-83A1-4B4D-853A-E890730E7E0E}" destId="{F690CBAA-3E0B-4FC6-89F8-BBF5DEE711A1}" srcOrd="5" destOrd="0" presId="urn:microsoft.com/office/officeart/2008/layout/LinedList"/>
    <dgm:cxn modelId="{E8C689A6-CE6F-C140-B0F7-C06F1A053F7B}" type="presParOf" srcId="{E4B48B60-83A1-4B4D-853A-E890730E7E0E}" destId="{0123EA70-460C-4A12-9915-FC14C9618A88}" srcOrd="6" destOrd="0" presId="urn:microsoft.com/office/officeart/2008/layout/LinedList"/>
    <dgm:cxn modelId="{7B5933EB-E352-BB44-B73A-D433F4FC9A93}" type="presParOf" srcId="{E4B48B60-83A1-4B4D-853A-E890730E7E0E}" destId="{F452D568-A972-47A8-B04D-0C2581592166}" srcOrd="7" destOrd="0" presId="urn:microsoft.com/office/officeart/2008/layout/LinedList"/>
    <dgm:cxn modelId="{72E8BBAD-AC6E-E24D-9B63-CB23FFC4D5BA}" type="presParOf" srcId="{F452D568-A972-47A8-B04D-0C2581592166}" destId="{6357A44D-32EB-4BC6-92D5-F6EAA3A1C427}" srcOrd="0" destOrd="0" presId="urn:microsoft.com/office/officeart/2008/layout/LinedList"/>
    <dgm:cxn modelId="{3FCDCF58-0366-5243-8A9B-AD72B18EAEFC}" type="presParOf" srcId="{F452D568-A972-47A8-B04D-0C2581592166}" destId="{68568691-637C-4855-B8F4-DEA905454A39}" srcOrd="1" destOrd="0" presId="urn:microsoft.com/office/officeart/2008/layout/LinedList"/>
    <dgm:cxn modelId="{B55CA815-F631-C447-B76E-D6593E73FC53}" type="presParOf" srcId="{F452D568-A972-47A8-B04D-0C2581592166}" destId="{660ED630-3F41-40DD-A8FD-D65F881DB634}" srcOrd="2" destOrd="0" presId="urn:microsoft.com/office/officeart/2008/layout/LinedList"/>
    <dgm:cxn modelId="{82B59CC5-3ED6-1648-B52A-F9888D14D365}" type="presParOf" srcId="{E4B48B60-83A1-4B4D-853A-E890730E7E0E}" destId="{FA30FAB1-847B-4BCF-B61E-43A513D2585F}" srcOrd="8" destOrd="0" presId="urn:microsoft.com/office/officeart/2008/layout/LinedList"/>
    <dgm:cxn modelId="{E1B377DF-9080-BD4A-91F1-642C0D1A7922}" type="presParOf" srcId="{E4B48B60-83A1-4B4D-853A-E890730E7E0E}" destId="{8A3D1C48-E0A2-40AC-82C2-376B35429261}" srcOrd="9" destOrd="0" presId="urn:microsoft.com/office/officeart/2008/layout/LinedList"/>
    <dgm:cxn modelId="{F1975E50-625E-3F4D-8EA7-93D9BA5ED8CF}" type="presParOf" srcId="{E4B48B60-83A1-4B4D-853A-E890730E7E0E}" destId="{0039E53D-6CBB-41F6-81F5-2F27D3B9DA59}" srcOrd="10" destOrd="0" presId="urn:microsoft.com/office/officeart/2008/layout/LinedList"/>
    <dgm:cxn modelId="{3CB07C53-6C6C-EA44-AE01-250AD0575258}" type="presParOf" srcId="{0039E53D-6CBB-41F6-81F5-2F27D3B9DA59}" destId="{13D8901E-8789-41CA-B9C5-EC25D32014C8}" srcOrd="0" destOrd="0" presId="urn:microsoft.com/office/officeart/2008/layout/LinedList"/>
    <dgm:cxn modelId="{F066CE50-B1FF-6E41-A85C-B52DA0DF880F}" type="presParOf" srcId="{0039E53D-6CBB-41F6-81F5-2F27D3B9DA59}" destId="{93901C4D-52CD-4A28-B2B0-D82683411DA3}" srcOrd="1" destOrd="0" presId="urn:microsoft.com/office/officeart/2008/layout/LinedList"/>
    <dgm:cxn modelId="{CA51B8C9-AF0F-7B47-912B-31C0353D79DA}" type="presParOf" srcId="{0039E53D-6CBB-41F6-81F5-2F27D3B9DA59}" destId="{B03F1F9C-5914-4F24-88E4-0EAECB111946}" srcOrd="2" destOrd="0" presId="urn:microsoft.com/office/officeart/2008/layout/LinedList"/>
    <dgm:cxn modelId="{984E51B6-E92F-BA4E-B475-E42CC03CAE9C}" type="presParOf" srcId="{E4B48B60-83A1-4B4D-853A-E890730E7E0E}" destId="{C64EDF86-8A2A-46F0-B36B-CD0CD5D86C04}" srcOrd="11" destOrd="0" presId="urn:microsoft.com/office/officeart/2008/layout/LinedList"/>
    <dgm:cxn modelId="{B2C3200D-D28B-D04D-951C-30C2D45A63F9}" type="presParOf" srcId="{E4B48B60-83A1-4B4D-853A-E890730E7E0E}" destId="{54CD467C-104C-4CBD-9786-8ECD2EB7A965}" srcOrd="12" destOrd="0" presId="urn:microsoft.com/office/officeart/2008/layout/LinedList"/>
    <dgm:cxn modelId="{8336E346-EB52-DE4F-9378-531FCE464F78}" type="presParOf" srcId="{CD260ED7-41C7-4AD0-BAFD-2C46A1B842A8}" destId="{B6B851B7-4ED9-4665-BE39-C3E54946DB16}" srcOrd="4" destOrd="0" presId="urn:microsoft.com/office/officeart/2008/layout/LinedList"/>
    <dgm:cxn modelId="{21C02045-1268-994A-90D2-E48B8AE4E3B4}" type="presParOf" srcId="{CD260ED7-41C7-4AD0-BAFD-2C46A1B842A8}" destId="{655377B8-F3DE-455E-93A7-996A899A8CD3}" srcOrd="5" destOrd="0" presId="urn:microsoft.com/office/officeart/2008/layout/LinedList"/>
    <dgm:cxn modelId="{78746466-2D9B-5F43-B5BC-536663DBAADD}" type="presParOf" srcId="{655377B8-F3DE-455E-93A7-996A899A8CD3}" destId="{BF709B03-E3CD-4263-904E-F17A988F9474}" srcOrd="0" destOrd="0" presId="urn:microsoft.com/office/officeart/2008/layout/LinedList"/>
    <dgm:cxn modelId="{3922BC8A-69EF-7D44-AC4D-57308CF654B8}" type="presParOf" srcId="{655377B8-F3DE-455E-93A7-996A899A8CD3}" destId="{239B95B9-6A59-48B0-A116-E57FD7D01F20}" srcOrd="1" destOrd="0" presId="urn:microsoft.com/office/officeart/2008/layout/LinedList"/>
    <dgm:cxn modelId="{E38936A7-2E73-CF44-BE20-F209A1758CA8}" type="presParOf" srcId="{239B95B9-6A59-48B0-A116-E57FD7D01F20}" destId="{7D9F0714-DECD-4B43-AC22-DB9C429F98EF}" srcOrd="0" destOrd="0" presId="urn:microsoft.com/office/officeart/2008/layout/LinedList"/>
    <dgm:cxn modelId="{87801299-084B-B348-AB3C-516EFDFC241E}" type="presParOf" srcId="{239B95B9-6A59-48B0-A116-E57FD7D01F20}" destId="{5E69E88A-9BDB-48C4-AFB0-A0488A765B84}" srcOrd="1" destOrd="0" presId="urn:microsoft.com/office/officeart/2008/layout/LinedList"/>
    <dgm:cxn modelId="{D327D341-343F-1642-80EB-26BCE0699232}" type="presParOf" srcId="{5E69E88A-9BDB-48C4-AFB0-A0488A765B84}" destId="{A9CB49F4-9620-4BB9-9C83-8D64C3C9040E}" srcOrd="0" destOrd="0" presId="urn:microsoft.com/office/officeart/2008/layout/LinedList"/>
    <dgm:cxn modelId="{089D3A5D-E671-C842-BBF3-17473F003261}" type="presParOf" srcId="{5E69E88A-9BDB-48C4-AFB0-A0488A765B84}" destId="{2FCFA6E3-BC81-4D26-95F7-7022DA9519C7}" srcOrd="1" destOrd="0" presId="urn:microsoft.com/office/officeart/2008/layout/LinedList"/>
    <dgm:cxn modelId="{C8FDA06E-7EC9-BB46-B147-B89D0C7616AA}" type="presParOf" srcId="{5E69E88A-9BDB-48C4-AFB0-A0488A765B84}" destId="{6DA6904B-414E-4189-8A02-7492DDC2EF0E}" srcOrd="2" destOrd="0" presId="urn:microsoft.com/office/officeart/2008/layout/LinedList"/>
    <dgm:cxn modelId="{553C4B82-2066-0145-928F-072D9D8C9561}" type="presParOf" srcId="{239B95B9-6A59-48B0-A116-E57FD7D01F20}" destId="{1B8DA2E3-49D9-4528-A288-FCC07A549B2E}" srcOrd="2" destOrd="0" presId="urn:microsoft.com/office/officeart/2008/layout/LinedList"/>
    <dgm:cxn modelId="{8BCD4476-95F9-F042-9EB4-61F0E254BA5F}" type="presParOf" srcId="{239B95B9-6A59-48B0-A116-E57FD7D01F20}" destId="{8430C908-FFF0-4BBB-99B0-AA961851AB6C}" srcOrd="3" destOrd="0" presId="urn:microsoft.com/office/officeart/2008/layout/LinedList"/>
    <dgm:cxn modelId="{DD91EDD6-9640-4843-99A3-AAC9D1956F4D}" type="presParOf" srcId="{239B95B9-6A59-48B0-A116-E57FD7D01F20}" destId="{28FB3B0A-316A-4E22-9C45-2227413E1492}" srcOrd="4" destOrd="0" presId="urn:microsoft.com/office/officeart/2008/layout/LinedList"/>
    <dgm:cxn modelId="{7AC8FDA9-54B7-D64F-A84B-A4E95E82ABEF}" type="presParOf" srcId="{28FB3B0A-316A-4E22-9C45-2227413E1492}" destId="{242A2D2B-A8E9-4C06-A11B-72365DB57D2E}" srcOrd="0" destOrd="0" presId="urn:microsoft.com/office/officeart/2008/layout/LinedList"/>
    <dgm:cxn modelId="{F7EC8C85-987F-1E41-B33E-EF9B48C0AF70}" type="presParOf" srcId="{28FB3B0A-316A-4E22-9C45-2227413E1492}" destId="{F914A122-8E60-4093-89B3-CF2A739D55F0}" srcOrd="1" destOrd="0" presId="urn:microsoft.com/office/officeart/2008/layout/LinedList"/>
    <dgm:cxn modelId="{E438CD35-1CB6-0848-BD92-7DB0E8365CE4}" type="presParOf" srcId="{28FB3B0A-316A-4E22-9C45-2227413E1492}" destId="{645AEC23-7F49-4E79-A9F5-53F51BB77C30}" srcOrd="2" destOrd="0" presId="urn:microsoft.com/office/officeart/2008/layout/LinedList"/>
    <dgm:cxn modelId="{570CF264-6910-DE40-B3E0-462C3433BB74}" type="presParOf" srcId="{239B95B9-6A59-48B0-A116-E57FD7D01F20}" destId="{332C69B3-4B70-4A0D-B405-5B99AE47B54C}" srcOrd="5" destOrd="0" presId="urn:microsoft.com/office/officeart/2008/layout/LinedList"/>
    <dgm:cxn modelId="{85C48F2C-09F9-4D4E-AE87-2C35C690A549}" type="presParOf" srcId="{239B95B9-6A59-48B0-A116-E57FD7D01F20}" destId="{8267EC01-B61E-4C7D-8708-24F1494A3D01}"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042D9-1C2C-4F33-845C-FD78297C6521}">
      <dsp:nvSpPr>
        <dsp:cNvPr id="0" name=""/>
        <dsp:cNvSpPr/>
      </dsp:nvSpPr>
      <dsp:spPr>
        <a:xfrm>
          <a:off x="0" y="2526"/>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E937A88-51C4-4DFC-991C-007A01D6251C}">
      <dsp:nvSpPr>
        <dsp:cNvPr id="0" name=""/>
        <dsp:cNvSpPr/>
      </dsp:nvSpPr>
      <dsp:spPr>
        <a:xfrm>
          <a:off x="0" y="2526"/>
          <a:ext cx="1645920" cy="1722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How this approach sees disability:</a:t>
          </a:r>
          <a:endParaRPr lang="pt-BR" sz="2000" kern="1200" dirty="0"/>
        </a:p>
      </dsp:txBody>
      <dsp:txXfrm>
        <a:off x="0" y="2526"/>
        <a:ext cx="1645920" cy="1722994"/>
      </dsp:txXfrm>
    </dsp:sp>
    <dsp:sp modelId="{B0F8A3C8-20EA-4FC3-90AE-CE0B8F62BE08}">
      <dsp:nvSpPr>
        <dsp:cNvPr id="0" name=""/>
        <dsp:cNvSpPr/>
      </dsp:nvSpPr>
      <dsp:spPr>
        <a:xfrm>
          <a:off x="1769364" y="22780"/>
          <a:ext cx="6460236" cy="405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t-BR" sz="2000" kern="1200" dirty="0" err="1" smtClean="0"/>
            <a:t>Persons</a:t>
          </a:r>
          <a:r>
            <a:rPr lang="pt-BR" sz="2000" kern="1200" dirty="0" smtClean="0"/>
            <a:t> </a:t>
          </a:r>
          <a:r>
            <a:rPr lang="en-US" sz="2000" kern="1200" dirty="0" smtClean="0"/>
            <a:t>with disabilities</a:t>
          </a:r>
          <a:r>
            <a:rPr lang="pt-BR" sz="2000" kern="1200" dirty="0" smtClean="0"/>
            <a:t> are in a </a:t>
          </a:r>
          <a:r>
            <a:rPr lang="pt-BR" sz="2000" kern="1200" dirty="0" err="1" smtClean="0"/>
            <a:t>tragic</a:t>
          </a:r>
          <a:r>
            <a:rPr lang="pt-BR" sz="2000" kern="1200" dirty="0" smtClean="0"/>
            <a:t> </a:t>
          </a:r>
          <a:r>
            <a:rPr lang="pt-BR" sz="2000" kern="1200" dirty="0" err="1" smtClean="0"/>
            <a:t>situation</a:t>
          </a:r>
          <a:endParaRPr lang="pt-BR" sz="2000" kern="1200" dirty="0"/>
        </a:p>
      </dsp:txBody>
      <dsp:txXfrm>
        <a:off x="1769364" y="22780"/>
        <a:ext cx="6460236" cy="405088"/>
      </dsp:txXfrm>
    </dsp:sp>
    <dsp:sp modelId="{91B6CA10-F74F-478B-854A-BD225BEF2034}">
      <dsp:nvSpPr>
        <dsp:cNvPr id="0" name=""/>
        <dsp:cNvSpPr/>
      </dsp:nvSpPr>
      <dsp:spPr>
        <a:xfrm>
          <a:off x="1645920" y="427869"/>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8C6051F9-2CFD-4BD3-968D-606669764544}">
      <dsp:nvSpPr>
        <dsp:cNvPr id="0" name=""/>
        <dsp:cNvSpPr/>
      </dsp:nvSpPr>
      <dsp:spPr>
        <a:xfrm>
          <a:off x="1769364" y="448123"/>
          <a:ext cx="6460236" cy="405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Persons with disabilities cannot take care of themselves</a:t>
          </a:r>
          <a:endParaRPr lang="pt-BR" sz="2000" kern="1200" dirty="0"/>
        </a:p>
      </dsp:txBody>
      <dsp:txXfrm>
        <a:off x="1769364" y="448123"/>
        <a:ext cx="6460236" cy="405088"/>
      </dsp:txXfrm>
    </dsp:sp>
    <dsp:sp modelId="{141A7DD3-7A48-44B8-91E9-CEC63766B752}">
      <dsp:nvSpPr>
        <dsp:cNvPr id="0" name=""/>
        <dsp:cNvSpPr/>
      </dsp:nvSpPr>
      <dsp:spPr>
        <a:xfrm>
          <a:off x="1645920" y="853212"/>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5D984C58-A138-4DA0-B0C7-01DCFBEFCEE8}">
      <dsp:nvSpPr>
        <dsp:cNvPr id="0" name=""/>
        <dsp:cNvSpPr/>
      </dsp:nvSpPr>
      <dsp:spPr>
        <a:xfrm>
          <a:off x="1769364" y="873467"/>
          <a:ext cx="6460236" cy="405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t-BR" sz="2000" b="0" i="0" kern="1200" dirty="0" err="1" smtClean="0"/>
            <a:t>Persons</a:t>
          </a:r>
          <a:r>
            <a:rPr lang="pt-BR" sz="2000" b="0" i="0" kern="1200" dirty="0" smtClean="0"/>
            <a:t> </a:t>
          </a:r>
          <a:r>
            <a:rPr lang="pt-BR" sz="2000" b="0" i="0" kern="1200" dirty="0" err="1" smtClean="0"/>
            <a:t>with</a:t>
          </a:r>
          <a:r>
            <a:rPr lang="pt-BR" sz="2000" b="0" i="0" kern="1200" dirty="0" smtClean="0"/>
            <a:t> </a:t>
          </a:r>
          <a:r>
            <a:rPr lang="pt-BR" sz="2000" b="0" i="0" kern="1200" dirty="0" err="1" smtClean="0"/>
            <a:t>disabilities</a:t>
          </a:r>
          <a:r>
            <a:rPr lang="pt-BR" sz="2000" b="0" i="0" kern="1200" dirty="0" smtClean="0"/>
            <a:t> inspire </a:t>
          </a:r>
          <a:r>
            <a:rPr lang="pt-BR" sz="2000" b="0" i="0" kern="1200" dirty="0" err="1" smtClean="0"/>
            <a:t>compassion</a:t>
          </a:r>
          <a:endParaRPr lang="pt-BR" sz="2000" kern="1200" dirty="0"/>
        </a:p>
      </dsp:txBody>
      <dsp:txXfrm>
        <a:off x="1769364" y="873467"/>
        <a:ext cx="6460236" cy="405088"/>
      </dsp:txXfrm>
    </dsp:sp>
    <dsp:sp modelId="{CC9DE256-6694-40FB-8DBD-6A55570319E2}">
      <dsp:nvSpPr>
        <dsp:cNvPr id="0" name=""/>
        <dsp:cNvSpPr/>
      </dsp:nvSpPr>
      <dsp:spPr>
        <a:xfrm>
          <a:off x="1645920" y="1278555"/>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72E59EB7-287C-4A40-9463-A9930BFD2826}">
      <dsp:nvSpPr>
        <dsp:cNvPr id="0" name=""/>
        <dsp:cNvSpPr/>
      </dsp:nvSpPr>
      <dsp:spPr>
        <a:xfrm>
          <a:off x="1769364" y="1298810"/>
          <a:ext cx="6460236" cy="405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t-BR" sz="2000" b="0" kern="1200" dirty="0" err="1" smtClean="0"/>
            <a:t>Persons</a:t>
          </a:r>
          <a:r>
            <a:rPr lang="pt-BR" sz="2000" b="0" kern="1200" dirty="0" smtClean="0"/>
            <a:t> </a:t>
          </a:r>
          <a:r>
            <a:rPr lang="pt-BR" sz="2000" b="0" kern="1200" dirty="0" err="1" smtClean="0"/>
            <a:t>with</a:t>
          </a:r>
          <a:r>
            <a:rPr lang="pt-BR" sz="2000" b="0" kern="1200" dirty="0" smtClean="0"/>
            <a:t> </a:t>
          </a:r>
          <a:r>
            <a:rPr lang="en-US" sz="2000" b="0" kern="1200" dirty="0" smtClean="0"/>
            <a:t>disabilities</a:t>
          </a:r>
          <a:r>
            <a:rPr lang="pt-BR" sz="2000" b="0" kern="1200" dirty="0" smtClean="0"/>
            <a:t> are </a:t>
          </a:r>
          <a:r>
            <a:rPr lang="pt-BR" sz="2000" b="0" kern="1200" dirty="0" err="1" smtClean="0"/>
            <a:t>objects</a:t>
          </a:r>
          <a:r>
            <a:rPr lang="pt-BR" sz="2000" b="0" kern="1200" dirty="0" smtClean="0"/>
            <a:t> </a:t>
          </a:r>
          <a:r>
            <a:rPr lang="pt-BR" sz="2000" b="0" kern="1200" dirty="0" err="1" smtClean="0"/>
            <a:t>of</a:t>
          </a:r>
          <a:r>
            <a:rPr lang="pt-BR" sz="2000" b="0" kern="1200" dirty="0" smtClean="0"/>
            <a:t> </a:t>
          </a:r>
          <a:r>
            <a:rPr lang="pt-BR" sz="2000" b="0" kern="1200" dirty="0" err="1" smtClean="0"/>
            <a:t>benevolence</a:t>
          </a:r>
          <a:endParaRPr lang="pt-BR" sz="2000" b="0" kern="1200" dirty="0"/>
        </a:p>
      </dsp:txBody>
      <dsp:txXfrm>
        <a:off x="1769364" y="1298810"/>
        <a:ext cx="6460236" cy="405088"/>
      </dsp:txXfrm>
    </dsp:sp>
    <dsp:sp modelId="{D02A778F-0A2E-4742-BB19-E955EDD0F7E8}">
      <dsp:nvSpPr>
        <dsp:cNvPr id="0" name=""/>
        <dsp:cNvSpPr/>
      </dsp:nvSpPr>
      <dsp:spPr>
        <a:xfrm>
          <a:off x="1645920" y="1703898"/>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D319950A-0E4B-409E-9695-DB3D1F9C1722}">
      <dsp:nvSpPr>
        <dsp:cNvPr id="0" name=""/>
        <dsp:cNvSpPr/>
      </dsp:nvSpPr>
      <dsp:spPr>
        <a:xfrm>
          <a:off x="0" y="1725520"/>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00E1287-3043-4AB1-8B0F-50544FC5CA5D}">
      <dsp:nvSpPr>
        <dsp:cNvPr id="0" name=""/>
        <dsp:cNvSpPr/>
      </dsp:nvSpPr>
      <dsp:spPr>
        <a:xfrm>
          <a:off x="0" y="1725520"/>
          <a:ext cx="1645920" cy="1722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How this approach proposes to treat disability:</a:t>
          </a:r>
          <a:endParaRPr lang="pt-BR" sz="2000" kern="1200" dirty="0"/>
        </a:p>
      </dsp:txBody>
      <dsp:txXfrm>
        <a:off x="0" y="1725520"/>
        <a:ext cx="1645920" cy="1722994"/>
      </dsp:txXfrm>
    </dsp:sp>
    <dsp:sp modelId="{A0DB899A-AA28-4F2A-AD4F-3163D853BA18}">
      <dsp:nvSpPr>
        <dsp:cNvPr id="0" name=""/>
        <dsp:cNvSpPr/>
      </dsp:nvSpPr>
      <dsp:spPr>
        <a:xfrm>
          <a:off x="1769364" y="1752442"/>
          <a:ext cx="6460236" cy="53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i="0" kern="1200" dirty="0" smtClean="0"/>
            <a:t>They need our help, sympathy, charity…</a:t>
          </a:r>
          <a:endParaRPr lang="pt-BR" sz="2000" kern="1200" dirty="0"/>
        </a:p>
      </dsp:txBody>
      <dsp:txXfrm>
        <a:off x="1769364" y="1752442"/>
        <a:ext cx="6460236" cy="538435"/>
      </dsp:txXfrm>
    </dsp:sp>
    <dsp:sp modelId="{1DC9A90F-C64F-4032-ADD7-83BF02C1D771}">
      <dsp:nvSpPr>
        <dsp:cNvPr id="0" name=""/>
        <dsp:cNvSpPr/>
      </dsp:nvSpPr>
      <dsp:spPr>
        <a:xfrm>
          <a:off x="1645920" y="2290877"/>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39286B31-E7EE-4559-AF72-F5ACCE751ABD}">
      <dsp:nvSpPr>
        <dsp:cNvPr id="0" name=""/>
        <dsp:cNvSpPr/>
      </dsp:nvSpPr>
      <dsp:spPr>
        <a:xfrm>
          <a:off x="1769364" y="2317799"/>
          <a:ext cx="6460236" cy="53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i="0" kern="1200" dirty="0" smtClean="0"/>
            <a:t>Collect and give money to provide for persons with disabilities</a:t>
          </a:r>
          <a:r>
            <a:rPr lang="en-US" sz="1800" b="0" i="0" kern="1200" dirty="0" smtClean="0"/>
            <a:t>.</a:t>
          </a:r>
          <a:endParaRPr lang="pt-BR" sz="1400" kern="1200" dirty="0"/>
        </a:p>
      </dsp:txBody>
      <dsp:txXfrm>
        <a:off x="1769364" y="2317799"/>
        <a:ext cx="6460236" cy="538435"/>
      </dsp:txXfrm>
    </dsp:sp>
    <dsp:sp modelId="{27D7AF0C-CE27-4C87-A85F-14C7C10C67CE}">
      <dsp:nvSpPr>
        <dsp:cNvPr id="0" name=""/>
        <dsp:cNvSpPr/>
      </dsp:nvSpPr>
      <dsp:spPr>
        <a:xfrm>
          <a:off x="1645920" y="2943321"/>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C255CCCE-E341-47A8-8015-3D65837ACCCF}">
      <dsp:nvSpPr>
        <dsp:cNvPr id="0" name=""/>
        <dsp:cNvSpPr/>
      </dsp:nvSpPr>
      <dsp:spPr>
        <a:xfrm>
          <a:off x="1769364" y="2883157"/>
          <a:ext cx="6460236" cy="53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i="0" kern="1200" dirty="0" smtClean="0"/>
            <a:t>The quality of the “care” is less important</a:t>
          </a:r>
          <a:endParaRPr lang="pt-BR" sz="2000" kern="1200" dirty="0"/>
        </a:p>
      </dsp:txBody>
      <dsp:txXfrm>
        <a:off x="1769364" y="2883157"/>
        <a:ext cx="6460236" cy="538435"/>
      </dsp:txXfrm>
    </dsp:sp>
    <dsp:sp modelId="{B0E1B92C-3339-468F-B5BB-0A49365CF636}">
      <dsp:nvSpPr>
        <dsp:cNvPr id="0" name=""/>
        <dsp:cNvSpPr/>
      </dsp:nvSpPr>
      <dsp:spPr>
        <a:xfrm>
          <a:off x="1645920" y="3421592"/>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B6B851B7-4ED9-4665-BE39-C3E54946DB16}">
      <dsp:nvSpPr>
        <dsp:cNvPr id="0" name=""/>
        <dsp:cNvSpPr/>
      </dsp:nvSpPr>
      <dsp:spPr>
        <a:xfrm>
          <a:off x="0" y="3448514"/>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F709B03-E3CD-4263-904E-F17A988F9474}">
      <dsp:nvSpPr>
        <dsp:cNvPr id="0" name=""/>
        <dsp:cNvSpPr/>
      </dsp:nvSpPr>
      <dsp:spPr>
        <a:xfrm>
          <a:off x="0" y="3448514"/>
          <a:ext cx="1645920" cy="1722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Who is the duty bearer on disability issues:</a:t>
          </a:r>
          <a:endParaRPr lang="pt-BR" sz="2000" kern="1200" dirty="0"/>
        </a:p>
      </dsp:txBody>
      <dsp:txXfrm>
        <a:off x="0" y="3448514"/>
        <a:ext cx="1645920" cy="1722994"/>
      </dsp:txXfrm>
    </dsp:sp>
    <dsp:sp modelId="{6C83D906-4B24-4F75-BE13-5D3E29FC0982}">
      <dsp:nvSpPr>
        <dsp:cNvPr id="0" name=""/>
        <dsp:cNvSpPr/>
      </dsp:nvSpPr>
      <dsp:spPr>
        <a:xfrm>
          <a:off x="1769364" y="3526755"/>
          <a:ext cx="6460236" cy="156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t-BR" sz="2000" kern="1200" dirty="0" err="1" smtClean="0"/>
            <a:t>Benevolent</a:t>
          </a:r>
          <a:r>
            <a:rPr lang="pt-BR" sz="2000" kern="1200" dirty="0" smtClean="0"/>
            <a:t> </a:t>
          </a:r>
          <a:r>
            <a:rPr lang="pt-BR" sz="2000" kern="1200" dirty="0" err="1" smtClean="0"/>
            <a:t>persons</a:t>
          </a:r>
          <a:r>
            <a:rPr lang="pt-BR" sz="2000" kern="1200" dirty="0" smtClean="0"/>
            <a:t>, </a:t>
          </a:r>
          <a:r>
            <a:rPr lang="en-US" sz="2000" kern="1200" baseline="0" dirty="0" smtClean="0"/>
            <a:t>charity houses, homes, foundations, religious institutions …</a:t>
          </a:r>
          <a:r>
            <a:rPr lang="pt-BR" sz="2000" kern="1200" dirty="0" smtClean="0"/>
            <a:t> </a:t>
          </a:r>
          <a:endParaRPr lang="pt-BR" sz="2000" kern="1200" dirty="0"/>
        </a:p>
      </dsp:txBody>
      <dsp:txXfrm>
        <a:off x="1769364" y="3526755"/>
        <a:ext cx="6460236" cy="1564828"/>
      </dsp:txXfrm>
    </dsp:sp>
    <dsp:sp modelId="{ACE97028-9C45-4A4A-A64F-D74EABC18200}">
      <dsp:nvSpPr>
        <dsp:cNvPr id="0" name=""/>
        <dsp:cNvSpPr/>
      </dsp:nvSpPr>
      <dsp:spPr>
        <a:xfrm>
          <a:off x="1645920" y="5091584"/>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042D9-1C2C-4F33-845C-FD78297C6521}">
      <dsp:nvSpPr>
        <dsp:cNvPr id="0" name=""/>
        <dsp:cNvSpPr/>
      </dsp:nvSpPr>
      <dsp:spPr>
        <a:xfrm>
          <a:off x="0" y="2526"/>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E937A88-51C4-4DFC-991C-007A01D6251C}">
      <dsp:nvSpPr>
        <dsp:cNvPr id="0" name=""/>
        <dsp:cNvSpPr/>
      </dsp:nvSpPr>
      <dsp:spPr>
        <a:xfrm>
          <a:off x="0" y="2526"/>
          <a:ext cx="1645920" cy="1722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How this approach sees disability:</a:t>
          </a:r>
          <a:endParaRPr lang="pt-BR" sz="2000" kern="1200" dirty="0"/>
        </a:p>
      </dsp:txBody>
      <dsp:txXfrm>
        <a:off x="0" y="2526"/>
        <a:ext cx="1645920" cy="1722994"/>
      </dsp:txXfrm>
    </dsp:sp>
    <dsp:sp modelId="{B0F8A3C8-20EA-4FC3-90AE-CE0B8F62BE08}">
      <dsp:nvSpPr>
        <dsp:cNvPr id="0" name=""/>
        <dsp:cNvSpPr/>
      </dsp:nvSpPr>
      <dsp:spPr>
        <a:xfrm>
          <a:off x="1769364" y="22780"/>
          <a:ext cx="6460236" cy="405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i="0" kern="1200" dirty="0" smtClean="0"/>
            <a:t>Persons with disabilities need to be cured</a:t>
          </a:r>
          <a:endParaRPr lang="pt-BR" sz="2000" kern="1200" dirty="0"/>
        </a:p>
      </dsp:txBody>
      <dsp:txXfrm>
        <a:off x="1769364" y="22780"/>
        <a:ext cx="6460236" cy="405088"/>
      </dsp:txXfrm>
    </dsp:sp>
    <dsp:sp modelId="{91B6CA10-F74F-478B-854A-BD225BEF2034}">
      <dsp:nvSpPr>
        <dsp:cNvPr id="0" name=""/>
        <dsp:cNvSpPr/>
      </dsp:nvSpPr>
      <dsp:spPr>
        <a:xfrm>
          <a:off x="1645920" y="427869"/>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8C6051F9-2CFD-4BD3-968D-606669764544}">
      <dsp:nvSpPr>
        <dsp:cNvPr id="0" name=""/>
        <dsp:cNvSpPr/>
      </dsp:nvSpPr>
      <dsp:spPr>
        <a:xfrm>
          <a:off x="1769364" y="448123"/>
          <a:ext cx="6460236" cy="405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i="0" kern="1200" dirty="0" smtClean="0"/>
            <a:t>Persons with disabilities play the passive role of patients</a:t>
          </a:r>
          <a:endParaRPr lang="pt-BR" sz="2000" kern="1200" dirty="0"/>
        </a:p>
      </dsp:txBody>
      <dsp:txXfrm>
        <a:off x="1769364" y="448123"/>
        <a:ext cx="6460236" cy="405088"/>
      </dsp:txXfrm>
    </dsp:sp>
    <dsp:sp modelId="{141A7DD3-7A48-44B8-91E9-CEC63766B752}">
      <dsp:nvSpPr>
        <dsp:cNvPr id="0" name=""/>
        <dsp:cNvSpPr/>
      </dsp:nvSpPr>
      <dsp:spPr>
        <a:xfrm>
          <a:off x="1645920" y="853212"/>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8C54A6F4-2E80-4D6F-8A76-681FB9324A6A}">
      <dsp:nvSpPr>
        <dsp:cNvPr id="0" name=""/>
        <dsp:cNvSpPr/>
      </dsp:nvSpPr>
      <dsp:spPr>
        <a:xfrm>
          <a:off x="1769364" y="873467"/>
          <a:ext cx="6460236" cy="405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t-BR" sz="2000" kern="1200" dirty="0" err="1" smtClean="0"/>
            <a:t>Persons</a:t>
          </a:r>
          <a:r>
            <a:rPr lang="pt-BR" sz="2000" kern="1200" dirty="0" smtClean="0"/>
            <a:t> </a:t>
          </a:r>
          <a:r>
            <a:rPr lang="pt-BR" sz="2000" kern="1200" dirty="0" err="1" smtClean="0"/>
            <a:t>with</a:t>
          </a:r>
          <a:r>
            <a:rPr lang="pt-BR" sz="2000" kern="1200" dirty="0" smtClean="0"/>
            <a:t> </a:t>
          </a:r>
          <a:r>
            <a:rPr lang="pt-BR" sz="2000" kern="1200" dirty="0" err="1" smtClean="0"/>
            <a:t>disabilities</a:t>
          </a:r>
          <a:r>
            <a:rPr lang="pt-BR" sz="2000" kern="1200" dirty="0" smtClean="0"/>
            <a:t> are </a:t>
          </a:r>
          <a:r>
            <a:rPr lang="pt-BR" sz="2000" kern="1200" dirty="0" err="1" smtClean="0"/>
            <a:t>considered</a:t>
          </a:r>
          <a:r>
            <a:rPr lang="pt-BR" sz="2000" kern="1200" dirty="0" smtClean="0"/>
            <a:t> abnormal</a:t>
          </a:r>
          <a:endParaRPr lang="pt-BR" sz="2000" kern="1200" dirty="0"/>
        </a:p>
      </dsp:txBody>
      <dsp:txXfrm>
        <a:off x="1769364" y="873467"/>
        <a:ext cx="6460236" cy="405088"/>
      </dsp:txXfrm>
    </dsp:sp>
    <dsp:sp modelId="{97937FA3-D603-4C98-9B8B-96DF0BA517EC}">
      <dsp:nvSpPr>
        <dsp:cNvPr id="0" name=""/>
        <dsp:cNvSpPr/>
      </dsp:nvSpPr>
      <dsp:spPr>
        <a:xfrm>
          <a:off x="1645920" y="1278555"/>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4E2A5276-D8FA-4781-AEBD-21F00396DE1F}">
      <dsp:nvSpPr>
        <dsp:cNvPr id="0" name=""/>
        <dsp:cNvSpPr/>
      </dsp:nvSpPr>
      <dsp:spPr>
        <a:xfrm>
          <a:off x="1769364" y="1298810"/>
          <a:ext cx="6460236" cy="405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0" i="0" kern="1200" dirty="0" smtClean="0"/>
            <a:t>Persons with disabilities are unable to live independently</a:t>
          </a:r>
          <a:endParaRPr lang="pt-BR" sz="2000" kern="1200" dirty="0" smtClean="0"/>
        </a:p>
        <a:p>
          <a:pPr lvl="0" algn="l" defTabSz="889000">
            <a:lnSpc>
              <a:spcPct val="90000"/>
            </a:lnSpc>
            <a:spcBef>
              <a:spcPct val="0"/>
            </a:spcBef>
            <a:spcAft>
              <a:spcPct val="35000"/>
            </a:spcAft>
          </a:pPr>
          <a:endParaRPr lang="pt-BR" sz="1800" kern="1200" dirty="0"/>
        </a:p>
      </dsp:txBody>
      <dsp:txXfrm>
        <a:off x="1769364" y="1298810"/>
        <a:ext cx="6460236" cy="405088"/>
      </dsp:txXfrm>
    </dsp:sp>
    <dsp:sp modelId="{080155E7-9DAB-45E9-9015-87C79C94208A}">
      <dsp:nvSpPr>
        <dsp:cNvPr id="0" name=""/>
        <dsp:cNvSpPr/>
      </dsp:nvSpPr>
      <dsp:spPr>
        <a:xfrm>
          <a:off x="1645920" y="1703898"/>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D319950A-0E4B-409E-9695-DB3D1F9C1722}">
      <dsp:nvSpPr>
        <dsp:cNvPr id="0" name=""/>
        <dsp:cNvSpPr/>
      </dsp:nvSpPr>
      <dsp:spPr>
        <a:xfrm>
          <a:off x="0" y="1725520"/>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00E1287-3043-4AB1-8B0F-50544FC5CA5D}">
      <dsp:nvSpPr>
        <dsp:cNvPr id="0" name=""/>
        <dsp:cNvSpPr/>
      </dsp:nvSpPr>
      <dsp:spPr>
        <a:xfrm>
          <a:off x="0" y="1725520"/>
          <a:ext cx="1645920" cy="1722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How this approach proposes to treat disability:</a:t>
          </a:r>
          <a:endParaRPr lang="pt-BR" sz="2000" kern="1200" dirty="0"/>
        </a:p>
      </dsp:txBody>
      <dsp:txXfrm>
        <a:off x="0" y="1725520"/>
        <a:ext cx="1645920" cy="1722994"/>
      </dsp:txXfrm>
    </dsp:sp>
    <dsp:sp modelId="{A0DB899A-AA28-4F2A-AD4F-3163D853BA18}">
      <dsp:nvSpPr>
        <dsp:cNvPr id="0" name=""/>
        <dsp:cNvSpPr/>
      </dsp:nvSpPr>
      <dsp:spPr>
        <a:xfrm>
          <a:off x="1769364" y="1803761"/>
          <a:ext cx="6460236" cy="1564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t-BR" sz="2000" kern="1200" dirty="0" err="1" smtClean="0"/>
            <a:t>Persons</a:t>
          </a:r>
          <a:r>
            <a:rPr lang="pt-BR" sz="2000" kern="1200" dirty="0" smtClean="0"/>
            <a:t> </a:t>
          </a:r>
          <a:r>
            <a:rPr lang="pt-BR" sz="2000" kern="1200" dirty="0" err="1" smtClean="0"/>
            <a:t>with</a:t>
          </a:r>
          <a:r>
            <a:rPr lang="pt-BR" sz="2000" kern="1200" dirty="0" smtClean="0"/>
            <a:t> </a:t>
          </a:r>
          <a:r>
            <a:rPr lang="pt-BR" sz="2000" kern="1200" dirty="0" err="1" smtClean="0"/>
            <a:t>disabilities</a:t>
          </a:r>
          <a:r>
            <a:rPr lang="pt-BR" sz="2000" kern="1200" dirty="0" smtClean="0"/>
            <a:t> </a:t>
          </a:r>
          <a:r>
            <a:rPr lang="pt-BR" sz="2000" kern="1200" dirty="0" err="1" smtClean="0"/>
            <a:t>need</a:t>
          </a:r>
          <a:r>
            <a:rPr lang="pt-BR" sz="2000" kern="1200" dirty="0" smtClean="0"/>
            <a:t> as </a:t>
          </a:r>
          <a:r>
            <a:rPr lang="pt-BR" sz="2000" kern="1200" dirty="0" err="1" smtClean="0"/>
            <a:t>much</a:t>
          </a:r>
          <a:r>
            <a:rPr lang="pt-BR" sz="2000" kern="1200" dirty="0" smtClean="0"/>
            <a:t> </a:t>
          </a:r>
          <a:r>
            <a:rPr lang="pt-BR" sz="2000" kern="1200" dirty="0" err="1" smtClean="0"/>
            <a:t>rehabilitation</a:t>
          </a:r>
          <a:r>
            <a:rPr lang="pt-BR" sz="2000" kern="1200" dirty="0" smtClean="0"/>
            <a:t> as </a:t>
          </a:r>
          <a:r>
            <a:rPr lang="pt-BR" sz="2000" kern="1200" dirty="0" err="1" smtClean="0"/>
            <a:t>possible</a:t>
          </a:r>
          <a:r>
            <a:rPr lang="pt-BR" sz="2000" kern="1200" dirty="0" smtClean="0"/>
            <a:t> </a:t>
          </a:r>
          <a:r>
            <a:rPr lang="pt-BR" sz="2000" kern="1200" dirty="0" err="1" smtClean="0"/>
            <a:t>to</a:t>
          </a:r>
          <a:r>
            <a:rPr lang="pt-BR" sz="2000" kern="1200" dirty="0" smtClean="0"/>
            <a:t> </a:t>
          </a:r>
          <a:r>
            <a:rPr lang="pt-BR" sz="2000" kern="1200" dirty="0" err="1" smtClean="0"/>
            <a:t>reach</a:t>
          </a:r>
          <a:r>
            <a:rPr lang="pt-BR" sz="2000" kern="1200" dirty="0" smtClean="0"/>
            <a:t> </a:t>
          </a:r>
          <a:r>
            <a:rPr lang="pt-BR" sz="2000" kern="1200" dirty="0" err="1" smtClean="0"/>
            <a:t>the</a:t>
          </a:r>
          <a:r>
            <a:rPr lang="pt-BR" sz="2000" kern="1200" dirty="0" smtClean="0"/>
            <a:t> </a:t>
          </a:r>
          <a:r>
            <a:rPr lang="pt-BR" sz="2000" kern="1200" dirty="0" err="1" smtClean="0"/>
            <a:t>best</a:t>
          </a:r>
          <a:r>
            <a:rPr lang="pt-BR" sz="2000" kern="1200" dirty="0" smtClean="0"/>
            <a:t> </a:t>
          </a:r>
          <a:r>
            <a:rPr lang="pt-BR" sz="2000" kern="1200" dirty="0" err="1" smtClean="0"/>
            <a:t>extent</a:t>
          </a:r>
          <a:r>
            <a:rPr lang="pt-BR" sz="2000" kern="1200" dirty="0" smtClean="0"/>
            <a:t> </a:t>
          </a:r>
          <a:r>
            <a:rPr lang="pt-BR" sz="2000" kern="1200" dirty="0" err="1" smtClean="0"/>
            <a:t>of</a:t>
          </a:r>
          <a:r>
            <a:rPr lang="pt-BR" sz="2000" kern="1200" dirty="0" smtClean="0"/>
            <a:t> </a:t>
          </a:r>
          <a:r>
            <a:rPr lang="pt-BR" sz="2000" kern="1200" dirty="0" err="1" smtClean="0"/>
            <a:t>normality</a:t>
          </a:r>
          <a:r>
            <a:rPr lang="pt-BR" sz="2000" kern="1200" dirty="0" smtClean="0"/>
            <a:t>, in </a:t>
          </a:r>
          <a:r>
            <a:rPr lang="pt-BR" sz="2000" kern="1200" dirty="0" err="1" smtClean="0"/>
            <a:t>order</a:t>
          </a:r>
          <a:r>
            <a:rPr lang="pt-BR" sz="2000" kern="1200" dirty="0" smtClean="0"/>
            <a:t> </a:t>
          </a:r>
          <a:r>
            <a:rPr lang="pt-BR" sz="2000" kern="1200" dirty="0" err="1" smtClean="0"/>
            <a:t>to</a:t>
          </a:r>
          <a:r>
            <a:rPr lang="pt-BR" sz="2000" kern="1200" dirty="0" smtClean="0"/>
            <a:t> </a:t>
          </a:r>
          <a:r>
            <a:rPr lang="en-US" sz="2000" b="0" i="0" kern="1200" dirty="0" smtClean="0"/>
            <a:t>access rights and participate in society</a:t>
          </a:r>
          <a:endParaRPr lang="pt-BR" sz="2000" kern="1200" dirty="0"/>
        </a:p>
      </dsp:txBody>
      <dsp:txXfrm>
        <a:off x="1769364" y="1803761"/>
        <a:ext cx="6460236" cy="1564828"/>
      </dsp:txXfrm>
    </dsp:sp>
    <dsp:sp modelId="{1DC9A90F-C64F-4032-ADD7-83BF02C1D771}">
      <dsp:nvSpPr>
        <dsp:cNvPr id="0" name=""/>
        <dsp:cNvSpPr/>
      </dsp:nvSpPr>
      <dsp:spPr>
        <a:xfrm>
          <a:off x="1645920" y="3368590"/>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B6B851B7-4ED9-4665-BE39-C3E54946DB16}">
      <dsp:nvSpPr>
        <dsp:cNvPr id="0" name=""/>
        <dsp:cNvSpPr/>
      </dsp:nvSpPr>
      <dsp:spPr>
        <a:xfrm>
          <a:off x="0" y="3448514"/>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F709B03-E3CD-4263-904E-F17A988F9474}">
      <dsp:nvSpPr>
        <dsp:cNvPr id="0" name=""/>
        <dsp:cNvSpPr/>
      </dsp:nvSpPr>
      <dsp:spPr>
        <a:xfrm>
          <a:off x="0" y="3448514"/>
          <a:ext cx="1645920" cy="1722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Who is the duty bearer on disability issues:</a:t>
          </a:r>
          <a:endParaRPr lang="pt-BR" sz="2000" kern="1200" dirty="0"/>
        </a:p>
      </dsp:txBody>
      <dsp:txXfrm>
        <a:off x="0" y="3448514"/>
        <a:ext cx="1645920" cy="1722994"/>
      </dsp:txXfrm>
    </dsp:sp>
    <dsp:sp modelId="{6C83D906-4B24-4F75-BE13-5D3E29FC0982}">
      <dsp:nvSpPr>
        <dsp:cNvPr id="0" name=""/>
        <dsp:cNvSpPr/>
      </dsp:nvSpPr>
      <dsp:spPr>
        <a:xfrm>
          <a:off x="1769364" y="3488560"/>
          <a:ext cx="6460236" cy="800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pt-BR" sz="2000" kern="1200" dirty="0" err="1" smtClean="0"/>
            <a:t>Doctors</a:t>
          </a:r>
          <a:r>
            <a:rPr lang="pt-BR" sz="2000" kern="1200" dirty="0" smtClean="0"/>
            <a:t> </a:t>
          </a:r>
          <a:r>
            <a:rPr lang="pt-BR" sz="2000" kern="1200" dirty="0" err="1" smtClean="0"/>
            <a:t>and</a:t>
          </a:r>
          <a:r>
            <a:rPr lang="pt-BR" sz="2000" kern="1200" dirty="0" smtClean="0"/>
            <a:t> </a:t>
          </a:r>
          <a:r>
            <a:rPr lang="pt-BR" sz="2000" kern="1200" dirty="0" err="1" smtClean="0"/>
            <a:t>health</a:t>
          </a:r>
          <a:r>
            <a:rPr lang="pt-BR" sz="2000" kern="1200" dirty="0" smtClean="0"/>
            <a:t> </a:t>
          </a:r>
          <a:r>
            <a:rPr lang="pt-BR" sz="2000" kern="1200" dirty="0" err="1" smtClean="0"/>
            <a:t>authorities</a:t>
          </a:r>
          <a:endParaRPr lang="pt-BR" sz="2000" kern="1200" dirty="0"/>
        </a:p>
      </dsp:txBody>
      <dsp:txXfrm>
        <a:off x="1769364" y="3488560"/>
        <a:ext cx="6460236" cy="800923"/>
      </dsp:txXfrm>
    </dsp:sp>
    <dsp:sp modelId="{ACE97028-9C45-4A4A-A64F-D74EABC18200}">
      <dsp:nvSpPr>
        <dsp:cNvPr id="0" name=""/>
        <dsp:cNvSpPr/>
      </dsp:nvSpPr>
      <dsp:spPr>
        <a:xfrm>
          <a:off x="1645920" y="4289483"/>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2FCFA6E3-BC81-4D26-95F7-7022DA9519C7}">
      <dsp:nvSpPr>
        <dsp:cNvPr id="0" name=""/>
        <dsp:cNvSpPr/>
      </dsp:nvSpPr>
      <dsp:spPr>
        <a:xfrm>
          <a:off x="1769364" y="4271470"/>
          <a:ext cx="6460236" cy="800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Often health ministry</a:t>
          </a:r>
          <a:endParaRPr lang="pt-BR" sz="2000" kern="1200" dirty="0"/>
        </a:p>
      </dsp:txBody>
      <dsp:txXfrm>
        <a:off x="1769364" y="4271470"/>
        <a:ext cx="6460236" cy="800923"/>
      </dsp:txXfrm>
    </dsp:sp>
    <dsp:sp modelId="{1B8DA2E3-49D9-4528-A288-FCC07A549B2E}">
      <dsp:nvSpPr>
        <dsp:cNvPr id="0" name=""/>
        <dsp:cNvSpPr/>
      </dsp:nvSpPr>
      <dsp:spPr>
        <a:xfrm>
          <a:off x="1645920" y="5130452"/>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046D4-E8FA-4C10-B36D-28E7567C487D}">
      <dsp:nvSpPr>
        <dsp:cNvPr id="0" name=""/>
        <dsp:cNvSpPr/>
      </dsp:nvSpPr>
      <dsp:spPr>
        <a:xfrm>
          <a:off x="1277416" y="2281154"/>
          <a:ext cx="1484985" cy="1274685"/>
        </a:xfrm>
        <a:prstGeom prst="hexagon">
          <a:avLst>
            <a:gd name="adj" fmla="val 25000"/>
            <a:gd name="vf" fmla="val 11547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5240" rIns="0" bIns="15240" numCol="1" spcCol="1270" anchor="ctr" anchorCtr="0">
          <a:noAutofit/>
        </a:bodyPr>
        <a:lstStyle/>
        <a:p>
          <a:pPr lvl="0" algn="ctr" defTabSz="533400" rtl="0">
            <a:lnSpc>
              <a:spcPct val="90000"/>
            </a:lnSpc>
            <a:spcBef>
              <a:spcPct val="0"/>
            </a:spcBef>
            <a:spcAft>
              <a:spcPct val="35000"/>
            </a:spcAft>
          </a:pPr>
          <a:r>
            <a:rPr lang="en-US" sz="1200" kern="1200" dirty="0" smtClean="0"/>
            <a:t>Optional benevolence instead duty/rights</a:t>
          </a:r>
          <a:endParaRPr lang="pt-BR" sz="1200" kern="1200" dirty="0"/>
        </a:p>
      </dsp:txBody>
      <dsp:txXfrm>
        <a:off x="1507389" y="2478558"/>
        <a:ext cx="1025040" cy="879877"/>
      </dsp:txXfrm>
    </dsp:sp>
    <dsp:sp modelId="{725F7764-6E3D-4ED5-997F-CDF669C4C27B}">
      <dsp:nvSpPr>
        <dsp:cNvPr id="0" name=""/>
        <dsp:cNvSpPr/>
      </dsp:nvSpPr>
      <dsp:spPr>
        <a:xfrm>
          <a:off x="1313078" y="2851268"/>
          <a:ext cx="172821" cy="14939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2B7C9DB-90BD-4605-A034-AC69B3CC30FF}">
      <dsp:nvSpPr>
        <dsp:cNvPr id="0" name=""/>
        <dsp:cNvSpPr/>
      </dsp:nvSpPr>
      <dsp:spPr>
        <a:xfrm>
          <a:off x="0" y="1576583"/>
          <a:ext cx="1484985" cy="1274685"/>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498488A-4CE3-47F0-B6CB-C4133EBE2435}">
      <dsp:nvSpPr>
        <dsp:cNvPr id="0" name=""/>
        <dsp:cNvSpPr/>
      </dsp:nvSpPr>
      <dsp:spPr>
        <a:xfrm>
          <a:off x="1016812" y="2682113"/>
          <a:ext cx="172821" cy="149396"/>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0EA0FD9-492A-4473-BB94-7F615E02554F}">
      <dsp:nvSpPr>
        <dsp:cNvPr id="0" name=""/>
        <dsp:cNvSpPr/>
      </dsp:nvSpPr>
      <dsp:spPr>
        <a:xfrm>
          <a:off x="2554833" y="1572728"/>
          <a:ext cx="1484985" cy="1274685"/>
        </a:xfrm>
        <a:prstGeom prst="hexagon">
          <a:avLst>
            <a:gd name="adj" fmla="val 25000"/>
            <a:gd name="vf" fmla="val 11547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5240" rIns="0" bIns="15240" numCol="1" spcCol="1270" anchor="ctr" anchorCtr="0">
          <a:noAutofit/>
        </a:bodyPr>
        <a:lstStyle/>
        <a:p>
          <a:pPr lvl="0" algn="ctr" defTabSz="533400" rtl="0">
            <a:lnSpc>
              <a:spcPct val="90000"/>
            </a:lnSpc>
            <a:spcBef>
              <a:spcPct val="0"/>
            </a:spcBef>
            <a:spcAft>
              <a:spcPct val="35000"/>
            </a:spcAft>
          </a:pPr>
          <a:r>
            <a:rPr lang="en-US" sz="1200" kern="1200" dirty="0" smtClean="0"/>
            <a:t>Stigmatization</a:t>
          </a:r>
          <a:endParaRPr lang="pt-BR" sz="1200" kern="1200" dirty="0"/>
        </a:p>
      </dsp:txBody>
      <dsp:txXfrm>
        <a:off x="2784806" y="1770132"/>
        <a:ext cx="1025040" cy="879877"/>
      </dsp:txXfrm>
    </dsp:sp>
    <dsp:sp modelId="{089E6BE6-CB4E-42B8-AB9A-A1A89B5251F2}">
      <dsp:nvSpPr>
        <dsp:cNvPr id="0" name=""/>
        <dsp:cNvSpPr/>
      </dsp:nvSpPr>
      <dsp:spPr>
        <a:xfrm>
          <a:off x="3577132" y="2675367"/>
          <a:ext cx="172821" cy="149396"/>
        </a:xfrm>
        <a:prstGeom prst="hexagon">
          <a:avLst>
            <a:gd name="adj" fmla="val 25000"/>
            <a:gd name="vf" fmla="val 115470"/>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90E87BE-46BB-45B5-BE68-9A33668D55E7}">
      <dsp:nvSpPr>
        <dsp:cNvPr id="0" name=""/>
        <dsp:cNvSpPr/>
      </dsp:nvSpPr>
      <dsp:spPr>
        <a:xfrm>
          <a:off x="3833164" y="2278744"/>
          <a:ext cx="1484985" cy="1274685"/>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2000" b="-22000"/>
          </a:stretch>
        </a:blip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6B5E82C-0CC0-4BA3-A128-B7F9BC0E64D7}">
      <dsp:nvSpPr>
        <dsp:cNvPr id="0" name=""/>
        <dsp:cNvSpPr/>
      </dsp:nvSpPr>
      <dsp:spPr>
        <a:xfrm>
          <a:off x="3868826" y="2845967"/>
          <a:ext cx="172821" cy="149396"/>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CDA1717-B8B9-4413-BE9E-92F054460A16}">
      <dsp:nvSpPr>
        <dsp:cNvPr id="0" name=""/>
        <dsp:cNvSpPr/>
      </dsp:nvSpPr>
      <dsp:spPr>
        <a:xfrm>
          <a:off x="1277416" y="872012"/>
          <a:ext cx="1484985" cy="1274685"/>
        </a:xfrm>
        <a:prstGeom prst="hexagon">
          <a:avLst>
            <a:gd name="adj" fmla="val 25000"/>
            <a:gd name="vf" fmla="val 11547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3970" rIns="0" bIns="13970" numCol="1" spcCol="1270" anchor="ctr" anchorCtr="0">
          <a:noAutofit/>
        </a:bodyPr>
        <a:lstStyle/>
        <a:p>
          <a:pPr lvl="0" algn="ctr" defTabSz="466725" rtl="0">
            <a:lnSpc>
              <a:spcPct val="90000"/>
            </a:lnSpc>
            <a:spcBef>
              <a:spcPct val="0"/>
            </a:spcBef>
            <a:spcAft>
              <a:spcPct val="35000"/>
            </a:spcAft>
          </a:pPr>
          <a:r>
            <a:rPr lang="en-US" sz="1050" kern="1200" dirty="0" smtClean="0"/>
            <a:t>Submission / Disempowerment</a:t>
          </a:r>
          <a:endParaRPr lang="pt-BR" sz="1050" kern="1200" dirty="0"/>
        </a:p>
      </dsp:txBody>
      <dsp:txXfrm>
        <a:off x="1507389" y="1069416"/>
        <a:ext cx="1025040" cy="879877"/>
      </dsp:txXfrm>
    </dsp:sp>
    <dsp:sp modelId="{B0D399F9-3922-4534-BA58-AE8F624D0B6E}">
      <dsp:nvSpPr>
        <dsp:cNvPr id="0" name=""/>
        <dsp:cNvSpPr/>
      </dsp:nvSpPr>
      <dsp:spPr>
        <a:xfrm>
          <a:off x="2287828" y="889361"/>
          <a:ext cx="172821" cy="149396"/>
        </a:xfrm>
        <a:prstGeom prst="hexagon">
          <a:avLst>
            <a:gd name="adj" fmla="val 25000"/>
            <a:gd name="vf" fmla="val 115470"/>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37403A0-ECEE-48FB-BBE6-D3DC40DB8034}">
      <dsp:nvSpPr>
        <dsp:cNvPr id="0" name=""/>
        <dsp:cNvSpPr/>
      </dsp:nvSpPr>
      <dsp:spPr>
        <a:xfrm>
          <a:off x="2554833" y="163104"/>
          <a:ext cx="1484985" cy="1274685"/>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 b="-2000"/>
          </a:stretch>
        </a:blip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89F0C2F-5908-49CE-BC03-2433AD438515}">
      <dsp:nvSpPr>
        <dsp:cNvPr id="0" name=""/>
        <dsp:cNvSpPr/>
      </dsp:nvSpPr>
      <dsp:spPr>
        <a:xfrm>
          <a:off x="2597810" y="727917"/>
          <a:ext cx="172821" cy="14939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B27FFE7-58B1-4EF5-8EDC-D26E8D07ED5C}">
      <dsp:nvSpPr>
        <dsp:cNvPr id="0" name=""/>
        <dsp:cNvSpPr/>
      </dsp:nvSpPr>
      <dsp:spPr>
        <a:xfrm>
          <a:off x="3833164" y="869120"/>
          <a:ext cx="1484985" cy="1274685"/>
        </a:xfrm>
        <a:prstGeom prst="hexagon">
          <a:avLst>
            <a:gd name="adj" fmla="val 25000"/>
            <a:gd name="vf" fmla="val 11547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2700" rIns="0" bIns="12700" numCol="1" spcCol="1270" anchor="ctr" anchorCtr="0">
          <a:noAutofit/>
        </a:bodyPr>
        <a:lstStyle/>
        <a:p>
          <a:pPr lvl="0" algn="ctr" defTabSz="444500" rtl="0">
            <a:lnSpc>
              <a:spcPct val="90000"/>
            </a:lnSpc>
            <a:spcBef>
              <a:spcPct val="0"/>
            </a:spcBef>
            <a:spcAft>
              <a:spcPct val="35000"/>
            </a:spcAft>
          </a:pPr>
          <a:r>
            <a:rPr lang="en-US" sz="1000" b="1" kern="1200" dirty="0" smtClean="0"/>
            <a:t>Forced institutionalization</a:t>
          </a:r>
          <a:endParaRPr lang="pt-BR" sz="1000" b="1" kern="1200" dirty="0"/>
        </a:p>
      </dsp:txBody>
      <dsp:txXfrm>
        <a:off x="4063137" y="1066524"/>
        <a:ext cx="1025040" cy="879877"/>
      </dsp:txXfrm>
    </dsp:sp>
    <dsp:sp modelId="{DB6EB174-4209-4F66-A3D7-2A1B321A17DA}">
      <dsp:nvSpPr>
        <dsp:cNvPr id="0" name=""/>
        <dsp:cNvSpPr/>
      </dsp:nvSpPr>
      <dsp:spPr>
        <a:xfrm>
          <a:off x="5116982" y="1433934"/>
          <a:ext cx="172821" cy="149396"/>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5DE9AD5-FF38-4AF6-B347-A698AD8100A1}">
      <dsp:nvSpPr>
        <dsp:cNvPr id="0" name=""/>
        <dsp:cNvSpPr/>
      </dsp:nvSpPr>
      <dsp:spPr>
        <a:xfrm>
          <a:off x="5110581" y="1585739"/>
          <a:ext cx="1484985" cy="1274685"/>
        </a:xfrm>
        <a:prstGeom prst="hexagon">
          <a:avLst>
            <a:gd name="adj" fmla="val 25000"/>
            <a:gd name="vf" fmla="val 11547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7000" b="-7000"/>
          </a:stretch>
        </a:blip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58CB318-990D-4ED1-9CCF-CE30930FEFDC}">
      <dsp:nvSpPr>
        <dsp:cNvPr id="0" name=""/>
        <dsp:cNvSpPr/>
      </dsp:nvSpPr>
      <dsp:spPr>
        <a:xfrm>
          <a:off x="5399531" y="1608872"/>
          <a:ext cx="172821" cy="149396"/>
        </a:xfrm>
        <a:prstGeom prst="hexagon">
          <a:avLst>
            <a:gd name="adj" fmla="val 25000"/>
            <a:gd name="vf" fmla="val 115470"/>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3D57DF7-4014-424E-B6D7-DFF92A15C73D}">
      <dsp:nvSpPr>
        <dsp:cNvPr id="0" name=""/>
        <dsp:cNvSpPr/>
      </dsp:nvSpPr>
      <dsp:spPr>
        <a:xfrm>
          <a:off x="5110581" y="176598"/>
          <a:ext cx="1484985" cy="1274685"/>
        </a:xfrm>
        <a:prstGeom prst="hexagon">
          <a:avLst>
            <a:gd name="adj" fmla="val 25000"/>
            <a:gd name="vf" fmla="val 11547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7780" rIns="0" bIns="17780" numCol="1" spcCol="1270" anchor="ctr" anchorCtr="0">
          <a:noAutofit/>
        </a:bodyPr>
        <a:lstStyle/>
        <a:p>
          <a:pPr lvl="0" algn="ctr" defTabSz="622300" rtl="0">
            <a:lnSpc>
              <a:spcPct val="90000"/>
            </a:lnSpc>
            <a:spcBef>
              <a:spcPct val="0"/>
            </a:spcBef>
            <a:spcAft>
              <a:spcPct val="35000"/>
            </a:spcAft>
          </a:pPr>
          <a:r>
            <a:rPr lang="en-US" sz="1400" kern="1200" dirty="0" smtClean="0"/>
            <a:t>Segregation</a:t>
          </a:r>
          <a:endParaRPr lang="pt-BR" sz="1400" kern="1200" dirty="0"/>
        </a:p>
      </dsp:txBody>
      <dsp:txXfrm>
        <a:off x="5340554" y="374002"/>
        <a:ext cx="1025040" cy="879877"/>
      </dsp:txXfrm>
    </dsp:sp>
    <dsp:sp modelId="{588B1302-0AE6-43A7-BD29-B739FA75166B}">
      <dsp:nvSpPr>
        <dsp:cNvPr id="0" name=""/>
        <dsp:cNvSpPr/>
      </dsp:nvSpPr>
      <dsp:spPr>
        <a:xfrm>
          <a:off x="6394399" y="748158"/>
          <a:ext cx="172821" cy="149396"/>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788BFCD-5958-48DC-9BCC-499C4A278A48}">
      <dsp:nvSpPr>
        <dsp:cNvPr id="0" name=""/>
        <dsp:cNvSpPr/>
      </dsp:nvSpPr>
      <dsp:spPr>
        <a:xfrm>
          <a:off x="6387998" y="887915"/>
          <a:ext cx="1484985" cy="1274685"/>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5000" r="-25000"/>
          </a:stretch>
        </a:blip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12F20EF-1CF0-45A2-B6E7-2B4833539C05}">
      <dsp:nvSpPr>
        <dsp:cNvPr id="0" name=""/>
        <dsp:cNvSpPr/>
      </dsp:nvSpPr>
      <dsp:spPr>
        <a:xfrm>
          <a:off x="6684264" y="916349"/>
          <a:ext cx="172821" cy="149396"/>
        </a:xfrm>
        <a:prstGeom prst="hexagon">
          <a:avLst>
            <a:gd name="adj" fmla="val 25000"/>
            <a:gd name="vf" fmla="val 115470"/>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01B3649-3710-4E43-90C1-CB0FC6170E9C}">
      <dsp:nvSpPr>
        <dsp:cNvPr id="0" name=""/>
        <dsp:cNvSpPr/>
      </dsp:nvSpPr>
      <dsp:spPr>
        <a:xfrm>
          <a:off x="6387998" y="2295130"/>
          <a:ext cx="1484985" cy="1274685"/>
        </a:xfrm>
        <a:prstGeom prst="hexagon">
          <a:avLst>
            <a:gd name="adj" fmla="val 25000"/>
            <a:gd name="vf" fmla="val 11547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7780" rIns="0" bIns="17780" numCol="1" spcCol="1270" anchor="ctr" anchorCtr="0">
          <a:noAutofit/>
        </a:bodyPr>
        <a:lstStyle/>
        <a:p>
          <a:pPr lvl="0" algn="ctr" defTabSz="622300" rtl="0">
            <a:lnSpc>
              <a:spcPct val="90000"/>
            </a:lnSpc>
            <a:spcBef>
              <a:spcPct val="0"/>
            </a:spcBef>
            <a:spcAft>
              <a:spcPct val="35000"/>
            </a:spcAft>
          </a:pPr>
          <a:r>
            <a:rPr lang="en-US" sz="1400" kern="1200" dirty="0" smtClean="0"/>
            <a:t>Dependence</a:t>
          </a:r>
          <a:endParaRPr lang="pt-BR" sz="1400" kern="1200" dirty="0"/>
        </a:p>
      </dsp:txBody>
      <dsp:txXfrm>
        <a:off x="6617971" y="2492534"/>
        <a:ext cx="1025040" cy="879877"/>
      </dsp:txXfrm>
    </dsp:sp>
    <dsp:sp modelId="{B3962621-44BD-42E9-89A2-81E1F3C41C2D}">
      <dsp:nvSpPr>
        <dsp:cNvPr id="0" name=""/>
        <dsp:cNvSpPr/>
      </dsp:nvSpPr>
      <dsp:spPr>
        <a:xfrm>
          <a:off x="6682435" y="3411744"/>
          <a:ext cx="172821" cy="14939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5ED0295-972D-483B-BCFC-89CC15327D54}">
      <dsp:nvSpPr>
        <dsp:cNvPr id="0" name=""/>
        <dsp:cNvSpPr/>
      </dsp:nvSpPr>
      <dsp:spPr>
        <a:xfrm>
          <a:off x="5110581" y="2992954"/>
          <a:ext cx="1484985" cy="1274685"/>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1000" r="-21000"/>
          </a:stretch>
        </a:blip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8F8C695-857F-4214-98EE-222F02106819}">
      <dsp:nvSpPr>
        <dsp:cNvPr id="0" name=""/>
        <dsp:cNvSpPr/>
      </dsp:nvSpPr>
      <dsp:spPr>
        <a:xfrm>
          <a:off x="6407200" y="3552466"/>
          <a:ext cx="172821" cy="149396"/>
        </a:xfrm>
        <a:prstGeom prst="hexagon">
          <a:avLst>
            <a:gd name="adj" fmla="val 25000"/>
            <a:gd name="vf" fmla="val 115470"/>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210F6C1-C7FC-4A77-B3C4-D046B32B3F7E}">
      <dsp:nvSpPr>
        <dsp:cNvPr id="0" name=""/>
        <dsp:cNvSpPr/>
      </dsp:nvSpPr>
      <dsp:spPr>
        <a:xfrm>
          <a:off x="2553919" y="2985243"/>
          <a:ext cx="1484985" cy="1274685"/>
        </a:xfrm>
        <a:prstGeom prst="hexagon">
          <a:avLst>
            <a:gd name="adj" fmla="val 25000"/>
            <a:gd name="vf" fmla="val 11547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5240" rIns="0" bIns="15240" numCol="1" spcCol="1270" anchor="ctr" anchorCtr="0">
          <a:noAutofit/>
        </a:bodyPr>
        <a:lstStyle/>
        <a:p>
          <a:pPr lvl="0" algn="ctr" defTabSz="533400" rtl="0">
            <a:lnSpc>
              <a:spcPct val="90000"/>
            </a:lnSpc>
            <a:spcBef>
              <a:spcPct val="0"/>
            </a:spcBef>
            <a:spcAft>
              <a:spcPct val="35000"/>
            </a:spcAft>
          </a:pPr>
          <a:r>
            <a:rPr lang="en-US" sz="1200" kern="1200" dirty="0" smtClean="0"/>
            <a:t>Image disparagement</a:t>
          </a:r>
          <a:endParaRPr lang="pt-BR" sz="1200" kern="1200" dirty="0"/>
        </a:p>
      </dsp:txBody>
      <dsp:txXfrm>
        <a:off x="2783892" y="3182647"/>
        <a:ext cx="1025040" cy="879877"/>
      </dsp:txXfrm>
    </dsp:sp>
    <dsp:sp modelId="{A0AF508E-21EC-44B2-AE58-C742496FC0F0}">
      <dsp:nvSpPr>
        <dsp:cNvPr id="0" name=""/>
        <dsp:cNvSpPr/>
      </dsp:nvSpPr>
      <dsp:spPr>
        <a:xfrm>
          <a:off x="2596895" y="3550056"/>
          <a:ext cx="172821" cy="149396"/>
        </a:xfrm>
        <a:prstGeom prst="hexagon">
          <a:avLst>
            <a:gd name="adj" fmla="val 25000"/>
            <a:gd name="vf" fmla="val 115470"/>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FC4F40C-F448-46BD-AA77-438A68D77A30}">
      <dsp:nvSpPr>
        <dsp:cNvPr id="0" name=""/>
        <dsp:cNvSpPr/>
      </dsp:nvSpPr>
      <dsp:spPr>
        <a:xfrm>
          <a:off x="1276502" y="3693669"/>
          <a:ext cx="1484985" cy="1274685"/>
        </a:xfrm>
        <a:prstGeom prst="hexagon">
          <a:avLst>
            <a:gd name="adj" fmla="val 25000"/>
            <a:gd name="vf" fmla="val 115470"/>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14000" r="-14000"/>
          </a:stretch>
        </a:blip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6446314-A9F8-4BF7-9E07-454E5C3A85C7}">
      <dsp:nvSpPr>
        <dsp:cNvPr id="0" name=""/>
        <dsp:cNvSpPr/>
      </dsp:nvSpPr>
      <dsp:spPr>
        <a:xfrm>
          <a:off x="2286914" y="3711500"/>
          <a:ext cx="172821" cy="149396"/>
        </a:xfrm>
        <a:prstGeom prst="hexagon">
          <a:avLst>
            <a:gd name="adj" fmla="val 25000"/>
            <a:gd name="vf" fmla="val 115470"/>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CE0B599-5108-4519-BD45-DD9C9B9C4003}">
      <dsp:nvSpPr>
        <dsp:cNvPr id="0" name=""/>
        <dsp:cNvSpPr/>
      </dsp:nvSpPr>
      <dsp:spPr>
        <a:xfrm>
          <a:off x="7659014" y="3009339"/>
          <a:ext cx="1484985" cy="1274685"/>
        </a:xfrm>
        <a:prstGeom prst="hexagon">
          <a:avLst>
            <a:gd name="adj" fmla="val 25000"/>
            <a:gd name="vf" fmla="val 11547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0" tIns="15240" rIns="0" bIns="15240" numCol="1" spcCol="1270" anchor="ctr" anchorCtr="0">
          <a:noAutofit/>
        </a:bodyPr>
        <a:lstStyle/>
        <a:p>
          <a:pPr lvl="0" algn="ctr" defTabSz="533400" rtl="0">
            <a:lnSpc>
              <a:spcPct val="90000"/>
            </a:lnSpc>
            <a:spcBef>
              <a:spcPct val="0"/>
            </a:spcBef>
            <a:spcAft>
              <a:spcPct val="35000"/>
            </a:spcAft>
          </a:pPr>
          <a:r>
            <a:rPr lang="pt-BR" sz="1200" b="0" i="0" kern="1200" dirty="0" err="1" smtClean="0"/>
            <a:t>Low</a:t>
          </a:r>
          <a:r>
            <a:rPr lang="pt-BR" sz="1200" b="0" i="0" kern="1200" dirty="0" smtClean="0"/>
            <a:t> self-</a:t>
          </a:r>
          <a:r>
            <a:rPr lang="pt-BR" sz="1200" b="0" i="0" kern="1200" dirty="0" err="1" smtClean="0"/>
            <a:t>esteem</a:t>
          </a:r>
          <a:endParaRPr lang="pt-BR" sz="1200" kern="1200" dirty="0"/>
        </a:p>
      </dsp:txBody>
      <dsp:txXfrm>
        <a:off x="7888987" y="3206743"/>
        <a:ext cx="1025040" cy="879877"/>
      </dsp:txXfrm>
    </dsp:sp>
    <dsp:sp modelId="{65EDC5FE-4FEA-4259-BA61-7333C636B510}">
      <dsp:nvSpPr>
        <dsp:cNvPr id="0" name=""/>
        <dsp:cNvSpPr/>
      </dsp:nvSpPr>
      <dsp:spPr>
        <a:xfrm>
          <a:off x="7953451" y="4125954"/>
          <a:ext cx="172821" cy="149396"/>
        </a:xfrm>
        <a:prstGeom prst="hexagon">
          <a:avLst>
            <a:gd name="adj" fmla="val 25000"/>
            <a:gd name="vf" fmla="val 115470"/>
          </a:avLst>
        </a:prstGeom>
        <a:solidFill>
          <a:schemeClr val="lt1">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0816C48-3B3D-471E-B0F4-A8E645A939E1}">
      <dsp:nvSpPr>
        <dsp:cNvPr id="0" name=""/>
        <dsp:cNvSpPr/>
      </dsp:nvSpPr>
      <dsp:spPr>
        <a:xfrm>
          <a:off x="6381597" y="3707645"/>
          <a:ext cx="1484985" cy="1274685"/>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40000" r="-40000"/>
          </a:stretch>
        </a:blip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3292BD9-11C4-45AF-9A3D-51F997870FC7}">
      <dsp:nvSpPr>
        <dsp:cNvPr id="0" name=""/>
        <dsp:cNvSpPr/>
      </dsp:nvSpPr>
      <dsp:spPr>
        <a:xfrm>
          <a:off x="7678216" y="4267157"/>
          <a:ext cx="172821" cy="149396"/>
        </a:xfrm>
        <a:prstGeom prst="hexagon">
          <a:avLst>
            <a:gd name="adj" fmla="val 25000"/>
            <a:gd name="vf" fmla="val 115470"/>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042D9-1C2C-4F33-845C-FD78297C6521}">
      <dsp:nvSpPr>
        <dsp:cNvPr id="0" name=""/>
        <dsp:cNvSpPr/>
      </dsp:nvSpPr>
      <dsp:spPr>
        <a:xfrm>
          <a:off x="0" y="2526"/>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E937A88-51C4-4DFC-991C-007A01D6251C}">
      <dsp:nvSpPr>
        <dsp:cNvPr id="0" name=""/>
        <dsp:cNvSpPr/>
      </dsp:nvSpPr>
      <dsp:spPr>
        <a:xfrm>
          <a:off x="0" y="2526"/>
          <a:ext cx="1645920" cy="1722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How this approach sees disability:</a:t>
          </a:r>
          <a:endParaRPr lang="pt-BR" sz="2000" kern="1200" dirty="0"/>
        </a:p>
      </dsp:txBody>
      <dsp:txXfrm>
        <a:off x="0" y="2526"/>
        <a:ext cx="1645920" cy="1722994"/>
      </dsp:txXfrm>
    </dsp:sp>
    <dsp:sp modelId="{B0F8A3C8-20EA-4FC3-90AE-CE0B8F62BE08}">
      <dsp:nvSpPr>
        <dsp:cNvPr id="0" name=""/>
        <dsp:cNvSpPr/>
      </dsp:nvSpPr>
      <dsp:spPr>
        <a:xfrm>
          <a:off x="1769364" y="29448"/>
          <a:ext cx="6460236" cy="53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i="0" kern="1200" dirty="0" smtClean="0"/>
            <a:t>Disability is the result of a wrong way of organizing society: thus, persons with disabilities face bias and barriers that prevent their equal participation</a:t>
          </a:r>
          <a:endParaRPr lang="pt-BR" sz="1600" kern="1200" dirty="0"/>
        </a:p>
      </dsp:txBody>
      <dsp:txXfrm>
        <a:off x="1769364" y="29448"/>
        <a:ext cx="6460236" cy="538435"/>
      </dsp:txXfrm>
    </dsp:sp>
    <dsp:sp modelId="{91B6CA10-F74F-478B-854A-BD225BEF2034}">
      <dsp:nvSpPr>
        <dsp:cNvPr id="0" name=""/>
        <dsp:cNvSpPr/>
      </dsp:nvSpPr>
      <dsp:spPr>
        <a:xfrm>
          <a:off x="1645920" y="567883"/>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50C616BB-2171-426D-B3EF-6B8A1B1B7067}">
      <dsp:nvSpPr>
        <dsp:cNvPr id="0" name=""/>
        <dsp:cNvSpPr/>
      </dsp:nvSpPr>
      <dsp:spPr>
        <a:xfrm>
          <a:off x="1769364" y="594805"/>
          <a:ext cx="6460236" cy="53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i="0" kern="1200" dirty="0" smtClean="0"/>
            <a:t>Disability is not an individual problem and mainly lies in the social environment that can be limiting or empowering depending on many factors</a:t>
          </a:r>
          <a:endParaRPr lang="pt-BR" sz="1600" kern="1200" dirty="0"/>
        </a:p>
      </dsp:txBody>
      <dsp:txXfrm>
        <a:off x="1769364" y="594805"/>
        <a:ext cx="6460236" cy="538435"/>
      </dsp:txXfrm>
    </dsp:sp>
    <dsp:sp modelId="{DF0FDA74-B61F-4356-A9FE-B12DB5083EBF}">
      <dsp:nvSpPr>
        <dsp:cNvPr id="0" name=""/>
        <dsp:cNvSpPr/>
      </dsp:nvSpPr>
      <dsp:spPr>
        <a:xfrm>
          <a:off x="1645920" y="1133241"/>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A0A50B73-FDA8-4076-AF82-3E8F8C19D946}">
      <dsp:nvSpPr>
        <dsp:cNvPr id="0" name=""/>
        <dsp:cNvSpPr/>
      </dsp:nvSpPr>
      <dsp:spPr>
        <a:xfrm>
          <a:off x="1769364" y="1160163"/>
          <a:ext cx="6460236" cy="538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i="0" kern="1200" dirty="0" smtClean="0"/>
            <a:t>Persons with disabilities can and should participate in society</a:t>
          </a:r>
          <a:endParaRPr lang="pt-BR" sz="1600" kern="1200" dirty="0"/>
        </a:p>
      </dsp:txBody>
      <dsp:txXfrm>
        <a:off x="1769364" y="1160163"/>
        <a:ext cx="6460236" cy="538435"/>
      </dsp:txXfrm>
    </dsp:sp>
    <dsp:sp modelId="{B569FEBC-51D8-4391-AF2C-7F562BA38CB8}">
      <dsp:nvSpPr>
        <dsp:cNvPr id="0" name=""/>
        <dsp:cNvSpPr/>
      </dsp:nvSpPr>
      <dsp:spPr>
        <a:xfrm>
          <a:off x="1645920" y="1698598"/>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D319950A-0E4B-409E-9695-DB3D1F9C1722}">
      <dsp:nvSpPr>
        <dsp:cNvPr id="0" name=""/>
        <dsp:cNvSpPr/>
      </dsp:nvSpPr>
      <dsp:spPr>
        <a:xfrm>
          <a:off x="0" y="1725520"/>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00E1287-3043-4AB1-8B0F-50544FC5CA5D}">
      <dsp:nvSpPr>
        <dsp:cNvPr id="0" name=""/>
        <dsp:cNvSpPr/>
      </dsp:nvSpPr>
      <dsp:spPr>
        <a:xfrm>
          <a:off x="0" y="1725520"/>
          <a:ext cx="1645920" cy="1722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How this approach proposes to treat disability:</a:t>
          </a:r>
          <a:endParaRPr lang="pt-BR" sz="2000" kern="1200" dirty="0"/>
        </a:p>
      </dsp:txBody>
      <dsp:txXfrm>
        <a:off x="0" y="1725520"/>
        <a:ext cx="1645920" cy="1722994"/>
      </dsp:txXfrm>
    </dsp:sp>
    <dsp:sp modelId="{A0DB899A-AA28-4F2A-AD4F-3163D853BA18}">
      <dsp:nvSpPr>
        <dsp:cNvPr id="0" name=""/>
        <dsp:cNvSpPr/>
      </dsp:nvSpPr>
      <dsp:spPr>
        <a:xfrm>
          <a:off x="1769364" y="1747310"/>
          <a:ext cx="6460236" cy="43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Eliminate environmental barriers that constrain the participation of persons with disabilities, including attitudinal barriers</a:t>
          </a:r>
          <a:endParaRPr lang="pt-BR" sz="1600" kern="1200" dirty="0"/>
        </a:p>
      </dsp:txBody>
      <dsp:txXfrm>
        <a:off x="1769364" y="1747310"/>
        <a:ext cx="6460236" cy="435796"/>
      </dsp:txXfrm>
    </dsp:sp>
    <dsp:sp modelId="{1DC9A90F-C64F-4032-ADD7-83BF02C1D771}">
      <dsp:nvSpPr>
        <dsp:cNvPr id="0" name=""/>
        <dsp:cNvSpPr/>
      </dsp:nvSpPr>
      <dsp:spPr>
        <a:xfrm>
          <a:off x="1645920" y="2255678"/>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64DDA908-E48F-494C-9CCE-43D9F42A57A6}">
      <dsp:nvSpPr>
        <dsp:cNvPr id="0" name=""/>
        <dsp:cNvSpPr/>
      </dsp:nvSpPr>
      <dsp:spPr>
        <a:xfrm>
          <a:off x="1769364" y="2204896"/>
          <a:ext cx="6460236" cy="30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Enable the participation of persons with disabilities in public policymaking</a:t>
          </a:r>
          <a:endParaRPr lang="pt-BR" sz="1600" kern="1200" dirty="0" err="1" smtClean="0"/>
        </a:p>
      </dsp:txBody>
      <dsp:txXfrm>
        <a:off x="1769364" y="2204896"/>
        <a:ext cx="6460236" cy="306051"/>
      </dsp:txXfrm>
    </dsp:sp>
    <dsp:sp modelId="{F690CBAA-3E0B-4FC6-89F8-BBF5DEE711A1}">
      <dsp:nvSpPr>
        <dsp:cNvPr id="0" name=""/>
        <dsp:cNvSpPr/>
      </dsp:nvSpPr>
      <dsp:spPr>
        <a:xfrm>
          <a:off x="1645920" y="2510947"/>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68568691-637C-4855-B8F4-DEA905454A39}">
      <dsp:nvSpPr>
        <dsp:cNvPr id="0" name=""/>
        <dsp:cNvSpPr/>
      </dsp:nvSpPr>
      <dsp:spPr>
        <a:xfrm>
          <a:off x="1769364" y="2532737"/>
          <a:ext cx="6460236" cy="43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Make all public services and polices accessible and inclusive </a:t>
          </a:r>
          <a:endParaRPr lang="pt-BR" sz="1600" kern="1200" dirty="0" err="1" smtClean="0"/>
        </a:p>
      </dsp:txBody>
      <dsp:txXfrm>
        <a:off x="1769364" y="2532737"/>
        <a:ext cx="6460236" cy="435796"/>
      </dsp:txXfrm>
    </dsp:sp>
    <dsp:sp modelId="{FA30FAB1-847B-4BCF-B61E-43A513D2585F}">
      <dsp:nvSpPr>
        <dsp:cNvPr id="0" name=""/>
        <dsp:cNvSpPr/>
      </dsp:nvSpPr>
      <dsp:spPr>
        <a:xfrm>
          <a:off x="1645920" y="2968533"/>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38421F5B-C731-4141-A47D-A065CEAF2760}">
      <dsp:nvSpPr>
        <dsp:cNvPr id="0" name=""/>
        <dsp:cNvSpPr/>
      </dsp:nvSpPr>
      <dsp:spPr>
        <a:xfrm>
          <a:off x="1769364" y="2990323"/>
          <a:ext cx="6460236" cy="435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Ensure accessibility</a:t>
          </a:r>
          <a:endParaRPr lang="pt-BR" sz="1600" kern="1200" dirty="0" err="1" smtClean="0"/>
        </a:p>
      </dsp:txBody>
      <dsp:txXfrm>
        <a:off x="1769364" y="2990323"/>
        <a:ext cx="6460236" cy="435796"/>
      </dsp:txXfrm>
    </dsp:sp>
    <dsp:sp modelId="{32CBDB11-A348-442C-B51B-4FD667BD0DB0}">
      <dsp:nvSpPr>
        <dsp:cNvPr id="0" name=""/>
        <dsp:cNvSpPr/>
      </dsp:nvSpPr>
      <dsp:spPr>
        <a:xfrm>
          <a:off x="1645920" y="3426119"/>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B6B851B7-4ED9-4665-BE39-C3E54946DB16}">
      <dsp:nvSpPr>
        <dsp:cNvPr id="0" name=""/>
        <dsp:cNvSpPr/>
      </dsp:nvSpPr>
      <dsp:spPr>
        <a:xfrm>
          <a:off x="0" y="3448514"/>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F709B03-E3CD-4263-904E-F17A988F9474}">
      <dsp:nvSpPr>
        <dsp:cNvPr id="0" name=""/>
        <dsp:cNvSpPr/>
      </dsp:nvSpPr>
      <dsp:spPr>
        <a:xfrm>
          <a:off x="0" y="3448514"/>
          <a:ext cx="1645920" cy="1722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Who is the duty bearer on disability issues:</a:t>
          </a:r>
          <a:endParaRPr lang="pt-BR" sz="2000" kern="1200" dirty="0"/>
        </a:p>
      </dsp:txBody>
      <dsp:txXfrm>
        <a:off x="0" y="3448514"/>
        <a:ext cx="1645920" cy="1722994"/>
      </dsp:txXfrm>
    </dsp:sp>
    <dsp:sp modelId="{2FCFA6E3-BC81-4D26-95F7-7022DA9519C7}">
      <dsp:nvSpPr>
        <dsp:cNvPr id="0" name=""/>
        <dsp:cNvSpPr/>
      </dsp:nvSpPr>
      <dsp:spPr>
        <a:xfrm>
          <a:off x="1769364" y="3488560"/>
          <a:ext cx="6460236" cy="800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State, all ministries, society</a:t>
          </a:r>
          <a:endParaRPr lang="pt-BR" sz="1600" kern="1200" dirty="0"/>
        </a:p>
      </dsp:txBody>
      <dsp:txXfrm>
        <a:off x="1769364" y="3488560"/>
        <a:ext cx="6460236" cy="800923"/>
      </dsp:txXfrm>
    </dsp:sp>
    <dsp:sp modelId="{1B8DA2E3-49D9-4528-A288-FCC07A549B2E}">
      <dsp:nvSpPr>
        <dsp:cNvPr id="0" name=""/>
        <dsp:cNvSpPr/>
      </dsp:nvSpPr>
      <dsp:spPr>
        <a:xfrm>
          <a:off x="1645920" y="4289483"/>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F914A122-8E60-4093-89B3-CF2A739D55F0}">
      <dsp:nvSpPr>
        <dsp:cNvPr id="0" name=""/>
        <dsp:cNvSpPr/>
      </dsp:nvSpPr>
      <dsp:spPr>
        <a:xfrm>
          <a:off x="1769364" y="4329529"/>
          <a:ext cx="6460236" cy="800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pt-BR" sz="2400" kern="1200" dirty="0"/>
        </a:p>
      </dsp:txBody>
      <dsp:txXfrm>
        <a:off x="1769364" y="4329529"/>
        <a:ext cx="6460236" cy="800923"/>
      </dsp:txXfrm>
    </dsp:sp>
    <dsp:sp modelId="{332C69B3-4B70-4A0D-B405-5B99AE47B54C}">
      <dsp:nvSpPr>
        <dsp:cNvPr id="0" name=""/>
        <dsp:cNvSpPr/>
      </dsp:nvSpPr>
      <dsp:spPr>
        <a:xfrm>
          <a:off x="1645920" y="5130452"/>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91E47E-9BD7-4C39-952B-539809FEB31B}">
      <dsp:nvSpPr>
        <dsp:cNvPr id="0" name=""/>
        <dsp:cNvSpPr/>
      </dsp:nvSpPr>
      <dsp:spPr>
        <a:xfrm>
          <a:off x="0" y="0"/>
          <a:ext cx="8229600" cy="960231"/>
        </a:xfrm>
        <a:prstGeom prst="rect">
          <a:avLst/>
        </a:prstGeom>
        <a:solidFill>
          <a:schemeClr val="accent2">
            <a:shade val="80000"/>
            <a:hueOff val="0"/>
            <a:satOff val="0"/>
            <a:lumOff val="0"/>
            <a:alphaOff val="0"/>
          </a:schemeClr>
        </a:solidFill>
        <a:ln>
          <a:noFill/>
        </a:ln>
        <a:effectLst/>
        <a:scene3d>
          <a:camera prst="orthographicFront">
            <a:rot lat="0" lon="0" rev="0"/>
          </a:camera>
          <a:lightRig rig="contrasting" dir="t">
            <a:rot lat="0" lon="0" rev="1500000"/>
          </a:lightRig>
        </a:scene3d>
        <a:sp3d prstMaterial="metal">
          <a:bevelT w="88900" h="88900"/>
        </a:sp3d>
      </dsp:spPr>
      <dsp:style>
        <a:lnRef idx="0">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kern="1200" dirty="0" err="1" smtClean="0"/>
            <a:t>Being</a:t>
          </a:r>
          <a:r>
            <a:rPr lang="pt-BR" sz="3000" kern="1200" dirty="0" smtClean="0"/>
            <a:t> </a:t>
          </a:r>
          <a:r>
            <a:rPr lang="pt-BR" sz="3000" kern="1200" dirty="0" err="1" smtClean="0"/>
            <a:t>human</a:t>
          </a:r>
          <a:r>
            <a:rPr lang="pt-BR" sz="3000" kern="1200" dirty="0" smtClean="0"/>
            <a:t> </a:t>
          </a:r>
          <a:r>
            <a:rPr lang="pt-BR" sz="3000" kern="1200" dirty="0" err="1" smtClean="0"/>
            <a:t>has</a:t>
          </a:r>
          <a:r>
            <a:rPr lang="pt-BR" sz="3000" kern="1200" dirty="0" smtClean="0"/>
            <a:t> a </a:t>
          </a:r>
          <a:r>
            <a:rPr lang="pt-BR" sz="3000" kern="1200" dirty="0" err="1" smtClean="0"/>
            <a:t>broad</a:t>
          </a:r>
          <a:r>
            <a:rPr lang="pt-BR" sz="3000" kern="1200" dirty="0" smtClean="0"/>
            <a:t> </a:t>
          </a:r>
          <a:r>
            <a:rPr lang="pt-BR" sz="3000" kern="1200" dirty="0" err="1" smtClean="0"/>
            <a:t>spectrum</a:t>
          </a:r>
          <a:r>
            <a:rPr lang="pt-BR" sz="3000" kern="1200" dirty="0" smtClean="0"/>
            <a:t> </a:t>
          </a:r>
          <a:r>
            <a:rPr lang="pt-BR" sz="3000" kern="1200" dirty="0" err="1" smtClean="0"/>
            <a:t>of</a:t>
          </a:r>
          <a:r>
            <a:rPr lang="pt-BR" sz="3000" kern="1200" dirty="0" smtClean="0"/>
            <a:t> </a:t>
          </a:r>
          <a:r>
            <a:rPr lang="pt-BR" sz="3000" kern="1200" dirty="0" err="1" smtClean="0"/>
            <a:t>possibilities</a:t>
          </a:r>
          <a:endParaRPr lang="pt-BR" sz="3000" kern="1200" dirty="0"/>
        </a:p>
      </dsp:txBody>
      <dsp:txXfrm>
        <a:off x="0" y="0"/>
        <a:ext cx="8229600" cy="960231"/>
      </dsp:txXfrm>
    </dsp:sp>
    <dsp:sp modelId="{A0E94706-59B9-4DD9-9BC5-573EC029131D}">
      <dsp:nvSpPr>
        <dsp:cNvPr id="0" name=""/>
        <dsp:cNvSpPr/>
      </dsp:nvSpPr>
      <dsp:spPr>
        <a:xfrm>
          <a:off x="4018" y="960231"/>
          <a:ext cx="1370260" cy="201648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smtClean="0"/>
            <a:t>MANY WAYS OF WALKING</a:t>
          </a:r>
          <a:endParaRPr lang="pt-BR" sz="1300" kern="1200" dirty="0"/>
        </a:p>
      </dsp:txBody>
      <dsp:txXfrm>
        <a:off x="4018" y="960231"/>
        <a:ext cx="1370260" cy="2016486"/>
      </dsp:txXfrm>
    </dsp:sp>
    <dsp:sp modelId="{600CDF19-ED9C-4996-AE14-7D6E4DCD996F}">
      <dsp:nvSpPr>
        <dsp:cNvPr id="0" name=""/>
        <dsp:cNvSpPr/>
      </dsp:nvSpPr>
      <dsp:spPr>
        <a:xfrm>
          <a:off x="1374278" y="960231"/>
          <a:ext cx="1370260" cy="201648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MANY WAYS OF SEEING</a:t>
          </a:r>
          <a:endParaRPr lang="pt-BR" sz="1300" kern="1200" dirty="0"/>
        </a:p>
      </dsp:txBody>
      <dsp:txXfrm>
        <a:off x="1374278" y="960231"/>
        <a:ext cx="1370260" cy="2016486"/>
      </dsp:txXfrm>
    </dsp:sp>
    <dsp:sp modelId="{1850FAB3-B64D-4398-BBBC-93B69D90CB32}">
      <dsp:nvSpPr>
        <dsp:cNvPr id="0" name=""/>
        <dsp:cNvSpPr/>
      </dsp:nvSpPr>
      <dsp:spPr>
        <a:xfrm>
          <a:off x="2744539" y="960231"/>
          <a:ext cx="1370260" cy="201648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smtClean="0"/>
            <a:t>MANY WAYS OF THINKING</a:t>
          </a:r>
          <a:endParaRPr lang="pt-BR" sz="1300" kern="1200" dirty="0"/>
        </a:p>
      </dsp:txBody>
      <dsp:txXfrm>
        <a:off x="2744539" y="960231"/>
        <a:ext cx="1370260" cy="2016486"/>
      </dsp:txXfrm>
    </dsp:sp>
    <dsp:sp modelId="{7AD1E28B-8ADA-46FE-A3C9-C002089A4C9A}">
      <dsp:nvSpPr>
        <dsp:cNvPr id="0" name=""/>
        <dsp:cNvSpPr/>
      </dsp:nvSpPr>
      <dsp:spPr>
        <a:xfrm>
          <a:off x="4114800" y="960231"/>
          <a:ext cx="1370260" cy="201648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err="1" smtClean="0"/>
            <a:t>MANY</a:t>
          </a:r>
          <a:r>
            <a:rPr lang="pt-BR" sz="1300" kern="1200" dirty="0" smtClean="0"/>
            <a:t> </a:t>
          </a:r>
          <a:r>
            <a:rPr lang="pt-BR" sz="1300" kern="1200" dirty="0" err="1" smtClean="0"/>
            <a:t>WAYS</a:t>
          </a:r>
          <a:r>
            <a:rPr lang="pt-BR" sz="1300" kern="1200" dirty="0" smtClean="0"/>
            <a:t> </a:t>
          </a:r>
          <a:r>
            <a:rPr lang="pt-BR" sz="1300" kern="1200" dirty="0" err="1" smtClean="0"/>
            <a:t>OF</a:t>
          </a:r>
          <a:r>
            <a:rPr lang="pt-BR" sz="1300" kern="1200" dirty="0" smtClean="0"/>
            <a:t> </a:t>
          </a:r>
          <a:r>
            <a:rPr lang="pt-BR" sz="1300" kern="1200" dirty="0" err="1" smtClean="0"/>
            <a:t>COMMUNICATING</a:t>
          </a:r>
          <a:endParaRPr lang="pt-BR" sz="1300" kern="1200" dirty="0"/>
        </a:p>
      </dsp:txBody>
      <dsp:txXfrm>
        <a:off x="4114800" y="960231"/>
        <a:ext cx="1370260" cy="2016486"/>
      </dsp:txXfrm>
    </dsp:sp>
    <dsp:sp modelId="{E953625B-5915-43EC-9CDF-77350EAC12BE}">
      <dsp:nvSpPr>
        <dsp:cNvPr id="0" name=""/>
        <dsp:cNvSpPr/>
      </dsp:nvSpPr>
      <dsp:spPr>
        <a:xfrm>
          <a:off x="5485060" y="960231"/>
          <a:ext cx="1370260" cy="201648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smtClean="0"/>
            <a:t>MANY WAYS OF INTERACTING</a:t>
          </a:r>
          <a:endParaRPr lang="pt-BR" sz="1300" kern="1200" dirty="0"/>
        </a:p>
      </dsp:txBody>
      <dsp:txXfrm>
        <a:off x="5485060" y="960231"/>
        <a:ext cx="1370260" cy="2016486"/>
      </dsp:txXfrm>
    </dsp:sp>
    <dsp:sp modelId="{9ACEE2E3-8414-47A1-B94A-28197C7AD48A}">
      <dsp:nvSpPr>
        <dsp:cNvPr id="0" name=""/>
        <dsp:cNvSpPr/>
      </dsp:nvSpPr>
      <dsp:spPr>
        <a:xfrm>
          <a:off x="6855321" y="960231"/>
          <a:ext cx="1370260" cy="201648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t-BR" sz="1300" kern="1200" dirty="0" smtClean="0"/>
            <a:t>Etc.</a:t>
          </a:r>
          <a:endParaRPr lang="pt-BR" sz="1300" kern="1200" dirty="0"/>
        </a:p>
      </dsp:txBody>
      <dsp:txXfrm>
        <a:off x="6855321" y="960231"/>
        <a:ext cx="1370260" cy="2016486"/>
      </dsp:txXfrm>
    </dsp:sp>
    <dsp:sp modelId="{CBB6A841-D761-48F3-9491-442F31B82520}">
      <dsp:nvSpPr>
        <dsp:cNvPr id="0" name=""/>
        <dsp:cNvSpPr/>
      </dsp:nvSpPr>
      <dsp:spPr>
        <a:xfrm>
          <a:off x="0" y="2976717"/>
          <a:ext cx="8229600" cy="224054"/>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042D9-1C2C-4F33-845C-FD78297C6521}">
      <dsp:nvSpPr>
        <dsp:cNvPr id="0" name=""/>
        <dsp:cNvSpPr/>
      </dsp:nvSpPr>
      <dsp:spPr>
        <a:xfrm>
          <a:off x="0" y="2526"/>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6E937A88-51C4-4DFC-991C-007A01D6251C}">
      <dsp:nvSpPr>
        <dsp:cNvPr id="0" name=""/>
        <dsp:cNvSpPr/>
      </dsp:nvSpPr>
      <dsp:spPr>
        <a:xfrm>
          <a:off x="0" y="2526"/>
          <a:ext cx="1645920" cy="1722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How this approach sees disability:</a:t>
          </a:r>
          <a:endParaRPr lang="pt-BR" sz="2000" kern="1200" dirty="0"/>
        </a:p>
      </dsp:txBody>
      <dsp:txXfrm>
        <a:off x="0" y="2526"/>
        <a:ext cx="1645920" cy="1722994"/>
      </dsp:txXfrm>
    </dsp:sp>
    <dsp:sp modelId="{B0F8A3C8-20EA-4FC3-90AE-CE0B8F62BE08}">
      <dsp:nvSpPr>
        <dsp:cNvPr id="0" name=""/>
        <dsp:cNvSpPr/>
      </dsp:nvSpPr>
      <dsp:spPr>
        <a:xfrm>
          <a:off x="1769364" y="22212"/>
          <a:ext cx="6460236" cy="393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i="0" kern="1200" dirty="0" smtClean="0"/>
            <a:t>Ensures full and equal enjoyment of all human rights to persons with disabilities, and promotes respect for their inherent dignity</a:t>
          </a:r>
          <a:endParaRPr lang="pt-BR" sz="1600" kern="1200" dirty="0"/>
        </a:p>
      </dsp:txBody>
      <dsp:txXfrm>
        <a:off x="1769364" y="22212"/>
        <a:ext cx="6460236" cy="393731"/>
      </dsp:txXfrm>
    </dsp:sp>
    <dsp:sp modelId="{91B6CA10-F74F-478B-854A-BD225BEF2034}">
      <dsp:nvSpPr>
        <dsp:cNvPr id="0" name=""/>
        <dsp:cNvSpPr/>
      </dsp:nvSpPr>
      <dsp:spPr>
        <a:xfrm>
          <a:off x="1645920" y="559383"/>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C250D7F1-A691-45D5-9DC5-68D5FDE63AD6}">
      <dsp:nvSpPr>
        <dsp:cNvPr id="0" name=""/>
        <dsp:cNvSpPr/>
      </dsp:nvSpPr>
      <dsp:spPr>
        <a:xfrm>
          <a:off x="1769364" y="516416"/>
          <a:ext cx="6460236" cy="5186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i="0" kern="1200" dirty="0" smtClean="0"/>
            <a:t>Focuses on equal opportunities, non-discrimination on the basis of disability and participation in society</a:t>
          </a:r>
          <a:endParaRPr lang="pt-BR" sz="1600" kern="1200" dirty="0"/>
        </a:p>
      </dsp:txBody>
      <dsp:txXfrm>
        <a:off x="1769364" y="516416"/>
        <a:ext cx="6460236" cy="518657"/>
      </dsp:txXfrm>
    </dsp:sp>
    <dsp:sp modelId="{4536E699-7707-4ABA-8CA2-B0DBC73AF866}">
      <dsp:nvSpPr>
        <dsp:cNvPr id="0" name=""/>
        <dsp:cNvSpPr/>
      </dsp:nvSpPr>
      <dsp:spPr>
        <a:xfrm>
          <a:off x="1645920" y="1055888"/>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77E66235-6D0D-4A0B-9D45-5CC811836360}">
      <dsp:nvSpPr>
        <dsp:cNvPr id="0" name=""/>
        <dsp:cNvSpPr/>
      </dsp:nvSpPr>
      <dsp:spPr>
        <a:xfrm>
          <a:off x="1769364" y="1027833"/>
          <a:ext cx="6460236" cy="317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i="0" kern="1200" dirty="0" smtClean="0"/>
            <a:t>Requires authorities to ensure rights and not restrict them</a:t>
          </a:r>
          <a:endParaRPr lang="pt-BR" sz="1600" b="0" i="0" kern="1200" dirty="0" smtClean="0"/>
        </a:p>
      </dsp:txBody>
      <dsp:txXfrm>
        <a:off x="1769364" y="1027833"/>
        <a:ext cx="6460236" cy="317630"/>
      </dsp:txXfrm>
    </dsp:sp>
    <dsp:sp modelId="{7CDFB7AF-86C9-44E2-8FE9-282C9AA2606C}">
      <dsp:nvSpPr>
        <dsp:cNvPr id="0" name=""/>
        <dsp:cNvSpPr/>
      </dsp:nvSpPr>
      <dsp:spPr>
        <a:xfrm>
          <a:off x="1645920" y="1363152"/>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E1030695-E58D-4A07-A312-53E2C0F0E8A0}">
      <dsp:nvSpPr>
        <dsp:cNvPr id="0" name=""/>
        <dsp:cNvSpPr/>
      </dsp:nvSpPr>
      <dsp:spPr>
        <a:xfrm>
          <a:off x="1769364" y="1311292"/>
          <a:ext cx="6460236" cy="3937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i="0" kern="1200" dirty="0" smtClean="0"/>
            <a:t>Views persons with disabilities as rights-holders</a:t>
          </a:r>
          <a:endParaRPr lang="pt-BR" sz="1600" b="0" i="0" kern="1200" dirty="0" smtClean="0"/>
        </a:p>
      </dsp:txBody>
      <dsp:txXfrm>
        <a:off x="1769364" y="1311292"/>
        <a:ext cx="6460236" cy="393731"/>
      </dsp:txXfrm>
    </dsp:sp>
    <dsp:sp modelId="{00CFAE15-C290-4546-9F0A-56378AB032E5}">
      <dsp:nvSpPr>
        <dsp:cNvPr id="0" name=""/>
        <dsp:cNvSpPr/>
      </dsp:nvSpPr>
      <dsp:spPr>
        <a:xfrm>
          <a:off x="1645920" y="1705023"/>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D319950A-0E4B-409E-9695-DB3D1F9C1722}">
      <dsp:nvSpPr>
        <dsp:cNvPr id="0" name=""/>
        <dsp:cNvSpPr/>
      </dsp:nvSpPr>
      <dsp:spPr>
        <a:xfrm>
          <a:off x="0" y="1725520"/>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00E1287-3043-4AB1-8B0F-50544FC5CA5D}">
      <dsp:nvSpPr>
        <dsp:cNvPr id="0" name=""/>
        <dsp:cNvSpPr/>
      </dsp:nvSpPr>
      <dsp:spPr>
        <a:xfrm>
          <a:off x="0" y="1725520"/>
          <a:ext cx="1645920" cy="1722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How this approach proposes to treat disability</a:t>
          </a:r>
          <a:r>
            <a:rPr lang="en-US" sz="1600" kern="1200" dirty="0" smtClean="0"/>
            <a:t>:</a:t>
          </a:r>
          <a:endParaRPr lang="pt-BR" sz="1800" kern="1200" dirty="0"/>
        </a:p>
      </dsp:txBody>
      <dsp:txXfrm>
        <a:off x="0" y="1725520"/>
        <a:ext cx="1645920" cy="1722994"/>
      </dsp:txXfrm>
    </dsp:sp>
    <dsp:sp modelId="{A0DB899A-AA28-4F2A-AD4F-3163D853BA18}">
      <dsp:nvSpPr>
        <dsp:cNvPr id="0" name=""/>
        <dsp:cNvSpPr/>
      </dsp:nvSpPr>
      <dsp:spPr>
        <a:xfrm>
          <a:off x="1758769" y="1745711"/>
          <a:ext cx="6460236" cy="403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Enforce laws to ensure full inclusion in all social aspects (school, family, health care, community, work, …)</a:t>
          </a:r>
          <a:endParaRPr lang="pt-BR" sz="1600" kern="1200" dirty="0"/>
        </a:p>
      </dsp:txBody>
      <dsp:txXfrm>
        <a:off x="1758769" y="1745711"/>
        <a:ext cx="6460236" cy="403826"/>
      </dsp:txXfrm>
    </dsp:sp>
    <dsp:sp modelId="{1DC9A90F-C64F-4032-ADD7-83BF02C1D771}">
      <dsp:nvSpPr>
        <dsp:cNvPr id="0" name=""/>
        <dsp:cNvSpPr/>
      </dsp:nvSpPr>
      <dsp:spPr>
        <a:xfrm>
          <a:off x="1645920" y="2251012"/>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64DDA908-E48F-494C-9CCE-43D9F42A57A6}">
      <dsp:nvSpPr>
        <dsp:cNvPr id="0" name=""/>
        <dsp:cNvSpPr/>
      </dsp:nvSpPr>
      <dsp:spPr>
        <a:xfrm>
          <a:off x="1769364" y="2242301"/>
          <a:ext cx="6460236" cy="409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Apply policies to raise awareness</a:t>
          </a:r>
          <a:endParaRPr lang="pt-BR" sz="1600" kern="1200" dirty="0" err="1" smtClean="0"/>
        </a:p>
      </dsp:txBody>
      <dsp:txXfrm>
        <a:off x="1769364" y="2242301"/>
        <a:ext cx="6460236" cy="409827"/>
      </dsp:txXfrm>
    </dsp:sp>
    <dsp:sp modelId="{F690CBAA-3E0B-4FC6-89F8-BBF5DEE711A1}">
      <dsp:nvSpPr>
        <dsp:cNvPr id="0" name=""/>
        <dsp:cNvSpPr/>
      </dsp:nvSpPr>
      <dsp:spPr>
        <a:xfrm>
          <a:off x="1645920" y="2579557"/>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68568691-637C-4855-B8F4-DEA905454A39}">
      <dsp:nvSpPr>
        <dsp:cNvPr id="0" name=""/>
        <dsp:cNvSpPr/>
      </dsp:nvSpPr>
      <dsp:spPr>
        <a:xfrm>
          <a:off x="1769364" y="2599748"/>
          <a:ext cx="6460236" cy="403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Respect equal recognition before the law</a:t>
          </a:r>
          <a:endParaRPr lang="pt-BR" sz="1600" kern="1200" dirty="0" err="1" smtClean="0"/>
        </a:p>
      </dsp:txBody>
      <dsp:txXfrm>
        <a:off x="1769364" y="2599748"/>
        <a:ext cx="6460236" cy="403826"/>
      </dsp:txXfrm>
    </dsp:sp>
    <dsp:sp modelId="{FA30FAB1-847B-4BCF-B61E-43A513D2585F}">
      <dsp:nvSpPr>
        <dsp:cNvPr id="0" name=""/>
        <dsp:cNvSpPr/>
      </dsp:nvSpPr>
      <dsp:spPr>
        <a:xfrm>
          <a:off x="1645920" y="3003575"/>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93901C4D-52CD-4A28-B2B0-D82683411DA3}">
      <dsp:nvSpPr>
        <dsp:cNvPr id="0" name=""/>
        <dsp:cNvSpPr/>
      </dsp:nvSpPr>
      <dsp:spPr>
        <a:xfrm>
          <a:off x="1769364" y="3023766"/>
          <a:ext cx="6460236" cy="403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Regulate the private sector </a:t>
          </a:r>
        </a:p>
        <a:p>
          <a:pPr lvl="0" algn="l" defTabSz="711200">
            <a:lnSpc>
              <a:spcPct val="90000"/>
            </a:lnSpc>
            <a:spcBef>
              <a:spcPct val="0"/>
            </a:spcBef>
            <a:spcAft>
              <a:spcPct val="35000"/>
            </a:spcAft>
          </a:pPr>
          <a:endParaRPr lang="pt-BR" sz="1800" kern="1200" dirty="0" err="1" smtClean="0"/>
        </a:p>
      </dsp:txBody>
      <dsp:txXfrm>
        <a:off x="1769364" y="3023766"/>
        <a:ext cx="6460236" cy="403826"/>
      </dsp:txXfrm>
    </dsp:sp>
    <dsp:sp modelId="{C64EDF86-8A2A-46F0-B36B-CD0CD5D86C04}">
      <dsp:nvSpPr>
        <dsp:cNvPr id="0" name=""/>
        <dsp:cNvSpPr/>
      </dsp:nvSpPr>
      <dsp:spPr>
        <a:xfrm>
          <a:off x="1645920" y="3427593"/>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B6B851B7-4ED9-4665-BE39-C3E54946DB16}">
      <dsp:nvSpPr>
        <dsp:cNvPr id="0" name=""/>
        <dsp:cNvSpPr/>
      </dsp:nvSpPr>
      <dsp:spPr>
        <a:xfrm>
          <a:off x="0" y="3448514"/>
          <a:ext cx="8229600" cy="0"/>
        </a:xfrm>
        <a:prstGeom prst="lin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F709B03-E3CD-4263-904E-F17A988F9474}">
      <dsp:nvSpPr>
        <dsp:cNvPr id="0" name=""/>
        <dsp:cNvSpPr/>
      </dsp:nvSpPr>
      <dsp:spPr>
        <a:xfrm>
          <a:off x="0" y="3448514"/>
          <a:ext cx="1645920" cy="1722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Who is the duty bearer on disability issues:</a:t>
          </a:r>
          <a:endParaRPr lang="pt-BR" sz="2000" kern="1200" dirty="0"/>
        </a:p>
      </dsp:txBody>
      <dsp:txXfrm>
        <a:off x="0" y="3448514"/>
        <a:ext cx="1645920" cy="1722994"/>
      </dsp:txXfrm>
    </dsp:sp>
    <dsp:sp modelId="{2FCFA6E3-BC81-4D26-95F7-7022DA9519C7}">
      <dsp:nvSpPr>
        <dsp:cNvPr id="0" name=""/>
        <dsp:cNvSpPr/>
      </dsp:nvSpPr>
      <dsp:spPr>
        <a:xfrm>
          <a:off x="1769364" y="3493776"/>
          <a:ext cx="6460236" cy="681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State, all ministries and society</a:t>
          </a:r>
        </a:p>
      </dsp:txBody>
      <dsp:txXfrm>
        <a:off x="1769364" y="3493776"/>
        <a:ext cx="6460236" cy="681042"/>
      </dsp:txXfrm>
    </dsp:sp>
    <dsp:sp modelId="{1B8DA2E3-49D9-4528-A288-FCC07A549B2E}">
      <dsp:nvSpPr>
        <dsp:cNvPr id="0" name=""/>
        <dsp:cNvSpPr/>
      </dsp:nvSpPr>
      <dsp:spPr>
        <a:xfrm>
          <a:off x="1645920" y="4097032"/>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F914A122-8E60-4093-89B3-CF2A739D55F0}">
      <dsp:nvSpPr>
        <dsp:cNvPr id="0" name=""/>
        <dsp:cNvSpPr/>
      </dsp:nvSpPr>
      <dsp:spPr>
        <a:xfrm>
          <a:off x="1769364" y="4220081"/>
          <a:ext cx="6460236" cy="905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pt-BR" sz="2400" kern="1200" dirty="0"/>
        </a:p>
      </dsp:txBody>
      <dsp:txXfrm>
        <a:off x="1769364" y="4220081"/>
        <a:ext cx="6460236" cy="905244"/>
      </dsp:txXfrm>
    </dsp:sp>
    <dsp:sp modelId="{332C69B3-4B70-4A0D-B405-5B99AE47B54C}">
      <dsp:nvSpPr>
        <dsp:cNvPr id="0" name=""/>
        <dsp:cNvSpPr/>
      </dsp:nvSpPr>
      <dsp:spPr>
        <a:xfrm>
          <a:off x="1645920" y="5125326"/>
          <a:ext cx="6583680" cy="0"/>
        </a:xfrm>
        <a:prstGeom prst="line">
          <a:avLst/>
        </a:prstGeom>
        <a:noFill/>
        <a:ln w="9525" cap="flat" cmpd="sng" algn="ctr">
          <a:solidFill>
            <a:schemeClr val="accent1">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63FFF1-3E44-4A20-AAD6-14B04A54A4D0}" type="datetimeFigureOut">
              <a:rPr lang="fr-BE" smtClean="0"/>
              <a:t>20-11-14</a:t>
            </a:fld>
            <a:endParaRPr lang="fr-B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3FFE42-3940-458B-8CD9-9566BB410D17}" type="slidenum">
              <a:rPr lang="fr-BE" smtClean="0"/>
              <a:t>‹#›</a:t>
            </a:fld>
            <a:endParaRPr lang="fr-BE"/>
          </a:p>
        </p:txBody>
      </p:sp>
    </p:spTree>
    <p:extLst>
      <p:ext uri="{BB962C8B-B14F-4D97-AF65-F5344CB8AC3E}">
        <p14:creationId xmlns:p14="http://schemas.microsoft.com/office/powerpoint/2010/main" val="1145942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82D85-24E3-4D43-BD0A-8225BA06BBD2}" type="datetimeFigureOut">
              <a:rPr lang="fr-FR" smtClean="0"/>
              <a:t>20/11/2014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53F3E5-59AC-6C4F-93D0-A5156A92AE51}" type="slidenum">
              <a:rPr lang="fr-FR" smtClean="0"/>
              <a:t>‹#›</a:t>
            </a:fld>
            <a:endParaRPr lang="fr-FR"/>
          </a:p>
        </p:txBody>
      </p:sp>
    </p:spTree>
    <p:extLst>
      <p:ext uri="{BB962C8B-B14F-4D97-AF65-F5344CB8AC3E}">
        <p14:creationId xmlns:p14="http://schemas.microsoft.com/office/powerpoint/2010/main" val="25618685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DC9C987-06B8-495A-8652-8F520BDBB2E0}" type="slidenum">
              <a:rPr lang="pt-BR" smtClean="0"/>
              <a:pPr eaLnBrk="1" hangingPunct="1"/>
              <a:t>8</a:t>
            </a:fld>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A89205F-E253-4DEF-B92D-2ADF64F3DE88}" type="slidenum">
              <a:rPr lang="pt-BR" smtClean="0"/>
              <a:pPr eaLnBrk="1" hangingPunct="1"/>
              <a:t>17</a:t>
            </a:fld>
            <a:endParaRPr 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4403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A8F9FD7C-5A8F-4773-BA20-4DB5EDB80993}" type="slidenum">
              <a:rPr lang="pt-BR" smtClean="0"/>
              <a:pPr eaLnBrk="1" hangingPunct="1"/>
              <a:t>18</a:t>
            </a:fld>
            <a:endParaRPr 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1200">
                <a:solidFill>
                  <a:srgbClr val="0F5494"/>
                </a:solidFill>
                <a:latin typeface="Verdana" charset="0"/>
                <a:ea typeface="ＭＳ Ｐゴシック" charset="0"/>
              </a:defRPr>
            </a:lvl1pPr>
            <a:lvl2pPr marL="742950" indent="-285750" defTabSz="925513" eaLnBrk="0" hangingPunct="0">
              <a:defRPr sz="1200">
                <a:solidFill>
                  <a:srgbClr val="0F5494"/>
                </a:solidFill>
                <a:latin typeface="Verdana" charset="0"/>
                <a:ea typeface="ＭＳ Ｐゴシック" charset="0"/>
              </a:defRPr>
            </a:lvl2pPr>
            <a:lvl3pPr marL="1143000" indent="-228600" defTabSz="925513" eaLnBrk="0" hangingPunct="0">
              <a:defRPr sz="1200">
                <a:solidFill>
                  <a:srgbClr val="0F5494"/>
                </a:solidFill>
                <a:latin typeface="Verdana" charset="0"/>
                <a:ea typeface="ＭＳ Ｐゴシック" charset="0"/>
              </a:defRPr>
            </a:lvl3pPr>
            <a:lvl4pPr marL="1600200" indent="-228600" defTabSz="925513" eaLnBrk="0" hangingPunct="0">
              <a:defRPr sz="1200">
                <a:solidFill>
                  <a:srgbClr val="0F5494"/>
                </a:solidFill>
                <a:latin typeface="Verdana" charset="0"/>
                <a:ea typeface="ＭＳ Ｐゴシック" charset="0"/>
              </a:defRPr>
            </a:lvl4pPr>
            <a:lvl5pPr marL="2057400" indent="-228600" defTabSz="925513" eaLnBrk="0" hangingPunct="0">
              <a:defRPr sz="1200">
                <a:solidFill>
                  <a:srgbClr val="0F5494"/>
                </a:solidFill>
                <a:latin typeface="Verdana" charset="0"/>
                <a:ea typeface="ＭＳ Ｐゴシック" charset="0"/>
              </a:defRPr>
            </a:lvl5pPr>
            <a:lvl6pPr marL="2514600" indent="-228600" defTabSz="925513" eaLnBrk="0" fontAlgn="base" hangingPunct="0">
              <a:spcBef>
                <a:spcPct val="0"/>
              </a:spcBef>
              <a:spcAft>
                <a:spcPct val="0"/>
              </a:spcAft>
              <a:defRPr sz="1200">
                <a:solidFill>
                  <a:srgbClr val="0F5494"/>
                </a:solidFill>
                <a:latin typeface="Verdana" charset="0"/>
                <a:ea typeface="ＭＳ Ｐゴシック" charset="0"/>
              </a:defRPr>
            </a:lvl6pPr>
            <a:lvl7pPr marL="2971800" indent="-228600" defTabSz="925513" eaLnBrk="0" fontAlgn="base" hangingPunct="0">
              <a:spcBef>
                <a:spcPct val="0"/>
              </a:spcBef>
              <a:spcAft>
                <a:spcPct val="0"/>
              </a:spcAft>
              <a:defRPr sz="1200">
                <a:solidFill>
                  <a:srgbClr val="0F5494"/>
                </a:solidFill>
                <a:latin typeface="Verdana" charset="0"/>
                <a:ea typeface="ＭＳ Ｐゴシック" charset="0"/>
              </a:defRPr>
            </a:lvl7pPr>
            <a:lvl8pPr marL="3429000" indent="-228600" defTabSz="925513" eaLnBrk="0" fontAlgn="base" hangingPunct="0">
              <a:spcBef>
                <a:spcPct val="0"/>
              </a:spcBef>
              <a:spcAft>
                <a:spcPct val="0"/>
              </a:spcAft>
              <a:defRPr sz="1200">
                <a:solidFill>
                  <a:srgbClr val="0F5494"/>
                </a:solidFill>
                <a:latin typeface="Verdana" charset="0"/>
                <a:ea typeface="ＭＳ Ｐゴシック" charset="0"/>
              </a:defRPr>
            </a:lvl8pPr>
            <a:lvl9pPr marL="3886200" indent="-228600" defTabSz="925513"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r>
              <a:rPr lang="en-US">
                <a:solidFill>
                  <a:schemeClr val="tx1"/>
                </a:solidFill>
                <a:latin typeface="Arial" charset="0"/>
                <a:cs typeface="Arial" charset="0"/>
              </a:rPr>
              <a:t>World Health Organization</a:t>
            </a:r>
          </a:p>
        </p:txBody>
      </p:sp>
      <p:sp>
        <p:nvSpPr>
          <p:cNvPr id="78851"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1200">
                <a:solidFill>
                  <a:srgbClr val="0F5494"/>
                </a:solidFill>
                <a:latin typeface="Verdana" charset="0"/>
                <a:ea typeface="ＭＳ Ｐゴシック" charset="0"/>
              </a:defRPr>
            </a:lvl1pPr>
            <a:lvl2pPr marL="742950" indent="-285750" defTabSz="925513" eaLnBrk="0" hangingPunct="0">
              <a:defRPr sz="1200">
                <a:solidFill>
                  <a:srgbClr val="0F5494"/>
                </a:solidFill>
                <a:latin typeface="Verdana" charset="0"/>
                <a:ea typeface="ＭＳ Ｐゴシック" charset="0"/>
              </a:defRPr>
            </a:lvl2pPr>
            <a:lvl3pPr marL="1143000" indent="-228600" defTabSz="925513" eaLnBrk="0" hangingPunct="0">
              <a:defRPr sz="1200">
                <a:solidFill>
                  <a:srgbClr val="0F5494"/>
                </a:solidFill>
                <a:latin typeface="Verdana" charset="0"/>
                <a:ea typeface="ＭＳ Ｐゴシック" charset="0"/>
              </a:defRPr>
            </a:lvl3pPr>
            <a:lvl4pPr marL="1600200" indent="-228600" defTabSz="925513" eaLnBrk="0" hangingPunct="0">
              <a:defRPr sz="1200">
                <a:solidFill>
                  <a:srgbClr val="0F5494"/>
                </a:solidFill>
                <a:latin typeface="Verdana" charset="0"/>
                <a:ea typeface="ＭＳ Ｐゴシック" charset="0"/>
              </a:defRPr>
            </a:lvl4pPr>
            <a:lvl5pPr marL="2057400" indent="-228600" defTabSz="925513" eaLnBrk="0" hangingPunct="0">
              <a:defRPr sz="1200">
                <a:solidFill>
                  <a:srgbClr val="0F5494"/>
                </a:solidFill>
                <a:latin typeface="Verdana" charset="0"/>
                <a:ea typeface="ＭＳ Ｐゴシック" charset="0"/>
              </a:defRPr>
            </a:lvl5pPr>
            <a:lvl6pPr marL="2514600" indent="-228600" defTabSz="925513" eaLnBrk="0" fontAlgn="base" hangingPunct="0">
              <a:spcBef>
                <a:spcPct val="0"/>
              </a:spcBef>
              <a:spcAft>
                <a:spcPct val="0"/>
              </a:spcAft>
              <a:defRPr sz="1200">
                <a:solidFill>
                  <a:srgbClr val="0F5494"/>
                </a:solidFill>
                <a:latin typeface="Verdana" charset="0"/>
                <a:ea typeface="ＭＳ Ｐゴシック" charset="0"/>
              </a:defRPr>
            </a:lvl6pPr>
            <a:lvl7pPr marL="2971800" indent="-228600" defTabSz="925513" eaLnBrk="0" fontAlgn="base" hangingPunct="0">
              <a:spcBef>
                <a:spcPct val="0"/>
              </a:spcBef>
              <a:spcAft>
                <a:spcPct val="0"/>
              </a:spcAft>
              <a:defRPr sz="1200">
                <a:solidFill>
                  <a:srgbClr val="0F5494"/>
                </a:solidFill>
                <a:latin typeface="Verdana" charset="0"/>
                <a:ea typeface="ＭＳ Ｐゴシック" charset="0"/>
              </a:defRPr>
            </a:lvl7pPr>
            <a:lvl8pPr marL="3429000" indent="-228600" defTabSz="925513" eaLnBrk="0" fontAlgn="base" hangingPunct="0">
              <a:spcBef>
                <a:spcPct val="0"/>
              </a:spcBef>
              <a:spcAft>
                <a:spcPct val="0"/>
              </a:spcAft>
              <a:defRPr sz="1200">
                <a:solidFill>
                  <a:srgbClr val="0F5494"/>
                </a:solidFill>
                <a:latin typeface="Verdana" charset="0"/>
                <a:ea typeface="ＭＳ Ｐゴシック" charset="0"/>
              </a:defRPr>
            </a:lvl8pPr>
            <a:lvl9pPr marL="3886200" indent="-228600" defTabSz="925513"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A0A8198F-CB90-1A40-95BF-23759067774D}" type="slidenum">
              <a:rPr lang="en-US">
                <a:solidFill>
                  <a:schemeClr val="tx1"/>
                </a:solidFill>
                <a:latin typeface="Arial" charset="0"/>
                <a:cs typeface="Arial" charset="0"/>
              </a:rPr>
              <a:pPr eaLnBrk="1" hangingPunct="1"/>
              <a:t>25</a:t>
            </a:fld>
            <a:endParaRPr lang="en-US">
              <a:solidFill>
                <a:schemeClr val="tx1"/>
              </a:solidFill>
              <a:latin typeface="Arial" charset="0"/>
              <a:cs typeface="Arial" charset="0"/>
            </a:endParaRPr>
          </a:p>
        </p:txBody>
      </p:sp>
      <p:sp>
        <p:nvSpPr>
          <p:cNvPr id="78852" name="Rectangle 2"/>
          <p:cNvSpPr>
            <a:spLocks noGrp="1" noRot="1" noChangeAspect="1" noChangeArrowheads="1" noTextEdit="1"/>
          </p:cNvSpPr>
          <p:nvPr>
            <p:ph type="sldImg"/>
          </p:nvPr>
        </p:nvSpPr>
        <p:spPr>
          <a:xfrm>
            <a:off x="1144588" y="685800"/>
            <a:ext cx="4568825" cy="3427413"/>
          </a:xfrm>
          <a:ln/>
        </p:spPr>
      </p:sp>
      <p:sp>
        <p:nvSpPr>
          <p:cNvPr id="78853"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r>
              <a:rPr lang="en-GB" dirty="0"/>
              <a:t>The World Disability Report gives information about people with disabilities as a group.  Since the 1970s, WHO has been saying that 10% of the population are disabled.  Now, through analysis of the World Health Survey (WHS), the Global Burden of Disease (GBD) Survey, and national surveys, a more accurate estimate is </a:t>
            </a:r>
            <a:r>
              <a:rPr lang="en-GB" b="1" dirty="0"/>
              <a:t>15%</a:t>
            </a:r>
            <a:r>
              <a:rPr lang="en-GB" dirty="0"/>
              <a:t> or one billion people.   </a:t>
            </a:r>
          </a:p>
          <a:p>
            <a:pPr eaLnBrk="1" hangingPunct="1"/>
            <a:endParaRPr lang="en-GB" dirty="0"/>
          </a:p>
          <a:p>
            <a:pPr eaLnBrk="1" hangingPunct="1"/>
            <a:r>
              <a:rPr lang="en-GB" dirty="0"/>
              <a:t>Secondly, the World report gives information on trends: there are increasing numbers of PWD, because people are living longer (and</a:t>
            </a:r>
            <a:r>
              <a:rPr lang="en-GB" sz="1300" dirty="0"/>
              <a:t> older people have a higher risk of disability) </a:t>
            </a:r>
            <a:r>
              <a:rPr lang="en-GB" dirty="0"/>
              <a:t>and because chronic diseases such as arthritis, diabetes and heart diseases are on the rise.</a:t>
            </a:r>
          </a:p>
          <a:p>
            <a:pPr eaLnBrk="1" hangingPunct="1"/>
            <a:endParaRPr lang="en-GB" dirty="0"/>
          </a:p>
          <a:p>
            <a:pPr eaLnBrk="1" hangingPunct="1"/>
            <a:r>
              <a:rPr lang="en-GB" dirty="0"/>
              <a:t>Finally, disability is very diverse and affects people unequally.  Poor people, women and older people are more likely to experience disability.  </a:t>
            </a:r>
            <a:r>
              <a:rPr lang="en-GB" altLang="zh-CN" sz="1300" dirty="0">
                <a:ea typeface="SimSun" charset="0"/>
                <a:cs typeface="SimSun" charset="0"/>
              </a:rPr>
              <a:t>And w</a:t>
            </a:r>
            <a:r>
              <a:rPr lang="en-GB" dirty="0"/>
              <a:t>hile disability correlates with disadvantage not all people with disabilities are equally disadvantaged. School enrolments differ among impairments.  Those most excluded form the labour market are people with intellectual impairments and people with mental health conditions.    </a:t>
            </a:r>
          </a:p>
          <a:p>
            <a:pPr eaLnBrk="1" hangingPunct="1"/>
            <a:endParaRPr lang="en-GB" dirty="0"/>
          </a:p>
          <a:p>
            <a:pPr eaLnBrk="1" hangingPunct="1"/>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0D953F0B-2BFF-3444-A7EB-1B643D75230E}" type="slidenum">
              <a:rPr lang="en-GB">
                <a:solidFill>
                  <a:schemeClr val="tx1"/>
                </a:solidFill>
                <a:latin typeface="Arial" charset="0"/>
              </a:rPr>
              <a:pPr eaLnBrk="1" hangingPunct="1"/>
              <a:t>26</a:t>
            </a:fld>
            <a:endParaRPr lang="en-GB">
              <a:solidFill>
                <a:schemeClr val="tx1"/>
              </a:solidFill>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sz="10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B5CDA77A-54E3-E04A-83E9-8FB506EA6BE2}" type="slidenum">
              <a:rPr lang="en-GB">
                <a:solidFill>
                  <a:schemeClr val="tx1"/>
                </a:solidFill>
                <a:latin typeface="Arial" charset="0"/>
              </a:rPr>
              <a:pPr eaLnBrk="1" hangingPunct="1"/>
              <a:t>28</a:t>
            </a:fld>
            <a:endParaRPr lang="en-GB">
              <a:solidFill>
                <a:schemeClr val="tx1"/>
              </a:solidFill>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endParaRPr lang="en-US"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sz="1200">
                <a:solidFill>
                  <a:srgbClr val="0F5494"/>
                </a:solidFill>
                <a:latin typeface="Verdana" charset="0"/>
                <a:ea typeface="ＭＳ Ｐゴシック" charset="0"/>
              </a:defRPr>
            </a:lvl1pPr>
            <a:lvl2pPr marL="742950" indent="-285750" eaLnBrk="0" hangingPunct="0">
              <a:defRPr sz="1200">
                <a:solidFill>
                  <a:srgbClr val="0F5494"/>
                </a:solidFill>
                <a:latin typeface="Verdana" charset="0"/>
                <a:ea typeface="ＭＳ Ｐゴシック" charset="0"/>
              </a:defRPr>
            </a:lvl2pPr>
            <a:lvl3pPr marL="1143000" indent="-228600" eaLnBrk="0" hangingPunct="0">
              <a:defRPr sz="1200">
                <a:solidFill>
                  <a:srgbClr val="0F5494"/>
                </a:solidFill>
                <a:latin typeface="Verdana" charset="0"/>
                <a:ea typeface="ＭＳ Ｐゴシック" charset="0"/>
              </a:defRPr>
            </a:lvl3pPr>
            <a:lvl4pPr marL="1600200" indent="-228600" eaLnBrk="0" hangingPunct="0">
              <a:defRPr sz="1200">
                <a:solidFill>
                  <a:srgbClr val="0F5494"/>
                </a:solidFill>
                <a:latin typeface="Verdana" charset="0"/>
                <a:ea typeface="ＭＳ Ｐゴシック" charset="0"/>
              </a:defRPr>
            </a:lvl4pPr>
            <a:lvl5pPr marL="2057400" indent="-228600" eaLnBrk="0" hangingPunct="0">
              <a:defRPr sz="1200">
                <a:solidFill>
                  <a:srgbClr val="0F5494"/>
                </a:solidFill>
                <a:latin typeface="Verdana" charset="0"/>
                <a:ea typeface="ＭＳ Ｐゴシック" charset="0"/>
              </a:defRPr>
            </a:lvl5pPr>
            <a:lvl6pPr marL="2514600" indent="-228600" eaLnBrk="0" fontAlgn="base" hangingPunct="0">
              <a:spcBef>
                <a:spcPct val="0"/>
              </a:spcBef>
              <a:spcAft>
                <a:spcPct val="0"/>
              </a:spcAft>
              <a:defRPr sz="1200">
                <a:solidFill>
                  <a:srgbClr val="0F5494"/>
                </a:solidFill>
                <a:latin typeface="Verdana" charset="0"/>
                <a:ea typeface="ＭＳ Ｐゴシック" charset="0"/>
              </a:defRPr>
            </a:lvl6pPr>
            <a:lvl7pPr marL="2971800" indent="-228600" eaLnBrk="0" fontAlgn="base" hangingPunct="0">
              <a:spcBef>
                <a:spcPct val="0"/>
              </a:spcBef>
              <a:spcAft>
                <a:spcPct val="0"/>
              </a:spcAft>
              <a:defRPr sz="1200">
                <a:solidFill>
                  <a:srgbClr val="0F5494"/>
                </a:solidFill>
                <a:latin typeface="Verdana" charset="0"/>
                <a:ea typeface="ＭＳ Ｐゴシック" charset="0"/>
              </a:defRPr>
            </a:lvl7pPr>
            <a:lvl8pPr marL="3429000" indent="-228600" eaLnBrk="0" fontAlgn="base" hangingPunct="0">
              <a:spcBef>
                <a:spcPct val="0"/>
              </a:spcBef>
              <a:spcAft>
                <a:spcPct val="0"/>
              </a:spcAft>
              <a:defRPr sz="1200">
                <a:solidFill>
                  <a:srgbClr val="0F5494"/>
                </a:solidFill>
                <a:latin typeface="Verdana" charset="0"/>
                <a:ea typeface="ＭＳ Ｐゴシック" charset="0"/>
              </a:defRPr>
            </a:lvl8pPr>
            <a:lvl9pPr marL="3886200" indent="-228600" eaLnBrk="0" fontAlgn="base" hangingPunct="0">
              <a:spcBef>
                <a:spcPct val="0"/>
              </a:spcBef>
              <a:spcAft>
                <a:spcPct val="0"/>
              </a:spcAft>
              <a:defRPr sz="1200">
                <a:solidFill>
                  <a:srgbClr val="0F5494"/>
                </a:solidFill>
                <a:latin typeface="Verdana" charset="0"/>
                <a:ea typeface="ＭＳ Ｐゴシック" charset="0"/>
              </a:defRPr>
            </a:lvl9pPr>
          </a:lstStyle>
          <a:p>
            <a:pPr eaLnBrk="1" hangingPunct="1"/>
            <a:fld id="{14E8EDF0-023D-CF41-9965-B5604DF953CC}" type="slidenum">
              <a:rPr lang="en-GB">
                <a:solidFill>
                  <a:schemeClr val="tx1"/>
                </a:solidFill>
                <a:latin typeface="Arial" charset="0"/>
              </a:rPr>
              <a:pPr eaLnBrk="1" hangingPunct="1"/>
              <a:t>29</a:t>
            </a:fld>
            <a:endParaRPr lang="en-GB">
              <a:solidFill>
                <a:schemeClr val="tx1"/>
              </a:solidFill>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246063" indent="-246063"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536720AA-3434-4118-938F-CC6C0C89B451}" type="slidenum">
              <a:rPr lang="en-GB" smtClean="0"/>
              <a:pPr eaLnBrk="1" hangingPunct="1"/>
              <a:t>37</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730B19C-7C24-435F-96B9-B32419ABC5FB}" type="slidenum">
              <a:rPr lang="pt-BR" smtClean="0"/>
              <a:pPr eaLnBrk="1" hangingPunct="1"/>
              <a:t>9</a:t>
            </a:fld>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358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F151E697-5166-45B3-88F9-72A3AAA01F8D}" type="slidenum">
              <a:rPr lang="pt-BR" smtClean="0"/>
              <a:pPr eaLnBrk="1" hangingPunct="1"/>
              <a:t>10</a:t>
            </a:fld>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80167D8-B4D6-470A-83B1-F6CAF08B0AEB}" type="slidenum">
              <a:rPr lang="pt-BR" smtClean="0"/>
              <a:pPr eaLnBrk="1" hangingPunct="1"/>
              <a:t>11</a:t>
            </a:fld>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a:p>
            <a:endParaRPr lang="en-GB" smtClean="0"/>
          </a:p>
        </p:txBody>
      </p:sp>
      <p:sp>
        <p:nvSpPr>
          <p:cNvPr id="378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4AE5F11B-6045-4FA7-B2B6-6AE9D4B31E45}" type="slidenum">
              <a:rPr lang="pt-BR" smtClean="0"/>
              <a:pPr eaLnBrk="1" hangingPunct="1"/>
              <a:t>12</a:t>
            </a:fld>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dirty="0" smtClean="0"/>
          </a:p>
        </p:txBody>
      </p:sp>
      <p:sp>
        <p:nvSpPr>
          <p:cNvPr id="38916"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55EE38A-4796-49E0-9725-06E13A866818}" type="slidenum">
              <a:rPr lang="pt-BR" smtClean="0"/>
              <a:pPr eaLnBrk="1" hangingPunct="1"/>
              <a:t>13</a:t>
            </a:fld>
            <a:endParaRPr 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41EB057-D01E-4623-B943-F47E7D99C4DB}" type="slidenum">
              <a:rPr lang="pt-BR" smtClean="0"/>
              <a:pPr eaLnBrk="1" hangingPunct="1"/>
              <a:t>14</a:t>
            </a:fld>
            <a:endParaRPr 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0964"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54F7D1F-BDB2-42AB-9079-1BEA1A6FC416}" type="slidenum">
              <a:rPr lang="pt-BR" smtClean="0"/>
              <a:pPr eaLnBrk="1" hangingPunct="1"/>
              <a:t>15</a:t>
            </a:fld>
            <a:endParaRPr 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smtClean="0"/>
          </a:p>
        </p:txBody>
      </p:sp>
      <p:sp>
        <p:nvSpPr>
          <p:cNvPr id="41988"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944228E-7A55-49F2-BA94-FFE8E99ABC22}" type="slidenum">
              <a:rPr lang="pt-BR" smtClean="0"/>
              <a:pPr eaLnBrk="1" hangingPunct="1"/>
              <a:t>16</a:t>
            </a:fld>
            <a:endParaRPr 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CH"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16B7D68-4661-E542-8F9D-2CF20D3109F7}" type="datetimeFigureOut">
              <a:rPr lang="fr-FR" smtClean="0"/>
              <a:t>20/11/2014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640DFE-EC20-B54C-B3D7-EB7F2D837EF3}" type="slidenum">
              <a:rPr lang="fr-FR" smtClean="0"/>
              <a:t>‹#›</a:t>
            </a:fld>
            <a:endParaRPr lang="fr-FR"/>
          </a:p>
        </p:txBody>
      </p:sp>
    </p:spTree>
    <p:extLst>
      <p:ext uri="{BB962C8B-B14F-4D97-AF65-F5344CB8AC3E}">
        <p14:creationId xmlns:p14="http://schemas.microsoft.com/office/powerpoint/2010/main" val="1389683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916B7D68-4661-E542-8F9D-2CF20D3109F7}" type="datetimeFigureOut">
              <a:rPr lang="fr-FR" smtClean="0"/>
              <a:t>20/11/2014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640DFE-EC20-B54C-B3D7-EB7F2D837EF3}" type="slidenum">
              <a:rPr lang="fr-FR" smtClean="0"/>
              <a:t>‹#›</a:t>
            </a:fld>
            <a:endParaRPr lang="fr-FR"/>
          </a:p>
        </p:txBody>
      </p:sp>
    </p:spTree>
    <p:extLst>
      <p:ext uri="{BB962C8B-B14F-4D97-AF65-F5344CB8AC3E}">
        <p14:creationId xmlns:p14="http://schemas.microsoft.com/office/powerpoint/2010/main" val="1009632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CH"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916B7D68-4661-E542-8F9D-2CF20D3109F7}" type="datetimeFigureOut">
              <a:rPr lang="fr-FR" smtClean="0"/>
              <a:t>20/11/2014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640DFE-EC20-B54C-B3D7-EB7F2D837EF3}" type="slidenum">
              <a:rPr lang="fr-FR" smtClean="0"/>
              <a:t>‹#›</a:t>
            </a:fld>
            <a:endParaRPr lang="fr-FR"/>
          </a:p>
        </p:txBody>
      </p:sp>
    </p:spTree>
    <p:extLst>
      <p:ext uri="{BB962C8B-B14F-4D97-AF65-F5344CB8AC3E}">
        <p14:creationId xmlns:p14="http://schemas.microsoft.com/office/powerpoint/2010/main" val="910096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idx="1"/>
          </p:nvPr>
        </p:nvSpPr>
        <p:spPr/>
        <p:txBody>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10"/>
          </p:nvPr>
        </p:nvSpPr>
        <p:spPr/>
        <p:txBody>
          <a:bodyPr/>
          <a:lstStyle/>
          <a:p>
            <a:fld id="{916B7D68-4661-E542-8F9D-2CF20D3109F7}" type="datetimeFigureOut">
              <a:rPr lang="fr-FR" smtClean="0"/>
              <a:t>20/11/2014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640DFE-EC20-B54C-B3D7-EB7F2D837EF3}" type="slidenum">
              <a:rPr lang="fr-FR" smtClean="0"/>
              <a:t>‹#›</a:t>
            </a:fld>
            <a:endParaRPr lang="fr-FR"/>
          </a:p>
        </p:txBody>
      </p:sp>
    </p:spTree>
    <p:extLst>
      <p:ext uri="{BB962C8B-B14F-4D97-AF65-F5344CB8AC3E}">
        <p14:creationId xmlns:p14="http://schemas.microsoft.com/office/powerpoint/2010/main" val="203149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CH"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Cliquez pour modifier les styles du texte du masque</a:t>
            </a:r>
          </a:p>
        </p:txBody>
      </p:sp>
      <p:sp>
        <p:nvSpPr>
          <p:cNvPr id="4" name="Espace réservé de la date 3"/>
          <p:cNvSpPr>
            <a:spLocks noGrp="1"/>
          </p:cNvSpPr>
          <p:nvPr>
            <p:ph type="dt" sz="half" idx="10"/>
          </p:nvPr>
        </p:nvSpPr>
        <p:spPr/>
        <p:txBody>
          <a:bodyPr/>
          <a:lstStyle/>
          <a:p>
            <a:fld id="{916B7D68-4661-E542-8F9D-2CF20D3109F7}" type="datetimeFigureOut">
              <a:rPr lang="fr-FR" smtClean="0"/>
              <a:t>20/11/2014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C640DFE-EC20-B54C-B3D7-EB7F2D837EF3}" type="slidenum">
              <a:rPr lang="fr-FR" smtClean="0"/>
              <a:t>‹#›</a:t>
            </a:fld>
            <a:endParaRPr lang="fr-FR"/>
          </a:p>
        </p:txBody>
      </p:sp>
    </p:spTree>
    <p:extLst>
      <p:ext uri="{BB962C8B-B14F-4D97-AF65-F5344CB8AC3E}">
        <p14:creationId xmlns:p14="http://schemas.microsoft.com/office/powerpoint/2010/main" val="958732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e la date 4"/>
          <p:cNvSpPr>
            <a:spLocks noGrp="1"/>
          </p:cNvSpPr>
          <p:nvPr>
            <p:ph type="dt" sz="half" idx="10"/>
          </p:nvPr>
        </p:nvSpPr>
        <p:spPr/>
        <p:txBody>
          <a:bodyPr/>
          <a:lstStyle/>
          <a:p>
            <a:fld id="{916B7D68-4661-E542-8F9D-2CF20D3109F7}" type="datetimeFigureOut">
              <a:rPr lang="fr-FR" smtClean="0"/>
              <a:t>20/11/2014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C640DFE-EC20-B54C-B3D7-EB7F2D837EF3}" type="slidenum">
              <a:rPr lang="fr-FR" smtClean="0"/>
              <a:t>‹#›</a:t>
            </a:fld>
            <a:endParaRPr lang="fr-FR"/>
          </a:p>
        </p:txBody>
      </p:sp>
    </p:spTree>
    <p:extLst>
      <p:ext uri="{BB962C8B-B14F-4D97-AF65-F5344CB8AC3E}">
        <p14:creationId xmlns:p14="http://schemas.microsoft.com/office/powerpoint/2010/main" val="2716138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H"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7" name="Espace réservé de la date 6"/>
          <p:cNvSpPr>
            <a:spLocks noGrp="1"/>
          </p:cNvSpPr>
          <p:nvPr>
            <p:ph type="dt" sz="half" idx="10"/>
          </p:nvPr>
        </p:nvSpPr>
        <p:spPr/>
        <p:txBody>
          <a:bodyPr/>
          <a:lstStyle/>
          <a:p>
            <a:fld id="{916B7D68-4661-E542-8F9D-2CF20D3109F7}" type="datetimeFigureOut">
              <a:rPr lang="fr-FR" smtClean="0"/>
              <a:t>20/11/2014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C640DFE-EC20-B54C-B3D7-EB7F2D837EF3}" type="slidenum">
              <a:rPr lang="fr-FR" smtClean="0"/>
              <a:t>‹#›</a:t>
            </a:fld>
            <a:endParaRPr lang="fr-FR"/>
          </a:p>
        </p:txBody>
      </p:sp>
    </p:spTree>
    <p:extLst>
      <p:ext uri="{BB962C8B-B14F-4D97-AF65-F5344CB8AC3E}">
        <p14:creationId xmlns:p14="http://schemas.microsoft.com/office/powerpoint/2010/main" val="2839038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smtClean="0"/>
              <a:t>Cliquez et modifiez le titre</a:t>
            </a:r>
            <a:endParaRPr lang="fr-FR"/>
          </a:p>
        </p:txBody>
      </p:sp>
      <p:sp>
        <p:nvSpPr>
          <p:cNvPr id="3" name="Espace réservé de la date 2"/>
          <p:cNvSpPr>
            <a:spLocks noGrp="1"/>
          </p:cNvSpPr>
          <p:nvPr>
            <p:ph type="dt" sz="half" idx="10"/>
          </p:nvPr>
        </p:nvSpPr>
        <p:spPr/>
        <p:txBody>
          <a:bodyPr/>
          <a:lstStyle/>
          <a:p>
            <a:fld id="{916B7D68-4661-E542-8F9D-2CF20D3109F7}" type="datetimeFigureOut">
              <a:rPr lang="fr-FR" smtClean="0"/>
              <a:t>20/11/2014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C640DFE-EC20-B54C-B3D7-EB7F2D837EF3}" type="slidenum">
              <a:rPr lang="fr-FR" smtClean="0"/>
              <a:t>‹#›</a:t>
            </a:fld>
            <a:endParaRPr lang="fr-FR"/>
          </a:p>
        </p:txBody>
      </p:sp>
    </p:spTree>
    <p:extLst>
      <p:ext uri="{BB962C8B-B14F-4D97-AF65-F5344CB8AC3E}">
        <p14:creationId xmlns:p14="http://schemas.microsoft.com/office/powerpoint/2010/main" val="2619228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6B7D68-4661-E542-8F9D-2CF20D3109F7}" type="datetimeFigureOut">
              <a:rPr lang="fr-FR" smtClean="0"/>
              <a:t>20/11/2014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C640DFE-EC20-B54C-B3D7-EB7F2D837EF3}" type="slidenum">
              <a:rPr lang="fr-FR" smtClean="0"/>
              <a:t>‹#›</a:t>
            </a:fld>
            <a:endParaRPr lang="fr-FR"/>
          </a:p>
        </p:txBody>
      </p:sp>
    </p:spTree>
    <p:extLst>
      <p:ext uri="{BB962C8B-B14F-4D97-AF65-F5344CB8AC3E}">
        <p14:creationId xmlns:p14="http://schemas.microsoft.com/office/powerpoint/2010/main" val="895542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CH"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p>
            <a:fld id="{916B7D68-4661-E542-8F9D-2CF20D3109F7}" type="datetimeFigureOut">
              <a:rPr lang="fr-FR" smtClean="0"/>
              <a:t>20/11/2014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C640DFE-EC20-B54C-B3D7-EB7F2D837EF3}" type="slidenum">
              <a:rPr lang="fr-FR" smtClean="0"/>
              <a:t>‹#›</a:t>
            </a:fld>
            <a:endParaRPr lang="fr-FR"/>
          </a:p>
        </p:txBody>
      </p:sp>
    </p:spTree>
    <p:extLst>
      <p:ext uri="{BB962C8B-B14F-4D97-AF65-F5344CB8AC3E}">
        <p14:creationId xmlns:p14="http://schemas.microsoft.com/office/powerpoint/2010/main" val="341865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CH"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Cliquez pour modifier les styles du texte du masque</a:t>
            </a:r>
          </a:p>
        </p:txBody>
      </p:sp>
      <p:sp>
        <p:nvSpPr>
          <p:cNvPr id="5" name="Espace réservé de la date 4"/>
          <p:cNvSpPr>
            <a:spLocks noGrp="1"/>
          </p:cNvSpPr>
          <p:nvPr>
            <p:ph type="dt" sz="half" idx="10"/>
          </p:nvPr>
        </p:nvSpPr>
        <p:spPr/>
        <p:txBody>
          <a:bodyPr/>
          <a:lstStyle/>
          <a:p>
            <a:fld id="{916B7D68-4661-E542-8F9D-2CF20D3109F7}" type="datetimeFigureOut">
              <a:rPr lang="fr-FR" smtClean="0"/>
              <a:t>20/11/2014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C640DFE-EC20-B54C-B3D7-EB7F2D837EF3}" type="slidenum">
              <a:rPr lang="fr-FR" smtClean="0"/>
              <a:t>‹#›</a:t>
            </a:fld>
            <a:endParaRPr lang="fr-FR"/>
          </a:p>
        </p:txBody>
      </p:sp>
    </p:spTree>
    <p:extLst>
      <p:ext uri="{BB962C8B-B14F-4D97-AF65-F5344CB8AC3E}">
        <p14:creationId xmlns:p14="http://schemas.microsoft.com/office/powerpoint/2010/main" val="1969952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CH"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6B7D68-4661-E542-8F9D-2CF20D3109F7}" type="datetimeFigureOut">
              <a:rPr lang="fr-FR" smtClean="0"/>
              <a:t>20/11/2014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40DFE-EC20-B54C-B3D7-EB7F2D837EF3}" type="slidenum">
              <a:rPr lang="fr-FR" smtClean="0"/>
              <a:t>‹#›</a:t>
            </a:fld>
            <a:endParaRPr lang="fr-FR"/>
          </a:p>
        </p:txBody>
      </p:sp>
    </p:spTree>
    <p:extLst>
      <p:ext uri="{BB962C8B-B14F-4D97-AF65-F5344CB8AC3E}">
        <p14:creationId xmlns:p14="http://schemas.microsoft.com/office/powerpoint/2010/main" val="266431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pn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ohchr.org/EN/Issues/Disability/Pages/TrainingmaterialCRPDConvention_OptionalProtocol.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FR" dirty="0" smtClean="0"/>
              <a:t>SITUATION OF PERSONS WITH DISABILITIES IN DEVELOPING COUNTRIES</a:t>
            </a:r>
            <a:endParaRPr lang="fr-FR" dirty="0"/>
          </a:p>
        </p:txBody>
      </p:sp>
      <p:sp>
        <p:nvSpPr>
          <p:cNvPr id="3" name="Sous-titre 2"/>
          <p:cNvSpPr>
            <a:spLocks noGrp="1"/>
          </p:cNvSpPr>
          <p:nvPr>
            <p:ph type="subTitle" idx="1"/>
          </p:nvPr>
        </p:nvSpPr>
        <p:spPr/>
        <p:txBody>
          <a:bodyPr/>
          <a:lstStyle/>
          <a:p>
            <a:r>
              <a:rPr lang="fr-FR" dirty="0" smtClean="0"/>
              <a:t>THE RATIONAL FOR INCLUSIVE DEVELOPMENT</a:t>
            </a:r>
            <a:endParaRPr lang="fr-FR" dirty="0"/>
          </a:p>
        </p:txBody>
      </p:sp>
    </p:spTree>
    <p:extLst>
      <p:ext uri="{BB962C8B-B14F-4D97-AF65-F5344CB8AC3E}">
        <p14:creationId xmlns:p14="http://schemas.microsoft.com/office/powerpoint/2010/main" val="524349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ulo 1"/>
          <p:cNvSpPr>
            <a:spLocks noGrp="1"/>
          </p:cNvSpPr>
          <p:nvPr>
            <p:ph type="title"/>
          </p:nvPr>
        </p:nvSpPr>
        <p:spPr/>
        <p:txBody>
          <a:bodyPr/>
          <a:lstStyle/>
          <a:p>
            <a:pPr algn="ctr"/>
            <a:r>
              <a:rPr lang="pt-BR" dirty="0" err="1" smtClean="0">
                <a:latin typeface="+mn-lt"/>
                <a:ea typeface="ＭＳ Ｐゴシック" pitchFamily="34" charset="-128"/>
                <a:cs typeface="Arial" charset="0"/>
              </a:rPr>
              <a:t>Charity</a:t>
            </a:r>
            <a:r>
              <a:rPr lang="pt-BR" dirty="0" smtClean="0">
                <a:latin typeface="+mn-lt"/>
                <a:ea typeface="ＭＳ Ｐゴシック" pitchFamily="34" charset="-128"/>
                <a:cs typeface="Arial" charset="0"/>
              </a:rPr>
              <a:t> approach</a:t>
            </a:r>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1824851525"/>
              </p:ext>
            </p:extLst>
          </p:nvPr>
        </p:nvGraphicFramePr>
        <p:xfrm>
          <a:off x="539552" y="1484784"/>
          <a:ext cx="8229600" cy="5174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7239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ulo 1"/>
          <p:cNvSpPr>
            <a:spLocks noGrp="1"/>
          </p:cNvSpPr>
          <p:nvPr>
            <p:ph type="title"/>
          </p:nvPr>
        </p:nvSpPr>
        <p:spPr/>
        <p:txBody>
          <a:bodyPr/>
          <a:lstStyle/>
          <a:p>
            <a:pPr algn="ctr"/>
            <a:r>
              <a:rPr lang="pt-BR" dirty="0" smtClean="0">
                <a:latin typeface="+mn-lt"/>
                <a:ea typeface="ＭＳ Ｐゴシック" pitchFamily="34" charset="-128"/>
                <a:cs typeface="Arial" charset="0"/>
              </a:rPr>
              <a:t>Medical approach</a:t>
            </a:r>
          </a:p>
        </p:txBody>
      </p:sp>
      <p:sp>
        <p:nvSpPr>
          <p:cNvPr id="5" name="Flowchart: Delay 60"/>
          <p:cNvSpPr/>
          <p:nvPr/>
        </p:nvSpPr>
        <p:spPr>
          <a:xfrm rot="16200000">
            <a:off x="5105400" y="3429000"/>
            <a:ext cx="914400" cy="609600"/>
          </a:xfrm>
          <a:prstGeom prst="flowChartDelay">
            <a:avLst/>
          </a:prstGeom>
          <a:gradFill>
            <a:gsLst>
              <a:gs pos="0">
                <a:srgbClr val="5E9EFF"/>
              </a:gs>
              <a:gs pos="39999">
                <a:srgbClr val="85C2FF"/>
              </a:gs>
              <a:gs pos="70000">
                <a:srgbClr val="C4D6EB"/>
              </a:gs>
              <a:gs pos="100000">
                <a:srgbClr val="FFEBFA"/>
              </a:gs>
            </a:gsLst>
            <a:lin ang="5400000" scaled="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lowchart: Delay 63"/>
          <p:cNvSpPr/>
          <p:nvPr/>
        </p:nvSpPr>
        <p:spPr>
          <a:xfrm rot="16200000">
            <a:off x="5562600" y="3581400"/>
            <a:ext cx="914400" cy="609600"/>
          </a:xfrm>
          <a:prstGeom prst="flowChartDelay">
            <a:avLst/>
          </a:prstGeom>
          <a:solidFill>
            <a:schemeClr val="tx2">
              <a:lumMod val="60000"/>
              <a:lumOff val="40000"/>
              <a:alpha val="88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lowchart: Connector 64"/>
          <p:cNvSpPr/>
          <p:nvPr/>
        </p:nvSpPr>
        <p:spPr>
          <a:xfrm>
            <a:off x="5791200" y="2971800"/>
            <a:ext cx="457200" cy="457200"/>
          </a:xfrm>
          <a:prstGeom prst="flowChartConnector">
            <a:avLst/>
          </a:prstGeom>
          <a:solidFill>
            <a:schemeClr val="tx2">
              <a:lumMod val="60000"/>
              <a:lumOff val="40000"/>
              <a:alpha val="89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lowchart: Connector 65"/>
          <p:cNvSpPr/>
          <p:nvPr/>
        </p:nvSpPr>
        <p:spPr>
          <a:xfrm>
            <a:off x="5334000" y="2819400"/>
            <a:ext cx="457200" cy="457200"/>
          </a:xfrm>
          <a:prstGeom prst="flowChartConnector">
            <a:avLst/>
          </a:prstGeom>
          <a:gradFill>
            <a:gsLst>
              <a:gs pos="0">
                <a:srgbClr val="5E9EFF"/>
              </a:gs>
              <a:gs pos="39999">
                <a:srgbClr val="85C2FF"/>
              </a:gs>
              <a:gs pos="70000">
                <a:srgbClr val="C4D6EB"/>
              </a:gs>
              <a:gs pos="100000">
                <a:srgbClr val="FFEBFA"/>
              </a:gs>
            </a:gsLst>
            <a:lin ang="5400000" scaled="0"/>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lowchart: Delay 66"/>
          <p:cNvSpPr/>
          <p:nvPr/>
        </p:nvSpPr>
        <p:spPr>
          <a:xfrm rot="16200000">
            <a:off x="5257800" y="3886200"/>
            <a:ext cx="914400" cy="609600"/>
          </a:xfrm>
          <a:prstGeom prst="flowChartDelay">
            <a:avLst/>
          </a:prstGeom>
          <a:solidFill>
            <a:schemeClr val="tx1">
              <a:lumMod val="95000"/>
              <a:lumOff val="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lowchart: Connector 67"/>
          <p:cNvSpPr/>
          <p:nvPr/>
        </p:nvSpPr>
        <p:spPr>
          <a:xfrm>
            <a:off x="5486400" y="3352800"/>
            <a:ext cx="457200" cy="457200"/>
          </a:xfrm>
          <a:prstGeom prst="flowChartConnector">
            <a:avLst/>
          </a:prstGeom>
          <a:solidFill>
            <a:schemeClr val="tx2">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lowchart: Delay 217"/>
          <p:cNvSpPr/>
          <p:nvPr/>
        </p:nvSpPr>
        <p:spPr>
          <a:xfrm rot="16200000">
            <a:off x="1905000" y="4495800"/>
            <a:ext cx="914400" cy="609600"/>
          </a:xfrm>
          <a:prstGeom prst="flowChartDelay">
            <a:avLst/>
          </a:prstGeom>
          <a:solidFill>
            <a:schemeClr val="bg1">
              <a:lumMod val="75000"/>
            </a:schemeClr>
          </a:solidFill>
          <a:ln>
            <a:solidFill>
              <a:schemeClr val="accent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16" name="Straight Connector 15"/>
          <p:cNvCxnSpPr/>
          <p:nvPr/>
        </p:nvCxnSpPr>
        <p:spPr>
          <a:xfrm rot="5400000">
            <a:off x="1866900" y="4991100"/>
            <a:ext cx="685800"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lowchart: Connector 237"/>
          <p:cNvSpPr/>
          <p:nvPr/>
        </p:nvSpPr>
        <p:spPr>
          <a:xfrm>
            <a:off x="2133600" y="3886200"/>
            <a:ext cx="457200" cy="457200"/>
          </a:xfrm>
          <a:prstGeom prst="flowChartConnector">
            <a:avLst/>
          </a:prstGeom>
          <a:solidFill>
            <a:schemeClr val="bg1">
              <a:lumMod val="75000"/>
            </a:schemeClr>
          </a:solidFill>
          <a:ln>
            <a:solidFill>
              <a:schemeClr val="accent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8" name="Rectangular Callout 17"/>
          <p:cNvSpPr/>
          <p:nvPr/>
        </p:nvSpPr>
        <p:spPr>
          <a:xfrm>
            <a:off x="4343400" y="1447800"/>
            <a:ext cx="4114800" cy="1143000"/>
          </a:xfrm>
          <a:prstGeom prst="wedgeRectCallo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Flowchart: Alternate Process 239"/>
          <p:cNvSpPr/>
          <p:nvPr/>
        </p:nvSpPr>
        <p:spPr>
          <a:xfrm>
            <a:off x="2133600" y="4038600"/>
            <a:ext cx="228600" cy="152400"/>
          </a:xfrm>
          <a:prstGeom prst="flowChartAlternateProcess">
            <a:avLst/>
          </a:prstGeom>
          <a:solidFill>
            <a:schemeClr val="tx1"/>
          </a:solidFill>
          <a:ln>
            <a:solidFill>
              <a:schemeClr val="bg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5" name="Flowchart: Alternate Process 239"/>
          <p:cNvSpPr/>
          <p:nvPr/>
        </p:nvSpPr>
        <p:spPr>
          <a:xfrm>
            <a:off x="2362200" y="4038600"/>
            <a:ext cx="228600" cy="152400"/>
          </a:xfrm>
          <a:prstGeom prst="flowChartAlternateProcess">
            <a:avLst/>
          </a:prstGeom>
          <a:solidFill>
            <a:schemeClr val="tx1"/>
          </a:solidFill>
          <a:ln>
            <a:solidFill>
              <a:schemeClr val="bg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4351" name="TextBox 25"/>
          <p:cNvSpPr txBox="1">
            <a:spLocks noChangeArrowheads="1"/>
          </p:cNvSpPr>
          <p:nvPr/>
        </p:nvSpPr>
        <p:spPr bwMode="auto">
          <a:xfrm>
            <a:off x="4419600" y="1600200"/>
            <a:ext cx="396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a:solidFill>
                  <a:schemeClr val="bg1"/>
                </a:solidFill>
              </a:rPr>
              <a:t>Poor people, we should fix them, so they can participate.</a:t>
            </a:r>
          </a:p>
        </p:txBody>
      </p:sp>
      <p:cxnSp>
        <p:nvCxnSpPr>
          <p:cNvPr id="27" name="Straight Connector 26"/>
          <p:cNvCxnSpPr>
            <a:stCxn id="8" idx="2"/>
          </p:cNvCxnSpPr>
          <p:nvPr/>
        </p:nvCxnSpPr>
        <p:spPr>
          <a:xfrm rot="10800000" flipV="1">
            <a:off x="2819400" y="3048000"/>
            <a:ext cx="2514600" cy="9144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7" idx="2"/>
          </p:cNvCxnSpPr>
          <p:nvPr/>
        </p:nvCxnSpPr>
        <p:spPr>
          <a:xfrm rot="10800000" flipV="1">
            <a:off x="2895600" y="3200400"/>
            <a:ext cx="2895600" cy="9144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rot="10800000" flipV="1">
            <a:off x="2971800" y="3581400"/>
            <a:ext cx="2514600" cy="7620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rot="10800000">
            <a:off x="4343400" y="4724400"/>
            <a:ext cx="3276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10800000">
            <a:off x="609600" y="5332413"/>
            <a:ext cx="32766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35" name="Flowchart: Delay 66"/>
          <p:cNvSpPr/>
          <p:nvPr/>
        </p:nvSpPr>
        <p:spPr>
          <a:xfrm rot="16200000">
            <a:off x="1447800" y="2971800"/>
            <a:ext cx="914400" cy="609600"/>
          </a:xfrm>
          <a:prstGeom prst="flowChartDelay">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Flowchart: Connector 67"/>
          <p:cNvSpPr/>
          <p:nvPr/>
        </p:nvSpPr>
        <p:spPr>
          <a:xfrm>
            <a:off x="1676400" y="2438400"/>
            <a:ext cx="457200" cy="457200"/>
          </a:xfrm>
          <a:prstGeom prst="flowChartConnector">
            <a:avLst/>
          </a:prstGeom>
          <a:solidFill>
            <a:schemeClr val="bg2">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Curved Connector 37"/>
          <p:cNvCxnSpPr/>
          <p:nvPr/>
        </p:nvCxnSpPr>
        <p:spPr>
          <a:xfrm rot="16200000" flipH="1">
            <a:off x="1638300" y="3009900"/>
            <a:ext cx="381000" cy="152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0" name="Curved Connector 39"/>
          <p:cNvCxnSpPr/>
          <p:nvPr/>
        </p:nvCxnSpPr>
        <p:spPr>
          <a:xfrm rot="5400000" flipH="1" flipV="1">
            <a:off x="1790700" y="3009900"/>
            <a:ext cx="381000" cy="152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1828800" y="32766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 name="Plus 45"/>
          <p:cNvSpPr/>
          <p:nvPr/>
        </p:nvSpPr>
        <p:spPr>
          <a:xfrm>
            <a:off x="2057400" y="3124200"/>
            <a:ext cx="152400" cy="152400"/>
          </a:xfrm>
          <a:prstGeom prst="mathPlus">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7" name="Flowchart: Delay 66"/>
          <p:cNvSpPr/>
          <p:nvPr/>
        </p:nvSpPr>
        <p:spPr>
          <a:xfrm rot="16200000">
            <a:off x="2057400" y="2971800"/>
            <a:ext cx="914400" cy="609600"/>
          </a:xfrm>
          <a:prstGeom prst="flowChartDelay">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Flowchart: Connector 67"/>
          <p:cNvSpPr/>
          <p:nvPr/>
        </p:nvSpPr>
        <p:spPr>
          <a:xfrm>
            <a:off x="2286000" y="2438400"/>
            <a:ext cx="457200" cy="457200"/>
          </a:xfrm>
          <a:prstGeom prst="flowChartConnector">
            <a:avLst/>
          </a:prstGeom>
          <a:solidFill>
            <a:schemeClr val="accent6">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9" name="Curved Connector 48"/>
          <p:cNvCxnSpPr/>
          <p:nvPr/>
        </p:nvCxnSpPr>
        <p:spPr>
          <a:xfrm rot="16200000" flipH="1">
            <a:off x="2247900" y="3009900"/>
            <a:ext cx="381000" cy="152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50" name="Curved Connector 49"/>
          <p:cNvCxnSpPr/>
          <p:nvPr/>
        </p:nvCxnSpPr>
        <p:spPr>
          <a:xfrm rot="5400000" flipH="1" flipV="1">
            <a:off x="2400300" y="3009900"/>
            <a:ext cx="381000" cy="152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2438400" y="32766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2" name="Plus 51"/>
          <p:cNvSpPr/>
          <p:nvPr/>
        </p:nvSpPr>
        <p:spPr>
          <a:xfrm>
            <a:off x="2667000" y="3124200"/>
            <a:ext cx="152400" cy="152400"/>
          </a:xfrm>
          <a:prstGeom prst="mathPlus">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3" name="Rectangle 52"/>
          <p:cNvSpPr/>
          <p:nvPr/>
        </p:nvSpPr>
        <p:spPr>
          <a:xfrm>
            <a:off x="914400" y="1600200"/>
            <a:ext cx="1524000" cy="685800"/>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Rehabilitation </a:t>
            </a:r>
            <a:r>
              <a:rPr lang="en-US" dirty="0" err="1" smtClean="0">
                <a:solidFill>
                  <a:schemeClr val="tx1"/>
                </a:solidFill>
              </a:rPr>
              <a:t>centre</a:t>
            </a:r>
            <a:endParaRPr lang="en-US" dirty="0">
              <a:solidFill>
                <a:schemeClr val="tx1"/>
              </a:solidFill>
            </a:endParaRPr>
          </a:p>
        </p:txBody>
      </p:sp>
      <p:sp>
        <p:nvSpPr>
          <p:cNvPr id="54" name="Isosceles Triangle 53"/>
          <p:cNvSpPr/>
          <p:nvPr/>
        </p:nvSpPr>
        <p:spPr>
          <a:xfrm>
            <a:off x="609600" y="990600"/>
            <a:ext cx="2133600" cy="609600"/>
          </a:xfrm>
          <a:prstGeom prst="triangl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4" name="Flowchart: Delay 22"/>
          <p:cNvSpPr/>
          <p:nvPr/>
        </p:nvSpPr>
        <p:spPr>
          <a:xfrm rot="16200000">
            <a:off x="952500" y="4395788"/>
            <a:ext cx="914400" cy="609600"/>
          </a:xfrm>
          <a:prstGeom prst="flowChartDelay">
            <a:avLst/>
          </a:prstGeom>
          <a:gradFill>
            <a:gsLst>
              <a:gs pos="0">
                <a:srgbClr val="5E9EFF"/>
              </a:gs>
              <a:gs pos="39999">
                <a:srgbClr val="85C2FF"/>
              </a:gs>
              <a:gs pos="70000">
                <a:srgbClr val="C4D6EB"/>
              </a:gs>
              <a:gs pos="100000">
                <a:srgbClr val="FFEBFA"/>
              </a:gs>
            </a:gsLst>
            <a:lin ang="5400000" scaled="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lowchart: Connector 23"/>
          <p:cNvSpPr/>
          <p:nvPr/>
        </p:nvSpPr>
        <p:spPr>
          <a:xfrm>
            <a:off x="1257300" y="3786188"/>
            <a:ext cx="457200" cy="457200"/>
          </a:xfrm>
          <a:prstGeom prst="flowChartConnector">
            <a:avLst/>
          </a:prstGeom>
          <a:gradFill>
            <a:gsLst>
              <a:gs pos="0">
                <a:srgbClr val="5E9EFF"/>
              </a:gs>
              <a:gs pos="39999">
                <a:srgbClr val="85C2FF"/>
              </a:gs>
              <a:gs pos="70000">
                <a:srgbClr val="C4D6EB"/>
              </a:gs>
              <a:gs pos="100000">
                <a:srgbClr val="FFEBFA"/>
              </a:gs>
            </a:gsLst>
            <a:lin ang="5400000" scaled="0"/>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Snip Single Corner Rectangle 11"/>
          <p:cNvSpPr/>
          <p:nvPr/>
        </p:nvSpPr>
        <p:spPr>
          <a:xfrm rot="334749" flipH="1">
            <a:off x="673100" y="4659313"/>
            <a:ext cx="614363" cy="574675"/>
          </a:xfrm>
          <a:prstGeom prst="snip1Rect">
            <a:avLst>
              <a:gd name="adj" fmla="val 50000"/>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Flowchart: Connector 58"/>
          <p:cNvSpPr/>
          <p:nvPr/>
        </p:nvSpPr>
        <p:spPr>
          <a:xfrm rot="5400000" flipH="1">
            <a:off x="1121568" y="4574382"/>
            <a:ext cx="690563" cy="781050"/>
          </a:xfrm>
          <a:prstGeom prst="flowChartConnec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18530378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1"/>
          <p:cNvSpPr>
            <a:spLocks noGrp="1"/>
          </p:cNvSpPr>
          <p:nvPr>
            <p:ph type="title"/>
          </p:nvPr>
        </p:nvSpPr>
        <p:spPr/>
        <p:txBody>
          <a:bodyPr/>
          <a:lstStyle/>
          <a:p>
            <a:pPr algn="ctr"/>
            <a:r>
              <a:rPr lang="pt-BR" dirty="0" smtClean="0">
                <a:latin typeface="Arial" charset="0"/>
                <a:ea typeface="ＭＳ Ｐゴシック" pitchFamily="34" charset="-128"/>
                <a:cs typeface="Arial" charset="0"/>
              </a:rPr>
              <a:t>Medical approach</a:t>
            </a:r>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2808665668"/>
              </p:ext>
            </p:extLst>
          </p:nvPr>
        </p:nvGraphicFramePr>
        <p:xfrm>
          <a:off x="539552" y="1484784"/>
          <a:ext cx="8229600" cy="5174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0196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a:xfrm>
            <a:off x="0" y="274638"/>
            <a:ext cx="9143999" cy="1090612"/>
          </a:xfrm>
        </p:spPr>
        <p:txBody>
          <a:bodyPr>
            <a:normAutofit fontScale="90000"/>
          </a:bodyPr>
          <a:lstStyle/>
          <a:p>
            <a:pPr algn="ctr"/>
            <a:r>
              <a:rPr lang="pt-BR" dirty="0" err="1" smtClean="0">
                <a:latin typeface="+mn-lt"/>
                <a:ea typeface="ＭＳ Ｐゴシック" pitchFamily="34" charset="-128"/>
                <a:cs typeface="Arial" charset="0"/>
              </a:rPr>
              <a:t>Consequences</a:t>
            </a:r>
            <a:r>
              <a:rPr lang="pt-BR" dirty="0" smtClean="0">
                <a:latin typeface="+mn-lt"/>
                <a:ea typeface="ＭＳ Ｐゴシック" pitchFamily="34" charset="-128"/>
                <a:cs typeface="Arial" charset="0"/>
              </a:rPr>
              <a:t> </a:t>
            </a:r>
            <a:r>
              <a:rPr lang="pt-BR" dirty="0" err="1" smtClean="0">
                <a:latin typeface="+mn-lt"/>
                <a:ea typeface="ＭＳ Ｐゴシック" pitchFamily="34" charset="-128"/>
                <a:cs typeface="Arial" charset="0"/>
              </a:rPr>
              <a:t>of</a:t>
            </a:r>
            <a:r>
              <a:rPr lang="pt-BR" dirty="0" smtClean="0">
                <a:latin typeface="+mn-lt"/>
                <a:ea typeface="ＭＳ Ｐゴシック" pitchFamily="34" charset="-128"/>
                <a:cs typeface="Arial" charset="0"/>
              </a:rPr>
              <a:t> </a:t>
            </a:r>
            <a:r>
              <a:rPr lang="pt-BR" dirty="0" err="1" smtClean="0">
                <a:latin typeface="+mn-lt"/>
                <a:ea typeface="ＭＳ Ｐゴシック" pitchFamily="34" charset="-128"/>
                <a:cs typeface="Arial" charset="0"/>
              </a:rPr>
              <a:t>charity</a:t>
            </a:r>
            <a:r>
              <a:rPr lang="pt-BR" dirty="0" smtClean="0">
                <a:latin typeface="+mn-lt"/>
                <a:ea typeface="ＭＳ Ｐゴシック" pitchFamily="34" charset="-128"/>
                <a:cs typeface="Arial" charset="0"/>
              </a:rPr>
              <a:t>/medical approaches</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828637663"/>
              </p:ext>
            </p:extLst>
          </p:nvPr>
        </p:nvGraphicFramePr>
        <p:xfrm>
          <a:off x="0" y="1576916"/>
          <a:ext cx="9144000" cy="5145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37065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upo 54"/>
          <p:cNvGrpSpPr>
            <a:grpSpLocks/>
          </p:cNvGrpSpPr>
          <p:nvPr/>
        </p:nvGrpSpPr>
        <p:grpSpPr bwMode="auto">
          <a:xfrm>
            <a:off x="5710238" y="3252788"/>
            <a:ext cx="647700" cy="676275"/>
            <a:chOff x="609600" y="990599"/>
            <a:chExt cx="2791460" cy="2247901"/>
          </a:xfrm>
        </p:grpSpPr>
        <p:sp>
          <p:nvSpPr>
            <p:cNvPr id="101" name="Rectangle 52"/>
            <p:cNvSpPr/>
            <p:nvPr/>
          </p:nvSpPr>
          <p:spPr>
            <a:xfrm>
              <a:off x="1054316" y="2019566"/>
              <a:ext cx="1990970" cy="1218934"/>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r">
                <a:defRPr/>
              </a:pPr>
              <a:endParaRPr lang="en-US" dirty="0">
                <a:solidFill>
                  <a:schemeClr val="tx1"/>
                </a:solidFill>
              </a:endParaRPr>
            </a:p>
          </p:txBody>
        </p:sp>
        <p:sp>
          <p:nvSpPr>
            <p:cNvPr id="102" name="Isosceles Triangle 53"/>
            <p:cNvSpPr/>
            <p:nvPr/>
          </p:nvSpPr>
          <p:spPr>
            <a:xfrm>
              <a:off x="609600" y="990599"/>
              <a:ext cx="2791460" cy="1081735"/>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r">
                <a:defRPr/>
              </a:pPr>
              <a:endParaRPr lang="en-US"/>
            </a:p>
          </p:txBody>
        </p:sp>
      </p:grpSp>
      <p:sp>
        <p:nvSpPr>
          <p:cNvPr id="80" name="Rectangle 79"/>
          <p:cNvSpPr/>
          <p:nvPr/>
        </p:nvSpPr>
        <p:spPr>
          <a:xfrm>
            <a:off x="328613" y="3751263"/>
            <a:ext cx="8572500" cy="3071812"/>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7412" name="Grupo 54"/>
          <p:cNvGrpSpPr>
            <a:grpSpLocks/>
          </p:cNvGrpSpPr>
          <p:nvPr/>
        </p:nvGrpSpPr>
        <p:grpSpPr bwMode="auto">
          <a:xfrm>
            <a:off x="5000625" y="3214688"/>
            <a:ext cx="928688" cy="642937"/>
            <a:chOff x="609600" y="990599"/>
            <a:chExt cx="2791460" cy="2247901"/>
          </a:xfrm>
        </p:grpSpPr>
        <p:sp>
          <p:nvSpPr>
            <p:cNvPr id="104" name="Rectangle 52"/>
            <p:cNvSpPr/>
            <p:nvPr/>
          </p:nvSpPr>
          <p:spPr>
            <a:xfrm>
              <a:off x="1053372" y="2017417"/>
              <a:ext cx="1994581" cy="1221083"/>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r">
                <a:defRPr/>
              </a:pPr>
              <a:endParaRPr lang="en-US" dirty="0">
                <a:solidFill>
                  <a:schemeClr val="tx1"/>
                </a:solidFill>
              </a:endParaRPr>
            </a:p>
          </p:txBody>
        </p:sp>
        <p:sp>
          <p:nvSpPr>
            <p:cNvPr id="105" name="Isosceles Triangle 53"/>
            <p:cNvSpPr/>
            <p:nvPr/>
          </p:nvSpPr>
          <p:spPr>
            <a:xfrm>
              <a:off x="609600" y="990599"/>
              <a:ext cx="2791460" cy="1082322"/>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r">
                <a:defRPr/>
              </a:pPr>
              <a:endParaRPr lang="en-US"/>
            </a:p>
          </p:txBody>
        </p:sp>
      </p:grpSp>
      <p:grpSp>
        <p:nvGrpSpPr>
          <p:cNvPr id="17413" name="Grupo 54"/>
          <p:cNvGrpSpPr>
            <a:grpSpLocks/>
          </p:cNvGrpSpPr>
          <p:nvPr/>
        </p:nvGrpSpPr>
        <p:grpSpPr bwMode="auto">
          <a:xfrm>
            <a:off x="4357688" y="3214688"/>
            <a:ext cx="933450" cy="747712"/>
            <a:chOff x="609600" y="990599"/>
            <a:chExt cx="2791460" cy="2247901"/>
          </a:xfrm>
        </p:grpSpPr>
        <p:sp>
          <p:nvSpPr>
            <p:cNvPr id="107" name="Rectangle 52"/>
            <p:cNvSpPr/>
            <p:nvPr/>
          </p:nvSpPr>
          <p:spPr>
            <a:xfrm>
              <a:off x="1055854" y="2021484"/>
              <a:ext cx="1993900" cy="1217016"/>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r">
                <a:defRPr/>
              </a:pPr>
              <a:endParaRPr lang="en-US" dirty="0">
                <a:solidFill>
                  <a:schemeClr val="tx1"/>
                </a:solidFill>
              </a:endParaRPr>
            </a:p>
          </p:txBody>
        </p:sp>
        <p:sp>
          <p:nvSpPr>
            <p:cNvPr id="108" name="Isosceles Triangle 53"/>
            <p:cNvSpPr/>
            <p:nvPr/>
          </p:nvSpPr>
          <p:spPr>
            <a:xfrm>
              <a:off x="609600" y="990599"/>
              <a:ext cx="2791460" cy="1083383"/>
            </a:xfrm>
            <a:prstGeom prst="triangle">
              <a:avLst/>
            </a:prstGeom>
            <a:solidFill>
              <a:schemeClr val="accent2"/>
            </a:solidFill>
          </p:spPr>
          <p:style>
            <a:lnRef idx="1">
              <a:schemeClr val="accent1"/>
            </a:lnRef>
            <a:fillRef idx="3">
              <a:schemeClr val="accent1"/>
            </a:fillRef>
            <a:effectRef idx="2">
              <a:schemeClr val="accent1"/>
            </a:effectRef>
            <a:fontRef idx="minor">
              <a:schemeClr val="lt1"/>
            </a:fontRef>
          </p:style>
          <p:txBody>
            <a:bodyPr anchor="ctr"/>
            <a:lstStyle/>
            <a:p>
              <a:pPr algn="r">
                <a:defRPr/>
              </a:pPr>
              <a:endParaRPr lang="en-US"/>
            </a:p>
          </p:txBody>
        </p:sp>
      </p:grpSp>
      <p:sp>
        <p:nvSpPr>
          <p:cNvPr id="98" name="Arrondir un rectangle à un seul coin 97"/>
          <p:cNvSpPr/>
          <p:nvPr/>
        </p:nvSpPr>
        <p:spPr>
          <a:xfrm>
            <a:off x="357188" y="5072063"/>
            <a:ext cx="8786812" cy="1071562"/>
          </a:xfrm>
          <a:prstGeom prst="round1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15" name="Título 1"/>
          <p:cNvSpPr>
            <a:spLocks noGrp="1"/>
          </p:cNvSpPr>
          <p:nvPr>
            <p:ph type="title"/>
          </p:nvPr>
        </p:nvSpPr>
        <p:spPr>
          <a:xfrm>
            <a:off x="428625" y="357188"/>
            <a:ext cx="8229600" cy="1143000"/>
          </a:xfrm>
        </p:spPr>
        <p:txBody>
          <a:bodyPr/>
          <a:lstStyle/>
          <a:p>
            <a:pPr algn="ctr"/>
            <a:r>
              <a:rPr lang="pt-BR" dirty="0" smtClean="0">
                <a:ea typeface="ＭＳ Ｐゴシック" pitchFamily="34" charset="-128"/>
                <a:cs typeface="Arial" charset="0"/>
              </a:rPr>
              <a:t>Social approach</a:t>
            </a:r>
          </a:p>
        </p:txBody>
      </p:sp>
      <p:sp>
        <p:nvSpPr>
          <p:cNvPr id="5" name="Flowchart: Delay 60"/>
          <p:cNvSpPr/>
          <p:nvPr/>
        </p:nvSpPr>
        <p:spPr>
          <a:xfrm rot="16200000">
            <a:off x="2513013" y="5727700"/>
            <a:ext cx="914400" cy="609600"/>
          </a:xfrm>
          <a:prstGeom prst="flowChartDelay">
            <a:avLst/>
          </a:prstGeom>
          <a:gradFill>
            <a:gsLst>
              <a:gs pos="0">
                <a:srgbClr val="5E9EFF"/>
              </a:gs>
              <a:gs pos="39999">
                <a:srgbClr val="85C2FF"/>
              </a:gs>
              <a:gs pos="70000">
                <a:srgbClr val="C4D6EB"/>
              </a:gs>
              <a:gs pos="100000">
                <a:srgbClr val="FFEBFA"/>
              </a:gs>
            </a:gsLst>
            <a:lin ang="5400000" scaled="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lowchart: Connector 65"/>
          <p:cNvSpPr/>
          <p:nvPr/>
        </p:nvSpPr>
        <p:spPr>
          <a:xfrm>
            <a:off x="2741613" y="5118100"/>
            <a:ext cx="457200" cy="457200"/>
          </a:xfrm>
          <a:prstGeom prst="flowChartConnector">
            <a:avLst/>
          </a:prstGeom>
          <a:gradFill>
            <a:gsLst>
              <a:gs pos="0">
                <a:srgbClr val="5E9EFF"/>
              </a:gs>
              <a:gs pos="39999">
                <a:srgbClr val="85C2FF"/>
              </a:gs>
              <a:gs pos="70000">
                <a:srgbClr val="C4D6EB"/>
              </a:gs>
              <a:gs pos="100000">
                <a:srgbClr val="FFEBFA"/>
              </a:gs>
            </a:gsLst>
            <a:lin ang="5400000" scaled="0"/>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lowchart: Delay 66"/>
          <p:cNvSpPr/>
          <p:nvPr/>
        </p:nvSpPr>
        <p:spPr>
          <a:xfrm rot="16200000">
            <a:off x="2700338" y="6096000"/>
            <a:ext cx="914400" cy="609600"/>
          </a:xfrm>
          <a:prstGeom prst="flowChartDelay">
            <a:avLst/>
          </a:prstGeom>
          <a:solidFill>
            <a:schemeClr val="tx1">
              <a:lumMod val="95000"/>
              <a:lumOff val="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lowchart: Connector 67"/>
          <p:cNvSpPr/>
          <p:nvPr/>
        </p:nvSpPr>
        <p:spPr>
          <a:xfrm>
            <a:off x="2928938" y="5562600"/>
            <a:ext cx="457200" cy="457200"/>
          </a:xfrm>
          <a:prstGeom prst="flowChartConnector">
            <a:avLst/>
          </a:prstGeom>
          <a:solidFill>
            <a:schemeClr val="tx2">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lowchart: Delay 217"/>
          <p:cNvSpPr/>
          <p:nvPr/>
        </p:nvSpPr>
        <p:spPr>
          <a:xfrm rot="16200000">
            <a:off x="1676400" y="6046788"/>
            <a:ext cx="914400" cy="609600"/>
          </a:xfrm>
          <a:prstGeom prst="flowChartDelay">
            <a:avLst/>
          </a:prstGeom>
          <a:solidFill>
            <a:schemeClr val="bg1">
              <a:lumMod val="75000"/>
            </a:schemeClr>
          </a:solidFill>
          <a:ln>
            <a:solidFill>
              <a:schemeClr val="accent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b="1"/>
          </a:p>
        </p:txBody>
      </p:sp>
      <p:cxnSp>
        <p:nvCxnSpPr>
          <p:cNvPr id="16" name="Straight Connector 15"/>
          <p:cNvCxnSpPr/>
          <p:nvPr/>
        </p:nvCxnSpPr>
        <p:spPr>
          <a:xfrm rot="5400000">
            <a:off x="1624013" y="6527800"/>
            <a:ext cx="685800"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lowchart: Connector 237"/>
          <p:cNvSpPr/>
          <p:nvPr/>
        </p:nvSpPr>
        <p:spPr>
          <a:xfrm>
            <a:off x="1890713" y="5422900"/>
            <a:ext cx="457200" cy="457200"/>
          </a:xfrm>
          <a:prstGeom prst="flowChartConnector">
            <a:avLst/>
          </a:prstGeom>
          <a:solidFill>
            <a:schemeClr val="bg1">
              <a:lumMod val="75000"/>
            </a:schemeClr>
          </a:solidFill>
          <a:ln>
            <a:solidFill>
              <a:schemeClr val="accent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b="1"/>
          </a:p>
        </p:txBody>
      </p:sp>
      <p:sp>
        <p:nvSpPr>
          <p:cNvPr id="24" name="Flowchart: Alternate Process 239"/>
          <p:cNvSpPr/>
          <p:nvPr/>
        </p:nvSpPr>
        <p:spPr>
          <a:xfrm>
            <a:off x="1890713" y="5575300"/>
            <a:ext cx="228600" cy="152400"/>
          </a:xfrm>
          <a:prstGeom prst="flowChartAlternateProcess">
            <a:avLst/>
          </a:prstGeom>
          <a:solidFill>
            <a:schemeClr val="tx1"/>
          </a:solidFill>
          <a:ln>
            <a:solidFill>
              <a:schemeClr val="bg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b="1"/>
          </a:p>
        </p:txBody>
      </p:sp>
      <p:sp>
        <p:nvSpPr>
          <p:cNvPr id="25" name="Flowchart: Alternate Process 239"/>
          <p:cNvSpPr/>
          <p:nvPr/>
        </p:nvSpPr>
        <p:spPr>
          <a:xfrm>
            <a:off x="2119313" y="5575300"/>
            <a:ext cx="228600" cy="152400"/>
          </a:xfrm>
          <a:prstGeom prst="flowChartAlternateProcess">
            <a:avLst/>
          </a:prstGeom>
          <a:solidFill>
            <a:schemeClr val="tx1"/>
          </a:solidFill>
          <a:ln>
            <a:solidFill>
              <a:schemeClr val="bg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b="1"/>
          </a:p>
        </p:txBody>
      </p:sp>
      <p:grpSp>
        <p:nvGrpSpPr>
          <p:cNvPr id="17425" name="Grupo 3"/>
          <p:cNvGrpSpPr>
            <a:grpSpLocks/>
          </p:cNvGrpSpPr>
          <p:nvPr/>
        </p:nvGrpSpPr>
        <p:grpSpPr bwMode="auto">
          <a:xfrm>
            <a:off x="214313" y="2663825"/>
            <a:ext cx="2790825" cy="2247900"/>
            <a:chOff x="609600" y="990599"/>
            <a:chExt cx="2791460" cy="2247901"/>
          </a:xfrm>
        </p:grpSpPr>
        <p:sp>
          <p:nvSpPr>
            <p:cNvPr id="53" name="Rectangle 52"/>
            <p:cNvSpPr/>
            <p:nvPr/>
          </p:nvSpPr>
          <p:spPr>
            <a:xfrm>
              <a:off x="1054201" y="2019299"/>
              <a:ext cx="1994354" cy="1219201"/>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r">
                <a:defRPr/>
              </a:pPr>
              <a:r>
                <a:rPr lang="en-US" dirty="0">
                  <a:solidFill>
                    <a:schemeClr val="tx1"/>
                  </a:solidFill>
                </a:rPr>
                <a:t>Hospital</a:t>
              </a:r>
            </a:p>
          </p:txBody>
        </p:sp>
        <p:sp>
          <p:nvSpPr>
            <p:cNvPr id="54" name="Isosceles Triangle 53"/>
            <p:cNvSpPr/>
            <p:nvPr/>
          </p:nvSpPr>
          <p:spPr>
            <a:xfrm>
              <a:off x="609600" y="990599"/>
              <a:ext cx="2791460" cy="1084263"/>
            </a:xfrm>
            <a:prstGeom prst="triangl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r">
                <a:defRPr/>
              </a:pPr>
              <a:endParaRPr lang="en-US"/>
            </a:p>
          </p:txBody>
        </p:sp>
      </p:grpSp>
      <p:grpSp>
        <p:nvGrpSpPr>
          <p:cNvPr id="17426" name="Grupo 31"/>
          <p:cNvGrpSpPr>
            <a:grpSpLocks/>
          </p:cNvGrpSpPr>
          <p:nvPr/>
        </p:nvGrpSpPr>
        <p:grpSpPr bwMode="auto">
          <a:xfrm>
            <a:off x="471488" y="5108575"/>
            <a:ext cx="1066800" cy="1295400"/>
            <a:chOff x="2298700" y="1104900"/>
            <a:chExt cx="1066800" cy="1295400"/>
          </a:xfrm>
        </p:grpSpPr>
        <p:sp>
          <p:nvSpPr>
            <p:cNvPr id="35" name="Flowchart: Delay 66"/>
            <p:cNvSpPr/>
            <p:nvPr/>
          </p:nvSpPr>
          <p:spPr>
            <a:xfrm rot="16200000">
              <a:off x="2146300" y="1638300"/>
              <a:ext cx="914400" cy="609600"/>
            </a:xfrm>
            <a:prstGeom prst="flowChartDelay">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Flowchart: Connector 67"/>
            <p:cNvSpPr/>
            <p:nvPr/>
          </p:nvSpPr>
          <p:spPr>
            <a:xfrm>
              <a:off x="2374900" y="1104900"/>
              <a:ext cx="457200" cy="457200"/>
            </a:xfrm>
            <a:prstGeom prst="flowChartConnector">
              <a:avLst/>
            </a:prstGeom>
            <a:solidFill>
              <a:schemeClr val="bg2">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Curved Connector 37"/>
            <p:cNvCxnSpPr/>
            <p:nvPr/>
          </p:nvCxnSpPr>
          <p:spPr>
            <a:xfrm rot="16200000" flipH="1">
              <a:off x="2336800" y="1676400"/>
              <a:ext cx="381000" cy="152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0" name="Curved Connector 39"/>
            <p:cNvCxnSpPr/>
            <p:nvPr/>
          </p:nvCxnSpPr>
          <p:spPr>
            <a:xfrm rot="5400000" flipH="1" flipV="1">
              <a:off x="2489200" y="1676400"/>
              <a:ext cx="381000" cy="152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2527300" y="19431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 name="Plus 45"/>
            <p:cNvSpPr/>
            <p:nvPr/>
          </p:nvSpPr>
          <p:spPr>
            <a:xfrm>
              <a:off x="2755900" y="1790700"/>
              <a:ext cx="152400" cy="152400"/>
            </a:xfrm>
            <a:prstGeom prst="mathPlus">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49" name="Curved Connector 48"/>
            <p:cNvCxnSpPr/>
            <p:nvPr/>
          </p:nvCxnSpPr>
          <p:spPr>
            <a:xfrm rot="16200000" flipH="1">
              <a:off x="2946400" y="1676400"/>
              <a:ext cx="381000" cy="152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50" name="Curved Connector 49"/>
            <p:cNvCxnSpPr/>
            <p:nvPr/>
          </p:nvCxnSpPr>
          <p:spPr>
            <a:xfrm rot="5400000" flipH="1" flipV="1">
              <a:off x="3098800" y="1676400"/>
              <a:ext cx="381000" cy="152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51" name="Oval 50"/>
            <p:cNvSpPr/>
            <p:nvPr/>
          </p:nvSpPr>
          <p:spPr>
            <a:xfrm>
              <a:off x="3136900" y="19431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17427" name="Grupo 36"/>
          <p:cNvGrpSpPr>
            <a:grpSpLocks/>
          </p:cNvGrpSpPr>
          <p:nvPr/>
        </p:nvGrpSpPr>
        <p:grpSpPr bwMode="auto">
          <a:xfrm>
            <a:off x="1042988" y="5465763"/>
            <a:ext cx="609600" cy="1371600"/>
            <a:chOff x="1231901" y="3758578"/>
            <a:chExt cx="609600" cy="1371600"/>
          </a:xfrm>
        </p:grpSpPr>
        <p:sp>
          <p:nvSpPr>
            <p:cNvPr id="6" name="Flowchart: Delay 63"/>
            <p:cNvSpPr/>
            <p:nvPr/>
          </p:nvSpPr>
          <p:spPr>
            <a:xfrm rot="16200000">
              <a:off x="1079501" y="4368178"/>
              <a:ext cx="914400" cy="609600"/>
            </a:xfrm>
            <a:prstGeom prst="flowChartDelay">
              <a:avLst/>
            </a:prstGeom>
            <a:solidFill>
              <a:schemeClr val="bg2">
                <a:lumMod val="50000"/>
                <a:alpha val="88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lowchart: Connector 64"/>
            <p:cNvSpPr/>
            <p:nvPr/>
          </p:nvSpPr>
          <p:spPr>
            <a:xfrm>
              <a:off x="1308101" y="3758578"/>
              <a:ext cx="457200" cy="457200"/>
            </a:xfrm>
            <a:prstGeom prst="flowChartConnector">
              <a:avLst/>
            </a:prstGeom>
            <a:solidFill>
              <a:schemeClr val="tx2">
                <a:lumMod val="60000"/>
                <a:lumOff val="40000"/>
                <a:alpha val="89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Fluxograma: Decisão 32"/>
            <p:cNvSpPr/>
            <p:nvPr/>
          </p:nvSpPr>
          <p:spPr>
            <a:xfrm>
              <a:off x="1395413" y="4406278"/>
              <a:ext cx="307975" cy="723900"/>
            </a:xfrm>
            <a:prstGeom prst="flowChartDecisi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34" name="Elipse 33"/>
            <p:cNvSpPr/>
            <p:nvPr/>
          </p:nvSpPr>
          <p:spPr>
            <a:xfrm>
              <a:off x="1435101" y="4228478"/>
              <a:ext cx="215900" cy="228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grpSp>
        <p:nvGrpSpPr>
          <p:cNvPr id="17428" name="Grupo 54"/>
          <p:cNvGrpSpPr>
            <a:grpSpLocks/>
          </p:cNvGrpSpPr>
          <p:nvPr/>
        </p:nvGrpSpPr>
        <p:grpSpPr bwMode="auto">
          <a:xfrm>
            <a:off x="2571750" y="2643188"/>
            <a:ext cx="2571750" cy="2247900"/>
            <a:chOff x="609600" y="990599"/>
            <a:chExt cx="2791460" cy="2247901"/>
          </a:xfrm>
        </p:grpSpPr>
        <p:sp>
          <p:nvSpPr>
            <p:cNvPr id="56" name="Rectangle 52"/>
            <p:cNvSpPr/>
            <p:nvPr/>
          </p:nvSpPr>
          <p:spPr>
            <a:xfrm>
              <a:off x="1054166" y="2019299"/>
              <a:ext cx="1993654" cy="1219201"/>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r">
                <a:defRPr/>
              </a:pPr>
              <a:r>
                <a:rPr lang="en-US" dirty="0">
                  <a:solidFill>
                    <a:schemeClr val="tx1"/>
                  </a:solidFill>
                </a:rPr>
                <a:t>School</a:t>
              </a:r>
            </a:p>
          </p:txBody>
        </p:sp>
        <p:sp>
          <p:nvSpPr>
            <p:cNvPr id="57" name="Isosceles Triangle 53"/>
            <p:cNvSpPr/>
            <p:nvPr/>
          </p:nvSpPr>
          <p:spPr>
            <a:xfrm>
              <a:off x="609600" y="990599"/>
              <a:ext cx="2791460" cy="1084262"/>
            </a:xfrm>
            <a:prstGeom prst="triangl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r">
                <a:defRPr/>
              </a:pPr>
              <a:endParaRPr lang="en-US"/>
            </a:p>
          </p:txBody>
        </p:sp>
      </p:grpSp>
      <p:sp>
        <p:nvSpPr>
          <p:cNvPr id="18" name="Rectangular Callout 17"/>
          <p:cNvSpPr/>
          <p:nvPr/>
        </p:nvSpPr>
        <p:spPr>
          <a:xfrm>
            <a:off x="1857375" y="2000250"/>
            <a:ext cx="4429125" cy="914400"/>
          </a:xfrm>
          <a:prstGeom prst="wedgeRectCallout">
            <a:avLst>
              <a:gd name="adj1" fmla="val -13235"/>
              <a:gd name="adj2" fmla="val 197040"/>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dirty="0"/>
              <a:t>We need to eliminate the barriers to enable </a:t>
            </a:r>
            <a:r>
              <a:rPr lang="en-US" dirty="0" smtClean="0"/>
              <a:t>the participation </a:t>
            </a:r>
            <a:r>
              <a:rPr lang="en-US" dirty="0"/>
              <a:t>of persons with </a:t>
            </a:r>
            <a:r>
              <a:rPr lang="en-US" dirty="0" smtClean="0"/>
              <a:t>disabilities. </a:t>
            </a:r>
            <a:endParaRPr lang="en-GB" dirty="0"/>
          </a:p>
        </p:txBody>
      </p:sp>
      <p:sp>
        <p:nvSpPr>
          <p:cNvPr id="58" name="Flowchart: Delay 22"/>
          <p:cNvSpPr/>
          <p:nvPr/>
        </p:nvSpPr>
        <p:spPr>
          <a:xfrm rot="16200000">
            <a:off x="3995738" y="5932488"/>
            <a:ext cx="914400" cy="609600"/>
          </a:xfrm>
          <a:prstGeom prst="flowChartDelay">
            <a:avLst/>
          </a:prstGeom>
          <a:gradFill>
            <a:gsLst>
              <a:gs pos="0">
                <a:srgbClr val="5E9EFF"/>
              </a:gs>
              <a:gs pos="39999">
                <a:srgbClr val="85C2FF"/>
              </a:gs>
              <a:gs pos="70000">
                <a:srgbClr val="C4D6EB"/>
              </a:gs>
              <a:gs pos="100000">
                <a:srgbClr val="FFEBFA"/>
              </a:gs>
            </a:gsLst>
            <a:lin ang="5400000" scaled="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Flowchart: Connector 23"/>
          <p:cNvSpPr/>
          <p:nvPr/>
        </p:nvSpPr>
        <p:spPr>
          <a:xfrm>
            <a:off x="4300538" y="5322888"/>
            <a:ext cx="457200" cy="457200"/>
          </a:xfrm>
          <a:prstGeom prst="flowChartConnector">
            <a:avLst/>
          </a:prstGeom>
          <a:gradFill>
            <a:gsLst>
              <a:gs pos="0">
                <a:srgbClr val="5E9EFF"/>
              </a:gs>
              <a:gs pos="39999">
                <a:srgbClr val="85C2FF"/>
              </a:gs>
              <a:gs pos="70000">
                <a:srgbClr val="C4D6EB"/>
              </a:gs>
              <a:gs pos="100000">
                <a:srgbClr val="FFEBFA"/>
              </a:gs>
            </a:gsLst>
            <a:lin ang="5400000" scaled="0"/>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Snip Single Corner Rectangle 11"/>
          <p:cNvSpPr/>
          <p:nvPr/>
        </p:nvSpPr>
        <p:spPr>
          <a:xfrm rot="334749" flipH="1">
            <a:off x="3716338" y="6196013"/>
            <a:ext cx="614362" cy="574675"/>
          </a:xfrm>
          <a:prstGeom prst="snip1Rect">
            <a:avLst>
              <a:gd name="adj" fmla="val 50000"/>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Flowchart: Connector 58"/>
          <p:cNvSpPr/>
          <p:nvPr/>
        </p:nvSpPr>
        <p:spPr>
          <a:xfrm rot="5400000" flipH="1">
            <a:off x="4164806" y="6111082"/>
            <a:ext cx="690563" cy="781050"/>
          </a:xfrm>
          <a:prstGeom prst="flowChartConnec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Rectangle à coins arrondis 64"/>
          <p:cNvSpPr/>
          <p:nvPr/>
        </p:nvSpPr>
        <p:spPr>
          <a:xfrm>
            <a:off x="5500688" y="4071938"/>
            <a:ext cx="3357562" cy="157162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1"/>
          </a:p>
        </p:txBody>
      </p:sp>
      <p:sp>
        <p:nvSpPr>
          <p:cNvPr id="66" name="Rectangle 65"/>
          <p:cNvSpPr/>
          <p:nvPr/>
        </p:nvSpPr>
        <p:spPr>
          <a:xfrm>
            <a:off x="5500688" y="4286250"/>
            <a:ext cx="5715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1"/>
          </a:p>
        </p:txBody>
      </p:sp>
      <p:sp>
        <p:nvSpPr>
          <p:cNvPr id="67" name="Rectangle à coins arrondis 66"/>
          <p:cNvSpPr/>
          <p:nvPr/>
        </p:nvSpPr>
        <p:spPr>
          <a:xfrm>
            <a:off x="6286500" y="4286250"/>
            <a:ext cx="571500"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1"/>
          </a:p>
        </p:txBody>
      </p:sp>
      <p:sp>
        <p:nvSpPr>
          <p:cNvPr id="68" name="Rectangle à coins arrondis 67"/>
          <p:cNvSpPr/>
          <p:nvPr/>
        </p:nvSpPr>
        <p:spPr>
          <a:xfrm>
            <a:off x="7000875" y="4286250"/>
            <a:ext cx="571500"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1"/>
          </a:p>
        </p:txBody>
      </p:sp>
      <p:sp>
        <p:nvSpPr>
          <p:cNvPr id="69" name="Rectangle à coins arrondis 68"/>
          <p:cNvSpPr/>
          <p:nvPr/>
        </p:nvSpPr>
        <p:spPr>
          <a:xfrm>
            <a:off x="7715250" y="4286250"/>
            <a:ext cx="571500"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1"/>
          </a:p>
        </p:txBody>
      </p:sp>
      <p:sp>
        <p:nvSpPr>
          <p:cNvPr id="70" name="Ellipse 69"/>
          <p:cNvSpPr/>
          <p:nvPr/>
        </p:nvSpPr>
        <p:spPr>
          <a:xfrm>
            <a:off x="6143625" y="5286375"/>
            <a:ext cx="642938" cy="642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1"/>
          </a:p>
        </p:txBody>
      </p:sp>
      <p:sp>
        <p:nvSpPr>
          <p:cNvPr id="71" name="Ellipse 70"/>
          <p:cNvSpPr/>
          <p:nvPr/>
        </p:nvSpPr>
        <p:spPr>
          <a:xfrm>
            <a:off x="7786688" y="5357813"/>
            <a:ext cx="642937" cy="642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1"/>
          </a:p>
        </p:txBody>
      </p:sp>
      <p:sp>
        <p:nvSpPr>
          <p:cNvPr id="72" name="Trapèze 71"/>
          <p:cNvSpPr/>
          <p:nvPr/>
        </p:nvSpPr>
        <p:spPr>
          <a:xfrm>
            <a:off x="7615238" y="2393950"/>
            <a:ext cx="428625" cy="785813"/>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3" name="Trapèze 72"/>
          <p:cNvSpPr/>
          <p:nvPr/>
        </p:nvSpPr>
        <p:spPr>
          <a:xfrm>
            <a:off x="7186613" y="2393950"/>
            <a:ext cx="428625" cy="785813"/>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4" name="Rectangle 73"/>
          <p:cNvSpPr/>
          <p:nvPr/>
        </p:nvSpPr>
        <p:spPr>
          <a:xfrm>
            <a:off x="6686550" y="3108325"/>
            <a:ext cx="2214563" cy="857250"/>
          </a:xfrm>
          <a:prstGeom prst="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5" name="Rectangle 74"/>
          <p:cNvSpPr/>
          <p:nvPr/>
        </p:nvSpPr>
        <p:spPr>
          <a:xfrm>
            <a:off x="6829425" y="3251200"/>
            <a:ext cx="214313" cy="214313"/>
          </a:xfrm>
          <a:prstGeom prst="rect">
            <a:avLst/>
          </a:prstGeom>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6" name="Rectangle 75"/>
          <p:cNvSpPr/>
          <p:nvPr/>
        </p:nvSpPr>
        <p:spPr>
          <a:xfrm>
            <a:off x="7829550" y="3251200"/>
            <a:ext cx="214313" cy="214313"/>
          </a:xfrm>
          <a:prstGeom prst="rect">
            <a:avLst/>
          </a:prstGeom>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7" name="Rectangle 76"/>
          <p:cNvSpPr/>
          <p:nvPr/>
        </p:nvSpPr>
        <p:spPr>
          <a:xfrm>
            <a:off x="8329613" y="3251200"/>
            <a:ext cx="214312" cy="214313"/>
          </a:xfrm>
          <a:prstGeom prst="rect">
            <a:avLst/>
          </a:prstGeom>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8" name="Rectangle 77"/>
          <p:cNvSpPr/>
          <p:nvPr/>
        </p:nvSpPr>
        <p:spPr>
          <a:xfrm>
            <a:off x="7329488" y="3251200"/>
            <a:ext cx="214312" cy="214313"/>
          </a:xfrm>
          <a:prstGeom prst="rect">
            <a:avLst/>
          </a:prstGeom>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9" name="Rectangle 78"/>
          <p:cNvSpPr/>
          <p:nvPr/>
        </p:nvSpPr>
        <p:spPr>
          <a:xfrm>
            <a:off x="7615238" y="3608388"/>
            <a:ext cx="285750" cy="357187"/>
          </a:xfrm>
          <a:prstGeom prst="rect">
            <a:avLst/>
          </a:prstGeom>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17449" name="Groupe 93"/>
          <p:cNvGrpSpPr>
            <a:grpSpLocks/>
          </p:cNvGrpSpPr>
          <p:nvPr/>
        </p:nvGrpSpPr>
        <p:grpSpPr bwMode="auto">
          <a:xfrm>
            <a:off x="5114925" y="2965450"/>
            <a:ext cx="857250" cy="1071563"/>
            <a:chOff x="5114900" y="2965686"/>
            <a:chExt cx="857256" cy="1071570"/>
          </a:xfrm>
        </p:grpSpPr>
        <p:sp>
          <p:nvSpPr>
            <p:cNvPr id="82" name="Trapèze 81"/>
            <p:cNvSpPr/>
            <p:nvPr/>
          </p:nvSpPr>
          <p:spPr>
            <a:xfrm>
              <a:off x="5472091" y="3394314"/>
              <a:ext cx="214313" cy="642942"/>
            </a:xfrm>
            <a:prstGeom prst="trapezoi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 name="Nuage 80"/>
            <p:cNvSpPr/>
            <p:nvPr/>
          </p:nvSpPr>
          <p:spPr>
            <a:xfrm>
              <a:off x="5114900" y="2965686"/>
              <a:ext cx="857256" cy="500066"/>
            </a:xfrm>
            <a:prstGeom prst="cloud">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17450" name="Groupe 98"/>
          <p:cNvGrpSpPr>
            <a:grpSpLocks/>
          </p:cNvGrpSpPr>
          <p:nvPr/>
        </p:nvGrpSpPr>
        <p:grpSpPr bwMode="auto">
          <a:xfrm>
            <a:off x="7143750" y="5214938"/>
            <a:ext cx="592138" cy="1389062"/>
            <a:chOff x="3375235" y="4553997"/>
            <a:chExt cx="663357" cy="1532487"/>
          </a:xfrm>
        </p:grpSpPr>
        <p:grpSp>
          <p:nvGrpSpPr>
            <p:cNvPr id="17459" name="Groupe 84"/>
            <p:cNvGrpSpPr>
              <a:grpSpLocks/>
            </p:cNvGrpSpPr>
            <p:nvPr/>
          </p:nvGrpSpPr>
          <p:grpSpPr bwMode="auto">
            <a:xfrm>
              <a:off x="3428992" y="4714884"/>
              <a:ext cx="609600" cy="1371600"/>
              <a:chOff x="2817782" y="5270750"/>
              <a:chExt cx="609600" cy="1371600"/>
            </a:xfrm>
          </p:grpSpPr>
          <p:sp>
            <p:nvSpPr>
              <p:cNvPr id="83" name="Flowchart: Delay 60"/>
              <p:cNvSpPr/>
              <p:nvPr/>
            </p:nvSpPr>
            <p:spPr>
              <a:xfrm rot="16200000">
                <a:off x="2665261" y="5880229"/>
                <a:ext cx="914239" cy="610004"/>
              </a:xfrm>
              <a:prstGeom prst="flowChartDelay">
                <a:avLst/>
              </a:prstGeom>
              <a:solidFill>
                <a:schemeClr val="accent2">
                  <a:lumMod val="40000"/>
                  <a:lumOff val="6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sp>
            <p:nvSpPr>
              <p:cNvPr id="84" name="Flowchart: Connector 65"/>
              <p:cNvSpPr/>
              <p:nvPr/>
            </p:nvSpPr>
            <p:spPr>
              <a:xfrm>
                <a:off x="2893851" y="5270993"/>
                <a:ext cx="457058" cy="457119"/>
              </a:xfrm>
              <a:prstGeom prst="flowChartConnector">
                <a:avLst/>
              </a:prstGeom>
              <a:solidFill>
                <a:schemeClr val="accent2">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p>
            </p:txBody>
          </p:sp>
        </p:grpSp>
        <p:sp>
          <p:nvSpPr>
            <p:cNvPr id="86" name="Trapèze 85"/>
            <p:cNvSpPr/>
            <p:nvPr/>
          </p:nvSpPr>
          <p:spPr>
            <a:xfrm rot="20821128">
              <a:off x="3446372" y="4625804"/>
              <a:ext cx="499741" cy="213673"/>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1"/>
            </a:p>
          </p:txBody>
        </p:sp>
        <p:sp>
          <p:nvSpPr>
            <p:cNvPr id="87" name="Rectangle 86"/>
            <p:cNvSpPr/>
            <p:nvPr/>
          </p:nvSpPr>
          <p:spPr>
            <a:xfrm rot="20821128">
              <a:off x="3375235" y="4553997"/>
              <a:ext cx="643794" cy="718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b="1"/>
            </a:p>
          </p:txBody>
        </p:sp>
      </p:grpSp>
      <p:grpSp>
        <p:nvGrpSpPr>
          <p:cNvPr id="90" name="Groupe 89"/>
          <p:cNvGrpSpPr/>
          <p:nvPr/>
        </p:nvGrpSpPr>
        <p:grpSpPr>
          <a:xfrm>
            <a:off x="5000628" y="5572140"/>
            <a:ext cx="428628" cy="985838"/>
            <a:chOff x="5000628" y="5186378"/>
            <a:chExt cx="609600" cy="1371600"/>
          </a:xfrm>
          <a:solidFill>
            <a:schemeClr val="accent4">
              <a:lumMod val="75000"/>
            </a:schemeClr>
          </a:solidFill>
        </p:grpSpPr>
        <p:sp>
          <p:nvSpPr>
            <p:cNvPr id="88" name="Flowchart: Delay 60"/>
            <p:cNvSpPr/>
            <p:nvPr/>
          </p:nvSpPr>
          <p:spPr>
            <a:xfrm rot="16200000">
              <a:off x="4848228" y="5795978"/>
              <a:ext cx="914400" cy="609600"/>
            </a:xfrm>
            <a:prstGeom prst="flowChartDelay">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 name="Flowchart: Connector 65"/>
            <p:cNvSpPr/>
            <p:nvPr/>
          </p:nvSpPr>
          <p:spPr>
            <a:xfrm>
              <a:off x="5076828" y="5186378"/>
              <a:ext cx="457200" cy="457200"/>
            </a:xfrm>
            <a:prstGeom prst="flowChartConnector">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7452" name="Groupe 90"/>
          <p:cNvGrpSpPr>
            <a:grpSpLocks/>
          </p:cNvGrpSpPr>
          <p:nvPr/>
        </p:nvGrpSpPr>
        <p:grpSpPr bwMode="auto">
          <a:xfrm>
            <a:off x="5500688" y="5572125"/>
            <a:ext cx="428625" cy="985838"/>
            <a:chOff x="5000628" y="5186378"/>
            <a:chExt cx="609600" cy="1371600"/>
          </a:xfrm>
        </p:grpSpPr>
        <p:sp>
          <p:nvSpPr>
            <p:cNvPr id="92" name="Flowchart: Delay 60"/>
            <p:cNvSpPr/>
            <p:nvPr/>
          </p:nvSpPr>
          <p:spPr>
            <a:xfrm rot="16200000">
              <a:off x="4848228" y="5795978"/>
              <a:ext cx="914400" cy="609600"/>
            </a:xfrm>
            <a:prstGeom prst="flowChartDelay">
              <a:avLst/>
            </a:prstGeom>
            <a:gradFill>
              <a:gsLst>
                <a:gs pos="0">
                  <a:srgbClr val="5E9EFF"/>
                </a:gs>
                <a:gs pos="39999">
                  <a:srgbClr val="85C2FF"/>
                </a:gs>
                <a:gs pos="70000">
                  <a:srgbClr val="C4D6EB"/>
                </a:gs>
                <a:gs pos="100000">
                  <a:srgbClr val="FFEBFA"/>
                </a:gs>
              </a:gsLst>
              <a:lin ang="5400000" scaled="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 name="Flowchart: Connector 65"/>
            <p:cNvSpPr/>
            <p:nvPr/>
          </p:nvSpPr>
          <p:spPr>
            <a:xfrm>
              <a:off x="5077392" y="5186378"/>
              <a:ext cx="456071" cy="457200"/>
            </a:xfrm>
            <a:prstGeom prst="flowChartConnector">
              <a:avLst/>
            </a:prstGeom>
            <a:gradFill>
              <a:gsLst>
                <a:gs pos="0">
                  <a:srgbClr val="5E9EFF"/>
                </a:gs>
                <a:gs pos="39999">
                  <a:srgbClr val="85C2FF"/>
                </a:gs>
                <a:gs pos="70000">
                  <a:srgbClr val="C4D6EB"/>
                </a:gs>
                <a:gs pos="100000">
                  <a:srgbClr val="FFEBFA"/>
                </a:gs>
              </a:gsLst>
              <a:lin ang="5400000" scaled="0"/>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7453" name="Groupe 94"/>
          <p:cNvGrpSpPr>
            <a:grpSpLocks/>
          </p:cNvGrpSpPr>
          <p:nvPr/>
        </p:nvGrpSpPr>
        <p:grpSpPr bwMode="auto">
          <a:xfrm>
            <a:off x="5786438" y="2928938"/>
            <a:ext cx="857250" cy="1071562"/>
            <a:chOff x="5114900" y="2965686"/>
            <a:chExt cx="857256" cy="1071570"/>
          </a:xfrm>
        </p:grpSpPr>
        <p:sp>
          <p:nvSpPr>
            <p:cNvPr id="96" name="Trapèze 95"/>
            <p:cNvSpPr/>
            <p:nvPr/>
          </p:nvSpPr>
          <p:spPr>
            <a:xfrm>
              <a:off x="5472089" y="3394314"/>
              <a:ext cx="214315" cy="642942"/>
            </a:xfrm>
            <a:prstGeom prst="trapezoi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7" name="Nuage 96"/>
            <p:cNvSpPr/>
            <p:nvPr/>
          </p:nvSpPr>
          <p:spPr>
            <a:xfrm>
              <a:off x="5114900" y="2965686"/>
              <a:ext cx="857256" cy="500066"/>
            </a:xfrm>
            <a:prstGeom prst="cloud">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09" name="Croix 108"/>
          <p:cNvSpPr/>
          <p:nvPr/>
        </p:nvSpPr>
        <p:spPr>
          <a:xfrm>
            <a:off x="1357313" y="3357563"/>
            <a:ext cx="642937" cy="642937"/>
          </a:xfrm>
          <a:prstGeom prst="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55729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p:txBody>
          <a:bodyPr/>
          <a:lstStyle/>
          <a:p>
            <a:pPr algn="ctr"/>
            <a:r>
              <a:rPr lang="en-GB" dirty="0" smtClean="0">
                <a:ea typeface="ＭＳ Ｐゴシック" pitchFamily="34" charset="-128"/>
                <a:cs typeface="Arial" charset="0"/>
              </a:rPr>
              <a:t>S</a:t>
            </a:r>
            <a:r>
              <a:rPr lang="pt-BR" dirty="0" err="1" smtClean="0">
                <a:ea typeface="ＭＳ Ｐゴシック" pitchFamily="34" charset="-128"/>
                <a:cs typeface="Arial" charset="0"/>
              </a:rPr>
              <a:t>ocial</a:t>
            </a:r>
            <a:r>
              <a:rPr lang="pt-BR" dirty="0" smtClean="0">
                <a:ea typeface="ＭＳ Ｐゴシック" pitchFamily="34" charset="-128"/>
                <a:cs typeface="Arial" charset="0"/>
              </a:rPr>
              <a:t> approach</a:t>
            </a:r>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2781670525"/>
              </p:ext>
            </p:extLst>
          </p:nvPr>
        </p:nvGraphicFramePr>
        <p:xfrm>
          <a:off x="539552" y="1484784"/>
          <a:ext cx="8229600" cy="5174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763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lowchart: Delay 66"/>
          <p:cNvSpPr/>
          <p:nvPr/>
        </p:nvSpPr>
        <p:spPr>
          <a:xfrm rot="16200000">
            <a:off x="2258765" y="2451101"/>
            <a:ext cx="914400" cy="609600"/>
          </a:xfrm>
          <a:prstGeom prst="flowChartDelay">
            <a:avLst/>
          </a:prstGeom>
          <a:solidFill>
            <a:schemeClr val="tx1">
              <a:lumMod val="95000"/>
              <a:lumOff val="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a:p>
        </p:txBody>
      </p:sp>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752" y="1376363"/>
            <a:ext cx="2030413" cy="225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Título 1"/>
          <p:cNvSpPr>
            <a:spLocks noGrp="1"/>
          </p:cNvSpPr>
          <p:nvPr>
            <p:ph type="title"/>
          </p:nvPr>
        </p:nvSpPr>
        <p:spPr/>
        <p:txBody>
          <a:bodyPr>
            <a:normAutofit fontScale="90000"/>
          </a:bodyPr>
          <a:lstStyle/>
          <a:p>
            <a:pPr algn="ctr"/>
            <a:r>
              <a:rPr lang="pt-BR" dirty="0" err="1" smtClean="0">
                <a:latin typeface="+mn-lt"/>
                <a:ea typeface="ＭＳ Ｐゴシック" pitchFamily="34" charset="-128"/>
                <a:cs typeface="Arial" charset="0"/>
              </a:rPr>
              <a:t>Persons</a:t>
            </a:r>
            <a:r>
              <a:rPr lang="pt-BR" dirty="0" smtClean="0">
                <a:latin typeface="+mn-lt"/>
                <a:ea typeface="ＭＳ Ｐゴシック" pitchFamily="34" charset="-128"/>
                <a:cs typeface="Arial" charset="0"/>
              </a:rPr>
              <a:t> </a:t>
            </a:r>
            <a:r>
              <a:rPr lang="pt-BR" dirty="0" err="1" smtClean="0">
                <a:latin typeface="+mn-lt"/>
                <a:ea typeface="ＭＳ Ｐゴシック" pitchFamily="34" charset="-128"/>
                <a:cs typeface="Arial" charset="0"/>
              </a:rPr>
              <a:t>with</a:t>
            </a:r>
            <a:r>
              <a:rPr lang="pt-BR" dirty="0" smtClean="0">
                <a:latin typeface="+mn-lt"/>
                <a:ea typeface="ＭＳ Ｐゴシック" pitchFamily="34" charset="-128"/>
                <a:cs typeface="Arial" charset="0"/>
              </a:rPr>
              <a:t> </a:t>
            </a:r>
            <a:r>
              <a:rPr lang="pt-BR" dirty="0" err="1" smtClean="0">
                <a:latin typeface="+mn-lt"/>
                <a:ea typeface="ＭＳ Ｐゴシック" pitchFamily="34" charset="-128"/>
                <a:cs typeface="Arial" charset="0"/>
              </a:rPr>
              <a:t>disabilities</a:t>
            </a:r>
            <a:r>
              <a:rPr lang="pt-BR" dirty="0" smtClean="0">
                <a:latin typeface="+mn-lt"/>
                <a:ea typeface="ＭＳ Ｐゴシック" pitchFamily="34" charset="-128"/>
                <a:cs typeface="Arial" charset="0"/>
              </a:rPr>
              <a:t> are </a:t>
            </a:r>
            <a:r>
              <a:rPr lang="pt-BR" dirty="0" err="1" smtClean="0">
                <a:latin typeface="+mn-lt"/>
                <a:ea typeface="ＭＳ Ｐゴシック" pitchFamily="34" charset="-128"/>
                <a:cs typeface="Arial" charset="0"/>
              </a:rPr>
              <a:t>part</a:t>
            </a:r>
            <a:r>
              <a:rPr lang="pt-BR" dirty="0" smtClean="0">
                <a:latin typeface="+mn-lt"/>
                <a:ea typeface="ＭＳ Ｐゴシック" pitchFamily="34" charset="-128"/>
                <a:cs typeface="Arial" charset="0"/>
              </a:rPr>
              <a:t> </a:t>
            </a:r>
            <a:r>
              <a:rPr lang="pt-BR" dirty="0" err="1" smtClean="0">
                <a:latin typeface="+mn-lt"/>
                <a:ea typeface="ＭＳ Ｐゴシック" pitchFamily="34" charset="-128"/>
                <a:cs typeface="Arial" charset="0"/>
              </a:rPr>
              <a:t>of</a:t>
            </a:r>
            <a:r>
              <a:rPr lang="pt-BR" dirty="0" smtClean="0">
                <a:latin typeface="+mn-lt"/>
                <a:ea typeface="ＭＳ Ｐゴシック" pitchFamily="34" charset="-128"/>
                <a:cs typeface="Arial" charset="0"/>
              </a:rPr>
              <a:t> </a:t>
            </a:r>
            <a:r>
              <a:rPr lang="pt-BR" dirty="0" err="1" smtClean="0">
                <a:latin typeface="+mn-lt"/>
                <a:ea typeface="ＭＳ Ｐゴシック" pitchFamily="34" charset="-128"/>
                <a:cs typeface="Arial" charset="0"/>
              </a:rPr>
              <a:t>human</a:t>
            </a:r>
            <a:r>
              <a:rPr lang="pt-BR" dirty="0" smtClean="0">
                <a:latin typeface="+mn-lt"/>
                <a:ea typeface="ＭＳ Ｐゴシック" pitchFamily="34" charset="-128"/>
                <a:cs typeface="Arial" charset="0"/>
              </a:rPr>
              <a:t> </a:t>
            </a:r>
            <a:r>
              <a:rPr lang="pt-BR" dirty="0" err="1" smtClean="0">
                <a:latin typeface="+mn-lt"/>
                <a:ea typeface="ＭＳ Ｐゴシック" pitchFamily="34" charset="-128"/>
                <a:cs typeface="Arial" charset="0"/>
              </a:rPr>
              <a:t>diversity</a:t>
            </a:r>
            <a:endParaRPr lang="pt-BR" dirty="0" smtClean="0">
              <a:latin typeface="+mn-lt"/>
              <a:ea typeface="ＭＳ Ｐゴシック" pitchFamily="34" charset="-128"/>
              <a:cs typeface="Arial" charset="0"/>
            </a:endParaRP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13324723"/>
              </p:ext>
            </p:extLst>
          </p:nvPr>
        </p:nvGraphicFramePr>
        <p:xfrm>
          <a:off x="525463" y="3249241"/>
          <a:ext cx="8229600" cy="32007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Flowchart: Delay 60"/>
          <p:cNvSpPr/>
          <p:nvPr/>
        </p:nvSpPr>
        <p:spPr>
          <a:xfrm rot="16200000">
            <a:off x="5316290" y="2503488"/>
            <a:ext cx="914400" cy="609600"/>
          </a:xfrm>
          <a:prstGeom prst="flowChartDelay">
            <a:avLst/>
          </a:prstGeom>
          <a:gradFill>
            <a:gsLst>
              <a:gs pos="0">
                <a:srgbClr val="5E9EFF"/>
              </a:gs>
              <a:gs pos="39999">
                <a:srgbClr val="85C2FF"/>
              </a:gs>
              <a:gs pos="70000">
                <a:srgbClr val="C4D6EB"/>
              </a:gs>
              <a:gs pos="100000">
                <a:srgbClr val="FFEBFA"/>
              </a:gs>
            </a:gsLst>
            <a:lin ang="5400000" scaled="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a:p>
        </p:txBody>
      </p:sp>
      <p:sp>
        <p:nvSpPr>
          <p:cNvPr id="9" name="Flowchart: Delay 63"/>
          <p:cNvSpPr/>
          <p:nvPr/>
        </p:nvSpPr>
        <p:spPr>
          <a:xfrm rot="16200000">
            <a:off x="5773490" y="2655888"/>
            <a:ext cx="914400" cy="609600"/>
          </a:xfrm>
          <a:prstGeom prst="flowChartDelay">
            <a:avLst/>
          </a:prstGeom>
          <a:solidFill>
            <a:schemeClr val="accent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a:p>
        </p:txBody>
      </p:sp>
      <p:sp>
        <p:nvSpPr>
          <p:cNvPr id="10" name="Flowchart: Connector 64"/>
          <p:cNvSpPr/>
          <p:nvPr/>
        </p:nvSpPr>
        <p:spPr>
          <a:xfrm>
            <a:off x="6002090" y="2046288"/>
            <a:ext cx="457200" cy="457200"/>
          </a:xfrm>
          <a:prstGeom prst="flowChartConnector">
            <a:avLst/>
          </a:prstGeom>
          <a:solidFill>
            <a:schemeClr val="accent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a:p>
        </p:txBody>
      </p:sp>
      <p:sp>
        <p:nvSpPr>
          <p:cNvPr id="11" name="Flowchart: Connector 65"/>
          <p:cNvSpPr/>
          <p:nvPr/>
        </p:nvSpPr>
        <p:spPr>
          <a:xfrm>
            <a:off x="5544890" y="1893888"/>
            <a:ext cx="457200" cy="457200"/>
          </a:xfrm>
          <a:prstGeom prst="flowChartConnector">
            <a:avLst/>
          </a:prstGeom>
          <a:gradFill>
            <a:gsLst>
              <a:gs pos="0">
                <a:srgbClr val="5E9EFF"/>
              </a:gs>
              <a:gs pos="39999">
                <a:srgbClr val="85C2FF"/>
              </a:gs>
              <a:gs pos="70000">
                <a:srgbClr val="C4D6EB"/>
              </a:gs>
              <a:gs pos="100000">
                <a:srgbClr val="FFEBFA"/>
              </a:gs>
            </a:gsLst>
            <a:lin ang="5400000" scaled="0"/>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a:p>
        </p:txBody>
      </p:sp>
      <p:sp>
        <p:nvSpPr>
          <p:cNvPr id="17" name="Flowchart: Delay 217"/>
          <p:cNvSpPr/>
          <p:nvPr/>
        </p:nvSpPr>
        <p:spPr>
          <a:xfrm rot="16200000">
            <a:off x="4541590" y="2649538"/>
            <a:ext cx="914400" cy="609600"/>
          </a:xfrm>
          <a:prstGeom prst="flowChartDelay">
            <a:avLst/>
          </a:prstGeom>
          <a:solidFill>
            <a:schemeClr val="bg1">
              <a:lumMod val="75000"/>
            </a:schemeClr>
          </a:solidFill>
          <a:ln>
            <a:solidFill>
              <a:schemeClr val="accent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fontAlgn="auto">
              <a:spcBef>
                <a:spcPts val="0"/>
              </a:spcBef>
              <a:spcAft>
                <a:spcPts val="0"/>
              </a:spcAft>
              <a:defRPr/>
            </a:pPr>
            <a:endParaRPr lang="en-US"/>
          </a:p>
        </p:txBody>
      </p:sp>
      <p:cxnSp>
        <p:nvCxnSpPr>
          <p:cNvPr id="18" name="Straight Connector 14"/>
          <p:cNvCxnSpPr/>
          <p:nvPr/>
        </p:nvCxnSpPr>
        <p:spPr>
          <a:xfrm rot="5400000">
            <a:off x="4503490" y="3144838"/>
            <a:ext cx="685800" cy="0"/>
          </a:xfrm>
          <a:prstGeom prst="line">
            <a:avLst/>
          </a:prstGeom>
          <a:ln w="60325">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19" name="Flowchart: Connector 237"/>
          <p:cNvSpPr/>
          <p:nvPr/>
        </p:nvSpPr>
        <p:spPr>
          <a:xfrm>
            <a:off x="4770190" y="2039938"/>
            <a:ext cx="457200" cy="457200"/>
          </a:xfrm>
          <a:prstGeom prst="flowChartConnector">
            <a:avLst/>
          </a:prstGeom>
          <a:solidFill>
            <a:schemeClr val="bg1">
              <a:lumMod val="75000"/>
            </a:schemeClr>
          </a:solidFill>
          <a:ln>
            <a:solidFill>
              <a:schemeClr val="accent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fontAlgn="auto">
              <a:spcBef>
                <a:spcPts val="0"/>
              </a:spcBef>
              <a:spcAft>
                <a:spcPts val="0"/>
              </a:spcAft>
              <a:defRPr/>
            </a:pPr>
            <a:endParaRPr lang="en-US"/>
          </a:p>
        </p:txBody>
      </p:sp>
      <p:sp>
        <p:nvSpPr>
          <p:cNvPr id="20" name="Flowchart: Alternate Process 239"/>
          <p:cNvSpPr/>
          <p:nvPr/>
        </p:nvSpPr>
        <p:spPr>
          <a:xfrm>
            <a:off x="4770190" y="2192338"/>
            <a:ext cx="228600" cy="152400"/>
          </a:xfrm>
          <a:prstGeom prst="flowChartAlternateProcess">
            <a:avLst/>
          </a:prstGeom>
          <a:solidFill>
            <a:schemeClr val="tx1"/>
          </a:solidFill>
          <a:ln>
            <a:solidFill>
              <a:schemeClr val="bg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fontAlgn="auto">
              <a:spcBef>
                <a:spcPts val="0"/>
              </a:spcBef>
              <a:spcAft>
                <a:spcPts val="0"/>
              </a:spcAft>
              <a:defRPr/>
            </a:pPr>
            <a:endParaRPr lang="en-US"/>
          </a:p>
        </p:txBody>
      </p:sp>
      <p:sp>
        <p:nvSpPr>
          <p:cNvPr id="21" name="Flowchart: Alternate Process 239"/>
          <p:cNvSpPr/>
          <p:nvPr/>
        </p:nvSpPr>
        <p:spPr>
          <a:xfrm>
            <a:off x="4998790" y="2192338"/>
            <a:ext cx="228600" cy="152400"/>
          </a:xfrm>
          <a:prstGeom prst="flowChartAlternateProcess">
            <a:avLst/>
          </a:prstGeom>
          <a:solidFill>
            <a:schemeClr val="tx1"/>
          </a:solidFill>
          <a:ln>
            <a:solidFill>
              <a:schemeClr val="bg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fontAlgn="auto">
              <a:spcBef>
                <a:spcPts val="0"/>
              </a:spcBef>
              <a:spcAft>
                <a:spcPts val="0"/>
              </a:spcAft>
              <a:defRPr/>
            </a:pPr>
            <a:endParaRPr lang="en-US"/>
          </a:p>
        </p:txBody>
      </p:sp>
      <p:sp>
        <p:nvSpPr>
          <p:cNvPr id="22" name="Flowchart: Delay 63"/>
          <p:cNvSpPr/>
          <p:nvPr/>
        </p:nvSpPr>
        <p:spPr>
          <a:xfrm rot="16200000">
            <a:off x="2712790" y="2657476"/>
            <a:ext cx="914400" cy="609600"/>
          </a:xfrm>
          <a:prstGeom prst="flowChartDelay">
            <a:avLst/>
          </a:prstGeom>
          <a:solidFill>
            <a:schemeClr val="tx2">
              <a:lumMod val="60000"/>
              <a:lumOff val="40000"/>
              <a:alpha val="88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a:p>
        </p:txBody>
      </p:sp>
      <p:sp>
        <p:nvSpPr>
          <p:cNvPr id="23" name="Flowchart: Connector 64"/>
          <p:cNvSpPr/>
          <p:nvPr/>
        </p:nvSpPr>
        <p:spPr>
          <a:xfrm>
            <a:off x="2941390" y="2047876"/>
            <a:ext cx="457200" cy="457200"/>
          </a:xfrm>
          <a:prstGeom prst="flowChartConnector">
            <a:avLst/>
          </a:prstGeom>
          <a:solidFill>
            <a:schemeClr val="tx2">
              <a:lumMod val="60000"/>
              <a:lumOff val="40000"/>
              <a:alpha val="89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a:p>
        </p:txBody>
      </p:sp>
      <p:sp>
        <p:nvSpPr>
          <p:cNvPr id="26" name="Flowchart: Connector 67"/>
          <p:cNvSpPr/>
          <p:nvPr/>
        </p:nvSpPr>
        <p:spPr>
          <a:xfrm>
            <a:off x="2487365" y="1917701"/>
            <a:ext cx="457200" cy="457200"/>
          </a:xfrm>
          <a:prstGeom prst="flowChartConnector">
            <a:avLst/>
          </a:prstGeom>
          <a:solidFill>
            <a:schemeClr val="tx2">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a:p>
        </p:txBody>
      </p:sp>
      <p:sp>
        <p:nvSpPr>
          <p:cNvPr id="13" name="Flowchart: Delay 22"/>
          <p:cNvSpPr/>
          <p:nvPr/>
        </p:nvSpPr>
        <p:spPr>
          <a:xfrm rot="16200000">
            <a:off x="3541465" y="2505076"/>
            <a:ext cx="914400" cy="609600"/>
          </a:xfrm>
          <a:prstGeom prst="flowChartDelay">
            <a:avLst/>
          </a:prstGeom>
          <a:gradFill>
            <a:gsLst>
              <a:gs pos="0">
                <a:srgbClr val="5E9EFF"/>
              </a:gs>
              <a:gs pos="39999">
                <a:srgbClr val="85C2FF"/>
              </a:gs>
              <a:gs pos="70000">
                <a:srgbClr val="C4D6EB"/>
              </a:gs>
              <a:gs pos="100000">
                <a:srgbClr val="FFEBFA"/>
              </a:gs>
            </a:gsLst>
            <a:lin ang="5400000" scaled="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a:p>
        </p:txBody>
      </p:sp>
      <p:sp>
        <p:nvSpPr>
          <p:cNvPr id="14" name="Flowchart: Connector 23"/>
          <p:cNvSpPr/>
          <p:nvPr/>
        </p:nvSpPr>
        <p:spPr>
          <a:xfrm>
            <a:off x="3846265" y="1895476"/>
            <a:ext cx="457200" cy="457200"/>
          </a:xfrm>
          <a:prstGeom prst="flowChartConnector">
            <a:avLst/>
          </a:prstGeom>
          <a:gradFill>
            <a:gsLst>
              <a:gs pos="0">
                <a:srgbClr val="5E9EFF"/>
              </a:gs>
              <a:gs pos="39999">
                <a:srgbClr val="85C2FF"/>
              </a:gs>
              <a:gs pos="70000">
                <a:srgbClr val="C4D6EB"/>
              </a:gs>
              <a:gs pos="100000">
                <a:srgbClr val="FFEBFA"/>
              </a:gs>
            </a:gsLst>
            <a:lin ang="5400000" scaled="0"/>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a:p>
        </p:txBody>
      </p:sp>
      <p:sp>
        <p:nvSpPr>
          <p:cNvPr id="28" name="Snip Single Corner Rectangle 11"/>
          <p:cNvSpPr/>
          <p:nvPr/>
        </p:nvSpPr>
        <p:spPr>
          <a:xfrm rot="334749" flipH="1">
            <a:off x="3274765" y="2782888"/>
            <a:ext cx="614362" cy="574675"/>
          </a:xfrm>
          <a:prstGeom prst="snip1Rect">
            <a:avLst>
              <a:gd name="adj" fmla="val 50000"/>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Flowchart: Connector 58"/>
          <p:cNvSpPr/>
          <p:nvPr/>
        </p:nvSpPr>
        <p:spPr>
          <a:xfrm rot="5400000" flipH="1">
            <a:off x="3751808" y="2709070"/>
            <a:ext cx="690563" cy="781050"/>
          </a:xfrm>
          <a:prstGeom prst="flowChartConnec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9342863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Cube 69"/>
          <p:cNvSpPr/>
          <p:nvPr/>
        </p:nvSpPr>
        <p:spPr>
          <a:xfrm>
            <a:off x="5486400" y="2590800"/>
            <a:ext cx="2362200" cy="762000"/>
          </a:xfrm>
          <a:prstGeom prst="cube">
            <a:avLst/>
          </a:prstGeom>
          <a:solidFill>
            <a:srgbClr val="0000FF"/>
          </a:solidFill>
          <a:ln>
            <a:solidFill>
              <a:schemeClr val="bg2"/>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3200" dirty="0">
                <a:solidFill>
                  <a:schemeClr val="tx1"/>
                </a:solidFill>
              </a:rPr>
              <a:t>State</a:t>
            </a:r>
            <a:endParaRPr lang="en-US" dirty="0">
              <a:solidFill>
                <a:schemeClr val="tx1"/>
              </a:solidFill>
            </a:endParaRPr>
          </a:p>
        </p:txBody>
      </p:sp>
      <p:sp>
        <p:nvSpPr>
          <p:cNvPr id="20483" name="Título 1"/>
          <p:cNvSpPr>
            <a:spLocks noGrp="1"/>
          </p:cNvSpPr>
          <p:nvPr>
            <p:ph type="title"/>
          </p:nvPr>
        </p:nvSpPr>
        <p:spPr/>
        <p:txBody>
          <a:bodyPr/>
          <a:lstStyle/>
          <a:p>
            <a:pPr algn="ctr"/>
            <a:r>
              <a:rPr lang="pt-BR" dirty="0" err="1" smtClean="0">
                <a:ea typeface="ＭＳ Ｐゴシック" pitchFamily="34" charset="-128"/>
                <a:cs typeface="Arial" charset="0"/>
              </a:rPr>
              <a:t>Human</a:t>
            </a:r>
            <a:r>
              <a:rPr lang="pt-BR" dirty="0" smtClean="0">
                <a:ea typeface="ＭＳ Ｐゴシック" pitchFamily="34" charset="-128"/>
                <a:cs typeface="Arial" charset="0"/>
              </a:rPr>
              <a:t> </a:t>
            </a:r>
            <a:r>
              <a:rPr lang="pt-BR" dirty="0" err="1" smtClean="0">
                <a:ea typeface="ＭＳ Ｐゴシック" pitchFamily="34" charset="-128"/>
                <a:cs typeface="Arial" charset="0"/>
              </a:rPr>
              <a:t>rights</a:t>
            </a:r>
            <a:r>
              <a:rPr lang="pt-BR" dirty="0" smtClean="0">
                <a:ea typeface="ＭＳ Ｐゴシック" pitchFamily="34" charset="-128"/>
                <a:cs typeface="Arial" charset="0"/>
              </a:rPr>
              <a:t> approach</a:t>
            </a:r>
          </a:p>
        </p:txBody>
      </p:sp>
      <p:sp>
        <p:nvSpPr>
          <p:cNvPr id="5" name="Flowchart: Delay 60"/>
          <p:cNvSpPr/>
          <p:nvPr/>
        </p:nvSpPr>
        <p:spPr>
          <a:xfrm rot="16200000">
            <a:off x="2755900" y="4191000"/>
            <a:ext cx="914400" cy="609600"/>
          </a:xfrm>
          <a:prstGeom prst="flowChartDelay">
            <a:avLst/>
          </a:prstGeom>
          <a:gradFill>
            <a:gsLst>
              <a:gs pos="0">
                <a:srgbClr val="5E9EFF"/>
              </a:gs>
              <a:gs pos="39999">
                <a:srgbClr val="85C2FF"/>
              </a:gs>
              <a:gs pos="70000">
                <a:srgbClr val="C4D6EB"/>
              </a:gs>
              <a:gs pos="100000">
                <a:srgbClr val="FFEBFA"/>
              </a:gs>
            </a:gsLst>
            <a:lin ang="5400000" scaled="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lowchart: Connector 65"/>
          <p:cNvSpPr/>
          <p:nvPr/>
        </p:nvSpPr>
        <p:spPr>
          <a:xfrm>
            <a:off x="2984500" y="3581400"/>
            <a:ext cx="457200" cy="457200"/>
          </a:xfrm>
          <a:prstGeom prst="flowChartConnector">
            <a:avLst/>
          </a:prstGeom>
          <a:gradFill>
            <a:gsLst>
              <a:gs pos="0">
                <a:srgbClr val="5E9EFF"/>
              </a:gs>
              <a:gs pos="39999">
                <a:srgbClr val="85C2FF"/>
              </a:gs>
              <a:gs pos="70000">
                <a:srgbClr val="C4D6EB"/>
              </a:gs>
              <a:gs pos="100000">
                <a:srgbClr val="FFEBFA"/>
              </a:gs>
            </a:gsLst>
            <a:lin ang="5400000" scaled="0"/>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lowchart: Delay 66"/>
          <p:cNvSpPr/>
          <p:nvPr/>
        </p:nvSpPr>
        <p:spPr>
          <a:xfrm rot="16200000">
            <a:off x="2943225" y="4559300"/>
            <a:ext cx="914400" cy="609600"/>
          </a:xfrm>
          <a:prstGeom prst="flowChartDelay">
            <a:avLst/>
          </a:prstGeom>
          <a:solidFill>
            <a:schemeClr val="tx1">
              <a:lumMod val="95000"/>
              <a:lumOff val="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lowchart: Connector 67"/>
          <p:cNvSpPr/>
          <p:nvPr/>
        </p:nvSpPr>
        <p:spPr>
          <a:xfrm>
            <a:off x="3171825" y="4025900"/>
            <a:ext cx="457200" cy="457200"/>
          </a:xfrm>
          <a:prstGeom prst="flowChartConnector">
            <a:avLst/>
          </a:prstGeom>
          <a:solidFill>
            <a:schemeClr val="tx2">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Flowchart: Delay 217"/>
          <p:cNvSpPr/>
          <p:nvPr/>
        </p:nvSpPr>
        <p:spPr>
          <a:xfrm rot="16200000">
            <a:off x="1905000" y="4495800"/>
            <a:ext cx="914400" cy="609600"/>
          </a:xfrm>
          <a:prstGeom prst="flowChartDelay">
            <a:avLst/>
          </a:prstGeom>
          <a:solidFill>
            <a:schemeClr val="bg1">
              <a:lumMod val="75000"/>
            </a:schemeClr>
          </a:solidFill>
          <a:ln>
            <a:solidFill>
              <a:schemeClr val="accent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16" name="Straight Connector 15"/>
          <p:cNvCxnSpPr/>
          <p:nvPr/>
        </p:nvCxnSpPr>
        <p:spPr>
          <a:xfrm rot="5400000">
            <a:off x="1866900" y="4991100"/>
            <a:ext cx="685800"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lowchart: Connector 237"/>
          <p:cNvSpPr/>
          <p:nvPr/>
        </p:nvSpPr>
        <p:spPr>
          <a:xfrm>
            <a:off x="2133600" y="3886200"/>
            <a:ext cx="457200" cy="457200"/>
          </a:xfrm>
          <a:prstGeom prst="flowChartConnector">
            <a:avLst/>
          </a:prstGeom>
          <a:solidFill>
            <a:schemeClr val="bg1">
              <a:lumMod val="75000"/>
            </a:schemeClr>
          </a:solidFill>
          <a:ln>
            <a:solidFill>
              <a:schemeClr val="accent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4" name="Flowchart: Alternate Process 239"/>
          <p:cNvSpPr/>
          <p:nvPr/>
        </p:nvSpPr>
        <p:spPr>
          <a:xfrm>
            <a:off x="2133600" y="4038600"/>
            <a:ext cx="228600" cy="152400"/>
          </a:xfrm>
          <a:prstGeom prst="flowChartAlternateProcess">
            <a:avLst/>
          </a:prstGeom>
          <a:solidFill>
            <a:schemeClr val="tx1"/>
          </a:solidFill>
          <a:ln>
            <a:solidFill>
              <a:schemeClr val="bg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5" name="Flowchart: Alternate Process 239"/>
          <p:cNvSpPr/>
          <p:nvPr/>
        </p:nvSpPr>
        <p:spPr>
          <a:xfrm>
            <a:off x="2362200" y="4038600"/>
            <a:ext cx="228600" cy="152400"/>
          </a:xfrm>
          <a:prstGeom prst="flowChartAlternateProcess">
            <a:avLst/>
          </a:prstGeom>
          <a:solidFill>
            <a:schemeClr val="tx1"/>
          </a:solidFill>
          <a:ln>
            <a:solidFill>
              <a:schemeClr val="bg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31" name="Straight Connector 30"/>
          <p:cNvCxnSpPr/>
          <p:nvPr/>
        </p:nvCxnSpPr>
        <p:spPr>
          <a:xfrm flipH="1" flipV="1">
            <a:off x="609600" y="5332413"/>
            <a:ext cx="6781800" cy="41275"/>
          </a:xfrm>
          <a:prstGeom prst="line">
            <a:avLst/>
          </a:prstGeom>
        </p:spPr>
        <p:style>
          <a:lnRef idx="2">
            <a:schemeClr val="accent1"/>
          </a:lnRef>
          <a:fillRef idx="0">
            <a:schemeClr val="accent1"/>
          </a:fillRef>
          <a:effectRef idx="1">
            <a:schemeClr val="accent1"/>
          </a:effectRef>
          <a:fontRef idx="minor">
            <a:schemeClr val="tx1"/>
          </a:fontRef>
        </p:style>
      </p:cxnSp>
      <p:grpSp>
        <p:nvGrpSpPr>
          <p:cNvPr id="20494" name="Grupo 31"/>
          <p:cNvGrpSpPr>
            <a:grpSpLocks/>
          </p:cNvGrpSpPr>
          <p:nvPr/>
        </p:nvGrpSpPr>
        <p:grpSpPr bwMode="auto">
          <a:xfrm>
            <a:off x="609600" y="3733800"/>
            <a:ext cx="609600" cy="1295400"/>
            <a:chOff x="2298700" y="1104900"/>
            <a:chExt cx="609600" cy="1295400"/>
          </a:xfrm>
        </p:grpSpPr>
        <p:sp>
          <p:nvSpPr>
            <p:cNvPr id="35" name="Flowchart: Delay 66"/>
            <p:cNvSpPr/>
            <p:nvPr/>
          </p:nvSpPr>
          <p:spPr>
            <a:xfrm rot="16200000">
              <a:off x="2146300" y="1638300"/>
              <a:ext cx="914400" cy="609600"/>
            </a:xfrm>
            <a:prstGeom prst="flowChartDelay">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Flowchart: Connector 67"/>
            <p:cNvSpPr/>
            <p:nvPr/>
          </p:nvSpPr>
          <p:spPr>
            <a:xfrm>
              <a:off x="2374900" y="1104900"/>
              <a:ext cx="457200" cy="457200"/>
            </a:xfrm>
            <a:prstGeom prst="flowChartConnector">
              <a:avLst/>
            </a:prstGeom>
            <a:solidFill>
              <a:schemeClr val="bg2">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Curved Connector 37"/>
            <p:cNvCxnSpPr/>
            <p:nvPr/>
          </p:nvCxnSpPr>
          <p:spPr>
            <a:xfrm rot="16200000" flipH="1">
              <a:off x="2336800" y="1676400"/>
              <a:ext cx="381000" cy="152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0" name="Curved Connector 39"/>
            <p:cNvCxnSpPr/>
            <p:nvPr/>
          </p:nvCxnSpPr>
          <p:spPr>
            <a:xfrm rot="5400000" flipH="1" flipV="1">
              <a:off x="2489200" y="1676400"/>
              <a:ext cx="381000" cy="152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2527300" y="19431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6" name="Plus 45"/>
            <p:cNvSpPr/>
            <p:nvPr/>
          </p:nvSpPr>
          <p:spPr>
            <a:xfrm>
              <a:off x="2755900" y="1790700"/>
              <a:ext cx="152400" cy="152400"/>
            </a:xfrm>
            <a:prstGeom prst="mathPlus">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grpSp>
        <p:nvGrpSpPr>
          <p:cNvPr id="20495" name="Grupo 36"/>
          <p:cNvGrpSpPr>
            <a:grpSpLocks/>
          </p:cNvGrpSpPr>
          <p:nvPr/>
        </p:nvGrpSpPr>
        <p:grpSpPr bwMode="auto">
          <a:xfrm>
            <a:off x="1231900" y="3759200"/>
            <a:ext cx="609600" cy="1371600"/>
            <a:chOff x="1231901" y="3758578"/>
            <a:chExt cx="609600" cy="1371600"/>
          </a:xfrm>
        </p:grpSpPr>
        <p:sp>
          <p:nvSpPr>
            <p:cNvPr id="6" name="Flowchart: Delay 63"/>
            <p:cNvSpPr/>
            <p:nvPr/>
          </p:nvSpPr>
          <p:spPr>
            <a:xfrm rot="16200000">
              <a:off x="1079501" y="4368178"/>
              <a:ext cx="914400" cy="609600"/>
            </a:xfrm>
            <a:prstGeom prst="flowChartDelay">
              <a:avLst/>
            </a:prstGeom>
            <a:solidFill>
              <a:schemeClr val="bg2">
                <a:lumMod val="50000"/>
                <a:alpha val="88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lowchart: Connector 64"/>
            <p:cNvSpPr/>
            <p:nvPr/>
          </p:nvSpPr>
          <p:spPr>
            <a:xfrm>
              <a:off x="1308101" y="3758578"/>
              <a:ext cx="457200" cy="457200"/>
            </a:xfrm>
            <a:prstGeom prst="flowChartConnector">
              <a:avLst/>
            </a:prstGeom>
            <a:solidFill>
              <a:schemeClr val="tx2">
                <a:lumMod val="60000"/>
                <a:lumOff val="40000"/>
                <a:alpha val="89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Fluxograma: Decisão 32"/>
            <p:cNvSpPr/>
            <p:nvPr/>
          </p:nvSpPr>
          <p:spPr>
            <a:xfrm>
              <a:off x="1395414" y="4406278"/>
              <a:ext cx="307975" cy="723900"/>
            </a:xfrm>
            <a:prstGeom prst="flowChartDecisi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34" name="Elipse 33"/>
            <p:cNvSpPr/>
            <p:nvPr/>
          </p:nvSpPr>
          <p:spPr>
            <a:xfrm>
              <a:off x="1435101" y="4228478"/>
              <a:ext cx="215900" cy="228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pSp>
      <p:sp>
        <p:nvSpPr>
          <p:cNvPr id="18" name="Rectangular Callout 17"/>
          <p:cNvSpPr/>
          <p:nvPr/>
        </p:nvSpPr>
        <p:spPr>
          <a:xfrm>
            <a:off x="609600" y="1524000"/>
            <a:ext cx="4429125" cy="914400"/>
          </a:xfrm>
          <a:prstGeom prst="wedgeRectCallout">
            <a:avLst>
              <a:gd name="adj1" fmla="val 21506"/>
              <a:gd name="adj2" fmla="val 113476"/>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We, persons with and without </a:t>
            </a:r>
            <a:r>
              <a:rPr lang="en-US" dirty="0" smtClean="0"/>
              <a:t>disabilities, </a:t>
            </a:r>
            <a:r>
              <a:rPr lang="en-US" dirty="0"/>
              <a:t>are part of the same society and we have the same rights and </a:t>
            </a:r>
            <a:r>
              <a:rPr lang="en-US" dirty="0" smtClean="0"/>
              <a:t>obligations </a:t>
            </a:r>
            <a:endParaRPr lang="en-US" dirty="0"/>
          </a:p>
        </p:txBody>
      </p:sp>
      <p:sp>
        <p:nvSpPr>
          <p:cNvPr id="58" name="Flowchart: Delay 22"/>
          <p:cNvSpPr/>
          <p:nvPr/>
        </p:nvSpPr>
        <p:spPr>
          <a:xfrm rot="16200000">
            <a:off x="4238625" y="4395788"/>
            <a:ext cx="914400" cy="609600"/>
          </a:xfrm>
          <a:prstGeom prst="flowChartDelay">
            <a:avLst/>
          </a:prstGeom>
          <a:gradFill>
            <a:gsLst>
              <a:gs pos="0">
                <a:srgbClr val="5E9EFF"/>
              </a:gs>
              <a:gs pos="39999">
                <a:srgbClr val="85C2FF"/>
              </a:gs>
              <a:gs pos="70000">
                <a:srgbClr val="C4D6EB"/>
              </a:gs>
              <a:gs pos="100000">
                <a:srgbClr val="FFEBFA"/>
              </a:gs>
            </a:gsLst>
            <a:lin ang="5400000" scaled="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Flowchart: Connector 23"/>
          <p:cNvSpPr/>
          <p:nvPr/>
        </p:nvSpPr>
        <p:spPr>
          <a:xfrm>
            <a:off x="4543425" y="3786188"/>
            <a:ext cx="457200" cy="457200"/>
          </a:xfrm>
          <a:prstGeom prst="flowChartConnector">
            <a:avLst/>
          </a:prstGeom>
          <a:gradFill>
            <a:gsLst>
              <a:gs pos="0">
                <a:srgbClr val="5E9EFF"/>
              </a:gs>
              <a:gs pos="39999">
                <a:srgbClr val="85C2FF"/>
              </a:gs>
              <a:gs pos="70000">
                <a:srgbClr val="C4D6EB"/>
              </a:gs>
              <a:gs pos="100000">
                <a:srgbClr val="FFEBFA"/>
              </a:gs>
            </a:gsLst>
            <a:lin ang="5400000" scaled="0"/>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Snip Single Corner Rectangle 11"/>
          <p:cNvSpPr/>
          <p:nvPr/>
        </p:nvSpPr>
        <p:spPr>
          <a:xfrm rot="334749" flipH="1">
            <a:off x="3959225" y="4659313"/>
            <a:ext cx="614363" cy="574675"/>
          </a:xfrm>
          <a:prstGeom prst="snip1Rect">
            <a:avLst>
              <a:gd name="adj" fmla="val 50000"/>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Flowchart: Connector 58"/>
          <p:cNvSpPr/>
          <p:nvPr/>
        </p:nvSpPr>
        <p:spPr>
          <a:xfrm rot="5400000" flipH="1">
            <a:off x="4407693" y="4574382"/>
            <a:ext cx="690563" cy="781050"/>
          </a:xfrm>
          <a:prstGeom prst="flowChartConnec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Rectangle 61"/>
          <p:cNvSpPr/>
          <p:nvPr/>
        </p:nvSpPr>
        <p:spPr>
          <a:xfrm rot="1866921">
            <a:off x="4659313" y="3082925"/>
            <a:ext cx="1524000" cy="762000"/>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t>Non- </a:t>
            </a:r>
            <a:r>
              <a:rPr lang="en-US" dirty="0"/>
              <a:t>discrimination</a:t>
            </a:r>
          </a:p>
        </p:txBody>
      </p:sp>
      <p:cxnSp>
        <p:nvCxnSpPr>
          <p:cNvPr id="64" name="Straight Connector 63"/>
          <p:cNvCxnSpPr/>
          <p:nvPr/>
        </p:nvCxnSpPr>
        <p:spPr>
          <a:xfrm rot="5400000">
            <a:off x="4654550" y="3913188"/>
            <a:ext cx="630238" cy="4238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5" name="Rectangle 64"/>
          <p:cNvSpPr/>
          <p:nvPr/>
        </p:nvSpPr>
        <p:spPr>
          <a:xfrm>
            <a:off x="1371600" y="2971800"/>
            <a:ext cx="1524000" cy="762000"/>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Equal participation</a:t>
            </a:r>
          </a:p>
        </p:txBody>
      </p:sp>
      <p:cxnSp>
        <p:nvCxnSpPr>
          <p:cNvPr id="66" name="Straight Connector 65"/>
          <p:cNvCxnSpPr>
            <a:stCxn id="65" idx="2"/>
          </p:cNvCxnSpPr>
          <p:nvPr/>
        </p:nvCxnSpPr>
        <p:spPr>
          <a:xfrm rot="16200000" flipH="1">
            <a:off x="1704181" y="4163219"/>
            <a:ext cx="8588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9" name="Can 68"/>
          <p:cNvSpPr/>
          <p:nvPr/>
        </p:nvSpPr>
        <p:spPr>
          <a:xfrm>
            <a:off x="6248400" y="2133600"/>
            <a:ext cx="838200" cy="685800"/>
          </a:xfrm>
          <a:prstGeom prst="can">
            <a:avLst/>
          </a:prstGeom>
          <a:solidFill>
            <a:schemeClr val="bg1">
              <a:lumMod val="6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1" name="Block Arc 70"/>
          <p:cNvSpPr/>
          <p:nvPr/>
        </p:nvSpPr>
        <p:spPr>
          <a:xfrm>
            <a:off x="6248400" y="1752600"/>
            <a:ext cx="838200" cy="838200"/>
          </a:xfrm>
          <a:prstGeom prst="blockArc">
            <a:avLst/>
          </a:prstGeom>
          <a:solidFill>
            <a:srgbClr val="008000"/>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pic>
        <p:nvPicPr>
          <p:cNvPr id="20507" name="Picture 71" descr="600px-UN_emblem_blue.sv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0875" y="3500438"/>
            <a:ext cx="173037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Rectangle 73"/>
          <p:cNvSpPr/>
          <p:nvPr/>
        </p:nvSpPr>
        <p:spPr>
          <a:xfrm rot="2495258">
            <a:off x="3341086" y="3479742"/>
            <a:ext cx="1337655" cy="6096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smtClean="0"/>
              <a:t>Convention </a:t>
            </a:r>
            <a:r>
              <a:rPr lang="en-US" dirty="0"/>
              <a:t>Now!</a:t>
            </a:r>
          </a:p>
        </p:txBody>
      </p:sp>
      <p:cxnSp>
        <p:nvCxnSpPr>
          <p:cNvPr id="75" name="Straight Connector 74"/>
          <p:cNvCxnSpPr/>
          <p:nvPr/>
        </p:nvCxnSpPr>
        <p:spPr>
          <a:xfrm rot="5400000">
            <a:off x="3249613" y="4141787"/>
            <a:ext cx="630238" cy="4238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20510" name="Picture 2" descr="C:\Users\Guest\Desktop\scales-of-justi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8063" y="928688"/>
            <a:ext cx="1347787"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884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p:txBody>
          <a:bodyPr/>
          <a:lstStyle/>
          <a:p>
            <a:pPr algn="ctr"/>
            <a:r>
              <a:rPr lang="pt-BR" dirty="0" err="1" smtClean="0">
                <a:ea typeface="ＭＳ Ｐゴシック" pitchFamily="34" charset="-128"/>
                <a:cs typeface="Arial" charset="0"/>
              </a:rPr>
              <a:t>Human</a:t>
            </a:r>
            <a:r>
              <a:rPr lang="pt-BR" dirty="0" smtClean="0">
                <a:ea typeface="ＭＳ Ｐゴシック" pitchFamily="34" charset="-128"/>
                <a:cs typeface="Arial" charset="0"/>
              </a:rPr>
              <a:t> </a:t>
            </a:r>
            <a:r>
              <a:rPr lang="pt-BR" dirty="0" err="1" smtClean="0">
                <a:ea typeface="ＭＳ Ｐゴシック" pitchFamily="34" charset="-128"/>
                <a:cs typeface="Arial" charset="0"/>
              </a:rPr>
              <a:t>rights</a:t>
            </a:r>
            <a:r>
              <a:rPr lang="pt-BR" dirty="0" smtClean="0">
                <a:ea typeface="ＭＳ Ｐゴシック" pitchFamily="34" charset="-128"/>
                <a:cs typeface="Arial" charset="0"/>
              </a:rPr>
              <a:t> approach</a:t>
            </a:r>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3497040510"/>
              </p:ext>
            </p:extLst>
          </p:nvPr>
        </p:nvGraphicFramePr>
        <p:xfrm>
          <a:off x="539552" y="1484784"/>
          <a:ext cx="8229600" cy="5174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636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r 15"/>
          <p:cNvGrpSpPr/>
          <p:nvPr/>
        </p:nvGrpSpPr>
        <p:grpSpPr>
          <a:xfrm>
            <a:off x="1219200" y="1661582"/>
            <a:ext cx="7010400" cy="4891617"/>
            <a:chOff x="914400" y="152400"/>
            <a:chExt cx="7315200" cy="6400800"/>
          </a:xfrm>
        </p:grpSpPr>
        <p:sp>
          <p:nvSpPr>
            <p:cNvPr id="2" name="Ellipse 1"/>
            <p:cNvSpPr/>
            <p:nvPr/>
          </p:nvSpPr>
          <p:spPr>
            <a:xfrm>
              <a:off x="914400" y="304800"/>
              <a:ext cx="7315200" cy="62484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sz="1400" dirty="0">
                <a:solidFill>
                  <a:schemeClr val="tx1"/>
                </a:solidFill>
              </a:endParaRPr>
            </a:p>
            <a:p>
              <a:pPr algn="ctr"/>
              <a:endParaRPr lang="fr-FR" sz="1400" dirty="0" smtClean="0">
                <a:solidFill>
                  <a:schemeClr val="tx1"/>
                </a:solidFill>
              </a:endParaRPr>
            </a:p>
            <a:p>
              <a:pPr algn="ctr"/>
              <a:endParaRPr lang="fr-FR" sz="1400" dirty="0">
                <a:solidFill>
                  <a:schemeClr val="tx1"/>
                </a:solidFill>
              </a:endParaRPr>
            </a:p>
            <a:p>
              <a:pPr algn="ctr"/>
              <a:endParaRPr lang="fr-FR" sz="1400" dirty="0" smtClean="0">
                <a:solidFill>
                  <a:schemeClr val="tx1"/>
                </a:solidFill>
              </a:endParaRPr>
            </a:p>
            <a:p>
              <a:pPr algn="ctr"/>
              <a:endParaRPr lang="fr-FR" sz="1400" dirty="0">
                <a:solidFill>
                  <a:schemeClr val="tx1"/>
                </a:solidFill>
              </a:endParaRPr>
            </a:p>
            <a:p>
              <a:pPr algn="ctr"/>
              <a:endParaRPr lang="fr-FR" sz="1400" dirty="0" smtClean="0">
                <a:solidFill>
                  <a:schemeClr val="tx1"/>
                </a:solidFill>
              </a:endParaRPr>
            </a:p>
            <a:p>
              <a:pPr algn="ctr"/>
              <a:endParaRPr lang="fr-FR" sz="1400" dirty="0">
                <a:solidFill>
                  <a:schemeClr val="tx1"/>
                </a:solidFill>
              </a:endParaRPr>
            </a:p>
            <a:p>
              <a:pPr algn="ctr"/>
              <a:endParaRPr lang="fr-FR" sz="1400" dirty="0" smtClean="0">
                <a:solidFill>
                  <a:schemeClr val="tx1"/>
                </a:solidFill>
              </a:endParaRPr>
            </a:p>
            <a:p>
              <a:pPr algn="ctr"/>
              <a:endParaRPr lang="fr-FR" sz="1400" dirty="0">
                <a:solidFill>
                  <a:schemeClr val="tx1"/>
                </a:solidFill>
              </a:endParaRPr>
            </a:p>
            <a:p>
              <a:pPr algn="ctr"/>
              <a:endParaRPr lang="fr-FR" sz="1400" dirty="0" smtClean="0">
                <a:solidFill>
                  <a:schemeClr val="tx1"/>
                </a:solidFill>
              </a:endParaRPr>
            </a:p>
            <a:p>
              <a:pPr algn="ctr"/>
              <a:endParaRPr lang="fr-FR" sz="1400" dirty="0">
                <a:solidFill>
                  <a:schemeClr val="tx1"/>
                </a:solidFill>
              </a:endParaRPr>
            </a:p>
            <a:p>
              <a:pPr algn="ctr"/>
              <a:endParaRPr lang="fr-FR" sz="1400" dirty="0" smtClean="0">
                <a:solidFill>
                  <a:schemeClr val="tx1"/>
                </a:solidFill>
              </a:endParaRPr>
            </a:p>
            <a:p>
              <a:pPr algn="ctr"/>
              <a:endParaRPr lang="fr-FR" sz="1400" dirty="0">
                <a:solidFill>
                  <a:schemeClr val="tx1"/>
                </a:solidFill>
              </a:endParaRPr>
            </a:p>
            <a:p>
              <a:pPr algn="ctr"/>
              <a:endParaRPr lang="fr-FR" sz="1400" dirty="0" smtClean="0">
                <a:solidFill>
                  <a:schemeClr val="tx1"/>
                </a:solidFill>
              </a:endParaRPr>
            </a:p>
            <a:p>
              <a:pPr algn="ctr"/>
              <a:endParaRPr lang="fr-FR" sz="1400" dirty="0" smtClean="0">
                <a:solidFill>
                  <a:schemeClr val="tx1"/>
                </a:solidFill>
              </a:endParaRPr>
            </a:p>
            <a:p>
              <a:pPr algn="ctr"/>
              <a:r>
                <a:rPr lang="fr-FR" sz="1400" b="1" dirty="0" smtClean="0">
                  <a:solidFill>
                    <a:schemeClr val="tx1"/>
                  </a:solidFill>
                </a:rPr>
                <a:t>COMMUNITIES</a:t>
              </a:r>
              <a:endParaRPr lang="fr-FR" sz="1400" b="1" dirty="0">
                <a:solidFill>
                  <a:schemeClr val="tx1"/>
                </a:solidFill>
              </a:endParaRPr>
            </a:p>
          </p:txBody>
        </p:sp>
        <p:sp>
          <p:nvSpPr>
            <p:cNvPr id="3" name="Rectangle 2"/>
            <p:cNvSpPr/>
            <p:nvPr/>
          </p:nvSpPr>
          <p:spPr>
            <a:xfrm>
              <a:off x="1905000" y="1447800"/>
              <a:ext cx="1981200" cy="1017814"/>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fr-FR" sz="1400" b="1" kern="0" dirty="0" err="1" smtClean="0">
                  <a:solidFill>
                    <a:schemeClr val="tx1"/>
                  </a:solidFill>
                  <a:latin typeface="Gill Sans MT"/>
                </a:rPr>
                <a:t>Persons</a:t>
              </a:r>
              <a:r>
                <a:rPr lang="fr-FR" sz="1400" b="1" kern="0" dirty="0" smtClean="0">
                  <a:solidFill>
                    <a:schemeClr val="tx1"/>
                  </a:solidFill>
                  <a:latin typeface="Gill Sans MT"/>
                </a:rPr>
                <a:t> </a:t>
              </a:r>
              <a:r>
                <a:rPr lang="fr-FR" sz="1400" b="1" kern="0" dirty="0" err="1">
                  <a:solidFill>
                    <a:schemeClr val="tx1"/>
                  </a:solidFill>
                  <a:latin typeface="Gill Sans MT"/>
                </a:rPr>
                <a:t>with</a:t>
              </a:r>
              <a:r>
                <a:rPr lang="fr-FR" sz="1400" b="1" kern="0" dirty="0">
                  <a:solidFill>
                    <a:schemeClr val="tx1"/>
                  </a:solidFill>
                  <a:latin typeface="Gill Sans MT"/>
                </a:rPr>
                <a:t> </a:t>
              </a:r>
              <a:r>
                <a:rPr lang="fr-FR" sz="1400" b="1" kern="0" dirty="0" err="1" smtClean="0">
                  <a:solidFill>
                    <a:schemeClr val="tx1"/>
                  </a:solidFill>
                  <a:latin typeface="Gill Sans MT"/>
                </a:rPr>
                <a:t>disabilities</a:t>
              </a:r>
              <a:endParaRPr lang="fr-FR" sz="1400" b="1" kern="0" dirty="0" smtClean="0">
                <a:solidFill>
                  <a:schemeClr val="tx1"/>
                </a:solidFill>
                <a:latin typeface="Gill Sans MT"/>
              </a:endParaRPr>
            </a:p>
            <a:p>
              <a:pPr algn="ctr">
                <a:defRPr/>
              </a:pPr>
              <a:endParaRPr lang="fr-FR" sz="1400" b="1" kern="0" dirty="0">
                <a:solidFill>
                  <a:schemeClr val="tx1"/>
                </a:solidFill>
                <a:latin typeface="Gill Sans MT"/>
              </a:endParaRPr>
            </a:p>
          </p:txBody>
        </p:sp>
        <p:sp>
          <p:nvSpPr>
            <p:cNvPr id="4" name="Rectangle 3"/>
            <p:cNvSpPr/>
            <p:nvPr/>
          </p:nvSpPr>
          <p:spPr>
            <a:xfrm>
              <a:off x="5334000" y="1447800"/>
              <a:ext cx="1851454" cy="1017814"/>
            </a:xfrm>
            <a:prstGeom prst="rect">
              <a:avLst/>
            </a:prstGeom>
            <a:solidFill>
              <a:srgbClr val="FFFF00"/>
            </a:soli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FEB80A"/>
              </a:contourClr>
            </a:sp3d>
          </p:spPr>
          <p:txBody>
            <a:bodyPr rtlCol="0" anchor="ctr"/>
            <a:lstStyle/>
            <a:p>
              <a:pPr algn="ctr">
                <a:defRPr/>
              </a:pPr>
              <a:r>
                <a:rPr lang="fr-FR" sz="1400" b="1" kern="0" dirty="0">
                  <a:latin typeface="Gill Sans MT"/>
                </a:rPr>
                <a:t>The environnement</a:t>
              </a:r>
            </a:p>
          </p:txBody>
        </p:sp>
        <p:sp>
          <p:nvSpPr>
            <p:cNvPr id="5" name="Rectangle 4"/>
            <p:cNvSpPr/>
            <p:nvPr/>
          </p:nvSpPr>
          <p:spPr>
            <a:xfrm>
              <a:off x="3711146" y="2819400"/>
              <a:ext cx="1851454" cy="1219200"/>
            </a:xfrm>
            <a:prstGeom prst="rect">
              <a:avLst/>
            </a:prstGeom>
            <a:gradFill rotWithShape="1">
              <a:gsLst>
                <a:gs pos="0">
                  <a:srgbClr val="84AA33">
                    <a:tint val="92000"/>
                    <a:satMod val="170000"/>
                  </a:srgbClr>
                </a:gs>
                <a:gs pos="15000">
                  <a:srgbClr val="84AA33">
                    <a:tint val="92000"/>
                    <a:shade val="99000"/>
                    <a:satMod val="170000"/>
                  </a:srgbClr>
                </a:gs>
                <a:gs pos="62000">
                  <a:srgbClr val="84AA33">
                    <a:tint val="96000"/>
                    <a:shade val="80000"/>
                    <a:satMod val="170000"/>
                  </a:srgbClr>
                </a:gs>
                <a:gs pos="97000">
                  <a:srgbClr val="84AA33">
                    <a:tint val="98000"/>
                    <a:shade val="63000"/>
                    <a:satMod val="170000"/>
                  </a:srgbClr>
                </a:gs>
                <a:gs pos="100000">
                  <a:srgbClr val="84AA33">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84AA33"/>
              </a:contourClr>
            </a:sp3d>
          </p:spPr>
          <p:txBody>
            <a:bodyPr rtlCol="0" anchor="ctr"/>
            <a:lstStyle/>
            <a:p>
              <a:pPr algn="ctr">
                <a:defRPr/>
              </a:pPr>
              <a:r>
                <a:rPr lang="fr-FR" sz="1400" kern="0" dirty="0">
                  <a:latin typeface="Gill Sans MT"/>
                </a:rPr>
                <a:t>More participation of </a:t>
              </a:r>
              <a:r>
                <a:rPr lang="fr-FR" sz="1400" kern="0" dirty="0" err="1">
                  <a:latin typeface="Gill Sans MT"/>
                </a:rPr>
                <a:t>persons</a:t>
              </a:r>
              <a:r>
                <a:rPr lang="fr-FR" sz="1400" kern="0" dirty="0">
                  <a:latin typeface="Gill Sans MT"/>
                </a:rPr>
                <a:t> </a:t>
              </a:r>
              <a:r>
                <a:rPr lang="fr-FR" sz="1400" kern="0" dirty="0" err="1">
                  <a:latin typeface="Gill Sans MT"/>
                </a:rPr>
                <a:t>with</a:t>
              </a:r>
              <a:r>
                <a:rPr lang="fr-FR" sz="1400" kern="0" dirty="0">
                  <a:latin typeface="Gill Sans MT"/>
                </a:rPr>
                <a:t> </a:t>
              </a:r>
              <a:r>
                <a:rPr lang="fr-FR" sz="1400" kern="0" dirty="0" err="1">
                  <a:latin typeface="Gill Sans MT"/>
                </a:rPr>
                <a:t>disabilities</a:t>
              </a:r>
              <a:r>
                <a:rPr lang="fr-FR" sz="1400" kern="0" dirty="0">
                  <a:latin typeface="Gill Sans MT"/>
                </a:rPr>
                <a:t> in </a:t>
              </a:r>
              <a:r>
                <a:rPr lang="fr-FR" sz="1400" kern="0" dirty="0" err="1" smtClean="0">
                  <a:latin typeface="Gill Sans MT"/>
                </a:rPr>
                <a:t>community</a:t>
              </a:r>
              <a:endParaRPr lang="fr-FR" sz="1400" kern="0" dirty="0">
                <a:latin typeface="Gill Sans MT"/>
              </a:endParaRPr>
            </a:p>
          </p:txBody>
        </p:sp>
        <p:sp>
          <p:nvSpPr>
            <p:cNvPr id="6" name="Rectangle 5"/>
            <p:cNvSpPr/>
            <p:nvPr/>
          </p:nvSpPr>
          <p:spPr>
            <a:xfrm>
              <a:off x="1607930" y="4267200"/>
              <a:ext cx="2278270" cy="9906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fr-FR" sz="1400" kern="0" dirty="0" smtClean="0">
                  <a:solidFill>
                    <a:schemeClr val="tx1"/>
                  </a:solidFill>
                  <a:latin typeface="Gill Sans MT"/>
                </a:rPr>
                <a:t>More confidence, </a:t>
              </a:r>
            </a:p>
            <a:p>
              <a:pPr algn="ctr">
                <a:defRPr/>
              </a:pPr>
              <a:r>
                <a:rPr lang="fr-FR" sz="1400" kern="0" dirty="0">
                  <a:solidFill>
                    <a:schemeClr val="tx1"/>
                  </a:solidFill>
                  <a:latin typeface="Gill Sans MT"/>
                </a:rPr>
                <a:t>m</a:t>
              </a:r>
              <a:r>
                <a:rPr lang="fr-FR" sz="1400" kern="0" dirty="0" smtClean="0">
                  <a:solidFill>
                    <a:schemeClr val="tx1"/>
                  </a:solidFill>
                  <a:latin typeface="Gill Sans MT"/>
                </a:rPr>
                <a:t>ore </a:t>
              </a:r>
              <a:r>
                <a:rPr lang="fr-FR" sz="1400" kern="0" dirty="0" err="1" smtClean="0">
                  <a:solidFill>
                    <a:schemeClr val="tx1"/>
                  </a:solidFill>
                  <a:latin typeface="Gill Sans MT"/>
                </a:rPr>
                <a:t>opportunities</a:t>
              </a:r>
              <a:r>
                <a:rPr lang="fr-FR" sz="1400" kern="0" dirty="0" smtClean="0">
                  <a:solidFill>
                    <a:schemeClr val="tx1"/>
                  </a:solidFill>
                  <a:latin typeface="Gill Sans MT"/>
                </a:rPr>
                <a:t>,</a:t>
              </a:r>
            </a:p>
          </p:txBody>
        </p:sp>
        <p:sp>
          <p:nvSpPr>
            <p:cNvPr id="7" name="Left-Right-Up Arrow 10"/>
            <p:cNvSpPr/>
            <p:nvPr/>
          </p:nvSpPr>
          <p:spPr>
            <a:xfrm rot="10800000">
              <a:off x="3886200" y="1828800"/>
              <a:ext cx="1433384" cy="957943"/>
            </a:xfrm>
            <a:prstGeom prst="leftRightUp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a:pPr>
              <a:endParaRPr lang="fr-FR" sz="1400" kern="0">
                <a:solidFill>
                  <a:schemeClr val="tx1"/>
                </a:solidFill>
                <a:latin typeface="Gill Sans MT"/>
              </a:endParaRPr>
            </a:p>
          </p:txBody>
        </p:sp>
        <p:sp>
          <p:nvSpPr>
            <p:cNvPr id="8" name="Rectangle 7"/>
            <p:cNvSpPr/>
            <p:nvPr/>
          </p:nvSpPr>
          <p:spPr>
            <a:xfrm>
              <a:off x="5333999" y="4267200"/>
              <a:ext cx="2237408" cy="990600"/>
            </a:xfrm>
            <a:prstGeom prst="rect">
              <a:avLst/>
            </a:prstGeom>
            <a:solidFill>
              <a:srgbClr val="FFFF00"/>
            </a:solidFill>
            <a:ln w="25400" cap="flat" cmpd="sng" algn="ctr">
              <a:solidFill>
                <a:srgbClr val="475A8D"/>
              </a:solidFill>
              <a:prstDash val="solid"/>
            </a:ln>
            <a:effectLst/>
          </p:spPr>
          <p:txBody>
            <a:bodyPr rtlCol="0" anchor="ctr"/>
            <a:lstStyle/>
            <a:p>
              <a:pPr algn="ctr">
                <a:defRPr/>
              </a:pPr>
              <a:r>
                <a:rPr lang="fr-FR" sz="1400" kern="0" dirty="0">
                  <a:latin typeface="Gill Sans MT"/>
                </a:rPr>
                <a:t>M</a:t>
              </a:r>
              <a:r>
                <a:rPr lang="fr-FR" sz="1400" kern="0" dirty="0" smtClean="0">
                  <a:latin typeface="Gill Sans MT"/>
                </a:rPr>
                <a:t>ore </a:t>
              </a:r>
              <a:r>
                <a:rPr lang="fr-FR" sz="1400" kern="0" dirty="0">
                  <a:latin typeface="Gill Sans MT"/>
                </a:rPr>
                <a:t>engagement, more </a:t>
              </a:r>
              <a:r>
                <a:rPr lang="fr-FR" sz="1400" kern="0" dirty="0" err="1" smtClean="0">
                  <a:latin typeface="Gill Sans MT"/>
                </a:rPr>
                <a:t>awareness</a:t>
              </a:r>
              <a:r>
                <a:rPr lang="fr-FR" sz="1400" kern="0" dirty="0" smtClean="0">
                  <a:latin typeface="Gill Sans MT"/>
                </a:rPr>
                <a:t>, more </a:t>
              </a:r>
              <a:r>
                <a:rPr lang="fr-FR" sz="1400" kern="0" dirty="0" err="1" smtClean="0">
                  <a:latin typeface="Gill Sans MT"/>
                </a:rPr>
                <a:t>accessibility</a:t>
              </a:r>
              <a:r>
                <a:rPr lang="fr-FR" sz="1400" kern="0" dirty="0" smtClean="0">
                  <a:latin typeface="Gill Sans MT"/>
                </a:rPr>
                <a:t>, more support  </a:t>
              </a:r>
              <a:endParaRPr lang="fr-FR" sz="1400" kern="0" dirty="0">
                <a:latin typeface="Gill Sans MT"/>
              </a:endParaRPr>
            </a:p>
          </p:txBody>
        </p:sp>
        <p:sp>
          <p:nvSpPr>
            <p:cNvPr id="9" name="Left-Right-Up Arrow 12"/>
            <p:cNvSpPr/>
            <p:nvPr/>
          </p:nvSpPr>
          <p:spPr>
            <a:xfrm>
              <a:off x="3886200" y="4114800"/>
              <a:ext cx="1433384" cy="957943"/>
            </a:xfrm>
            <a:prstGeom prst="leftRightUp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a:pPr>
              <a:endParaRPr lang="fr-FR" sz="1400" kern="0">
                <a:solidFill>
                  <a:schemeClr val="tx1"/>
                </a:solidFill>
                <a:latin typeface="Gill Sans MT"/>
              </a:endParaRPr>
            </a:p>
          </p:txBody>
        </p:sp>
        <p:sp>
          <p:nvSpPr>
            <p:cNvPr id="10" name="Curved Right Arrow 14"/>
            <p:cNvSpPr/>
            <p:nvPr/>
          </p:nvSpPr>
          <p:spPr>
            <a:xfrm rot="10800000" flipH="1">
              <a:off x="1219200" y="2133600"/>
              <a:ext cx="685800" cy="2286000"/>
            </a:xfrm>
            <a:prstGeom prst="curved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a:pPr>
              <a:endParaRPr lang="fr-FR" sz="1400" kern="0">
                <a:solidFill>
                  <a:schemeClr val="tx1"/>
                </a:solidFill>
                <a:latin typeface="Gill Sans MT"/>
              </a:endParaRPr>
            </a:p>
          </p:txBody>
        </p:sp>
        <p:sp>
          <p:nvSpPr>
            <p:cNvPr id="11" name="Curved Right Arrow 13"/>
            <p:cNvSpPr/>
            <p:nvPr/>
          </p:nvSpPr>
          <p:spPr>
            <a:xfrm rot="10579279">
              <a:off x="7311630" y="2077046"/>
              <a:ext cx="685800" cy="2286000"/>
            </a:xfrm>
            <a:prstGeom prst="curvedRightArrow">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defRPr/>
              </a:pPr>
              <a:endParaRPr lang="fr-FR" sz="1400" kern="0">
                <a:solidFill>
                  <a:schemeClr val="tx1"/>
                </a:solidFill>
                <a:latin typeface="Gill Sans MT"/>
              </a:endParaRPr>
            </a:p>
          </p:txBody>
        </p:sp>
        <p:sp>
          <p:nvSpPr>
            <p:cNvPr id="12" name="Rectangle 11"/>
            <p:cNvSpPr/>
            <p:nvPr/>
          </p:nvSpPr>
          <p:spPr>
            <a:xfrm>
              <a:off x="5791200" y="152400"/>
              <a:ext cx="2286000" cy="11430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defRPr/>
              </a:pPr>
              <a:r>
                <a:rPr lang="fr-FR" sz="1400" kern="0" dirty="0" smtClean="0">
                  <a:solidFill>
                    <a:schemeClr val="tx1"/>
                  </a:solidFill>
                  <a:latin typeface="Gill Sans MT"/>
                </a:rPr>
                <a:t>States </a:t>
              </a:r>
              <a:r>
                <a:rPr lang="fr-FR" sz="1400" kern="0" dirty="0" err="1" smtClean="0">
                  <a:solidFill>
                    <a:schemeClr val="tx1"/>
                  </a:solidFill>
                  <a:latin typeface="Gill Sans MT"/>
                </a:rPr>
                <a:t>ensure</a:t>
              </a:r>
              <a:r>
                <a:rPr lang="fr-FR" sz="1400" kern="0" dirty="0" smtClean="0">
                  <a:solidFill>
                    <a:schemeClr val="tx1"/>
                  </a:solidFill>
                  <a:latin typeface="Gill Sans MT"/>
                </a:rPr>
                <a:t> </a:t>
              </a:r>
              <a:r>
                <a:rPr lang="fr-FR" sz="1400" kern="0" dirty="0">
                  <a:solidFill>
                    <a:schemeClr val="tx1"/>
                  </a:solidFill>
                  <a:latin typeface="Gill Sans MT"/>
                </a:rPr>
                <a:t>N</a:t>
              </a:r>
              <a:r>
                <a:rPr lang="fr-FR" sz="1400" kern="0" dirty="0" smtClean="0">
                  <a:solidFill>
                    <a:schemeClr val="tx1"/>
                  </a:solidFill>
                  <a:latin typeface="Gill Sans MT"/>
                </a:rPr>
                <a:t>on discrimination, </a:t>
              </a:r>
              <a:r>
                <a:rPr lang="fr-FR" sz="1400" kern="0" dirty="0" err="1" smtClean="0">
                  <a:solidFill>
                    <a:schemeClr val="tx1"/>
                  </a:solidFill>
                  <a:latin typeface="Gill Sans MT"/>
                </a:rPr>
                <a:t>Accessibility</a:t>
              </a:r>
              <a:r>
                <a:rPr lang="fr-FR" sz="1400" kern="0" dirty="0">
                  <a:solidFill>
                    <a:schemeClr val="tx1"/>
                  </a:solidFill>
                  <a:latin typeface="Gill Sans MT"/>
                </a:rPr>
                <a:t>, </a:t>
              </a:r>
              <a:r>
                <a:rPr lang="fr-FR" sz="1400" kern="0" dirty="0" err="1" smtClean="0">
                  <a:solidFill>
                    <a:schemeClr val="tx1"/>
                  </a:solidFill>
                  <a:latin typeface="Gill Sans MT"/>
                </a:rPr>
                <a:t>Awarenes</a:t>
              </a:r>
              <a:r>
                <a:rPr lang="fr-FR" sz="1400" kern="0" dirty="0" smtClean="0">
                  <a:solidFill>
                    <a:schemeClr val="tx1"/>
                  </a:solidFill>
                  <a:latin typeface="Gill Sans MT"/>
                </a:rPr>
                <a:t> </a:t>
              </a:r>
              <a:r>
                <a:rPr lang="fr-FR" sz="1400" kern="0" dirty="0" err="1" smtClean="0">
                  <a:solidFill>
                    <a:schemeClr val="tx1"/>
                  </a:solidFill>
                  <a:latin typeface="Gill Sans MT"/>
                </a:rPr>
                <a:t>raising</a:t>
              </a:r>
              <a:r>
                <a:rPr lang="fr-FR" sz="1400" kern="0" dirty="0" smtClean="0">
                  <a:solidFill>
                    <a:schemeClr val="tx1"/>
                  </a:solidFill>
                  <a:latin typeface="Gill Sans MT"/>
                </a:rPr>
                <a:t> </a:t>
              </a:r>
              <a:endParaRPr lang="fr-FR" sz="1400" kern="0" dirty="0">
                <a:solidFill>
                  <a:schemeClr val="tx1"/>
                </a:solidFill>
                <a:latin typeface="Gill Sans MT"/>
              </a:endParaRPr>
            </a:p>
          </p:txBody>
        </p:sp>
        <p:sp>
          <p:nvSpPr>
            <p:cNvPr id="13" name="Rectangle 12"/>
            <p:cNvSpPr/>
            <p:nvPr/>
          </p:nvSpPr>
          <p:spPr>
            <a:xfrm>
              <a:off x="990600" y="152400"/>
              <a:ext cx="2362200" cy="1066800"/>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defRPr/>
              </a:pPr>
              <a:r>
                <a:rPr lang="fr-FR" sz="1400" kern="0" dirty="0" smtClean="0">
                  <a:solidFill>
                    <a:schemeClr val="tx1"/>
                  </a:solidFill>
                  <a:latin typeface="Gill Sans MT"/>
                </a:rPr>
                <a:t>States </a:t>
              </a:r>
              <a:r>
                <a:rPr lang="fr-FR" sz="1400" kern="0" dirty="0" err="1" smtClean="0">
                  <a:solidFill>
                    <a:schemeClr val="tx1"/>
                  </a:solidFill>
                  <a:latin typeface="Gill Sans MT"/>
                </a:rPr>
                <a:t>ensure</a:t>
              </a:r>
              <a:r>
                <a:rPr lang="fr-FR" sz="1400" kern="0" dirty="0" smtClean="0">
                  <a:solidFill>
                    <a:schemeClr val="tx1"/>
                  </a:solidFill>
                  <a:latin typeface="Gill Sans MT"/>
                </a:rPr>
                <a:t> </a:t>
              </a:r>
              <a:r>
                <a:rPr lang="fr-FR" sz="1400" kern="0" dirty="0" err="1" smtClean="0">
                  <a:solidFill>
                    <a:schemeClr val="tx1"/>
                  </a:solidFill>
                  <a:latin typeface="Gill Sans MT"/>
                </a:rPr>
                <a:t>access</a:t>
              </a:r>
              <a:r>
                <a:rPr lang="fr-FR" sz="1400" kern="0" dirty="0" smtClean="0">
                  <a:solidFill>
                    <a:schemeClr val="tx1"/>
                  </a:solidFill>
                  <a:latin typeface="Gill Sans MT"/>
                </a:rPr>
                <a:t> to support services </a:t>
              </a:r>
              <a:r>
                <a:rPr lang="fr-FR" sz="1400" kern="0" dirty="0" err="1" smtClean="0">
                  <a:solidFill>
                    <a:schemeClr val="tx1"/>
                  </a:solidFill>
                  <a:latin typeface="Gill Sans MT"/>
                </a:rPr>
                <a:t>respecting</a:t>
              </a:r>
              <a:r>
                <a:rPr lang="fr-FR" sz="1400" kern="0" dirty="0" smtClean="0">
                  <a:solidFill>
                    <a:schemeClr val="tx1"/>
                  </a:solidFill>
                  <a:latin typeface="Gill Sans MT"/>
                </a:rPr>
                <a:t> and </a:t>
              </a:r>
              <a:r>
                <a:rPr lang="fr-FR" sz="1400" kern="0" dirty="0" err="1" smtClean="0">
                  <a:solidFill>
                    <a:schemeClr val="tx1"/>
                  </a:solidFill>
                  <a:latin typeface="Gill Sans MT"/>
                </a:rPr>
                <a:t>enabling</a:t>
              </a:r>
              <a:r>
                <a:rPr lang="fr-FR" sz="1400" kern="0" dirty="0" smtClean="0">
                  <a:solidFill>
                    <a:schemeClr val="tx1"/>
                  </a:solidFill>
                  <a:latin typeface="Gill Sans MT"/>
                </a:rPr>
                <a:t> </a:t>
              </a:r>
              <a:r>
                <a:rPr lang="fr-FR" sz="1400" kern="0" dirty="0" err="1" smtClean="0">
                  <a:solidFill>
                    <a:schemeClr val="tx1"/>
                  </a:solidFill>
                  <a:latin typeface="Gill Sans MT"/>
                </a:rPr>
                <a:t>choice</a:t>
              </a:r>
              <a:r>
                <a:rPr lang="fr-FR" sz="1400" kern="0" dirty="0" smtClean="0">
                  <a:solidFill>
                    <a:schemeClr val="tx1"/>
                  </a:solidFill>
                  <a:latin typeface="Gill Sans MT"/>
                </a:rPr>
                <a:t>  </a:t>
              </a:r>
              <a:endParaRPr lang="fr-FR" sz="1400" kern="0" dirty="0">
                <a:solidFill>
                  <a:schemeClr val="tx1"/>
                </a:solidFill>
                <a:latin typeface="Gill Sans MT"/>
              </a:endParaRPr>
            </a:p>
          </p:txBody>
        </p:sp>
        <p:sp>
          <p:nvSpPr>
            <p:cNvPr id="14" name="Bent Arrow 15"/>
            <p:cNvSpPr/>
            <p:nvPr/>
          </p:nvSpPr>
          <p:spPr>
            <a:xfrm rot="10800000" flipH="1">
              <a:off x="990600" y="1219200"/>
              <a:ext cx="838200" cy="914400"/>
            </a:xfrm>
            <a:prstGeom prst="ben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defRPr/>
              </a:pPr>
              <a:endParaRPr lang="fr-FR" sz="1400" kern="0">
                <a:solidFill>
                  <a:schemeClr val="tx1"/>
                </a:solidFill>
                <a:latin typeface="Gill Sans MT"/>
              </a:endParaRPr>
            </a:p>
          </p:txBody>
        </p:sp>
        <p:sp>
          <p:nvSpPr>
            <p:cNvPr id="15" name="Bent Arrow 16"/>
            <p:cNvSpPr/>
            <p:nvPr/>
          </p:nvSpPr>
          <p:spPr>
            <a:xfrm rot="10800000">
              <a:off x="7315200" y="1295400"/>
              <a:ext cx="762000" cy="838200"/>
            </a:xfrm>
            <a:prstGeom prst="ben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defRPr/>
              </a:pPr>
              <a:endParaRPr lang="fr-FR" sz="1400" kern="0">
                <a:solidFill>
                  <a:schemeClr val="tx1"/>
                </a:solidFill>
                <a:latin typeface="Gill Sans MT"/>
              </a:endParaRPr>
            </a:p>
          </p:txBody>
        </p:sp>
      </p:grpSp>
      <p:sp>
        <p:nvSpPr>
          <p:cNvPr id="17" name="Titre 16"/>
          <p:cNvSpPr>
            <a:spLocks noGrp="1"/>
          </p:cNvSpPr>
          <p:nvPr>
            <p:ph type="title"/>
          </p:nvPr>
        </p:nvSpPr>
        <p:spPr/>
        <p:txBody>
          <a:bodyPr/>
          <a:lstStyle/>
          <a:p>
            <a:r>
              <a:rPr lang="fr-FR" dirty="0" smtClean="0"/>
              <a:t>The </a:t>
            </a:r>
            <a:r>
              <a:rPr lang="fr-FR" dirty="0" err="1" smtClean="0"/>
              <a:t>virtous</a:t>
            </a:r>
            <a:r>
              <a:rPr lang="fr-FR" dirty="0" smtClean="0"/>
              <a:t> </a:t>
            </a:r>
            <a:r>
              <a:rPr lang="fr-FR" dirty="0" err="1" smtClean="0"/>
              <a:t>circle</a:t>
            </a:r>
            <a:r>
              <a:rPr lang="fr-FR" dirty="0" smtClean="0"/>
              <a:t> of inclusion</a:t>
            </a:r>
            <a:endParaRPr lang="fr-FR" dirty="0"/>
          </a:p>
        </p:txBody>
      </p:sp>
    </p:spTree>
    <p:extLst>
      <p:ext uri="{BB962C8B-B14F-4D97-AF65-F5344CB8AC3E}">
        <p14:creationId xmlns:p14="http://schemas.microsoft.com/office/powerpoint/2010/main" val="2282040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Overview</a:t>
            </a:r>
            <a:r>
              <a:rPr lang="fr-FR" dirty="0" smtClean="0"/>
              <a:t> session 1</a:t>
            </a:r>
            <a:endParaRPr lang="fr-FR" dirty="0"/>
          </a:p>
        </p:txBody>
      </p:sp>
      <p:sp>
        <p:nvSpPr>
          <p:cNvPr id="3" name="Espace réservé du contenu 2"/>
          <p:cNvSpPr>
            <a:spLocks noGrp="1"/>
          </p:cNvSpPr>
          <p:nvPr>
            <p:ph idx="1"/>
          </p:nvPr>
        </p:nvSpPr>
        <p:spPr/>
        <p:txBody>
          <a:bodyPr/>
          <a:lstStyle/>
          <a:p>
            <a:r>
              <a:rPr lang="fr-FR" dirty="0" err="1" smtClean="0"/>
              <a:t>Who</a:t>
            </a:r>
            <a:r>
              <a:rPr lang="fr-FR" dirty="0" smtClean="0"/>
              <a:t> are </a:t>
            </a:r>
            <a:r>
              <a:rPr lang="fr-FR" dirty="0" err="1" smtClean="0"/>
              <a:t>persons</a:t>
            </a:r>
            <a:r>
              <a:rPr lang="fr-FR" dirty="0" smtClean="0"/>
              <a:t> </a:t>
            </a:r>
            <a:r>
              <a:rPr lang="fr-FR" dirty="0" err="1" smtClean="0"/>
              <a:t>with</a:t>
            </a:r>
            <a:r>
              <a:rPr lang="fr-FR" dirty="0" smtClean="0"/>
              <a:t> </a:t>
            </a:r>
            <a:r>
              <a:rPr lang="fr-FR" dirty="0" err="1" smtClean="0"/>
              <a:t>disabilities</a:t>
            </a:r>
            <a:r>
              <a:rPr lang="fr-FR" dirty="0" smtClean="0"/>
              <a:t>?</a:t>
            </a:r>
          </a:p>
          <a:p>
            <a:r>
              <a:rPr lang="fr-FR" dirty="0" err="1" smtClean="0"/>
              <a:t>What</a:t>
            </a:r>
            <a:r>
              <a:rPr lang="fr-FR" dirty="0" smtClean="0"/>
              <a:t> do data tell us about </a:t>
            </a:r>
            <a:r>
              <a:rPr lang="fr-FR" dirty="0" err="1" smtClean="0"/>
              <a:t>persons</a:t>
            </a:r>
            <a:r>
              <a:rPr lang="fr-FR" dirty="0" smtClean="0"/>
              <a:t> </a:t>
            </a:r>
            <a:r>
              <a:rPr lang="fr-FR" dirty="0" err="1" smtClean="0"/>
              <a:t>with</a:t>
            </a:r>
            <a:r>
              <a:rPr lang="fr-FR" dirty="0" smtClean="0"/>
              <a:t>  </a:t>
            </a:r>
            <a:r>
              <a:rPr lang="fr-FR" dirty="0" err="1" smtClean="0"/>
              <a:t>disabilities</a:t>
            </a:r>
            <a:r>
              <a:rPr lang="fr-FR" dirty="0" smtClean="0"/>
              <a:t>?</a:t>
            </a:r>
          </a:p>
          <a:p>
            <a:r>
              <a:rPr lang="fr-FR" dirty="0" err="1" smtClean="0"/>
              <a:t>Persons</a:t>
            </a:r>
            <a:r>
              <a:rPr lang="fr-FR" dirty="0" smtClean="0"/>
              <a:t> </a:t>
            </a:r>
            <a:r>
              <a:rPr lang="fr-FR" dirty="0" err="1" smtClean="0"/>
              <a:t>with</a:t>
            </a:r>
            <a:r>
              <a:rPr lang="fr-FR" dirty="0" smtClean="0"/>
              <a:t> </a:t>
            </a:r>
            <a:r>
              <a:rPr lang="fr-FR" dirty="0" err="1" smtClean="0"/>
              <a:t>disabilities</a:t>
            </a:r>
            <a:r>
              <a:rPr lang="fr-FR" dirty="0" smtClean="0"/>
              <a:t>, </a:t>
            </a:r>
            <a:r>
              <a:rPr lang="fr-FR" dirty="0" err="1" smtClean="0"/>
              <a:t>poverty</a:t>
            </a:r>
            <a:r>
              <a:rPr lang="fr-FR" dirty="0" smtClean="0"/>
              <a:t> and </a:t>
            </a:r>
            <a:r>
              <a:rPr lang="fr-FR" dirty="0" err="1" smtClean="0"/>
              <a:t>vulnerability</a:t>
            </a:r>
            <a:endParaRPr lang="fr-FR" dirty="0" smtClean="0"/>
          </a:p>
          <a:p>
            <a:r>
              <a:rPr lang="fr-FR" dirty="0" smtClean="0"/>
              <a:t>Group </a:t>
            </a:r>
            <a:r>
              <a:rPr lang="fr-FR" dirty="0" err="1" smtClean="0"/>
              <a:t>work</a:t>
            </a:r>
            <a:r>
              <a:rPr lang="fr-FR" dirty="0" smtClean="0"/>
              <a:t> </a:t>
            </a:r>
            <a:endParaRPr lang="fr-FR" dirty="0"/>
          </a:p>
        </p:txBody>
      </p:sp>
    </p:spTree>
    <p:extLst>
      <p:ext uri="{BB962C8B-B14F-4D97-AF65-F5344CB8AC3E}">
        <p14:creationId xmlns:p14="http://schemas.microsoft.com/office/powerpoint/2010/main" val="3165092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000" y="274638"/>
            <a:ext cx="9017000" cy="1143000"/>
          </a:xfrm>
        </p:spPr>
        <p:txBody>
          <a:bodyPr>
            <a:normAutofit fontScale="90000"/>
          </a:bodyPr>
          <a:lstStyle/>
          <a:p>
            <a:r>
              <a:rPr lang="fr-FR" dirty="0" smtClean="0"/>
              <a:t>Diversity of </a:t>
            </a:r>
            <a:r>
              <a:rPr lang="fr-FR" dirty="0" err="1" smtClean="0"/>
              <a:t>persons</a:t>
            </a:r>
            <a:r>
              <a:rPr lang="fr-FR" dirty="0" smtClean="0"/>
              <a:t> </a:t>
            </a:r>
            <a:r>
              <a:rPr lang="fr-FR" dirty="0" err="1" smtClean="0"/>
              <a:t>with</a:t>
            </a:r>
            <a:r>
              <a:rPr lang="fr-FR" dirty="0" smtClean="0"/>
              <a:t> </a:t>
            </a:r>
            <a:r>
              <a:rPr lang="fr-FR" dirty="0" err="1" smtClean="0"/>
              <a:t>disabilities</a:t>
            </a:r>
            <a:r>
              <a:rPr lang="fr-FR" dirty="0" smtClean="0"/>
              <a:t>, support </a:t>
            </a:r>
            <a:r>
              <a:rPr lang="fr-FR" dirty="0" err="1" smtClean="0"/>
              <a:t>needs</a:t>
            </a:r>
            <a:r>
              <a:rPr lang="fr-FR" dirty="0" smtClean="0"/>
              <a:t> and </a:t>
            </a:r>
            <a:r>
              <a:rPr lang="fr-FR" dirty="0" err="1" smtClean="0"/>
              <a:t>barriers</a:t>
            </a:r>
            <a:r>
              <a:rPr lang="fr-FR" dirty="0" smtClean="0"/>
              <a:t> </a:t>
            </a:r>
            <a:r>
              <a:rPr lang="fr-FR" dirty="0" err="1" smtClean="0"/>
              <a:t>removals</a:t>
            </a:r>
            <a:r>
              <a:rPr lang="fr-FR" dirty="0" smtClean="0"/>
              <a:t> </a:t>
            </a:r>
            <a:endParaRPr lang="fr-FR" dirty="0"/>
          </a:p>
        </p:txBody>
      </p:sp>
      <p:sp>
        <p:nvSpPr>
          <p:cNvPr id="3" name="Espace réservé du contenu 2"/>
          <p:cNvSpPr>
            <a:spLocks noGrp="1"/>
          </p:cNvSpPr>
          <p:nvPr>
            <p:ph idx="1"/>
          </p:nvPr>
        </p:nvSpPr>
        <p:spPr>
          <a:xfrm>
            <a:off x="457200" y="1600200"/>
            <a:ext cx="8229600" cy="5014383"/>
          </a:xfrm>
        </p:spPr>
        <p:txBody>
          <a:bodyPr>
            <a:normAutofit fontScale="62500" lnSpcReduction="20000"/>
          </a:bodyPr>
          <a:lstStyle/>
          <a:p>
            <a:pPr lvl="0"/>
            <a:r>
              <a:rPr lang="en-US" dirty="0"/>
              <a:t>Blind </a:t>
            </a:r>
            <a:r>
              <a:rPr lang="en-US" dirty="0" smtClean="0"/>
              <a:t>persons</a:t>
            </a:r>
          </a:p>
          <a:p>
            <a:pPr lvl="1"/>
            <a:r>
              <a:rPr lang="en-US" dirty="0" smtClean="0"/>
              <a:t>Blind </a:t>
            </a:r>
            <a:r>
              <a:rPr lang="en-US" dirty="0"/>
              <a:t>persons may require training in mobility, specific daily living activities related skills, access to assistive devices and personal assistance, and of course accessibility, including information in most accessible formats such as braille, large print, audio, electronic text, of community services and places, including transportation.</a:t>
            </a:r>
          </a:p>
          <a:p>
            <a:pPr lvl="0"/>
            <a:endParaRPr lang="en-US" dirty="0" smtClean="0"/>
          </a:p>
          <a:p>
            <a:pPr lvl="0"/>
            <a:r>
              <a:rPr lang="en-US" dirty="0" smtClean="0"/>
              <a:t>Deaf persons</a:t>
            </a:r>
          </a:p>
          <a:p>
            <a:pPr lvl="1"/>
            <a:r>
              <a:rPr lang="en-US" dirty="0" smtClean="0"/>
              <a:t>Deaf </a:t>
            </a:r>
            <a:r>
              <a:rPr lang="en-US" dirty="0"/>
              <a:t>persons need to receive community services in sign language and to be able to express themselves freely in sign language when interacting with e.g. support service personnel who should be proficient in sign language. Deaf persons may benefit from assistive devices in living independently. </a:t>
            </a:r>
          </a:p>
          <a:p>
            <a:pPr lvl="0"/>
            <a:endParaRPr lang="en-US" dirty="0" smtClean="0"/>
          </a:p>
          <a:p>
            <a:pPr lvl="0"/>
            <a:r>
              <a:rPr lang="en-US" dirty="0" err="1" smtClean="0"/>
              <a:t>Deafblind</a:t>
            </a:r>
            <a:r>
              <a:rPr lang="en-US" dirty="0" smtClean="0"/>
              <a:t> persons</a:t>
            </a:r>
          </a:p>
          <a:p>
            <a:pPr lvl="1"/>
            <a:r>
              <a:rPr lang="en-US" dirty="0" smtClean="0"/>
              <a:t>Deaf </a:t>
            </a:r>
            <a:r>
              <a:rPr lang="en-US" dirty="0"/>
              <a:t>blind persons may require training in mobility, specific daily living activities related skills, access to assistive devices, personal assistance and interpreters, and of course accessibility of community services and places, including transportation</a:t>
            </a:r>
          </a:p>
          <a:p>
            <a:pPr lvl="0"/>
            <a:endParaRPr lang="en-US" dirty="0" smtClean="0"/>
          </a:p>
          <a:p>
            <a:pPr lvl="0"/>
            <a:endParaRPr lang="en-US" dirty="0" smtClean="0"/>
          </a:p>
        </p:txBody>
      </p:sp>
    </p:spTree>
    <p:extLst>
      <p:ext uri="{BB962C8B-B14F-4D97-AF65-F5344CB8AC3E}">
        <p14:creationId xmlns:p14="http://schemas.microsoft.com/office/powerpoint/2010/main" val="608023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000" y="274638"/>
            <a:ext cx="9017000" cy="1143000"/>
          </a:xfrm>
        </p:spPr>
        <p:txBody>
          <a:bodyPr>
            <a:normAutofit fontScale="90000"/>
          </a:bodyPr>
          <a:lstStyle/>
          <a:p>
            <a:r>
              <a:rPr lang="fr-FR" dirty="0" smtClean="0"/>
              <a:t>Diversity of </a:t>
            </a:r>
            <a:r>
              <a:rPr lang="fr-FR" dirty="0" err="1" smtClean="0"/>
              <a:t>persons</a:t>
            </a:r>
            <a:r>
              <a:rPr lang="fr-FR" dirty="0" smtClean="0"/>
              <a:t> </a:t>
            </a:r>
            <a:r>
              <a:rPr lang="fr-FR" dirty="0" err="1" smtClean="0"/>
              <a:t>with</a:t>
            </a:r>
            <a:r>
              <a:rPr lang="fr-FR" dirty="0" smtClean="0"/>
              <a:t> </a:t>
            </a:r>
            <a:r>
              <a:rPr lang="fr-FR" dirty="0" err="1" smtClean="0"/>
              <a:t>disabilities</a:t>
            </a:r>
            <a:r>
              <a:rPr lang="fr-FR" dirty="0" smtClean="0"/>
              <a:t>, support </a:t>
            </a:r>
            <a:r>
              <a:rPr lang="fr-FR" dirty="0" err="1" smtClean="0"/>
              <a:t>needs</a:t>
            </a:r>
            <a:r>
              <a:rPr lang="fr-FR" dirty="0" smtClean="0"/>
              <a:t> and </a:t>
            </a:r>
            <a:r>
              <a:rPr lang="fr-FR" dirty="0" err="1" smtClean="0"/>
              <a:t>barriers</a:t>
            </a:r>
            <a:r>
              <a:rPr lang="fr-FR" dirty="0" smtClean="0"/>
              <a:t> </a:t>
            </a:r>
            <a:r>
              <a:rPr lang="fr-FR" dirty="0" err="1" smtClean="0"/>
              <a:t>removals</a:t>
            </a:r>
            <a:r>
              <a:rPr lang="fr-FR" dirty="0" smtClean="0"/>
              <a:t> </a:t>
            </a:r>
            <a:endParaRPr lang="fr-FR" dirty="0"/>
          </a:p>
        </p:txBody>
      </p:sp>
      <p:sp>
        <p:nvSpPr>
          <p:cNvPr id="3" name="Espace réservé du contenu 2"/>
          <p:cNvSpPr>
            <a:spLocks noGrp="1"/>
          </p:cNvSpPr>
          <p:nvPr>
            <p:ph idx="1"/>
          </p:nvPr>
        </p:nvSpPr>
        <p:spPr>
          <a:xfrm>
            <a:off x="457200" y="1600200"/>
            <a:ext cx="8229600" cy="5014383"/>
          </a:xfrm>
        </p:spPr>
        <p:txBody>
          <a:bodyPr>
            <a:normAutofit fontScale="62500" lnSpcReduction="20000"/>
          </a:bodyPr>
          <a:lstStyle/>
          <a:p>
            <a:pPr lvl="0"/>
            <a:r>
              <a:rPr lang="en-US" dirty="0"/>
              <a:t>Persons that are hard of hearing	</a:t>
            </a:r>
          </a:p>
          <a:p>
            <a:pPr lvl="1"/>
            <a:r>
              <a:rPr lang="en-US" dirty="0"/>
              <a:t>Persons who are hard of hearing may require access to hearing aids, assistive devices, and captioning as well as accessibility of public places and accommodation.</a:t>
            </a:r>
          </a:p>
          <a:p>
            <a:pPr lvl="0"/>
            <a:endParaRPr lang="en-US" dirty="0"/>
          </a:p>
          <a:p>
            <a:pPr lvl="0"/>
            <a:r>
              <a:rPr lang="en-US" dirty="0"/>
              <a:t>Person with intellectual disabilities</a:t>
            </a:r>
          </a:p>
          <a:p>
            <a:pPr lvl="1"/>
            <a:r>
              <a:rPr lang="en-GB" dirty="0"/>
              <a:t>Persons with intellectual disabilities may require </a:t>
            </a:r>
            <a:r>
              <a:rPr lang="en-US" dirty="0"/>
              <a:t>training and counseling in daily living skills, personal assistance or community support network. It implies also significant awareness and shift of attitudes within community to understand the different abilities and support needs that person with intellectual disabilities might </a:t>
            </a:r>
            <a:r>
              <a:rPr lang="en-US" dirty="0" smtClean="0"/>
              <a:t>have.</a:t>
            </a:r>
          </a:p>
          <a:p>
            <a:pPr marL="457200" lvl="1" indent="0">
              <a:buNone/>
            </a:pPr>
            <a:endParaRPr lang="en-US" dirty="0" smtClean="0"/>
          </a:p>
          <a:p>
            <a:pPr lvl="0"/>
            <a:r>
              <a:rPr lang="en-US" dirty="0"/>
              <a:t>Persons with low vision</a:t>
            </a:r>
          </a:p>
          <a:p>
            <a:pPr lvl="1"/>
            <a:r>
              <a:rPr lang="en-US" dirty="0"/>
              <a:t>Persons with low vision may require training in mobility, access to assistive devices, specific daily living activities related skills, availability of personal assistance at some point, and of course accessibility of community services, including </a:t>
            </a:r>
            <a:r>
              <a:rPr lang="fr-FR" dirty="0" err="1"/>
              <a:t>access</a:t>
            </a:r>
            <a:r>
              <a:rPr lang="fr-FR" dirty="0"/>
              <a:t> to information</a:t>
            </a:r>
            <a:r>
              <a:rPr lang="en-US" dirty="0"/>
              <a:t>, and places, including transportation.</a:t>
            </a:r>
          </a:p>
          <a:p>
            <a:pPr marL="457200" lvl="1" indent="0">
              <a:buNone/>
            </a:pPr>
            <a:endParaRPr lang="en-US" dirty="0" smtClean="0"/>
          </a:p>
          <a:p>
            <a:pPr lvl="0"/>
            <a:endParaRPr lang="en-US" dirty="0" smtClean="0"/>
          </a:p>
          <a:p>
            <a:pPr lvl="0"/>
            <a:endParaRPr lang="en-US" dirty="0" smtClean="0"/>
          </a:p>
        </p:txBody>
      </p:sp>
    </p:spTree>
    <p:extLst>
      <p:ext uri="{BB962C8B-B14F-4D97-AF65-F5344CB8AC3E}">
        <p14:creationId xmlns:p14="http://schemas.microsoft.com/office/powerpoint/2010/main" val="4227695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Diversity of </a:t>
            </a:r>
            <a:r>
              <a:rPr lang="fr-FR" dirty="0" err="1" smtClean="0"/>
              <a:t>persons</a:t>
            </a:r>
            <a:r>
              <a:rPr lang="fr-FR" dirty="0" smtClean="0"/>
              <a:t> </a:t>
            </a:r>
            <a:r>
              <a:rPr lang="fr-FR" dirty="0" err="1" smtClean="0"/>
              <a:t>with</a:t>
            </a:r>
            <a:r>
              <a:rPr lang="fr-FR" dirty="0" smtClean="0"/>
              <a:t> </a:t>
            </a:r>
            <a:r>
              <a:rPr lang="fr-FR" dirty="0" err="1" smtClean="0"/>
              <a:t>disabilities</a:t>
            </a:r>
            <a:r>
              <a:rPr lang="fr-FR" dirty="0" smtClean="0"/>
              <a:t>, support </a:t>
            </a:r>
            <a:r>
              <a:rPr lang="fr-FR" dirty="0" err="1" smtClean="0"/>
              <a:t>needs</a:t>
            </a:r>
            <a:r>
              <a:rPr lang="fr-FR" dirty="0" smtClean="0"/>
              <a:t> and </a:t>
            </a:r>
            <a:r>
              <a:rPr lang="fr-FR" dirty="0" err="1" smtClean="0"/>
              <a:t>barriers</a:t>
            </a:r>
            <a:r>
              <a:rPr lang="fr-FR" dirty="0" smtClean="0"/>
              <a:t> </a:t>
            </a:r>
            <a:r>
              <a:rPr lang="fr-FR" dirty="0" err="1" smtClean="0"/>
              <a:t>removals</a:t>
            </a:r>
            <a:r>
              <a:rPr lang="fr-FR" dirty="0" smtClean="0"/>
              <a:t> </a:t>
            </a:r>
            <a:endParaRPr lang="fr-FR" dirty="0"/>
          </a:p>
        </p:txBody>
      </p:sp>
      <p:sp>
        <p:nvSpPr>
          <p:cNvPr id="3" name="Espace réservé du contenu 2"/>
          <p:cNvSpPr>
            <a:spLocks noGrp="1"/>
          </p:cNvSpPr>
          <p:nvPr>
            <p:ph idx="1"/>
          </p:nvPr>
        </p:nvSpPr>
        <p:spPr>
          <a:xfrm>
            <a:off x="457200" y="1417638"/>
            <a:ext cx="8229600" cy="5440362"/>
          </a:xfrm>
        </p:spPr>
        <p:txBody>
          <a:bodyPr>
            <a:normAutofit fontScale="55000" lnSpcReduction="20000"/>
          </a:bodyPr>
          <a:lstStyle/>
          <a:p>
            <a:pPr lvl="0"/>
            <a:endParaRPr lang="en-US" dirty="0" smtClean="0"/>
          </a:p>
          <a:p>
            <a:pPr lvl="0"/>
            <a:r>
              <a:rPr lang="en-US" sz="2900" dirty="0" smtClean="0"/>
              <a:t>Persons with physical disabilities</a:t>
            </a:r>
          </a:p>
          <a:p>
            <a:pPr lvl="1"/>
            <a:r>
              <a:rPr lang="en-US" sz="2900" dirty="0" smtClean="0"/>
              <a:t>Persons with physical disabilities may require assistive devices, adaptation of their home, as well as personal assistance support and counseling for performing their activities of daily living depending of their level of support needs. It is important to note that while accessibility of housing, transport and other community services and facilities will progressively decrease the need for support for many of them, the provision of personal assistance according to person’s choice will always be a key element for those with higher support needs. </a:t>
            </a:r>
          </a:p>
          <a:p>
            <a:pPr lvl="0"/>
            <a:endParaRPr lang="en-US" sz="2900" dirty="0" smtClean="0"/>
          </a:p>
          <a:p>
            <a:pPr lvl="0"/>
            <a:r>
              <a:rPr lang="en-US" sz="2900" dirty="0" smtClean="0"/>
              <a:t>Person with psychosocial disabilities</a:t>
            </a:r>
          </a:p>
          <a:p>
            <a:pPr lvl="1"/>
            <a:r>
              <a:rPr lang="en-US" sz="2900" dirty="0" smtClean="0"/>
              <a:t>Persons with psychosocial disabilities </a:t>
            </a:r>
            <a:r>
              <a:rPr lang="en-GB" sz="2900" dirty="0" smtClean="0"/>
              <a:t>may choose to access</a:t>
            </a:r>
            <a:r>
              <a:rPr lang="en-US" sz="2900" dirty="0" smtClean="0"/>
              <a:t> personal assistance, peer support or community support network, crisis planning, peer crisis respite, and a wide range of practices that meet the person on his or her own terms to provide meaningful support as an alternative to the medical model of mental health.  Such practices include, for example, family group conferencing for supported self-decision in a crisis situation, personal advocacy (Personal </a:t>
            </a:r>
            <a:r>
              <a:rPr lang="en-US" sz="2900" dirty="0" err="1" smtClean="0"/>
              <a:t>Ombud</a:t>
            </a:r>
            <a:r>
              <a:rPr lang="en-US" sz="2900" dirty="0" smtClean="0"/>
              <a:t>/PO), and support groups for people who hear voices or who have unusual beliefs or fears (labeled as delusions or paranoia). They also include mental health services that are based in community organizing work and promotion of mental well-being.  It implies also significant awareness and shift of attitudes within community to understand the support needs that person with psychosocial disabilities might have</a:t>
            </a:r>
            <a:r>
              <a:rPr lang="en-US" sz="2900" dirty="0" smtClean="0"/>
              <a:t>.</a:t>
            </a:r>
            <a:endParaRPr lang="fr-FR" sz="2900" dirty="0" smtClean="0"/>
          </a:p>
          <a:p>
            <a:endParaRPr lang="fr-FR" dirty="0"/>
          </a:p>
        </p:txBody>
      </p:sp>
    </p:spTree>
    <p:extLst>
      <p:ext uri="{BB962C8B-B14F-4D97-AF65-F5344CB8AC3E}">
        <p14:creationId xmlns:p14="http://schemas.microsoft.com/office/powerpoint/2010/main" val="4229254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err="1" smtClean="0"/>
              <a:t>What</a:t>
            </a:r>
            <a:r>
              <a:rPr lang="fr-FR" dirty="0" smtClean="0"/>
              <a:t> the data </a:t>
            </a:r>
            <a:r>
              <a:rPr lang="fr-FR" dirty="0" err="1" smtClean="0"/>
              <a:t>told</a:t>
            </a:r>
            <a:r>
              <a:rPr lang="fr-FR" dirty="0" smtClean="0"/>
              <a:t> us about </a:t>
            </a:r>
            <a:r>
              <a:rPr lang="fr-FR" dirty="0" err="1" smtClean="0"/>
              <a:t>persons</a:t>
            </a:r>
            <a:r>
              <a:rPr lang="fr-FR" dirty="0" smtClean="0"/>
              <a:t> </a:t>
            </a:r>
            <a:r>
              <a:rPr lang="fr-FR" dirty="0" err="1" smtClean="0"/>
              <a:t>with</a:t>
            </a:r>
            <a:r>
              <a:rPr lang="fr-FR" dirty="0" smtClean="0"/>
              <a:t> </a:t>
            </a:r>
            <a:r>
              <a:rPr lang="fr-FR" dirty="0" err="1" smtClean="0"/>
              <a:t>disabilities</a:t>
            </a:r>
            <a:r>
              <a:rPr lang="fr-FR" dirty="0" smtClean="0"/>
              <a:t>?</a:t>
            </a:r>
            <a:endParaRPr lang="fr-FR" dirty="0"/>
          </a:p>
        </p:txBody>
      </p:sp>
      <p:sp>
        <p:nvSpPr>
          <p:cNvPr id="6" name="Espace réservé du texte 5"/>
          <p:cNvSpPr>
            <a:spLocks noGrp="1"/>
          </p:cNvSpPr>
          <p:nvPr>
            <p:ph type="body" idx="1"/>
          </p:nvPr>
        </p:nvSpPr>
        <p:spPr/>
        <p:txBody>
          <a:bodyPr/>
          <a:lstStyle/>
          <a:p>
            <a:endParaRPr lang="fr-FR"/>
          </a:p>
        </p:txBody>
      </p:sp>
    </p:spTree>
    <p:extLst>
      <p:ext uri="{BB962C8B-B14F-4D97-AF65-F5344CB8AC3E}">
        <p14:creationId xmlns:p14="http://schemas.microsoft.com/office/powerpoint/2010/main" val="4072229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ea typeface="ＭＳ Ｐゴシック" charset="0"/>
                <a:cs typeface="+mj-cs"/>
              </a:rPr>
              <a:t>World Disability Report</a:t>
            </a:r>
            <a:endParaRPr lang="en-US" dirty="0">
              <a:ea typeface="ＭＳ Ｐゴシック" charset="0"/>
              <a:cs typeface="+mj-cs"/>
            </a:endParaRPr>
          </a:p>
        </p:txBody>
      </p:sp>
      <p:sp>
        <p:nvSpPr>
          <p:cNvPr id="3" name="Content Placeholder 2"/>
          <p:cNvSpPr>
            <a:spLocks noGrp="1"/>
          </p:cNvSpPr>
          <p:nvPr>
            <p:ph sz="half" idx="1"/>
          </p:nvPr>
        </p:nvSpPr>
        <p:spPr/>
        <p:txBody>
          <a:bodyPr/>
          <a:lstStyle/>
          <a:p>
            <a:pPr eaLnBrk="1" hangingPunct="1"/>
            <a:r>
              <a:rPr lang="en-GB" sz="2400" i="0" dirty="0">
                <a:latin typeface="Verdana" charset="0"/>
                <a:ea typeface="ＭＳ Ｐゴシック" charset="0"/>
              </a:rPr>
              <a:t>A </a:t>
            </a:r>
            <a:r>
              <a:rPr lang="en-GB" sz="2400" i="0" dirty="0" smtClean="0">
                <a:latin typeface="Verdana" charset="0"/>
                <a:ea typeface="ＭＳ Ｐゴシック" charset="0"/>
              </a:rPr>
              <a:t>key publication </a:t>
            </a:r>
            <a:r>
              <a:rPr lang="en-GB" sz="2400" i="0" dirty="0">
                <a:latin typeface="Verdana" charset="0"/>
                <a:ea typeface="ＭＳ Ｐゴシック" charset="0"/>
              </a:rPr>
              <a:t>– published by the World Health Organisation and the World Bank in 2011. Collected data from developed and developing countries.</a:t>
            </a:r>
          </a:p>
          <a:p>
            <a:pPr eaLnBrk="1" hangingPunct="1"/>
            <a:endParaRPr lang="en-US" dirty="0">
              <a:latin typeface="Verdana" charset="0"/>
              <a:ea typeface="ＭＳ Ｐゴシック" charset="0"/>
            </a:endParaRPr>
          </a:p>
        </p:txBody>
      </p:sp>
      <p:pic>
        <p:nvPicPr>
          <p:cNvPr id="63492" name="Picture 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2193925"/>
            <a:ext cx="2998788" cy="382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79344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79388" y="183857"/>
            <a:ext cx="8640762" cy="936625"/>
          </a:xfrm>
        </p:spPr>
        <p:txBody>
          <a:bodyPr>
            <a:normAutofit fontScale="90000"/>
          </a:bodyPr>
          <a:lstStyle/>
          <a:p>
            <a:pPr indent="0" algn="ctr" eaLnBrk="1" hangingPunct="1"/>
            <a:r>
              <a:rPr lang="en-GB" sz="2800" b="1" dirty="0">
                <a:latin typeface="Verdana" charset="0"/>
              </a:rPr>
              <a:t>What does the </a:t>
            </a:r>
            <a:r>
              <a:rPr lang="en-GB" sz="2800" b="1" i="1" dirty="0">
                <a:latin typeface="Verdana" charset="0"/>
              </a:rPr>
              <a:t>World Disability Report</a:t>
            </a:r>
            <a:r>
              <a:rPr lang="en-GB" sz="2800" b="1" dirty="0">
                <a:latin typeface="Verdana" charset="0"/>
              </a:rPr>
              <a:t> say?</a:t>
            </a:r>
            <a:endParaRPr lang="en-US" sz="2800" b="1" dirty="0">
              <a:latin typeface="Verdana" charset="0"/>
            </a:endParaRPr>
          </a:p>
        </p:txBody>
      </p:sp>
      <p:sp>
        <p:nvSpPr>
          <p:cNvPr id="64515" name="Rectangle 3"/>
          <p:cNvSpPr>
            <a:spLocks noGrp="1" noChangeArrowheads="1"/>
          </p:cNvSpPr>
          <p:nvPr>
            <p:ph type="body" idx="1"/>
          </p:nvPr>
        </p:nvSpPr>
        <p:spPr>
          <a:xfrm>
            <a:off x="539750" y="1321040"/>
            <a:ext cx="8229600" cy="4652962"/>
          </a:xfrm>
        </p:spPr>
        <p:txBody>
          <a:bodyPr>
            <a:normAutofit fontScale="62500" lnSpcReduction="20000"/>
          </a:bodyPr>
          <a:lstStyle/>
          <a:p>
            <a:pPr eaLnBrk="1" hangingPunct="1">
              <a:lnSpc>
                <a:spcPct val="90000"/>
              </a:lnSpc>
              <a:buFont typeface="Symbol" charset="0"/>
              <a:buChar char="-"/>
            </a:pPr>
            <a:endParaRPr lang="en-GB" sz="700" b="1" dirty="0">
              <a:latin typeface="Verdana" charset="0"/>
            </a:endParaRPr>
          </a:p>
          <a:p>
            <a:pPr eaLnBrk="1" hangingPunct="1">
              <a:lnSpc>
                <a:spcPct val="110000"/>
              </a:lnSpc>
              <a:buFont typeface="Symbol" charset="0"/>
              <a:buChar char="-"/>
            </a:pPr>
            <a:r>
              <a:rPr lang="en-GB" sz="2800" b="1" dirty="0">
                <a:latin typeface="Verdana" charset="0"/>
              </a:rPr>
              <a:t>Higher estimates of prevalence</a:t>
            </a:r>
          </a:p>
          <a:p>
            <a:pPr lvl="2" eaLnBrk="1" hangingPunct="1">
              <a:lnSpc>
                <a:spcPct val="110000"/>
              </a:lnSpc>
            </a:pPr>
            <a:r>
              <a:rPr lang="en-GB" sz="2800" dirty="0">
                <a:latin typeface="Verdana" charset="0"/>
              </a:rPr>
              <a:t>1 billion people (15%), of whom 110-190 million adults have very significant difficulties in functioning</a:t>
            </a:r>
            <a:r>
              <a:rPr lang="en-GB" sz="2800" dirty="0" smtClean="0">
                <a:latin typeface="Verdana" charset="0"/>
              </a:rPr>
              <a:t>.</a:t>
            </a:r>
          </a:p>
          <a:p>
            <a:pPr lvl="2" eaLnBrk="1" hangingPunct="1">
              <a:lnSpc>
                <a:spcPct val="110000"/>
              </a:lnSpc>
            </a:pPr>
            <a:r>
              <a:rPr lang="en-GB" sz="2800" i="1" dirty="0" smtClean="0">
                <a:latin typeface="Verdana" charset="0"/>
              </a:rPr>
              <a:t>What does this means to us?</a:t>
            </a:r>
          </a:p>
          <a:p>
            <a:pPr marL="914400" lvl="2" indent="0" eaLnBrk="1" hangingPunct="1">
              <a:lnSpc>
                <a:spcPct val="110000"/>
              </a:lnSpc>
              <a:buNone/>
            </a:pPr>
            <a:endParaRPr lang="en-GB" sz="2800" dirty="0">
              <a:latin typeface="Verdana" charset="0"/>
            </a:endParaRPr>
          </a:p>
          <a:p>
            <a:pPr eaLnBrk="1" hangingPunct="1">
              <a:lnSpc>
                <a:spcPct val="110000"/>
              </a:lnSpc>
              <a:buFont typeface="Symbol" charset="0"/>
              <a:buChar char="-"/>
            </a:pPr>
            <a:r>
              <a:rPr lang="en-GB" sz="2800" b="1" dirty="0">
                <a:latin typeface="Verdana" charset="0"/>
              </a:rPr>
              <a:t>Growing </a:t>
            </a:r>
            <a:r>
              <a:rPr lang="en-GB" sz="2800" b="1" dirty="0" smtClean="0">
                <a:latin typeface="Verdana" charset="0"/>
              </a:rPr>
              <a:t>numbers of persons with disabilities </a:t>
            </a:r>
            <a:endParaRPr lang="en-GB" sz="2800" b="1" dirty="0">
              <a:latin typeface="Verdana" charset="0"/>
            </a:endParaRPr>
          </a:p>
          <a:p>
            <a:pPr lvl="2" eaLnBrk="1" hangingPunct="1">
              <a:lnSpc>
                <a:spcPct val="110000"/>
              </a:lnSpc>
            </a:pPr>
            <a:r>
              <a:rPr lang="en-GB" sz="2800" dirty="0">
                <a:latin typeface="Verdana" charset="0"/>
              </a:rPr>
              <a:t>Due partly to ageing populations, increase in chronic diseases, injuries from road traffic crashes, disasters etc</a:t>
            </a:r>
            <a:r>
              <a:rPr lang="en-GB" sz="2800" dirty="0" smtClean="0">
                <a:latin typeface="Verdana" charset="0"/>
              </a:rPr>
              <a:t>..</a:t>
            </a:r>
          </a:p>
          <a:p>
            <a:pPr lvl="2" eaLnBrk="1" hangingPunct="1">
              <a:lnSpc>
                <a:spcPct val="110000"/>
              </a:lnSpc>
            </a:pPr>
            <a:r>
              <a:rPr lang="en-GB" sz="2800" i="1" dirty="0" smtClean="0">
                <a:latin typeface="Verdana" charset="0"/>
              </a:rPr>
              <a:t>What about prevention?</a:t>
            </a:r>
          </a:p>
          <a:p>
            <a:pPr marL="914400" lvl="2" indent="0" eaLnBrk="1" hangingPunct="1">
              <a:lnSpc>
                <a:spcPct val="110000"/>
              </a:lnSpc>
              <a:buNone/>
            </a:pPr>
            <a:endParaRPr lang="en-GB" sz="2800" dirty="0">
              <a:latin typeface="Verdana" charset="0"/>
            </a:endParaRPr>
          </a:p>
          <a:p>
            <a:pPr eaLnBrk="1" hangingPunct="1">
              <a:lnSpc>
                <a:spcPct val="110000"/>
              </a:lnSpc>
              <a:buFont typeface="Symbol" charset="0"/>
              <a:buChar char="-"/>
            </a:pPr>
            <a:r>
              <a:rPr lang="en-GB" sz="2800" b="1" dirty="0">
                <a:latin typeface="Verdana" charset="0"/>
              </a:rPr>
              <a:t>Inequalities</a:t>
            </a:r>
          </a:p>
          <a:p>
            <a:pPr lvl="2" eaLnBrk="1" hangingPunct="1">
              <a:lnSpc>
                <a:spcPct val="110000"/>
              </a:lnSpc>
            </a:pPr>
            <a:r>
              <a:rPr lang="en-GB" sz="2800" dirty="0">
                <a:latin typeface="Verdana" charset="0"/>
              </a:rPr>
              <a:t>Disproportionately affects vulnerable populations: women, poorer people, older people.</a:t>
            </a:r>
          </a:p>
          <a:p>
            <a:pPr lvl="2" eaLnBrk="1" hangingPunct="1">
              <a:lnSpc>
                <a:spcPct val="110000"/>
              </a:lnSpc>
            </a:pPr>
            <a:r>
              <a:rPr lang="en-GB" sz="2800" dirty="0">
                <a:latin typeface="Verdana" charset="0"/>
              </a:rPr>
              <a:t>Not all people with disabilities are equally disadvantaged</a:t>
            </a:r>
            <a:r>
              <a:rPr lang="en-GB" sz="2800" dirty="0" smtClean="0">
                <a:latin typeface="Verdana" charset="0"/>
              </a:rPr>
              <a:t>.</a:t>
            </a:r>
          </a:p>
          <a:p>
            <a:pPr lvl="2" eaLnBrk="1" hangingPunct="1">
              <a:lnSpc>
                <a:spcPct val="110000"/>
              </a:lnSpc>
            </a:pPr>
            <a:r>
              <a:rPr lang="en-GB" sz="2800" i="1" dirty="0" smtClean="0">
                <a:latin typeface="Verdana" charset="0"/>
              </a:rPr>
              <a:t>What does that mean to us? </a:t>
            </a:r>
            <a:endParaRPr lang="en-GB" sz="2800" i="1" dirty="0">
              <a:latin typeface="Verdana" charset="0"/>
            </a:endParaRPr>
          </a:p>
        </p:txBody>
      </p:sp>
    </p:spTree>
    <p:extLst>
      <p:ext uri="{BB962C8B-B14F-4D97-AF65-F5344CB8AC3E}">
        <p14:creationId xmlns:p14="http://schemas.microsoft.com/office/powerpoint/2010/main" val="2806641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4515">
                                            <p:txEl>
                                              <p:pRg st="2" end="2"/>
                                            </p:txEl>
                                          </p:spTgt>
                                        </p:tgtEl>
                                        <p:attrNameLst>
                                          <p:attrName>style.visibility</p:attrName>
                                        </p:attrNameLst>
                                      </p:cBhvr>
                                      <p:to>
                                        <p:strVal val="visible"/>
                                      </p:to>
                                    </p:set>
                                    <p:animEffect transition="in" filter="fade">
                                      <p:cBhvr>
                                        <p:cTn id="9" dur="500"/>
                                        <p:tgtEl>
                                          <p:spTgt spid="64515">
                                            <p:txEl>
                                              <p:pRg st="2" end="2"/>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64515">
                                            <p:txEl>
                                              <p:pRg st="3" end="3"/>
                                            </p:txEl>
                                          </p:spTgt>
                                        </p:tgtEl>
                                        <p:attrNameLst>
                                          <p:attrName>style.visibility</p:attrName>
                                        </p:attrNameLst>
                                      </p:cBhvr>
                                      <p:to>
                                        <p:strVal val="visible"/>
                                      </p:to>
                                    </p:set>
                                    <p:animEffect transition="in" filter="fade">
                                      <p:cBhvr>
                                        <p:cTn id="12" dur="500"/>
                                        <p:tgtEl>
                                          <p:spTgt spid="6451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451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51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4515">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451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51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451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5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99226"/>
            <a:ext cx="8229600" cy="959559"/>
          </a:xfrm>
        </p:spPr>
        <p:txBody>
          <a:bodyPr>
            <a:normAutofit/>
          </a:bodyPr>
          <a:lstStyle/>
          <a:p>
            <a:pPr indent="0" algn="ctr" eaLnBrk="1" hangingPunct="1"/>
            <a:r>
              <a:rPr lang="en-GB" sz="2800" b="1" i="1" dirty="0">
                <a:latin typeface="Verdana" charset="0"/>
              </a:rPr>
              <a:t>World Disability Report </a:t>
            </a:r>
            <a:r>
              <a:rPr lang="en-GB" sz="2800" b="1" i="1" dirty="0" smtClean="0">
                <a:latin typeface="Verdana" charset="0"/>
              </a:rPr>
              <a:t>2011 </a:t>
            </a:r>
            <a:r>
              <a:rPr lang="en-GB" sz="2800" b="1" dirty="0" smtClean="0">
                <a:latin typeface="Verdana" charset="0"/>
              </a:rPr>
              <a:t/>
            </a:r>
            <a:br>
              <a:rPr lang="en-GB" sz="2800" b="1" dirty="0" smtClean="0">
                <a:latin typeface="Verdana" charset="0"/>
              </a:rPr>
            </a:br>
            <a:r>
              <a:rPr lang="en-GB" sz="2800" b="1" dirty="0" smtClean="0">
                <a:latin typeface="Verdana" charset="0"/>
              </a:rPr>
              <a:t>some key findings </a:t>
            </a:r>
            <a:endParaRPr lang="en-GB" sz="2800" b="1" i="1" dirty="0">
              <a:latin typeface="Verdana" charset="0"/>
            </a:endParaRPr>
          </a:p>
        </p:txBody>
      </p:sp>
      <p:sp>
        <p:nvSpPr>
          <p:cNvPr id="65539" name="Rectangle 3"/>
          <p:cNvSpPr>
            <a:spLocks noGrp="1" noChangeArrowheads="1"/>
          </p:cNvSpPr>
          <p:nvPr>
            <p:ph type="body" idx="1"/>
          </p:nvPr>
        </p:nvSpPr>
        <p:spPr>
          <a:xfrm>
            <a:off x="457200" y="1582187"/>
            <a:ext cx="8229600" cy="4439201"/>
          </a:xfrm>
        </p:spPr>
        <p:txBody>
          <a:bodyPr>
            <a:normAutofit/>
          </a:bodyPr>
          <a:lstStyle/>
          <a:p>
            <a:pPr marL="0" indent="0" eaLnBrk="1" hangingPunct="1">
              <a:buFontTx/>
              <a:buNone/>
            </a:pPr>
            <a:r>
              <a:rPr lang="en-GB" sz="2000" b="1" i="0" dirty="0" smtClean="0">
                <a:latin typeface="Verdana" charset="0"/>
              </a:rPr>
              <a:t>Prevalence</a:t>
            </a:r>
            <a:r>
              <a:rPr lang="en-GB" sz="2000" i="0" dirty="0" smtClean="0">
                <a:latin typeface="Verdana" charset="0"/>
              </a:rPr>
              <a:t> – in </a:t>
            </a:r>
            <a:r>
              <a:rPr lang="en-GB" sz="2000" i="0" dirty="0">
                <a:latin typeface="Verdana" charset="0"/>
              </a:rPr>
              <a:t>all countries disability had </a:t>
            </a:r>
            <a:r>
              <a:rPr lang="en-GB" sz="2000" b="1" dirty="0">
                <a:latin typeface="Verdana" charset="0"/>
              </a:rPr>
              <a:t>higher prevalence in vulnerable groups </a:t>
            </a:r>
            <a:r>
              <a:rPr lang="en-GB" sz="2000" i="0" dirty="0">
                <a:latin typeface="Verdana" charset="0"/>
              </a:rPr>
              <a:t>– e.g. women and older people; </a:t>
            </a:r>
            <a:r>
              <a:rPr lang="en-US" sz="2000" i="0" dirty="0">
                <a:latin typeface="Verdana" charset="0"/>
              </a:rPr>
              <a:t>disability rates are </a:t>
            </a:r>
            <a:r>
              <a:rPr lang="en-US" sz="2000" b="1" dirty="0">
                <a:latin typeface="Verdana" charset="0"/>
              </a:rPr>
              <a:t>higher in developing countries </a:t>
            </a:r>
            <a:r>
              <a:rPr lang="en-US" sz="2000" i="0" dirty="0">
                <a:latin typeface="Verdana" charset="0"/>
              </a:rPr>
              <a:t>– e.g. in people aged 60 years and over 43.4% in lower income countries compared with 29.5% in higher income countries. </a:t>
            </a:r>
          </a:p>
          <a:p>
            <a:pPr marL="0" indent="0" eaLnBrk="1" hangingPunct="1">
              <a:buFontTx/>
              <a:buNone/>
            </a:pPr>
            <a:endParaRPr lang="en-US" sz="2000" i="0" dirty="0" smtClean="0">
              <a:latin typeface="Verdana" charset="0"/>
            </a:endParaRPr>
          </a:p>
          <a:p>
            <a:pPr marL="0" indent="0">
              <a:buNone/>
            </a:pPr>
            <a:r>
              <a:rPr lang="en-GB" sz="2000" b="1" i="0" dirty="0" smtClean="0">
                <a:latin typeface="Verdana" charset="0"/>
              </a:rPr>
              <a:t>Community living support -  </a:t>
            </a:r>
            <a:r>
              <a:rPr lang="en-GB" sz="2000" i="0" dirty="0" smtClean="0">
                <a:latin typeface="Verdana" charset="0"/>
              </a:rPr>
              <a:t>Even in high-income countries, between 20% and 40% of people with disabilities do not generally have their needs met for assistance with everyday activities. In the United States of America, 70% of adults rely on family and friends for assistance with daily activities. </a:t>
            </a:r>
          </a:p>
          <a:p>
            <a:pPr marL="0" indent="0" eaLnBrk="1" hangingPunct="1">
              <a:buFontTx/>
              <a:buNone/>
            </a:pPr>
            <a:endParaRPr lang="en-US" sz="2000" i="0" dirty="0">
              <a:latin typeface="Verdana" charset="0"/>
            </a:endParaRPr>
          </a:p>
        </p:txBody>
      </p:sp>
    </p:spTree>
    <p:extLst>
      <p:ext uri="{BB962C8B-B14F-4D97-AF65-F5344CB8AC3E}">
        <p14:creationId xmlns:p14="http://schemas.microsoft.com/office/powerpoint/2010/main" val="4259895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GB" sz="2800" b="1" i="1" dirty="0" smtClean="0">
                <a:latin typeface="Verdana" charset="0"/>
              </a:rPr>
              <a:t>World Disability report </a:t>
            </a:r>
            <a:br>
              <a:rPr lang="en-GB" sz="2800" b="1" i="1" dirty="0" smtClean="0">
                <a:latin typeface="Verdana" charset="0"/>
              </a:rPr>
            </a:br>
            <a:r>
              <a:rPr lang="en-GB" sz="2800" b="1" i="0" dirty="0" smtClean="0">
                <a:latin typeface="Verdana" charset="0"/>
              </a:rPr>
              <a:t>Some key findings (2):</a:t>
            </a:r>
            <a:br>
              <a:rPr lang="en-GB" sz="2800" b="1" i="0" dirty="0" smtClean="0">
                <a:latin typeface="Verdana" charset="0"/>
              </a:rPr>
            </a:br>
            <a:endParaRPr lang="fr-FR" sz="2800" b="1" dirty="0"/>
          </a:p>
        </p:txBody>
      </p:sp>
      <p:sp>
        <p:nvSpPr>
          <p:cNvPr id="3" name="Espace réservé du contenu 2"/>
          <p:cNvSpPr>
            <a:spLocks noGrp="1"/>
          </p:cNvSpPr>
          <p:nvPr>
            <p:ph idx="1"/>
          </p:nvPr>
        </p:nvSpPr>
        <p:spPr>
          <a:xfrm>
            <a:off x="457200" y="1600200"/>
            <a:ext cx="8229600" cy="5257800"/>
          </a:xfrm>
        </p:spPr>
        <p:txBody>
          <a:bodyPr>
            <a:normAutofit fontScale="62500" lnSpcReduction="20000"/>
          </a:bodyPr>
          <a:lstStyle/>
          <a:p>
            <a:pPr marL="0" indent="0">
              <a:lnSpc>
                <a:spcPct val="120000"/>
              </a:lnSpc>
              <a:buNone/>
            </a:pPr>
            <a:r>
              <a:rPr lang="en-GB" b="1" i="0" dirty="0" smtClean="0">
                <a:latin typeface="Verdana" charset="0"/>
              </a:rPr>
              <a:t>Employment</a:t>
            </a:r>
            <a:r>
              <a:rPr lang="en-GB" i="0" dirty="0" smtClean="0">
                <a:latin typeface="Verdana" charset="0"/>
              </a:rPr>
              <a:t> </a:t>
            </a:r>
            <a:endParaRPr lang="en-GB" dirty="0">
              <a:latin typeface="Verdana" charset="0"/>
            </a:endParaRPr>
          </a:p>
          <a:p>
            <a:pPr marL="0" indent="0">
              <a:lnSpc>
                <a:spcPct val="120000"/>
              </a:lnSpc>
              <a:buNone/>
            </a:pPr>
            <a:r>
              <a:rPr lang="en-GB" dirty="0">
                <a:latin typeface="Verdana" charset="0"/>
              </a:rPr>
              <a:t>P</a:t>
            </a:r>
            <a:r>
              <a:rPr lang="en-GB" i="0" dirty="0" smtClean="0">
                <a:latin typeface="Verdana" charset="0"/>
              </a:rPr>
              <a:t>eople with disabilities are </a:t>
            </a:r>
            <a:r>
              <a:rPr lang="en-GB" b="1" dirty="0" smtClean="0">
                <a:latin typeface="Verdana" charset="0"/>
              </a:rPr>
              <a:t>more likely to be unemployed and earn less </a:t>
            </a:r>
            <a:r>
              <a:rPr lang="en-GB" i="0" dirty="0" smtClean="0">
                <a:latin typeface="Verdana" charset="0"/>
              </a:rPr>
              <a:t>compared to non-disabled people even when they are employed. This </a:t>
            </a:r>
            <a:r>
              <a:rPr lang="en-GB" b="1" dirty="0" smtClean="0">
                <a:latin typeface="Verdana" charset="0"/>
              </a:rPr>
              <a:t>worsens with the severity of the impairment</a:t>
            </a:r>
            <a:r>
              <a:rPr lang="en-GB" i="0" dirty="0" smtClean="0">
                <a:latin typeface="Verdana" charset="0"/>
              </a:rPr>
              <a:t>. Across 51 countries employment rates for men with disabilities were 52.8% (64.9% for non-disabled men) and 19.6% for women with disabilities (29.9% for non-disabled women). In OECD countries, employment rates for people with disabilities (44%) is slights over half that for people with disabilities (75%). </a:t>
            </a:r>
          </a:p>
          <a:p>
            <a:pPr marL="0" indent="0">
              <a:lnSpc>
                <a:spcPct val="120000"/>
              </a:lnSpc>
              <a:buNone/>
            </a:pPr>
            <a:endParaRPr lang="en-GB" i="0" dirty="0" smtClean="0">
              <a:latin typeface="Verdana" charset="0"/>
            </a:endParaRPr>
          </a:p>
          <a:p>
            <a:pPr marL="0" indent="0">
              <a:lnSpc>
                <a:spcPct val="120000"/>
              </a:lnSpc>
              <a:buNone/>
            </a:pPr>
            <a:r>
              <a:rPr lang="en-GB" i="0" dirty="0" smtClean="0">
                <a:latin typeface="Verdana" charset="0"/>
              </a:rPr>
              <a:t>The gap is widened further as people with disabilities need more resources to achieve the same living standards as those without disabilities, but are less likely to be employed.</a:t>
            </a:r>
          </a:p>
          <a:p>
            <a:endParaRPr lang="fr-FR" dirty="0"/>
          </a:p>
        </p:txBody>
      </p:sp>
    </p:spTree>
    <p:extLst>
      <p:ext uri="{BB962C8B-B14F-4D97-AF65-F5344CB8AC3E}">
        <p14:creationId xmlns:p14="http://schemas.microsoft.com/office/powerpoint/2010/main" val="2364595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noAutofit/>
          </a:bodyPr>
          <a:lstStyle/>
          <a:p>
            <a:r>
              <a:rPr lang="en-GB" sz="2800" b="1" i="1" dirty="0" smtClean="0">
                <a:latin typeface="Verdana" charset="0"/>
              </a:rPr>
              <a:t>World Disability report </a:t>
            </a:r>
            <a:br>
              <a:rPr lang="en-GB" sz="2800" b="1" i="1" dirty="0" smtClean="0">
                <a:latin typeface="Verdana" charset="0"/>
              </a:rPr>
            </a:br>
            <a:r>
              <a:rPr lang="en-GB" sz="2800" b="1" i="0" dirty="0" smtClean="0">
                <a:latin typeface="Verdana" charset="0"/>
              </a:rPr>
              <a:t>Some key findings (3):</a:t>
            </a:r>
            <a:br>
              <a:rPr lang="en-GB" sz="2800" b="1" i="0" dirty="0" smtClean="0">
                <a:latin typeface="Verdana" charset="0"/>
              </a:rPr>
            </a:br>
            <a:endParaRPr lang="en-GB" sz="2800" b="1" i="1" dirty="0">
              <a:latin typeface="Verdana" charset="0"/>
            </a:endParaRPr>
          </a:p>
        </p:txBody>
      </p:sp>
      <p:sp>
        <p:nvSpPr>
          <p:cNvPr id="67587" name="Rectangle 3"/>
          <p:cNvSpPr>
            <a:spLocks noGrp="1" noChangeArrowheads="1"/>
          </p:cNvSpPr>
          <p:nvPr>
            <p:ph type="body" idx="1"/>
          </p:nvPr>
        </p:nvSpPr>
        <p:spPr>
          <a:xfrm>
            <a:off x="457200" y="1671324"/>
            <a:ext cx="8229600" cy="4996309"/>
          </a:xfrm>
        </p:spPr>
        <p:txBody>
          <a:bodyPr/>
          <a:lstStyle/>
          <a:p>
            <a:pPr marL="0" indent="0">
              <a:spcBef>
                <a:spcPts val="475"/>
              </a:spcBef>
              <a:buFontTx/>
              <a:buNone/>
            </a:pPr>
            <a:r>
              <a:rPr lang="en-GB" sz="2000" b="1" i="0" dirty="0" smtClean="0">
                <a:latin typeface="Verdana" charset="0"/>
              </a:rPr>
              <a:t>Health</a:t>
            </a:r>
            <a:r>
              <a:rPr lang="en-GB" sz="2000" i="0" dirty="0" smtClean="0">
                <a:latin typeface="Verdana" charset="0"/>
              </a:rPr>
              <a:t> </a:t>
            </a:r>
            <a:r>
              <a:rPr lang="en-GB" sz="2000" i="0" dirty="0">
                <a:latin typeface="Verdana" charset="0"/>
              </a:rPr>
              <a:t>– </a:t>
            </a:r>
            <a:r>
              <a:rPr lang="en-GB" sz="2000" b="1" dirty="0">
                <a:latin typeface="Verdana" charset="0"/>
              </a:rPr>
              <a:t>people with disabilities often do not receive needed health care</a:t>
            </a:r>
            <a:r>
              <a:rPr lang="en-GB" sz="2000" i="0" dirty="0">
                <a:latin typeface="Verdana" charset="0"/>
              </a:rPr>
              <a:t>. Half of disabled people cannot afford health care compared to a third of non-disabled people. People with disabilities are more than twice as likely to find health-care providers' skills inadequate. Disabled people are four times </a:t>
            </a:r>
            <a:r>
              <a:rPr lang="en-GB" sz="2000" b="1" dirty="0">
                <a:latin typeface="Verdana" charset="0"/>
              </a:rPr>
              <a:t>more likely to report being treated badly </a:t>
            </a:r>
            <a:r>
              <a:rPr lang="en-GB" sz="2000" i="0" dirty="0">
                <a:latin typeface="Verdana" charset="0"/>
              </a:rPr>
              <a:t>and nearly three times more likely to be denied health care</a:t>
            </a:r>
            <a:r>
              <a:rPr lang="en-GB" sz="2000" dirty="0">
                <a:latin typeface="Verdana" charset="0"/>
              </a:rPr>
              <a:t>.</a:t>
            </a:r>
          </a:p>
          <a:p>
            <a:pPr marL="0" indent="0">
              <a:spcBef>
                <a:spcPts val="475"/>
              </a:spcBef>
              <a:buFontTx/>
              <a:buNone/>
            </a:pPr>
            <a:endParaRPr lang="en-GB" sz="2000" dirty="0">
              <a:latin typeface="Verdana" charset="0"/>
            </a:endParaRPr>
          </a:p>
          <a:p>
            <a:pPr marL="0" indent="0">
              <a:spcBef>
                <a:spcPts val="475"/>
              </a:spcBef>
              <a:buFontTx/>
              <a:buNone/>
            </a:pPr>
            <a:r>
              <a:rPr lang="en-GB" sz="2000" b="1" i="0" dirty="0">
                <a:latin typeface="Verdana" charset="0"/>
              </a:rPr>
              <a:t>Rehabilitation services </a:t>
            </a:r>
            <a:r>
              <a:rPr lang="en-GB" sz="2000" i="0" dirty="0">
                <a:latin typeface="Verdana" charset="0"/>
              </a:rPr>
              <a:t>– in many countries </a:t>
            </a:r>
            <a:r>
              <a:rPr lang="en-GB" sz="2000" b="1" dirty="0">
                <a:latin typeface="Verdana" charset="0"/>
              </a:rPr>
              <a:t>rehabilitation services are inadequate</a:t>
            </a:r>
            <a:r>
              <a:rPr lang="en-GB" sz="2000" i="0" dirty="0">
                <a:latin typeface="Verdana" charset="0"/>
              </a:rPr>
              <a:t>. Data from four Southern African countries show only 26–55% of people received needed medical rehabilitation, while only 17–37% received needed assistive devices (e.g. wheelchairs, prostheses, hearing aids). </a:t>
            </a:r>
          </a:p>
          <a:p>
            <a:pPr marL="0" indent="0" algn="just">
              <a:buFontTx/>
              <a:buNone/>
            </a:pPr>
            <a:endParaRPr lang="en-GB" sz="2000" i="0" dirty="0">
              <a:latin typeface="Verdana" charset="0"/>
            </a:endParaRPr>
          </a:p>
        </p:txBody>
      </p:sp>
    </p:spTree>
    <p:extLst>
      <p:ext uri="{BB962C8B-B14F-4D97-AF65-F5344CB8AC3E}">
        <p14:creationId xmlns:p14="http://schemas.microsoft.com/office/powerpoint/2010/main" val="4158543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95288" y="434724"/>
            <a:ext cx="8229600" cy="863600"/>
          </a:xfrm>
        </p:spPr>
        <p:txBody>
          <a:bodyPr/>
          <a:lstStyle/>
          <a:p>
            <a:pPr indent="0" algn="ctr" eaLnBrk="1" hangingPunct="1"/>
            <a:r>
              <a:rPr lang="fr-BE" sz="2400" i="1" dirty="0">
                <a:latin typeface="Verdana" charset="0"/>
              </a:rPr>
              <a:t>A note on collection of data on disability</a:t>
            </a:r>
            <a:endParaRPr lang="en-GB" sz="2400" i="1" dirty="0">
              <a:latin typeface="Verdana" charset="0"/>
            </a:endParaRPr>
          </a:p>
        </p:txBody>
      </p:sp>
      <p:sp>
        <p:nvSpPr>
          <p:cNvPr id="9219" name="Rectangle 3"/>
          <p:cNvSpPr>
            <a:spLocks noGrp="1" noChangeArrowheads="1"/>
          </p:cNvSpPr>
          <p:nvPr>
            <p:ph type="body" idx="1"/>
          </p:nvPr>
        </p:nvSpPr>
        <p:spPr>
          <a:xfrm>
            <a:off x="468313" y="1844675"/>
            <a:ext cx="8229600" cy="4679950"/>
          </a:xfrm>
        </p:spPr>
        <p:txBody>
          <a:bodyPr/>
          <a:lstStyle/>
          <a:p>
            <a:pPr marL="0" indent="0" algn="just" eaLnBrk="1" hangingPunct="1">
              <a:buFontTx/>
              <a:buNone/>
              <a:defRPr/>
            </a:pPr>
            <a:endParaRPr lang="en-GB" sz="1600" b="1" i="0" dirty="0" smtClean="0">
              <a:ea typeface="+mn-ea"/>
            </a:endParaRPr>
          </a:p>
          <a:p>
            <a:pPr marL="0" indent="0" algn="just" eaLnBrk="1" hangingPunct="1">
              <a:buFontTx/>
              <a:buNone/>
              <a:defRPr/>
            </a:pPr>
            <a:r>
              <a:rPr lang="en-GB" sz="2000" b="1" i="1" dirty="0" smtClean="0">
                <a:ea typeface="+mn-ea"/>
              </a:rPr>
              <a:t>Comprehensive global data on the prevalence, socio-economic status of people with disabilities and barriers that prevent their participation  is growing but is still limited.  </a:t>
            </a:r>
            <a:r>
              <a:rPr lang="en-GB" sz="2000" i="1" dirty="0" smtClean="0">
                <a:ea typeface="+mn-ea"/>
              </a:rPr>
              <a:t>This is due to:</a:t>
            </a:r>
          </a:p>
          <a:p>
            <a:pPr marL="0" indent="0" algn="just" eaLnBrk="1" hangingPunct="1">
              <a:buFontTx/>
              <a:buNone/>
              <a:defRPr/>
            </a:pPr>
            <a:endParaRPr lang="en-GB" sz="2000" i="1" dirty="0" smtClean="0">
              <a:ea typeface="+mn-ea"/>
            </a:endParaRPr>
          </a:p>
          <a:p>
            <a:pPr>
              <a:defRPr/>
            </a:pPr>
            <a:r>
              <a:rPr lang="en-US" sz="2000" i="1" dirty="0" smtClean="0">
                <a:ea typeface="+mn-ea"/>
              </a:rPr>
              <a:t>(</a:t>
            </a:r>
            <a:r>
              <a:rPr lang="en-US" sz="2000" i="1" dirty="0">
                <a:ea typeface="+mn-ea"/>
              </a:rPr>
              <a:t>1) </a:t>
            </a:r>
            <a:r>
              <a:rPr lang="en-US" sz="2000" i="1" dirty="0" smtClean="0">
                <a:ea typeface="+mn-ea"/>
              </a:rPr>
              <a:t>Variance </a:t>
            </a:r>
            <a:r>
              <a:rPr lang="en-US" sz="2000" i="1" dirty="0">
                <a:ea typeface="+mn-ea"/>
              </a:rPr>
              <a:t>in definitions and classification of </a:t>
            </a:r>
            <a:r>
              <a:rPr lang="en-US" sz="2000" i="1" dirty="0" smtClean="0">
                <a:ea typeface="+mn-ea"/>
              </a:rPr>
              <a:t>disability. </a:t>
            </a:r>
          </a:p>
          <a:p>
            <a:pPr>
              <a:defRPr/>
            </a:pPr>
            <a:r>
              <a:rPr lang="en-US" sz="2000" i="1" dirty="0" smtClean="0">
                <a:ea typeface="+mn-ea"/>
              </a:rPr>
              <a:t>(</a:t>
            </a:r>
            <a:r>
              <a:rPr lang="en-US" sz="2000" i="1" dirty="0">
                <a:ea typeface="+mn-ea"/>
              </a:rPr>
              <a:t>2) </a:t>
            </a:r>
            <a:r>
              <a:rPr lang="en-US" sz="2000" i="1" dirty="0" smtClean="0">
                <a:ea typeface="+mn-ea"/>
              </a:rPr>
              <a:t>Lack </a:t>
            </a:r>
            <a:r>
              <a:rPr lang="en-US" sz="2000" i="1" dirty="0">
                <a:ea typeface="+mn-ea"/>
              </a:rPr>
              <a:t>of questions of disability in census </a:t>
            </a:r>
            <a:r>
              <a:rPr lang="en-US" sz="2000" i="1" dirty="0" smtClean="0">
                <a:ea typeface="+mn-ea"/>
              </a:rPr>
              <a:t>collection.</a:t>
            </a:r>
          </a:p>
          <a:p>
            <a:pPr>
              <a:defRPr/>
            </a:pPr>
            <a:r>
              <a:rPr lang="en-US" sz="2000" i="1" dirty="0" smtClean="0">
                <a:ea typeface="+mn-ea"/>
              </a:rPr>
              <a:t>(3</a:t>
            </a:r>
            <a:r>
              <a:rPr lang="en-US" sz="2000" i="1" dirty="0">
                <a:ea typeface="+mn-ea"/>
              </a:rPr>
              <a:t>) </a:t>
            </a:r>
            <a:r>
              <a:rPr lang="en-US" sz="2000" i="1" dirty="0" smtClean="0">
                <a:ea typeface="+mn-ea"/>
              </a:rPr>
              <a:t>Limited </a:t>
            </a:r>
            <a:r>
              <a:rPr lang="en-US" sz="2000" i="1" dirty="0">
                <a:ea typeface="+mn-ea"/>
              </a:rPr>
              <a:t>data availability (particularly in developing countries) on areas outside traditional areas of governments measurement e.g. social protection and employment. </a:t>
            </a:r>
            <a:endParaRPr lang="en-US" sz="2000" i="1" dirty="0" smtClean="0">
              <a:ea typeface="+mn-ea"/>
            </a:endParaRPr>
          </a:p>
          <a:p>
            <a:pPr marL="0" indent="0">
              <a:buNone/>
              <a:defRPr/>
            </a:pPr>
            <a:endParaRPr lang="en-US" sz="2000" i="1" dirty="0"/>
          </a:p>
          <a:p>
            <a:pPr marL="0" indent="0">
              <a:buNone/>
              <a:defRPr/>
            </a:pPr>
            <a:r>
              <a:rPr lang="en-US" sz="2000" i="1" dirty="0" smtClean="0">
                <a:ea typeface="+mn-ea"/>
              </a:rPr>
              <a:t>Progress are in their way </a:t>
            </a:r>
            <a:endParaRPr lang="en-GB" sz="2000" i="1" dirty="0">
              <a:ea typeface="+mn-ea"/>
            </a:endParaRPr>
          </a:p>
          <a:p>
            <a:pPr marL="0" indent="0" algn="just" eaLnBrk="1" hangingPunct="1">
              <a:buFontTx/>
              <a:buNone/>
              <a:defRPr/>
            </a:pPr>
            <a:endParaRPr lang="en-GB" sz="2000" i="1" dirty="0" smtClean="0">
              <a:ea typeface="+mn-ea"/>
            </a:endParaRPr>
          </a:p>
          <a:p>
            <a:pPr marL="0" indent="0" algn="just" eaLnBrk="1" hangingPunct="1">
              <a:buFontTx/>
              <a:buNone/>
              <a:defRPr/>
            </a:pPr>
            <a:endParaRPr lang="en-GB" sz="1600" i="1" dirty="0" smtClean="0">
              <a:ea typeface="+mn-ea"/>
            </a:endParaRPr>
          </a:p>
          <a:p>
            <a:pPr marL="0" indent="0" algn="just" eaLnBrk="1" hangingPunct="1">
              <a:buFontTx/>
              <a:buNone/>
              <a:defRPr/>
            </a:pPr>
            <a:endParaRPr lang="en-GB" sz="1400" i="1" dirty="0" smtClean="0">
              <a:ea typeface="+mn-ea"/>
            </a:endParaRPr>
          </a:p>
          <a:p>
            <a:pPr marL="0" indent="0" algn="just" eaLnBrk="1" hangingPunct="1">
              <a:buFontTx/>
              <a:buNone/>
              <a:defRPr/>
            </a:pPr>
            <a:endParaRPr lang="en-GB" sz="1400" i="1" dirty="0" smtClean="0">
              <a:ea typeface="+mn-ea"/>
            </a:endParaRPr>
          </a:p>
        </p:txBody>
      </p:sp>
    </p:spTree>
    <p:extLst>
      <p:ext uri="{BB962C8B-B14F-4D97-AF65-F5344CB8AC3E}">
        <p14:creationId xmlns:p14="http://schemas.microsoft.com/office/powerpoint/2010/main" val="723828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err="1" smtClean="0"/>
              <a:t>Who</a:t>
            </a:r>
            <a:r>
              <a:rPr lang="fr-FR" dirty="0" smtClean="0"/>
              <a:t> are </a:t>
            </a:r>
            <a:r>
              <a:rPr lang="fr-FR" dirty="0" err="1" smtClean="0"/>
              <a:t>persons</a:t>
            </a:r>
            <a:r>
              <a:rPr lang="fr-FR" dirty="0" smtClean="0"/>
              <a:t> </a:t>
            </a:r>
            <a:r>
              <a:rPr lang="fr-FR" dirty="0" err="1" smtClean="0"/>
              <a:t>with</a:t>
            </a:r>
            <a:r>
              <a:rPr lang="fr-FR" dirty="0" smtClean="0"/>
              <a:t> </a:t>
            </a:r>
            <a:r>
              <a:rPr lang="fr-FR" dirty="0" err="1" smtClean="0"/>
              <a:t>disabilities</a:t>
            </a:r>
            <a:r>
              <a:rPr lang="fr-FR" dirty="0" smtClean="0"/>
              <a:t>?</a:t>
            </a:r>
            <a:endParaRPr lang="fr-FR" dirty="0"/>
          </a:p>
        </p:txBody>
      </p:sp>
      <p:sp>
        <p:nvSpPr>
          <p:cNvPr id="5" name="Espace réservé du texte 4"/>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332518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cs typeface="+mj-cs"/>
              </a:rPr>
              <a:t>Disability, poverty and vulnerability</a:t>
            </a:r>
            <a:endParaRPr lang="en-US" dirty="0">
              <a:cs typeface="+mj-cs"/>
            </a:endParaRPr>
          </a:p>
        </p:txBody>
      </p:sp>
      <p:sp>
        <p:nvSpPr>
          <p:cNvPr id="3" name="Content Placeholder 2"/>
          <p:cNvSpPr>
            <a:spLocks noGrp="1"/>
          </p:cNvSpPr>
          <p:nvPr>
            <p:ph type="body" idx="1"/>
          </p:nvPr>
        </p:nvSpPr>
        <p:spPr/>
        <p:txBody>
          <a:bodyPr/>
          <a:lstStyle/>
          <a:p>
            <a:pPr eaLnBrk="1" hangingPunct="1"/>
            <a:endParaRPr lang="en-US" b="1" dirty="0">
              <a:latin typeface="Verdana" charset="0"/>
            </a:endParaRPr>
          </a:p>
          <a:p>
            <a:pPr eaLnBrk="1" hangingPunct="1"/>
            <a:endParaRPr lang="en-US" dirty="0">
              <a:latin typeface="Verdana" charset="0"/>
            </a:endParaRPr>
          </a:p>
        </p:txBody>
      </p:sp>
    </p:spTree>
    <p:extLst>
      <p:ext uri="{BB962C8B-B14F-4D97-AF65-F5344CB8AC3E}">
        <p14:creationId xmlns:p14="http://schemas.microsoft.com/office/powerpoint/2010/main" val="29592382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cs typeface="+mj-cs"/>
              </a:rPr>
              <a:t>The Cycle of Poverty</a:t>
            </a:r>
            <a:endParaRPr lang="en-US" dirty="0">
              <a:cs typeface="+mj-cs"/>
            </a:endParaRPr>
          </a:p>
        </p:txBody>
      </p:sp>
      <p:pic>
        <p:nvPicPr>
          <p:cNvPr id="36" name="Content Placeholder 35" descr="Macintosh HD:Users:marykeogh:Desktop:disability-diagram.jpg"/>
          <p:cNvPicPr>
            <a:picLocks noGrp="1"/>
          </p:cNvPicPr>
          <p:nvPr>
            <p:ph sz="half" idx="1"/>
          </p:nvPr>
        </p:nvPicPr>
        <p:blipFill>
          <a:blip r:embed="rId2"/>
          <a:srcRect t="-19443" b="-19443"/>
          <a:stretch>
            <a:fillRect/>
          </a:stretch>
        </p:blipFill>
        <p:spPr>
          <a:xfrm>
            <a:off x="-1" y="1417638"/>
            <a:ext cx="5132917" cy="4957763"/>
          </a:xfrm>
        </p:spPr>
      </p:pic>
      <p:sp>
        <p:nvSpPr>
          <p:cNvPr id="37" name="Content Placeholder 36"/>
          <p:cNvSpPr>
            <a:spLocks noGrp="1"/>
          </p:cNvSpPr>
          <p:nvPr>
            <p:ph sz="half" idx="2"/>
          </p:nvPr>
        </p:nvSpPr>
        <p:spPr>
          <a:xfrm>
            <a:off x="4648200" y="2162175"/>
            <a:ext cx="4038600" cy="4340225"/>
          </a:xfrm>
        </p:spPr>
        <p:txBody>
          <a:bodyPr/>
          <a:lstStyle/>
          <a:p>
            <a:pPr eaLnBrk="1" hangingPunct="1">
              <a:buFont typeface="Courier New"/>
              <a:buChar char="o"/>
              <a:defRPr/>
            </a:pPr>
            <a:r>
              <a:rPr lang="en-US" sz="1800" i="0" dirty="0" smtClean="0">
                <a:cs typeface="+mn-cs"/>
              </a:rPr>
              <a:t>More intense experience of poverty </a:t>
            </a:r>
            <a:r>
              <a:rPr lang="en-US" sz="1400" dirty="0" smtClean="0">
                <a:cs typeface="+mn-cs"/>
              </a:rPr>
              <a:t>(WHO 2011).</a:t>
            </a:r>
          </a:p>
          <a:p>
            <a:pPr eaLnBrk="1" hangingPunct="1">
              <a:defRPr/>
            </a:pPr>
            <a:endParaRPr lang="en-US" sz="1800" dirty="0" smtClean="0">
              <a:cs typeface="+mn-cs"/>
            </a:endParaRPr>
          </a:p>
          <a:p>
            <a:pPr eaLnBrk="1" hangingPunct="1">
              <a:defRPr/>
            </a:pPr>
            <a:r>
              <a:rPr lang="en-US" sz="1800" i="0" dirty="0" smtClean="0">
                <a:cs typeface="+mn-cs"/>
              </a:rPr>
              <a:t>Attitudinal + structural barriers limit opportunities to escape poverty.</a:t>
            </a:r>
          </a:p>
          <a:p>
            <a:pPr eaLnBrk="1" hangingPunct="1">
              <a:defRPr/>
            </a:pPr>
            <a:endParaRPr lang="en-US" sz="1800" i="0" dirty="0">
              <a:cs typeface="+mn-cs"/>
            </a:endParaRPr>
          </a:p>
          <a:p>
            <a:pPr eaLnBrk="1" hangingPunct="1">
              <a:defRPr/>
            </a:pPr>
            <a:r>
              <a:rPr lang="en-US" sz="1800" i="0" dirty="0" smtClean="0">
                <a:cs typeface="+mn-cs"/>
              </a:rPr>
              <a:t>Those who are poor are more likely to become disabled, those who are disabled are more likely to be poor.</a:t>
            </a:r>
          </a:p>
          <a:p>
            <a:pPr eaLnBrk="1" hangingPunct="1">
              <a:defRPr/>
            </a:pPr>
            <a:endParaRPr lang="en-US" sz="1800" dirty="0" smtClean="0">
              <a:cs typeface="+mn-cs"/>
            </a:endParaRPr>
          </a:p>
          <a:p>
            <a:pPr eaLnBrk="1" hangingPunct="1">
              <a:defRPr/>
            </a:pPr>
            <a:r>
              <a:rPr lang="en-US" sz="1800" i="0" dirty="0" smtClean="0">
                <a:cs typeface="+mn-cs"/>
              </a:rPr>
              <a:t>Leads to vulnerability and exclusion </a:t>
            </a:r>
            <a:r>
              <a:rPr lang="en-US" sz="1400" dirty="0" smtClean="0">
                <a:cs typeface="+mn-cs"/>
              </a:rPr>
              <a:t>(</a:t>
            </a:r>
            <a:r>
              <a:rPr lang="en-US" sz="1400" dirty="0" err="1" smtClean="0">
                <a:cs typeface="+mn-cs"/>
              </a:rPr>
              <a:t>Mitra,Porsarac</a:t>
            </a:r>
            <a:r>
              <a:rPr lang="en-US" sz="1400" dirty="0" smtClean="0">
                <a:cs typeface="+mn-cs"/>
              </a:rPr>
              <a:t> &amp; Vick, 2011).</a:t>
            </a:r>
            <a:endParaRPr lang="en-US" sz="1400" dirty="0">
              <a:cs typeface="+mn-cs"/>
            </a:endParaRPr>
          </a:p>
          <a:p>
            <a:pPr eaLnBrk="1" hangingPunct="1">
              <a:defRPr/>
            </a:pPr>
            <a:endParaRPr lang="en-US" sz="1800" dirty="0">
              <a:cs typeface="+mn-cs"/>
            </a:endParaRPr>
          </a:p>
        </p:txBody>
      </p:sp>
    </p:spTree>
    <p:extLst>
      <p:ext uri="{BB962C8B-B14F-4D97-AF65-F5344CB8AC3E}">
        <p14:creationId xmlns:p14="http://schemas.microsoft.com/office/powerpoint/2010/main" val="35715893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eaLnBrk="1" hangingPunct="1">
              <a:defRPr/>
            </a:pPr>
            <a:r>
              <a:rPr lang="en-US" dirty="0" smtClean="0">
                <a:cs typeface="+mj-cs"/>
              </a:rPr>
              <a:t>Disability and the MDGs</a:t>
            </a:r>
            <a:endParaRPr lang="en-US" dirty="0">
              <a:cs typeface="+mj-cs"/>
            </a:endParaRPr>
          </a:p>
        </p:txBody>
      </p:sp>
      <p:sp>
        <p:nvSpPr>
          <p:cNvPr id="5" name="Content Placeholder 4"/>
          <p:cNvSpPr>
            <a:spLocks noGrp="1"/>
          </p:cNvSpPr>
          <p:nvPr>
            <p:ph sz="half" idx="1"/>
          </p:nvPr>
        </p:nvSpPr>
        <p:spPr>
          <a:xfrm>
            <a:off x="457200" y="1762125"/>
            <a:ext cx="4038600" cy="3781425"/>
          </a:xfrm>
        </p:spPr>
        <p:txBody>
          <a:bodyPr>
            <a:normAutofit fontScale="92500" lnSpcReduction="10000"/>
          </a:bodyPr>
          <a:lstStyle/>
          <a:p>
            <a:pPr algn="ctr" eaLnBrk="1" hangingPunct="1"/>
            <a:r>
              <a:rPr lang="en-US" sz="1800" b="1" i="0" dirty="0">
                <a:latin typeface="Verdana" charset="0"/>
              </a:rPr>
              <a:t>Poverty</a:t>
            </a:r>
          </a:p>
          <a:p>
            <a:pPr eaLnBrk="1" hangingPunct="1">
              <a:buFontTx/>
              <a:buNone/>
            </a:pPr>
            <a:r>
              <a:rPr lang="en-GB" sz="1400" i="0" dirty="0">
                <a:latin typeface="Verdana" charset="0"/>
              </a:rPr>
              <a:t>Disability is more common among women, older people and poor households </a:t>
            </a:r>
            <a:r>
              <a:rPr lang="en-GB" sz="1200" i="0" dirty="0">
                <a:latin typeface="Verdana" charset="0"/>
              </a:rPr>
              <a:t>(</a:t>
            </a:r>
            <a:r>
              <a:rPr lang="ja-JP" altLang="en-GB" sz="1200" i="0" dirty="0">
                <a:latin typeface="Verdana" charset="0"/>
              </a:rPr>
              <a:t>“</a:t>
            </a:r>
            <a:r>
              <a:rPr lang="en-GB" sz="1200" i="0" dirty="0">
                <a:latin typeface="Verdana" charset="0"/>
              </a:rPr>
              <a:t>Facts about Persons with Disabilities,</a:t>
            </a:r>
            <a:r>
              <a:rPr lang="ja-JP" altLang="en-GB" sz="1200" i="0" dirty="0">
                <a:latin typeface="Verdana" charset="0"/>
              </a:rPr>
              <a:t>”</a:t>
            </a:r>
            <a:r>
              <a:rPr lang="en-GB" sz="1200" i="0" dirty="0">
                <a:latin typeface="Verdana" charset="0"/>
              </a:rPr>
              <a:t> 2012). </a:t>
            </a:r>
            <a:endParaRPr lang="en-US" sz="1200" i="0" dirty="0">
              <a:latin typeface="Verdana" charset="0"/>
            </a:endParaRPr>
          </a:p>
          <a:p>
            <a:pPr eaLnBrk="1" hangingPunct="1">
              <a:buFontTx/>
              <a:buNone/>
            </a:pPr>
            <a:endParaRPr lang="en-US" sz="1400" i="0" dirty="0">
              <a:latin typeface="Verdana" charset="0"/>
            </a:endParaRPr>
          </a:p>
          <a:p>
            <a:pPr eaLnBrk="1" hangingPunct="1">
              <a:buFontTx/>
              <a:buNone/>
            </a:pPr>
            <a:r>
              <a:rPr lang="en-US" sz="1400" i="0" dirty="0">
                <a:latin typeface="Verdana" charset="0"/>
              </a:rPr>
              <a:t>More likely to be unemployed, be lower paid, have fewer promotion prospects and less job security</a:t>
            </a:r>
            <a:r>
              <a:rPr lang="en-GB" sz="1400" i="0" dirty="0">
                <a:latin typeface="Verdana" charset="0"/>
              </a:rPr>
              <a:t> </a:t>
            </a:r>
            <a:r>
              <a:rPr lang="en-US" sz="1200" i="0" dirty="0">
                <a:latin typeface="Verdana" charset="0"/>
              </a:rPr>
              <a:t>(Murray, 2012). </a:t>
            </a:r>
          </a:p>
          <a:p>
            <a:pPr eaLnBrk="1" hangingPunct="1">
              <a:buFontTx/>
              <a:buNone/>
            </a:pPr>
            <a:endParaRPr lang="en-US" sz="1200" i="0" dirty="0">
              <a:latin typeface="Verdana" charset="0"/>
            </a:endParaRPr>
          </a:p>
          <a:p>
            <a:pPr eaLnBrk="1" hangingPunct="1">
              <a:buFontTx/>
              <a:buNone/>
            </a:pPr>
            <a:r>
              <a:rPr lang="en-US" sz="1400" i="0" dirty="0">
                <a:latin typeface="Verdana" charset="0"/>
              </a:rPr>
              <a:t>ILO estimates the cost of exclusion in terms of lost productivity and increased welfare could be between 1 to 7% of GDP</a:t>
            </a:r>
            <a:endParaRPr lang="en-GB" sz="1400" i="0" dirty="0">
              <a:latin typeface="Verdana" charset="0"/>
            </a:endParaRPr>
          </a:p>
          <a:p>
            <a:pPr algn="r" eaLnBrk="1" hangingPunct="1">
              <a:buFontTx/>
              <a:buNone/>
            </a:pPr>
            <a:r>
              <a:rPr lang="en-GB" sz="1200" i="0" dirty="0">
                <a:latin typeface="Verdana" charset="0"/>
              </a:rPr>
              <a:t>(</a:t>
            </a:r>
            <a:r>
              <a:rPr lang="en-GB" sz="1200" i="0" dirty="0" err="1">
                <a:latin typeface="Verdana" charset="0"/>
              </a:rPr>
              <a:t>op.cit</a:t>
            </a:r>
            <a:r>
              <a:rPr lang="en-GB" sz="1200" i="0" dirty="0">
                <a:latin typeface="Verdana" charset="0"/>
              </a:rPr>
              <a:t>)</a:t>
            </a:r>
          </a:p>
          <a:p>
            <a:pPr eaLnBrk="1" hangingPunct="1">
              <a:buFontTx/>
              <a:buNone/>
            </a:pPr>
            <a:r>
              <a:rPr lang="en-GB" sz="1400" i="0" dirty="0">
                <a:latin typeface="Verdana" charset="0"/>
              </a:rPr>
              <a:t>80% of people with disabilities live in developing countries </a:t>
            </a:r>
            <a:r>
              <a:rPr lang="en-GB" sz="1200" i="0" dirty="0">
                <a:latin typeface="Verdana" charset="0"/>
              </a:rPr>
              <a:t>(</a:t>
            </a:r>
            <a:r>
              <a:rPr lang="ja-JP" altLang="en-GB" sz="1200" i="0" dirty="0">
                <a:latin typeface="Verdana" charset="0"/>
              </a:rPr>
              <a:t>“</a:t>
            </a:r>
            <a:r>
              <a:rPr lang="en-GB" sz="1200" i="0" dirty="0">
                <a:latin typeface="Verdana" charset="0"/>
              </a:rPr>
              <a:t>Facts about Persons with Disabilities,</a:t>
            </a:r>
            <a:r>
              <a:rPr lang="ja-JP" altLang="en-GB" sz="1200" i="0" dirty="0">
                <a:latin typeface="Verdana" charset="0"/>
              </a:rPr>
              <a:t>”</a:t>
            </a:r>
            <a:r>
              <a:rPr lang="en-GB" sz="1200" i="0" dirty="0">
                <a:latin typeface="Verdana" charset="0"/>
              </a:rPr>
              <a:t> 2012). </a:t>
            </a:r>
            <a:endParaRPr lang="en-US" sz="1200" i="0" dirty="0">
              <a:latin typeface="Verdana" charset="0"/>
            </a:endParaRPr>
          </a:p>
          <a:p>
            <a:pPr eaLnBrk="1" hangingPunct="1">
              <a:buFontTx/>
              <a:buNone/>
            </a:pPr>
            <a:endParaRPr lang="en-GB" sz="1200" dirty="0">
              <a:latin typeface="Verdana" charset="0"/>
            </a:endParaRPr>
          </a:p>
          <a:p>
            <a:pPr eaLnBrk="1" hangingPunct="1">
              <a:buFontTx/>
              <a:buNone/>
            </a:pPr>
            <a:endParaRPr lang="en-US" sz="1400" dirty="0">
              <a:latin typeface="Verdana" charset="0"/>
            </a:endParaRPr>
          </a:p>
        </p:txBody>
      </p:sp>
      <p:sp>
        <p:nvSpPr>
          <p:cNvPr id="6" name="Content Placeholder 5"/>
          <p:cNvSpPr>
            <a:spLocks noGrp="1"/>
          </p:cNvSpPr>
          <p:nvPr>
            <p:ph sz="half" idx="2"/>
          </p:nvPr>
        </p:nvSpPr>
        <p:spPr>
          <a:xfrm>
            <a:off x="4648200" y="1762125"/>
            <a:ext cx="4038600" cy="4525963"/>
          </a:xfrm>
        </p:spPr>
        <p:txBody>
          <a:bodyPr>
            <a:normAutofit fontScale="92500" lnSpcReduction="10000"/>
          </a:bodyPr>
          <a:lstStyle/>
          <a:p>
            <a:pPr algn="ctr" eaLnBrk="1" hangingPunct="1"/>
            <a:r>
              <a:rPr lang="en-US" sz="1600" b="1" i="0" dirty="0">
                <a:latin typeface="Verdana" charset="0"/>
              </a:rPr>
              <a:t>Education</a:t>
            </a:r>
          </a:p>
          <a:p>
            <a:pPr algn="r" eaLnBrk="1" hangingPunct="1">
              <a:buFontTx/>
              <a:buNone/>
            </a:pPr>
            <a:r>
              <a:rPr lang="en-GB" sz="1400" i="0" dirty="0">
                <a:latin typeface="Verdana" charset="0"/>
              </a:rPr>
              <a:t>An estimated one third of the world</a:t>
            </a:r>
            <a:r>
              <a:rPr lang="ja-JP" altLang="en-GB" sz="1400" i="0" dirty="0">
                <a:latin typeface="Verdana" charset="0"/>
              </a:rPr>
              <a:t>’</a:t>
            </a:r>
            <a:r>
              <a:rPr lang="en-GB" sz="1400" i="0" dirty="0">
                <a:latin typeface="Verdana" charset="0"/>
              </a:rPr>
              <a:t>s out of school children live with a disability </a:t>
            </a:r>
            <a:r>
              <a:rPr lang="en-GB" sz="1200" i="0" dirty="0">
                <a:latin typeface="Verdana" charset="0"/>
              </a:rPr>
              <a:t>(UNESCO, 2010)</a:t>
            </a:r>
          </a:p>
          <a:p>
            <a:pPr algn="r" eaLnBrk="1" hangingPunct="1">
              <a:buFontTx/>
              <a:buNone/>
            </a:pPr>
            <a:endParaRPr lang="en-US" sz="1400" i="0" dirty="0">
              <a:latin typeface="Verdana" charset="0"/>
            </a:endParaRPr>
          </a:p>
          <a:p>
            <a:pPr algn="r" eaLnBrk="1" hangingPunct="1">
              <a:buFontTx/>
              <a:buNone/>
            </a:pPr>
            <a:r>
              <a:rPr lang="en-US" sz="1400" i="0" dirty="0">
                <a:latin typeface="Verdana" charset="0"/>
              </a:rPr>
              <a:t>Being disabled more than doubles the chance of never enrolling in school and in some countries it is a more significant factor in exclusion from education than gender </a:t>
            </a:r>
            <a:r>
              <a:rPr lang="en-US" sz="1200" i="0" dirty="0">
                <a:latin typeface="Verdana" charset="0"/>
              </a:rPr>
              <a:t>(2010 MDG Report)</a:t>
            </a:r>
          </a:p>
          <a:p>
            <a:pPr algn="r" eaLnBrk="1" hangingPunct="1">
              <a:buFontTx/>
              <a:buNone/>
            </a:pPr>
            <a:endParaRPr lang="en-US" sz="1400" i="0" dirty="0">
              <a:latin typeface="Verdana" charset="0"/>
            </a:endParaRPr>
          </a:p>
          <a:p>
            <a:pPr algn="r" eaLnBrk="1" hangingPunct="1">
              <a:buFontTx/>
              <a:buNone/>
            </a:pPr>
            <a:r>
              <a:rPr lang="en-US" sz="1400" i="0" dirty="0">
                <a:latin typeface="Verdana" charset="0"/>
              </a:rPr>
              <a:t>Having a parent with a disability who is poor, increases the likelihood of seven to sixteen year olds never having been to school by 25% in the Philippines and 13% in Uganda </a:t>
            </a:r>
            <a:r>
              <a:rPr lang="en-US" sz="1200" dirty="0">
                <a:latin typeface="Verdana" charset="0"/>
              </a:rPr>
              <a:t>(UNESCO, 2010, p184)</a:t>
            </a:r>
            <a:r>
              <a:rPr lang="en-US" sz="1200" dirty="0" smtClean="0">
                <a:latin typeface="Verdana" charset="0"/>
              </a:rPr>
              <a:t>.</a:t>
            </a:r>
          </a:p>
          <a:p>
            <a:pPr algn="r" eaLnBrk="1" hangingPunct="1">
              <a:buFontTx/>
              <a:buNone/>
            </a:pPr>
            <a:endParaRPr lang="en-US" sz="1200" dirty="0">
              <a:latin typeface="Verdana" charset="0"/>
            </a:endParaRPr>
          </a:p>
          <a:p>
            <a:pPr marL="0" lvl="0" indent="0" algn="r">
              <a:buNone/>
            </a:pPr>
            <a:r>
              <a:rPr lang="en-GB" sz="1400" dirty="0">
                <a:latin typeface="Verdana" charset="0"/>
              </a:rPr>
              <a:t> Household surveys suggest that disability has a greater impact on access to education than gender, household economic status or rural/urban divide. </a:t>
            </a:r>
            <a:endParaRPr lang="en-US" sz="1400" dirty="0">
              <a:latin typeface="Verdana" charset="0"/>
            </a:endParaRPr>
          </a:p>
          <a:p>
            <a:pPr marL="0" indent="0" algn="r">
              <a:buNone/>
            </a:pPr>
            <a:r>
              <a:rPr lang="en-US" sz="1400" dirty="0" smtClean="0">
                <a:latin typeface="Verdana" charset="0"/>
              </a:rPr>
              <a:t>(</a:t>
            </a:r>
            <a:r>
              <a:rPr lang="en-US" sz="1400" dirty="0" err="1" smtClean="0">
                <a:latin typeface="Verdana" charset="0"/>
              </a:rPr>
              <a:t>Filmer</a:t>
            </a:r>
            <a:r>
              <a:rPr lang="en-US" sz="1400" dirty="0">
                <a:latin typeface="Verdana" charset="0"/>
              </a:rPr>
              <a:t>, D. (2005</a:t>
            </a:r>
            <a:r>
              <a:rPr lang="en-US" sz="1400" dirty="0" smtClean="0">
                <a:latin typeface="Verdana" charset="0"/>
              </a:rPr>
              <a:t>). </a:t>
            </a:r>
            <a:r>
              <a:rPr lang="en-US" sz="1400" dirty="0">
                <a:latin typeface="Verdana" charset="0"/>
              </a:rPr>
              <a:t>World Bank Discussion </a:t>
            </a:r>
            <a:r>
              <a:rPr lang="en-US" sz="1400" dirty="0" smtClean="0">
                <a:latin typeface="Verdana" charset="0"/>
              </a:rPr>
              <a:t>Paper)</a:t>
            </a:r>
            <a:endParaRPr lang="en-US" sz="1400" dirty="0">
              <a:latin typeface="Verdana" charset="0"/>
            </a:endParaRPr>
          </a:p>
          <a:p>
            <a:pPr algn="r" eaLnBrk="1" hangingPunct="1">
              <a:buFontTx/>
              <a:buNone/>
            </a:pPr>
            <a:endParaRPr lang="en-US" sz="1200" b="1" i="0" dirty="0">
              <a:latin typeface="Verdana" charset="0"/>
            </a:endParaRPr>
          </a:p>
        </p:txBody>
      </p:sp>
    </p:spTree>
    <p:extLst>
      <p:ext uri="{BB962C8B-B14F-4D97-AF65-F5344CB8AC3E}">
        <p14:creationId xmlns:p14="http://schemas.microsoft.com/office/powerpoint/2010/main" val="8316502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cs typeface="+mj-cs"/>
              </a:rPr>
              <a:t>Disability and the MDGs</a:t>
            </a:r>
            <a:endParaRPr lang="en-US" dirty="0">
              <a:cs typeface="+mj-cs"/>
            </a:endParaRPr>
          </a:p>
        </p:txBody>
      </p:sp>
      <p:sp>
        <p:nvSpPr>
          <p:cNvPr id="3" name="Content Placeholder 2"/>
          <p:cNvSpPr>
            <a:spLocks noGrp="1"/>
          </p:cNvSpPr>
          <p:nvPr>
            <p:ph sz="half" idx="1"/>
          </p:nvPr>
        </p:nvSpPr>
        <p:spPr/>
        <p:txBody>
          <a:bodyPr>
            <a:normAutofit/>
          </a:bodyPr>
          <a:lstStyle/>
          <a:p>
            <a:pPr algn="ctr" eaLnBrk="1" hangingPunct="1"/>
            <a:r>
              <a:rPr lang="en-US" sz="1800" b="1" i="0" dirty="0">
                <a:latin typeface="Verdana" charset="0"/>
              </a:rPr>
              <a:t>Gender equality</a:t>
            </a:r>
          </a:p>
          <a:p>
            <a:pPr algn="ctr" eaLnBrk="1" hangingPunct="1"/>
            <a:endParaRPr lang="en-US" sz="1400" i="0" dirty="0">
              <a:latin typeface="Verdana" charset="0"/>
            </a:endParaRPr>
          </a:p>
          <a:p>
            <a:pPr eaLnBrk="1" hangingPunct="1">
              <a:buFontTx/>
              <a:buNone/>
            </a:pPr>
            <a:endParaRPr lang="en-GB" sz="1400" i="0" dirty="0">
              <a:latin typeface="Verdana" charset="0"/>
            </a:endParaRPr>
          </a:p>
          <a:p>
            <a:pPr eaLnBrk="1" hangingPunct="1">
              <a:buFontTx/>
              <a:buNone/>
            </a:pPr>
            <a:r>
              <a:rPr lang="en-GB" sz="1400" i="0" dirty="0">
                <a:latin typeface="Verdana" charset="0"/>
              </a:rPr>
              <a:t>Increased risk of gender-based violence, sexual abuse, neglect, maltreatment and exploitation            </a:t>
            </a:r>
            <a:r>
              <a:rPr lang="en-GB" sz="1200" i="0" dirty="0">
                <a:latin typeface="Verdana" charset="0"/>
              </a:rPr>
              <a:t>(</a:t>
            </a:r>
            <a:r>
              <a:rPr lang="en-US" sz="1200" i="0" dirty="0" err="1">
                <a:latin typeface="Verdana" charset="0"/>
              </a:rPr>
              <a:t>Kvam</a:t>
            </a:r>
            <a:r>
              <a:rPr lang="en-US" sz="1200" i="0" dirty="0">
                <a:latin typeface="Verdana" charset="0"/>
              </a:rPr>
              <a:t>, &amp; </a:t>
            </a:r>
            <a:r>
              <a:rPr lang="en-US" sz="1200" i="0" dirty="0" err="1">
                <a:latin typeface="Verdana" charset="0"/>
              </a:rPr>
              <a:t>Braathen</a:t>
            </a:r>
            <a:r>
              <a:rPr lang="en-US" sz="1200" i="0" dirty="0">
                <a:latin typeface="Verdana" charset="0"/>
              </a:rPr>
              <a:t>, 2006)</a:t>
            </a:r>
          </a:p>
          <a:p>
            <a:pPr eaLnBrk="1" hangingPunct="1">
              <a:buFontTx/>
              <a:buNone/>
            </a:pPr>
            <a:endParaRPr lang="en-GB" sz="1200" i="0" dirty="0">
              <a:latin typeface="Verdana" charset="0"/>
            </a:endParaRPr>
          </a:p>
          <a:p>
            <a:pPr eaLnBrk="1" hangingPunct="1">
              <a:buFontTx/>
              <a:buNone/>
            </a:pPr>
            <a:r>
              <a:rPr lang="en-GB" sz="1400" i="0" dirty="0">
                <a:latin typeface="Verdana" charset="0"/>
              </a:rPr>
              <a:t>Every minute more than 30 women are seriously injured or disabled during labour </a:t>
            </a:r>
          </a:p>
          <a:p>
            <a:pPr algn="r" eaLnBrk="1" hangingPunct="1">
              <a:buFontTx/>
              <a:buNone/>
            </a:pPr>
            <a:r>
              <a:rPr lang="en-US" sz="1200" i="0" dirty="0">
                <a:latin typeface="Verdana" charset="0"/>
              </a:rPr>
              <a:t>(World Bank, 2012)</a:t>
            </a:r>
          </a:p>
          <a:p>
            <a:pPr algn="r" eaLnBrk="1" hangingPunct="1">
              <a:buFontTx/>
              <a:buNone/>
            </a:pPr>
            <a:endParaRPr lang="en-US" sz="1200" i="0" dirty="0">
              <a:latin typeface="Verdana" charset="0"/>
            </a:endParaRPr>
          </a:p>
          <a:p>
            <a:pPr eaLnBrk="1" hangingPunct="1">
              <a:buFontTx/>
              <a:buNone/>
            </a:pPr>
            <a:r>
              <a:rPr lang="en-GB" sz="1400" i="0" dirty="0">
                <a:latin typeface="Verdana" charset="0"/>
              </a:rPr>
              <a:t>Lack access to economic decision making		            </a:t>
            </a:r>
            <a:r>
              <a:rPr lang="en-GB" sz="1200" i="0" dirty="0">
                <a:latin typeface="Verdana" charset="0"/>
              </a:rPr>
              <a:t>(O</a:t>
            </a:r>
            <a:r>
              <a:rPr lang="ja-JP" altLang="en-GB" sz="1200" i="0" dirty="0">
                <a:latin typeface="Verdana" charset="0"/>
              </a:rPr>
              <a:t>’</a:t>
            </a:r>
            <a:r>
              <a:rPr lang="en-GB" sz="1200" i="0" dirty="0">
                <a:latin typeface="Verdana" charset="0"/>
              </a:rPr>
              <a:t>Reilly, 2003). </a:t>
            </a:r>
            <a:endParaRPr lang="en-US" sz="1200" i="0" dirty="0">
              <a:latin typeface="Verdana" charset="0"/>
            </a:endParaRPr>
          </a:p>
        </p:txBody>
      </p:sp>
      <p:sp>
        <p:nvSpPr>
          <p:cNvPr id="4" name="Content Placeholder 3"/>
          <p:cNvSpPr>
            <a:spLocks noGrp="1"/>
          </p:cNvSpPr>
          <p:nvPr>
            <p:ph sz="half" idx="2"/>
          </p:nvPr>
        </p:nvSpPr>
        <p:spPr/>
        <p:txBody>
          <a:bodyPr>
            <a:normAutofit/>
          </a:bodyPr>
          <a:lstStyle/>
          <a:p>
            <a:pPr algn="ctr" eaLnBrk="1" hangingPunct="1">
              <a:defRPr/>
            </a:pPr>
            <a:r>
              <a:rPr lang="en-US" sz="1800" b="1" i="0" dirty="0" smtClean="0">
                <a:latin typeface="Verdana"/>
                <a:cs typeface="Verdana"/>
              </a:rPr>
              <a:t>Health and HIV</a:t>
            </a:r>
          </a:p>
          <a:p>
            <a:pPr algn="r" eaLnBrk="1" hangingPunct="1">
              <a:defRPr/>
            </a:pPr>
            <a:endParaRPr lang="en-US" sz="1800" b="1" i="0" dirty="0" smtClean="0">
              <a:cs typeface="+mn-cs"/>
            </a:endParaRPr>
          </a:p>
          <a:p>
            <a:pPr marL="0" indent="0" algn="r" eaLnBrk="1" hangingPunct="1">
              <a:buNone/>
              <a:defRPr/>
            </a:pPr>
            <a:r>
              <a:rPr lang="en-US" sz="1400" i="0" dirty="0" smtClean="0">
                <a:latin typeface="Verdana"/>
                <a:cs typeface="Verdana"/>
              </a:rPr>
              <a:t>Poorer health outcomes due to lack of access to information, prevention and treatments (WHO,2011).</a:t>
            </a:r>
          </a:p>
          <a:p>
            <a:pPr algn="r" eaLnBrk="1" hangingPunct="1">
              <a:defRPr/>
            </a:pPr>
            <a:endParaRPr lang="en-US" sz="1400" i="0" dirty="0">
              <a:latin typeface="Verdana"/>
              <a:cs typeface="Verdana"/>
            </a:endParaRPr>
          </a:p>
          <a:p>
            <a:pPr marL="0" indent="0" algn="r" eaLnBrk="1" hangingPunct="1">
              <a:buNone/>
              <a:defRPr/>
            </a:pPr>
            <a:r>
              <a:rPr lang="en-US" sz="1400" b="1" i="0" dirty="0" smtClean="0">
                <a:latin typeface="Verdana"/>
                <a:cs typeface="Verdana"/>
              </a:rPr>
              <a:t>60-80% </a:t>
            </a:r>
            <a:r>
              <a:rPr lang="en-US" sz="1400" i="0" dirty="0" smtClean="0">
                <a:latin typeface="Verdana"/>
                <a:cs typeface="Verdana"/>
              </a:rPr>
              <a:t>infant mortality rates in some least developed countries </a:t>
            </a:r>
            <a:r>
              <a:rPr lang="en-GB" sz="1400" dirty="0" smtClean="0">
                <a:latin typeface="Verdana"/>
                <a:cs typeface="Verdana"/>
              </a:rPr>
              <a:t>(</a:t>
            </a:r>
            <a:r>
              <a:rPr lang="en-US" sz="1400" dirty="0" err="1">
                <a:latin typeface="Verdana"/>
                <a:cs typeface="Verdana"/>
              </a:rPr>
              <a:t>Eide</a:t>
            </a:r>
            <a:r>
              <a:rPr lang="en-US" sz="1400" dirty="0">
                <a:latin typeface="Verdana"/>
                <a:cs typeface="Verdana"/>
              </a:rPr>
              <a:t>, &amp; Loeb, 2005)</a:t>
            </a:r>
            <a:r>
              <a:rPr lang="en-GB" sz="1400" dirty="0" smtClean="0">
                <a:latin typeface="Verdana"/>
                <a:cs typeface="Verdana"/>
              </a:rPr>
              <a:t>.</a:t>
            </a:r>
          </a:p>
          <a:p>
            <a:pPr algn="r" eaLnBrk="1" hangingPunct="1">
              <a:defRPr/>
            </a:pPr>
            <a:endParaRPr lang="en-GB" sz="1400" dirty="0">
              <a:latin typeface="Verdana"/>
              <a:cs typeface="Verdana"/>
            </a:endParaRPr>
          </a:p>
          <a:p>
            <a:pPr marL="0" indent="0" algn="r" eaLnBrk="1" hangingPunct="1">
              <a:buNone/>
              <a:defRPr/>
            </a:pPr>
            <a:r>
              <a:rPr lang="en-GB" sz="1400" i="0" dirty="0">
                <a:latin typeface="Verdana"/>
                <a:cs typeface="Verdana"/>
              </a:rPr>
              <a:t>Women with </a:t>
            </a:r>
            <a:r>
              <a:rPr lang="en-GB" sz="1400" i="0" dirty="0" smtClean="0">
                <a:latin typeface="Verdana"/>
                <a:cs typeface="Verdana"/>
              </a:rPr>
              <a:t>disabilities often </a:t>
            </a:r>
            <a:r>
              <a:rPr lang="en-GB" sz="1400" i="0" dirty="0">
                <a:latin typeface="Verdana"/>
                <a:cs typeface="Verdana"/>
              </a:rPr>
              <a:t>considered to be sexually </a:t>
            </a:r>
            <a:r>
              <a:rPr lang="en-GB" sz="1400" i="0" dirty="0" smtClean="0">
                <a:latin typeface="Verdana"/>
                <a:cs typeface="Verdana"/>
              </a:rPr>
              <a:t>inactive </a:t>
            </a:r>
            <a:r>
              <a:rPr lang="en-GB" sz="1400" dirty="0">
                <a:latin typeface="Verdana"/>
                <a:cs typeface="Verdana"/>
              </a:rPr>
              <a:t>(</a:t>
            </a:r>
            <a:r>
              <a:rPr lang="en-US" sz="1400" dirty="0">
                <a:latin typeface="Verdana"/>
                <a:cs typeface="Verdana"/>
              </a:rPr>
              <a:t>Maxwell, </a:t>
            </a:r>
            <a:r>
              <a:rPr lang="en-US" sz="1400" dirty="0" err="1">
                <a:latin typeface="Verdana"/>
                <a:cs typeface="Verdana"/>
              </a:rPr>
              <a:t>Belses</a:t>
            </a:r>
            <a:r>
              <a:rPr lang="en-US" sz="1400" dirty="0">
                <a:latin typeface="Verdana"/>
                <a:cs typeface="Verdana"/>
              </a:rPr>
              <a:t>, &amp; David, 2007)</a:t>
            </a:r>
            <a:r>
              <a:rPr lang="en-GB" sz="1400" dirty="0" smtClean="0">
                <a:latin typeface="Verdana"/>
                <a:cs typeface="Verdana"/>
              </a:rPr>
              <a:t>.</a:t>
            </a:r>
          </a:p>
          <a:p>
            <a:pPr algn="r" eaLnBrk="1" hangingPunct="1">
              <a:defRPr/>
            </a:pPr>
            <a:endParaRPr lang="en-GB" sz="1400" dirty="0">
              <a:latin typeface="Verdana"/>
              <a:cs typeface="Verdana"/>
            </a:endParaRPr>
          </a:p>
          <a:p>
            <a:pPr marL="0" indent="0" algn="r" eaLnBrk="1" hangingPunct="1">
              <a:buNone/>
              <a:defRPr/>
            </a:pPr>
            <a:r>
              <a:rPr lang="en-GB" sz="1400" i="0" dirty="0" smtClean="0">
                <a:latin typeface="Verdana"/>
                <a:cs typeface="Verdana"/>
              </a:rPr>
              <a:t>Insufficient access to information leads to high rates of HIV infection (WHO, 2009)</a:t>
            </a:r>
            <a:endParaRPr lang="en-GB" sz="1400" i="0" dirty="0">
              <a:latin typeface="Verdana"/>
              <a:cs typeface="Verdana"/>
            </a:endParaRPr>
          </a:p>
        </p:txBody>
      </p:sp>
    </p:spTree>
    <p:extLst>
      <p:ext uri="{BB962C8B-B14F-4D97-AF65-F5344CB8AC3E}">
        <p14:creationId xmlns:p14="http://schemas.microsoft.com/office/powerpoint/2010/main" val="8036685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lgn="ctr" fontAlgn="auto">
              <a:spcAft>
                <a:spcPts val="0"/>
              </a:spcAft>
              <a:defRPr/>
            </a:pPr>
            <a:r>
              <a:rPr lang="en-GB" dirty="0" smtClean="0">
                <a:ea typeface="+mj-ea"/>
              </a:rPr>
              <a:t>Cost of exclusion / Gain of inclusion </a:t>
            </a:r>
            <a:br>
              <a:rPr lang="en-GB" dirty="0" smtClean="0">
                <a:ea typeface="+mj-ea"/>
              </a:rPr>
            </a:br>
            <a:r>
              <a:rPr lang="en-GB" sz="1600" dirty="0" smtClean="0">
                <a:ea typeface="+mj-ea"/>
              </a:rPr>
              <a:t>(from Lena </a:t>
            </a:r>
            <a:r>
              <a:rPr lang="en-GB" sz="1600" dirty="0" err="1" smtClean="0">
                <a:ea typeface="+mj-ea"/>
              </a:rPr>
              <a:t>Morgon</a:t>
            </a:r>
            <a:r>
              <a:rPr lang="en-GB" sz="1600" dirty="0" smtClean="0">
                <a:ea typeface="+mj-ea"/>
              </a:rPr>
              <a:t> Banks and Sarah Polack, London school of hygiene and tropical medicine, 2014</a:t>
            </a:r>
            <a:r>
              <a:rPr lang="fr-FR" dirty="0" smtClean="0">
                <a:ea typeface="+mj-ea"/>
              </a:rPr>
              <a:t/>
            </a:r>
            <a:br>
              <a:rPr lang="fr-FR" dirty="0" smtClean="0">
                <a:ea typeface="+mj-ea"/>
              </a:rPr>
            </a:br>
            <a:r>
              <a:rPr lang="en-GB" dirty="0" smtClean="0">
                <a:ea typeface="+mj-ea"/>
              </a:rPr>
              <a:t> </a:t>
            </a:r>
            <a:endParaRPr lang="fr-FR" dirty="0" smtClean="0">
              <a:ea typeface="+mj-ea"/>
            </a:endParaRPr>
          </a:p>
        </p:txBody>
      </p:sp>
      <p:sp>
        <p:nvSpPr>
          <p:cNvPr id="3" name="Content Placeholder 2"/>
          <p:cNvSpPr>
            <a:spLocks noGrp="1"/>
          </p:cNvSpPr>
          <p:nvPr>
            <p:ph idx="1"/>
          </p:nvPr>
        </p:nvSpPr>
        <p:spPr/>
        <p:txBody>
          <a:bodyPr rtlCol="0">
            <a:normAutofit fontScale="70000" lnSpcReduction="20000"/>
          </a:bodyPr>
          <a:lstStyle/>
          <a:p>
            <a:pPr>
              <a:lnSpc>
                <a:spcPct val="120000"/>
              </a:lnSpc>
              <a:buFont typeface="Arial" panose="020B0604020202020204" pitchFamily="34" charset="0"/>
              <a:buChar char="•"/>
              <a:defRPr/>
            </a:pPr>
            <a:r>
              <a:rPr lang="en-GB" dirty="0" smtClean="0">
                <a:ea typeface="+mn-ea"/>
              </a:rPr>
              <a:t>Exclusion from education may lead to lower employment and earning potential among people with disabilities. Not only does this make individuals and their families more vulnerable to poverty, but it can also limit national economic growth.  </a:t>
            </a:r>
            <a:endParaRPr lang="fr-FR" dirty="0" smtClean="0">
              <a:ea typeface="+mn-ea"/>
            </a:endParaRPr>
          </a:p>
          <a:p>
            <a:pPr lvl="1">
              <a:lnSpc>
                <a:spcPct val="120000"/>
              </a:lnSpc>
              <a:buFont typeface="Arial" panose="020B0604020202020204" pitchFamily="34" charset="0"/>
              <a:buChar char="•"/>
              <a:defRPr/>
            </a:pPr>
            <a:r>
              <a:rPr lang="en-GB" dirty="0" smtClean="0">
                <a:ea typeface="+mn-ea"/>
              </a:rPr>
              <a:t>In Bangladesh, reductions in wage earnings attributed to lower levels of education among people with disabilities and their child caregivers were estimated to cost the economy US$54 million per year.</a:t>
            </a:r>
            <a:endParaRPr lang="fr-FR" dirty="0" smtClean="0">
              <a:ea typeface="+mn-ea"/>
            </a:endParaRPr>
          </a:p>
          <a:p>
            <a:pPr>
              <a:lnSpc>
                <a:spcPct val="120000"/>
              </a:lnSpc>
              <a:buFont typeface="Arial" panose="020B0604020202020204" pitchFamily="34" charset="0"/>
              <a:buChar char="•"/>
              <a:defRPr/>
            </a:pPr>
            <a:r>
              <a:rPr lang="en-GB" dirty="0" smtClean="0">
                <a:ea typeface="+mn-ea"/>
              </a:rPr>
              <a:t>However, promoting inclusion can lead to substantial gains:</a:t>
            </a:r>
            <a:endParaRPr lang="fr-FR" dirty="0" smtClean="0">
              <a:ea typeface="+mn-ea"/>
            </a:endParaRPr>
          </a:p>
          <a:p>
            <a:pPr lvl="1">
              <a:lnSpc>
                <a:spcPct val="120000"/>
              </a:lnSpc>
              <a:buFont typeface="Arial" panose="020B0604020202020204" pitchFamily="34" charset="0"/>
              <a:buChar char="•"/>
              <a:defRPr/>
            </a:pPr>
            <a:r>
              <a:rPr lang="en-GB" dirty="0" smtClean="0">
                <a:ea typeface="+mn-ea"/>
              </a:rPr>
              <a:t>In Nepal, the inclusion of people with sensory or physical impairments in schools was estimated to generate wage returns of 20%.</a:t>
            </a:r>
            <a:r>
              <a:rPr lang="en-GB" baseline="30000" dirty="0" smtClean="0">
                <a:ea typeface="+mn-ea"/>
              </a:rPr>
              <a:t>5</a:t>
            </a:r>
          </a:p>
          <a:p>
            <a:pPr lvl="1">
              <a:lnSpc>
                <a:spcPct val="120000"/>
              </a:lnSpc>
              <a:buFont typeface="Arial" panose="020B0604020202020204" pitchFamily="34" charset="0"/>
              <a:buChar char="•"/>
              <a:defRPr/>
            </a:pPr>
            <a:r>
              <a:rPr lang="en-GB" dirty="0" smtClean="0">
                <a:ea typeface="+mn-ea"/>
              </a:rPr>
              <a:t>In Bangladesh, children who were provided with assistive devices (hearing aids or wheelchairs) were more likely to have completed primary school compared to those who did not receive any supports</a:t>
            </a:r>
            <a:endParaRPr lang="fr-FR" dirty="0" smtClean="0">
              <a:ea typeface="+mn-ea"/>
            </a:endParaRPr>
          </a:p>
          <a:p>
            <a:pPr fontAlgn="auto">
              <a:spcAft>
                <a:spcPts val="0"/>
              </a:spcAft>
              <a:buFont typeface="Arial" panose="020B0604020202020204" pitchFamily="34" charset="0"/>
              <a:buChar char="•"/>
              <a:defRPr/>
            </a:pPr>
            <a:endParaRPr lang="fr-FR" dirty="0" smtClean="0">
              <a:ea typeface="+mn-ea"/>
            </a:endParaRPr>
          </a:p>
        </p:txBody>
      </p:sp>
    </p:spTree>
    <p:extLst>
      <p:ext uri="{BB962C8B-B14F-4D97-AF65-F5344CB8AC3E}">
        <p14:creationId xmlns:p14="http://schemas.microsoft.com/office/powerpoint/2010/main" val="1037154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93900"/>
            <a:ext cx="8134350" cy="4351338"/>
          </a:xfrm>
        </p:spPr>
        <p:txBody>
          <a:bodyPr>
            <a:normAutofit fontScale="92500" lnSpcReduction="20000"/>
          </a:bodyPr>
          <a:lstStyle/>
          <a:p>
            <a:r>
              <a:rPr lang="en-GB" sz="2400" dirty="0">
                <a:latin typeface="Calibri" charset="0"/>
              </a:rPr>
              <a:t>In Bangladesh, estimates indicated that exclusion of people with disabilities from the labour market results in a total loss of US$891 million/year; income losses among adult caregivers adds an additional loss of US$234 million/year.</a:t>
            </a:r>
            <a:endParaRPr lang="fr-FR" sz="2400" dirty="0">
              <a:latin typeface="Calibri" charset="0"/>
            </a:endParaRPr>
          </a:p>
          <a:p>
            <a:r>
              <a:rPr lang="en-GB" sz="2400" dirty="0">
                <a:latin typeface="Calibri" charset="0"/>
              </a:rPr>
              <a:t>In Morocco, lost income due to exclusion from work was estimated to result in national level losses of 9.2 billion dirhams (approximately US$1.1 billion).</a:t>
            </a:r>
            <a:endParaRPr lang="fr-FR" sz="2400" dirty="0">
              <a:latin typeface="Calibri" charset="0"/>
            </a:endParaRPr>
          </a:p>
          <a:p>
            <a:r>
              <a:rPr lang="en-US" sz="2400" dirty="0">
                <a:latin typeface="Calibri" charset="0"/>
              </a:rPr>
              <a:t>The most comprehensive ILO study on ten low and middle-income countries in Asia (China, Thailand, and Viet Nam) and in Africa (Ethiopia, Malawi, Namibia, South Africa, Tanzania, Zambia and Zimbabwe) found that economic losses related to the exclusion of persons with disabilities from the </a:t>
            </a:r>
            <a:r>
              <a:rPr lang="en-US" sz="2400" dirty="0" err="1">
                <a:latin typeface="Calibri" charset="0"/>
              </a:rPr>
              <a:t>labour</a:t>
            </a:r>
            <a:r>
              <a:rPr lang="en-US" sz="2400" dirty="0">
                <a:latin typeface="Calibri" charset="0"/>
              </a:rPr>
              <a:t> force are large and measurable, ranging from between 1 and 7 per cent of Gross Domestic Product (GDP). </a:t>
            </a:r>
          </a:p>
          <a:p>
            <a:endParaRPr lang="fr-FR" sz="2400" dirty="0">
              <a:latin typeface="Calibri" charset="0"/>
            </a:endParaRPr>
          </a:p>
        </p:txBody>
      </p:sp>
      <p:sp>
        <p:nvSpPr>
          <p:cNvPr id="4" name="Title 3"/>
          <p:cNvSpPr>
            <a:spLocks noGrp="1"/>
          </p:cNvSpPr>
          <p:nvPr>
            <p:ph type="title"/>
          </p:nvPr>
        </p:nvSpPr>
        <p:spPr/>
        <p:txBody>
          <a:bodyPr rtlCol="0">
            <a:normAutofit fontScale="90000"/>
          </a:bodyPr>
          <a:lstStyle/>
          <a:p>
            <a:pPr algn="ctr" fontAlgn="auto">
              <a:spcAft>
                <a:spcPts val="0"/>
              </a:spcAft>
              <a:defRPr/>
            </a:pPr>
            <a:r>
              <a:rPr lang="en-GB" dirty="0" smtClean="0">
                <a:ea typeface="+mj-ea"/>
              </a:rPr>
              <a:t>Cost of exclusion / Gain of inclusion </a:t>
            </a:r>
            <a:br>
              <a:rPr lang="en-GB" dirty="0" smtClean="0">
                <a:ea typeface="+mj-ea"/>
              </a:rPr>
            </a:br>
            <a:r>
              <a:rPr lang="en-GB" sz="1600" dirty="0" smtClean="0">
                <a:ea typeface="+mj-ea"/>
              </a:rPr>
              <a:t>(from Lena </a:t>
            </a:r>
            <a:r>
              <a:rPr lang="en-GB" sz="1600" dirty="0" err="1" smtClean="0">
                <a:ea typeface="+mj-ea"/>
              </a:rPr>
              <a:t>Morgon</a:t>
            </a:r>
            <a:r>
              <a:rPr lang="en-GB" sz="1600" dirty="0" smtClean="0">
                <a:ea typeface="+mj-ea"/>
              </a:rPr>
              <a:t> Banks and Sarah Polack, London school of hygiene and tropical medicine, 2014</a:t>
            </a:r>
            <a:r>
              <a:rPr lang="fr-FR" sz="1600" dirty="0" smtClean="0">
                <a:ea typeface="+mj-ea"/>
              </a:rPr>
              <a:t/>
            </a:r>
            <a:br>
              <a:rPr lang="fr-FR" sz="1600" dirty="0" smtClean="0">
                <a:ea typeface="+mj-ea"/>
              </a:rPr>
            </a:br>
            <a:r>
              <a:rPr lang="en-GB" dirty="0" smtClean="0">
                <a:ea typeface="+mj-ea"/>
              </a:rPr>
              <a:t> </a:t>
            </a:r>
            <a:endParaRPr lang="fr-FR" dirty="0" smtClean="0">
              <a:ea typeface="+mj-ea"/>
            </a:endParaRPr>
          </a:p>
        </p:txBody>
      </p:sp>
    </p:spTree>
    <p:extLst>
      <p:ext uri="{BB962C8B-B14F-4D97-AF65-F5344CB8AC3E}">
        <p14:creationId xmlns:p14="http://schemas.microsoft.com/office/powerpoint/2010/main" val="351184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Group </a:t>
            </a:r>
            <a:r>
              <a:rPr lang="fr-FR" dirty="0" err="1" smtClean="0"/>
              <a:t>work</a:t>
            </a:r>
            <a:r>
              <a:rPr lang="fr-FR" dirty="0" smtClean="0"/>
              <a:t> </a:t>
            </a:r>
            <a:endParaRPr lang="fr-FR" dirty="0"/>
          </a:p>
        </p:txBody>
      </p:sp>
      <p:sp>
        <p:nvSpPr>
          <p:cNvPr id="6" name="Espace réservé du contenu 5"/>
          <p:cNvSpPr>
            <a:spLocks noGrp="1"/>
          </p:cNvSpPr>
          <p:nvPr>
            <p:ph idx="1"/>
          </p:nvPr>
        </p:nvSpPr>
        <p:spPr/>
        <p:txBody>
          <a:bodyPr>
            <a:normAutofit fontScale="92500" lnSpcReduction="20000"/>
          </a:bodyPr>
          <a:lstStyle/>
          <a:p>
            <a:pPr lvl="0"/>
            <a:r>
              <a:rPr lang="en-GB" dirty="0" smtClean="0"/>
              <a:t>For 20mn, in small groups and based on their experiences participants have to describe the barriers to inclusion and participation of </a:t>
            </a:r>
            <a:r>
              <a:rPr lang="en-GB" dirty="0"/>
              <a:t>persons with </a:t>
            </a:r>
            <a:r>
              <a:rPr lang="en-GB" dirty="0" smtClean="0"/>
              <a:t>disabilities in low and middle income countries  </a:t>
            </a:r>
            <a:r>
              <a:rPr lang="en-GB" dirty="0"/>
              <a:t>with regards to access to services, inclusion and participation </a:t>
            </a:r>
            <a:endParaRPr lang="en-GB" dirty="0" smtClean="0"/>
          </a:p>
          <a:p>
            <a:pPr lvl="1"/>
            <a:r>
              <a:rPr lang="en-GB" dirty="0" smtClean="0"/>
              <a:t>Distinction </a:t>
            </a:r>
            <a:r>
              <a:rPr lang="en-GB" dirty="0"/>
              <a:t>between general and disability-specific issues</a:t>
            </a:r>
            <a:endParaRPr lang="en-US" sz="2000" dirty="0"/>
          </a:p>
          <a:p>
            <a:pPr lvl="1"/>
            <a:r>
              <a:rPr lang="en-GB" dirty="0"/>
              <a:t>Attention to diversity of people with disabilities and underrepresented </a:t>
            </a:r>
            <a:r>
              <a:rPr lang="en-GB" dirty="0" smtClean="0"/>
              <a:t>groups</a:t>
            </a:r>
          </a:p>
          <a:p>
            <a:r>
              <a:rPr lang="en-GB" dirty="0" smtClean="0"/>
              <a:t>Feedback </a:t>
            </a:r>
            <a:endParaRPr lang="en-US" dirty="0"/>
          </a:p>
          <a:p>
            <a:endParaRPr lang="fr-FR" dirty="0"/>
          </a:p>
        </p:txBody>
      </p:sp>
    </p:spTree>
    <p:extLst>
      <p:ext uri="{BB962C8B-B14F-4D97-AF65-F5344CB8AC3E}">
        <p14:creationId xmlns:p14="http://schemas.microsoft.com/office/powerpoint/2010/main" val="1489547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47663" y="365125"/>
            <a:ext cx="8569325" cy="1143000"/>
          </a:xfrm>
        </p:spPr>
        <p:txBody>
          <a:bodyPr/>
          <a:lstStyle/>
          <a:p>
            <a:pPr algn="ctr" eaLnBrk="1" hangingPunct="1"/>
            <a:r>
              <a:rPr lang="en-US" sz="2800" smtClean="0">
                <a:latin typeface="Arial" charset="0"/>
                <a:ea typeface="ＭＳ Ｐゴシック" pitchFamily="34" charset="-128"/>
                <a:cs typeface="Arial" charset="0"/>
              </a:rPr>
              <a:t>Sources</a:t>
            </a:r>
          </a:p>
        </p:txBody>
      </p:sp>
      <p:sp>
        <p:nvSpPr>
          <p:cNvPr id="25603" name="Content Placeholder 2"/>
          <p:cNvSpPr>
            <a:spLocks noGrp="1"/>
          </p:cNvSpPr>
          <p:nvPr>
            <p:ph idx="1"/>
          </p:nvPr>
        </p:nvSpPr>
        <p:spPr>
          <a:xfrm>
            <a:off x="558800" y="1292224"/>
            <a:ext cx="7477125" cy="3746501"/>
          </a:xfrm>
        </p:spPr>
        <p:txBody>
          <a:bodyPr>
            <a:normAutofit lnSpcReduction="10000"/>
          </a:bodyPr>
          <a:lstStyle/>
          <a:p>
            <a:pPr eaLnBrk="1" hangingPunct="1">
              <a:defRPr/>
            </a:pPr>
            <a:r>
              <a:rPr lang="en-US" sz="1800" dirty="0" smtClean="0">
                <a:latin typeface="+mj-lt"/>
                <a:ea typeface="ＭＳ Ｐゴシック" pitchFamily="34" charset="-128"/>
                <a:cs typeface="Arial" charset="0"/>
              </a:rPr>
              <a:t>Convention on the Rights of Persons with Disabilities</a:t>
            </a:r>
          </a:p>
          <a:p>
            <a:pPr marL="0" indent="0" eaLnBrk="1" hangingPunct="1">
              <a:buNone/>
              <a:defRPr/>
            </a:pPr>
            <a:endParaRPr lang="en-US" sz="1800" dirty="0" smtClean="0">
              <a:latin typeface="+mj-lt"/>
              <a:ea typeface="ＭＳ Ｐゴシック" pitchFamily="34" charset="-128"/>
              <a:cs typeface="Arial" charset="0"/>
            </a:endParaRPr>
          </a:p>
          <a:p>
            <a:pPr>
              <a:defRPr/>
            </a:pPr>
            <a:r>
              <a:rPr lang="en-GB" sz="1800" dirty="0">
                <a:latin typeface="+mj-lt"/>
              </a:rPr>
              <a:t>OHCHR, </a:t>
            </a:r>
            <a:r>
              <a:rPr lang="fr-FR" sz="1800" b="1" dirty="0">
                <a:latin typeface="+mj-lt"/>
              </a:rPr>
              <a:t>OHCHR Training Package on the Convention on the </a:t>
            </a:r>
            <a:r>
              <a:rPr lang="fr-FR" sz="1800" b="1" dirty="0" err="1">
                <a:latin typeface="+mj-lt"/>
              </a:rPr>
              <a:t>Rights</a:t>
            </a:r>
            <a:r>
              <a:rPr lang="fr-FR" sz="1800" b="1" dirty="0">
                <a:latin typeface="+mj-lt"/>
              </a:rPr>
              <a:t> of </a:t>
            </a:r>
            <a:r>
              <a:rPr lang="fr-FR" sz="1800" b="1" dirty="0" err="1">
                <a:latin typeface="+mj-lt"/>
              </a:rPr>
              <a:t>Persons</a:t>
            </a:r>
            <a:r>
              <a:rPr lang="fr-FR" sz="1800" b="1" dirty="0">
                <a:latin typeface="+mj-lt"/>
              </a:rPr>
              <a:t> </a:t>
            </a:r>
            <a:r>
              <a:rPr lang="fr-FR" sz="1800" b="1" dirty="0" err="1">
                <a:latin typeface="+mj-lt"/>
              </a:rPr>
              <a:t>with</a:t>
            </a:r>
            <a:r>
              <a:rPr lang="fr-FR" sz="1800" b="1" dirty="0">
                <a:latin typeface="+mj-lt"/>
              </a:rPr>
              <a:t> </a:t>
            </a:r>
            <a:r>
              <a:rPr lang="fr-FR" sz="1800" b="1" dirty="0" err="1" smtClean="0">
                <a:latin typeface="+mj-lt"/>
              </a:rPr>
              <a:t>Disabilities</a:t>
            </a:r>
            <a:r>
              <a:rPr lang="fr-FR" sz="1800" b="1" dirty="0">
                <a:latin typeface="+mj-lt"/>
              </a:rPr>
              <a:t>, module 1 </a:t>
            </a:r>
          </a:p>
          <a:p>
            <a:pPr lvl="1">
              <a:defRPr/>
            </a:pPr>
            <a:r>
              <a:rPr lang="fr-FR" sz="1800" b="1" dirty="0" smtClean="0">
                <a:latin typeface="+mj-lt"/>
                <a:hlinkClick r:id="rId3"/>
              </a:rPr>
              <a:t>http</a:t>
            </a:r>
            <a:r>
              <a:rPr lang="fr-FR" sz="1800" b="1" dirty="0">
                <a:latin typeface="+mj-lt"/>
                <a:hlinkClick r:id="rId3"/>
              </a:rPr>
              <a:t>://www.ohchr.org/EN/Issues/Disability/Pages/</a:t>
            </a:r>
            <a:r>
              <a:rPr lang="fr-FR" sz="1800" b="1" dirty="0" smtClean="0">
                <a:latin typeface="+mj-lt"/>
                <a:hlinkClick r:id="rId3"/>
              </a:rPr>
              <a:t>TrainingmaterialCRPDConvention_OptionalProtocol.aspx</a:t>
            </a:r>
            <a:endParaRPr lang="fr-FR" sz="1800" b="1" dirty="0" smtClean="0">
              <a:latin typeface="+mj-lt"/>
            </a:endParaRPr>
          </a:p>
          <a:p>
            <a:pPr marL="457200" lvl="1" indent="0">
              <a:buNone/>
              <a:defRPr/>
            </a:pPr>
            <a:endParaRPr lang="fr-FR" sz="1800" b="1" dirty="0" smtClean="0">
              <a:latin typeface="+mj-lt"/>
            </a:endParaRPr>
          </a:p>
          <a:p>
            <a:pPr>
              <a:defRPr/>
            </a:pPr>
            <a:r>
              <a:rPr lang="fr-FR" sz="1800" b="1" dirty="0" smtClean="0">
                <a:latin typeface="+mj-lt"/>
              </a:rPr>
              <a:t>Training </a:t>
            </a:r>
            <a:r>
              <a:rPr lang="en-US" sz="1800" dirty="0">
                <a:latin typeface="+mj-lt"/>
              </a:rPr>
              <a:t>Inclusion of Persons with Disabilities in Development </a:t>
            </a:r>
            <a:r>
              <a:rPr lang="en-US" sz="1800" dirty="0" smtClean="0">
                <a:latin typeface="+mj-lt"/>
              </a:rPr>
              <a:t>Cooperation, EC, 2012</a:t>
            </a:r>
          </a:p>
          <a:p>
            <a:pPr>
              <a:defRPr/>
            </a:pPr>
            <a:endParaRPr lang="en-US" sz="1800" dirty="0">
              <a:latin typeface="+mj-lt"/>
              <a:ea typeface="ＭＳ Ｐゴシック" pitchFamily="34" charset="-128"/>
              <a:cs typeface="Arial" charset="0"/>
            </a:endParaRPr>
          </a:p>
          <a:p>
            <a:pPr>
              <a:defRPr/>
            </a:pPr>
            <a:r>
              <a:rPr lang="en-US" sz="1800" dirty="0" smtClean="0">
                <a:latin typeface="+mj-lt"/>
                <a:ea typeface="ＭＳ Ｐゴシック" pitchFamily="34" charset="-128"/>
                <a:cs typeface="Arial" charset="0"/>
              </a:rPr>
              <a:t>International Disability Alliance, submission to OHCHR on article 19, October 2014  </a:t>
            </a:r>
            <a:endParaRPr lang="en-GB" sz="1800" dirty="0" smtClean="0">
              <a:latin typeface="+mj-lt"/>
              <a:ea typeface="ＭＳ Ｐゴシック" pitchFamily="34" charset="-128"/>
              <a:cs typeface="Arial" charset="0"/>
            </a:endParaRPr>
          </a:p>
          <a:p>
            <a:pPr eaLnBrk="1" hangingPunct="1">
              <a:defRPr/>
            </a:pPr>
            <a:endParaRPr lang="en-US" sz="2200" dirty="0" smtClean="0">
              <a:latin typeface="Arial" charset="0"/>
              <a:ea typeface="ＭＳ Ｐゴシック" pitchFamily="34" charset="-128"/>
              <a:cs typeface="Arial" charset="0"/>
            </a:endParaRPr>
          </a:p>
          <a:p>
            <a:pPr eaLnBrk="1" hangingPunct="1">
              <a:buFont typeface="Arial" charset="0"/>
              <a:buNone/>
              <a:defRPr/>
            </a:pPr>
            <a:endParaRPr lang="en-US" sz="2800" dirty="0" smtClean="0">
              <a:latin typeface="Arial" charset="0"/>
              <a:ea typeface="ＭＳ Ｐゴシック" pitchFamily="34" charset="-128"/>
              <a:cs typeface="Arial" charset="0"/>
            </a:endParaRPr>
          </a:p>
          <a:p>
            <a:pPr eaLnBrk="1" hangingPunct="1">
              <a:defRPr/>
            </a:pPr>
            <a:endParaRPr lang="en-US" dirty="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2358336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As per the CRPD (Article 1)</a:t>
            </a:r>
            <a:endParaRPr lang="fr-FR" dirty="0"/>
          </a:p>
        </p:txBody>
      </p:sp>
      <p:sp>
        <p:nvSpPr>
          <p:cNvPr id="5" name="Espace réservé du contenu 4"/>
          <p:cNvSpPr>
            <a:spLocks noGrp="1"/>
          </p:cNvSpPr>
          <p:nvPr>
            <p:ph idx="1"/>
          </p:nvPr>
        </p:nvSpPr>
        <p:spPr/>
        <p:txBody>
          <a:bodyPr/>
          <a:lstStyle/>
          <a:p>
            <a:r>
              <a:rPr lang="fr-FR" dirty="0" err="1"/>
              <a:t>Persons</a:t>
            </a:r>
            <a:r>
              <a:rPr lang="fr-FR" dirty="0"/>
              <a:t> </a:t>
            </a:r>
            <a:r>
              <a:rPr lang="fr-FR" dirty="0" err="1"/>
              <a:t>with</a:t>
            </a:r>
            <a:r>
              <a:rPr lang="fr-FR" dirty="0"/>
              <a:t> </a:t>
            </a:r>
            <a:r>
              <a:rPr lang="fr-FR" dirty="0" err="1"/>
              <a:t>disabilities</a:t>
            </a:r>
            <a:r>
              <a:rPr lang="fr-FR" dirty="0"/>
              <a:t> </a:t>
            </a:r>
            <a:r>
              <a:rPr lang="fr-FR" b="1" i="1" dirty="0" err="1" smtClean="0"/>
              <a:t>include</a:t>
            </a:r>
            <a:endParaRPr lang="fr-FR" b="1" i="1" dirty="0" smtClean="0"/>
          </a:p>
          <a:p>
            <a:r>
              <a:rPr lang="fr-FR" dirty="0" err="1" smtClean="0"/>
              <a:t>those</a:t>
            </a:r>
            <a:r>
              <a:rPr lang="fr-FR" dirty="0" smtClean="0"/>
              <a:t> </a:t>
            </a:r>
            <a:r>
              <a:rPr lang="fr-FR" dirty="0" err="1"/>
              <a:t>who</a:t>
            </a:r>
            <a:r>
              <a:rPr lang="fr-FR" dirty="0"/>
              <a:t> have long-</a:t>
            </a:r>
            <a:r>
              <a:rPr lang="fr-FR" dirty="0" err="1"/>
              <a:t>term</a:t>
            </a:r>
            <a:r>
              <a:rPr lang="fr-FR" dirty="0"/>
              <a:t> </a:t>
            </a:r>
            <a:r>
              <a:rPr lang="fr-FR" dirty="0" err="1"/>
              <a:t>physical</a:t>
            </a:r>
            <a:r>
              <a:rPr lang="fr-FR" dirty="0"/>
              <a:t>, mental, </a:t>
            </a:r>
            <a:r>
              <a:rPr lang="fr-FR" dirty="0" err="1"/>
              <a:t>intellectual</a:t>
            </a:r>
            <a:r>
              <a:rPr lang="fr-FR" dirty="0"/>
              <a:t> or </a:t>
            </a:r>
            <a:r>
              <a:rPr lang="fr-FR" dirty="0" err="1"/>
              <a:t>sensory</a:t>
            </a:r>
            <a:r>
              <a:rPr lang="fr-FR" dirty="0"/>
              <a:t> </a:t>
            </a:r>
            <a:r>
              <a:rPr lang="fr-FR" b="1" i="1" dirty="0" err="1"/>
              <a:t>impairments</a:t>
            </a:r>
            <a:r>
              <a:rPr lang="fr-FR" dirty="0"/>
              <a:t> </a:t>
            </a:r>
            <a:endParaRPr lang="fr-FR" dirty="0" smtClean="0"/>
          </a:p>
          <a:p>
            <a:r>
              <a:rPr lang="fr-FR" dirty="0" err="1" smtClean="0"/>
              <a:t>which</a:t>
            </a:r>
            <a:r>
              <a:rPr lang="fr-FR" dirty="0" smtClean="0"/>
              <a:t> </a:t>
            </a:r>
            <a:r>
              <a:rPr lang="fr-FR" b="1" i="1" dirty="0"/>
              <a:t>in interaction </a:t>
            </a:r>
            <a:r>
              <a:rPr lang="fr-FR" dirty="0" err="1" smtClean="0"/>
              <a:t>with</a:t>
            </a:r>
            <a:endParaRPr lang="fr-FR" dirty="0" smtClean="0"/>
          </a:p>
          <a:p>
            <a:r>
              <a:rPr lang="fr-FR" dirty="0" err="1" smtClean="0"/>
              <a:t>various</a:t>
            </a:r>
            <a:r>
              <a:rPr lang="fr-FR" dirty="0" smtClean="0"/>
              <a:t> </a:t>
            </a:r>
            <a:r>
              <a:rPr lang="fr-FR" b="1" i="1" dirty="0" err="1"/>
              <a:t>barriers</a:t>
            </a:r>
            <a:r>
              <a:rPr lang="fr-FR" dirty="0"/>
              <a:t> </a:t>
            </a:r>
            <a:endParaRPr lang="fr-FR" dirty="0" smtClean="0"/>
          </a:p>
          <a:p>
            <a:r>
              <a:rPr lang="fr-FR" dirty="0" err="1" smtClean="0"/>
              <a:t>may</a:t>
            </a:r>
            <a:r>
              <a:rPr lang="fr-FR" dirty="0" smtClean="0"/>
              <a:t> </a:t>
            </a:r>
            <a:r>
              <a:rPr lang="fr-FR" b="1" i="1" dirty="0" err="1"/>
              <a:t>hinder</a:t>
            </a:r>
            <a:r>
              <a:rPr lang="fr-FR" b="1" i="1" dirty="0"/>
              <a:t> </a:t>
            </a:r>
            <a:r>
              <a:rPr lang="fr-FR" b="1" i="1" dirty="0" err="1"/>
              <a:t>their</a:t>
            </a:r>
            <a:r>
              <a:rPr lang="fr-FR" b="1" i="1" dirty="0"/>
              <a:t> full and effective participation </a:t>
            </a:r>
            <a:r>
              <a:rPr lang="fr-FR" dirty="0"/>
              <a:t>in society on </a:t>
            </a:r>
            <a:r>
              <a:rPr lang="fr-FR" b="1" i="1" dirty="0"/>
              <a:t>an </a:t>
            </a:r>
            <a:r>
              <a:rPr lang="fr-FR" b="1" i="1" dirty="0" err="1"/>
              <a:t>equal</a:t>
            </a:r>
            <a:r>
              <a:rPr lang="fr-FR" b="1" i="1" dirty="0"/>
              <a:t> basis </a:t>
            </a:r>
            <a:r>
              <a:rPr lang="fr-FR" dirty="0" err="1"/>
              <a:t>with</a:t>
            </a:r>
            <a:r>
              <a:rPr lang="fr-FR" dirty="0"/>
              <a:t> </a:t>
            </a:r>
            <a:r>
              <a:rPr lang="fr-FR" dirty="0" err="1"/>
              <a:t>others</a:t>
            </a:r>
            <a:r>
              <a:rPr lang="fr-FR" dirty="0"/>
              <a:t>. </a:t>
            </a:r>
            <a:endParaRPr lang="fr-FR" dirty="0" smtClean="0"/>
          </a:p>
          <a:p>
            <a:endParaRPr lang="fr-FR" dirty="0"/>
          </a:p>
        </p:txBody>
      </p:sp>
    </p:spTree>
    <p:extLst>
      <p:ext uri="{BB962C8B-B14F-4D97-AF65-F5344CB8AC3E}">
        <p14:creationId xmlns:p14="http://schemas.microsoft.com/office/powerpoint/2010/main" val="149971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er 20"/>
          <p:cNvGrpSpPr/>
          <p:nvPr/>
        </p:nvGrpSpPr>
        <p:grpSpPr>
          <a:xfrm>
            <a:off x="571500" y="1449917"/>
            <a:ext cx="7855408" cy="4896908"/>
            <a:chOff x="685800" y="381000"/>
            <a:chExt cx="7741108" cy="5965825"/>
          </a:xfrm>
        </p:grpSpPr>
        <p:sp>
          <p:nvSpPr>
            <p:cNvPr id="2" name="Rectangle 1"/>
            <p:cNvSpPr txBox="1">
              <a:spLocks noChangeArrowheads="1"/>
            </p:cNvSpPr>
            <p:nvPr/>
          </p:nvSpPr>
          <p:spPr bwMode="auto">
            <a:xfrm>
              <a:off x="2874963" y="1066373"/>
              <a:ext cx="3001962" cy="1060450"/>
            </a:xfrm>
            <a:prstGeom prst="rect">
              <a:avLst/>
            </a:prstGeom>
            <a:noFill/>
            <a:ln w="9525">
              <a:noFill/>
              <a:round/>
              <a:headEnd/>
              <a:tailEnd/>
            </a:ln>
            <a:effectLst/>
          </p:spPr>
          <p:txBody>
            <a:bodyPr lIns="0" tIns="0" rIns="0" bIns="0" anchor="ctr"/>
            <a:lstStyle/>
            <a:p>
              <a:pPr algn="ctr" defTabSz="449263" fontAlgn="base" hangingPunct="0">
                <a:lnSpc>
                  <a:spcPct val="93000"/>
                </a:lnSpc>
                <a:spcBef>
                  <a:spcPct val="0"/>
                </a:spcBef>
                <a:spcAft>
                  <a:spcPct val="0"/>
                </a:spcAft>
                <a:buClr>
                  <a:srgbClr val="000000"/>
                </a:buClr>
                <a:buSzPct val="45000"/>
                <a:buFont typeface="Wingdings" pitchFamily="-109"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endParaRPr lang="en-GB" sz="4400" kern="0" dirty="0">
                <a:solidFill>
                  <a:srgbClr val="000000"/>
                </a:solidFill>
                <a:ea typeface="Lucida Sans Unicode" pitchFamily="-109" charset="-52"/>
              </a:endParaRPr>
            </a:p>
          </p:txBody>
        </p:sp>
        <p:sp>
          <p:nvSpPr>
            <p:cNvPr id="5" name="AutoShape 5"/>
            <p:cNvSpPr>
              <a:spLocks noChangeArrowheads="1"/>
            </p:cNvSpPr>
            <p:nvPr/>
          </p:nvSpPr>
          <p:spPr bwMode="auto">
            <a:xfrm>
              <a:off x="685800" y="381000"/>
              <a:ext cx="2160588" cy="2037173"/>
            </a:xfrm>
            <a:prstGeom prst="roundRect">
              <a:avLst>
                <a:gd name="adj" fmla="val 352"/>
              </a:avLst>
            </a:prstGeom>
            <a:gradFill rotWithShape="1">
              <a:gsLst>
                <a:gs pos="0">
                  <a:srgbClr val="F18E00">
                    <a:tint val="100000"/>
                    <a:shade val="100000"/>
                    <a:satMod val="130000"/>
                  </a:srgbClr>
                </a:gs>
                <a:gs pos="100000">
                  <a:srgbClr val="F18E00">
                    <a:tint val="50000"/>
                    <a:shade val="100000"/>
                    <a:satMod val="350000"/>
                  </a:srgbClr>
                </a:gs>
              </a:gsLst>
              <a:lin ang="16200000" scaled="0"/>
            </a:gradFill>
            <a:ln w="9525" cap="flat" cmpd="sng" algn="ctr">
              <a:solidFill>
                <a:srgbClr val="F18E00">
                  <a:shade val="95000"/>
                  <a:satMod val="105000"/>
                </a:srgbClr>
              </a:solidFill>
              <a:prstDash val="solid"/>
              <a:headEnd/>
              <a:tailEnd/>
            </a:ln>
            <a:effectLst>
              <a:outerShdw blurRad="40000" dist="23000" dir="5400000" rotWithShape="0">
                <a:srgbClr val="000000">
                  <a:alpha val="35000"/>
                </a:srgbClr>
              </a:outerShdw>
            </a:effectLst>
          </p:spPr>
          <p:txBody>
            <a:bodyPr lIns="90000" tIns="45000" rIns="90000" bIns="45000" anchor="ctr" anchorCtr="1"/>
            <a:lstStyle/>
            <a:p>
              <a:pPr algn="ctr" defTabSz="457200" fontAlgn="base">
                <a:spcBef>
                  <a:spcPct val="0"/>
                </a:spcBef>
                <a:spcAft>
                  <a:spcPct val="0"/>
                </a:spcAft>
                <a:tabLst>
                  <a:tab pos="723900" algn="l"/>
                  <a:tab pos="1447800" algn="l"/>
                </a:tabLst>
                <a:defRPr/>
              </a:pPr>
              <a:r>
                <a:rPr lang="en-GB" b="1" kern="0" dirty="0">
                  <a:solidFill>
                    <a:srgbClr val="000000"/>
                  </a:solidFill>
                </a:rPr>
                <a:t>PERSONAL </a:t>
              </a:r>
              <a:r>
                <a:rPr lang="en-GB" b="1" kern="0" dirty="0" smtClean="0">
                  <a:solidFill>
                    <a:srgbClr val="000000"/>
                  </a:solidFill>
                </a:rPr>
                <a:t>FACTORS</a:t>
              </a:r>
            </a:p>
            <a:p>
              <a:pPr algn="ctr" defTabSz="457200" fontAlgn="base">
                <a:spcBef>
                  <a:spcPct val="0"/>
                </a:spcBef>
                <a:spcAft>
                  <a:spcPct val="0"/>
                </a:spcAft>
                <a:tabLst>
                  <a:tab pos="723900" algn="l"/>
                  <a:tab pos="1447800" algn="l"/>
                </a:tabLst>
                <a:defRPr/>
              </a:pPr>
              <a:endParaRPr lang="en-GB" b="1" kern="0" dirty="0">
                <a:solidFill>
                  <a:srgbClr val="000000"/>
                </a:solidFill>
              </a:endParaRPr>
            </a:p>
          </p:txBody>
        </p:sp>
        <p:sp>
          <p:nvSpPr>
            <p:cNvPr id="9" name="AutoShape 9"/>
            <p:cNvSpPr>
              <a:spLocks noChangeArrowheads="1"/>
            </p:cNvSpPr>
            <p:nvPr/>
          </p:nvSpPr>
          <p:spPr bwMode="auto">
            <a:xfrm>
              <a:off x="5791200" y="381001"/>
              <a:ext cx="2635708" cy="2037173"/>
            </a:xfrm>
            <a:prstGeom prst="roundRect">
              <a:avLst>
                <a:gd name="adj" fmla="val 273"/>
              </a:avLst>
            </a:prstGeom>
            <a:ln>
              <a:headEnd/>
              <a:tailEnd/>
            </a:ln>
          </p:spPr>
          <p:style>
            <a:lnRef idx="1">
              <a:schemeClr val="accent5"/>
            </a:lnRef>
            <a:fillRef idx="3">
              <a:schemeClr val="accent5"/>
            </a:fillRef>
            <a:effectRef idx="2">
              <a:schemeClr val="accent5"/>
            </a:effectRef>
            <a:fontRef idx="minor">
              <a:schemeClr val="lt1"/>
            </a:fontRef>
          </p:style>
          <p:txBody>
            <a:bodyPr lIns="90000" tIns="45000" rIns="90000" bIns="45000" anchor="ctr" anchorCtr="1"/>
            <a:lstStyle/>
            <a:p>
              <a:pPr algn="ctr" defTabSz="457200" fontAlgn="base">
                <a:spcBef>
                  <a:spcPct val="0"/>
                </a:spcBef>
                <a:spcAft>
                  <a:spcPct val="0"/>
                </a:spcAft>
                <a:tabLst>
                  <a:tab pos="723900" algn="l"/>
                  <a:tab pos="1447800" algn="l"/>
                  <a:tab pos="2171700" algn="l"/>
                  <a:tab pos="2895600" algn="l"/>
                </a:tabLst>
                <a:defRPr/>
              </a:pPr>
              <a:r>
                <a:rPr lang="en-GB" b="1" kern="0" dirty="0">
                  <a:solidFill>
                    <a:srgbClr val="000000"/>
                  </a:solidFill>
                </a:rPr>
                <a:t>ENVIRONMENTAL </a:t>
              </a:r>
              <a:r>
                <a:rPr lang="en-GB" b="1" kern="0" dirty="0" smtClean="0">
                  <a:solidFill>
                    <a:srgbClr val="000000"/>
                  </a:solidFill>
                </a:rPr>
                <a:t>FACTORS</a:t>
              </a:r>
            </a:p>
            <a:p>
              <a:pPr algn="ctr" defTabSz="457200" fontAlgn="base">
                <a:spcBef>
                  <a:spcPct val="0"/>
                </a:spcBef>
                <a:spcAft>
                  <a:spcPct val="0"/>
                </a:spcAft>
                <a:tabLst>
                  <a:tab pos="723900" algn="l"/>
                  <a:tab pos="1447800" algn="l"/>
                  <a:tab pos="2171700" algn="l"/>
                  <a:tab pos="2895600" algn="l"/>
                </a:tabLst>
                <a:defRPr/>
              </a:pPr>
              <a:endParaRPr lang="en-GB" b="1" kern="0" dirty="0" smtClean="0">
                <a:solidFill>
                  <a:srgbClr val="000000"/>
                </a:solidFill>
              </a:endParaRPr>
            </a:p>
            <a:p>
              <a:pPr algn="ctr" defTabSz="457200" fontAlgn="base">
                <a:spcBef>
                  <a:spcPct val="0"/>
                </a:spcBef>
                <a:spcAft>
                  <a:spcPct val="0"/>
                </a:spcAft>
                <a:tabLst>
                  <a:tab pos="723900" algn="l"/>
                  <a:tab pos="1447800" algn="l"/>
                  <a:tab pos="2171700" algn="l"/>
                  <a:tab pos="2895600" algn="l"/>
                </a:tabLst>
                <a:defRPr/>
              </a:pPr>
              <a:r>
                <a:rPr lang="en-GB" b="1" kern="0" dirty="0" smtClean="0">
                  <a:solidFill>
                    <a:srgbClr val="000000"/>
                  </a:solidFill>
                </a:rPr>
                <a:t>Barriers / Facilitators</a:t>
              </a:r>
              <a:endParaRPr lang="en-GB" b="1" kern="0" dirty="0">
                <a:solidFill>
                  <a:srgbClr val="000000"/>
                </a:solidFill>
              </a:endParaRPr>
            </a:p>
          </p:txBody>
        </p:sp>
        <p:sp>
          <p:nvSpPr>
            <p:cNvPr id="13" name="AutoShape 13"/>
            <p:cNvSpPr>
              <a:spLocks noChangeArrowheads="1"/>
            </p:cNvSpPr>
            <p:nvPr/>
          </p:nvSpPr>
          <p:spPr bwMode="auto">
            <a:xfrm>
              <a:off x="3733800" y="3352800"/>
              <a:ext cx="1439862" cy="900113"/>
            </a:xfrm>
            <a:prstGeom prst="octagon">
              <a:avLst>
                <a:gd name="adj" fmla="val 23148"/>
              </a:avLst>
            </a:prstGeom>
            <a:ln>
              <a:headEnd/>
              <a:tailEnd/>
            </a:ln>
          </p:spPr>
          <p:style>
            <a:lnRef idx="1">
              <a:schemeClr val="dk1"/>
            </a:lnRef>
            <a:fillRef idx="2">
              <a:schemeClr val="dk1"/>
            </a:fillRef>
            <a:effectRef idx="1">
              <a:schemeClr val="dk1"/>
            </a:effectRef>
            <a:fontRef idx="minor">
              <a:schemeClr val="dk1"/>
            </a:fontRef>
          </p:style>
          <p:txBody>
            <a:bodyPr wrap="none" lIns="90000" tIns="45000" rIns="90000" bIns="45000" anchor="ctr"/>
            <a:lstStyle/>
            <a:p>
              <a:pPr algn="ctr" defTabSz="457200" fontAlgn="base">
                <a:spcBef>
                  <a:spcPct val="0"/>
                </a:spcBef>
                <a:spcAft>
                  <a:spcPct val="0"/>
                </a:spcAft>
                <a:tabLst>
                  <a:tab pos="723900" algn="l"/>
                </a:tabLst>
                <a:defRPr/>
              </a:pPr>
              <a:r>
                <a:rPr lang="en-GB" b="1" kern="0" dirty="0">
                  <a:solidFill>
                    <a:srgbClr val="000000"/>
                  </a:solidFill>
                  <a:latin typeface="Arial" charset="0"/>
                  <a:ea typeface="ＭＳ Ｐゴシック" pitchFamily="34" charset="-128"/>
                </a:rPr>
                <a:t>Interaction</a:t>
              </a:r>
            </a:p>
          </p:txBody>
        </p:sp>
        <p:sp>
          <p:nvSpPr>
            <p:cNvPr id="14" name="AutoShape 14"/>
            <p:cNvSpPr>
              <a:spLocks noChangeArrowheads="1"/>
            </p:cNvSpPr>
            <p:nvPr/>
          </p:nvSpPr>
          <p:spPr bwMode="auto">
            <a:xfrm flipH="1">
              <a:off x="1175979" y="2572895"/>
              <a:ext cx="2348271" cy="1554605"/>
            </a:xfrm>
            <a:custGeom>
              <a:avLst/>
              <a:gdLst>
                <a:gd name="T0" fmla="*/ 1186775 w 21600"/>
                <a:gd name="T1" fmla="*/ 0 h 21600"/>
                <a:gd name="T2" fmla="*/ 754301 w 21600"/>
                <a:gd name="T3" fmla="*/ 304759 h 21600"/>
                <a:gd name="T4" fmla="*/ 457138 w 21600"/>
                <a:gd name="T5" fmla="*/ 502867 h 21600"/>
                <a:gd name="T6" fmla="*/ 0 w 21600"/>
                <a:gd name="T7" fmla="*/ 791184 h 21600"/>
                <a:gd name="T8" fmla="*/ 457138 w 21600"/>
                <a:gd name="T9" fmla="*/ 1079500 h 21600"/>
                <a:gd name="T10" fmla="*/ 917425 w 21600"/>
                <a:gd name="T11" fmla="*/ 918475 h 21600"/>
                <a:gd name="T12" fmla="*/ 1377712 w 21600"/>
                <a:gd name="T13" fmla="*/ 611617 h 21600"/>
                <a:gd name="T14" fmla="*/ 1619250 w 21600"/>
                <a:gd name="T15" fmla="*/ 30475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692 w 21600"/>
                <a:gd name="T25" fmla="*/ 13284 h 21600"/>
                <a:gd name="T26" fmla="*/ 18378 w 21600"/>
                <a:gd name="T27" fmla="*/ 1837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831" y="0"/>
                  </a:moveTo>
                  <a:lnTo>
                    <a:pt x="10062" y="6098"/>
                  </a:lnTo>
                  <a:lnTo>
                    <a:pt x="13284" y="6098"/>
                  </a:lnTo>
                  <a:lnTo>
                    <a:pt x="13284" y="13284"/>
                  </a:lnTo>
                  <a:lnTo>
                    <a:pt x="6098" y="13284"/>
                  </a:lnTo>
                  <a:lnTo>
                    <a:pt x="6098" y="10062"/>
                  </a:lnTo>
                  <a:lnTo>
                    <a:pt x="0" y="15831"/>
                  </a:lnTo>
                  <a:lnTo>
                    <a:pt x="6098" y="21600"/>
                  </a:lnTo>
                  <a:lnTo>
                    <a:pt x="6098" y="18378"/>
                  </a:lnTo>
                  <a:lnTo>
                    <a:pt x="18378" y="18378"/>
                  </a:lnTo>
                  <a:lnTo>
                    <a:pt x="18378" y="6098"/>
                  </a:lnTo>
                  <a:lnTo>
                    <a:pt x="21600" y="6098"/>
                  </a:lnTo>
                  <a:lnTo>
                    <a:pt x="15831" y="0"/>
                  </a:lnTo>
                  <a:close/>
                </a:path>
              </a:pathLst>
            </a:custGeom>
            <a:gradFill rotWithShape="1">
              <a:gsLst>
                <a:gs pos="0">
                  <a:srgbClr val="F18E00">
                    <a:tint val="100000"/>
                    <a:shade val="100000"/>
                    <a:satMod val="130000"/>
                  </a:srgbClr>
                </a:gs>
                <a:gs pos="100000">
                  <a:srgbClr val="F18E00">
                    <a:tint val="50000"/>
                    <a:shade val="100000"/>
                    <a:satMod val="350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defTabSz="457200" fontAlgn="base">
                <a:spcBef>
                  <a:spcPct val="0"/>
                </a:spcBef>
                <a:spcAft>
                  <a:spcPct val="0"/>
                </a:spcAft>
                <a:defRPr/>
              </a:pPr>
              <a:endParaRPr lang="en-US" kern="0">
                <a:solidFill>
                  <a:prstClr val="white"/>
                </a:solidFill>
              </a:endParaRPr>
            </a:p>
          </p:txBody>
        </p:sp>
        <p:sp>
          <p:nvSpPr>
            <p:cNvPr id="15" name="AutoShape 15"/>
            <p:cNvSpPr>
              <a:spLocks noChangeArrowheads="1"/>
            </p:cNvSpPr>
            <p:nvPr/>
          </p:nvSpPr>
          <p:spPr bwMode="auto">
            <a:xfrm>
              <a:off x="5334000" y="2572895"/>
              <a:ext cx="2266453" cy="1554605"/>
            </a:xfrm>
            <a:custGeom>
              <a:avLst/>
              <a:gdLst>
                <a:gd name="T0" fmla="*/ 1186775 w 21600"/>
                <a:gd name="T1" fmla="*/ 0 h 21600"/>
                <a:gd name="T2" fmla="*/ 754301 w 21600"/>
                <a:gd name="T3" fmla="*/ 304759 h 21600"/>
                <a:gd name="T4" fmla="*/ 457138 w 21600"/>
                <a:gd name="T5" fmla="*/ 502867 h 21600"/>
                <a:gd name="T6" fmla="*/ 0 w 21600"/>
                <a:gd name="T7" fmla="*/ 791184 h 21600"/>
                <a:gd name="T8" fmla="*/ 457138 w 21600"/>
                <a:gd name="T9" fmla="*/ 1079500 h 21600"/>
                <a:gd name="T10" fmla="*/ 917425 w 21600"/>
                <a:gd name="T11" fmla="*/ 918475 h 21600"/>
                <a:gd name="T12" fmla="*/ 1377712 w 21600"/>
                <a:gd name="T13" fmla="*/ 611617 h 21600"/>
                <a:gd name="T14" fmla="*/ 1619250 w 21600"/>
                <a:gd name="T15" fmla="*/ 30475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692 w 21600"/>
                <a:gd name="T25" fmla="*/ 13284 h 21600"/>
                <a:gd name="T26" fmla="*/ 18378 w 21600"/>
                <a:gd name="T27" fmla="*/ 1837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831" y="0"/>
                  </a:moveTo>
                  <a:lnTo>
                    <a:pt x="10062" y="6098"/>
                  </a:lnTo>
                  <a:lnTo>
                    <a:pt x="13284" y="6098"/>
                  </a:lnTo>
                  <a:lnTo>
                    <a:pt x="13284" y="13284"/>
                  </a:lnTo>
                  <a:lnTo>
                    <a:pt x="6098" y="13284"/>
                  </a:lnTo>
                  <a:lnTo>
                    <a:pt x="6098" y="10062"/>
                  </a:lnTo>
                  <a:lnTo>
                    <a:pt x="0" y="15831"/>
                  </a:lnTo>
                  <a:lnTo>
                    <a:pt x="6098" y="21600"/>
                  </a:lnTo>
                  <a:lnTo>
                    <a:pt x="6098" y="18378"/>
                  </a:lnTo>
                  <a:lnTo>
                    <a:pt x="18378" y="18378"/>
                  </a:lnTo>
                  <a:lnTo>
                    <a:pt x="18378" y="6098"/>
                  </a:lnTo>
                  <a:lnTo>
                    <a:pt x="21600" y="6098"/>
                  </a:lnTo>
                  <a:lnTo>
                    <a:pt x="15831" y="0"/>
                  </a:lnTo>
                  <a:close/>
                </a:path>
              </a:pathLst>
            </a:cu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defTabSz="457200" fontAlgn="base">
                <a:spcBef>
                  <a:spcPct val="0"/>
                </a:spcBef>
                <a:spcAft>
                  <a:spcPct val="0"/>
                </a:spcAft>
                <a:defRPr/>
              </a:pPr>
              <a:endParaRPr lang="en-US" kern="0">
                <a:solidFill>
                  <a:prstClr val="white"/>
                </a:solidFill>
              </a:endParaRPr>
            </a:p>
          </p:txBody>
        </p:sp>
        <p:sp>
          <p:nvSpPr>
            <p:cNvPr id="18" name="AutoShape 3"/>
            <p:cNvSpPr>
              <a:spLocks noChangeArrowheads="1"/>
            </p:cNvSpPr>
            <p:nvPr/>
          </p:nvSpPr>
          <p:spPr bwMode="auto">
            <a:xfrm>
              <a:off x="762000" y="4953000"/>
              <a:ext cx="1365250" cy="1371600"/>
            </a:xfrm>
            <a:prstGeom prst="smileyFace">
              <a:avLst>
                <a:gd name="adj" fmla="val -4653"/>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defTabSz="457200" fontAlgn="base">
                <a:spcBef>
                  <a:spcPct val="0"/>
                </a:spcBef>
                <a:spcAft>
                  <a:spcPct val="0"/>
                </a:spcAft>
                <a:defRPr/>
              </a:pPr>
              <a:endParaRPr lang="en-US" kern="0">
                <a:solidFill>
                  <a:srgbClr val="333333"/>
                </a:solidFill>
                <a:latin typeface="Arial" charset="0"/>
                <a:ea typeface="ＭＳ Ｐゴシック" pitchFamily="34" charset="-128"/>
              </a:endParaRPr>
            </a:p>
          </p:txBody>
        </p:sp>
        <p:sp>
          <p:nvSpPr>
            <p:cNvPr id="19" name="AutoShape 4"/>
            <p:cNvSpPr>
              <a:spLocks noChangeArrowheads="1"/>
            </p:cNvSpPr>
            <p:nvPr/>
          </p:nvSpPr>
          <p:spPr bwMode="auto">
            <a:xfrm>
              <a:off x="6781800" y="4953000"/>
              <a:ext cx="1447800" cy="1393825"/>
            </a:xfrm>
            <a:prstGeom prst="smileyFace">
              <a:avLst>
                <a:gd name="adj" fmla="val 4653"/>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defTabSz="457200" fontAlgn="base">
                <a:spcBef>
                  <a:spcPct val="0"/>
                </a:spcBef>
                <a:spcAft>
                  <a:spcPct val="0"/>
                </a:spcAft>
              </a:pPr>
              <a:endParaRPr lang="en-US">
                <a:solidFill>
                  <a:srgbClr val="333333"/>
                </a:solidFill>
                <a:latin typeface="Arial" charset="0"/>
                <a:ea typeface="ＭＳ Ｐゴシック" pitchFamily="34" charset="-128"/>
              </a:endParaRPr>
            </a:p>
          </p:txBody>
        </p:sp>
        <p:sp>
          <p:nvSpPr>
            <p:cNvPr id="20" name="Flèche à trois pointes 19"/>
            <p:cNvSpPr/>
            <p:nvPr/>
          </p:nvSpPr>
          <p:spPr>
            <a:xfrm>
              <a:off x="2209800" y="4343400"/>
              <a:ext cx="4495800" cy="1752600"/>
            </a:xfrm>
            <a:prstGeom prst="leftRigh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b="1" dirty="0" smtClean="0">
                  <a:solidFill>
                    <a:srgbClr val="000000"/>
                  </a:solidFill>
                </a:rPr>
                <a:t>-       Social participation     + </a:t>
              </a:r>
              <a:endParaRPr lang="fr-FR" sz="2400" b="1" dirty="0">
                <a:solidFill>
                  <a:srgbClr val="000000"/>
                </a:solidFill>
              </a:endParaRPr>
            </a:p>
          </p:txBody>
        </p:sp>
      </p:grpSp>
      <p:sp>
        <p:nvSpPr>
          <p:cNvPr id="3" name="Titre 2"/>
          <p:cNvSpPr>
            <a:spLocks noGrp="1"/>
          </p:cNvSpPr>
          <p:nvPr>
            <p:ph type="title"/>
          </p:nvPr>
        </p:nvSpPr>
        <p:spPr>
          <a:xfrm>
            <a:off x="1" y="274638"/>
            <a:ext cx="9144000" cy="847195"/>
          </a:xfrm>
        </p:spPr>
        <p:txBody>
          <a:bodyPr>
            <a:normAutofit fontScale="90000"/>
          </a:bodyPr>
          <a:lstStyle/>
          <a:p>
            <a:r>
              <a:rPr lang="fr-FR" dirty="0" err="1" smtClean="0"/>
              <a:t>Persons</a:t>
            </a:r>
            <a:r>
              <a:rPr lang="fr-FR" dirty="0" smtClean="0"/>
              <a:t>, </a:t>
            </a:r>
            <a:r>
              <a:rPr lang="fr-FR" dirty="0" err="1" smtClean="0"/>
              <a:t>environment</a:t>
            </a:r>
            <a:r>
              <a:rPr lang="fr-FR" dirty="0" smtClean="0"/>
              <a:t>, social participation</a:t>
            </a:r>
            <a:endParaRPr lang="fr-FR" dirty="0"/>
          </a:p>
        </p:txBody>
      </p:sp>
    </p:spTree>
    <p:extLst>
      <p:ext uri="{BB962C8B-B14F-4D97-AF65-F5344CB8AC3E}">
        <p14:creationId xmlns:p14="http://schemas.microsoft.com/office/powerpoint/2010/main" val="3968294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Interaction </a:t>
            </a:r>
            <a:r>
              <a:rPr lang="fr-FR" dirty="0" err="1" smtClean="0"/>
              <a:t>with</a:t>
            </a:r>
            <a:r>
              <a:rPr lang="fr-FR" dirty="0" smtClean="0"/>
              <a:t> the groups </a:t>
            </a:r>
            <a:endParaRPr lang="fr-FR" dirty="0"/>
          </a:p>
        </p:txBody>
      </p:sp>
      <p:sp>
        <p:nvSpPr>
          <p:cNvPr id="3" name="Espace réservé du contenu 2"/>
          <p:cNvSpPr>
            <a:spLocks noGrp="1"/>
          </p:cNvSpPr>
          <p:nvPr>
            <p:ph idx="1"/>
          </p:nvPr>
        </p:nvSpPr>
        <p:spPr/>
        <p:txBody>
          <a:bodyPr/>
          <a:lstStyle/>
          <a:p>
            <a:r>
              <a:rPr lang="fr-FR" dirty="0" err="1" smtClean="0"/>
              <a:t>With</a:t>
            </a:r>
            <a:r>
              <a:rPr lang="fr-FR" dirty="0" smtClean="0"/>
              <a:t> </a:t>
            </a:r>
            <a:r>
              <a:rPr lang="fr-FR" dirty="0" err="1" smtClean="0"/>
              <a:t>cards</a:t>
            </a:r>
            <a:r>
              <a:rPr lang="fr-FR" dirty="0" smtClean="0"/>
              <a:t> </a:t>
            </a:r>
            <a:r>
              <a:rPr lang="fr-FR" dirty="0" err="1" smtClean="0"/>
              <a:t>with</a:t>
            </a:r>
            <a:r>
              <a:rPr lang="fr-FR" dirty="0" smtClean="0"/>
              <a:t> </a:t>
            </a:r>
            <a:r>
              <a:rPr lang="fr-FR" dirty="0" err="1" smtClean="0"/>
              <a:t>personal</a:t>
            </a:r>
            <a:r>
              <a:rPr lang="fr-FR" dirty="0" smtClean="0"/>
              <a:t> </a:t>
            </a:r>
            <a:r>
              <a:rPr lang="fr-FR" dirty="0" err="1" smtClean="0"/>
              <a:t>factors</a:t>
            </a:r>
            <a:r>
              <a:rPr lang="fr-FR" dirty="0" smtClean="0"/>
              <a:t> (</a:t>
            </a:r>
            <a:r>
              <a:rPr lang="fr-FR" dirty="0" err="1" smtClean="0"/>
              <a:t>rich</a:t>
            </a:r>
            <a:r>
              <a:rPr lang="fr-FR" dirty="0" smtClean="0"/>
              <a:t>, </a:t>
            </a:r>
            <a:r>
              <a:rPr lang="fr-FR" dirty="0" err="1" smtClean="0"/>
              <a:t>blind</a:t>
            </a:r>
            <a:r>
              <a:rPr lang="fr-FR" dirty="0" smtClean="0"/>
              <a:t>, girls….) and </a:t>
            </a:r>
            <a:r>
              <a:rPr lang="fr-FR" dirty="0" err="1" smtClean="0"/>
              <a:t>environmental</a:t>
            </a:r>
            <a:r>
              <a:rPr lang="fr-FR" dirty="0" smtClean="0"/>
              <a:t> </a:t>
            </a:r>
            <a:r>
              <a:rPr lang="fr-FR" dirty="0" err="1" smtClean="0"/>
              <a:t>factors</a:t>
            </a:r>
            <a:r>
              <a:rPr lang="fr-FR" dirty="0" smtClean="0"/>
              <a:t> (no </a:t>
            </a:r>
            <a:r>
              <a:rPr lang="fr-FR" dirty="0" err="1" smtClean="0"/>
              <a:t>accessibility</a:t>
            </a:r>
            <a:r>
              <a:rPr lang="fr-FR" dirty="0" smtClean="0"/>
              <a:t>, good </a:t>
            </a:r>
            <a:r>
              <a:rPr lang="fr-FR" dirty="0" err="1" smtClean="0"/>
              <a:t>primary</a:t>
            </a:r>
            <a:r>
              <a:rPr lang="fr-FR" dirty="0" smtClean="0"/>
              <a:t> </a:t>
            </a:r>
            <a:r>
              <a:rPr lang="fr-FR" dirty="0" err="1" smtClean="0"/>
              <a:t>health</a:t>
            </a:r>
            <a:r>
              <a:rPr lang="fr-FR" dirty="0" smtClean="0"/>
              <a:t> care, </a:t>
            </a:r>
            <a:r>
              <a:rPr lang="fr-FR" dirty="0" err="1" smtClean="0"/>
              <a:t>disaster</a:t>
            </a:r>
            <a:r>
              <a:rPr lang="fr-FR" dirty="0" smtClean="0"/>
              <a:t>…), the </a:t>
            </a:r>
            <a:r>
              <a:rPr lang="fr-FR" dirty="0" err="1" smtClean="0"/>
              <a:t>facilitator</a:t>
            </a:r>
            <a:r>
              <a:rPr lang="fr-FR" dirty="0"/>
              <a:t> </a:t>
            </a:r>
            <a:r>
              <a:rPr lang="fr-FR" dirty="0" smtClean="0"/>
              <a:t>and the participants explore how </a:t>
            </a:r>
            <a:r>
              <a:rPr lang="fr-FR" dirty="0" err="1" smtClean="0"/>
              <a:t>different</a:t>
            </a:r>
            <a:r>
              <a:rPr lang="fr-FR" dirty="0" smtClean="0"/>
              <a:t> interactions lead to </a:t>
            </a:r>
            <a:r>
              <a:rPr lang="fr-FR" dirty="0" err="1" smtClean="0"/>
              <a:t>different</a:t>
            </a:r>
            <a:r>
              <a:rPr lang="fr-FR" dirty="0" smtClean="0"/>
              <a:t> </a:t>
            </a:r>
            <a:r>
              <a:rPr lang="fr-FR" dirty="0" err="1" smtClean="0"/>
              <a:t>level</a:t>
            </a:r>
            <a:r>
              <a:rPr lang="fr-FR" dirty="0" smtClean="0"/>
              <a:t> of participation</a:t>
            </a:r>
          </a:p>
          <a:p>
            <a:endParaRPr lang="fr-FR" dirty="0"/>
          </a:p>
        </p:txBody>
      </p:sp>
    </p:spTree>
    <p:extLst>
      <p:ext uri="{BB962C8B-B14F-4D97-AF65-F5344CB8AC3E}">
        <p14:creationId xmlns:p14="http://schemas.microsoft.com/office/powerpoint/2010/main" val="2482251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er 15"/>
          <p:cNvGrpSpPr/>
          <p:nvPr/>
        </p:nvGrpSpPr>
        <p:grpSpPr>
          <a:xfrm>
            <a:off x="685800" y="381000"/>
            <a:ext cx="7753350" cy="5965825"/>
            <a:chOff x="685800" y="381000"/>
            <a:chExt cx="7753350" cy="5965825"/>
          </a:xfrm>
        </p:grpSpPr>
        <p:sp>
          <p:nvSpPr>
            <p:cNvPr id="2" name="Rectangle 1"/>
            <p:cNvSpPr txBox="1">
              <a:spLocks noChangeArrowheads="1"/>
            </p:cNvSpPr>
            <p:nvPr/>
          </p:nvSpPr>
          <p:spPr bwMode="auto">
            <a:xfrm>
              <a:off x="2874963" y="1066373"/>
              <a:ext cx="3001962" cy="1060450"/>
            </a:xfrm>
            <a:prstGeom prst="rect">
              <a:avLst/>
            </a:prstGeom>
            <a:noFill/>
            <a:ln w="9525">
              <a:noFill/>
              <a:round/>
              <a:headEnd/>
              <a:tailEnd/>
            </a:ln>
            <a:effectLst/>
          </p:spPr>
          <p:txBody>
            <a:bodyPr lIns="0" tIns="0" rIns="0" bIns="0" anchor="ctr"/>
            <a:lstStyle/>
            <a:p>
              <a:pPr algn="ctr" defTabSz="449263" fontAlgn="base" hangingPunct="0">
                <a:lnSpc>
                  <a:spcPct val="93000"/>
                </a:lnSpc>
                <a:spcBef>
                  <a:spcPct val="0"/>
                </a:spcBef>
                <a:spcAft>
                  <a:spcPct val="0"/>
                </a:spcAft>
                <a:buClr>
                  <a:srgbClr val="000000"/>
                </a:buClr>
                <a:buSzPct val="45000"/>
                <a:buFont typeface="Wingdings" pitchFamily="-109" charset="2"/>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en-GB" sz="2800" kern="0" dirty="0">
                  <a:solidFill>
                    <a:srgbClr val="000000"/>
                  </a:solidFill>
                  <a:ea typeface="Lucida Sans Unicode" pitchFamily="-109" charset="-52"/>
                </a:rPr>
                <a:t>Disability </a:t>
              </a:r>
              <a:r>
                <a:rPr lang="en-GB" sz="2800" kern="0" dirty="0" smtClean="0">
                  <a:solidFill>
                    <a:srgbClr val="000000"/>
                  </a:solidFill>
                  <a:ea typeface="Lucida Sans Unicode" pitchFamily="-109" charset="-52"/>
                </a:rPr>
                <a:t>is a restriction of participation due to an interaction between persons with impairment and barriers </a:t>
              </a:r>
              <a:endParaRPr lang="en-GB" sz="2800" kern="0" dirty="0">
                <a:solidFill>
                  <a:srgbClr val="000000"/>
                </a:solidFill>
                <a:ea typeface="Lucida Sans Unicode" pitchFamily="-109" charset="-52"/>
              </a:endParaRPr>
            </a:p>
          </p:txBody>
        </p:sp>
        <p:grpSp>
          <p:nvGrpSpPr>
            <p:cNvPr id="3" name="Group 2"/>
            <p:cNvGrpSpPr>
              <a:grpSpLocks/>
            </p:cNvGrpSpPr>
            <p:nvPr/>
          </p:nvGrpSpPr>
          <p:grpSpPr bwMode="auto">
            <a:xfrm>
              <a:off x="685800" y="381000"/>
              <a:ext cx="2160588" cy="2590800"/>
              <a:chOff x="680" y="794"/>
              <a:chExt cx="1361" cy="1700"/>
            </a:xfrm>
          </p:grpSpPr>
          <p:sp>
            <p:nvSpPr>
              <p:cNvPr id="4" name="AutoShape 4"/>
              <p:cNvSpPr>
                <a:spLocks noChangeArrowheads="1"/>
              </p:cNvSpPr>
              <p:nvPr/>
            </p:nvSpPr>
            <p:spPr bwMode="auto">
              <a:xfrm>
                <a:off x="680" y="1754"/>
                <a:ext cx="1361" cy="740"/>
              </a:xfrm>
              <a:prstGeom prst="roundRect">
                <a:avLst>
                  <a:gd name="adj" fmla="val 208"/>
                </a:avLst>
              </a:prstGeom>
              <a:gradFill rotWithShape="1">
                <a:gsLst>
                  <a:gs pos="0">
                    <a:srgbClr val="F18E00">
                      <a:tint val="100000"/>
                      <a:shade val="100000"/>
                      <a:satMod val="130000"/>
                    </a:srgbClr>
                  </a:gs>
                  <a:gs pos="100000">
                    <a:srgbClr val="F18E00">
                      <a:tint val="50000"/>
                      <a:shade val="100000"/>
                      <a:satMod val="350000"/>
                    </a:srgbClr>
                  </a:gs>
                </a:gsLst>
                <a:lin ang="16200000" scaled="0"/>
              </a:gradFill>
              <a:ln w="9525" cap="flat" cmpd="sng" algn="ctr">
                <a:solidFill>
                  <a:srgbClr val="F18E00">
                    <a:shade val="95000"/>
                    <a:satMod val="105000"/>
                  </a:srgbClr>
                </a:solidFill>
                <a:prstDash val="solid"/>
                <a:headEnd/>
                <a:tailEnd/>
              </a:ln>
              <a:effectLst>
                <a:outerShdw blurRad="40000" dist="23000" dir="5400000" rotWithShape="0">
                  <a:srgbClr val="000000">
                    <a:alpha val="35000"/>
                  </a:srgbClr>
                </a:outerShdw>
              </a:effectLst>
            </p:spPr>
            <p:txBody>
              <a:bodyPr lIns="90000" tIns="45000" rIns="90000" bIns="45000" anchor="ctr" anchorCtr="1"/>
              <a:lstStyle/>
              <a:p>
                <a:pPr algn="ctr" defTabSz="457200" fontAlgn="base">
                  <a:spcBef>
                    <a:spcPct val="0"/>
                  </a:spcBef>
                  <a:spcAft>
                    <a:spcPct val="0"/>
                  </a:spcAft>
                  <a:tabLst>
                    <a:tab pos="723900" algn="l"/>
                    <a:tab pos="1447800" algn="l"/>
                  </a:tabLst>
                  <a:defRPr/>
                </a:pPr>
                <a:r>
                  <a:rPr lang="en-GB" kern="0" dirty="0">
                    <a:solidFill>
                      <a:srgbClr val="000000"/>
                    </a:solidFill>
                  </a:rPr>
                  <a:t>Socioeconomic</a:t>
                </a:r>
              </a:p>
            </p:txBody>
          </p:sp>
          <p:sp>
            <p:nvSpPr>
              <p:cNvPr id="5" name="AutoShape 5"/>
              <p:cNvSpPr>
                <a:spLocks noChangeArrowheads="1"/>
              </p:cNvSpPr>
              <p:nvPr/>
            </p:nvSpPr>
            <p:spPr bwMode="auto">
              <a:xfrm>
                <a:off x="680" y="794"/>
                <a:ext cx="1361" cy="283"/>
              </a:xfrm>
              <a:prstGeom prst="roundRect">
                <a:avLst>
                  <a:gd name="adj" fmla="val 352"/>
                </a:avLst>
              </a:prstGeom>
              <a:gradFill rotWithShape="1">
                <a:gsLst>
                  <a:gs pos="0">
                    <a:srgbClr val="F18E00">
                      <a:tint val="100000"/>
                      <a:shade val="100000"/>
                      <a:satMod val="130000"/>
                    </a:srgbClr>
                  </a:gs>
                  <a:gs pos="100000">
                    <a:srgbClr val="F18E00">
                      <a:tint val="50000"/>
                      <a:shade val="100000"/>
                      <a:satMod val="350000"/>
                    </a:srgbClr>
                  </a:gs>
                </a:gsLst>
                <a:lin ang="16200000" scaled="0"/>
              </a:gradFill>
              <a:ln w="9525" cap="flat" cmpd="sng" algn="ctr">
                <a:solidFill>
                  <a:srgbClr val="F18E00">
                    <a:shade val="95000"/>
                    <a:satMod val="105000"/>
                  </a:srgbClr>
                </a:solidFill>
                <a:prstDash val="solid"/>
                <a:headEnd/>
                <a:tailEnd/>
              </a:ln>
              <a:effectLst>
                <a:outerShdw blurRad="40000" dist="23000" dir="5400000" rotWithShape="0">
                  <a:srgbClr val="000000">
                    <a:alpha val="35000"/>
                  </a:srgbClr>
                </a:outerShdw>
              </a:effectLst>
            </p:spPr>
            <p:txBody>
              <a:bodyPr lIns="90000" tIns="45000" rIns="90000" bIns="45000" anchor="ctr" anchorCtr="1"/>
              <a:lstStyle/>
              <a:p>
                <a:pPr algn="ctr" defTabSz="457200" fontAlgn="base">
                  <a:spcBef>
                    <a:spcPct val="0"/>
                  </a:spcBef>
                  <a:spcAft>
                    <a:spcPct val="0"/>
                  </a:spcAft>
                  <a:tabLst>
                    <a:tab pos="723900" algn="l"/>
                    <a:tab pos="1447800" algn="l"/>
                  </a:tabLst>
                  <a:defRPr/>
                </a:pPr>
                <a:r>
                  <a:rPr lang="en-GB" b="1" kern="0" dirty="0">
                    <a:solidFill>
                      <a:srgbClr val="000000"/>
                    </a:solidFill>
                  </a:rPr>
                  <a:t>PERSONAL FACTORS</a:t>
                </a:r>
              </a:p>
            </p:txBody>
          </p:sp>
          <p:sp>
            <p:nvSpPr>
              <p:cNvPr id="6" name="AutoShape 6"/>
              <p:cNvSpPr>
                <a:spLocks noChangeArrowheads="1"/>
              </p:cNvSpPr>
              <p:nvPr/>
            </p:nvSpPr>
            <p:spPr bwMode="auto">
              <a:xfrm>
                <a:off x="680" y="1077"/>
                <a:ext cx="1361" cy="677"/>
              </a:xfrm>
              <a:prstGeom prst="roundRect">
                <a:avLst>
                  <a:gd name="adj" fmla="val 208"/>
                </a:avLst>
              </a:prstGeom>
              <a:gradFill rotWithShape="1">
                <a:gsLst>
                  <a:gs pos="0">
                    <a:srgbClr val="F18E00">
                      <a:tint val="100000"/>
                      <a:shade val="100000"/>
                      <a:satMod val="130000"/>
                    </a:srgbClr>
                  </a:gs>
                  <a:gs pos="100000">
                    <a:srgbClr val="F18E00">
                      <a:tint val="50000"/>
                      <a:shade val="100000"/>
                      <a:satMod val="350000"/>
                    </a:srgbClr>
                  </a:gs>
                </a:gsLst>
                <a:lin ang="16200000" scaled="0"/>
              </a:gradFill>
              <a:ln w="9525" cap="flat" cmpd="sng" algn="ctr">
                <a:solidFill>
                  <a:srgbClr val="F18E00">
                    <a:shade val="95000"/>
                    <a:satMod val="105000"/>
                  </a:srgbClr>
                </a:solidFill>
                <a:prstDash val="solid"/>
                <a:headEnd/>
                <a:tailEnd/>
              </a:ln>
              <a:effectLst>
                <a:outerShdw blurRad="40000" dist="23000" dir="5400000" rotWithShape="0">
                  <a:srgbClr val="000000">
                    <a:alpha val="35000"/>
                  </a:srgbClr>
                </a:outerShdw>
              </a:effectLst>
            </p:spPr>
            <p:txBody>
              <a:bodyPr lIns="90000" tIns="45000" rIns="90000" bIns="45000" anchor="ctr" anchorCtr="1"/>
              <a:lstStyle/>
              <a:p>
                <a:pPr algn="ctr" defTabSz="457200" fontAlgn="base">
                  <a:spcBef>
                    <a:spcPct val="0"/>
                  </a:spcBef>
                  <a:spcAft>
                    <a:spcPct val="0"/>
                  </a:spcAft>
                  <a:tabLst>
                    <a:tab pos="723900" algn="l"/>
                    <a:tab pos="1447800" algn="l"/>
                  </a:tabLst>
                  <a:defRPr/>
                </a:pPr>
                <a:r>
                  <a:rPr lang="en-GB" kern="0" dirty="0">
                    <a:solidFill>
                      <a:srgbClr val="000000"/>
                    </a:solidFill>
                  </a:rPr>
                  <a:t>Physical/body function/activity limitations </a:t>
                </a:r>
              </a:p>
            </p:txBody>
          </p:sp>
        </p:grpSp>
        <p:grpSp>
          <p:nvGrpSpPr>
            <p:cNvPr id="7" name="Group 7"/>
            <p:cNvGrpSpPr>
              <a:grpSpLocks/>
            </p:cNvGrpSpPr>
            <p:nvPr/>
          </p:nvGrpSpPr>
          <p:grpSpPr bwMode="auto">
            <a:xfrm>
              <a:off x="5791200" y="381000"/>
              <a:ext cx="2647950" cy="2590800"/>
              <a:chOff x="3960" y="794"/>
              <a:chExt cx="2163" cy="1814"/>
            </a:xfrm>
            <a:solidFill>
              <a:srgbClr val="FFFF00"/>
            </a:solidFill>
          </p:grpSpPr>
          <p:sp>
            <p:nvSpPr>
              <p:cNvPr id="8" name="AutoShape 8"/>
              <p:cNvSpPr>
                <a:spLocks noChangeArrowheads="1"/>
              </p:cNvSpPr>
              <p:nvPr/>
            </p:nvSpPr>
            <p:spPr bwMode="auto">
              <a:xfrm>
                <a:off x="3970" y="1157"/>
                <a:ext cx="1076" cy="726"/>
              </a:xfrm>
              <a:prstGeom prst="roundRect">
                <a:avLst>
                  <a:gd name="adj" fmla="val 134"/>
                </a:avLst>
              </a:prstGeom>
              <a:ln>
                <a:headEnd/>
                <a:tailEnd/>
              </a:ln>
            </p:spPr>
            <p:style>
              <a:lnRef idx="1">
                <a:schemeClr val="accent5"/>
              </a:lnRef>
              <a:fillRef idx="3">
                <a:schemeClr val="accent5"/>
              </a:fillRef>
              <a:effectRef idx="2">
                <a:schemeClr val="accent5"/>
              </a:effectRef>
              <a:fontRef idx="minor">
                <a:schemeClr val="lt1"/>
              </a:fontRef>
            </p:style>
            <p:txBody>
              <a:bodyPr lIns="90000" tIns="45000" rIns="90000" bIns="45000" anchor="ctr" anchorCtr="1"/>
              <a:lstStyle/>
              <a:p>
                <a:pPr algn="ctr" defTabSz="457200" fontAlgn="base">
                  <a:spcBef>
                    <a:spcPct val="0"/>
                  </a:spcBef>
                  <a:spcAft>
                    <a:spcPct val="0"/>
                  </a:spcAft>
                  <a:tabLst>
                    <a:tab pos="723900" algn="l"/>
                    <a:tab pos="1447800" algn="l"/>
                  </a:tabLst>
                  <a:defRPr/>
                </a:pPr>
                <a:r>
                  <a:rPr lang="en-GB" kern="0" dirty="0">
                    <a:solidFill>
                      <a:srgbClr val="000000"/>
                    </a:solidFill>
                  </a:rPr>
                  <a:t>Accessibility</a:t>
                </a:r>
              </a:p>
            </p:txBody>
          </p:sp>
          <p:sp>
            <p:nvSpPr>
              <p:cNvPr id="9" name="AutoShape 9"/>
              <p:cNvSpPr>
                <a:spLocks noChangeArrowheads="1"/>
              </p:cNvSpPr>
              <p:nvPr/>
            </p:nvSpPr>
            <p:spPr bwMode="auto">
              <a:xfrm>
                <a:off x="3960" y="794"/>
                <a:ext cx="2153" cy="363"/>
              </a:xfrm>
              <a:prstGeom prst="roundRect">
                <a:avLst>
                  <a:gd name="adj" fmla="val 273"/>
                </a:avLst>
              </a:prstGeom>
              <a:ln>
                <a:headEnd/>
                <a:tailEnd/>
              </a:ln>
            </p:spPr>
            <p:style>
              <a:lnRef idx="1">
                <a:schemeClr val="accent5"/>
              </a:lnRef>
              <a:fillRef idx="3">
                <a:schemeClr val="accent5"/>
              </a:fillRef>
              <a:effectRef idx="2">
                <a:schemeClr val="accent5"/>
              </a:effectRef>
              <a:fontRef idx="minor">
                <a:schemeClr val="lt1"/>
              </a:fontRef>
            </p:style>
            <p:txBody>
              <a:bodyPr lIns="90000" tIns="45000" rIns="90000" bIns="45000" anchor="ctr" anchorCtr="1"/>
              <a:lstStyle/>
              <a:p>
                <a:pPr algn="ctr" defTabSz="457200" fontAlgn="base">
                  <a:spcBef>
                    <a:spcPct val="0"/>
                  </a:spcBef>
                  <a:spcAft>
                    <a:spcPct val="0"/>
                  </a:spcAft>
                  <a:tabLst>
                    <a:tab pos="723900" algn="l"/>
                    <a:tab pos="1447800" algn="l"/>
                    <a:tab pos="2171700" algn="l"/>
                    <a:tab pos="2895600" algn="l"/>
                  </a:tabLst>
                  <a:defRPr/>
                </a:pPr>
                <a:r>
                  <a:rPr lang="en-GB" b="1" kern="0" dirty="0">
                    <a:solidFill>
                      <a:srgbClr val="000000"/>
                    </a:solidFill>
                  </a:rPr>
                  <a:t>ENVIRONMENTAL FACTORS</a:t>
                </a:r>
              </a:p>
            </p:txBody>
          </p:sp>
          <p:sp>
            <p:nvSpPr>
              <p:cNvPr id="10" name="AutoShape 10"/>
              <p:cNvSpPr>
                <a:spLocks noChangeArrowheads="1"/>
              </p:cNvSpPr>
              <p:nvPr/>
            </p:nvSpPr>
            <p:spPr bwMode="auto">
              <a:xfrm>
                <a:off x="5046" y="1882"/>
                <a:ext cx="1077" cy="726"/>
              </a:xfrm>
              <a:prstGeom prst="roundRect">
                <a:avLst>
                  <a:gd name="adj" fmla="val 134"/>
                </a:avLst>
              </a:prstGeom>
              <a:ln>
                <a:headEnd/>
                <a:tailEnd/>
              </a:ln>
            </p:spPr>
            <p:style>
              <a:lnRef idx="1">
                <a:schemeClr val="accent5"/>
              </a:lnRef>
              <a:fillRef idx="3">
                <a:schemeClr val="accent5"/>
              </a:fillRef>
              <a:effectRef idx="2">
                <a:schemeClr val="accent5"/>
              </a:effectRef>
              <a:fontRef idx="minor">
                <a:schemeClr val="lt1"/>
              </a:fontRef>
            </p:style>
            <p:txBody>
              <a:bodyPr lIns="90000" tIns="45000" rIns="90000" bIns="45000" anchor="ctr" anchorCtr="1"/>
              <a:lstStyle/>
              <a:p>
                <a:pPr algn="ctr" defTabSz="457200" fontAlgn="base">
                  <a:spcBef>
                    <a:spcPct val="0"/>
                  </a:spcBef>
                  <a:spcAft>
                    <a:spcPct val="0"/>
                  </a:spcAft>
                  <a:tabLst>
                    <a:tab pos="723900" algn="l"/>
                    <a:tab pos="1447800" algn="l"/>
                  </a:tabLst>
                  <a:defRPr/>
                </a:pPr>
                <a:r>
                  <a:rPr lang="en-GB" kern="0" dirty="0">
                    <a:solidFill>
                      <a:srgbClr val="000000"/>
                    </a:solidFill>
                  </a:rPr>
                  <a:t>Services</a:t>
                </a:r>
              </a:p>
            </p:txBody>
          </p:sp>
          <p:sp>
            <p:nvSpPr>
              <p:cNvPr id="11" name="AutoShape 12"/>
              <p:cNvSpPr>
                <a:spLocks noChangeArrowheads="1"/>
              </p:cNvSpPr>
              <p:nvPr/>
            </p:nvSpPr>
            <p:spPr bwMode="auto">
              <a:xfrm>
                <a:off x="5046" y="1157"/>
                <a:ext cx="1077" cy="726"/>
              </a:xfrm>
              <a:prstGeom prst="roundRect">
                <a:avLst>
                  <a:gd name="adj" fmla="val 134"/>
                </a:avLst>
              </a:prstGeom>
              <a:ln>
                <a:headEnd/>
                <a:tailEnd/>
              </a:ln>
            </p:spPr>
            <p:style>
              <a:lnRef idx="1">
                <a:schemeClr val="accent5"/>
              </a:lnRef>
              <a:fillRef idx="3">
                <a:schemeClr val="accent5"/>
              </a:fillRef>
              <a:effectRef idx="2">
                <a:schemeClr val="accent5"/>
              </a:effectRef>
              <a:fontRef idx="minor">
                <a:schemeClr val="lt1"/>
              </a:fontRef>
            </p:style>
            <p:txBody>
              <a:bodyPr lIns="90000" tIns="45000" rIns="90000" bIns="45000" anchor="ctr" anchorCtr="1"/>
              <a:lstStyle/>
              <a:p>
                <a:pPr algn="ctr" defTabSz="457200" fontAlgn="base">
                  <a:spcBef>
                    <a:spcPct val="0"/>
                  </a:spcBef>
                  <a:spcAft>
                    <a:spcPct val="0"/>
                  </a:spcAft>
                  <a:tabLst>
                    <a:tab pos="723900" algn="l"/>
                    <a:tab pos="1447800" algn="l"/>
                  </a:tabLst>
                  <a:defRPr/>
                </a:pPr>
                <a:r>
                  <a:rPr lang="en-GB" kern="0" dirty="0">
                    <a:solidFill>
                      <a:srgbClr val="000000"/>
                    </a:solidFill>
                  </a:rPr>
                  <a:t>Policy/legal</a:t>
                </a:r>
              </a:p>
            </p:txBody>
          </p:sp>
          <p:sp>
            <p:nvSpPr>
              <p:cNvPr id="12" name="AutoShape 11"/>
              <p:cNvSpPr>
                <a:spLocks noChangeArrowheads="1"/>
              </p:cNvSpPr>
              <p:nvPr/>
            </p:nvSpPr>
            <p:spPr bwMode="auto">
              <a:xfrm>
                <a:off x="3970" y="1882"/>
                <a:ext cx="1076" cy="726"/>
              </a:xfrm>
              <a:prstGeom prst="roundRect">
                <a:avLst>
                  <a:gd name="adj" fmla="val 134"/>
                </a:avLst>
              </a:prstGeom>
              <a:ln>
                <a:headEnd/>
                <a:tailEnd/>
              </a:ln>
            </p:spPr>
            <p:style>
              <a:lnRef idx="1">
                <a:schemeClr val="accent5"/>
              </a:lnRef>
              <a:fillRef idx="3">
                <a:schemeClr val="accent5"/>
              </a:fillRef>
              <a:effectRef idx="2">
                <a:schemeClr val="accent5"/>
              </a:effectRef>
              <a:fontRef idx="minor">
                <a:schemeClr val="lt1"/>
              </a:fontRef>
            </p:style>
            <p:txBody>
              <a:bodyPr lIns="90000" tIns="45000" rIns="90000" bIns="45000" anchor="ctr" anchorCtr="1"/>
              <a:lstStyle/>
              <a:p>
                <a:pPr algn="ctr" defTabSz="457200" fontAlgn="base">
                  <a:spcBef>
                    <a:spcPct val="0"/>
                  </a:spcBef>
                  <a:spcAft>
                    <a:spcPct val="0"/>
                  </a:spcAft>
                  <a:tabLst>
                    <a:tab pos="723900" algn="l"/>
                    <a:tab pos="1447800" algn="l"/>
                  </a:tabLst>
                  <a:defRPr/>
                </a:pPr>
                <a:r>
                  <a:rPr lang="en-GB" kern="0" dirty="0">
                    <a:solidFill>
                      <a:srgbClr val="000000"/>
                    </a:solidFill>
                  </a:rPr>
                  <a:t>Socio-economic</a:t>
                </a:r>
              </a:p>
            </p:txBody>
          </p:sp>
        </p:grpSp>
        <p:sp>
          <p:nvSpPr>
            <p:cNvPr id="13" name="AutoShape 13"/>
            <p:cNvSpPr>
              <a:spLocks noChangeArrowheads="1"/>
            </p:cNvSpPr>
            <p:nvPr/>
          </p:nvSpPr>
          <p:spPr bwMode="auto">
            <a:xfrm>
              <a:off x="3733800" y="3352800"/>
              <a:ext cx="1439862" cy="900113"/>
            </a:xfrm>
            <a:prstGeom prst="octagon">
              <a:avLst>
                <a:gd name="adj" fmla="val 23148"/>
              </a:avLst>
            </a:prstGeom>
            <a:ln>
              <a:headEnd/>
              <a:tailEnd/>
            </a:ln>
          </p:spPr>
          <p:style>
            <a:lnRef idx="1">
              <a:schemeClr val="dk1"/>
            </a:lnRef>
            <a:fillRef idx="2">
              <a:schemeClr val="dk1"/>
            </a:fillRef>
            <a:effectRef idx="1">
              <a:schemeClr val="dk1"/>
            </a:effectRef>
            <a:fontRef idx="minor">
              <a:schemeClr val="dk1"/>
            </a:fontRef>
          </p:style>
          <p:txBody>
            <a:bodyPr wrap="none" lIns="90000" tIns="45000" rIns="90000" bIns="45000" anchor="ctr"/>
            <a:lstStyle/>
            <a:p>
              <a:pPr algn="ctr" defTabSz="457200" fontAlgn="base">
                <a:spcBef>
                  <a:spcPct val="0"/>
                </a:spcBef>
                <a:spcAft>
                  <a:spcPct val="0"/>
                </a:spcAft>
                <a:tabLst>
                  <a:tab pos="723900" algn="l"/>
                </a:tabLst>
                <a:defRPr/>
              </a:pPr>
              <a:r>
                <a:rPr lang="en-GB" b="1" kern="0" dirty="0">
                  <a:solidFill>
                    <a:srgbClr val="000000"/>
                  </a:solidFill>
                  <a:latin typeface="Arial" charset="0"/>
                  <a:ea typeface="ＭＳ Ｐゴシック" pitchFamily="34" charset="-128"/>
                </a:rPr>
                <a:t>Interaction</a:t>
              </a:r>
            </a:p>
          </p:txBody>
        </p:sp>
        <p:sp>
          <p:nvSpPr>
            <p:cNvPr id="14" name="AutoShape 14"/>
            <p:cNvSpPr>
              <a:spLocks noChangeArrowheads="1"/>
            </p:cNvSpPr>
            <p:nvPr/>
          </p:nvSpPr>
          <p:spPr bwMode="auto">
            <a:xfrm flipH="1">
              <a:off x="1905000" y="3048000"/>
              <a:ext cx="1619250" cy="1079500"/>
            </a:xfrm>
            <a:custGeom>
              <a:avLst/>
              <a:gdLst>
                <a:gd name="T0" fmla="*/ 1186775 w 21600"/>
                <a:gd name="T1" fmla="*/ 0 h 21600"/>
                <a:gd name="T2" fmla="*/ 754301 w 21600"/>
                <a:gd name="T3" fmla="*/ 304759 h 21600"/>
                <a:gd name="T4" fmla="*/ 457138 w 21600"/>
                <a:gd name="T5" fmla="*/ 502867 h 21600"/>
                <a:gd name="T6" fmla="*/ 0 w 21600"/>
                <a:gd name="T7" fmla="*/ 791184 h 21600"/>
                <a:gd name="T8" fmla="*/ 457138 w 21600"/>
                <a:gd name="T9" fmla="*/ 1079500 h 21600"/>
                <a:gd name="T10" fmla="*/ 917425 w 21600"/>
                <a:gd name="T11" fmla="*/ 918475 h 21600"/>
                <a:gd name="T12" fmla="*/ 1377712 w 21600"/>
                <a:gd name="T13" fmla="*/ 611617 h 21600"/>
                <a:gd name="T14" fmla="*/ 1619250 w 21600"/>
                <a:gd name="T15" fmla="*/ 30475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692 w 21600"/>
                <a:gd name="T25" fmla="*/ 13284 h 21600"/>
                <a:gd name="T26" fmla="*/ 18378 w 21600"/>
                <a:gd name="T27" fmla="*/ 1837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831" y="0"/>
                  </a:moveTo>
                  <a:lnTo>
                    <a:pt x="10062" y="6098"/>
                  </a:lnTo>
                  <a:lnTo>
                    <a:pt x="13284" y="6098"/>
                  </a:lnTo>
                  <a:lnTo>
                    <a:pt x="13284" y="13284"/>
                  </a:lnTo>
                  <a:lnTo>
                    <a:pt x="6098" y="13284"/>
                  </a:lnTo>
                  <a:lnTo>
                    <a:pt x="6098" y="10062"/>
                  </a:lnTo>
                  <a:lnTo>
                    <a:pt x="0" y="15831"/>
                  </a:lnTo>
                  <a:lnTo>
                    <a:pt x="6098" y="21600"/>
                  </a:lnTo>
                  <a:lnTo>
                    <a:pt x="6098" y="18378"/>
                  </a:lnTo>
                  <a:lnTo>
                    <a:pt x="18378" y="18378"/>
                  </a:lnTo>
                  <a:lnTo>
                    <a:pt x="18378" y="6098"/>
                  </a:lnTo>
                  <a:lnTo>
                    <a:pt x="21600" y="6098"/>
                  </a:lnTo>
                  <a:lnTo>
                    <a:pt x="15831" y="0"/>
                  </a:lnTo>
                  <a:close/>
                </a:path>
              </a:pathLst>
            </a:custGeom>
            <a:gradFill rotWithShape="1">
              <a:gsLst>
                <a:gs pos="0">
                  <a:srgbClr val="F18E00">
                    <a:tint val="100000"/>
                    <a:shade val="100000"/>
                    <a:satMod val="130000"/>
                  </a:srgbClr>
                </a:gs>
                <a:gs pos="100000">
                  <a:srgbClr val="F18E00">
                    <a:tint val="50000"/>
                    <a:shade val="100000"/>
                    <a:satMod val="350000"/>
                  </a:srgbClr>
                </a:gs>
              </a:gsLst>
              <a:lin ang="16200000" scaled="0"/>
            </a:gradFill>
            <a:ln>
              <a:noFill/>
              <a:headEnd/>
              <a:tailE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nchor="ctr"/>
            <a:lstStyle/>
            <a:p>
              <a:pPr defTabSz="457200" fontAlgn="base">
                <a:spcBef>
                  <a:spcPct val="0"/>
                </a:spcBef>
                <a:spcAft>
                  <a:spcPct val="0"/>
                </a:spcAft>
                <a:defRPr/>
              </a:pPr>
              <a:endParaRPr lang="en-US" kern="0">
                <a:solidFill>
                  <a:prstClr val="white"/>
                </a:solidFill>
              </a:endParaRPr>
            </a:p>
          </p:txBody>
        </p:sp>
        <p:sp>
          <p:nvSpPr>
            <p:cNvPr id="15" name="AutoShape 15"/>
            <p:cNvSpPr>
              <a:spLocks noChangeArrowheads="1"/>
            </p:cNvSpPr>
            <p:nvPr/>
          </p:nvSpPr>
          <p:spPr bwMode="auto">
            <a:xfrm>
              <a:off x="5334000" y="3048000"/>
              <a:ext cx="1619250" cy="1079500"/>
            </a:xfrm>
            <a:custGeom>
              <a:avLst/>
              <a:gdLst>
                <a:gd name="T0" fmla="*/ 1186775 w 21600"/>
                <a:gd name="T1" fmla="*/ 0 h 21600"/>
                <a:gd name="T2" fmla="*/ 754301 w 21600"/>
                <a:gd name="T3" fmla="*/ 304759 h 21600"/>
                <a:gd name="T4" fmla="*/ 457138 w 21600"/>
                <a:gd name="T5" fmla="*/ 502867 h 21600"/>
                <a:gd name="T6" fmla="*/ 0 w 21600"/>
                <a:gd name="T7" fmla="*/ 791184 h 21600"/>
                <a:gd name="T8" fmla="*/ 457138 w 21600"/>
                <a:gd name="T9" fmla="*/ 1079500 h 21600"/>
                <a:gd name="T10" fmla="*/ 917425 w 21600"/>
                <a:gd name="T11" fmla="*/ 918475 h 21600"/>
                <a:gd name="T12" fmla="*/ 1377712 w 21600"/>
                <a:gd name="T13" fmla="*/ 611617 h 21600"/>
                <a:gd name="T14" fmla="*/ 1619250 w 21600"/>
                <a:gd name="T15" fmla="*/ 30475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2692 w 21600"/>
                <a:gd name="T25" fmla="*/ 13284 h 21600"/>
                <a:gd name="T26" fmla="*/ 18378 w 21600"/>
                <a:gd name="T27" fmla="*/ 1837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831" y="0"/>
                  </a:moveTo>
                  <a:lnTo>
                    <a:pt x="10062" y="6098"/>
                  </a:lnTo>
                  <a:lnTo>
                    <a:pt x="13284" y="6098"/>
                  </a:lnTo>
                  <a:lnTo>
                    <a:pt x="13284" y="13284"/>
                  </a:lnTo>
                  <a:lnTo>
                    <a:pt x="6098" y="13284"/>
                  </a:lnTo>
                  <a:lnTo>
                    <a:pt x="6098" y="10062"/>
                  </a:lnTo>
                  <a:lnTo>
                    <a:pt x="0" y="15831"/>
                  </a:lnTo>
                  <a:lnTo>
                    <a:pt x="6098" y="21600"/>
                  </a:lnTo>
                  <a:lnTo>
                    <a:pt x="6098" y="18378"/>
                  </a:lnTo>
                  <a:lnTo>
                    <a:pt x="18378" y="18378"/>
                  </a:lnTo>
                  <a:lnTo>
                    <a:pt x="18378" y="6098"/>
                  </a:lnTo>
                  <a:lnTo>
                    <a:pt x="21600" y="6098"/>
                  </a:lnTo>
                  <a:lnTo>
                    <a:pt x="15831" y="0"/>
                  </a:lnTo>
                  <a:close/>
                </a:path>
              </a:pathLst>
            </a:cu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defTabSz="457200" fontAlgn="base">
                <a:spcBef>
                  <a:spcPct val="0"/>
                </a:spcBef>
                <a:spcAft>
                  <a:spcPct val="0"/>
                </a:spcAft>
                <a:defRPr/>
              </a:pPr>
              <a:endParaRPr lang="en-US" kern="0">
                <a:solidFill>
                  <a:prstClr val="white"/>
                </a:solidFill>
              </a:endParaRPr>
            </a:p>
          </p:txBody>
        </p:sp>
        <p:sp>
          <p:nvSpPr>
            <p:cNvPr id="18" name="AutoShape 3"/>
            <p:cNvSpPr>
              <a:spLocks noChangeArrowheads="1"/>
            </p:cNvSpPr>
            <p:nvPr/>
          </p:nvSpPr>
          <p:spPr bwMode="auto">
            <a:xfrm>
              <a:off x="762000" y="4953000"/>
              <a:ext cx="1365250" cy="1371600"/>
            </a:xfrm>
            <a:prstGeom prst="smileyFace">
              <a:avLst>
                <a:gd name="adj" fmla="val -4653"/>
              </a:avLst>
            </a:prstGeom>
            <a:ln>
              <a:headEnd/>
              <a:tailEnd/>
            </a:ln>
          </p:spPr>
          <p:style>
            <a:lnRef idx="3">
              <a:schemeClr val="lt1"/>
            </a:lnRef>
            <a:fillRef idx="1">
              <a:schemeClr val="accent2"/>
            </a:fillRef>
            <a:effectRef idx="1">
              <a:schemeClr val="accent2"/>
            </a:effectRef>
            <a:fontRef idx="minor">
              <a:schemeClr val="lt1"/>
            </a:fontRef>
          </p:style>
          <p:txBody>
            <a:bodyPr wrap="none" anchor="ctr"/>
            <a:lstStyle/>
            <a:p>
              <a:pPr defTabSz="457200" fontAlgn="base">
                <a:spcBef>
                  <a:spcPct val="0"/>
                </a:spcBef>
                <a:spcAft>
                  <a:spcPct val="0"/>
                </a:spcAft>
                <a:defRPr/>
              </a:pPr>
              <a:endParaRPr lang="en-US" kern="0">
                <a:solidFill>
                  <a:srgbClr val="333333"/>
                </a:solidFill>
                <a:latin typeface="Arial" charset="0"/>
                <a:ea typeface="ＭＳ Ｐゴシック" pitchFamily="34" charset="-128"/>
              </a:endParaRPr>
            </a:p>
          </p:txBody>
        </p:sp>
        <p:sp>
          <p:nvSpPr>
            <p:cNvPr id="19" name="AutoShape 4"/>
            <p:cNvSpPr>
              <a:spLocks noChangeArrowheads="1"/>
            </p:cNvSpPr>
            <p:nvPr/>
          </p:nvSpPr>
          <p:spPr bwMode="auto">
            <a:xfrm>
              <a:off x="6781800" y="4953000"/>
              <a:ext cx="1447800" cy="1393825"/>
            </a:xfrm>
            <a:prstGeom prst="smileyFace">
              <a:avLst>
                <a:gd name="adj" fmla="val 4653"/>
              </a:avLst>
            </a:prstGeom>
            <a:ln>
              <a:headEnd/>
              <a:tailEnd/>
            </a:ln>
          </p:spPr>
          <p:style>
            <a:lnRef idx="3">
              <a:schemeClr val="lt1"/>
            </a:lnRef>
            <a:fillRef idx="1">
              <a:schemeClr val="accent1"/>
            </a:fillRef>
            <a:effectRef idx="1">
              <a:schemeClr val="accent1"/>
            </a:effectRef>
            <a:fontRef idx="minor">
              <a:schemeClr val="lt1"/>
            </a:fontRef>
          </p:style>
          <p:txBody>
            <a:bodyPr wrap="none" anchor="ctr"/>
            <a:lstStyle/>
            <a:p>
              <a:pPr defTabSz="457200" fontAlgn="base">
                <a:spcBef>
                  <a:spcPct val="0"/>
                </a:spcBef>
                <a:spcAft>
                  <a:spcPct val="0"/>
                </a:spcAft>
              </a:pPr>
              <a:endParaRPr lang="en-US">
                <a:solidFill>
                  <a:srgbClr val="333333"/>
                </a:solidFill>
                <a:latin typeface="Arial" charset="0"/>
                <a:ea typeface="ＭＳ Ｐゴシック" pitchFamily="34" charset="-128"/>
              </a:endParaRPr>
            </a:p>
          </p:txBody>
        </p:sp>
        <p:sp>
          <p:nvSpPr>
            <p:cNvPr id="20" name="Flèche à trois pointes 19"/>
            <p:cNvSpPr/>
            <p:nvPr/>
          </p:nvSpPr>
          <p:spPr>
            <a:xfrm>
              <a:off x="2209800" y="4343400"/>
              <a:ext cx="4495800" cy="1752600"/>
            </a:xfrm>
            <a:prstGeom prst="leftRigh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2400" b="1" dirty="0" smtClean="0"/>
                <a:t>-       Social participation     + </a:t>
              </a:r>
              <a:endParaRPr lang="fr-FR" sz="2400" b="1" dirty="0"/>
            </a:p>
          </p:txBody>
        </p:sp>
      </p:grpSp>
    </p:spTree>
    <p:extLst>
      <p:ext uri="{BB962C8B-B14F-4D97-AF65-F5344CB8AC3E}">
        <p14:creationId xmlns:p14="http://schemas.microsoft.com/office/powerpoint/2010/main" val="275749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ulo 1"/>
          <p:cNvSpPr>
            <a:spLocks noGrp="1"/>
          </p:cNvSpPr>
          <p:nvPr>
            <p:ph type="title"/>
          </p:nvPr>
        </p:nvSpPr>
        <p:spPr/>
        <p:txBody>
          <a:bodyPr/>
          <a:lstStyle/>
          <a:p>
            <a:pPr algn="ctr"/>
            <a:r>
              <a:rPr lang="pt-BR" dirty="0" smtClean="0">
                <a:ea typeface="ＭＳ Ｐゴシック" pitchFamily="34" charset="-128"/>
                <a:cs typeface="Arial" charset="0"/>
              </a:rPr>
              <a:t>Four approaches </a:t>
            </a:r>
            <a:r>
              <a:rPr lang="pt-BR" dirty="0" err="1" smtClean="0">
                <a:ea typeface="ＭＳ Ｐゴシック" pitchFamily="34" charset="-128"/>
                <a:cs typeface="Arial" charset="0"/>
              </a:rPr>
              <a:t>to</a:t>
            </a:r>
            <a:r>
              <a:rPr lang="pt-BR" dirty="0" smtClean="0">
                <a:ea typeface="ＭＳ Ｐゴシック" pitchFamily="34" charset="-128"/>
                <a:cs typeface="Arial" charset="0"/>
              </a:rPr>
              <a:t> </a:t>
            </a:r>
            <a:r>
              <a:rPr lang="pt-BR" dirty="0" err="1" smtClean="0">
                <a:ea typeface="ＭＳ Ｐゴシック" pitchFamily="34" charset="-128"/>
                <a:cs typeface="Arial" charset="0"/>
              </a:rPr>
              <a:t>disability</a:t>
            </a:r>
            <a:endParaRPr lang="pt-BR" dirty="0" smtClean="0">
              <a:ea typeface="ＭＳ Ｐゴシック" pitchFamily="34" charset="-128"/>
              <a:cs typeface="Arial" charset="0"/>
            </a:endParaRPr>
          </a:p>
        </p:txBody>
      </p:sp>
      <p:cxnSp>
        <p:nvCxnSpPr>
          <p:cNvPr id="11" name="Straight Arrow Connector 10"/>
          <p:cNvCxnSpPr/>
          <p:nvPr/>
        </p:nvCxnSpPr>
        <p:spPr>
          <a:xfrm>
            <a:off x="762000" y="1676400"/>
            <a:ext cx="7543800" cy="1588"/>
          </a:xfrm>
          <a:prstGeom prst="straightConnector1">
            <a:avLst/>
          </a:prstGeom>
          <a:ln w="57150" cmpd="sng">
            <a:solidFill>
              <a:schemeClr val="accent4"/>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1268" name="TextBox 11"/>
          <p:cNvSpPr txBox="1">
            <a:spLocks noChangeArrowheads="1"/>
          </p:cNvSpPr>
          <p:nvPr/>
        </p:nvSpPr>
        <p:spPr bwMode="auto">
          <a:xfrm>
            <a:off x="3962400" y="1752600"/>
            <a:ext cx="129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800"/>
              <a:t>Time</a:t>
            </a:r>
            <a:endParaRPr lang="en-US"/>
          </a:p>
        </p:txBody>
      </p:sp>
      <p:sp>
        <p:nvSpPr>
          <p:cNvPr id="13" name="Right Arrow 12"/>
          <p:cNvSpPr/>
          <p:nvPr/>
        </p:nvSpPr>
        <p:spPr>
          <a:xfrm>
            <a:off x="0" y="2133600"/>
            <a:ext cx="8868260" cy="990600"/>
          </a:xfrm>
          <a:prstGeom prst="rightArrow">
            <a:avLst/>
          </a:prstGeom>
          <a:solidFill>
            <a:srgbClr val="FFFF00"/>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solidFill>
                  <a:schemeClr val="tx1"/>
                </a:solidFill>
              </a:rPr>
              <a:t>Charity approach</a:t>
            </a:r>
          </a:p>
        </p:txBody>
      </p:sp>
      <p:sp>
        <p:nvSpPr>
          <p:cNvPr id="15" name="Right Arrow 14"/>
          <p:cNvSpPr/>
          <p:nvPr/>
        </p:nvSpPr>
        <p:spPr>
          <a:xfrm>
            <a:off x="2762974" y="3124200"/>
            <a:ext cx="6105285" cy="99060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t>Medical approach</a:t>
            </a:r>
          </a:p>
        </p:txBody>
      </p:sp>
      <p:sp>
        <p:nvSpPr>
          <p:cNvPr id="16" name="Right Arrow 15"/>
          <p:cNvSpPr/>
          <p:nvPr/>
        </p:nvSpPr>
        <p:spPr>
          <a:xfrm>
            <a:off x="4524860" y="4114800"/>
            <a:ext cx="4343400" cy="990600"/>
          </a:xfrm>
          <a:prstGeom prst="rightArrow">
            <a:avLst/>
          </a:prstGeom>
          <a:solidFill>
            <a:srgbClr val="0000FF"/>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t>Social approach</a:t>
            </a:r>
          </a:p>
        </p:txBody>
      </p:sp>
      <p:sp>
        <p:nvSpPr>
          <p:cNvPr id="17" name="Right Arrow 16"/>
          <p:cNvSpPr/>
          <p:nvPr/>
        </p:nvSpPr>
        <p:spPr>
          <a:xfrm>
            <a:off x="4782285" y="5158180"/>
            <a:ext cx="4085974" cy="955936"/>
          </a:xfrm>
          <a:prstGeom prst="rightArrow">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800" dirty="0"/>
              <a:t>Human </a:t>
            </a:r>
            <a:r>
              <a:rPr lang="en-US" sz="2800" dirty="0" smtClean="0"/>
              <a:t>rights approach</a:t>
            </a:r>
            <a:endParaRPr lang="en-US" sz="2800" dirty="0"/>
          </a:p>
        </p:txBody>
      </p:sp>
      <p:cxnSp>
        <p:nvCxnSpPr>
          <p:cNvPr id="19" name="Straight Connector 18"/>
          <p:cNvCxnSpPr/>
          <p:nvPr/>
        </p:nvCxnSpPr>
        <p:spPr>
          <a:xfrm rot="5400000" flipH="1" flipV="1">
            <a:off x="3291649" y="3657600"/>
            <a:ext cx="4419600" cy="3175"/>
          </a:xfrm>
          <a:prstGeom prst="line">
            <a:avLst/>
          </a:prstGeom>
          <a:ln>
            <a:solidFill>
              <a:schemeClr val="tx1"/>
            </a:solidFill>
            <a:prstDash val="dashDot"/>
          </a:ln>
        </p:spPr>
        <p:style>
          <a:lnRef idx="2">
            <a:schemeClr val="accent1"/>
          </a:lnRef>
          <a:fillRef idx="0">
            <a:schemeClr val="accent1"/>
          </a:fillRef>
          <a:effectRef idx="1">
            <a:schemeClr val="accent1"/>
          </a:effectRef>
          <a:fontRef idx="minor">
            <a:schemeClr val="tx1"/>
          </a:fontRef>
        </p:style>
      </p:cxnSp>
      <p:sp>
        <p:nvSpPr>
          <p:cNvPr id="11274" name="TextBox 19"/>
          <p:cNvSpPr txBox="1">
            <a:spLocks noChangeArrowheads="1"/>
          </p:cNvSpPr>
          <p:nvPr/>
        </p:nvSpPr>
        <p:spPr bwMode="auto">
          <a:xfrm>
            <a:off x="5499861" y="1127380"/>
            <a:ext cx="21812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sz="2800" dirty="0" smtClean="0"/>
              <a:t>Convention</a:t>
            </a:r>
            <a:endParaRPr lang="en-US" dirty="0"/>
          </a:p>
        </p:txBody>
      </p:sp>
    </p:spTree>
    <p:extLst>
      <p:ext uri="{BB962C8B-B14F-4D97-AF65-F5344CB8AC3E}">
        <p14:creationId xmlns:p14="http://schemas.microsoft.com/office/powerpoint/2010/main" val="3356193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ulo 1"/>
          <p:cNvSpPr>
            <a:spLocks noGrp="1"/>
          </p:cNvSpPr>
          <p:nvPr>
            <p:ph type="title"/>
          </p:nvPr>
        </p:nvSpPr>
        <p:spPr/>
        <p:txBody>
          <a:bodyPr/>
          <a:lstStyle/>
          <a:p>
            <a:pPr algn="ctr"/>
            <a:r>
              <a:rPr lang="pt-BR" dirty="0" err="1" smtClean="0">
                <a:ea typeface="ＭＳ Ｐゴシック" pitchFamily="34" charset="-128"/>
                <a:cs typeface="Arial" charset="0"/>
              </a:rPr>
              <a:t>Charity</a:t>
            </a:r>
            <a:r>
              <a:rPr lang="pt-BR" dirty="0" smtClean="0">
                <a:ea typeface="ＭＳ Ｐゴシック" pitchFamily="34" charset="-128"/>
                <a:cs typeface="Arial" charset="0"/>
              </a:rPr>
              <a:t> approach</a:t>
            </a:r>
          </a:p>
        </p:txBody>
      </p:sp>
      <p:sp>
        <p:nvSpPr>
          <p:cNvPr id="4" name="Flowchart: Delay 60"/>
          <p:cNvSpPr/>
          <p:nvPr/>
        </p:nvSpPr>
        <p:spPr>
          <a:xfrm rot="16200000">
            <a:off x="5105400" y="3429000"/>
            <a:ext cx="914400" cy="609600"/>
          </a:xfrm>
          <a:prstGeom prst="flowChartDelay">
            <a:avLst/>
          </a:prstGeom>
          <a:gradFill>
            <a:gsLst>
              <a:gs pos="0">
                <a:srgbClr val="5E9EFF"/>
              </a:gs>
              <a:gs pos="39999">
                <a:srgbClr val="85C2FF"/>
              </a:gs>
              <a:gs pos="70000">
                <a:srgbClr val="C4D6EB"/>
              </a:gs>
              <a:gs pos="100000">
                <a:srgbClr val="FFEBFA"/>
              </a:gs>
            </a:gsLst>
            <a:lin ang="5400000" scaled="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lowchart: Delay 63"/>
          <p:cNvSpPr/>
          <p:nvPr/>
        </p:nvSpPr>
        <p:spPr>
          <a:xfrm rot="16200000">
            <a:off x="5562600" y="3581400"/>
            <a:ext cx="914400" cy="609600"/>
          </a:xfrm>
          <a:prstGeom prst="flowChartDelay">
            <a:avLst/>
          </a:prstGeom>
          <a:solidFill>
            <a:schemeClr val="tx2">
              <a:lumMod val="60000"/>
              <a:lumOff val="40000"/>
              <a:alpha val="88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lowchart: Connector 64"/>
          <p:cNvSpPr/>
          <p:nvPr/>
        </p:nvSpPr>
        <p:spPr>
          <a:xfrm>
            <a:off x="5791200" y="2971800"/>
            <a:ext cx="457200" cy="457200"/>
          </a:xfrm>
          <a:prstGeom prst="flowChartConnector">
            <a:avLst/>
          </a:prstGeom>
          <a:solidFill>
            <a:schemeClr val="tx2">
              <a:lumMod val="60000"/>
              <a:lumOff val="40000"/>
              <a:alpha val="89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lowchart: Connector 65"/>
          <p:cNvSpPr/>
          <p:nvPr/>
        </p:nvSpPr>
        <p:spPr>
          <a:xfrm>
            <a:off x="5334000" y="2819400"/>
            <a:ext cx="457200" cy="457200"/>
          </a:xfrm>
          <a:prstGeom prst="flowChartConnector">
            <a:avLst/>
          </a:prstGeom>
          <a:gradFill>
            <a:gsLst>
              <a:gs pos="0">
                <a:srgbClr val="5E9EFF"/>
              </a:gs>
              <a:gs pos="39999">
                <a:srgbClr val="85C2FF"/>
              </a:gs>
              <a:gs pos="70000">
                <a:srgbClr val="C4D6EB"/>
              </a:gs>
              <a:gs pos="100000">
                <a:srgbClr val="FFEBFA"/>
              </a:gs>
            </a:gsLst>
            <a:lin ang="5400000" scaled="0"/>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Flowchart: Delay 66"/>
          <p:cNvSpPr/>
          <p:nvPr/>
        </p:nvSpPr>
        <p:spPr>
          <a:xfrm rot="16200000">
            <a:off x="5257800" y="3886200"/>
            <a:ext cx="914400" cy="609600"/>
          </a:xfrm>
          <a:prstGeom prst="flowChartDelay">
            <a:avLst/>
          </a:prstGeom>
          <a:solidFill>
            <a:schemeClr val="tx1">
              <a:lumMod val="95000"/>
              <a:lumOff val="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Flowchart: Connector 67"/>
          <p:cNvSpPr/>
          <p:nvPr/>
        </p:nvSpPr>
        <p:spPr>
          <a:xfrm>
            <a:off x="5486400" y="3352800"/>
            <a:ext cx="457200" cy="457200"/>
          </a:xfrm>
          <a:prstGeom prst="flowChartConnector">
            <a:avLst/>
          </a:prstGeom>
          <a:solidFill>
            <a:schemeClr val="tx2">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Flowchart: Delay 22"/>
          <p:cNvSpPr/>
          <p:nvPr/>
        </p:nvSpPr>
        <p:spPr>
          <a:xfrm rot="16200000">
            <a:off x="1066800" y="4419600"/>
            <a:ext cx="914400" cy="609600"/>
          </a:xfrm>
          <a:prstGeom prst="flowChartDelay">
            <a:avLst/>
          </a:prstGeom>
          <a:gradFill>
            <a:gsLst>
              <a:gs pos="0">
                <a:srgbClr val="5E9EFF"/>
              </a:gs>
              <a:gs pos="39999">
                <a:srgbClr val="85C2FF"/>
              </a:gs>
              <a:gs pos="70000">
                <a:srgbClr val="C4D6EB"/>
              </a:gs>
              <a:gs pos="100000">
                <a:srgbClr val="FFEBFA"/>
              </a:gs>
            </a:gsLst>
            <a:lin ang="5400000" scaled="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Flowchart: Connector 23"/>
          <p:cNvSpPr/>
          <p:nvPr/>
        </p:nvSpPr>
        <p:spPr>
          <a:xfrm>
            <a:off x="1371600" y="3810000"/>
            <a:ext cx="457200" cy="457200"/>
          </a:xfrm>
          <a:prstGeom prst="flowChartConnector">
            <a:avLst/>
          </a:prstGeom>
          <a:gradFill>
            <a:gsLst>
              <a:gs pos="0">
                <a:srgbClr val="5E9EFF"/>
              </a:gs>
              <a:gs pos="39999">
                <a:srgbClr val="85C2FF"/>
              </a:gs>
              <a:gs pos="70000">
                <a:srgbClr val="C4D6EB"/>
              </a:gs>
              <a:gs pos="100000">
                <a:srgbClr val="FFEBFA"/>
              </a:gs>
            </a:gsLst>
            <a:lin ang="5400000" scaled="0"/>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Snip Single Corner Rectangle 11"/>
          <p:cNvSpPr/>
          <p:nvPr/>
        </p:nvSpPr>
        <p:spPr>
          <a:xfrm rot="334749" flipH="1">
            <a:off x="787400" y="4683125"/>
            <a:ext cx="614363" cy="574675"/>
          </a:xfrm>
          <a:prstGeom prst="snip1Rect">
            <a:avLst>
              <a:gd name="adj" fmla="val 50000"/>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Flowchart: Connector 58"/>
          <p:cNvSpPr/>
          <p:nvPr/>
        </p:nvSpPr>
        <p:spPr>
          <a:xfrm rot="5400000" flipH="1">
            <a:off x="1264444" y="4598194"/>
            <a:ext cx="690562" cy="781050"/>
          </a:xfrm>
          <a:prstGeom prst="flowChartConnec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lowchart: Delay 217"/>
          <p:cNvSpPr/>
          <p:nvPr/>
        </p:nvSpPr>
        <p:spPr>
          <a:xfrm rot="16200000">
            <a:off x="1905000" y="4495800"/>
            <a:ext cx="914400" cy="609600"/>
          </a:xfrm>
          <a:prstGeom prst="flowChartDelay">
            <a:avLst/>
          </a:prstGeom>
          <a:solidFill>
            <a:schemeClr val="bg1">
              <a:lumMod val="75000"/>
            </a:schemeClr>
          </a:solidFill>
          <a:ln>
            <a:solidFill>
              <a:schemeClr val="accent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cxnSp>
        <p:nvCxnSpPr>
          <p:cNvPr id="15" name="Straight Connector 14"/>
          <p:cNvCxnSpPr/>
          <p:nvPr/>
        </p:nvCxnSpPr>
        <p:spPr>
          <a:xfrm rot="5400000">
            <a:off x="1866900" y="4991100"/>
            <a:ext cx="685800" cy="0"/>
          </a:xfrm>
          <a:prstGeom prst="line">
            <a:avLst/>
          </a:prstGeom>
          <a:ln w="60325">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16" name="Flowchart: Connector 237"/>
          <p:cNvSpPr/>
          <p:nvPr/>
        </p:nvSpPr>
        <p:spPr>
          <a:xfrm>
            <a:off x="2133600" y="3886200"/>
            <a:ext cx="457200" cy="457200"/>
          </a:xfrm>
          <a:prstGeom prst="flowChartConnector">
            <a:avLst/>
          </a:prstGeom>
          <a:solidFill>
            <a:schemeClr val="bg1">
              <a:lumMod val="75000"/>
            </a:schemeClr>
          </a:solidFill>
          <a:ln>
            <a:solidFill>
              <a:schemeClr val="accent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7" name="Rectangular Callout 16"/>
          <p:cNvSpPr/>
          <p:nvPr/>
        </p:nvSpPr>
        <p:spPr>
          <a:xfrm>
            <a:off x="4343400" y="1524000"/>
            <a:ext cx="4114800" cy="1143000"/>
          </a:xfrm>
          <a:prstGeom prst="wedgeRectCallou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Flowchart: Alternate Process 239"/>
          <p:cNvSpPr/>
          <p:nvPr/>
        </p:nvSpPr>
        <p:spPr>
          <a:xfrm>
            <a:off x="2133600" y="4038600"/>
            <a:ext cx="228600" cy="152400"/>
          </a:xfrm>
          <a:prstGeom prst="flowChartAlternateProcess">
            <a:avLst/>
          </a:prstGeom>
          <a:solidFill>
            <a:schemeClr val="tx1"/>
          </a:solidFill>
          <a:ln>
            <a:solidFill>
              <a:schemeClr val="bg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5" name="Flowchart: Alternate Process 239"/>
          <p:cNvSpPr/>
          <p:nvPr/>
        </p:nvSpPr>
        <p:spPr>
          <a:xfrm>
            <a:off x="2362200" y="4038600"/>
            <a:ext cx="228600" cy="152400"/>
          </a:xfrm>
          <a:prstGeom prst="flowChartAlternateProcess">
            <a:avLst/>
          </a:prstGeom>
          <a:solidFill>
            <a:schemeClr val="tx1"/>
          </a:solidFill>
          <a:ln>
            <a:solidFill>
              <a:schemeClr val="bg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307" name="TextBox 25"/>
          <p:cNvSpPr txBox="1">
            <a:spLocks noChangeArrowheads="1"/>
          </p:cNvSpPr>
          <p:nvPr/>
        </p:nvSpPr>
        <p:spPr bwMode="auto">
          <a:xfrm>
            <a:off x="4419600" y="1600200"/>
            <a:ext cx="3962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400">
                <a:solidFill>
                  <a:schemeClr val="bg1"/>
                </a:solidFill>
              </a:rPr>
              <a:t>Poor people, we should help them, if we can and want to…</a:t>
            </a:r>
          </a:p>
        </p:txBody>
      </p:sp>
      <p:cxnSp>
        <p:nvCxnSpPr>
          <p:cNvPr id="28" name="Straight Connector 27"/>
          <p:cNvCxnSpPr>
            <a:stCxn id="7" idx="2"/>
          </p:cNvCxnSpPr>
          <p:nvPr/>
        </p:nvCxnSpPr>
        <p:spPr>
          <a:xfrm rot="10800000" flipV="1">
            <a:off x="2819400" y="3048000"/>
            <a:ext cx="2514600" cy="7620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7" idx="5"/>
          </p:cNvCxnSpPr>
          <p:nvPr/>
        </p:nvCxnSpPr>
        <p:spPr>
          <a:xfrm rot="5400000">
            <a:off x="3971925" y="2209800"/>
            <a:ext cx="752475" cy="2752725"/>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rot="10800000" flipV="1">
            <a:off x="3048000" y="3581400"/>
            <a:ext cx="2438400" cy="53340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10800000">
            <a:off x="4343400" y="4724400"/>
            <a:ext cx="32766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0800000">
            <a:off x="609600" y="5332413"/>
            <a:ext cx="32766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1295400" y="2286000"/>
            <a:ext cx="1295400" cy="990600"/>
          </a:xfrm>
          <a:prstGeom prst="rect">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chemeClr val="tx1"/>
                </a:solidFill>
              </a:rPr>
              <a:t>Charity house</a:t>
            </a:r>
          </a:p>
        </p:txBody>
      </p:sp>
      <p:sp>
        <p:nvSpPr>
          <p:cNvPr id="44" name="Isosceles Triangle 43"/>
          <p:cNvSpPr/>
          <p:nvPr/>
        </p:nvSpPr>
        <p:spPr>
          <a:xfrm>
            <a:off x="990600" y="1676400"/>
            <a:ext cx="1981200" cy="609600"/>
          </a:xfrm>
          <a:prstGeom prst="triangle">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97252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1642</TotalTime>
  <Words>2715</Words>
  <Application>Microsoft Office PowerPoint</Application>
  <PresentationFormat>On-screen Show (4:3)</PresentationFormat>
  <Paragraphs>307</Paragraphs>
  <Slides>37</Slides>
  <Notes>16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Thème Office</vt:lpstr>
      <vt:lpstr>SITUATION OF PERSONS WITH DISABILITIES IN DEVELOPING COUNTRIES</vt:lpstr>
      <vt:lpstr>Overview session 1</vt:lpstr>
      <vt:lpstr>Who are persons with disabilities?</vt:lpstr>
      <vt:lpstr>As per the CRPD (Article 1)</vt:lpstr>
      <vt:lpstr>Persons, environment, social participation</vt:lpstr>
      <vt:lpstr>Interaction with the groups </vt:lpstr>
      <vt:lpstr>PowerPoint Presentation</vt:lpstr>
      <vt:lpstr>Four approaches to disability</vt:lpstr>
      <vt:lpstr>Charity approach</vt:lpstr>
      <vt:lpstr>Charity approach</vt:lpstr>
      <vt:lpstr>Medical approach</vt:lpstr>
      <vt:lpstr>Medical approach</vt:lpstr>
      <vt:lpstr>Consequences of charity/medical approaches</vt:lpstr>
      <vt:lpstr>Social approach</vt:lpstr>
      <vt:lpstr>Social approach</vt:lpstr>
      <vt:lpstr>Persons with disabilities are part of human diversity</vt:lpstr>
      <vt:lpstr>Human rights approach</vt:lpstr>
      <vt:lpstr>Human rights approach</vt:lpstr>
      <vt:lpstr>The virtous circle of inclusion</vt:lpstr>
      <vt:lpstr>Diversity of persons with disabilities, support needs and barriers removals </vt:lpstr>
      <vt:lpstr>Diversity of persons with disabilities, support needs and barriers removals </vt:lpstr>
      <vt:lpstr>Diversity of persons with disabilities, support needs and barriers removals </vt:lpstr>
      <vt:lpstr>What the data told us about persons with disabilities?</vt:lpstr>
      <vt:lpstr>World Disability Report</vt:lpstr>
      <vt:lpstr>What does the World Disability Report say?</vt:lpstr>
      <vt:lpstr>World Disability Report 2011  some key findings </vt:lpstr>
      <vt:lpstr>World Disability report  Some key findings (2): </vt:lpstr>
      <vt:lpstr>World Disability report  Some key findings (3): </vt:lpstr>
      <vt:lpstr>A note on collection of data on disability</vt:lpstr>
      <vt:lpstr>Disability, poverty and vulnerability</vt:lpstr>
      <vt:lpstr>The Cycle of Poverty</vt:lpstr>
      <vt:lpstr>Disability and the MDGs</vt:lpstr>
      <vt:lpstr>Disability and the MDGs</vt:lpstr>
      <vt:lpstr>Cost of exclusion / Gain of inclusion  (from Lena Morgon Banks and Sarah Polack, London school of hygiene and tropical medicine, 2014  </vt:lpstr>
      <vt:lpstr>Cost of exclusion / Gain of inclusion  (from Lena Morgon Banks and Sarah Polack, London school of hygiene and tropical medicine, 2014  </vt:lpstr>
      <vt:lpstr>Group work </vt:lpstr>
      <vt:lpstr>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PERSONS WITH DISABILITIES IN DEVELOPING </dc:title>
  <dc:creator>Alexandre Cote</dc:creator>
  <cp:lastModifiedBy>Javier Guemes</cp:lastModifiedBy>
  <cp:revision>17</cp:revision>
  <dcterms:created xsi:type="dcterms:W3CDTF">2014-11-10T06:42:13Z</dcterms:created>
  <dcterms:modified xsi:type="dcterms:W3CDTF">2014-11-20T18:42:19Z</dcterms:modified>
</cp:coreProperties>
</file>