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sldIdLst>
    <p:sldId id="256" r:id="rId2"/>
    <p:sldId id="257" r:id="rId3"/>
    <p:sldId id="258" r:id="rId4"/>
    <p:sldId id="259" r:id="rId5"/>
    <p:sldId id="261" r:id="rId6"/>
    <p:sldId id="260" r:id="rId7"/>
    <p:sldId id="262" r:id="rId8"/>
    <p:sldId id="263" r:id="rId9"/>
    <p:sldId id="264" r:id="rId10"/>
    <p:sldId id="265" r:id="rId11"/>
    <p:sldId id="266" r:id="rId12"/>
    <p:sldId id="267" r:id="rId13"/>
    <p:sldId id="268" r:id="rId14"/>
    <p:sldId id="269" r:id="rId15"/>
    <p:sldId id="270" r:id="rId16"/>
  </p:sldIdLst>
  <p:sldSz cx="9144000" cy="5143500" type="screen16x9"/>
  <p:notesSz cx="6797675" cy="9874250"/>
  <p:defaultTextStyle>
    <a:lvl1pPr>
      <a:defRPr>
        <a:latin typeface="+mj-lt"/>
        <a:ea typeface="+mj-ea"/>
        <a:cs typeface="+mj-cs"/>
        <a:sym typeface="Avenir Roman"/>
      </a:defRPr>
    </a:lvl1pPr>
    <a:lvl2pPr>
      <a:defRPr>
        <a:latin typeface="+mj-lt"/>
        <a:ea typeface="+mj-ea"/>
        <a:cs typeface="+mj-cs"/>
        <a:sym typeface="Avenir Roman"/>
      </a:defRPr>
    </a:lvl2pPr>
    <a:lvl3pPr>
      <a:defRPr>
        <a:latin typeface="+mj-lt"/>
        <a:ea typeface="+mj-ea"/>
        <a:cs typeface="+mj-cs"/>
        <a:sym typeface="Avenir Roman"/>
      </a:defRPr>
    </a:lvl3pPr>
    <a:lvl4pPr>
      <a:defRPr>
        <a:latin typeface="+mj-lt"/>
        <a:ea typeface="+mj-ea"/>
        <a:cs typeface="+mj-cs"/>
        <a:sym typeface="Avenir Roman"/>
      </a:defRPr>
    </a:lvl4pPr>
    <a:lvl5pPr>
      <a:defRPr>
        <a:latin typeface="+mj-lt"/>
        <a:ea typeface="+mj-ea"/>
        <a:cs typeface="+mj-cs"/>
        <a:sym typeface="Avenir Roman"/>
      </a:defRPr>
    </a:lvl5pPr>
    <a:lvl6pPr>
      <a:defRPr>
        <a:latin typeface="+mj-lt"/>
        <a:ea typeface="+mj-ea"/>
        <a:cs typeface="+mj-cs"/>
        <a:sym typeface="Avenir Roman"/>
      </a:defRPr>
    </a:lvl6pPr>
    <a:lvl7pPr>
      <a:defRPr>
        <a:latin typeface="+mj-lt"/>
        <a:ea typeface="+mj-ea"/>
        <a:cs typeface="+mj-cs"/>
        <a:sym typeface="Avenir Roman"/>
      </a:defRPr>
    </a:lvl7pPr>
    <a:lvl8pPr>
      <a:defRPr>
        <a:latin typeface="+mj-lt"/>
        <a:ea typeface="+mj-ea"/>
        <a:cs typeface="+mj-cs"/>
        <a:sym typeface="Avenir Roman"/>
      </a:defRPr>
    </a:lvl8pPr>
    <a:lvl9pPr>
      <a:defRPr>
        <a:latin typeface="+mj-lt"/>
        <a:ea typeface="+mj-ea"/>
        <a:cs typeface="+mj-cs"/>
        <a:sym typeface="Avenir Roman"/>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uteur"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B5D05"/>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n" i="on">
        <a:font>
          <a:latin typeface="Avenir Book"/>
          <a:ea typeface="Avenir Book"/>
          <a:cs typeface="Avenir Book"/>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2E8F0"/>
          </a:solidFill>
        </a:fill>
      </a:tcStyle>
    </a:wholeTbl>
    <a:band2H>
      <a:tcTxStyle/>
      <a:tcStyle>
        <a:tcBdr/>
        <a:fill>
          <a:solidFill>
            <a:srgbClr val="EAF4F7"/>
          </a:solidFill>
        </a:fill>
      </a:tcStyle>
    </a:band2H>
    <a:firstCol>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66BED6"/>
          </a:solidFill>
        </a:fill>
      </a:tcStyle>
    </a:firstCol>
    <a:lastRow>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66BED6"/>
          </a:solidFill>
        </a:fill>
      </a:tcStyle>
    </a:lastRow>
    <a:firstRow>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66BED6"/>
          </a:solidFill>
        </a:fill>
      </a:tcStyle>
    </a:firstRow>
  </a:tblStyle>
  <a:tblStyle styleId="{C7B018BB-80A7-4F77-B60F-C8B233D01FF8}" styleName="">
    <a:tblBg/>
    <a:wholeTbl>
      <a:tcTxStyle b="on" i="on">
        <a:font>
          <a:latin typeface="Avenir Book"/>
          <a:ea typeface="Avenir Book"/>
          <a:cs typeface="Avenir Book"/>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BDBDB"/>
          </a:solidFill>
        </a:fill>
      </a:tcStyle>
    </a:wholeTbl>
    <a:band2H>
      <a:tcTxStyle/>
      <a:tcStyle>
        <a:tcBdr/>
        <a:fill>
          <a:solidFill>
            <a:srgbClr val="EEEEEE"/>
          </a:solidFill>
        </a:fill>
      </a:tcStyle>
    </a:band2H>
    <a:firstCol>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8F8F8F"/>
          </a:solidFill>
        </a:fill>
      </a:tcStyle>
    </a:firstCol>
    <a:lastRow>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8F8F8F"/>
          </a:solidFill>
        </a:fill>
      </a:tcStyle>
    </a:lastRow>
    <a:firstRow>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8F8F8F"/>
          </a:solidFill>
        </a:fill>
      </a:tcStyle>
    </a:firstRow>
  </a:tblStyle>
  <a:tblStyle styleId="{EEE7283C-3CF3-47DC-8721-378D4A62B228}" styleName="">
    <a:tblBg/>
    <a:wholeTbl>
      <a:tcTxStyle b="on" i="on">
        <a:font>
          <a:latin typeface="Avenir Book"/>
          <a:ea typeface="Avenir Book"/>
          <a:cs typeface="Avenir Book"/>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E6E8CA"/>
          </a:solidFill>
        </a:fill>
      </a:tcStyle>
    </a:wholeTbl>
    <a:band2H>
      <a:tcTxStyle/>
      <a:tcStyle>
        <a:tcBdr/>
        <a:fill>
          <a:solidFill>
            <a:srgbClr val="F3F4E6"/>
          </a:solidFill>
        </a:fill>
      </a:tcStyle>
    </a:band2H>
    <a:firstCol>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B8BF00"/>
          </a:solidFill>
        </a:fill>
      </a:tcStyle>
    </a:firstCol>
    <a:lastRow>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B8BF00"/>
          </a:solidFill>
        </a:fill>
      </a:tcStyle>
    </a:lastRow>
    <a:firstRow>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B8BF00"/>
          </a:solidFill>
        </a:fill>
      </a:tcStyle>
    </a:firstRow>
  </a:tblStyle>
  <a:tblStyle styleId="{CF821DB8-F4EB-4A41-A1BA-3FCAFE7338EE}" styleName="">
    <a:tblBg/>
    <a:wholeTbl>
      <a:tcTxStyle b="on" i="on">
        <a:font>
          <a:latin typeface="Avenir Book"/>
          <a:ea typeface="Avenir Book"/>
          <a:cs typeface="Avenir Book"/>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n">
        <a:font>
          <a:latin typeface="Avenir Book"/>
          <a:ea typeface="Avenir Book"/>
          <a:cs typeface="Avenir Book"/>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66BED6"/>
          </a:solidFill>
        </a:fill>
      </a:tcStyle>
    </a:firstCol>
    <a:lastRow>
      <a:tcTxStyle b="on" i="on">
        <a:font>
          <a:latin typeface="Avenir Book"/>
          <a:ea typeface="Avenir Book"/>
          <a:cs typeface="Avenir Book"/>
        </a:font>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Avenir Book"/>
          <a:ea typeface="Avenir Book"/>
          <a:cs typeface="Avenir Book"/>
        </a:font>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66BED6"/>
          </a:solidFill>
        </a:fill>
      </a:tcStyle>
    </a:firstRow>
  </a:tblStyle>
  <a:tblStyle styleId="{33BA23B1-9221-436E-865A-0063620EA4FD}" styleName="">
    <a:tblBg/>
    <a:wholeTbl>
      <a:tcTxStyle b="on" i="on">
        <a:font>
          <a:latin typeface="Avenir Book"/>
          <a:ea typeface="Avenir Book"/>
          <a:cs typeface="Avenir Book"/>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a:tcStyle>
        <a:tcBdr/>
        <a:fill>
          <a:solidFill>
            <a:srgbClr val="E6E6E6"/>
          </a:solidFill>
        </a:fill>
      </a:tcStyle>
    </a:band2H>
    <a:firstCol>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Col>
    <a:lastRow>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lastRow>
    <a:firstRow>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Row>
  </a:tblStyle>
  <a:tblStyle styleId="{2708684C-4D16-4618-839F-0558EEFCDFE6}" styleName="">
    <a:tblBg/>
    <a:wholeTbl>
      <a:tcTxStyle b="on" i="on">
        <a:font>
          <a:latin typeface="Avenir Book"/>
          <a:ea typeface="Avenir Book"/>
          <a:cs typeface="Avenir Book"/>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wholeTbl>
    <a:band2H>
      <a:tcTxStyle/>
      <a:tcStyle>
        <a:tcBdr/>
        <a:fill>
          <a:solidFill>
            <a:srgbClr val="FFFFFF"/>
          </a:solidFill>
        </a:fill>
      </a:tcStyle>
    </a:band2H>
    <a:firstCol>
      <a:tcTxStyle b="on" i="on">
        <a:font>
          <a:latin typeface="Avenir Book"/>
          <a:ea typeface="Avenir Book"/>
          <a:cs typeface="Avenir Book"/>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firstCol>
    <a:lastRow>
      <a:tcTxStyle b="on" i="on">
        <a:font>
          <a:latin typeface="Avenir Book"/>
          <a:ea typeface="Avenir Book"/>
          <a:cs typeface="Avenir Book"/>
        </a:font>
        <a:srgbClr val="000000"/>
      </a:tcTxStyle>
      <a:tcStyle>
        <a:tcBdr>
          <a:left>
            <a:ln w="12700" cap="flat">
              <a:solidFill>
                <a:srgbClr val="000000"/>
              </a:solidFill>
              <a:prstDash val="solid"/>
              <a:bevel/>
            </a:ln>
          </a:left>
          <a:right>
            <a:ln w="12700" cap="flat">
              <a:solidFill>
                <a:srgbClr val="000000"/>
              </a:solidFill>
              <a:prstDash val="solid"/>
              <a:bevel/>
            </a:ln>
          </a:right>
          <a:top>
            <a:ln w="508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lastRow>
    <a:firstRow>
      <a:tcTxStyle b="on" i="on">
        <a:font>
          <a:latin typeface="Avenir Book"/>
          <a:ea typeface="Avenir Book"/>
          <a:cs typeface="Avenir Book"/>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254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5714" autoAdjust="0"/>
  </p:normalViewPr>
  <p:slideViewPr>
    <p:cSldViewPr>
      <p:cViewPr varScale="1">
        <p:scale>
          <a:sx n="88" d="100"/>
          <a:sy n="88" d="100"/>
        </p:scale>
        <p:origin x="-654" y="-102"/>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MDO\AppData\Local\Temp\notesE5EDAE\Mari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fr-FR"/>
  <c:chart>
    <c:title>
      <c:tx>
        <c:rich>
          <a:bodyPr/>
          <a:lstStyle/>
          <a:p>
            <a:pPr>
              <a:defRPr sz="1200"/>
            </a:pPr>
            <a:r>
              <a:rPr lang="en-US" sz="1200"/>
              <a:t> Public expenditure on VET as percentage of the total spending on education</a:t>
            </a:r>
          </a:p>
        </c:rich>
      </c:tx>
      <c:layout/>
    </c:title>
    <c:plotArea>
      <c:layout>
        <c:manualLayout>
          <c:layoutTarget val="inner"/>
          <c:xMode val="edge"/>
          <c:yMode val="edge"/>
          <c:x val="7.4343948846156874E-2"/>
          <c:y val="0.14062731500879241"/>
          <c:w val="0.90389541811724572"/>
          <c:h val="0.55960754337997909"/>
        </c:manualLayout>
      </c:layout>
      <c:barChart>
        <c:barDir val="col"/>
        <c:grouping val="clustered"/>
        <c:ser>
          <c:idx val="0"/>
          <c:order val="0"/>
          <c:tx>
            <c:strRef>
              <c:f>Sheet1!$C$24:$D$24</c:f>
              <c:strCache>
                <c:ptCount val="1"/>
                <c:pt idx="0">
                  <c:v>3.20 9.80</c:v>
                </c:pt>
              </c:strCache>
            </c:strRef>
          </c:tx>
          <c:spPr>
            <a:solidFill>
              <a:srgbClr val="00B0F0"/>
            </a:solidFill>
          </c:spPr>
          <c:cat>
            <c:strRef>
              <c:f>Sheet1!$C$23:$P$23</c:f>
              <c:strCache>
                <c:ptCount val="14"/>
                <c:pt idx="0">
                  <c:v>JO
(11, USAID)
(% of MoE bgdt)</c:v>
                </c:pt>
                <c:pt idx="1">
                  <c:v>IL
(09, NSO)</c:v>
                </c:pt>
                <c:pt idx="2">
                  <c:v>TN
(07, Eurostat)</c:v>
                </c:pt>
                <c:pt idx="3">
                  <c:v>AL
(11, MoE - ISCED 3)</c:v>
                </c:pt>
                <c:pt idx="4">
                  <c:v>ME
(11, MoE-ISCED 3)</c:v>
                </c:pt>
                <c:pt idx="5">
                  <c:v>RS
  (09, Gov-ISCED 3)</c:v>
                </c:pt>
                <c:pt idx="6">
                  <c:v>KZ
(12, TRP)</c:v>
                </c:pt>
                <c:pt idx="7">
                  <c:v>KG
(11, WB- vocational education only)</c:v>
                </c:pt>
                <c:pt idx="8">
                  <c:v>TJ
(11, MoE)</c:v>
                </c:pt>
                <c:pt idx="9">
                  <c:v>UZ
(10, MoF- secondary professional education only)</c:v>
                </c:pt>
                <c:pt idx="10">
                  <c:v>AZ
(07, NSO)</c:v>
                </c:pt>
                <c:pt idx="11">
                  <c:v>BY
(12, NSO, ED)</c:v>
                </c:pt>
                <c:pt idx="12">
                  <c:v>GE
(12, MoE)</c:v>
                </c:pt>
                <c:pt idx="13">
                  <c:v>RU
(12, TRP, ED)</c:v>
                </c:pt>
              </c:strCache>
            </c:strRef>
          </c:cat>
          <c:val>
            <c:numRef>
              <c:f>Sheet1!$C$24:$P$24</c:f>
              <c:numCache>
                <c:formatCode>0.00</c:formatCode>
                <c:ptCount val="14"/>
                <c:pt idx="0">
                  <c:v>3.2</c:v>
                </c:pt>
                <c:pt idx="1">
                  <c:v>9.8000000000000007</c:v>
                </c:pt>
                <c:pt idx="2">
                  <c:v>0.98</c:v>
                </c:pt>
                <c:pt idx="3">
                  <c:v>0.70000000000000007</c:v>
                </c:pt>
                <c:pt idx="4">
                  <c:v>23.67</c:v>
                </c:pt>
                <c:pt idx="5">
                  <c:v>23.3</c:v>
                </c:pt>
                <c:pt idx="6">
                  <c:v>6.9</c:v>
                </c:pt>
                <c:pt idx="7">
                  <c:v>5</c:v>
                </c:pt>
                <c:pt idx="8">
                  <c:v>3.8</c:v>
                </c:pt>
                <c:pt idx="9">
                  <c:v>24</c:v>
                </c:pt>
                <c:pt idx="10">
                  <c:v>5.2</c:v>
                </c:pt>
                <c:pt idx="11">
                  <c:v>10.8</c:v>
                </c:pt>
                <c:pt idx="12">
                  <c:v>4.0999999999999996</c:v>
                </c:pt>
                <c:pt idx="13">
                  <c:v>8.8000000000000007</c:v>
                </c:pt>
              </c:numCache>
            </c:numRef>
          </c:val>
        </c:ser>
        <c:dLbls/>
        <c:axId val="60334080"/>
        <c:axId val="60337152"/>
      </c:barChart>
      <c:catAx>
        <c:axId val="60334080"/>
        <c:scaling>
          <c:orientation val="minMax"/>
        </c:scaling>
        <c:axPos val="b"/>
        <c:tickLblPos val="nextTo"/>
        <c:txPr>
          <a:bodyPr/>
          <a:lstStyle/>
          <a:p>
            <a:pPr>
              <a:defRPr sz="600" b="1"/>
            </a:pPr>
            <a:endParaRPr lang="fr-FR"/>
          </a:p>
        </c:txPr>
        <c:crossAx val="60337152"/>
        <c:crosses val="autoZero"/>
        <c:auto val="1"/>
        <c:lblAlgn val="ctr"/>
        <c:lblOffset val="100"/>
      </c:catAx>
      <c:valAx>
        <c:axId val="60337152"/>
        <c:scaling>
          <c:orientation val="minMax"/>
        </c:scaling>
        <c:axPos val="l"/>
        <c:majorGridlines/>
        <c:numFmt formatCode="0" sourceLinked="0"/>
        <c:tickLblPos val="nextTo"/>
        <c:crossAx val="60334080"/>
        <c:crosses val="autoZero"/>
        <c:crossBetween val="between"/>
      </c:valAx>
    </c:plotArea>
    <c:plotVisOnly val="1"/>
    <c:dispBlanksAs val="gap"/>
  </c:chart>
  <c:externalData r:id="rId1"/>
  <c:userShapes r:id="rId2"/>
</c:chartSpace>
</file>

<file path=ppt/comments/comment1.xml><?xml version="1.0" encoding="utf-8"?>
<p:cmLst xmlns:a="http://schemas.openxmlformats.org/drawingml/2006/main" xmlns:r="http://schemas.openxmlformats.org/officeDocument/2006/relationships" xmlns:p="http://schemas.openxmlformats.org/presentationml/2006/main">
  <p:cm authorId="0" dt="2014-11-26T11:21:23.181" idx="1">
    <p:pos x="3838" y="-891"/>
    <p:text>clarification of terms
FINANCING IS ABOUT 
Costing
Budgeting 
Resourcing/fundraising (Financing)
Funding
Governance 
Methods and tools</p:text>
  </p:cm>
</p:cmLst>
</file>

<file path=ppt/drawings/drawing1.xml><?xml version="1.0" encoding="utf-8"?>
<c:userShapes xmlns:c="http://schemas.openxmlformats.org/drawingml/2006/chart">
  <cdr:relSizeAnchor xmlns:cdr="http://schemas.openxmlformats.org/drawingml/2006/chartDrawing">
    <cdr:from>
      <cdr:x>0.01484</cdr:x>
      <cdr:y>0.91351</cdr:y>
    </cdr:from>
    <cdr:to>
      <cdr:x>0.41691</cdr:x>
      <cdr:y>1</cdr:y>
    </cdr:to>
    <cdr:sp macro="" textlink="">
      <cdr:nvSpPr>
        <cdr:cNvPr id="2" name="TextBox 1"/>
        <cdr:cNvSpPr txBox="1"/>
      </cdr:nvSpPr>
      <cdr:spPr>
        <a:xfrm xmlns:a="http://schemas.openxmlformats.org/drawingml/2006/main">
          <a:off x="95250" y="2867025"/>
          <a:ext cx="2581275" cy="27146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GB" sz="1000" i="1"/>
            <a:t>Notes: </a:t>
          </a:r>
          <a:r>
            <a:rPr lang="en-GB" sz="1000" i="1" baseline="0"/>
            <a:t>(year, source-level of education)</a:t>
          </a:r>
          <a:endParaRPr lang="en-GB" sz="1000" i="1"/>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70" name="Shape 570"/>
          <p:cNvSpPr>
            <a:spLocks noGrp="1" noRot="1" noChangeAspect="1"/>
          </p:cNvSpPr>
          <p:nvPr>
            <p:ph type="sldImg"/>
          </p:nvPr>
        </p:nvSpPr>
        <p:spPr>
          <a:xfrm>
            <a:off x="106363" y="739775"/>
            <a:ext cx="6584950" cy="3703638"/>
          </a:xfrm>
          <a:prstGeom prst="rect">
            <a:avLst/>
          </a:prstGeom>
        </p:spPr>
        <p:txBody>
          <a:bodyPr/>
          <a:lstStyle/>
          <a:p>
            <a:pPr lvl="0"/>
            <a:endParaRPr/>
          </a:p>
        </p:txBody>
      </p:sp>
      <p:sp>
        <p:nvSpPr>
          <p:cNvPr id="571" name="Shape 571"/>
          <p:cNvSpPr>
            <a:spLocks noGrp="1"/>
          </p:cNvSpPr>
          <p:nvPr>
            <p:ph type="body" sz="quarter" idx="1"/>
          </p:nvPr>
        </p:nvSpPr>
        <p:spPr>
          <a:xfrm>
            <a:off x="906358" y="4690269"/>
            <a:ext cx="4984962" cy="4443412"/>
          </a:xfrm>
          <a:prstGeom prst="rect">
            <a:avLst/>
          </a:prstGeom>
        </p:spPr>
        <p:txBody>
          <a:bodyPr/>
          <a:lstStyle/>
          <a:p>
            <a:pPr lvl="0"/>
            <a:endParaRPr/>
          </a:p>
        </p:txBody>
      </p:sp>
    </p:spTree>
    <p:extLst>
      <p:ext uri="{BB962C8B-B14F-4D97-AF65-F5344CB8AC3E}">
        <p14:creationId xmlns:p14="http://schemas.microsoft.com/office/powerpoint/2010/main" xmlns="" val="1718114957"/>
      </p:ext>
    </p:extLst>
  </p:cSld>
  <p:clrMap bg1="lt1" tx1="dk1" bg2="lt2" tx2="dk2" accent1="accent1" accent2="accent2" accent3="accent3" accent4="accent4" accent5="accent5" accent6="accent6" hlink="hlink" folHlink="folHlink"/>
  <p:notesStyle>
    <a:lvl1pPr defTabSz="457200">
      <a:lnSpc>
        <a:spcPct val="125000"/>
      </a:lnSpc>
      <a:defRPr sz="2400">
        <a:latin typeface="+mj-lt"/>
        <a:ea typeface="+mj-ea"/>
        <a:cs typeface="+mj-cs"/>
        <a:sym typeface="Avenir Roman"/>
      </a:defRPr>
    </a:lvl1pPr>
    <a:lvl2pPr indent="228600" defTabSz="457200">
      <a:lnSpc>
        <a:spcPct val="125000"/>
      </a:lnSpc>
      <a:defRPr sz="2400">
        <a:latin typeface="+mj-lt"/>
        <a:ea typeface="+mj-ea"/>
        <a:cs typeface="+mj-cs"/>
        <a:sym typeface="Avenir Roman"/>
      </a:defRPr>
    </a:lvl2pPr>
    <a:lvl3pPr indent="457200" defTabSz="457200">
      <a:lnSpc>
        <a:spcPct val="125000"/>
      </a:lnSpc>
      <a:defRPr sz="2400">
        <a:latin typeface="+mj-lt"/>
        <a:ea typeface="+mj-ea"/>
        <a:cs typeface="+mj-cs"/>
        <a:sym typeface="Avenir Roman"/>
      </a:defRPr>
    </a:lvl3pPr>
    <a:lvl4pPr indent="685800" defTabSz="457200">
      <a:lnSpc>
        <a:spcPct val="125000"/>
      </a:lnSpc>
      <a:defRPr sz="2400">
        <a:latin typeface="+mj-lt"/>
        <a:ea typeface="+mj-ea"/>
        <a:cs typeface="+mj-cs"/>
        <a:sym typeface="Avenir Roman"/>
      </a:defRPr>
    </a:lvl4pPr>
    <a:lvl5pPr indent="914400" defTabSz="457200">
      <a:lnSpc>
        <a:spcPct val="125000"/>
      </a:lnSpc>
      <a:defRPr sz="2400">
        <a:latin typeface="+mj-lt"/>
        <a:ea typeface="+mj-ea"/>
        <a:cs typeface="+mj-cs"/>
        <a:sym typeface="Avenir Roman"/>
      </a:defRPr>
    </a:lvl5pPr>
    <a:lvl6pPr indent="1143000" defTabSz="457200">
      <a:lnSpc>
        <a:spcPct val="125000"/>
      </a:lnSpc>
      <a:defRPr sz="2400">
        <a:latin typeface="+mj-lt"/>
        <a:ea typeface="+mj-ea"/>
        <a:cs typeface="+mj-cs"/>
        <a:sym typeface="Avenir Roman"/>
      </a:defRPr>
    </a:lvl6pPr>
    <a:lvl7pPr indent="1371600" defTabSz="457200">
      <a:lnSpc>
        <a:spcPct val="125000"/>
      </a:lnSpc>
      <a:defRPr sz="2400">
        <a:latin typeface="+mj-lt"/>
        <a:ea typeface="+mj-ea"/>
        <a:cs typeface="+mj-cs"/>
        <a:sym typeface="Avenir Roman"/>
      </a:defRPr>
    </a:lvl7pPr>
    <a:lvl8pPr indent="1600200" defTabSz="457200">
      <a:lnSpc>
        <a:spcPct val="125000"/>
      </a:lnSpc>
      <a:defRPr sz="2400">
        <a:latin typeface="+mj-lt"/>
        <a:ea typeface="+mj-ea"/>
        <a:cs typeface="+mj-cs"/>
        <a:sym typeface="Avenir Roman"/>
      </a:defRPr>
    </a:lvl8pPr>
    <a:lvl9pPr indent="1828800" defTabSz="457200">
      <a:lnSpc>
        <a:spcPct val="125000"/>
      </a:lnSpc>
      <a:defRPr sz="2400">
        <a:latin typeface="+mj-lt"/>
        <a:ea typeface="+mj-ea"/>
        <a:cs typeface="+mj-cs"/>
        <a:sym typeface="Avenir Roman"/>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xmlns="" val="38839447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xmlns="" val="42659835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xmlns="" val="34850503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auto" latinLnBrk="0" hangingPunct="0">
              <a:lnSpc>
                <a:spcPct val="125000"/>
              </a:lnSpc>
              <a:spcBef>
                <a:spcPts val="0"/>
              </a:spcBef>
              <a:spcAft>
                <a:spcPts val="0"/>
              </a:spcAft>
              <a:buClrTx/>
              <a:buSzTx/>
              <a:buFontTx/>
              <a:buNone/>
              <a:tabLst/>
              <a:defRPr/>
            </a:pPr>
            <a:r>
              <a:rPr kumimoji="0" lang="en-US" altLang="he-IL" sz="2400" b="1" dirty="0" smtClean="0">
                <a:solidFill>
                  <a:srgbClr val="CCFFCC"/>
                </a:solidFill>
                <a:effectLst>
                  <a:outerShdw blurRad="38100" dist="38100" dir="2700000" algn="tl">
                    <a:srgbClr val="000000"/>
                  </a:outerShdw>
                </a:effectLst>
                <a:latin typeface="Arial Narrow" pitchFamily="34" charset="0"/>
                <a:ea typeface="Tahoma (Hebrew)" pitchFamily="42" charset="-79"/>
                <a:cs typeface="Times New Roman" pitchFamily="18" charset="0"/>
              </a:rPr>
              <a:t>Conditions for Training Fund success</a:t>
            </a:r>
          </a:p>
          <a:p>
            <a:pPr algn="l" rtl="0" eaLnBrk="0" hangingPunct="0">
              <a:defRPr/>
            </a:pPr>
            <a:r>
              <a:rPr kumimoji="0" lang="en-US" altLang="he-IL" sz="2400" i="1" dirty="0" smtClean="0">
                <a:effectLst>
                  <a:outerShdw blurRad="38100" dist="38100" dir="2700000" algn="tl">
                    <a:srgbClr val="000000"/>
                  </a:outerShdw>
                </a:effectLst>
                <a:latin typeface="Arial Narrow" pitchFamily="34" charset="0"/>
                <a:ea typeface="Tahoma (Hebrew)" pitchFamily="42" charset="-79"/>
                <a:cs typeface="Times New Roman" pitchFamily="18" charset="0"/>
              </a:rPr>
              <a:t>Stakeholder ownership via board representation </a:t>
            </a:r>
          </a:p>
          <a:p>
            <a:pPr algn="l" rtl="0" eaLnBrk="0" hangingPunct="0">
              <a:defRPr/>
            </a:pPr>
            <a:r>
              <a:rPr kumimoji="0" lang="en-US" altLang="he-IL" sz="2400" i="1" dirty="0" smtClean="0">
                <a:effectLst>
                  <a:outerShdw blurRad="38100" dist="38100" dir="2700000" algn="tl">
                    <a:srgbClr val="000000"/>
                  </a:outerShdw>
                </a:effectLst>
                <a:latin typeface="Arial Narrow" pitchFamily="34" charset="0"/>
                <a:ea typeface="Tahoma (Hebrew)" pitchFamily="42" charset="-79"/>
                <a:cs typeface="Times New Roman" pitchFamily="18" charset="0"/>
              </a:rPr>
              <a:t>Autonomy and control: Autonomy of management board in decision-making and budgetary allocation</a:t>
            </a:r>
          </a:p>
          <a:p>
            <a:pPr algn="l" rtl="0" eaLnBrk="0" hangingPunct="0">
              <a:defRPr/>
            </a:pPr>
            <a:r>
              <a:rPr kumimoji="0" lang="en-US" altLang="he-IL" sz="2400" i="1" dirty="0" smtClean="0">
                <a:effectLst>
                  <a:outerShdw blurRad="38100" dist="38100" dir="2700000" algn="tl">
                    <a:srgbClr val="000000"/>
                  </a:outerShdw>
                </a:effectLst>
                <a:latin typeface="Arial Narrow" pitchFamily="34" charset="0"/>
                <a:ea typeface="Tahoma (Hebrew)" pitchFamily="42" charset="-79"/>
                <a:cs typeface="Times New Roman" pitchFamily="18" charset="0"/>
              </a:rPr>
              <a:t>Security of income: adequate, stable and sustainable income</a:t>
            </a:r>
          </a:p>
          <a:p>
            <a:pPr algn="l" rtl="0" eaLnBrk="0" hangingPunct="0">
              <a:defRPr/>
            </a:pPr>
            <a:r>
              <a:rPr kumimoji="0" lang="en-US" altLang="he-IL" sz="2400" i="1" dirty="0" smtClean="0">
                <a:effectLst>
                  <a:outerShdw blurRad="38100" dist="38100" dir="2700000" algn="tl">
                    <a:srgbClr val="000000"/>
                  </a:outerShdw>
                </a:effectLst>
                <a:latin typeface="Arial Narrow" pitchFamily="34" charset="0"/>
                <a:ea typeface="Tahoma (Hebrew)" pitchFamily="42" charset="-79"/>
                <a:cs typeface="Times New Roman" pitchFamily="18" charset="0"/>
              </a:rPr>
              <a:t>Activities and disbursements for defined training needs only</a:t>
            </a:r>
          </a:p>
          <a:p>
            <a:pPr algn="l" rtl="0" eaLnBrk="0" hangingPunct="0">
              <a:defRPr/>
            </a:pPr>
            <a:r>
              <a:rPr kumimoji="0" lang="en-US" altLang="he-IL" sz="2400" i="1" dirty="0" smtClean="0">
                <a:effectLst>
                  <a:outerShdw blurRad="38100" dist="38100" dir="2700000" algn="tl">
                    <a:srgbClr val="000000"/>
                  </a:outerShdw>
                </a:effectLst>
                <a:latin typeface="Arial Narrow" pitchFamily="34" charset="0"/>
                <a:ea typeface="Tahoma (Hebrew)" pitchFamily="42" charset="-79"/>
                <a:cs typeface="Times New Roman" pitchFamily="18" charset="0"/>
              </a:rPr>
              <a:t>(Probably) avoiding role as training provider</a:t>
            </a:r>
          </a:p>
          <a:p>
            <a:pPr algn="l" rtl="0" eaLnBrk="0" hangingPunct="0">
              <a:defRPr/>
            </a:pPr>
            <a:r>
              <a:rPr kumimoji="0" lang="en-US" altLang="he-IL" sz="2400" i="1" dirty="0" smtClean="0">
                <a:effectLst>
                  <a:outerShdw blurRad="38100" dist="38100" dir="2700000" algn="tl">
                    <a:srgbClr val="000000"/>
                  </a:outerShdw>
                </a:effectLst>
                <a:latin typeface="Arial Narrow" pitchFamily="34" charset="0"/>
                <a:ea typeface="Tahoma (Hebrew)" pitchFamily="42" charset="-79"/>
                <a:cs typeface="Times New Roman" pitchFamily="18" charset="0"/>
              </a:rPr>
              <a:t>Open and transparent decision-making</a:t>
            </a:r>
          </a:p>
          <a:p>
            <a:pPr algn="l" rtl="0" eaLnBrk="0" hangingPunct="0">
              <a:defRPr/>
            </a:pPr>
            <a:r>
              <a:rPr kumimoji="0" lang="en-US" altLang="he-IL" sz="2400" i="1" dirty="0" smtClean="0">
                <a:effectLst>
                  <a:outerShdw blurRad="38100" dist="38100" dir="2700000" algn="tl">
                    <a:srgbClr val="000000"/>
                  </a:outerShdw>
                </a:effectLst>
                <a:latin typeface="Arial Narrow" pitchFamily="34" charset="0"/>
                <a:ea typeface="Tahoma (Hebrew)" pitchFamily="42" charset="-79"/>
                <a:cs typeface="Times New Roman" pitchFamily="18" charset="0"/>
              </a:rPr>
              <a:t>Move towards full-bodied National Training Authority</a:t>
            </a:r>
          </a:p>
          <a:p>
            <a:pPr algn="l" rtl="0" eaLnBrk="0" hangingPunct="0">
              <a:buFontTx/>
              <a:buChar char="•"/>
              <a:defRPr/>
            </a:pPr>
            <a:endParaRPr kumimoji="0" lang="en-US" altLang="he-IL" sz="2400" i="1" dirty="0" smtClean="0">
              <a:effectLst>
                <a:outerShdw blurRad="38100" dist="38100" dir="2700000" algn="tl">
                  <a:srgbClr val="000000"/>
                </a:outerShdw>
              </a:effectLst>
              <a:latin typeface="Arial Narrow" pitchFamily="34" charset="0"/>
              <a:ea typeface="Tahoma (Hebrew)" pitchFamily="42" charset="-79"/>
              <a:cs typeface="Times New Roman" pitchFamily="18" charset="0"/>
            </a:endParaRPr>
          </a:p>
          <a:p>
            <a:endParaRPr lang="en-GB" dirty="0"/>
          </a:p>
        </p:txBody>
      </p:sp>
    </p:spTree>
    <p:extLst>
      <p:ext uri="{BB962C8B-B14F-4D97-AF65-F5344CB8AC3E}">
        <p14:creationId xmlns:p14="http://schemas.microsoft.com/office/powerpoint/2010/main" xmlns="" val="6528230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xmlns="" val="2674564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xmlns="" val="3701964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xmlns="" val="9676091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xmlns="" val="34928563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1" name="Shape 591"/>
          <p:cNvSpPr>
            <a:spLocks noGrp="1" noRot="1" noChangeAspect="1"/>
          </p:cNvSpPr>
          <p:nvPr>
            <p:ph type="sldImg"/>
          </p:nvPr>
        </p:nvSpPr>
        <p:spPr>
          <a:prstGeom prst="rect">
            <a:avLst/>
          </a:prstGeom>
        </p:spPr>
        <p:txBody>
          <a:bodyPr/>
          <a:lstStyle/>
          <a:p>
            <a:pPr lvl="0"/>
            <a:endParaRPr/>
          </a:p>
        </p:txBody>
      </p:sp>
      <p:sp>
        <p:nvSpPr>
          <p:cNvPr id="592" name="Shape 592"/>
          <p:cNvSpPr>
            <a:spLocks noGrp="1"/>
          </p:cNvSpPr>
          <p:nvPr>
            <p:ph type="body" sz="quarter" idx="1"/>
          </p:nvPr>
        </p:nvSpPr>
        <p:spPr>
          <a:prstGeom prst="rect">
            <a:avLst/>
          </a:prstGeom>
        </p:spPr>
        <p:txBody>
          <a:bodyPr/>
          <a:lstStyle/>
          <a:p>
            <a:pPr lvl="0" defTabSz="914400">
              <a:lnSpc>
                <a:spcPct val="100000"/>
              </a:lnSpc>
              <a:spcBef>
                <a:spcPts val="400"/>
              </a:spcBef>
              <a:defRPr sz="1800"/>
            </a:pPr>
            <a:r>
              <a:rPr sz="1200" b="1">
                <a:solidFill>
                  <a:srgbClr val="9BBB59"/>
                </a:solidFill>
                <a:latin typeface="Calibri"/>
                <a:ea typeface="Calibri"/>
                <a:cs typeface="Calibri"/>
                <a:sym typeface="Calibri"/>
              </a:rPr>
              <a:t>Agency of the European Union</a:t>
            </a:r>
            <a:br>
              <a:rPr sz="1200" b="1">
                <a:solidFill>
                  <a:srgbClr val="9BBB59"/>
                </a:solidFill>
                <a:latin typeface="Calibri"/>
                <a:ea typeface="Calibri"/>
                <a:cs typeface="Calibri"/>
                <a:sym typeface="Calibri"/>
              </a:rPr>
            </a:br>
            <a:endParaRPr sz="1200">
              <a:solidFill>
                <a:srgbClr val="9BBB59"/>
              </a:solidFill>
              <a:latin typeface="Calibri"/>
              <a:ea typeface="Calibri"/>
              <a:cs typeface="Calibri"/>
              <a:sym typeface="Calibri"/>
            </a:endParaRPr>
          </a:p>
          <a:p>
            <a:pPr lvl="0" defTabSz="914400">
              <a:lnSpc>
                <a:spcPct val="100000"/>
              </a:lnSpc>
              <a:spcBef>
                <a:spcPts val="1200"/>
              </a:spcBef>
              <a:defRPr sz="1800"/>
            </a:pPr>
            <a:r>
              <a:rPr sz="1200" b="1">
                <a:latin typeface="Calibri"/>
                <a:ea typeface="Calibri"/>
                <a:cs typeface="Calibri"/>
                <a:sym typeface="Calibri"/>
              </a:rPr>
              <a:t>Vision</a:t>
            </a:r>
            <a:br>
              <a:rPr sz="1200" b="1">
                <a:latin typeface="Calibri"/>
                <a:ea typeface="Calibri"/>
                <a:cs typeface="Calibri"/>
                <a:sym typeface="Calibri"/>
              </a:rPr>
            </a:br>
            <a:r>
              <a:rPr sz="1200">
                <a:solidFill>
                  <a:srgbClr val="1F497D"/>
                </a:solidFill>
                <a:latin typeface="Calibri"/>
                <a:ea typeface="Calibri"/>
                <a:cs typeface="Calibri"/>
                <a:sym typeface="Calibri"/>
              </a:rPr>
              <a:t>To make vocational education and training in the partner countries a driver for lifelong learning and sustainable development, with a special focus on competitiveness and social cohesion</a:t>
            </a:r>
          </a:p>
          <a:p>
            <a:pPr lvl="0" defTabSz="914400">
              <a:lnSpc>
                <a:spcPct val="100000"/>
              </a:lnSpc>
              <a:spcBef>
                <a:spcPts val="400"/>
              </a:spcBef>
              <a:defRPr sz="1800"/>
            </a:pPr>
            <a:r>
              <a:rPr sz="1200" b="1">
                <a:latin typeface="Calibri"/>
                <a:ea typeface="Calibri"/>
                <a:cs typeface="Calibri"/>
                <a:sym typeface="Calibri"/>
              </a:rPr>
              <a:t>Mission</a:t>
            </a:r>
            <a:br>
              <a:rPr sz="1200" b="1">
                <a:latin typeface="Calibri"/>
                <a:ea typeface="Calibri"/>
                <a:cs typeface="Calibri"/>
                <a:sym typeface="Calibri"/>
              </a:rPr>
            </a:br>
            <a:r>
              <a:rPr sz="1200">
                <a:solidFill>
                  <a:srgbClr val="1F497D"/>
                </a:solidFill>
                <a:latin typeface="Calibri"/>
                <a:ea typeface="Calibri"/>
                <a:cs typeface="Calibri"/>
                <a:sym typeface="Calibri"/>
              </a:rPr>
              <a:t>To help transition and developing countries to harness the potential of their human capital through the reform of education, training and labour market systems in the context of the EU’s external relations policy</a:t>
            </a:r>
          </a:p>
          <a:p>
            <a:pPr lvl="0" defTabSz="914400">
              <a:lnSpc>
                <a:spcPct val="100000"/>
              </a:lnSpc>
              <a:defRPr sz="1800"/>
            </a:pPr>
            <a:endParaRPr sz="1200" b="1">
              <a:solidFill>
                <a:srgbClr val="FFFFFF"/>
              </a:solidFill>
              <a:latin typeface="Calibri"/>
              <a:ea typeface="Calibri"/>
              <a:cs typeface="Calibri"/>
              <a:sym typeface="Calibri"/>
            </a:endParaRPr>
          </a:p>
          <a:p>
            <a:pPr lvl="0" defTabSz="914400">
              <a:lnSpc>
                <a:spcPct val="100000"/>
              </a:lnSpc>
              <a:defRPr sz="1800"/>
            </a:pPr>
            <a:endParaRPr sz="1200" b="1">
              <a:solidFill>
                <a:srgbClr val="FFFFFF"/>
              </a:solidFill>
              <a:latin typeface="Calibri"/>
              <a:ea typeface="Calibri"/>
              <a:cs typeface="Calibri"/>
              <a:sym typeface="Calibri"/>
            </a:endParaRPr>
          </a:p>
          <a:p>
            <a:pPr lvl="0" defTabSz="914400">
              <a:lnSpc>
                <a:spcPct val="100000"/>
              </a:lnSpc>
              <a:defRPr sz="1800"/>
            </a:pPr>
            <a:endParaRPr sz="1200" b="1">
              <a:solidFill>
                <a:srgbClr val="FFFFFF"/>
              </a:solidFill>
              <a:latin typeface="Calibri"/>
              <a:ea typeface="Calibri"/>
              <a:cs typeface="Calibri"/>
              <a:sym typeface="Calibri"/>
            </a:endParaRPr>
          </a:p>
          <a:p>
            <a:pPr lvl="0" defTabSz="914400">
              <a:lnSpc>
                <a:spcPct val="100000"/>
              </a:lnSpc>
              <a:defRPr sz="1800"/>
            </a:pPr>
            <a:r>
              <a:rPr sz="1200" b="1">
                <a:solidFill>
                  <a:srgbClr val="FFFFFF"/>
                </a:solidFill>
                <a:latin typeface="Calibri"/>
                <a:ea typeface="Calibri"/>
                <a:cs typeface="Calibri"/>
                <a:sym typeface="Calibri"/>
              </a:rPr>
              <a:t>Eastern Europe:</a:t>
            </a:r>
          </a:p>
          <a:p>
            <a:pPr lvl="0" defTabSz="914400">
              <a:lnSpc>
                <a:spcPct val="100000"/>
              </a:lnSpc>
              <a:defRPr sz="1800"/>
            </a:pPr>
            <a:r>
              <a:rPr sz="1200">
                <a:solidFill>
                  <a:srgbClr val="FFFFFF"/>
                </a:solidFill>
                <a:latin typeface="Calibri"/>
                <a:ea typeface="Calibri"/>
                <a:cs typeface="Calibri"/>
                <a:sym typeface="Calibri"/>
              </a:rPr>
              <a:t>Armenia, Azerbaijan, Belarus, Georgia, Republic of Moldova, Ukraine and Russia </a:t>
            </a:r>
          </a:p>
          <a:p>
            <a:pPr lvl="0" defTabSz="914400">
              <a:lnSpc>
                <a:spcPct val="100000"/>
              </a:lnSpc>
              <a:spcBef>
                <a:spcPts val="400"/>
              </a:spcBef>
              <a:defRPr sz="1800"/>
            </a:pPr>
            <a:r>
              <a:rPr sz="1200" b="1">
                <a:solidFill>
                  <a:srgbClr val="003399"/>
                </a:solidFill>
                <a:latin typeface="Calibri"/>
                <a:ea typeface="Calibri"/>
                <a:cs typeface="Calibri"/>
                <a:sym typeface="Calibri"/>
              </a:rPr>
              <a:t>South Eastern Europe and Turkey:  </a:t>
            </a:r>
            <a:r>
              <a:rPr sz="1200">
                <a:solidFill>
                  <a:srgbClr val="17375E"/>
                </a:solidFill>
                <a:latin typeface="Calibri"/>
                <a:ea typeface="Calibri"/>
                <a:cs typeface="Calibri"/>
                <a:sym typeface="Calibri"/>
              </a:rPr>
              <a:t>Albania, Bosnia  and Herzegovina, Kosovo*, former Yugoslav  Republic of Macedonia, Iceland, </a:t>
            </a:r>
            <a:r>
              <a:rPr sz="1200">
                <a:solidFill>
                  <a:srgbClr val="003564"/>
                </a:solidFill>
                <a:latin typeface="Calibri"/>
                <a:ea typeface="Calibri"/>
                <a:cs typeface="Calibri"/>
                <a:sym typeface="Calibri"/>
              </a:rPr>
              <a:t>Montenegro, Serbia, </a:t>
            </a:r>
            <a:r>
              <a:rPr sz="1200">
                <a:solidFill>
                  <a:srgbClr val="003399"/>
                </a:solidFill>
                <a:latin typeface="Calibri"/>
                <a:ea typeface="Calibri"/>
                <a:cs typeface="Calibri"/>
                <a:sym typeface="Calibri"/>
              </a:rPr>
              <a:t>Turkey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6363" y="739775"/>
            <a:ext cx="6584950" cy="3703638"/>
          </a:xfrm>
        </p:spPr>
      </p:sp>
      <p:sp>
        <p:nvSpPr>
          <p:cNvPr id="3" name="Notes Placeholder 2"/>
          <p:cNvSpPr>
            <a:spLocks noGrp="1"/>
          </p:cNvSpPr>
          <p:nvPr>
            <p:ph type="body" idx="1"/>
          </p:nvPr>
        </p:nvSpPr>
        <p:spPr/>
        <p:txBody>
          <a:bodyPr/>
          <a:lstStyle/>
          <a:p>
            <a:pPr fontAlgn="auto">
              <a:buFont typeface="Arial" pitchFamily="34" charset="0"/>
              <a:buNone/>
              <a:defRPr/>
            </a:pPr>
            <a:r>
              <a:rPr lang="en-GB" dirty="0" smtClean="0"/>
              <a:t>Clarification of terms </a:t>
            </a:r>
          </a:p>
          <a:p>
            <a:pPr fontAlgn="auto">
              <a:buFont typeface="Arial" pitchFamily="34" charset="0"/>
              <a:buNone/>
              <a:defRPr/>
            </a:pPr>
            <a:r>
              <a:rPr lang="en-GB" dirty="0" smtClean="0"/>
              <a:t>Financing is about : </a:t>
            </a:r>
          </a:p>
          <a:p>
            <a:pPr marL="342900" indent="-342900" fontAlgn="auto">
              <a:buFont typeface="+mj-lt"/>
              <a:buAutoNum type="arabicPeriod"/>
              <a:defRPr/>
            </a:pPr>
            <a:r>
              <a:rPr lang="en-GB" dirty="0" smtClean="0">
                <a:solidFill>
                  <a:schemeClr val="tx1"/>
                </a:solidFill>
              </a:rPr>
              <a:t>How the cost of measures and policies envisaged are estimated in order to inform policy making: this is the </a:t>
            </a:r>
            <a:r>
              <a:rPr lang="en-GB" b="1" dirty="0" smtClean="0">
                <a:solidFill>
                  <a:schemeClr val="tx1"/>
                </a:solidFill>
              </a:rPr>
              <a:t>COSTING </a:t>
            </a:r>
            <a:r>
              <a:rPr lang="en-GB" dirty="0" smtClean="0">
                <a:solidFill>
                  <a:schemeClr val="tx1"/>
                </a:solidFill>
              </a:rPr>
              <a:t>dimension.</a:t>
            </a:r>
            <a:endParaRPr lang="en-GB" sz="3600" dirty="0" smtClean="0">
              <a:solidFill>
                <a:schemeClr val="tx1"/>
              </a:solidFill>
            </a:endParaRPr>
          </a:p>
          <a:p>
            <a:pPr marL="342900" indent="-342900" fontAlgn="auto">
              <a:buFont typeface="+mj-lt"/>
              <a:buAutoNum type="arabicPeriod"/>
              <a:defRPr/>
            </a:pPr>
            <a:r>
              <a:rPr lang="en-GB" dirty="0" smtClean="0">
                <a:solidFill>
                  <a:schemeClr val="tx1"/>
                </a:solidFill>
              </a:rPr>
              <a:t>How the </a:t>
            </a:r>
            <a:r>
              <a:rPr lang="en-GB" i="1" dirty="0" smtClean="0">
                <a:solidFill>
                  <a:schemeClr val="tx1"/>
                </a:solidFill>
              </a:rPr>
              <a:t>budget</a:t>
            </a:r>
            <a:r>
              <a:rPr lang="en-GB" dirty="0" smtClean="0">
                <a:solidFill>
                  <a:schemeClr val="tx1"/>
                </a:solidFill>
              </a:rPr>
              <a:t> is planned to cover the cost of the VET policy : that is the </a:t>
            </a:r>
            <a:r>
              <a:rPr lang="en-GB" b="1" dirty="0" smtClean="0">
                <a:solidFill>
                  <a:schemeClr val="tx1"/>
                </a:solidFill>
              </a:rPr>
              <a:t>BUDGETING </a:t>
            </a:r>
            <a:r>
              <a:rPr lang="en-GB" dirty="0" smtClean="0">
                <a:solidFill>
                  <a:schemeClr val="tx1"/>
                </a:solidFill>
              </a:rPr>
              <a:t>dimension</a:t>
            </a:r>
            <a:endParaRPr lang="en-GB" sz="3600" dirty="0" smtClean="0">
              <a:solidFill>
                <a:schemeClr val="tx1"/>
              </a:solidFill>
            </a:endParaRPr>
          </a:p>
          <a:p>
            <a:pPr marL="342900" indent="-342900" fontAlgn="auto">
              <a:buFont typeface="+mj-lt"/>
              <a:buAutoNum type="arabicPeriod"/>
              <a:defRPr/>
            </a:pPr>
            <a:r>
              <a:rPr lang="en-GB" dirty="0" smtClean="0">
                <a:solidFill>
                  <a:schemeClr val="tx1"/>
                </a:solidFill>
              </a:rPr>
              <a:t>How the money is </a:t>
            </a:r>
            <a:r>
              <a:rPr lang="en-GB" i="1" dirty="0" smtClean="0">
                <a:solidFill>
                  <a:schemeClr val="tx1"/>
                </a:solidFill>
              </a:rPr>
              <a:t>raised</a:t>
            </a:r>
            <a:r>
              <a:rPr lang="en-GB" dirty="0" smtClean="0">
                <a:solidFill>
                  <a:schemeClr val="tx1"/>
                </a:solidFill>
              </a:rPr>
              <a:t> in order to fund the VET system (including where it comes from): this is the </a:t>
            </a:r>
            <a:r>
              <a:rPr lang="en-GB" b="1" dirty="0" smtClean="0">
                <a:solidFill>
                  <a:schemeClr val="tx1"/>
                </a:solidFill>
              </a:rPr>
              <a:t>FUNDRAISING, </a:t>
            </a:r>
            <a:r>
              <a:rPr lang="en-GB" dirty="0" smtClean="0">
                <a:solidFill>
                  <a:schemeClr val="tx1"/>
                </a:solidFill>
              </a:rPr>
              <a:t>also commonly called </a:t>
            </a:r>
            <a:r>
              <a:rPr lang="en-GB" b="1" dirty="0" smtClean="0">
                <a:solidFill>
                  <a:schemeClr val="tx1"/>
                </a:solidFill>
              </a:rPr>
              <a:t>FINANCING </a:t>
            </a:r>
            <a:r>
              <a:rPr lang="en-GB" dirty="0" smtClean="0">
                <a:solidFill>
                  <a:schemeClr val="tx1"/>
                </a:solidFill>
              </a:rPr>
              <a:t>dimension</a:t>
            </a:r>
            <a:endParaRPr lang="en-GB" sz="3600" dirty="0" smtClean="0">
              <a:solidFill>
                <a:schemeClr val="tx1"/>
              </a:solidFill>
            </a:endParaRPr>
          </a:p>
          <a:p>
            <a:pPr marL="342900" indent="-342900" fontAlgn="auto">
              <a:buFont typeface="+mj-lt"/>
              <a:buAutoNum type="arabicPeriod"/>
              <a:defRPr/>
            </a:pPr>
            <a:r>
              <a:rPr lang="en-GB" dirty="0" smtClean="0">
                <a:solidFill>
                  <a:schemeClr val="tx1"/>
                </a:solidFill>
              </a:rPr>
              <a:t>How the money is </a:t>
            </a:r>
            <a:r>
              <a:rPr lang="en-GB" i="1" dirty="0" smtClean="0">
                <a:solidFill>
                  <a:schemeClr val="tx1"/>
                </a:solidFill>
              </a:rPr>
              <a:t>distributed</a:t>
            </a:r>
            <a:r>
              <a:rPr lang="en-GB" dirty="0" smtClean="0">
                <a:solidFill>
                  <a:schemeClr val="tx1"/>
                </a:solidFill>
              </a:rPr>
              <a:t> within the VET system (including where it goes to): this is the </a:t>
            </a:r>
            <a:r>
              <a:rPr lang="en-GB" b="1" dirty="0" smtClean="0">
                <a:solidFill>
                  <a:schemeClr val="tx1"/>
                </a:solidFill>
              </a:rPr>
              <a:t>FUNDING </a:t>
            </a:r>
            <a:r>
              <a:rPr lang="en-GB" dirty="0" smtClean="0">
                <a:solidFill>
                  <a:schemeClr val="tx1"/>
                </a:solidFill>
              </a:rPr>
              <a:t>dimension</a:t>
            </a:r>
            <a:endParaRPr lang="en-GB" sz="3600" dirty="0" smtClean="0">
              <a:solidFill>
                <a:schemeClr val="tx1"/>
              </a:solidFill>
            </a:endParaRPr>
          </a:p>
          <a:p>
            <a:pPr fontAlgn="auto">
              <a:buFont typeface="Arial" pitchFamily="34" charset="0"/>
              <a:buNone/>
              <a:defRPr/>
            </a:pPr>
            <a:r>
              <a:rPr lang="en-GB" b="1" dirty="0" smtClean="0">
                <a:solidFill>
                  <a:schemeClr val="tx1"/>
                </a:solidFill>
              </a:rPr>
              <a:t> </a:t>
            </a:r>
            <a:endParaRPr lang="en-GB" sz="3600" dirty="0" smtClean="0">
              <a:solidFill>
                <a:schemeClr val="tx1"/>
              </a:solidFill>
            </a:endParaRPr>
          </a:p>
          <a:p>
            <a:pPr fontAlgn="auto">
              <a:buFont typeface="Arial" pitchFamily="34" charset="0"/>
              <a:buNone/>
              <a:defRPr/>
            </a:pPr>
            <a:r>
              <a:rPr lang="en-GB" dirty="0" smtClean="0">
                <a:solidFill>
                  <a:schemeClr val="tx1"/>
                </a:solidFill>
              </a:rPr>
              <a:t>These “How” questions have a number of commonalities, as they unveil similar cross-cutting issues : </a:t>
            </a:r>
          </a:p>
          <a:p>
            <a:pPr marL="285750" indent="-285750" fontAlgn="auto">
              <a:buFont typeface="Wingdings" pitchFamily="2" charset="2"/>
              <a:buChar char="Ø"/>
              <a:defRPr/>
            </a:pPr>
            <a:r>
              <a:rPr lang="en-GB" dirty="0" smtClean="0">
                <a:solidFill>
                  <a:schemeClr val="tx1"/>
                </a:solidFill>
              </a:rPr>
              <a:t>Linked to </a:t>
            </a:r>
            <a:r>
              <a:rPr lang="en-GB" b="1" dirty="0" smtClean="0">
                <a:solidFill>
                  <a:schemeClr val="tx1"/>
                </a:solidFill>
              </a:rPr>
              <a:t>governance</a:t>
            </a:r>
            <a:r>
              <a:rPr lang="en-GB" dirty="0" smtClean="0">
                <a:solidFill>
                  <a:schemeClr val="tx1"/>
                </a:solidFill>
              </a:rPr>
              <a:t> : who are the key stakeholders, what are the channels or schemes, </a:t>
            </a:r>
          </a:p>
          <a:p>
            <a:pPr marL="285750" indent="-285750" fontAlgn="auto">
              <a:buFont typeface="Wingdings" pitchFamily="2" charset="2"/>
              <a:buChar char="Ø"/>
              <a:defRPr/>
            </a:pPr>
            <a:r>
              <a:rPr lang="en-GB" dirty="0" smtClean="0">
                <a:solidFill>
                  <a:schemeClr val="tx1"/>
                </a:solidFill>
              </a:rPr>
              <a:t>LINKED TO scientific </a:t>
            </a:r>
            <a:r>
              <a:rPr lang="en-GB" b="1" dirty="0" smtClean="0">
                <a:solidFill>
                  <a:schemeClr val="tx1"/>
                </a:solidFill>
              </a:rPr>
              <a:t>METHODs AND TOOLS </a:t>
            </a:r>
            <a:r>
              <a:rPr lang="en-GB" dirty="0" smtClean="0">
                <a:solidFill>
                  <a:schemeClr val="tx1"/>
                </a:solidFill>
              </a:rPr>
              <a:t>: what are the calculation methods…</a:t>
            </a:r>
            <a:endParaRPr lang="en-GB" sz="3600" dirty="0" smtClean="0">
              <a:solidFill>
                <a:schemeClr val="tx1"/>
              </a:solidFill>
            </a:endParaRPr>
          </a:p>
          <a:p>
            <a:endParaRPr lang="en-GB" dirty="0"/>
          </a:p>
        </p:txBody>
      </p:sp>
    </p:spTree>
    <p:extLst>
      <p:ext uri="{BB962C8B-B14F-4D97-AF65-F5344CB8AC3E}">
        <p14:creationId xmlns:p14="http://schemas.microsoft.com/office/powerpoint/2010/main" xmlns="" val="21170843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3" name="Shape 603"/>
          <p:cNvSpPr>
            <a:spLocks noGrp="1" noRot="1" noChangeAspect="1"/>
          </p:cNvSpPr>
          <p:nvPr>
            <p:ph type="sldImg"/>
          </p:nvPr>
        </p:nvSpPr>
        <p:spPr>
          <a:xfrm>
            <a:off x="106363" y="739775"/>
            <a:ext cx="6584950" cy="3703638"/>
          </a:xfrm>
          <a:prstGeom prst="rect">
            <a:avLst/>
          </a:prstGeom>
        </p:spPr>
        <p:txBody>
          <a:bodyPr/>
          <a:lstStyle/>
          <a:p>
            <a:pPr lvl="0"/>
            <a:endParaRPr/>
          </a:p>
        </p:txBody>
      </p:sp>
      <p:sp>
        <p:nvSpPr>
          <p:cNvPr id="604" name="Shape 604"/>
          <p:cNvSpPr>
            <a:spLocks noGrp="1"/>
          </p:cNvSpPr>
          <p:nvPr>
            <p:ph type="body" sz="quarter" idx="1"/>
          </p:nvPr>
        </p:nvSpPr>
        <p:spPr>
          <a:prstGeom prst="rect">
            <a:avLst/>
          </a:prstGeom>
        </p:spPr>
        <p:txBody>
          <a:bodyPr/>
          <a:lstStyle/>
          <a:p>
            <a:pPr lvl="0" defTabSz="914400">
              <a:lnSpc>
                <a:spcPct val="100000"/>
              </a:lnSpc>
              <a:defRPr sz="1800"/>
            </a:pPr>
            <a:endParaRPr sz="1200">
              <a:latin typeface="Calibri"/>
              <a:ea typeface="Calibri"/>
              <a:cs typeface="Calibri"/>
              <a:sym typeface="Calibri"/>
            </a:endParaRPr>
          </a:p>
          <a:p>
            <a:pPr lvl="0" defTabSz="914400">
              <a:lnSpc>
                <a:spcPct val="100000"/>
              </a:lnSpc>
              <a:defRPr sz="1800"/>
            </a:pPr>
            <a:r>
              <a:rPr sz="1200">
                <a:latin typeface="Calibri"/>
                <a:ea typeface="Calibri"/>
                <a:cs typeface="Calibri"/>
                <a:sym typeface="Calibri"/>
              </a:rPr>
              <a:t>Funding : rules, procedures and mechanisms through which money is allocated to training providers in different parts of the system.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8" name="Shape 598"/>
          <p:cNvSpPr>
            <a:spLocks noGrp="1" noRot="1" noChangeAspect="1"/>
          </p:cNvSpPr>
          <p:nvPr>
            <p:ph type="sldImg"/>
          </p:nvPr>
        </p:nvSpPr>
        <p:spPr>
          <a:xfrm>
            <a:off x="106363" y="739775"/>
            <a:ext cx="6584950" cy="3703638"/>
          </a:xfrm>
          <a:prstGeom prst="rect">
            <a:avLst/>
          </a:prstGeom>
        </p:spPr>
        <p:txBody>
          <a:bodyPr/>
          <a:lstStyle/>
          <a:p>
            <a:pPr lvl="0"/>
            <a:endParaRPr/>
          </a:p>
        </p:txBody>
      </p:sp>
      <p:sp>
        <p:nvSpPr>
          <p:cNvPr id="599" name="Shape 599"/>
          <p:cNvSpPr>
            <a:spLocks noGrp="1"/>
          </p:cNvSpPr>
          <p:nvPr>
            <p:ph type="body" sz="quarter" idx="1"/>
          </p:nvPr>
        </p:nvSpPr>
        <p:spPr>
          <a:prstGeom prst="rect">
            <a:avLst/>
          </a:prstGeom>
        </p:spPr>
        <p:txBody>
          <a:bodyPr/>
          <a:lstStyle/>
          <a:p>
            <a:pPr lvl="0" defTabSz="914400">
              <a:lnSpc>
                <a:spcPct val="100000"/>
              </a:lnSpc>
              <a:defRPr sz="1800"/>
            </a:pPr>
            <a:endParaRPr sz="1200" dirty="0">
              <a:latin typeface="Calibri"/>
              <a:ea typeface="Calibri"/>
              <a:cs typeface="Calibri"/>
              <a:sym typeface="Calibri"/>
            </a:endParaRPr>
          </a:p>
          <a:p>
            <a:pPr lvl="0" defTabSz="914400">
              <a:lnSpc>
                <a:spcPct val="100000"/>
              </a:lnSpc>
              <a:defRPr sz="1800"/>
            </a:pPr>
            <a:r>
              <a:rPr sz="1200" dirty="0">
                <a:latin typeface="Calibri"/>
                <a:ea typeface="Calibri"/>
                <a:cs typeface="Calibri"/>
                <a:sym typeface="Calibri"/>
              </a:rPr>
              <a:t>Funding : rules, procedures and mechanisms through which money is allocated to training providers in different parts of the system.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xmlns="" val="26326100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6363" y="739775"/>
            <a:ext cx="6584950" cy="3703638"/>
          </a:xfrm>
        </p:spPr>
      </p:sp>
      <p:sp>
        <p:nvSpPr>
          <p:cNvPr id="3" name="Notes Placeholder 2"/>
          <p:cNvSpPr>
            <a:spLocks noGrp="1"/>
          </p:cNvSpPr>
          <p:nvPr>
            <p:ph type="body" idx="1"/>
          </p:nvPr>
        </p:nvSpPr>
        <p:spPr/>
        <p:txBody>
          <a:bodyPr/>
          <a:lstStyle/>
          <a:p>
            <a:r>
              <a:rPr lang="en-GB" dirty="0" smtClean="0"/>
              <a:t>Lack of consolidated budget</a:t>
            </a:r>
          </a:p>
          <a:p>
            <a:r>
              <a:rPr lang="en-GB" sz="2400" dirty="0" smtClean="0">
                <a:latin typeface="Arial"/>
                <a:ea typeface="Arial"/>
                <a:cs typeface="Arial"/>
                <a:sym typeface="Arial"/>
              </a:rPr>
              <a:t>a simple continuing training « obligation » </a:t>
            </a:r>
            <a:endParaRPr lang="en-GB" dirty="0"/>
          </a:p>
        </p:txBody>
      </p:sp>
    </p:spTree>
    <p:extLst>
      <p:ext uri="{BB962C8B-B14F-4D97-AF65-F5344CB8AC3E}">
        <p14:creationId xmlns:p14="http://schemas.microsoft.com/office/powerpoint/2010/main" xmlns="" val="14904636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xmlns="" val="3435166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9.pn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cSld name="Default">
    <p:spTree>
      <p:nvGrpSpPr>
        <p:cNvPr id="1" name=""/>
        <p:cNvGrpSpPr/>
        <p:nvPr/>
      </p:nvGrpSpPr>
      <p:grpSpPr>
        <a:xfrm>
          <a:off x="0" y="0"/>
          <a:ext cx="0" cy="0"/>
          <a:chOff x="0" y="0"/>
          <a:chExt cx="0" cy="0"/>
        </a:xfrm>
      </p:grpSpPr>
      <p:sp>
        <p:nvSpPr>
          <p:cNvPr id="46" name="Shape 46"/>
          <p:cNvSpPr/>
          <p:nvPr/>
        </p:nvSpPr>
        <p:spPr>
          <a:xfrm>
            <a:off x="239711" y="4529137"/>
            <a:ext cx="8664577" cy="442914"/>
          </a:xfrm>
          <a:custGeom>
            <a:avLst/>
            <a:gdLst/>
            <a:ahLst/>
            <a:cxnLst>
              <a:cxn ang="0">
                <a:pos x="wd2" y="hd2"/>
              </a:cxn>
              <a:cxn ang="5400000">
                <a:pos x="wd2" y="hd2"/>
              </a:cxn>
              <a:cxn ang="10800000">
                <a:pos x="wd2" y="hd2"/>
              </a:cxn>
              <a:cxn ang="16200000">
                <a:pos x="wd2" y="hd2"/>
              </a:cxn>
            </a:cxnLst>
            <a:rect l="0" t="0" r="r" b="b"/>
            <a:pathLst>
              <a:path w="21600" h="21600" extrusionOk="0">
                <a:moveTo>
                  <a:pt x="21372" y="0"/>
                </a:moveTo>
                <a:cubicBezTo>
                  <a:pt x="15128" y="0"/>
                  <a:pt x="15128" y="0"/>
                  <a:pt x="15128" y="0"/>
                </a:cubicBezTo>
                <a:cubicBezTo>
                  <a:pt x="6472" y="0"/>
                  <a:pt x="6472" y="0"/>
                  <a:pt x="6472" y="0"/>
                </a:cubicBezTo>
                <a:cubicBezTo>
                  <a:pt x="1939" y="0"/>
                  <a:pt x="695" y="0"/>
                  <a:pt x="354" y="0"/>
                </a:cubicBezTo>
                <a:cubicBezTo>
                  <a:pt x="354" y="0"/>
                  <a:pt x="354" y="0"/>
                  <a:pt x="354" y="0"/>
                </a:cubicBezTo>
                <a:cubicBezTo>
                  <a:pt x="0" y="0"/>
                  <a:pt x="0" y="0"/>
                  <a:pt x="0" y="0"/>
                </a:cubicBezTo>
                <a:cubicBezTo>
                  <a:pt x="0" y="4497"/>
                  <a:pt x="0" y="4497"/>
                  <a:pt x="0" y="4497"/>
                </a:cubicBezTo>
                <a:cubicBezTo>
                  <a:pt x="0" y="5059"/>
                  <a:pt x="0" y="5541"/>
                  <a:pt x="0" y="5942"/>
                </a:cubicBezTo>
                <a:cubicBezTo>
                  <a:pt x="0" y="6424"/>
                  <a:pt x="0" y="6825"/>
                  <a:pt x="0" y="7227"/>
                </a:cubicBezTo>
                <a:cubicBezTo>
                  <a:pt x="0" y="10439"/>
                  <a:pt x="0" y="10439"/>
                  <a:pt x="0" y="10439"/>
                </a:cubicBezTo>
                <a:cubicBezTo>
                  <a:pt x="0" y="10680"/>
                  <a:pt x="0" y="10920"/>
                  <a:pt x="0" y="11161"/>
                </a:cubicBezTo>
                <a:cubicBezTo>
                  <a:pt x="0" y="13651"/>
                  <a:pt x="0" y="13651"/>
                  <a:pt x="0" y="13651"/>
                </a:cubicBezTo>
                <a:cubicBezTo>
                  <a:pt x="0" y="17103"/>
                  <a:pt x="0" y="17103"/>
                  <a:pt x="0" y="17103"/>
                </a:cubicBezTo>
                <a:cubicBezTo>
                  <a:pt x="0" y="19512"/>
                  <a:pt x="102" y="21600"/>
                  <a:pt x="228" y="21600"/>
                </a:cubicBezTo>
                <a:cubicBezTo>
                  <a:pt x="6472" y="21600"/>
                  <a:pt x="6472" y="21600"/>
                  <a:pt x="6472" y="21600"/>
                </a:cubicBezTo>
                <a:cubicBezTo>
                  <a:pt x="15128" y="21600"/>
                  <a:pt x="15128" y="21600"/>
                  <a:pt x="15128" y="21600"/>
                </a:cubicBezTo>
                <a:cubicBezTo>
                  <a:pt x="21372" y="21600"/>
                  <a:pt x="21372" y="21600"/>
                  <a:pt x="21372" y="21600"/>
                </a:cubicBezTo>
                <a:cubicBezTo>
                  <a:pt x="21498" y="21600"/>
                  <a:pt x="21600" y="19512"/>
                  <a:pt x="21600" y="17103"/>
                </a:cubicBezTo>
                <a:cubicBezTo>
                  <a:pt x="21600" y="16622"/>
                  <a:pt x="21600" y="16140"/>
                  <a:pt x="21600" y="15658"/>
                </a:cubicBezTo>
                <a:cubicBezTo>
                  <a:pt x="21600" y="13169"/>
                  <a:pt x="21600" y="11884"/>
                  <a:pt x="21600" y="11161"/>
                </a:cubicBezTo>
                <a:cubicBezTo>
                  <a:pt x="21600" y="10439"/>
                  <a:pt x="21600" y="10439"/>
                  <a:pt x="21600" y="10439"/>
                </a:cubicBezTo>
                <a:cubicBezTo>
                  <a:pt x="21600" y="7949"/>
                  <a:pt x="21600" y="7949"/>
                  <a:pt x="21600" y="7949"/>
                </a:cubicBezTo>
                <a:cubicBezTo>
                  <a:pt x="21600" y="4497"/>
                  <a:pt x="21600" y="4497"/>
                  <a:pt x="21600" y="4497"/>
                </a:cubicBezTo>
                <a:cubicBezTo>
                  <a:pt x="21600" y="2088"/>
                  <a:pt x="21498" y="0"/>
                  <a:pt x="21372" y="0"/>
                </a:cubicBezTo>
                <a:close/>
              </a:path>
            </a:pathLst>
          </a:custGeom>
          <a:gradFill>
            <a:gsLst>
              <a:gs pos="0">
                <a:srgbClr val="0092BB"/>
              </a:gs>
              <a:gs pos="22000">
                <a:srgbClr val="0092BB"/>
              </a:gs>
              <a:gs pos="100000">
                <a:srgbClr val="C5EEFF"/>
              </a:gs>
            </a:gsLst>
            <a:lin ang="1200000"/>
          </a:gradFill>
          <a:ln w="12700">
            <a:miter lim="400000"/>
          </a:ln>
        </p:spPr>
        <p:txBody>
          <a:bodyPr lIns="0" tIns="0" rIns="0" bIns="0" anchor="ctr"/>
          <a:lstStyle/>
          <a:p>
            <a:pPr lvl="0">
              <a:defRPr>
                <a:latin typeface="Arial"/>
                <a:ea typeface="Arial"/>
                <a:cs typeface="Arial"/>
                <a:sym typeface="Arial"/>
              </a:defRPr>
            </a:pPr>
            <a:endParaRPr/>
          </a:p>
        </p:txBody>
      </p:sp>
      <p:grpSp>
        <p:nvGrpSpPr>
          <p:cNvPr id="86" name="Group 86"/>
          <p:cNvGrpSpPr/>
          <p:nvPr/>
        </p:nvGrpSpPr>
        <p:grpSpPr>
          <a:xfrm>
            <a:off x="395286" y="4565647"/>
            <a:ext cx="841378" cy="363542"/>
            <a:chOff x="0" y="0"/>
            <a:chExt cx="841377" cy="363540"/>
          </a:xfrm>
        </p:grpSpPr>
        <p:sp>
          <p:nvSpPr>
            <p:cNvPr id="47" name="Shape 47"/>
            <p:cNvSpPr/>
            <p:nvPr/>
          </p:nvSpPr>
          <p:spPr>
            <a:xfrm>
              <a:off x="111125" y="85724"/>
              <a:ext cx="57151" cy="53977"/>
            </a:xfrm>
            <a:custGeom>
              <a:avLst/>
              <a:gdLst/>
              <a:ahLst/>
              <a:cxnLst>
                <a:cxn ang="0">
                  <a:pos x="wd2" y="hd2"/>
                </a:cxn>
                <a:cxn ang="5400000">
                  <a:pos x="wd2" y="hd2"/>
                </a:cxn>
                <a:cxn ang="10800000">
                  <a:pos x="wd2" y="hd2"/>
                </a:cxn>
                <a:cxn ang="16200000">
                  <a:pos x="wd2" y="hd2"/>
                </a:cxn>
              </a:cxnLst>
              <a:rect l="0" t="0" r="r" b="b"/>
              <a:pathLst>
                <a:path w="21600" h="21600" extrusionOk="0">
                  <a:moveTo>
                    <a:pt x="10944" y="16580"/>
                  </a:moveTo>
                  <a:lnTo>
                    <a:pt x="4176" y="21600"/>
                  </a:lnTo>
                  <a:lnTo>
                    <a:pt x="6480" y="13386"/>
                  </a:lnTo>
                  <a:lnTo>
                    <a:pt x="0" y="8214"/>
                  </a:lnTo>
                  <a:lnTo>
                    <a:pt x="8208" y="8214"/>
                  </a:lnTo>
                  <a:lnTo>
                    <a:pt x="10944" y="0"/>
                  </a:lnTo>
                  <a:lnTo>
                    <a:pt x="13392" y="8214"/>
                  </a:lnTo>
                  <a:lnTo>
                    <a:pt x="21600" y="8214"/>
                  </a:lnTo>
                  <a:lnTo>
                    <a:pt x="15120" y="13386"/>
                  </a:lnTo>
                  <a:lnTo>
                    <a:pt x="17424" y="21600"/>
                  </a:lnTo>
                  <a:lnTo>
                    <a:pt x="10944"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8" name="Shape 48"/>
            <p:cNvSpPr/>
            <p:nvPr/>
          </p:nvSpPr>
          <p:spPr>
            <a:xfrm>
              <a:off x="176212" y="25399"/>
              <a:ext cx="57152" cy="53977"/>
            </a:xfrm>
            <a:custGeom>
              <a:avLst/>
              <a:gdLst/>
              <a:ahLst/>
              <a:cxnLst>
                <a:cxn ang="0">
                  <a:pos x="wd2" y="hd2"/>
                </a:cxn>
                <a:cxn ang="5400000">
                  <a:pos x="wd2" y="hd2"/>
                </a:cxn>
                <a:cxn ang="10800000">
                  <a:pos x="wd2" y="hd2"/>
                </a:cxn>
                <a:cxn ang="16200000">
                  <a:pos x="wd2" y="hd2"/>
                </a:cxn>
              </a:cxnLst>
              <a:rect l="0" t="0" r="r" b="b"/>
              <a:pathLst>
                <a:path w="21600" h="21600" extrusionOk="0">
                  <a:moveTo>
                    <a:pt x="10800" y="16615"/>
                  </a:moveTo>
                  <a:lnTo>
                    <a:pt x="4121" y="21600"/>
                  </a:lnTo>
                  <a:lnTo>
                    <a:pt x="6821" y="13292"/>
                  </a:lnTo>
                  <a:lnTo>
                    <a:pt x="0" y="8308"/>
                  </a:lnTo>
                  <a:lnTo>
                    <a:pt x="8100" y="8308"/>
                  </a:lnTo>
                  <a:lnTo>
                    <a:pt x="10800" y="0"/>
                  </a:lnTo>
                  <a:lnTo>
                    <a:pt x="13500" y="8308"/>
                  </a:lnTo>
                  <a:lnTo>
                    <a:pt x="21600" y="8308"/>
                  </a:lnTo>
                  <a:lnTo>
                    <a:pt x="14921" y="13292"/>
                  </a:lnTo>
                  <a:lnTo>
                    <a:pt x="17621" y="21600"/>
                  </a:lnTo>
                  <a:lnTo>
                    <a:pt x="10800"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9" name="Shape 49"/>
            <p:cNvSpPr/>
            <p:nvPr/>
          </p:nvSpPr>
          <p:spPr>
            <a:xfrm>
              <a:off x="260349" y="-1"/>
              <a:ext cx="57152" cy="53978"/>
            </a:xfrm>
            <a:custGeom>
              <a:avLst/>
              <a:gdLst/>
              <a:ahLst/>
              <a:cxnLst>
                <a:cxn ang="0">
                  <a:pos x="wd2" y="hd2"/>
                </a:cxn>
                <a:cxn ang="5400000">
                  <a:pos x="wd2" y="hd2"/>
                </a:cxn>
                <a:cxn ang="10800000">
                  <a:pos x="wd2" y="hd2"/>
                </a:cxn>
                <a:cxn ang="16200000">
                  <a:pos x="wd2" y="hd2"/>
                </a:cxn>
              </a:cxnLst>
              <a:rect l="0" t="0" r="r" b="b"/>
              <a:pathLst>
                <a:path w="21600" h="21600" extrusionOk="0">
                  <a:moveTo>
                    <a:pt x="10728" y="16615"/>
                  </a:moveTo>
                  <a:lnTo>
                    <a:pt x="4005" y="21600"/>
                  </a:lnTo>
                  <a:lnTo>
                    <a:pt x="6723" y="13443"/>
                  </a:lnTo>
                  <a:lnTo>
                    <a:pt x="0" y="8308"/>
                  </a:lnTo>
                  <a:lnTo>
                    <a:pt x="8011" y="8308"/>
                  </a:lnTo>
                  <a:lnTo>
                    <a:pt x="10728" y="0"/>
                  </a:lnTo>
                  <a:lnTo>
                    <a:pt x="13160" y="8308"/>
                  </a:lnTo>
                  <a:lnTo>
                    <a:pt x="21600" y="8308"/>
                  </a:lnTo>
                  <a:lnTo>
                    <a:pt x="14877" y="13443"/>
                  </a:lnTo>
                  <a:lnTo>
                    <a:pt x="17595" y="21600"/>
                  </a:lnTo>
                  <a:lnTo>
                    <a:pt x="10728"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0" name="Shape 50"/>
            <p:cNvSpPr/>
            <p:nvPr/>
          </p:nvSpPr>
          <p:spPr>
            <a:xfrm>
              <a:off x="347662" y="15874"/>
              <a:ext cx="57151" cy="52390"/>
            </a:xfrm>
            <a:custGeom>
              <a:avLst/>
              <a:gdLst/>
              <a:ahLst/>
              <a:cxnLst>
                <a:cxn ang="0">
                  <a:pos x="wd2" y="hd2"/>
                </a:cxn>
                <a:cxn ang="5400000">
                  <a:pos x="wd2" y="hd2"/>
                </a:cxn>
                <a:cxn ang="10800000">
                  <a:pos x="wd2" y="hd2"/>
                </a:cxn>
                <a:cxn ang="16200000">
                  <a:pos x="wd2" y="hd2"/>
                </a:cxn>
              </a:cxnLst>
              <a:rect l="0" t="0" r="r" b="b"/>
              <a:pathLst>
                <a:path w="21600" h="21600" extrusionOk="0">
                  <a:moveTo>
                    <a:pt x="11017" y="16580"/>
                  </a:moveTo>
                  <a:lnTo>
                    <a:pt x="4059" y="21600"/>
                  </a:lnTo>
                  <a:lnTo>
                    <a:pt x="6523" y="13386"/>
                  </a:lnTo>
                  <a:lnTo>
                    <a:pt x="0" y="8214"/>
                  </a:lnTo>
                  <a:lnTo>
                    <a:pt x="8263" y="8214"/>
                  </a:lnTo>
                  <a:lnTo>
                    <a:pt x="11017" y="0"/>
                  </a:lnTo>
                  <a:lnTo>
                    <a:pt x="13337" y="8214"/>
                  </a:lnTo>
                  <a:lnTo>
                    <a:pt x="21600" y="8214"/>
                  </a:lnTo>
                  <a:lnTo>
                    <a:pt x="15077" y="13386"/>
                  </a:lnTo>
                  <a:lnTo>
                    <a:pt x="17541" y="21600"/>
                  </a:lnTo>
                  <a:lnTo>
                    <a:pt x="11017"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1" name="Shape 51"/>
            <p:cNvSpPr/>
            <p:nvPr/>
          </p:nvSpPr>
          <p:spPr>
            <a:xfrm>
              <a:off x="420687" y="65087"/>
              <a:ext cx="55565" cy="52389"/>
            </a:xfrm>
            <a:custGeom>
              <a:avLst/>
              <a:gdLst/>
              <a:ahLst/>
              <a:cxnLst>
                <a:cxn ang="0">
                  <a:pos x="wd2" y="hd2"/>
                </a:cxn>
                <a:cxn ang="5400000">
                  <a:pos x="wd2" y="hd2"/>
                </a:cxn>
                <a:cxn ang="10800000">
                  <a:pos x="wd2" y="hd2"/>
                </a:cxn>
                <a:cxn ang="16200000">
                  <a:pos x="wd2" y="hd2"/>
                </a:cxn>
              </a:cxnLst>
              <a:rect l="0" t="0" r="r" b="b"/>
              <a:pathLst>
                <a:path w="21600" h="21600" extrusionOk="0">
                  <a:moveTo>
                    <a:pt x="11017" y="16615"/>
                  </a:moveTo>
                  <a:lnTo>
                    <a:pt x="4059" y="21600"/>
                  </a:lnTo>
                  <a:lnTo>
                    <a:pt x="6523" y="13443"/>
                  </a:lnTo>
                  <a:lnTo>
                    <a:pt x="0" y="8308"/>
                  </a:lnTo>
                  <a:lnTo>
                    <a:pt x="8263" y="8308"/>
                  </a:lnTo>
                  <a:lnTo>
                    <a:pt x="11017" y="0"/>
                  </a:lnTo>
                  <a:lnTo>
                    <a:pt x="13337" y="8308"/>
                  </a:lnTo>
                  <a:lnTo>
                    <a:pt x="21600" y="8308"/>
                  </a:lnTo>
                  <a:lnTo>
                    <a:pt x="15077" y="13443"/>
                  </a:lnTo>
                  <a:lnTo>
                    <a:pt x="17541" y="21600"/>
                  </a:lnTo>
                  <a:lnTo>
                    <a:pt x="11017"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2" name="Shape 52"/>
            <p:cNvSpPr/>
            <p:nvPr/>
          </p:nvSpPr>
          <p:spPr>
            <a:xfrm>
              <a:off x="455612" y="146049"/>
              <a:ext cx="55565" cy="52391"/>
            </a:xfrm>
            <a:custGeom>
              <a:avLst/>
              <a:gdLst/>
              <a:ahLst/>
              <a:cxnLst>
                <a:cxn ang="0">
                  <a:pos x="wd2" y="hd2"/>
                </a:cxn>
                <a:cxn ang="5400000">
                  <a:pos x="wd2" y="hd2"/>
                </a:cxn>
                <a:cxn ang="10800000">
                  <a:pos x="wd2" y="hd2"/>
                </a:cxn>
                <a:cxn ang="16200000">
                  <a:pos x="wd2" y="hd2"/>
                </a:cxn>
              </a:cxnLst>
              <a:rect l="0" t="0" r="r" b="b"/>
              <a:pathLst>
                <a:path w="21600" h="21600" extrusionOk="0">
                  <a:moveTo>
                    <a:pt x="10800" y="16580"/>
                  </a:moveTo>
                  <a:lnTo>
                    <a:pt x="4121" y="21600"/>
                  </a:lnTo>
                  <a:lnTo>
                    <a:pt x="6395" y="13386"/>
                  </a:lnTo>
                  <a:lnTo>
                    <a:pt x="0" y="8214"/>
                  </a:lnTo>
                  <a:lnTo>
                    <a:pt x="8100" y="8214"/>
                  </a:lnTo>
                  <a:lnTo>
                    <a:pt x="10800" y="0"/>
                  </a:lnTo>
                  <a:lnTo>
                    <a:pt x="13216" y="8214"/>
                  </a:lnTo>
                  <a:lnTo>
                    <a:pt x="21600" y="8214"/>
                  </a:lnTo>
                  <a:lnTo>
                    <a:pt x="14921" y="13386"/>
                  </a:lnTo>
                  <a:lnTo>
                    <a:pt x="17195" y="21600"/>
                  </a:lnTo>
                  <a:lnTo>
                    <a:pt x="10800"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3" name="Shape 53"/>
            <p:cNvSpPr/>
            <p:nvPr/>
          </p:nvSpPr>
          <p:spPr>
            <a:xfrm>
              <a:off x="307975" y="165099"/>
              <a:ext cx="128589" cy="19050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8942" y="21600"/>
                  </a:lnTo>
                  <a:lnTo>
                    <a:pt x="8942" y="13312"/>
                  </a:lnTo>
                  <a:lnTo>
                    <a:pt x="20403" y="13312"/>
                  </a:lnTo>
                  <a:lnTo>
                    <a:pt x="20403" y="8417"/>
                  </a:lnTo>
                  <a:lnTo>
                    <a:pt x="8942" y="8417"/>
                  </a:lnTo>
                  <a:lnTo>
                    <a:pt x="8942" y="4938"/>
                  </a:lnTo>
                  <a:lnTo>
                    <a:pt x="21600" y="4938"/>
                  </a:lnTo>
                  <a:lnTo>
                    <a:pt x="21600" y="0"/>
                  </a:lnTo>
                  <a:lnTo>
                    <a:pt x="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4" name="Shape 54"/>
            <p:cNvSpPr/>
            <p:nvPr/>
          </p:nvSpPr>
          <p:spPr>
            <a:xfrm>
              <a:off x="149224" y="165099"/>
              <a:ext cx="141289" cy="190503"/>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4938"/>
                  </a:lnTo>
                  <a:lnTo>
                    <a:pt x="6761" y="4938"/>
                  </a:lnTo>
                  <a:lnTo>
                    <a:pt x="6761" y="21600"/>
                  </a:lnTo>
                  <a:lnTo>
                    <a:pt x="14954" y="21600"/>
                  </a:lnTo>
                  <a:lnTo>
                    <a:pt x="14954" y="4938"/>
                  </a:lnTo>
                  <a:lnTo>
                    <a:pt x="21600" y="4938"/>
                  </a:lnTo>
                  <a:lnTo>
                    <a:pt x="2160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5" name="Shape 55"/>
            <p:cNvSpPr/>
            <p:nvPr/>
          </p:nvSpPr>
          <p:spPr>
            <a:xfrm>
              <a:off x="-1" y="165099"/>
              <a:ext cx="130178" cy="190503"/>
            </a:xfrm>
            <a:custGeom>
              <a:avLst/>
              <a:gdLst/>
              <a:ahLst/>
              <a:cxnLst>
                <a:cxn ang="0">
                  <a:pos x="wd2" y="hd2"/>
                </a:cxn>
                <a:cxn ang="5400000">
                  <a:pos x="wd2" y="hd2"/>
                </a:cxn>
                <a:cxn ang="10800000">
                  <a:pos x="wd2" y="hd2"/>
                </a:cxn>
                <a:cxn ang="16200000">
                  <a:pos x="wd2" y="hd2"/>
                </a:cxn>
              </a:cxnLst>
              <a:rect l="0" t="0" r="r" b="b"/>
              <a:pathLst>
                <a:path w="21600" h="21600" extrusionOk="0">
                  <a:moveTo>
                    <a:pt x="21600" y="4938"/>
                  </a:moveTo>
                  <a:lnTo>
                    <a:pt x="21600" y="0"/>
                  </a:lnTo>
                  <a:lnTo>
                    <a:pt x="0" y="0"/>
                  </a:lnTo>
                  <a:lnTo>
                    <a:pt x="0" y="21600"/>
                  </a:lnTo>
                  <a:lnTo>
                    <a:pt x="21600" y="21600"/>
                  </a:lnTo>
                  <a:lnTo>
                    <a:pt x="21600" y="16662"/>
                  </a:lnTo>
                  <a:lnTo>
                    <a:pt x="8979" y="16662"/>
                  </a:lnTo>
                  <a:lnTo>
                    <a:pt x="8979" y="13312"/>
                  </a:lnTo>
                  <a:lnTo>
                    <a:pt x="20407" y="13312"/>
                  </a:lnTo>
                  <a:lnTo>
                    <a:pt x="20407" y="8417"/>
                  </a:lnTo>
                  <a:lnTo>
                    <a:pt x="8979" y="8417"/>
                  </a:lnTo>
                  <a:lnTo>
                    <a:pt x="8979" y="4938"/>
                  </a:lnTo>
                  <a:lnTo>
                    <a:pt x="21600" y="493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6" name="Shape 56"/>
            <p:cNvSpPr/>
            <p:nvPr/>
          </p:nvSpPr>
          <p:spPr>
            <a:xfrm>
              <a:off x="463550" y="258763"/>
              <a:ext cx="41277" cy="333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3058" y="0"/>
                  </a:lnTo>
                  <a:lnTo>
                    <a:pt x="6308" y="16670"/>
                  </a:lnTo>
                  <a:lnTo>
                    <a:pt x="9940" y="0"/>
                  </a:lnTo>
                  <a:lnTo>
                    <a:pt x="12616" y="0"/>
                  </a:lnTo>
                  <a:lnTo>
                    <a:pt x="15865" y="16670"/>
                  </a:lnTo>
                  <a:lnTo>
                    <a:pt x="19306" y="0"/>
                  </a:lnTo>
                  <a:lnTo>
                    <a:pt x="21600" y="0"/>
                  </a:lnTo>
                  <a:lnTo>
                    <a:pt x="17204" y="21600"/>
                  </a:lnTo>
                  <a:lnTo>
                    <a:pt x="14336" y="21600"/>
                  </a:lnTo>
                  <a:lnTo>
                    <a:pt x="10704" y="6104"/>
                  </a:lnTo>
                  <a:lnTo>
                    <a:pt x="7646" y="21600"/>
                  </a:lnTo>
                  <a:lnTo>
                    <a:pt x="4396" y="21600"/>
                  </a:lnTo>
                  <a:lnTo>
                    <a:pt x="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7" name="Shape 57"/>
            <p:cNvSpPr/>
            <p:nvPr/>
          </p:nvSpPr>
          <p:spPr>
            <a:xfrm>
              <a:off x="504825"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4629" y="21600"/>
                    <a:pt x="0" y="17419"/>
                    <a:pt x="0" y="11148"/>
                  </a:cubicBezTo>
                  <a:cubicBezTo>
                    <a:pt x="0" y="4181"/>
                    <a:pt x="4629" y="0"/>
                    <a:pt x="10800" y="0"/>
                  </a:cubicBezTo>
                  <a:cubicBezTo>
                    <a:pt x="16971" y="0"/>
                    <a:pt x="21600" y="4181"/>
                    <a:pt x="21600" y="11148"/>
                  </a:cubicBezTo>
                  <a:moveTo>
                    <a:pt x="5400" y="11148"/>
                  </a:moveTo>
                  <a:cubicBezTo>
                    <a:pt x="5400" y="16026"/>
                    <a:pt x="7714" y="18116"/>
                    <a:pt x="10800" y="18116"/>
                  </a:cubicBezTo>
                  <a:cubicBezTo>
                    <a:pt x="13886" y="18116"/>
                    <a:pt x="16200" y="16026"/>
                    <a:pt x="16200" y="11148"/>
                  </a:cubicBezTo>
                  <a:cubicBezTo>
                    <a:pt x="16200" y="6271"/>
                    <a:pt x="13886" y="3484"/>
                    <a:pt x="10800" y="3484"/>
                  </a:cubicBezTo>
                  <a:cubicBezTo>
                    <a:pt x="7714"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8" name="Shape 58"/>
            <p:cNvSpPr/>
            <p:nvPr/>
          </p:nvSpPr>
          <p:spPr>
            <a:xfrm>
              <a:off x="534987" y="266700"/>
              <a:ext cx="14289" cy="25402"/>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18900" y="5040"/>
                    <a:pt x="18900" y="5040"/>
                  </a:cubicBezTo>
                  <a:cubicBezTo>
                    <a:pt x="12150" y="5040"/>
                    <a:pt x="8100" y="7200"/>
                    <a:pt x="8100" y="11520"/>
                  </a:cubicBezTo>
                  <a:cubicBezTo>
                    <a:pt x="8100" y="21600"/>
                    <a:pt x="8100" y="21600"/>
                    <a:pt x="8100" y="21600"/>
                  </a:cubicBezTo>
                  <a:cubicBezTo>
                    <a:pt x="0" y="21600"/>
                    <a:pt x="0" y="21600"/>
                    <a:pt x="0" y="21600"/>
                  </a:cubicBezTo>
                  <a:cubicBezTo>
                    <a:pt x="0" y="720"/>
                    <a:pt x="0" y="720"/>
                    <a:pt x="0" y="720"/>
                  </a:cubicBezTo>
                  <a:cubicBezTo>
                    <a:pt x="8100" y="720"/>
                    <a:pt x="8100" y="720"/>
                    <a:pt x="8100" y="720"/>
                  </a:cubicBezTo>
                  <a:cubicBezTo>
                    <a:pt x="8100" y="5760"/>
                    <a:pt x="8100" y="5760"/>
                    <a:pt x="8100" y="5760"/>
                  </a:cubicBezTo>
                  <a:cubicBezTo>
                    <a:pt x="9450" y="2160"/>
                    <a:pt x="13500" y="0"/>
                    <a:pt x="18900" y="0"/>
                  </a:cubicBezTo>
                  <a:cubicBezTo>
                    <a:pt x="18900" y="0"/>
                    <a:pt x="20250" y="0"/>
                    <a:pt x="21600" y="72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9" name="Shape 59"/>
            <p:cNvSpPr/>
            <p:nvPr/>
          </p:nvSpPr>
          <p:spPr>
            <a:xfrm>
              <a:off x="552450" y="258763"/>
              <a:ext cx="22227" cy="33339"/>
            </a:xfrm>
            <a:custGeom>
              <a:avLst/>
              <a:gdLst/>
              <a:ahLst/>
              <a:cxnLst>
                <a:cxn ang="0">
                  <a:pos x="wd2" y="hd2"/>
                </a:cxn>
                <a:cxn ang="5400000">
                  <a:pos x="wd2" y="hd2"/>
                </a:cxn>
                <a:cxn ang="10800000">
                  <a:pos x="wd2" y="hd2"/>
                </a:cxn>
                <a:cxn ang="16200000">
                  <a:pos x="wd2" y="hd2"/>
                </a:cxn>
              </a:cxnLst>
              <a:rect l="0" t="0" r="r" b="b"/>
              <a:pathLst>
                <a:path w="21600" h="21600" extrusionOk="0">
                  <a:moveTo>
                    <a:pt x="4957" y="0"/>
                  </a:moveTo>
                  <a:lnTo>
                    <a:pt x="4957" y="13383"/>
                  </a:lnTo>
                  <a:lnTo>
                    <a:pt x="14872" y="5400"/>
                  </a:lnTo>
                  <a:lnTo>
                    <a:pt x="20892" y="5400"/>
                  </a:lnTo>
                  <a:lnTo>
                    <a:pt x="13456" y="11035"/>
                  </a:lnTo>
                  <a:lnTo>
                    <a:pt x="21600" y="21600"/>
                  </a:lnTo>
                  <a:lnTo>
                    <a:pt x="15934" y="21600"/>
                  </a:lnTo>
                  <a:lnTo>
                    <a:pt x="9207" y="13383"/>
                  </a:lnTo>
                  <a:lnTo>
                    <a:pt x="4957" y="16670"/>
                  </a:lnTo>
                  <a:lnTo>
                    <a:pt x="4957" y="21600"/>
                  </a:lnTo>
                  <a:lnTo>
                    <a:pt x="0" y="21600"/>
                  </a:lnTo>
                  <a:lnTo>
                    <a:pt x="0" y="0"/>
                  </a:lnTo>
                  <a:lnTo>
                    <a:pt x="4957"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60" name="Shape 60"/>
            <p:cNvSpPr/>
            <p:nvPr/>
          </p:nvSpPr>
          <p:spPr>
            <a:xfrm>
              <a:off x="577850" y="258763"/>
              <a:ext cx="6352" cy="33339"/>
            </a:xfrm>
            <a:custGeom>
              <a:avLst/>
              <a:gdLst/>
              <a:ahLst/>
              <a:cxnLst>
                <a:cxn ang="0">
                  <a:pos x="wd2" y="hd2"/>
                </a:cxn>
                <a:cxn ang="5400000">
                  <a:pos x="wd2" y="hd2"/>
                </a:cxn>
                <a:cxn ang="10800000">
                  <a:pos x="wd2" y="hd2"/>
                </a:cxn>
                <a:cxn ang="16200000">
                  <a:pos x="wd2" y="hd2"/>
                </a:cxn>
              </a:cxnLst>
              <a:rect l="0" t="0" r="r" b="b"/>
              <a:pathLst>
                <a:path w="21600" h="21600" extrusionOk="0">
                  <a:moveTo>
                    <a:pt x="21600" y="3287"/>
                  </a:moveTo>
                  <a:lnTo>
                    <a:pt x="0" y="3287"/>
                  </a:lnTo>
                  <a:lnTo>
                    <a:pt x="0" y="0"/>
                  </a:lnTo>
                  <a:lnTo>
                    <a:pt x="21600" y="0"/>
                  </a:lnTo>
                  <a:lnTo>
                    <a:pt x="21600" y="3287"/>
                  </a:lnTo>
                  <a:close/>
                  <a:moveTo>
                    <a:pt x="21600" y="21600"/>
                  </a:moveTo>
                  <a:lnTo>
                    <a:pt x="0" y="21600"/>
                  </a:lnTo>
                  <a:lnTo>
                    <a:pt x="0" y="5400"/>
                  </a:lnTo>
                  <a:lnTo>
                    <a:pt x="21600" y="5400"/>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61" name="Shape 61"/>
            <p:cNvSpPr/>
            <p:nvPr/>
          </p:nvSpPr>
          <p:spPr>
            <a:xfrm>
              <a:off x="588961" y="266700"/>
              <a:ext cx="22228" cy="25402"/>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8640"/>
                  </a:cubicBezTo>
                  <a:cubicBezTo>
                    <a:pt x="21600" y="21600"/>
                    <a:pt x="21600" y="21600"/>
                    <a:pt x="21600" y="21600"/>
                  </a:cubicBezTo>
                  <a:cubicBezTo>
                    <a:pt x="16200" y="21600"/>
                    <a:pt x="16200" y="21600"/>
                    <a:pt x="16200" y="21600"/>
                  </a:cubicBezTo>
                  <a:cubicBezTo>
                    <a:pt x="16200" y="8640"/>
                    <a:pt x="16200" y="8640"/>
                    <a:pt x="16200" y="8640"/>
                  </a:cubicBezTo>
                  <a:cubicBezTo>
                    <a:pt x="16200" y="5760"/>
                    <a:pt x="14400" y="3600"/>
                    <a:pt x="11700" y="3600"/>
                  </a:cubicBezTo>
                  <a:cubicBezTo>
                    <a:pt x="8100" y="3600"/>
                    <a:pt x="5400" y="6480"/>
                    <a:pt x="5400" y="1008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62" name="Shape 62"/>
            <p:cNvSpPr/>
            <p:nvPr/>
          </p:nvSpPr>
          <p:spPr>
            <a:xfrm>
              <a:off x="614362" y="261938"/>
              <a:ext cx="25402" cy="41277"/>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855" y="2400"/>
                    <a:pt x="20110" y="2400"/>
                  </a:cubicBezTo>
                  <a:cubicBezTo>
                    <a:pt x="18621" y="2400"/>
                    <a:pt x="17131" y="2880"/>
                    <a:pt x="17131" y="3840"/>
                  </a:cubicBezTo>
                  <a:cubicBezTo>
                    <a:pt x="18621" y="4800"/>
                    <a:pt x="19366" y="5760"/>
                    <a:pt x="19366" y="6720"/>
                  </a:cubicBezTo>
                  <a:cubicBezTo>
                    <a:pt x="19366" y="9600"/>
                    <a:pt x="16386" y="11520"/>
                    <a:pt x="10428" y="11520"/>
                  </a:cubicBezTo>
                  <a:cubicBezTo>
                    <a:pt x="9683" y="11520"/>
                    <a:pt x="8193" y="11520"/>
                    <a:pt x="7448" y="11040"/>
                  </a:cubicBezTo>
                  <a:cubicBezTo>
                    <a:pt x="5959" y="11520"/>
                    <a:pt x="5214" y="12000"/>
                    <a:pt x="5214" y="12480"/>
                  </a:cubicBezTo>
                  <a:cubicBezTo>
                    <a:pt x="5214" y="12960"/>
                    <a:pt x="5959" y="13440"/>
                    <a:pt x="8193" y="13440"/>
                  </a:cubicBezTo>
                  <a:cubicBezTo>
                    <a:pt x="14897" y="13920"/>
                    <a:pt x="14897" y="13920"/>
                    <a:pt x="14897" y="13920"/>
                  </a:cubicBezTo>
                  <a:cubicBezTo>
                    <a:pt x="19366" y="13920"/>
                    <a:pt x="21600" y="15360"/>
                    <a:pt x="21600" y="17280"/>
                  </a:cubicBezTo>
                  <a:cubicBezTo>
                    <a:pt x="21600" y="20160"/>
                    <a:pt x="17876" y="21600"/>
                    <a:pt x="11172" y="21600"/>
                  </a:cubicBezTo>
                  <a:cubicBezTo>
                    <a:pt x="3724" y="21600"/>
                    <a:pt x="0" y="20160"/>
                    <a:pt x="0" y="17760"/>
                  </a:cubicBezTo>
                  <a:cubicBezTo>
                    <a:pt x="0" y="16800"/>
                    <a:pt x="1490" y="15840"/>
                    <a:pt x="2979" y="15360"/>
                  </a:cubicBezTo>
                  <a:cubicBezTo>
                    <a:pt x="1490" y="14880"/>
                    <a:pt x="745" y="13920"/>
                    <a:pt x="745" y="12960"/>
                  </a:cubicBezTo>
                  <a:cubicBezTo>
                    <a:pt x="745" y="12000"/>
                    <a:pt x="2234" y="11040"/>
                    <a:pt x="4469" y="10560"/>
                  </a:cubicBezTo>
                  <a:cubicBezTo>
                    <a:pt x="2979" y="9600"/>
                    <a:pt x="1490" y="8160"/>
                    <a:pt x="1490" y="6720"/>
                  </a:cubicBezTo>
                  <a:cubicBezTo>
                    <a:pt x="1490" y="4320"/>
                    <a:pt x="5214" y="2400"/>
                    <a:pt x="10428" y="2400"/>
                  </a:cubicBezTo>
                  <a:cubicBezTo>
                    <a:pt x="11917" y="2400"/>
                    <a:pt x="13407" y="2400"/>
                    <a:pt x="14897" y="2880"/>
                  </a:cubicBezTo>
                  <a:cubicBezTo>
                    <a:pt x="15641" y="960"/>
                    <a:pt x="17131" y="0"/>
                    <a:pt x="20110" y="0"/>
                  </a:cubicBezTo>
                  <a:cubicBezTo>
                    <a:pt x="20110" y="0"/>
                    <a:pt x="20855" y="0"/>
                    <a:pt x="21600" y="0"/>
                  </a:cubicBezTo>
                  <a:lnTo>
                    <a:pt x="21600" y="2400"/>
                  </a:lnTo>
                  <a:close/>
                  <a:moveTo>
                    <a:pt x="4469" y="17760"/>
                  </a:moveTo>
                  <a:cubicBezTo>
                    <a:pt x="4469" y="19200"/>
                    <a:pt x="6703" y="19680"/>
                    <a:pt x="11172" y="19680"/>
                  </a:cubicBezTo>
                  <a:cubicBezTo>
                    <a:pt x="15641" y="19680"/>
                    <a:pt x="17131" y="19200"/>
                    <a:pt x="17131" y="17760"/>
                  </a:cubicBezTo>
                  <a:cubicBezTo>
                    <a:pt x="17131" y="16800"/>
                    <a:pt x="16386" y="16320"/>
                    <a:pt x="13407" y="16320"/>
                  </a:cubicBezTo>
                  <a:cubicBezTo>
                    <a:pt x="5959" y="15840"/>
                    <a:pt x="5959" y="15840"/>
                    <a:pt x="5959" y="15840"/>
                  </a:cubicBezTo>
                  <a:cubicBezTo>
                    <a:pt x="5214" y="16320"/>
                    <a:pt x="4469" y="16800"/>
                    <a:pt x="4469" y="17760"/>
                  </a:cubicBezTo>
                  <a:moveTo>
                    <a:pt x="6703" y="6720"/>
                  </a:moveTo>
                  <a:cubicBezTo>
                    <a:pt x="6703" y="8640"/>
                    <a:pt x="8193" y="9600"/>
                    <a:pt x="10428" y="9600"/>
                  </a:cubicBezTo>
                  <a:cubicBezTo>
                    <a:pt x="13407" y="9600"/>
                    <a:pt x="14897" y="8640"/>
                    <a:pt x="14897" y="6720"/>
                  </a:cubicBezTo>
                  <a:cubicBezTo>
                    <a:pt x="14897" y="5280"/>
                    <a:pt x="12662" y="4320"/>
                    <a:pt x="10428" y="4320"/>
                  </a:cubicBezTo>
                  <a:cubicBezTo>
                    <a:pt x="8193" y="4320"/>
                    <a:pt x="6703" y="5280"/>
                    <a:pt x="6703"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63" name="Shape 63"/>
            <p:cNvSpPr/>
            <p:nvPr/>
          </p:nvSpPr>
          <p:spPr>
            <a:xfrm>
              <a:off x="655636" y="260350"/>
              <a:ext cx="15877" cy="33340"/>
            </a:xfrm>
            <a:custGeom>
              <a:avLst/>
              <a:gdLst/>
              <a:ahLst/>
              <a:cxnLst>
                <a:cxn ang="0">
                  <a:pos x="wd2" y="hd2"/>
                </a:cxn>
                <a:cxn ang="5400000">
                  <a:pos x="wd2" y="hd2"/>
                </a:cxn>
                <a:cxn ang="10800000">
                  <a:pos x="wd2" y="hd2"/>
                </a:cxn>
                <a:cxn ang="16200000">
                  <a:pos x="wd2" y="hd2"/>
                </a:cxn>
              </a:cxnLst>
              <a:rect l="0" t="0" r="r" b="b"/>
              <a:pathLst>
                <a:path w="21600" h="21600" extrusionOk="0">
                  <a:moveTo>
                    <a:pt x="13200" y="4547"/>
                  </a:moveTo>
                  <a:cubicBezTo>
                    <a:pt x="21600" y="4547"/>
                    <a:pt x="21600" y="4547"/>
                    <a:pt x="21600" y="4547"/>
                  </a:cubicBezTo>
                  <a:cubicBezTo>
                    <a:pt x="21600" y="7389"/>
                    <a:pt x="21600" y="7389"/>
                    <a:pt x="21600" y="7389"/>
                  </a:cubicBezTo>
                  <a:cubicBezTo>
                    <a:pt x="13200" y="7389"/>
                    <a:pt x="13200" y="7389"/>
                    <a:pt x="13200" y="7389"/>
                  </a:cubicBezTo>
                  <a:cubicBezTo>
                    <a:pt x="13200" y="15347"/>
                    <a:pt x="13200" y="15347"/>
                    <a:pt x="13200" y="15347"/>
                  </a:cubicBezTo>
                  <a:cubicBezTo>
                    <a:pt x="13200" y="17621"/>
                    <a:pt x="14400" y="18758"/>
                    <a:pt x="18000" y="18758"/>
                  </a:cubicBezTo>
                  <a:cubicBezTo>
                    <a:pt x="19200" y="18758"/>
                    <a:pt x="20400" y="18758"/>
                    <a:pt x="21600" y="18758"/>
                  </a:cubicBezTo>
                  <a:cubicBezTo>
                    <a:pt x="21600" y="21600"/>
                    <a:pt x="21600" y="21600"/>
                    <a:pt x="21600" y="21600"/>
                  </a:cubicBezTo>
                  <a:cubicBezTo>
                    <a:pt x="20400" y="21600"/>
                    <a:pt x="18000" y="21600"/>
                    <a:pt x="16800" y="21600"/>
                  </a:cubicBezTo>
                  <a:cubicBezTo>
                    <a:pt x="8400" y="21600"/>
                    <a:pt x="6000" y="19895"/>
                    <a:pt x="6000" y="15347"/>
                  </a:cubicBezTo>
                  <a:cubicBezTo>
                    <a:pt x="6000" y="7389"/>
                    <a:pt x="6000" y="7389"/>
                    <a:pt x="6000" y="7389"/>
                  </a:cubicBezTo>
                  <a:cubicBezTo>
                    <a:pt x="0" y="7389"/>
                    <a:pt x="0" y="7389"/>
                    <a:pt x="0" y="7389"/>
                  </a:cubicBezTo>
                  <a:cubicBezTo>
                    <a:pt x="0" y="4547"/>
                    <a:pt x="0" y="4547"/>
                    <a:pt x="0" y="4547"/>
                  </a:cubicBezTo>
                  <a:cubicBezTo>
                    <a:pt x="6000" y="4547"/>
                    <a:pt x="6000" y="4547"/>
                    <a:pt x="6000" y="4547"/>
                  </a:cubicBezTo>
                  <a:cubicBezTo>
                    <a:pt x="6000" y="568"/>
                    <a:pt x="6000" y="568"/>
                    <a:pt x="6000" y="568"/>
                  </a:cubicBezTo>
                  <a:cubicBezTo>
                    <a:pt x="13200" y="0"/>
                    <a:pt x="13200" y="0"/>
                    <a:pt x="13200" y="0"/>
                  </a:cubicBezTo>
                  <a:lnTo>
                    <a:pt x="13200" y="4547"/>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64" name="Shape 64"/>
            <p:cNvSpPr/>
            <p:nvPr/>
          </p:nvSpPr>
          <p:spPr>
            <a:xfrm>
              <a:off x="673100"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4629" y="21600"/>
                    <a:pt x="0" y="17419"/>
                    <a:pt x="0" y="11148"/>
                  </a:cubicBezTo>
                  <a:cubicBezTo>
                    <a:pt x="0" y="4181"/>
                    <a:pt x="4629" y="0"/>
                    <a:pt x="10800" y="0"/>
                  </a:cubicBezTo>
                  <a:cubicBezTo>
                    <a:pt x="16971" y="0"/>
                    <a:pt x="21600" y="4181"/>
                    <a:pt x="21600" y="11148"/>
                  </a:cubicBezTo>
                  <a:moveTo>
                    <a:pt x="5400" y="11148"/>
                  </a:moveTo>
                  <a:cubicBezTo>
                    <a:pt x="5400" y="16026"/>
                    <a:pt x="6943" y="18116"/>
                    <a:pt x="10800" y="18116"/>
                  </a:cubicBezTo>
                  <a:cubicBezTo>
                    <a:pt x="13886" y="18116"/>
                    <a:pt x="16200" y="16026"/>
                    <a:pt x="16200" y="11148"/>
                  </a:cubicBezTo>
                  <a:cubicBezTo>
                    <a:pt x="16200" y="6271"/>
                    <a:pt x="13886" y="3484"/>
                    <a:pt x="10800" y="3484"/>
                  </a:cubicBezTo>
                  <a:cubicBezTo>
                    <a:pt x="6943"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65" name="Shape 65"/>
            <p:cNvSpPr/>
            <p:nvPr/>
          </p:nvSpPr>
          <p:spPr>
            <a:xfrm>
              <a:off x="700087" y="261938"/>
              <a:ext cx="25402" cy="41277"/>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110" y="2400"/>
                    <a:pt x="20110" y="2400"/>
                  </a:cubicBezTo>
                  <a:cubicBezTo>
                    <a:pt x="18621" y="2400"/>
                    <a:pt x="17131" y="2880"/>
                    <a:pt x="17131" y="3840"/>
                  </a:cubicBezTo>
                  <a:cubicBezTo>
                    <a:pt x="18621" y="4800"/>
                    <a:pt x="19366" y="5760"/>
                    <a:pt x="19366" y="6720"/>
                  </a:cubicBezTo>
                  <a:cubicBezTo>
                    <a:pt x="19366" y="9600"/>
                    <a:pt x="15641" y="11520"/>
                    <a:pt x="10428" y="11520"/>
                  </a:cubicBezTo>
                  <a:cubicBezTo>
                    <a:pt x="9683" y="11520"/>
                    <a:pt x="8193" y="11520"/>
                    <a:pt x="7448" y="11040"/>
                  </a:cubicBezTo>
                  <a:cubicBezTo>
                    <a:pt x="5959" y="11520"/>
                    <a:pt x="5214" y="12000"/>
                    <a:pt x="5214" y="12480"/>
                  </a:cubicBezTo>
                  <a:cubicBezTo>
                    <a:pt x="5214" y="12960"/>
                    <a:pt x="5959" y="13440"/>
                    <a:pt x="8193" y="13440"/>
                  </a:cubicBezTo>
                  <a:cubicBezTo>
                    <a:pt x="14152" y="13920"/>
                    <a:pt x="14152" y="13920"/>
                    <a:pt x="14152" y="13920"/>
                  </a:cubicBezTo>
                  <a:cubicBezTo>
                    <a:pt x="19366" y="13920"/>
                    <a:pt x="21600" y="15360"/>
                    <a:pt x="21600" y="17280"/>
                  </a:cubicBezTo>
                  <a:cubicBezTo>
                    <a:pt x="21600" y="20160"/>
                    <a:pt x="17876" y="21600"/>
                    <a:pt x="10428" y="21600"/>
                  </a:cubicBezTo>
                  <a:cubicBezTo>
                    <a:pt x="3724" y="21600"/>
                    <a:pt x="0" y="20160"/>
                    <a:pt x="0" y="17760"/>
                  </a:cubicBezTo>
                  <a:cubicBezTo>
                    <a:pt x="0" y="16800"/>
                    <a:pt x="745" y="15840"/>
                    <a:pt x="2979" y="15360"/>
                  </a:cubicBezTo>
                  <a:cubicBezTo>
                    <a:pt x="1490" y="14880"/>
                    <a:pt x="745" y="13920"/>
                    <a:pt x="745" y="12960"/>
                  </a:cubicBezTo>
                  <a:cubicBezTo>
                    <a:pt x="745" y="12000"/>
                    <a:pt x="2234" y="11040"/>
                    <a:pt x="4469" y="10560"/>
                  </a:cubicBezTo>
                  <a:cubicBezTo>
                    <a:pt x="2234" y="9600"/>
                    <a:pt x="1490" y="8160"/>
                    <a:pt x="1490" y="6720"/>
                  </a:cubicBezTo>
                  <a:cubicBezTo>
                    <a:pt x="1490" y="4320"/>
                    <a:pt x="5214" y="2400"/>
                    <a:pt x="10428" y="2400"/>
                  </a:cubicBezTo>
                  <a:cubicBezTo>
                    <a:pt x="11917" y="2400"/>
                    <a:pt x="13407" y="2400"/>
                    <a:pt x="14897" y="2880"/>
                  </a:cubicBezTo>
                  <a:cubicBezTo>
                    <a:pt x="14897" y="960"/>
                    <a:pt x="17131" y="0"/>
                    <a:pt x="19366" y="0"/>
                  </a:cubicBezTo>
                  <a:cubicBezTo>
                    <a:pt x="20110" y="0"/>
                    <a:pt x="20855" y="0"/>
                    <a:pt x="21600" y="0"/>
                  </a:cubicBezTo>
                  <a:lnTo>
                    <a:pt x="21600" y="2400"/>
                  </a:lnTo>
                  <a:close/>
                  <a:moveTo>
                    <a:pt x="4469" y="17760"/>
                  </a:moveTo>
                  <a:cubicBezTo>
                    <a:pt x="4469" y="19200"/>
                    <a:pt x="6703" y="19680"/>
                    <a:pt x="11172" y="19680"/>
                  </a:cubicBezTo>
                  <a:cubicBezTo>
                    <a:pt x="14897" y="19680"/>
                    <a:pt x="17131" y="19200"/>
                    <a:pt x="17131" y="17760"/>
                  </a:cubicBezTo>
                  <a:cubicBezTo>
                    <a:pt x="17131" y="16800"/>
                    <a:pt x="15641" y="16320"/>
                    <a:pt x="13407" y="16320"/>
                  </a:cubicBezTo>
                  <a:cubicBezTo>
                    <a:pt x="5959" y="15840"/>
                    <a:pt x="5959" y="15840"/>
                    <a:pt x="5959" y="15840"/>
                  </a:cubicBezTo>
                  <a:cubicBezTo>
                    <a:pt x="4469" y="16320"/>
                    <a:pt x="4469" y="16800"/>
                    <a:pt x="4469" y="17760"/>
                  </a:cubicBezTo>
                  <a:moveTo>
                    <a:pt x="5959" y="6720"/>
                  </a:moveTo>
                  <a:cubicBezTo>
                    <a:pt x="5959" y="8640"/>
                    <a:pt x="8193" y="9600"/>
                    <a:pt x="10428" y="9600"/>
                  </a:cubicBezTo>
                  <a:cubicBezTo>
                    <a:pt x="12662" y="9600"/>
                    <a:pt x="14152" y="8640"/>
                    <a:pt x="14152" y="6720"/>
                  </a:cubicBezTo>
                  <a:cubicBezTo>
                    <a:pt x="14152" y="5280"/>
                    <a:pt x="12662" y="4320"/>
                    <a:pt x="10428" y="4320"/>
                  </a:cubicBezTo>
                  <a:cubicBezTo>
                    <a:pt x="8193" y="4320"/>
                    <a:pt x="5959" y="5280"/>
                    <a:pt x="5959"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66" name="Shape 66"/>
            <p:cNvSpPr/>
            <p:nvPr/>
          </p:nvSpPr>
          <p:spPr>
            <a:xfrm>
              <a:off x="725487"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1571" y="18116"/>
                  </a:cubicBezTo>
                  <a:cubicBezTo>
                    <a:pt x="13886" y="18116"/>
                    <a:pt x="15429" y="16723"/>
                    <a:pt x="16971" y="14632"/>
                  </a:cubicBezTo>
                  <a:cubicBezTo>
                    <a:pt x="21600" y="15329"/>
                    <a:pt x="21600" y="15329"/>
                    <a:pt x="21600" y="15329"/>
                  </a:cubicBezTo>
                  <a:cubicBezTo>
                    <a:pt x="20057" y="19510"/>
                    <a:pt x="16200" y="21600"/>
                    <a:pt x="10800" y="21600"/>
                  </a:cubicBezTo>
                  <a:cubicBezTo>
                    <a:pt x="4629" y="21600"/>
                    <a:pt x="0" y="17419"/>
                    <a:pt x="0" y="11148"/>
                  </a:cubicBezTo>
                  <a:cubicBezTo>
                    <a:pt x="0" y="4877"/>
                    <a:pt x="4629" y="0"/>
                    <a:pt x="10800" y="0"/>
                  </a:cubicBezTo>
                  <a:cubicBezTo>
                    <a:pt x="17743" y="0"/>
                    <a:pt x="21600" y="4181"/>
                    <a:pt x="21600" y="11148"/>
                  </a:cubicBezTo>
                  <a:cubicBezTo>
                    <a:pt x="21600" y="11845"/>
                    <a:pt x="21600" y="11845"/>
                    <a:pt x="21600" y="11845"/>
                  </a:cubicBezTo>
                  <a:cubicBezTo>
                    <a:pt x="5400" y="11845"/>
                    <a:pt x="5400" y="11845"/>
                    <a:pt x="5400" y="11845"/>
                  </a:cubicBezTo>
                  <a:close/>
                  <a:moveTo>
                    <a:pt x="16200" y="9058"/>
                  </a:moveTo>
                  <a:cubicBezTo>
                    <a:pt x="16200" y="5574"/>
                    <a:pt x="14657" y="3484"/>
                    <a:pt x="10800" y="3484"/>
                  </a:cubicBezTo>
                  <a:cubicBezTo>
                    <a:pt x="7714" y="3484"/>
                    <a:pt x="6171" y="5574"/>
                    <a:pt x="5400" y="9058"/>
                  </a:cubicBezTo>
                  <a:lnTo>
                    <a:pt x="16200" y="905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67" name="Shape 67"/>
            <p:cNvSpPr/>
            <p:nvPr/>
          </p:nvSpPr>
          <p:spPr>
            <a:xfrm>
              <a:off x="750886" y="260350"/>
              <a:ext cx="17465" cy="33340"/>
            </a:xfrm>
            <a:custGeom>
              <a:avLst/>
              <a:gdLst/>
              <a:ahLst/>
              <a:cxnLst>
                <a:cxn ang="0">
                  <a:pos x="wd2" y="hd2"/>
                </a:cxn>
                <a:cxn ang="5400000">
                  <a:pos x="wd2" y="hd2"/>
                </a:cxn>
                <a:cxn ang="10800000">
                  <a:pos x="wd2" y="hd2"/>
                </a:cxn>
                <a:cxn ang="16200000">
                  <a:pos x="wd2" y="hd2"/>
                </a:cxn>
              </a:cxnLst>
              <a:rect l="0" t="0" r="r" b="b"/>
              <a:pathLst>
                <a:path w="21600" h="21600" extrusionOk="0">
                  <a:moveTo>
                    <a:pt x="13642" y="4547"/>
                  </a:moveTo>
                  <a:cubicBezTo>
                    <a:pt x="20463" y="4547"/>
                    <a:pt x="20463" y="4547"/>
                    <a:pt x="20463" y="4547"/>
                  </a:cubicBezTo>
                  <a:cubicBezTo>
                    <a:pt x="20463" y="7389"/>
                    <a:pt x="20463" y="7389"/>
                    <a:pt x="20463" y="7389"/>
                  </a:cubicBezTo>
                  <a:cubicBezTo>
                    <a:pt x="13642" y="7389"/>
                    <a:pt x="13642" y="7389"/>
                    <a:pt x="13642" y="7389"/>
                  </a:cubicBezTo>
                  <a:cubicBezTo>
                    <a:pt x="13642" y="15347"/>
                    <a:pt x="13642" y="15347"/>
                    <a:pt x="13642" y="15347"/>
                  </a:cubicBezTo>
                  <a:cubicBezTo>
                    <a:pt x="13642" y="17621"/>
                    <a:pt x="13642" y="18758"/>
                    <a:pt x="18189" y="18758"/>
                  </a:cubicBezTo>
                  <a:cubicBezTo>
                    <a:pt x="19326" y="18758"/>
                    <a:pt x="20463" y="18758"/>
                    <a:pt x="21600" y="18758"/>
                  </a:cubicBezTo>
                  <a:cubicBezTo>
                    <a:pt x="21600" y="21600"/>
                    <a:pt x="21600" y="21600"/>
                    <a:pt x="21600" y="21600"/>
                  </a:cubicBezTo>
                  <a:cubicBezTo>
                    <a:pt x="20463" y="21600"/>
                    <a:pt x="18189" y="21600"/>
                    <a:pt x="15916" y="21600"/>
                  </a:cubicBezTo>
                  <a:cubicBezTo>
                    <a:pt x="9095" y="21600"/>
                    <a:pt x="5684" y="19895"/>
                    <a:pt x="5684" y="15347"/>
                  </a:cubicBezTo>
                  <a:cubicBezTo>
                    <a:pt x="5684" y="7389"/>
                    <a:pt x="5684" y="7389"/>
                    <a:pt x="5684" y="7389"/>
                  </a:cubicBezTo>
                  <a:cubicBezTo>
                    <a:pt x="0" y="7389"/>
                    <a:pt x="0" y="7389"/>
                    <a:pt x="0" y="7389"/>
                  </a:cubicBezTo>
                  <a:cubicBezTo>
                    <a:pt x="0" y="4547"/>
                    <a:pt x="0" y="4547"/>
                    <a:pt x="0" y="4547"/>
                  </a:cubicBezTo>
                  <a:cubicBezTo>
                    <a:pt x="5684" y="4547"/>
                    <a:pt x="5684" y="4547"/>
                    <a:pt x="5684" y="4547"/>
                  </a:cubicBezTo>
                  <a:cubicBezTo>
                    <a:pt x="6821" y="568"/>
                    <a:pt x="6821" y="568"/>
                    <a:pt x="6821" y="568"/>
                  </a:cubicBezTo>
                  <a:cubicBezTo>
                    <a:pt x="13642" y="0"/>
                    <a:pt x="13642" y="0"/>
                    <a:pt x="13642" y="0"/>
                  </a:cubicBezTo>
                  <a:lnTo>
                    <a:pt x="13642" y="4547"/>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68" name="Shape 68"/>
            <p:cNvSpPr/>
            <p:nvPr/>
          </p:nvSpPr>
          <p:spPr>
            <a:xfrm>
              <a:off x="771525" y="258763"/>
              <a:ext cx="22227" cy="33339"/>
            </a:xfrm>
            <a:custGeom>
              <a:avLst/>
              <a:gdLst/>
              <a:ahLst/>
              <a:cxnLst>
                <a:cxn ang="0">
                  <a:pos x="wd2" y="hd2"/>
                </a:cxn>
                <a:cxn ang="5400000">
                  <a:pos x="wd2" y="hd2"/>
                </a:cxn>
                <a:cxn ang="10800000">
                  <a:pos x="wd2" y="hd2"/>
                </a:cxn>
                <a:cxn ang="16200000">
                  <a:pos x="wd2" y="hd2"/>
                </a:cxn>
              </a:cxnLst>
              <a:rect l="0" t="0" r="r" b="b"/>
              <a:pathLst>
                <a:path w="21600" h="21600" extrusionOk="0">
                  <a:moveTo>
                    <a:pt x="5400" y="0"/>
                  </a:moveTo>
                  <a:cubicBezTo>
                    <a:pt x="5400" y="8308"/>
                    <a:pt x="5400" y="8308"/>
                    <a:pt x="5400" y="8308"/>
                  </a:cubicBezTo>
                  <a:cubicBezTo>
                    <a:pt x="7200" y="6092"/>
                    <a:pt x="9900" y="4985"/>
                    <a:pt x="13500" y="4985"/>
                  </a:cubicBezTo>
                  <a:cubicBezTo>
                    <a:pt x="18900" y="4985"/>
                    <a:pt x="21600" y="7200"/>
                    <a:pt x="21600" y="11631"/>
                  </a:cubicBezTo>
                  <a:cubicBezTo>
                    <a:pt x="21600" y="21600"/>
                    <a:pt x="21600" y="21600"/>
                    <a:pt x="21600" y="21600"/>
                  </a:cubicBezTo>
                  <a:cubicBezTo>
                    <a:pt x="16200" y="21600"/>
                    <a:pt x="16200" y="21600"/>
                    <a:pt x="16200" y="21600"/>
                  </a:cubicBezTo>
                  <a:cubicBezTo>
                    <a:pt x="16200" y="11631"/>
                    <a:pt x="16200" y="11631"/>
                    <a:pt x="16200" y="11631"/>
                  </a:cubicBezTo>
                  <a:cubicBezTo>
                    <a:pt x="16200" y="9415"/>
                    <a:pt x="14400" y="7754"/>
                    <a:pt x="11700" y="7754"/>
                  </a:cubicBezTo>
                  <a:cubicBezTo>
                    <a:pt x="8100" y="7754"/>
                    <a:pt x="5400" y="9969"/>
                    <a:pt x="5400" y="12738"/>
                  </a:cubicBezTo>
                  <a:cubicBezTo>
                    <a:pt x="5400" y="21600"/>
                    <a:pt x="5400" y="21600"/>
                    <a:pt x="5400" y="21600"/>
                  </a:cubicBezTo>
                  <a:cubicBezTo>
                    <a:pt x="0" y="21600"/>
                    <a:pt x="0" y="21600"/>
                    <a:pt x="0" y="21600"/>
                  </a:cubicBezTo>
                  <a:cubicBezTo>
                    <a:pt x="0" y="0"/>
                    <a:pt x="0" y="0"/>
                    <a:pt x="0" y="0"/>
                  </a:cubicBezTo>
                  <a:lnTo>
                    <a:pt x="540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69" name="Shape 69"/>
            <p:cNvSpPr/>
            <p:nvPr/>
          </p:nvSpPr>
          <p:spPr>
            <a:xfrm>
              <a:off x="798512" y="266700"/>
              <a:ext cx="23814" cy="26990"/>
            </a:xfrm>
            <a:custGeom>
              <a:avLst/>
              <a:gdLst/>
              <a:ahLst/>
              <a:cxnLst>
                <a:cxn ang="0">
                  <a:pos x="wd2" y="hd2"/>
                </a:cxn>
                <a:cxn ang="5400000">
                  <a:pos x="wd2" y="hd2"/>
                </a:cxn>
                <a:cxn ang="10800000">
                  <a:pos x="wd2" y="hd2"/>
                </a:cxn>
                <a:cxn ang="16200000">
                  <a:pos x="wd2" y="hd2"/>
                </a:cxn>
              </a:cxnLst>
              <a:rect l="0" t="0" r="r" b="b"/>
              <a:pathLst>
                <a:path w="21600" h="21600" extrusionOk="0">
                  <a:moveTo>
                    <a:pt x="5600" y="11845"/>
                  </a:moveTo>
                  <a:cubicBezTo>
                    <a:pt x="5600" y="16026"/>
                    <a:pt x="8000" y="18116"/>
                    <a:pt x="11200" y="18116"/>
                  </a:cubicBezTo>
                  <a:cubicBezTo>
                    <a:pt x="13600" y="18116"/>
                    <a:pt x="16000" y="16723"/>
                    <a:pt x="16800" y="14632"/>
                  </a:cubicBezTo>
                  <a:cubicBezTo>
                    <a:pt x="21600" y="15329"/>
                    <a:pt x="21600" y="15329"/>
                    <a:pt x="21600" y="15329"/>
                  </a:cubicBezTo>
                  <a:cubicBezTo>
                    <a:pt x="20000" y="19510"/>
                    <a:pt x="16000" y="21600"/>
                    <a:pt x="11200" y="21600"/>
                  </a:cubicBezTo>
                  <a:cubicBezTo>
                    <a:pt x="4000" y="21600"/>
                    <a:pt x="0" y="17419"/>
                    <a:pt x="0" y="11148"/>
                  </a:cubicBezTo>
                  <a:cubicBezTo>
                    <a:pt x="0" y="4877"/>
                    <a:pt x="4000" y="0"/>
                    <a:pt x="11200" y="0"/>
                  </a:cubicBezTo>
                  <a:cubicBezTo>
                    <a:pt x="17600" y="0"/>
                    <a:pt x="21600" y="4181"/>
                    <a:pt x="21600" y="11148"/>
                  </a:cubicBezTo>
                  <a:cubicBezTo>
                    <a:pt x="21600" y="11845"/>
                    <a:pt x="21600" y="11845"/>
                    <a:pt x="21600" y="11845"/>
                  </a:cubicBezTo>
                  <a:cubicBezTo>
                    <a:pt x="5600" y="11845"/>
                    <a:pt x="5600" y="11845"/>
                    <a:pt x="5600" y="11845"/>
                  </a:cubicBezTo>
                  <a:close/>
                  <a:moveTo>
                    <a:pt x="16800" y="9058"/>
                  </a:moveTo>
                  <a:cubicBezTo>
                    <a:pt x="16000" y="5574"/>
                    <a:pt x="14400" y="3484"/>
                    <a:pt x="11200" y="3484"/>
                  </a:cubicBezTo>
                  <a:cubicBezTo>
                    <a:pt x="8000" y="3484"/>
                    <a:pt x="5600" y="5574"/>
                    <a:pt x="5600" y="9058"/>
                  </a:cubicBezTo>
                  <a:lnTo>
                    <a:pt x="16800" y="905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70" name="Shape 70"/>
            <p:cNvSpPr/>
            <p:nvPr/>
          </p:nvSpPr>
          <p:spPr>
            <a:xfrm>
              <a:off x="827087" y="266700"/>
              <a:ext cx="14290" cy="25402"/>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20250" y="5040"/>
                    <a:pt x="20250" y="5040"/>
                  </a:cubicBezTo>
                  <a:cubicBezTo>
                    <a:pt x="13500" y="5040"/>
                    <a:pt x="9450" y="7200"/>
                    <a:pt x="9450" y="11520"/>
                  </a:cubicBezTo>
                  <a:cubicBezTo>
                    <a:pt x="9450" y="21600"/>
                    <a:pt x="9450" y="21600"/>
                    <a:pt x="9450" y="21600"/>
                  </a:cubicBezTo>
                  <a:cubicBezTo>
                    <a:pt x="0" y="21600"/>
                    <a:pt x="0" y="21600"/>
                    <a:pt x="0" y="21600"/>
                  </a:cubicBezTo>
                  <a:cubicBezTo>
                    <a:pt x="0" y="720"/>
                    <a:pt x="0" y="720"/>
                    <a:pt x="0" y="720"/>
                  </a:cubicBezTo>
                  <a:cubicBezTo>
                    <a:pt x="8100" y="720"/>
                    <a:pt x="8100" y="720"/>
                    <a:pt x="8100" y="720"/>
                  </a:cubicBezTo>
                  <a:cubicBezTo>
                    <a:pt x="8100" y="5760"/>
                    <a:pt x="8100" y="5760"/>
                    <a:pt x="8100" y="5760"/>
                  </a:cubicBezTo>
                  <a:cubicBezTo>
                    <a:pt x="10800" y="2160"/>
                    <a:pt x="13500" y="0"/>
                    <a:pt x="18900" y="0"/>
                  </a:cubicBezTo>
                  <a:cubicBezTo>
                    <a:pt x="20250" y="0"/>
                    <a:pt x="20250" y="0"/>
                    <a:pt x="21600" y="72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71" name="Shape 71"/>
            <p:cNvSpPr/>
            <p:nvPr/>
          </p:nvSpPr>
          <p:spPr>
            <a:xfrm>
              <a:off x="465136" y="319088"/>
              <a:ext cx="22227" cy="34927"/>
            </a:xfrm>
            <a:custGeom>
              <a:avLst/>
              <a:gdLst/>
              <a:ahLst/>
              <a:cxnLst>
                <a:cxn ang="0">
                  <a:pos x="wd2" y="hd2"/>
                </a:cxn>
                <a:cxn ang="5400000">
                  <a:pos x="wd2" y="hd2"/>
                </a:cxn>
                <a:cxn ang="10800000">
                  <a:pos x="wd2" y="hd2"/>
                </a:cxn>
                <a:cxn ang="16200000">
                  <a:pos x="wd2" y="hd2"/>
                </a:cxn>
              </a:cxnLst>
              <a:rect l="0" t="0" r="r" b="b"/>
              <a:pathLst>
                <a:path w="21600" h="21600" extrusionOk="0">
                  <a:moveTo>
                    <a:pt x="6120" y="0"/>
                  </a:moveTo>
                  <a:lnTo>
                    <a:pt x="6120" y="18348"/>
                  </a:lnTo>
                  <a:lnTo>
                    <a:pt x="21600" y="18348"/>
                  </a:lnTo>
                  <a:lnTo>
                    <a:pt x="21600" y="21600"/>
                  </a:lnTo>
                  <a:lnTo>
                    <a:pt x="0" y="21600"/>
                  </a:lnTo>
                  <a:lnTo>
                    <a:pt x="0" y="0"/>
                  </a:lnTo>
                  <a:lnTo>
                    <a:pt x="612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72" name="Shape 72"/>
            <p:cNvSpPr/>
            <p:nvPr/>
          </p:nvSpPr>
          <p:spPr>
            <a:xfrm>
              <a:off x="487361" y="327025"/>
              <a:ext cx="25403" cy="28577"/>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0800" y="18116"/>
                  </a:cubicBezTo>
                  <a:cubicBezTo>
                    <a:pt x="13114" y="18116"/>
                    <a:pt x="15429" y="16723"/>
                    <a:pt x="16200" y="14632"/>
                  </a:cubicBezTo>
                  <a:cubicBezTo>
                    <a:pt x="20829" y="15329"/>
                    <a:pt x="20829" y="15329"/>
                    <a:pt x="20829" y="15329"/>
                  </a:cubicBezTo>
                  <a:cubicBezTo>
                    <a:pt x="19286" y="19510"/>
                    <a:pt x="16200" y="21600"/>
                    <a:pt x="10800" y="21600"/>
                  </a:cubicBezTo>
                  <a:cubicBezTo>
                    <a:pt x="3857" y="21600"/>
                    <a:pt x="0" y="17419"/>
                    <a:pt x="0" y="11148"/>
                  </a:cubicBezTo>
                  <a:cubicBezTo>
                    <a:pt x="0" y="4181"/>
                    <a:pt x="4629" y="0"/>
                    <a:pt x="10800" y="0"/>
                  </a:cubicBezTo>
                  <a:cubicBezTo>
                    <a:pt x="16971" y="0"/>
                    <a:pt x="21600" y="4181"/>
                    <a:pt x="21600" y="10452"/>
                  </a:cubicBezTo>
                  <a:cubicBezTo>
                    <a:pt x="21600" y="11845"/>
                    <a:pt x="21600" y="11845"/>
                    <a:pt x="21600" y="11845"/>
                  </a:cubicBezTo>
                  <a:cubicBezTo>
                    <a:pt x="5400" y="11845"/>
                    <a:pt x="5400" y="11845"/>
                    <a:pt x="5400" y="11845"/>
                  </a:cubicBezTo>
                  <a:close/>
                  <a:moveTo>
                    <a:pt x="16200" y="8361"/>
                  </a:moveTo>
                  <a:cubicBezTo>
                    <a:pt x="16200" y="4877"/>
                    <a:pt x="13886" y="3484"/>
                    <a:pt x="10800" y="3484"/>
                  </a:cubicBezTo>
                  <a:cubicBezTo>
                    <a:pt x="7714" y="3484"/>
                    <a:pt x="5400" y="5574"/>
                    <a:pt x="5400" y="8361"/>
                  </a:cubicBezTo>
                  <a:lnTo>
                    <a:pt x="16200" y="8361"/>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73" name="Shape 73"/>
            <p:cNvSpPr/>
            <p:nvPr/>
          </p:nvSpPr>
          <p:spPr>
            <a:xfrm>
              <a:off x="515937" y="327025"/>
              <a:ext cx="23814" cy="28577"/>
            </a:xfrm>
            <a:custGeom>
              <a:avLst/>
              <a:gdLst/>
              <a:ahLst/>
              <a:cxnLst>
                <a:cxn ang="0">
                  <a:pos x="wd2" y="hd2"/>
                </a:cxn>
                <a:cxn ang="5400000">
                  <a:pos x="wd2" y="hd2"/>
                </a:cxn>
                <a:cxn ang="10800000">
                  <a:pos x="wd2" y="hd2"/>
                </a:cxn>
                <a:cxn ang="16200000">
                  <a:pos x="wd2" y="hd2"/>
                </a:cxn>
              </a:cxnLst>
              <a:rect l="0" t="0" r="r" b="b"/>
              <a:pathLst>
                <a:path w="21600" h="21600" extrusionOk="0">
                  <a:moveTo>
                    <a:pt x="11200" y="0"/>
                  </a:moveTo>
                  <a:cubicBezTo>
                    <a:pt x="18400" y="0"/>
                    <a:pt x="20800" y="2787"/>
                    <a:pt x="20800" y="8361"/>
                  </a:cubicBezTo>
                  <a:cubicBezTo>
                    <a:pt x="20800" y="16723"/>
                    <a:pt x="20800" y="16723"/>
                    <a:pt x="20800" y="16723"/>
                  </a:cubicBezTo>
                  <a:cubicBezTo>
                    <a:pt x="20800" y="18813"/>
                    <a:pt x="20800" y="20206"/>
                    <a:pt x="21600" y="20903"/>
                  </a:cubicBezTo>
                  <a:cubicBezTo>
                    <a:pt x="16000" y="20903"/>
                    <a:pt x="16000" y="20903"/>
                    <a:pt x="16000" y="20903"/>
                  </a:cubicBezTo>
                  <a:cubicBezTo>
                    <a:pt x="16000" y="20206"/>
                    <a:pt x="16000" y="18813"/>
                    <a:pt x="16000" y="17419"/>
                  </a:cubicBezTo>
                  <a:cubicBezTo>
                    <a:pt x="14400" y="20206"/>
                    <a:pt x="11200" y="21600"/>
                    <a:pt x="8000" y="21600"/>
                  </a:cubicBezTo>
                  <a:cubicBezTo>
                    <a:pt x="3200" y="21600"/>
                    <a:pt x="0" y="18813"/>
                    <a:pt x="0" y="15329"/>
                  </a:cubicBezTo>
                  <a:cubicBezTo>
                    <a:pt x="0" y="10452"/>
                    <a:pt x="4800" y="8361"/>
                    <a:pt x="15200" y="8361"/>
                  </a:cubicBezTo>
                  <a:cubicBezTo>
                    <a:pt x="16000" y="8361"/>
                    <a:pt x="16000" y="8361"/>
                    <a:pt x="16000" y="8361"/>
                  </a:cubicBezTo>
                  <a:cubicBezTo>
                    <a:pt x="16000" y="6968"/>
                    <a:pt x="16000" y="6968"/>
                    <a:pt x="16000" y="6968"/>
                  </a:cubicBezTo>
                  <a:cubicBezTo>
                    <a:pt x="16000" y="4877"/>
                    <a:pt x="14400" y="3484"/>
                    <a:pt x="10400" y="3484"/>
                  </a:cubicBezTo>
                  <a:cubicBezTo>
                    <a:pt x="8000" y="3484"/>
                    <a:pt x="5600" y="4181"/>
                    <a:pt x="5600" y="6271"/>
                  </a:cubicBezTo>
                  <a:cubicBezTo>
                    <a:pt x="800" y="6271"/>
                    <a:pt x="800" y="6271"/>
                    <a:pt x="800" y="6271"/>
                  </a:cubicBezTo>
                  <a:cubicBezTo>
                    <a:pt x="1600" y="2090"/>
                    <a:pt x="4800" y="0"/>
                    <a:pt x="11200" y="0"/>
                  </a:cubicBezTo>
                  <a:moveTo>
                    <a:pt x="14400" y="11148"/>
                  </a:moveTo>
                  <a:cubicBezTo>
                    <a:pt x="8000" y="11148"/>
                    <a:pt x="5600" y="12542"/>
                    <a:pt x="5600" y="15329"/>
                  </a:cubicBezTo>
                  <a:cubicBezTo>
                    <a:pt x="5600" y="16723"/>
                    <a:pt x="7200" y="18116"/>
                    <a:pt x="9600" y="18116"/>
                  </a:cubicBezTo>
                  <a:cubicBezTo>
                    <a:pt x="12800" y="18116"/>
                    <a:pt x="16000" y="15329"/>
                    <a:pt x="16000" y="12542"/>
                  </a:cubicBezTo>
                  <a:cubicBezTo>
                    <a:pt x="16000" y="11148"/>
                    <a:pt x="16000" y="11148"/>
                    <a:pt x="16000" y="11148"/>
                  </a:cubicBezTo>
                  <a:lnTo>
                    <a:pt x="14400" y="1114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74" name="Shape 74"/>
            <p:cNvSpPr/>
            <p:nvPr/>
          </p:nvSpPr>
          <p:spPr>
            <a:xfrm>
              <a:off x="544512" y="327025"/>
              <a:ext cx="14290"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20250" y="5040"/>
                    <a:pt x="18900" y="5040"/>
                  </a:cubicBezTo>
                  <a:cubicBezTo>
                    <a:pt x="13500" y="5040"/>
                    <a:pt x="9450" y="7200"/>
                    <a:pt x="9450" y="11520"/>
                  </a:cubicBezTo>
                  <a:cubicBezTo>
                    <a:pt x="9450" y="21600"/>
                    <a:pt x="9450" y="21600"/>
                    <a:pt x="9450" y="21600"/>
                  </a:cubicBezTo>
                  <a:cubicBezTo>
                    <a:pt x="0" y="21600"/>
                    <a:pt x="0" y="21600"/>
                    <a:pt x="0" y="21600"/>
                  </a:cubicBezTo>
                  <a:cubicBezTo>
                    <a:pt x="0" y="720"/>
                    <a:pt x="0" y="720"/>
                    <a:pt x="0" y="720"/>
                  </a:cubicBezTo>
                  <a:cubicBezTo>
                    <a:pt x="8100" y="720"/>
                    <a:pt x="8100" y="720"/>
                    <a:pt x="8100" y="720"/>
                  </a:cubicBezTo>
                  <a:cubicBezTo>
                    <a:pt x="8100" y="5040"/>
                    <a:pt x="8100" y="5040"/>
                    <a:pt x="8100" y="5040"/>
                  </a:cubicBezTo>
                  <a:cubicBezTo>
                    <a:pt x="10800" y="2160"/>
                    <a:pt x="13500" y="0"/>
                    <a:pt x="18900" y="0"/>
                  </a:cubicBezTo>
                  <a:cubicBezTo>
                    <a:pt x="20250" y="0"/>
                    <a:pt x="20250" y="0"/>
                    <a:pt x="21600" y="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75" name="Shape 75"/>
            <p:cNvSpPr/>
            <p:nvPr/>
          </p:nvSpPr>
          <p:spPr>
            <a:xfrm>
              <a:off x="560386" y="327025"/>
              <a:ext cx="22227"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7920"/>
                  </a:cubicBezTo>
                  <a:cubicBezTo>
                    <a:pt x="21600" y="21600"/>
                    <a:pt x="21600" y="21600"/>
                    <a:pt x="21600" y="21600"/>
                  </a:cubicBezTo>
                  <a:cubicBezTo>
                    <a:pt x="16200" y="21600"/>
                    <a:pt x="16200" y="21600"/>
                    <a:pt x="16200" y="21600"/>
                  </a:cubicBezTo>
                  <a:cubicBezTo>
                    <a:pt x="16200" y="8640"/>
                    <a:pt x="16200" y="8640"/>
                    <a:pt x="16200" y="8640"/>
                  </a:cubicBezTo>
                  <a:cubicBezTo>
                    <a:pt x="16200" y="5040"/>
                    <a:pt x="14400" y="3600"/>
                    <a:pt x="11700" y="3600"/>
                  </a:cubicBezTo>
                  <a:cubicBezTo>
                    <a:pt x="8100" y="3600"/>
                    <a:pt x="5400" y="5760"/>
                    <a:pt x="5400" y="936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76" name="Shape 76"/>
            <p:cNvSpPr/>
            <p:nvPr/>
          </p:nvSpPr>
          <p:spPr>
            <a:xfrm>
              <a:off x="588961" y="319088"/>
              <a:ext cx="4766" cy="34927"/>
            </a:xfrm>
            <a:custGeom>
              <a:avLst/>
              <a:gdLst/>
              <a:ahLst/>
              <a:cxnLst>
                <a:cxn ang="0">
                  <a:pos x="wd2" y="hd2"/>
                </a:cxn>
                <a:cxn ang="5400000">
                  <a:pos x="wd2" y="hd2"/>
                </a:cxn>
                <a:cxn ang="10800000">
                  <a:pos x="wd2" y="hd2"/>
                </a:cxn>
                <a:cxn ang="16200000">
                  <a:pos x="wd2" y="hd2"/>
                </a:cxn>
              </a:cxnLst>
              <a:rect l="0" t="0" r="r" b="b"/>
              <a:pathLst>
                <a:path w="21600" h="21600" extrusionOk="0">
                  <a:moveTo>
                    <a:pt x="21600" y="2787"/>
                  </a:moveTo>
                  <a:lnTo>
                    <a:pt x="0" y="2787"/>
                  </a:lnTo>
                  <a:lnTo>
                    <a:pt x="0" y="0"/>
                  </a:lnTo>
                  <a:lnTo>
                    <a:pt x="21600" y="0"/>
                  </a:lnTo>
                  <a:lnTo>
                    <a:pt x="21600" y="2787"/>
                  </a:lnTo>
                  <a:close/>
                  <a:moveTo>
                    <a:pt x="21600" y="21600"/>
                  </a:moveTo>
                  <a:lnTo>
                    <a:pt x="0" y="21600"/>
                  </a:lnTo>
                  <a:lnTo>
                    <a:pt x="0" y="5574"/>
                  </a:lnTo>
                  <a:lnTo>
                    <a:pt x="21600" y="5574"/>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77" name="Shape 77"/>
            <p:cNvSpPr/>
            <p:nvPr/>
          </p:nvSpPr>
          <p:spPr>
            <a:xfrm>
              <a:off x="600075" y="327025"/>
              <a:ext cx="20639"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7920"/>
                  </a:cubicBezTo>
                  <a:cubicBezTo>
                    <a:pt x="21600" y="21600"/>
                    <a:pt x="21600" y="21600"/>
                    <a:pt x="21600" y="21600"/>
                  </a:cubicBezTo>
                  <a:cubicBezTo>
                    <a:pt x="16200" y="21600"/>
                    <a:pt x="16200" y="21600"/>
                    <a:pt x="16200" y="21600"/>
                  </a:cubicBezTo>
                  <a:cubicBezTo>
                    <a:pt x="16200" y="8640"/>
                    <a:pt x="16200" y="8640"/>
                    <a:pt x="16200" y="8640"/>
                  </a:cubicBezTo>
                  <a:cubicBezTo>
                    <a:pt x="16200" y="5040"/>
                    <a:pt x="14400" y="3600"/>
                    <a:pt x="11700" y="3600"/>
                  </a:cubicBezTo>
                  <a:cubicBezTo>
                    <a:pt x="8100" y="3600"/>
                    <a:pt x="5400" y="5760"/>
                    <a:pt x="5400" y="936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78" name="Shape 78"/>
            <p:cNvSpPr/>
            <p:nvPr/>
          </p:nvSpPr>
          <p:spPr>
            <a:xfrm>
              <a:off x="625474" y="323850"/>
              <a:ext cx="25403" cy="39690"/>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855" y="2400"/>
                    <a:pt x="20110" y="2400"/>
                  </a:cubicBezTo>
                  <a:cubicBezTo>
                    <a:pt x="18621" y="2400"/>
                    <a:pt x="17131" y="2880"/>
                    <a:pt x="17131" y="3360"/>
                  </a:cubicBezTo>
                  <a:cubicBezTo>
                    <a:pt x="18621" y="4800"/>
                    <a:pt x="19366" y="5760"/>
                    <a:pt x="19366" y="6720"/>
                  </a:cubicBezTo>
                  <a:cubicBezTo>
                    <a:pt x="19366" y="9600"/>
                    <a:pt x="15641" y="11520"/>
                    <a:pt x="10428" y="11520"/>
                  </a:cubicBezTo>
                  <a:cubicBezTo>
                    <a:pt x="9683" y="11520"/>
                    <a:pt x="8193" y="11040"/>
                    <a:pt x="7448" y="11040"/>
                  </a:cubicBezTo>
                  <a:cubicBezTo>
                    <a:pt x="5959" y="11520"/>
                    <a:pt x="5214" y="11520"/>
                    <a:pt x="5214" y="12000"/>
                  </a:cubicBezTo>
                  <a:cubicBezTo>
                    <a:pt x="5214" y="12960"/>
                    <a:pt x="5959" y="13440"/>
                    <a:pt x="8193" y="13440"/>
                  </a:cubicBezTo>
                  <a:cubicBezTo>
                    <a:pt x="14152" y="13440"/>
                    <a:pt x="14152" y="13440"/>
                    <a:pt x="14152" y="13440"/>
                  </a:cubicBezTo>
                  <a:cubicBezTo>
                    <a:pt x="19366" y="13920"/>
                    <a:pt x="21600" y="15360"/>
                    <a:pt x="21600" y="17280"/>
                  </a:cubicBezTo>
                  <a:cubicBezTo>
                    <a:pt x="21600" y="19680"/>
                    <a:pt x="17876" y="21600"/>
                    <a:pt x="10428" y="21600"/>
                  </a:cubicBezTo>
                  <a:cubicBezTo>
                    <a:pt x="3724" y="21600"/>
                    <a:pt x="0" y="20160"/>
                    <a:pt x="0" y="17760"/>
                  </a:cubicBezTo>
                  <a:cubicBezTo>
                    <a:pt x="0" y="16800"/>
                    <a:pt x="745" y="15360"/>
                    <a:pt x="2979" y="14880"/>
                  </a:cubicBezTo>
                  <a:cubicBezTo>
                    <a:pt x="1490" y="14400"/>
                    <a:pt x="745" y="13920"/>
                    <a:pt x="745" y="12960"/>
                  </a:cubicBezTo>
                  <a:cubicBezTo>
                    <a:pt x="745" y="11520"/>
                    <a:pt x="2234" y="10560"/>
                    <a:pt x="4469" y="10080"/>
                  </a:cubicBezTo>
                  <a:cubicBezTo>
                    <a:pt x="2234" y="9600"/>
                    <a:pt x="1490" y="8160"/>
                    <a:pt x="1490" y="6720"/>
                  </a:cubicBezTo>
                  <a:cubicBezTo>
                    <a:pt x="1490" y="4320"/>
                    <a:pt x="5214" y="1920"/>
                    <a:pt x="10428" y="1920"/>
                  </a:cubicBezTo>
                  <a:cubicBezTo>
                    <a:pt x="11917" y="1920"/>
                    <a:pt x="13407" y="2400"/>
                    <a:pt x="14897" y="2880"/>
                  </a:cubicBezTo>
                  <a:cubicBezTo>
                    <a:pt x="14897" y="960"/>
                    <a:pt x="17131" y="0"/>
                    <a:pt x="20110" y="0"/>
                  </a:cubicBezTo>
                  <a:cubicBezTo>
                    <a:pt x="20110" y="0"/>
                    <a:pt x="20855" y="0"/>
                    <a:pt x="21600" y="0"/>
                  </a:cubicBezTo>
                  <a:lnTo>
                    <a:pt x="21600" y="2400"/>
                  </a:lnTo>
                  <a:close/>
                  <a:moveTo>
                    <a:pt x="4469" y="17280"/>
                  </a:moveTo>
                  <a:cubicBezTo>
                    <a:pt x="4469" y="18720"/>
                    <a:pt x="6703" y="19680"/>
                    <a:pt x="11172" y="19680"/>
                  </a:cubicBezTo>
                  <a:cubicBezTo>
                    <a:pt x="14897" y="19680"/>
                    <a:pt x="17131" y="18720"/>
                    <a:pt x="17131" y="17760"/>
                  </a:cubicBezTo>
                  <a:cubicBezTo>
                    <a:pt x="17131" y="16800"/>
                    <a:pt x="16386" y="16320"/>
                    <a:pt x="13407" y="16320"/>
                  </a:cubicBezTo>
                  <a:cubicBezTo>
                    <a:pt x="5959" y="15840"/>
                    <a:pt x="5959" y="15840"/>
                    <a:pt x="5959" y="15840"/>
                  </a:cubicBezTo>
                  <a:cubicBezTo>
                    <a:pt x="4469" y="16320"/>
                    <a:pt x="4469" y="16800"/>
                    <a:pt x="4469" y="17280"/>
                  </a:cubicBezTo>
                  <a:moveTo>
                    <a:pt x="5959" y="6720"/>
                  </a:moveTo>
                  <a:cubicBezTo>
                    <a:pt x="5959" y="8160"/>
                    <a:pt x="8193" y="9600"/>
                    <a:pt x="10428" y="9600"/>
                  </a:cubicBezTo>
                  <a:cubicBezTo>
                    <a:pt x="12662" y="9600"/>
                    <a:pt x="14152" y="8160"/>
                    <a:pt x="14152" y="6720"/>
                  </a:cubicBezTo>
                  <a:cubicBezTo>
                    <a:pt x="14152" y="5280"/>
                    <a:pt x="12662" y="3840"/>
                    <a:pt x="10428" y="3840"/>
                  </a:cubicBezTo>
                  <a:cubicBezTo>
                    <a:pt x="8193" y="3840"/>
                    <a:pt x="5959" y="5280"/>
                    <a:pt x="5959"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79" name="Shape 79"/>
            <p:cNvSpPr/>
            <p:nvPr/>
          </p:nvSpPr>
          <p:spPr>
            <a:xfrm>
              <a:off x="666750" y="317500"/>
              <a:ext cx="15877" cy="36515"/>
            </a:xfrm>
            <a:custGeom>
              <a:avLst/>
              <a:gdLst/>
              <a:ahLst/>
              <a:cxnLst>
                <a:cxn ang="0">
                  <a:pos x="wd2" y="hd2"/>
                </a:cxn>
                <a:cxn ang="5400000">
                  <a:pos x="wd2" y="hd2"/>
                </a:cxn>
                <a:cxn ang="10800000">
                  <a:pos x="wd2" y="hd2"/>
                </a:cxn>
                <a:cxn ang="16200000">
                  <a:pos x="wd2" y="hd2"/>
                </a:cxn>
              </a:cxnLst>
              <a:rect l="0" t="0" r="r" b="b"/>
              <a:pathLst>
                <a:path w="21600" h="21600" extrusionOk="0">
                  <a:moveTo>
                    <a:pt x="21600" y="2700"/>
                  </a:moveTo>
                  <a:cubicBezTo>
                    <a:pt x="20463" y="2700"/>
                    <a:pt x="18189" y="2700"/>
                    <a:pt x="18189" y="2700"/>
                  </a:cubicBezTo>
                  <a:cubicBezTo>
                    <a:pt x="13642" y="2700"/>
                    <a:pt x="12505" y="3780"/>
                    <a:pt x="12505" y="5400"/>
                  </a:cubicBezTo>
                  <a:cubicBezTo>
                    <a:pt x="12505" y="5940"/>
                    <a:pt x="12505" y="5940"/>
                    <a:pt x="12505" y="5940"/>
                  </a:cubicBezTo>
                  <a:cubicBezTo>
                    <a:pt x="20463" y="5940"/>
                    <a:pt x="20463" y="5940"/>
                    <a:pt x="20463" y="5940"/>
                  </a:cubicBezTo>
                  <a:cubicBezTo>
                    <a:pt x="20463" y="8100"/>
                    <a:pt x="20463" y="8100"/>
                    <a:pt x="20463" y="8100"/>
                  </a:cubicBezTo>
                  <a:cubicBezTo>
                    <a:pt x="12505" y="8100"/>
                    <a:pt x="12505" y="8100"/>
                    <a:pt x="12505" y="8100"/>
                  </a:cubicBezTo>
                  <a:cubicBezTo>
                    <a:pt x="12505" y="21600"/>
                    <a:pt x="12505" y="21600"/>
                    <a:pt x="12505" y="21600"/>
                  </a:cubicBezTo>
                  <a:cubicBezTo>
                    <a:pt x="4547" y="21600"/>
                    <a:pt x="4547" y="21600"/>
                    <a:pt x="4547" y="21600"/>
                  </a:cubicBezTo>
                  <a:cubicBezTo>
                    <a:pt x="4547" y="8100"/>
                    <a:pt x="4547" y="8100"/>
                    <a:pt x="4547" y="8100"/>
                  </a:cubicBezTo>
                  <a:cubicBezTo>
                    <a:pt x="0" y="8100"/>
                    <a:pt x="0" y="8100"/>
                    <a:pt x="0" y="8100"/>
                  </a:cubicBezTo>
                  <a:cubicBezTo>
                    <a:pt x="0" y="5940"/>
                    <a:pt x="0" y="5940"/>
                    <a:pt x="0" y="5940"/>
                  </a:cubicBezTo>
                  <a:cubicBezTo>
                    <a:pt x="4547" y="5940"/>
                    <a:pt x="4547" y="5940"/>
                    <a:pt x="4547" y="5940"/>
                  </a:cubicBezTo>
                  <a:cubicBezTo>
                    <a:pt x="4547" y="5400"/>
                    <a:pt x="4547" y="5400"/>
                    <a:pt x="4547" y="5400"/>
                  </a:cubicBezTo>
                  <a:cubicBezTo>
                    <a:pt x="4547" y="2160"/>
                    <a:pt x="7958" y="0"/>
                    <a:pt x="15916" y="0"/>
                  </a:cubicBezTo>
                  <a:cubicBezTo>
                    <a:pt x="18189" y="0"/>
                    <a:pt x="20463" y="0"/>
                    <a:pt x="21600" y="540"/>
                  </a:cubicBezTo>
                  <a:lnTo>
                    <a:pt x="21600" y="27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80" name="Shape 80"/>
            <p:cNvSpPr/>
            <p:nvPr/>
          </p:nvSpPr>
          <p:spPr>
            <a:xfrm>
              <a:off x="682625" y="327025"/>
              <a:ext cx="25402" cy="28577"/>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3857" y="21600"/>
                    <a:pt x="0" y="17419"/>
                    <a:pt x="0" y="11148"/>
                  </a:cubicBezTo>
                  <a:cubicBezTo>
                    <a:pt x="0" y="4181"/>
                    <a:pt x="4629" y="0"/>
                    <a:pt x="10800" y="0"/>
                  </a:cubicBezTo>
                  <a:cubicBezTo>
                    <a:pt x="16971" y="0"/>
                    <a:pt x="21600" y="4181"/>
                    <a:pt x="21600" y="11148"/>
                  </a:cubicBezTo>
                  <a:moveTo>
                    <a:pt x="5400" y="11148"/>
                  </a:moveTo>
                  <a:cubicBezTo>
                    <a:pt x="5400" y="15329"/>
                    <a:pt x="6943" y="18116"/>
                    <a:pt x="10800" y="18116"/>
                  </a:cubicBezTo>
                  <a:cubicBezTo>
                    <a:pt x="13886" y="18116"/>
                    <a:pt x="16200" y="15329"/>
                    <a:pt x="16200" y="11148"/>
                  </a:cubicBezTo>
                  <a:cubicBezTo>
                    <a:pt x="16200" y="6271"/>
                    <a:pt x="13886" y="3484"/>
                    <a:pt x="10800" y="3484"/>
                  </a:cubicBezTo>
                  <a:cubicBezTo>
                    <a:pt x="6943"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81" name="Shape 81"/>
            <p:cNvSpPr/>
            <p:nvPr/>
          </p:nvSpPr>
          <p:spPr>
            <a:xfrm>
              <a:off x="712787" y="327025"/>
              <a:ext cx="127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1600" y="5040"/>
                    <a:pt x="20160" y="5040"/>
                    <a:pt x="20160" y="5040"/>
                  </a:cubicBezTo>
                  <a:cubicBezTo>
                    <a:pt x="12960" y="5040"/>
                    <a:pt x="8640" y="7200"/>
                    <a:pt x="8640" y="11520"/>
                  </a:cubicBezTo>
                  <a:cubicBezTo>
                    <a:pt x="8640" y="21600"/>
                    <a:pt x="8640" y="21600"/>
                    <a:pt x="8640" y="21600"/>
                  </a:cubicBezTo>
                  <a:cubicBezTo>
                    <a:pt x="0" y="21600"/>
                    <a:pt x="0" y="21600"/>
                    <a:pt x="0" y="21600"/>
                  </a:cubicBezTo>
                  <a:cubicBezTo>
                    <a:pt x="0" y="720"/>
                    <a:pt x="0" y="720"/>
                    <a:pt x="0" y="720"/>
                  </a:cubicBezTo>
                  <a:cubicBezTo>
                    <a:pt x="7200" y="720"/>
                    <a:pt x="7200" y="720"/>
                    <a:pt x="7200" y="720"/>
                  </a:cubicBezTo>
                  <a:cubicBezTo>
                    <a:pt x="7200" y="5040"/>
                    <a:pt x="7200" y="5040"/>
                    <a:pt x="7200" y="5040"/>
                  </a:cubicBezTo>
                  <a:cubicBezTo>
                    <a:pt x="10080" y="2160"/>
                    <a:pt x="14400" y="0"/>
                    <a:pt x="20160" y="0"/>
                  </a:cubicBezTo>
                  <a:cubicBezTo>
                    <a:pt x="20160" y="0"/>
                    <a:pt x="21600" y="0"/>
                    <a:pt x="21600" y="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82" name="Shape 82"/>
            <p:cNvSpPr/>
            <p:nvPr/>
          </p:nvSpPr>
          <p:spPr>
            <a:xfrm>
              <a:off x="744536" y="319088"/>
              <a:ext cx="4766" cy="34927"/>
            </a:xfrm>
            <a:prstGeom prst="rect">
              <a:avLst/>
            </a:pr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83" name="Shape 83"/>
            <p:cNvSpPr/>
            <p:nvPr/>
          </p:nvSpPr>
          <p:spPr>
            <a:xfrm>
              <a:off x="755650" y="319088"/>
              <a:ext cx="6352" cy="34927"/>
            </a:xfrm>
            <a:custGeom>
              <a:avLst/>
              <a:gdLst/>
              <a:ahLst/>
              <a:cxnLst>
                <a:cxn ang="0">
                  <a:pos x="wd2" y="hd2"/>
                </a:cxn>
                <a:cxn ang="5400000">
                  <a:pos x="wd2" y="hd2"/>
                </a:cxn>
                <a:cxn ang="10800000">
                  <a:pos x="wd2" y="hd2"/>
                </a:cxn>
                <a:cxn ang="16200000">
                  <a:pos x="wd2" y="hd2"/>
                </a:cxn>
              </a:cxnLst>
              <a:rect l="0" t="0" r="r" b="b"/>
              <a:pathLst>
                <a:path w="21600" h="21600" extrusionOk="0">
                  <a:moveTo>
                    <a:pt x="21600" y="2787"/>
                  </a:moveTo>
                  <a:lnTo>
                    <a:pt x="0" y="2787"/>
                  </a:lnTo>
                  <a:lnTo>
                    <a:pt x="0" y="0"/>
                  </a:lnTo>
                  <a:lnTo>
                    <a:pt x="21600" y="0"/>
                  </a:lnTo>
                  <a:lnTo>
                    <a:pt x="21600" y="2787"/>
                  </a:lnTo>
                  <a:close/>
                  <a:moveTo>
                    <a:pt x="21600" y="21600"/>
                  </a:moveTo>
                  <a:lnTo>
                    <a:pt x="0" y="21600"/>
                  </a:lnTo>
                  <a:lnTo>
                    <a:pt x="0" y="5574"/>
                  </a:lnTo>
                  <a:lnTo>
                    <a:pt x="21600" y="5574"/>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84" name="Shape 84"/>
            <p:cNvSpPr/>
            <p:nvPr/>
          </p:nvSpPr>
          <p:spPr>
            <a:xfrm>
              <a:off x="765175" y="317500"/>
              <a:ext cx="17464" cy="36515"/>
            </a:xfrm>
            <a:custGeom>
              <a:avLst/>
              <a:gdLst/>
              <a:ahLst/>
              <a:cxnLst>
                <a:cxn ang="0">
                  <a:pos x="wd2" y="hd2"/>
                </a:cxn>
                <a:cxn ang="5400000">
                  <a:pos x="wd2" y="hd2"/>
                </a:cxn>
                <a:cxn ang="10800000">
                  <a:pos x="wd2" y="hd2"/>
                </a:cxn>
                <a:cxn ang="16200000">
                  <a:pos x="wd2" y="hd2"/>
                </a:cxn>
              </a:cxnLst>
              <a:rect l="0" t="0" r="r" b="b"/>
              <a:pathLst>
                <a:path w="21600" h="21600" extrusionOk="0">
                  <a:moveTo>
                    <a:pt x="21600" y="2700"/>
                  </a:moveTo>
                  <a:cubicBezTo>
                    <a:pt x="19440" y="2700"/>
                    <a:pt x="18360" y="2700"/>
                    <a:pt x="17280" y="2700"/>
                  </a:cubicBezTo>
                  <a:cubicBezTo>
                    <a:pt x="12960" y="2700"/>
                    <a:pt x="11880" y="3780"/>
                    <a:pt x="11880" y="5400"/>
                  </a:cubicBezTo>
                  <a:cubicBezTo>
                    <a:pt x="11880" y="5940"/>
                    <a:pt x="11880" y="5940"/>
                    <a:pt x="11880" y="5940"/>
                  </a:cubicBezTo>
                  <a:cubicBezTo>
                    <a:pt x="19440" y="5940"/>
                    <a:pt x="19440" y="5940"/>
                    <a:pt x="19440" y="5940"/>
                  </a:cubicBezTo>
                  <a:cubicBezTo>
                    <a:pt x="19440" y="8100"/>
                    <a:pt x="19440" y="8100"/>
                    <a:pt x="19440" y="8100"/>
                  </a:cubicBezTo>
                  <a:cubicBezTo>
                    <a:pt x="11880" y="8100"/>
                    <a:pt x="11880" y="8100"/>
                    <a:pt x="11880" y="8100"/>
                  </a:cubicBezTo>
                  <a:cubicBezTo>
                    <a:pt x="11880" y="21600"/>
                    <a:pt x="11880" y="21600"/>
                    <a:pt x="11880" y="21600"/>
                  </a:cubicBezTo>
                  <a:cubicBezTo>
                    <a:pt x="5400" y="21600"/>
                    <a:pt x="5400" y="21600"/>
                    <a:pt x="5400" y="21600"/>
                  </a:cubicBezTo>
                  <a:cubicBezTo>
                    <a:pt x="5400" y="8100"/>
                    <a:pt x="5400" y="8100"/>
                    <a:pt x="5400" y="8100"/>
                  </a:cubicBezTo>
                  <a:cubicBezTo>
                    <a:pt x="0" y="8100"/>
                    <a:pt x="0" y="8100"/>
                    <a:pt x="0" y="8100"/>
                  </a:cubicBezTo>
                  <a:cubicBezTo>
                    <a:pt x="0" y="5940"/>
                    <a:pt x="0" y="5940"/>
                    <a:pt x="0" y="5940"/>
                  </a:cubicBezTo>
                  <a:cubicBezTo>
                    <a:pt x="5400" y="5940"/>
                    <a:pt x="5400" y="5940"/>
                    <a:pt x="5400" y="5940"/>
                  </a:cubicBezTo>
                  <a:cubicBezTo>
                    <a:pt x="5400" y="5400"/>
                    <a:pt x="5400" y="5400"/>
                    <a:pt x="5400" y="5400"/>
                  </a:cubicBezTo>
                  <a:cubicBezTo>
                    <a:pt x="5400" y="2160"/>
                    <a:pt x="8640" y="0"/>
                    <a:pt x="15120" y="0"/>
                  </a:cubicBezTo>
                  <a:cubicBezTo>
                    <a:pt x="17280" y="0"/>
                    <a:pt x="19440" y="0"/>
                    <a:pt x="21600" y="540"/>
                  </a:cubicBezTo>
                  <a:lnTo>
                    <a:pt x="21600" y="27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85" name="Shape 85"/>
            <p:cNvSpPr/>
            <p:nvPr/>
          </p:nvSpPr>
          <p:spPr>
            <a:xfrm>
              <a:off x="781050" y="327025"/>
              <a:ext cx="25402" cy="28577"/>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0800" y="18116"/>
                  </a:cubicBezTo>
                  <a:cubicBezTo>
                    <a:pt x="13886" y="18116"/>
                    <a:pt x="15429" y="16723"/>
                    <a:pt x="16200" y="14632"/>
                  </a:cubicBezTo>
                  <a:cubicBezTo>
                    <a:pt x="20829" y="15329"/>
                    <a:pt x="20829" y="15329"/>
                    <a:pt x="20829" y="15329"/>
                  </a:cubicBezTo>
                  <a:cubicBezTo>
                    <a:pt x="19286" y="19510"/>
                    <a:pt x="16200" y="21600"/>
                    <a:pt x="10800" y="21600"/>
                  </a:cubicBezTo>
                  <a:cubicBezTo>
                    <a:pt x="4629" y="21600"/>
                    <a:pt x="0" y="17419"/>
                    <a:pt x="0" y="11148"/>
                  </a:cubicBezTo>
                  <a:cubicBezTo>
                    <a:pt x="0" y="4181"/>
                    <a:pt x="4629" y="0"/>
                    <a:pt x="10800" y="0"/>
                  </a:cubicBezTo>
                  <a:cubicBezTo>
                    <a:pt x="16971" y="0"/>
                    <a:pt x="21600" y="4181"/>
                    <a:pt x="21600" y="10452"/>
                  </a:cubicBezTo>
                  <a:cubicBezTo>
                    <a:pt x="21600" y="11845"/>
                    <a:pt x="21600" y="11845"/>
                    <a:pt x="21600" y="11845"/>
                  </a:cubicBezTo>
                  <a:cubicBezTo>
                    <a:pt x="5400" y="11845"/>
                    <a:pt x="5400" y="11845"/>
                    <a:pt x="5400" y="11845"/>
                  </a:cubicBezTo>
                  <a:close/>
                  <a:moveTo>
                    <a:pt x="16200" y="8361"/>
                  </a:moveTo>
                  <a:cubicBezTo>
                    <a:pt x="16200" y="4877"/>
                    <a:pt x="13886" y="3484"/>
                    <a:pt x="10800" y="3484"/>
                  </a:cubicBezTo>
                  <a:cubicBezTo>
                    <a:pt x="7714" y="3484"/>
                    <a:pt x="5400" y="5574"/>
                    <a:pt x="5400" y="8361"/>
                  </a:cubicBezTo>
                  <a:lnTo>
                    <a:pt x="16200" y="8361"/>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gr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290" name="Shape 290"/>
          <p:cNvSpPr>
            <a:spLocks noGrp="1"/>
          </p:cNvSpPr>
          <p:nvPr>
            <p:ph type="title"/>
          </p:nvPr>
        </p:nvSpPr>
        <p:spPr>
          <a:prstGeom prst="rect">
            <a:avLst/>
          </a:prstGeom>
        </p:spPr>
        <p:txBody>
          <a:bodyPr/>
          <a:lstStyle/>
          <a:p>
            <a:pPr lvl="0">
              <a:defRPr sz="1800">
                <a:solidFill>
                  <a:srgbClr val="000000"/>
                </a:solidFill>
              </a:defRPr>
            </a:pPr>
            <a:r>
              <a:rPr sz="2800">
                <a:solidFill>
                  <a:srgbClr val="96BF3D"/>
                </a:solidFill>
              </a:rPr>
              <a:t>Texte du titre</a:t>
            </a:r>
          </a:p>
        </p:txBody>
      </p:sp>
      <p:sp>
        <p:nvSpPr>
          <p:cNvPr id="291" name="Shape 291"/>
          <p:cNvSpPr>
            <a:spLocks noGrp="1"/>
          </p:cNvSpPr>
          <p:nvPr>
            <p:ph type="body" idx="1"/>
          </p:nvPr>
        </p:nvSpPr>
        <p:spPr>
          <a:prstGeom prst="rect">
            <a:avLst/>
          </a:prstGeom>
        </p:spPr>
        <p:txBody>
          <a:bodyPr/>
          <a:lstStyle/>
          <a:p>
            <a:pPr lvl="0">
              <a:defRPr sz="1800">
                <a:solidFill>
                  <a:srgbClr val="000000"/>
                </a:solidFill>
              </a:defRPr>
            </a:pPr>
            <a:r>
              <a:rPr sz="1600">
                <a:solidFill>
                  <a:srgbClr val="CBD300"/>
                </a:solidFill>
              </a:rPr>
              <a:t>Texte niveau 1</a:t>
            </a:r>
          </a:p>
          <a:p>
            <a:pPr lvl="1">
              <a:defRPr sz="1800">
                <a:solidFill>
                  <a:srgbClr val="000000"/>
                </a:solidFill>
              </a:defRPr>
            </a:pPr>
            <a:r>
              <a:rPr sz="1600">
                <a:solidFill>
                  <a:srgbClr val="CBD300"/>
                </a:solidFill>
              </a:rPr>
              <a:t>Texte niveau 2</a:t>
            </a:r>
          </a:p>
          <a:p>
            <a:pPr lvl="2">
              <a:defRPr sz="1800">
                <a:solidFill>
                  <a:srgbClr val="000000"/>
                </a:solidFill>
              </a:defRPr>
            </a:pPr>
            <a:r>
              <a:rPr sz="1600">
                <a:solidFill>
                  <a:srgbClr val="CBD300"/>
                </a:solidFill>
              </a:rPr>
              <a:t>Texte niveau 3</a:t>
            </a:r>
          </a:p>
          <a:p>
            <a:pPr lvl="3">
              <a:defRPr sz="1800">
                <a:solidFill>
                  <a:srgbClr val="000000"/>
                </a:solidFill>
              </a:defRPr>
            </a:pPr>
            <a:r>
              <a:rPr sz="1600">
                <a:solidFill>
                  <a:srgbClr val="CBD300"/>
                </a:solidFill>
              </a:rPr>
              <a:t>Texte niveau 4</a:t>
            </a:r>
          </a:p>
          <a:p>
            <a:pPr lvl="4">
              <a:defRPr sz="1800">
                <a:solidFill>
                  <a:srgbClr val="000000"/>
                </a:solidFill>
              </a:defRPr>
            </a:pPr>
            <a:r>
              <a:rPr sz="1600">
                <a:solidFill>
                  <a:srgbClr val="CBD300"/>
                </a:solidFill>
              </a:rPr>
              <a:t>Texte niveau 5</a:t>
            </a: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Default">
    <p:spTree>
      <p:nvGrpSpPr>
        <p:cNvPr id="1" name=""/>
        <p:cNvGrpSpPr/>
        <p:nvPr/>
      </p:nvGrpSpPr>
      <p:grpSpPr>
        <a:xfrm>
          <a:off x="0" y="0"/>
          <a:ext cx="0" cy="0"/>
          <a:chOff x="0" y="0"/>
          <a:chExt cx="0" cy="0"/>
        </a:xfrm>
      </p:grpSpPr>
      <p:pic>
        <p:nvPicPr>
          <p:cNvPr id="293" name="image5.png" descr="Orange title slide.emf"/>
          <p:cNvPicPr/>
          <p:nvPr/>
        </p:nvPicPr>
        <p:blipFill>
          <a:blip r:embed="rId2" cstate="print">
            <a:extLst/>
          </a:blip>
          <a:stretch>
            <a:fillRect/>
          </a:stretch>
        </p:blipFill>
        <p:spPr>
          <a:xfrm>
            <a:off x="252411" y="198437"/>
            <a:ext cx="8639177" cy="4240213"/>
          </a:xfrm>
          <a:prstGeom prst="rect">
            <a:avLst/>
          </a:prstGeom>
          <a:ln w="12700">
            <a:miter lim="400000"/>
          </a:ln>
          <a:effectLst>
            <a:outerShdw blurRad="139700" dist="25400" dir="2700000" rotWithShape="0">
              <a:srgbClr val="000000">
                <a:alpha val="50998"/>
              </a:srgbClr>
            </a:outerShdw>
          </a:effectLst>
        </p:spPr>
      </p:pic>
      <p:sp>
        <p:nvSpPr>
          <p:cNvPr id="294" name="Shape 294"/>
          <p:cNvSpPr/>
          <p:nvPr/>
        </p:nvSpPr>
        <p:spPr>
          <a:xfrm>
            <a:off x="6051550" y="4432299"/>
            <a:ext cx="80964" cy="90490"/>
          </a:xfrm>
          <a:custGeom>
            <a:avLst/>
            <a:gdLst/>
            <a:ahLst/>
            <a:cxnLst>
              <a:cxn ang="0">
                <a:pos x="wd2" y="hd2"/>
              </a:cxn>
              <a:cxn ang="5400000">
                <a:pos x="wd2" y="hd2"/>
              </a:cxn>
              <a:cxn ang="10800000">
                <a:pos x="wd2" y="hd2"/>
              </a:cxn>
              <a:cxn ang="16200000">
                <a:pos x="wd2" y="hd2"/>
              </a:cxn>
            </a:cxnLst>
            <a:rect l="0" t="0" r="r" b="b"/>
            <a:pathLst>
              <a:path w="21600" h="21600" extrusionOk="0">
                <a:moveTo>
                  <a:pt x="3086" y="0"/>
                </a:moveTo>
                <a:cubicBezTo>
                  <a:pt x="3086" y="0"/>
                  <a:pt x="1851" y="7020"/>
                  <a:pt x="1234" y="8640"/>
                </a:cubicBezTo>
                <a:cubicBezTo>
                  <a:pt x="1234" y="10260"/>
                  <a:pt x="617" y="20520"/>
                  <a:pt x="617" y="20520"/>
                </a:cubicBezTo>
                <a:cubicBezTo>
                  <a:pt x="0" y="21600"/>
                  <a:pt x="0" y="21600"/>
                  <a:pt x="0" y="21600"/>
                </a:cubicBezTo>
                <a:cubicBezTo>
                  <a:pt x="21600" y="21600"/>
                  <a:pt x="21600" y="21600"/>
                  <a:pt x="21600" y="21600"/>
                </a:cubicBezTo>
                <a:cubicBezTo>
                  <a:pt x="18514" y="16740"/>
                  <a:pt x="14194" y="9720"/>
                  <a:pt x="11726" y="7020"/>
                </a:cubicBezTo>
                <a:cubicBezTo>
                  <a:pt x="9257" y="4320"/>
                  <a:pt x="3086" y="0"/>
                  <a:pt x="3086" y="0"/>
                </a:cubicBezTo>
                <a:close/>
              </a:path>
            </a:pathLst>
          </a:custGeom>
          <a:solidFill>
            <a:srgbClr val="FFFFFF"/>
          </a:solidFill>
          <a:ln w="12700">
            <a:miter lim="400000"/>
          </a:ln>
        </p:spPr>
        <p:txBody>
          <a:bodyPr lIns="0" tIns="0" rIns="0" bIns="0"/>
          <a:lstStyle/>
          <a:p>
            <a:pPr lvl="0">
              <a:defRPr>
                <a:latin typeface="Arial"/>
                <a:ea typeface="Arial"/>
                <a:cs typeface="Arial"/>
                <a:sym typeface="Arial"/>
              </a:defRPr>
            </a:pPr>
            <a:endParaRPr/>
          </a:p>
        </p:txBody>
      </p:sp>
      <p:sp>
        <p:nvSpPr>
          <p:cNvPr id="295" name="Shape 295"/>
          <p:cNvSpPr/>
          <p:nvPr/>
        </p:nvSpPr>
        <p:spPr>
          <a:xfrm>
            <a:off x="6051550" y="4432299"/>
            <a:ext cx="80964" cy="90490"/>
          </a:xfrm>
          <a:custGeom>
            <a:avLst/>
            <a:gdLst/>
            <a:ahLst/>
            <a:cxnLst>
              <a:cxn ang="0">
                <a:pos x="wd2" y="hd2"/>
              </a:cxn>
              <a:cxn ang="5400000">
                <a:pos x="wd2" y="hd2"/>
              </a:cxn>
              <a:cxn ang="10800000">
                <a:pos x="wd2" y="hd2"/>
              </a:cxn>
              <a:cxn ang="16200000">
                <a:pos x="wd2" y="hd2"/>
              </a:cxn>
            </a:cxnLst>
            <a:rect l="0" t="0" r="r" b="b"/>
            <a:pathLst>
              <a:path w="21600" h="21600" extrusionOk="0">
                <a:moveTo>
                  <a:pt x="3086" y="0"/>
                </a:moveTo>
                <a:cubicBezTo>
                  <a:pt x="3086" y="0"/>
                  <a:pt x="1851" y="7020"/>
                  <a:pt x="1234" y="8640"/>
                </a:cubicBezTo>
                <a:cubicBezTo>
                  <a:pt x="1234" y="10260"/>
                  <a:pt x="617" y="20520"/>
                  <a:pt x="617" y="20520"/>
                </a:cubicBezTo>
                <a:cubicBezTo>
                  <a:pt x="0" y="21600"/>
                  <a:pt x="0" y="21600"/>
                  <a:pt x="0" y="21600"/>
                </a:cubicBezTo>
                <a:cubicBezTo>
                  <a:pt x="21600" y="21600"/>
                  <a:pt x="21600" y="21600"/>
                  <a:pt x="21600" y="21600"/>
                </a:cubicBezTo>
                <a:cubicBezTo>
                  <a:pt x="18514" y="16740"/>
                  <a:pt x="14194" y="9720"/>
                  <a:pt x="11726" y="7020"/>
                </a:cubicBezTo>
                <a:cubicBezTo>
                  <a:pt x="9257" y="4320"/>
                  <a:pt x="3086" y="0"/>
                  <a:pt x="3086" y="0"/>
                </a:cubicBezTo>
                <a:close/>
              </a:path>
            </a:pathLst>
          </a:custGeom>
          <a:solidFill>
            <a:srgbClr val="FFFFFF"/>
          </a:solidFill>
          <a:ln w="12700">
            <a:miter lim="400000"/>
          </a:ln>
        </p:spPr>
        <p:txBody>
          <a:bodyPr lIns="0" tIns="0" rIns="0" bIns="0"/>
          <a:lstStyle/>
          <a:p>
            <a:pPr lvl="0">
              <a:defRPr>
                <a:latin typeface="Arial"/>
                <a:ea typeface="Arial"/>
                <a:cs typeface="Arial"/>
                <a:sym typeface="Arial"/>
              </a:defRPr>
            </a:pPr>
            <a:endParaRPr/>
          </a:p>
        </p:txBody>
      </p:sp>
      <p:sp>
        <p:nvSpPr>
          <p:cNvPr id="296" name="Shape 296"/>
          <p:cNvSpPr/>
          <p:nvPr/>
        </p:nvSpPr>
        <p:spPr>
          <a:xfrm>
            <a:off x="242886" y="1289049"/>
            <a:ext cx="4321178" cy="850902"/>
          </a:xfrm>
          <a:custGeom>
            <a:avLst/>
            <a:gdLst/>
            <a:ahLst/>
            <a:cxnLst>
              <a:cxn ang="0">
                <a:pos x="wd2" y="hd2"/>
              </a:cxn>
              <a:cxn ang="5400000">
                <a:pos x="wd2" y="hd2"/>
              </a:cxn>
              <a:cxn ang="10800000">
                <a:pos x="wd2" y="hd2"/>
              </a:cxn>
              <a:cxn ang="16200000">
                <a:pos x="wd2" y="hd2"/>
              </a:cxn>
            </a:cxnLst>
            <a:rect l="0" t="0" r="r" b="b"/>
            <a:pathLst>
              <a:path w="21600" h="21600" extrusionOk="0">
                <a:moveTo>
                  <a:pt x="21101" y="0"/>
                </a:moveTo>
                <a:cubicBezTo>
                  <a:pt x="4561" y="0"/>
                  <a:pt x="4561" y="0"/>
                  <a:pt x="4561" y="0"/>
                </a:cubicBezTo>
                <a:cubicBezTo>
                  <a:pt x="499" y="0"/>
                  <a:pt x="499" y="0"/>
                  <a:pt x="499" y="0"/>
                </a:cubicBezTo>
                <a:cubicBezTo>
                  <a:pt x="0" y="0"/>
                  <a:pt x="0" y="0"/>
                  <a:pt x="0" y="0"/>
                </a:cubicBezTo>
                <a:cubicBezTo>
                  <a:pt x="0" y="2547"/>
                  <a:pt x="0" y="2547"/>
                  <a:pt x="0" y="2547"/>
                </a:cubicBezTo>
                <a:cubicBezTo>
                  <a:pt x="0" y="1327"/>
                  <a:pt x="0" y="1327"/>
                  <a:pt x="0" y="1327"/>
                </a:cubicBezTo>
                <a:cubicBezTo>
                  <a:pt x="0" y="19053"/>
                  <a:pt x="0" y="19053"/>
                  <a:pt x="0" y="19053"/>
                </a:cubicBezTo>
                <a:cubicBezTo>
                  <a:pt x="0" y="20432"/>
                  <a:pt x="229" y="21600"/>
                  <a:pt x="499" y="21600"/>
                </a:cubicBezTo>
                <a:cubicBezTo>
                  <a:pt x="21101" y="21600"/>
                  <a:pt x="21101" y="21600"/>
                  <a:pt x="21101" y="21600"/>
                </a:cubicBezTo>
                <a:cubicBezTo>
                  <a:pt x="21371" y="21600"/>
                  <a:pt x="21600" y="20432"/>
                  <a:pt x="21600" y="19053"/>
                </a:cubicBezTo>
                <a:cubicBezTo>
                  <a:pt x="21600" y="2547"/>
                  <a:pt x="21600" y="2547"/>
                  <a:pt x="21600" y="2547"/>
                </a:cubicBezTo>
                <a:cubicBezTo>
                  <a:pt x="21600" y="1168"/>
                  <a:pt x="21371" y="0"/>
                  <a:pt x="21101" y="0"/>
                </a:cubicBezTo>
                <a:close/>
              </a:path>
            </a:pathLst>
          </a:custGeom>
          <a:gradFill>
            <a:gsLst>
              <a:gs pos="0">
                <a:srgbClr val="C81524"/>
              </a:gs>
              <a:gs pos="22000">
                <a:srgbClr val="C81524"/>
              </a:gs>
              <a:gs pos="100000">
                <a:srgbClr val="F58233"/>
              </a:gs>
            </a:gsLst>
            <a:lin ang="1200000"/>
          </a:gradFill>
          <a:ln w="12700">
            <a:miter lim="400000"/>
          </a:ln>
        </p:spPr>
        <p:txBody>
          <a:bodyPr lIns="0" tIns="0" rIns="0" bIns="0" anchor="ctr"/>
          <a:lstStyle/>
          <a:p>
            <a:pPr lvl="0">
              <a:defRPr>
                <a:latin typeface="Arial"/>
                <a:ea typeface="Arial"/>
                <a:cs typeface="Arial"/>
                <a:sym typeface="Arial"/>
              </a:defRPr>
            </a:pPr>
            <a:endParaRPr/>
          </a:p>
        </p:txBody>
      </p:sp>
      <p:pic>
        <p:nvPicPr>
          <p:cNvPr id="297" name="image1.jpeg"/>
          <p:cNvPicPr/>
          <p:nvPr/>
        </p:nvPicPr>
        <p:blipFill>
          <a:blip r:embed="rId3" cstate="print">
            <a:extLst/>
          </a:blip>
          <a:srcRect t="11463"/>
          <a:stretch>
            <a:fillRect/>
          </a:stretch>
        </p:blipFill>
        <p:spPr>
          <a:xfrm>
            <a:off x="342900" y="339725"/>
            <a:ext cx="1285875" cy="908050"/>
          </a:xfrm>
          <a:prstGeom prst="rect">
            <a:avLst/>
          </a:prstGeom>
          <a:ln w="12700">
            <a:miter lim="400000"/>
          </a:ln>
        </p:spPr>
      </p:pic>
      <p:sp>
        <p:nvSpPr>
          <p:cNvPr id="298" name="Shape 298"/>
          <p:cNvSpPr/>
          <p:nvPr/>
        </p:nvSpPr>
        <p:spPr>
          <a:xfrm>
            <a:off x="8356599" y="2922586"/>
            <a:ext cx="119064" cy="155577"/>
          </a:xfrm>
          <a:custGeom>
            <a:avLst/>
            <a:gdLst/>
            <a:ahLst/>
            <a:cxnLst>
              <a:cxn ang="0">
                <a:pos x="wd2" y="hd2"/>
              </a:cxn>
              <a:cxn ang="5400000">
                <a:pos x="wd2" y="hd2"/>
              </a:cxn>
              <a:cxn ang="10800000">
                <a:pos x="wd2" y="hd2"/>
              </a:cxn>
              <a:cxn ang="16200000">
                <a:pos x="wd2" y="hd2"/>
              </a:cxn>
            </a:cxnLst>
            <a:rect l="0" t="0" r="r" b="b"/>
            <a:pathLst>
              <a:path w="21600" h="21600" extrusionOk="0">
                <a:moveTo>
                  <a:pt x="6048" y="997"/>
                </a:moveTo>
                <a:cubicBezTo>
                  <a:pt x="1728" y="0"/>
                  <a:pt x="1728" y="0"/>
                  <a:pt x="1728" y="0"/>
                </a:cubicBezTo>
                <a:cubicBezTo>
                  <a:pt x="0" y="997"/>
                  <a:pt x="0" y="997"/>
                  <a:pt x="0" y="997"/>
                </a:cubicBezTo>
                <a:cubicBezTo>
                  <a:pt x="10800" y="14289"/>
                  <a:pt x="10800" y="14289"/>
                  <a:pt x="10800" y="14289"/>
                </a:cubicBezTo>
                <a:cubicBezTo>
                  <a:pt x="10368" y="18609"/>
                  <a:pt x="10368" y="18609"/>
                  <a:pt x="10368" y="18609"/>
                </a:cubicBezTo>
                <a:cubicBezTo>
                  <a:pt x="21168" y="21600"/>
                  <a:pt x="21168" y="21600"/>
                  <a:pt x="21168" y="21600"/>
                </a:cubicBezTo>
                <a:cubicBezTo>
                  <a:pt x="21600" y="18277"/>
                  <a:pt x="21600" y="18277"/>
                  <a:pt x="21600" y="18277"/>
                </a:cubicBezTo>
                <a:cubicBezTo>
                  <a:pt x="16848" y="13292"/>
                  <a:pt x="16848" y="13292"/>
                  <a:pt x="16848" y="13292"/>
                </a:cubicBezTo>
                <a:cubicBezTo>
                  <a:pt x="16848" y="13292"/>
                  <a:pt x="16848" y="10302"/>
                  <a:pt x="17712" y="5649"/>
                </a:cubicBezTo>
                <a:lnTo>
                  <a:pt x="6048" y="997"/>
                </a:lnTo>
                <a:close/>
              </a:path>
            </a:pathLst>
          </a:custGeom>
          <a:solidFill>
            <a:srgbClr val="FFFFFF"/>
          </a:solidFill>
          <a:ln w="12700">
            <a:miter lim="400000"/>
          </a:ln>
        </p:spPr>
        <p:txBody>
          <a:bodyPr lIns="0" tIns="0" rIns="0" bIns="0"/>
          <a:lstStyle/>
          <a:p>
            <a:pPr lvl="0">
              <a:defRPr>
                <a:latin typeface="Arial"/>
                <a:ea typeface="Arial"/>
                <a:cs typeface="Arial"/>
                <a:sym typeface="Arial"/>
              </a:defRPr>
            </a:pPr>
            <a:endParaRPr/>
          </a:p>
        </p:txBody>
      </p:sp>
      <p:sp>
        <p:nvSpPr>
          <p:cNvPr id="299" name="Shape 299"/>
          <p:cNvSpPr/>
          <p:nvPr/>
        </p:nvSpPr>
        <p:spPr>
          <a:xfrm>
            <a:off x="8661400" y="4803775"/>
            <a:ext cx="6351" cy="476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21600" y="0"/>
                </a:lnTo>
                <a:lnTo>
                  <a:pt x="0" y="21600"/>
                </a:lnTo>
                <a:close/>
              </a:path>
            </a:pathLst>
          </a:custGeom>
          <a:solidFill>
            <a:srgbClr val="FFFFFF"/>
          </a:solidFill>
          <a:ln w="12700">
            <a:miter lim="400000"/>
          </a:ln>
        </p:spPr>
        <p:txBody>
          <a:bodyPr lIns="0" tIns="0" rIns="0" bIns="0"/>
          <a:lstStyle/>
          <a:p>
            <a:pPr lvl="0">
              <a:defRPr>
                <a:latin typeface="Arial"/>
                <a:ea typeface="Arial"/>
                <a:cs typeface="Arial"/>
                <a:sym typeface="Arial"/>
              </a:defRPr>
            </a:pPr>
            <a:endParaRPr/>
          </a:p>
        </p:txBody>
      </p:sp>
      <p:pic>
        <p:nvPicPr>
          <p:cNvPr id="300" name="image6.png" descr="orange-people-title-slide.png"/>
          <p:cNvPicPr/>
          <p:nvPr/>
        </p:nvPicPr>
        <p:blipFill>
          <a:blip r:embed="rId4" cstate="print">
            <a:extLst/>
          </a:blip>
          <a:stretch>
            <a:fillRect/>
          </a:stretch>
        </p:blipFill>
        <p:spPr>
          <a:xfrm>
            <a:off x="6516686" y="2211386"/>
            <a:ext cx="1716089" cy="2520952"/>
          </a:xfrm>
          <a:prstGeom prst="rect">
            <a:avLst/>
          </a:prstGeom>
          <a:ln w="12700">
            <a:miter lim="400000"/>
          </a:ln>
        </p:spPr>
      </p:pic>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Default">
    <p:spTree>
      <p:nvGrpSpPr>
        <p:cNvPr id="1" name=""/>
        <p:cNvGrpSpPr/>
        <p:nvPr/>
      </p:nvGrpSpPr>
      <p:grpSpPr>
        <a:xfrm>
          <a:off x="0" y="0"/>
          <a:ext cx="0" cy="0"/>
          <a:chOff x="0" y="0"/>
          <a:chExt cx="0" cy="0"/>
        </a:xfrm>
      </p:grpSpPr>
      <p:pic>
        <p:nvPicPr>
          <p:cNvPr id="302" name="image7.png" descr="Orange divider slide.emf"/>
          <p:cNvPicPr/>
          <p:nvPr/>
        </p:nvPicPr>
        <p:blipFill>
          <a:blip r:embed="rId2" cstate="print">
            <a:extLst/>
          </a:blip>
          <a:stretch>
            <a:fillRect/>
          </a:stretch>
        </p:blipFill>
        <p:spPr>
          <a:xfrm>
            <a:off x="252411" y="198437"/>
            <a:ext cx="8639177" cy="4240213"/>
          </a:xfrm>
          <a:prstGeom prst="rect">
            <a:avLst/>
          </a:prstGeom>
          <a:ln w="12700">
            <a:miter lim="400000"/>
          </a:ln>
          <a:effectLst>
            <a:outerShdw blurRad="139700" dist="25400" dir="2700000" rotWithShape="0">
              <a:srgbClr val="000000">
                <a:alpha val="50998"/>
              </a:srgbClr>
            </a:outerShdw>
          </a:effectLst>
        </p:spPr>
      </p:pic>
      <p:sp>
        <p:nvSpPr>
          <p:cNvPr id="303" name="Shape 303"/>
          <p:cNvSpPr/>
          <p:nvPr/>
        </p:nvSpPr>
        <p:spPr>
          <a:xfrm>
            <a:off x="8356599" y="2922586"/>
            <a:ext cx="119064" cy="155577"/>
          </a:xfrm>
          <a:custGeom>
            <a:avLst/>
            <a:gdLst/>
            <a:ahLst/>
            <a:cxnLst>
              <a:cxn ang="0">
                <a:pos x="wd2" y="hd2"/>
              </a:cxn>
              <a:cxn ang="5400000">
                <a:pos x="wd2" y="hd2"/>
              </a:cxn>
              <a:cxn ang="10800000">
                <a:pos x="wd2" y="hd2"/>
              </a:cxn>
              <a:cxn ang="16200000">
                <a:pos x="wd2" y="hd2"/>
              </a:cxn>
            </a:cxnLst>
            <a:rect l="0" t="0" r="r" b="b"/>
            <a:pathLst>
              <a:path w="21600" h="21600" extrusionOk="0">
                <a:moveTo>
                  <a:pt x="6048" y="997"/>
                </a:moveTo>
                <a:cubicBezTo>
                  <a:pt x="1728" y="0"/>
                  <a:pt x="1728" y="0"/>
                  <a:pt x="1728" y="0"/>
                </a:cubicBezTo>
                <a:cubicBezTo>
                  <a:pt x="0" y="997"/>
                  <a:pt x="0" y="997"/>
                  <a:pt x="0" y="997"/>
                </a:cubicBezTo>
                <a:cubicBezTo>
                  <a:pt x="10800" y="14289"/>
                  <a:pt x="10800" y="14289"/>
                  <a:pt x="10800" y="14289"/>
                </a:cubicBezTo>
                <a:cubicBezTo>
                  <a:pt x="10368" y="18609"/>
                  <a:pt x="10368" y="18609"/>
                  <a:pt x="10368" y="18609"/>
                </a:cubicBezTo>
                <a:cubicBezTo>
                  <a:pt x="21168" y="21600"/>
                  <a:pt x="21168" y="21600"/>
                  <a:pt x="21168" y="21600"/>
                </a:cubicBezTo>
                <a:cubicBezTo>
                  <a:pt x="21600" y="18277"/>
                  <a:pt x="21600" y="18277"/>
                  <a:pt x="21600" y="18277"/>
                </a:cubicBezTo>
                <a:cubicBezTo>
                  <a:pt x="16848" y="13292"/>
                  <a:pt x="16848" y="13292"/>
                  <a:pt x="16848" y="13292"/>
                </a:cubicBezTo>
                <a:cubicBezTo>
                  <a:pt x="16848" y="13292"/>
                  <a:pt x="16848" y="10302"/>
                  <a:pt x="17712" y="5649"/>
                </a:cubicBezTo>
                <a:lnTo>
                  <a:pt x="6048" y="997"/>
                </a:lnTo>
                <a:close/>
              </a:path>
            </a:pathLst>
          </a:custGeom>
          <a:solidFill>
            <a:srgbClr val="FFFFFF"/>
          </a:solidFill>
          <a:ln w="12700">
            <a:miter lim="400000"/>
          </a:ln>
        </p:spPr>
        <p:txBody>
          <a:bodyPr lIns="0" tIns="0" rIns="0" bIns="0"/>
          <a:lstStyle/>
          <a:p>
            <a:pPr lvl="0">
              <a:defRPr>
                <a:latin typeface="Arial"/>
                <a:ea typeface="Arial"/>
                <a:cs typeface="Arial"/>
                <a:sym typeface="Arial"/>
              </a:defRPr>
            </a:pPr>
            <a:endParaRPr/>
          </a:p>
        </p:txBody>
      </p:sp>
      <p:sp>
        <p:nvSpPr>
          <p:cNvPr id="304" name="Shape 304"/>
          <p:cNvSpPr/>
          <p:nvPr/>
        </p:nvSpPr>
        <p:spPr>
          <a:xfrm>
            <a:off x="8661400" y="4803775"/>
            <a:ext cx="6351" cy="476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21600" y="0"/>
                </a:lnTo>
                <a:lnTo>
                  <a:pt x="0" y="21600"/>
                </a:lnTo>
                <a:close/>
              </a:path>
            </a:pathLst>
          </a:custGeom>
          <a:solidFill>
            <a:srgbClr val="FFFFFF"/>
          </a:solidFill>
          <a:ln w="12700">
            <a:miter lim="400000"/>
          </a:ln>
        </p:spPr>
        <p:txBody>
          <a:bodyPr lIns="0" tIns="0" rIns="0" bIns="0"/>
          <a:lstStyle/>
          <a:p>
            <a:pPr lvl="0">
              <a:defRPr>
                <a:latin typeface="Arial"/>
                <a:ea typeface="Arial"/>
                <a:cs typeface="Arial"/>
                <a:sym typeface="Arial"/>
              </a:defRPr>
            </a:pPr>
            <a:endParaRPr/>
          </a:p>
        </p:txBody>
      </p:sp>
      <p:sp>
        <p:nvSpPr>
          <p:cNvPr id="305" name="Shape 305"/>
          <p:cNvSpPr/>
          <p:nvPr/>
        </p:nvSpPr>
        <p:spPr>
          <a:xfrm>
            <a:off x="239711" y="4529137"/>
            <a:ext cx="8664577" cy="442914"/>
          </a:xfrm>
          <a:custGeom>
            <a:avLst/>
            <a:gdLst/>
            <a:ahLst/>
            <a:cxnLst>
              <a:cxn ang="0">
                <a:pos x="wd2" y="hd2"/>
              </a:cxn>
              <a:cxn ang="5400000">
                <a:pos x="wd2" y="hd2"/>
              </a:cxn>
              <a:cxn ang="10800000">
                <a:pos x="wd2" y="hd2"/>
              </a:cxn>
              <a:cxn ang="16200000">
                <a:pos x="wd2" y="hd2"/>
              </a:cxn>
            </a:cxnLst>
            <a:rect l="0" t="0" r="r" b="b"/>
            <a:pathLst>
              <a:path w="21600" h="21600" extrusionOk="0">
                <a:moveTo>
                  <a:pt x="21372" y="0"/>
                </a:moveTo>
                <a:cubicBezTo>
                  <a:pt x="15128" y="0"/>
                  <a:pt x="15128" y="0"/>
                  <a:pt x="15128" y="0"/>
                </a:cubicBezTo>
                <a:cubicBezTo>
                  <a:pt x="6472" y="0"/>
                  <a:pt x="6472" y="0"/>
                  <a:pt x="6472" y="0"/>
                </a:cubicBezTo>
                <a:cubicBezTo>
                  <a:pt x="1939" y="0"/>
                  <a:pt x="695" y="0"/>
                  <a:pt x="354" y="0"/>
                </a:cubicBezTo>
                <a:cubicBezTo>
                  <a:pt x="354" y="0"/>
                  <a:pt x="354" y="0"/>
                  <a:pt x="354" y="0"/>
                </a:cubicBezTo>
                <a:cubicBezTo>
                  <a:pt x="0" y="0"/>
                  <a:pt x="0" y="0"/>
                  <a:pt x="0" y="0"/>
                </a:cubicBezTo>
                <a:cubicBezTo>
                  <a:pt x="0" y="4497"/>
                  <a:pt x="0" y="4497"/>
                  <a:pt x="0" y="4497"/>
                </a:cubicBezTo>
                <a:cubicBezTo>
                  <a:pt x="0" y="5059"/>
                  <a:pt x="0" y="5541"/>
                  <a:pt x="0" y="5942"/>
                </a:cubicBezTo>
                <a:cubicBezTo>
                  <a:pt x="0" y="6424"/>
                  <a:pt x="0" y="6825"/>
                  <a:pt x="0" y="7227"/>
                </a:cubicBezTo>
                <a:cubicBezTo>
                  <a:pt x="0" y="10439"/>
                  <a:pt x="0" y="10439"/>
                  <a:pt x="0" y="10439"/>
                </a:cubicBezTo>
                <a:cubicBezTo>
                  <a:pt x="0" y="10680"/>
                  <a:pt x="0" y="10920"/>
                  <a:pt x="0" y="11161"/>
                </a:cubicBezTo>
                <a:cubicBezTo>
                  <a:pt x="0" y="13651"/>
                  <a:pt x="0" y="13651"/>
                  <a:pt x="0" y="13651"/>
                </a:cubicBezTo>
                <a:cubicBezTo>
                  <a:pt x="0" y="17103"/>
                  <a:pt x="0" y="17103"/>
                  <a:pt x="0" y="17103"/>
                </a:cubicBezTo>
                <a:cubicBezTo>
                  <a:pt x="0" y="19512"/>
                  <a:pt x="102" y="21600"/>
                  <a:pt x="228" y="21600"/>
                </a:cubicBezTo>
                <a:cubicBezTo>
                  <a:pt x="6472" y="21600"/>
                  <a:pt x="6472" y="21600"/>
                  <a:pt x="6472" y="21600"/>
                </a:cubicBezTo>
                <a:cubicBezTo>
                  <a:pt x="15128" y="21600"/>
                  <a:pt x="15128" y="21600"/>
                  <a:pt x="15128" y="21600"/>
                </a:cubicBezTo>
                <a:cubicBezTo>
                  <a:pt x="21372" y="21600"/>
                  <a:pt x="21372" y="21600"/>
                  <a:pt x="21372" y="21600"/>
                </a:cubicBezTo>
                <a:cubicBezTo>
                  <a:pt x="21498" y="21600"/>
                  <a:pt x="21600" y="19512"/>
                  <a:pt x="21600" y="17103"/>
                </a:cubicBezTo>
                <a:cubicBezTo>
                  <a:pt x="21600" y="16622"/>
                  <a:pt x="21600" y="16140"/>
                  <a:pt x="21600" y="15658"/>
                </a:cubicBezTo>
                <a:cubicBezTo>
                  <a:pt x="21600" y="13169"/>
                  <a:pt x="21600" y="11884"/>
                  <a:pt x="21600" y="11161"/>
                </a:cubicBezTo>
                <a:cubicBezTo>
                  <a:pt x="21600" y="10439"/>
                  <a:pt x="21600" y="10439"/>
                  <a:pt x="21600" y="10439"/>
                </a:cubicBezTo>
                <a:cubicBezTo>
                  <a:pt x="21600" y="7949"/>
                  <a:pt x="21600" y="7949"/>
                  <a:pt x="21600" y="7949"/>
                </a:cubicBezTo>
                <a:cubicBezTo>
                  <a:pt x="21600" y="4497"/>
                  <a:pt x="21600" y="4497"/>
                  <a:pt x="21600" y="4497"/>
                </a:cubicBezTo>
                <a:cubicBezTo>
                  <a:pt x="21600" y="2088"/>
                  <a:pt x="21498" y="0"/>
                  <a:pt x="21372" y="0"/>
                </a:cubicBezTo>
                <a:close/>
              </a:path>
            </a:pathLst>
          </a:custGeom>
          <a:gradFill>
            <a:gsLst>
              <a:gs pos="0">
                <a:srgbClr val="C81524"/>
              </a:gs>
              <a:gs pos="22000">
                <a:srgbClr val="C81524"/>
              </a:gs>
              <a:gs pos="100000">
                <a:srgbClr val="F58233"/>
              </a:gs>
            </a:gsLst>
            <a:lin ang="1200000"/>
          </a:gradFill>
          <a:ln w="12700">
            <a:miter lim="400000"/>
          </a:ln>
        </p:spPr>
        <p:txBody>
          <a:bodyPr lIns="0" tIns="0" rIns="0" bIns="0" anchor="ctr"/>
          <a:lstStyle/>
          <a:p>
            <a:pPr lvl="0">
              <a:defRPr>
                <a:latin typeface="Arial"/>
                <a:ea typeface="Arial"/>
                <a:cs typeface="Arial"/>
                <a:sym typeface="Arial"/>
              </a:defRPr>
            </a:pPr>
            <a:endParaRPr/>
          </a:p>
        </p:txBody>
      </p:sp>
      <p:grpSp>
        <p:nvGrpSpPr>
          <p:cNvPr id="345" name="Group 345"/>
          <p:cNvGrpSpPr/>
          <p:nvPr/>
        </p:nvGrpSpPr>
        <p:grpSpPr>
          <a:xfrm>
            <a:off x="395286" y="4565647"/>
            <a:ext cx="841378" cy="363542"/>
            <a:chOff x="0" y="0"/>
            <a:chExt cx="841377" cy="363540"/>
          </a:xfrm>
        </p:grpSpPr>
        <p:sp>
          <p:nvSpPr>
            <p:cNvPr id="306" name="Shape 306"/>
            <p:cNvSpPr/>
            <p:nvPr/>
          </p:nvSpPr>
          <p:spPr>
            <a:xfrm>
              <a:off x="111125" y="85724"/>
              <a:ext cx="57151" cy="53977"/>
            </a:xfrm>
            <a:custGeom>
              <a:avLst/>
              <a:gdLst/>
              <a:ahLst/>
              <a:cxnLst>
                <a:cxn ang="0">
                  <a:pos x="wd2" y="hd2"/>
                </a:cxn>
                <a:cxn ang="5400000">
                  <a:pos x="wd2" y="hd2"/>
                </a:cxn>
                <a:cxn ang="10800000">
                  <a:pos x="wd2" y="hd2"/>
                </a:cxn>
                <a:cxn ang="16200000">
                  <a:pos x="wd2" y="hd2"/>
                </a:cxn>
              </a:cxnLst>
              <a:rect l="0" t="0" r="r" b="b"/>
              <a:pathLst>
                <a:path w="21600" h="21600" extrusionOk="0">
                  <a:moveTo>
                    <a:pt x="10944" y="16580"/>
                  </a:moveTo>
                  <a:lnTo>
                    <a:pt x="4176" y="21600"/>
                  </a:lnTo>
                  <a:lnTo>
                    <a:pt x="6480" y="13386"/>
                  </a:lnTo>
                  <a:lnTo>
                    <a:pt x="0" y="8214"/>
                  </a:lnTo>
                  <a:lnTo>
                    <a:pt x="8208" y="8214"/>
                  </a:lnTo>
                  <a:lnTo>
                    <a:pt x="10944" y="0"/>
                  </a:lnTo>
                  <a:lnTo>
                    <a:pt x="13392" y="8214"/>
                  </a:lnTo>
                  <a:lnTo>
                    <a:pt x="21600" y="8214"/>
                  </a:lnTo>
                  <a:lnTo>
                    <a:pt x="15120" y="13386"/>
                  </a:lnTo>
                  <a:lnTo>
                    <a:pt x="17424" y="21600"/>
                  </a:lnTo>
                  <a:lnTo>
                    <a:pt x="10944"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07" name="Shape 307"/>
            <p:cNvSpPr/>
            <p:nvPr/>
          </p:nvSpPr>
          <p:spPr>
            <a:xfrm>
              <a:off x="176212" y="25399"/>
              <a:ext cx="57152" cy="53977"/>
            </a:xfrm>
            <a:custGeom>
              <a:avLst/>
              <a:gdLst/>
              <a:ahLst/>
              <a:cxnLst>
                <a:cxn ang="0">
                  <a:pos x="wd2" y="hd2"/>
                </a:cxn>
                <a:cxn ang="5400000">
                  <a:pos x="wd2" y="hd2"/>
                </a:cxn>
                <a:cxn ang="10800000">
                  <a:pos x="wd2" y="hd2"/>
                </a:cxn>
                <a:cxn ang="16200000">
                  <a:pos x="wd2" y="hd2"/>
                </a:cxn>
              </a:cxnLst>
              <a:rect l="0" t="0" r="r" b="b"/>
              <a:pathLst>
                <a:path w="21600" h="21600" extrusionOk="0">
                  <a:moveTo>
                    <a:pt x="10800" y="16615"/>
                  </a:moveTo>
                  <a:lnTo>
                    <a:pt x="4121" y="21600"/>
                  </a:lnTo>
                  <a:lnTo>
                    <a:pt x="6821" y="13292"/>
                  </a:lnTo>
                  <a:lnTo>
                    <a:pt x="0" y="8308"/>
                  </a:lnTo>
                  <a:lnTo>
                    <a:pt x="8100" y="8308"/>
                  </a:lnTo>
                  <a:lnTo>
                    <a:pt x="10800" y="0"/>
                  </a:lnTo>
                  <a:lnTo>
                    <a:pt x="13500" y="8308"/>
                  </a:lnTo>
                  <a:lnTo>
                    <a:pt x="21600" y="8308"/>
                  </a:lnTo>
                  <a:lnTo>
                    <a:pt x="14921" y="13292"/>
                  </a:lnTo>
                  <a:lnTo>
                    <a:pt x="17621" y="21600"/>
                  </a:lnTo>
                  <a:lnTo>
                    <a:pt x="10800"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08" name="Shape 308"/>
            <p:cNvSpPr/>
            <p:nvPr/>
          </p:nvSpPr>
          <p:spPr>
            <a:xfrm>
              <a:off x="260349" y="-1"/>
              <a:ext cx="57152" cy="53978"/>
            </a:xfrm>
            <a:custGeom>
              <a:avLst/>
              <a:gdLst/>
              <a:ahLst/>
              <a:cxnLst>
                <a:cxn ang="0">
                  <a:pos x="wd2" y="hd2"/>
                </a:cxn>
                <a:cxn ang="5400000">
                  <a:pos x="wd2" y="hd2"/>
                </a:cxn>
                <a:cxn ang="10800000">
                  <a:pos x="wd2" y="hd2"/>
                </a:cxn>
                <a:cxn ang="16200000">
                  <a:pos x="wd2" y="hd2"/>
                </a:cxn>
              </a:cxnLst>
              <a:rect l="0" t="0" r="r" b="b"/>
              <a:pathLst>
                <a:path w="21600" h="21600" extrusionOk="0">
                  <a:moveTo>
                    <a:pt x="10728" y="16615"/>
                  </a:moveTo>
                  <a:lnTo>
                    <a:pt x="4005" y="21600"/>
                  </a:lnTo>
                  <a:lnTo>
                    <a:pt x="6723" y="13443"/>
                  </a:lnTo>
                  <a:lnTo>
                    <a:pt x="0" y="8308"/>
                  </a:lnTo>
                  <a:lnTo>
                    <a:pt x="8011" y="8308"/>
                  </a:lnTo>
                  <a:lnTo>
                    <a:pt x="10728" y="0"/>
                  </a:lnTo>
                  <a:lnTo>
                    <a:pt x="13160" y="8308"/>
                  </a:lnTo>
                  <a:lnTo>
                    <a:pt x="21600" y="8308"/>
                  </a:lnTo>
                  <a:lnTo>
                    <a:pt x="14877" y="13443"/>
                  </a:lnTo>
                  <a:lnTo>
                    <a:pt x="17595" y="21600"/>
                  </a:lnTo>
                  <a:lnTo>
                    <a:pt x="10728"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09" name="Shape 309"/>
            <p:cNvSpPr/>
            <p:nvPr/>
          </p:nvSpPr>
          <p:spPr>
            <a:xfrm>
              <a:off x="347662" y="15874"/>
              <a:ext cx="57151" cy="52390"/>
            </a:xfrm>
            <a:custGeom>
              <a:avLst/>
              <a:gdLst/>
              <a:ahLst/>
              <a:cxnLst>
                <a:cxn ang="0">
                  <a:pos x="wd2" y="hd2"/>
                </a:cxn>
                <a:cxn ang="5400000">
                  <a:pos x="wd2" y="hd2"/>
                </a:cxn>
                <a:cxn ang="10800000">
                  <a:pos x="wd2" y="hd2"/>
                </a:cxn>
                <a:cxn ang="16200000">
                  <a:pos x="wd2" y="hd2"/>
                </a:cxn>
              </a:cxnLst>
              <a:rect l="0" t="0" r="r" b="b"/>
              <a:pathLst>
                <a:path w="21600" h="21600" extrusionOk="0">
                  <a:moveTo>
                    <a:pt x="11017" y="16580"/>
                  </a:moveTo>
                  <a:lnTo>
                    <a:pt x="4059" y="21600"/>
                  </a:lnTo>
                  <a:lnTo>
                    <a:pt x="6523" y="13386"/>
                  </a:lnTo>
                  <a:lnTo>
                    <a:pt x="0" y="8214"/>
                  </a:lnTo>
                  <a:lnTo>
                    <a:pt x="8263" y="8214"/>
                  </a:lnTo>
                  <a:lnTo>
                    <a:pt x="11017" y="0"/>
                  </a:lnTo>
                  <a:lnTo>
                    <a:pt x="13337" y="8214"/>
                  </a:lnTo>
                  <a:lnTo>
                    <a:pt x="21600" y="8214"/>
                  </a:lnTo>
                  <a:lnTo>
                    <a:pt x="15077" y="13386"/>
                  </a:lnTo>
                  <a:lnTo>
                    <a:pt x="17541" y="21600"/>
                  </a:lnTo>
                  <a:lnTo>
                    <a:pt x="11017"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10" name="Shape 310"/>
            <p:cNvSpPr/>
            <p:nvPr/>
          </p:nvSpPr>
          <p:spPr>
            <a:xfrm>
              <a:off x="420687" y="65087"/>
              <a:ext cx="55565" cy="52389"/>
            </a:xfrm>
            <a:custGeom>
              <a:avLst/>
              <a:gdLst/>
              <a:ahLst/>
              <a:cxnLst>
                <a:cxn ang="0">
                  <a:pos x="wd2" y="hd2"/>
                </a:cxn>
                <a:cxn ang="5400000">
                  <a:pos x="wd2" y="hd2"/>
                </a:cxn>
                <a:cxn ang="10800000">
                  <a:pos x="wd2" y="hd2"/>
                </a:cxn>
                <a:cxn ang="16200000">
                  <a:pos x="wd2" y="hd2"/>
                </a:cxn>
              </a:cxnLst>
              <a:rect l="0" t="0" r="r" b="b"/>
              <a:pathLst>
                <a:path w="21600" h="21600" extrusionOk="0">
                  <a:moveTo>
                    <a:pt x="11017" y="16615"/>
                  </a:moveTo>
                  <a:lnTo>
                    <a:pt x="4059" y="21600"/>
                  </a:lnTo>
                  <a:lnTo>
                    <a:pt x="6523" y="13443"/>
                  </a:lnTo>
                  <a:lnTo>
                    <a:pt x="0" y="8308"/>
                  </a:lnTo>
                  <a:lnTo>
                    <a:pt x="8263" y="8308"/>
                  </a:lnTo>
                  <a:lnTo>
                    <a:pt x="11017" y="0"/>
                  </a:lnTo>
                  <a:lnTo>
                    <a:pt x="13337" y="8308"/>
                  </a:lnTo>
                  <a:lnTo>
                    <a:pt x="21600" y="8308"/>
                  </a:lnTo>
                  <a:lnTo>
                    <a:pt x="15077" y="13443"/>
                  </a:lnTo>
                  <a:lnTo>
                    <a:pt x="17541" y="21600"/>
                  </a:lnTo>
                  <a:lnTo>
                    <a:pt x="11017"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11" name="Shape 311"/>
            <p:cNvSpPr/>
            <p:nvPr/>
          </p:nvSpPr>
          <p:spPr>
            <a:xfrm>
              <a:off x="455612" y="146049"/>
              <a:ext cx="55565" cy="52391"/>
            </a:xfrm>
            <a:custGeom>
              <a:avLst/>
              <a:gdLst/>
              <a:ahLst/>
              <a:cxnLst>
                <a:cxn ang="0">
                  <a:pos x="wd2" y="hd2"/>
                </a:cxn>
                <a:cxn ang="5400000">
                  <a:pos x="wd2" y="hd2"/>
                </a:cxn>
                <a:cxn ang="10800000">
                  <a:pos x="wd2" y="hd2"/>
                </a:cxn>
                <a:cxn ang="16200000">
                  <a:pos x="wd2" y="hd2"/>
                </a:cxn>
              </a:cxnLst>
              <a:rect l="0" t="0" r="r" b="b"/>
              <a:pathLst>
                <a:path w="21600" h="21600" extrusionOk="0">
                  <a:moveTo>
                    <a:pt x="10800" y="16580"/>
                  </a:moveTo>
                  <a:lnTo>
                    <a:pt x="4121" y="21600"/>
                  </a:lnTo>
                  <a:lnTo>
                    <a:pt x="6395" y="13386"/>
                  </a:lnTo>
                  <a:lnTo>
                    <a:pt x="0" y="8214"/>
                  </a:lnTo>
                  <a:lnTo>
                    <a:pt x="8100" y="8214"/>
                  </a:lnTo>
                  <a:lnTo>
                    <a:pt x="10800" y="0"/>
                  </a:lnTo>
                  <a:lnTo>
                    <a:pt x="13216" y="8214"/>
                  </a:lnTo>
                  <a:lnTo>
                    <a:pt x="21600" y="8214"/>
                  </a:lnTo>
                  <a:lnTo>
                    <a:pt x="14921" y="13386"/>
                  </a:lnTo>
                  <a:lnTo>
                    <a:pt x="17195" y="21600"/>
                  </a:lnTo>
                  <a:lnTo>
                    <a:pt x="10800"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12" name="Shape 312"/>
            <p:cNvSpPr/>
            <p:nvPr/>
          </p:nvSpPr>
          <p:spPr>
            <a:xfrm>
              <a:off x="307975" y="165099"/>
              <a:ext cx="128589" cy="19050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8942" y="21600"/>
                  </a:lnTo>
                  <a:lnTo>
                    <a:pt x="8942" y="13312"/>
                  </a:lnTo>
                  <a:lnTo>
                    <a:pt x="20403" y="13312"/>
                  </a:lnTo>
                  <a:lnTo>
                    <a:pt x="20403" y="8417"/>
                  </a:lnTo>
                  <a:lnTo>
                    <a:pt x="8942" y="8417"/>
                  </a:lnTo>
                  <a:lnTo>
                    <a:pt x="8942" y="4938"/>
                  </a:lnTo>
                  <a:lnTo>
                    <a:pt x="21600" y="4938"/>
                  </a:lnTo>
                  <a:lnTo>
                    <a:pt x="21600" y="0"/>
                  </a:lnTo>
                  <a:lnTo>
                    <a:pt x="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13" name="Shape 313"/>
            <p:cNvSpPr/>
            <p:nvPr/>
          </p:nvSpPr>
          <p:spPr>
            <a:xfrm>
              <a:off x="149224" y="165099"/>
              <a:ext cx="141289" cy="190503"/>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4938"/>
                  </a:lnTo>
                  <a:lnTo>
                    <a:pt x="6761" y="4938"/>
                  </a:lnTo>
                  <a:lnTo>
                    <a:pt x="6761" y="21600"/>
                  </a:lnTo>
                  <a:lnTo>
                    <a:pt x="14954" y="21600"/>
                  </a:lnTo>
                  <a:lnTo>
                    <a:pt x="14954" y="4938"/>
                  </a:lnTo>
                  <a:lnTo>
                    <a:pt x="21600" y="4938"/>
                  </a:lnTo>
                  <a:lnTo>
                    <a:pt x="2160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14" name="Shape 314"/>
            <p:cNvSpPr/>
            <p:nvPr/>
          </p:nvSpPr>
          <p:spPr>
            <a:xfrm>
              <a:off x="-1" y="165099"/>
              <a:ext cx="130178" cy="190503"/>
            </a:xfrm>
            <a:custGeom>
              <a:avLst/>
              <a:gdLst/>
              <a:ahLst/>
              <a:cxnLst>
                <a:cxn ang="0">
                  <a:pos x="wd2" y="hd2"/>
                </a:cxn>
                <a:cxn ang="5400000">
                  <a:pos x="wd2" y="hd2"/>
                </a:cxn>
                <a:cxn ang="10800000">
                  <a:pos x="wd2" y="hd2"/>
                </a:cxn>
                <a:cxn ang="16200000">
                  <a:pos x="wd2" y="hd2"/>
                </a:cxn>
              </a:cxnLst>
              <a:rect l="0" t="0" r="r" b="b"/>
              <a:pathLst>
                <a:path w="21600" h="21600" extrusionOk="0">
                  <a:moveTo>
                    <a:pt x="21600" y="4938"/>
                  </a:moveTo>
                  <a:lnTo>
                    <a:pt x="21600" y="0"/>
                  </a:lnTo>
                  <a:lnTo>
                    <a:pt x="0" y="0"/>
                  </a:lnTo>
                  <a:lnTo>
                    <a:pt x="0" y="21600"/>
                  </a:lnTo>
                  <a:lnTo>
                    <a:pt x="21600" y="21600"/>
                  </a:lnTo>
                  <a:lnTo>
                    <a:pt x="21600" y="16662"/>
                  </a:lnTo>
                  <a:lnTo>
                    <a:pt x="8979" y="16662"/>
                  </a:lnTo>
                  <a:lnTo>
                    <a:pt x="8979" y="13312"/>
                  </a:lnTo>
                  <a:lnTo>
                    <a:pt x="20407" y="13312"/>
                  </a:lnTo>
                  <a:lnTo>
                    <a:pt x="20407" y="8417"/>
                  </a:lnTo>
                  <a:lnTo>
                    <a:pt x="8979" y="8417"/>
                  </a:lnTo>
                  <a:lnTo>
                    <a:pt x="8979" y="4938"/>
                  </a:lnTo>
                  <a:lnTo>
                    <a:pt x="21600" y="493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15" name="Shape 315"/>
            <p:cNvSpPr/>
            <p:nvPr/>
          </p:nvSpPr>
          <p:spPr>
            <a:xfrm>
              <a:off x="463550" y="258763"/>
              <a:ext cx="41277" cy="333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3058" y="0"/>
                  </a:lnTo>
                  <a:lnTo>
                    <a:pt x="6308" y="16670"/>
                  </a:lnTo>
                  <a:lnTo>
                    <a:pt x="9940" y="0"/>
                  </a:lnTo>
                  <a:lnTo>
                    <a:pt x="12616" y="0"/>
                  </a:lnTo>
                  <a:lnTo>
                    <a:pt x="15865" y="16670"/>
                  </a:lnTo>
                  <a:lnTo>
                    <a:pt x="19306" y="0"/>
                  </a:lnTo>
                  <a:lnTo>
                    <a:pt x="21600" y="0"/>
                  </a:lnTo>
                  <a:lnTo>
                    <a:pt x="17204" y="21600"/>
                  </a:lnTo>
                  <a:lnTo>
                    <a:pt x="14336" y="21600"/>
                  </a:lnTo>
                  <a:lnTo>
                    <a:pt x="10704" y="6104"/>
                  </a:lnTo>
                  <a:lnTo>
                    <a:pt x="7646" y="21600"/>
                  </a:lnTo>
                  <a:lnTo>
                    <a:pt x="4396" y="21600"/>
                  </a:lnTo>
                  <a:lnTo>
                    <a:pt x="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16" name="Shape 316"/>
            <p:cNvSpPr/>
            <p:nvPr/>
          </p:nvSpPr>
          <p:spPr>
            <a:xfrm>
              <a:off x="504825"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4629" y="21600"/>
                    <a:pt x="0" y="17419"/>
                    <a:pt x="0" y="11148"/>
                  </a:cubicBezTo>
                  <a:cubicBezTo>
                    <a:pt x="0" y="4181"/>
                    <a:pt x="4629" y="0"/>
                    <a:pt x="10800" y="0"/>
                  </a:cubicBezTo>
                  <a:cubicBezTo>
                    <a:pt x="16971" y="0"/>
                    <a:pt x="21600" y="4181"/>
                    <a:pt x="21600" y="11148"/>
                  </a:cubicBezTo>
                  <a:moveTo>
                    <a:pt x="5400" y="11148"/>
                  </a:moveTo>
                  <a:cubicBezTo>
                    <a:pt x="5400" y="16026"/>
                    <a:pt x="7714" y="18116"/>
                    <a:pt x="10800" y="18116"/>
                  </a:cubicBezTo>
                  <a:cubicBezTo>
                    <a:pt x="13886" y="18116"/>
                    <a:pt x="16200" y="16026"/>
                    <a:pt x="16200" y="11148"/>
                  </a:cubicBezTo>
                  <a:cubicBezTo>
                    <a:pt x="16200" y="6271"/>
                    <a:pt x="13886" y="3484"/>
                    <a:pt x="10800" y="3484"/>
                  </a:cubicBezTo>
                  <a:cubicBezTo>
                    <a:pt x="7714"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17" name="Shape 317"/>
            <p:cNvSpPr/>
            <p:nvPr/>
          </p:nvSpPr>
          <p:spPr>
            <a:xfrm>
              <a:off x="534987" y="266700"/>
              <a:ext cx="14289" cy="25402"/>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18900" y="5040"/>
                    <a:pt x="18900" y="5040"/>
                  </a:cubicBezTo>
                  <a:cubicBezTo>
                    <a:pt x="12150" y="5040"/>
                    <a:pt x="8100" y="7200"/>
                    <a:pt x="8100" y="11520"/>
                  </a:cubicBezTo>
                  <a:cubicBezTo>
                    <a:pt x="8100" y="21600"/>
                    <a:pt x="8100" y="21600"/>
                    <a:pt x="8100" y="21600"/>
                  </a:cubicBezTo>
                  <a:cubicBezTo>
                    <a:pt x="0" y="21600"/>
                    <a:pt x="0" y="21600"/>
                    <a:pt x="0" y="21600"/>
                  </a:cubicBezTo>
                  <a:cubicBezTo>
                    <a:pt x="0" y="720"/>
                    <a:pt x="0" y="720"/>
                    <a:pt x="0" y="720"/>
                  </a:cubicBezTo>
                  <a:cubicBezTo>
                    <a:pt x="8100" y="720"/>
                    <a:pt x="8100" y="720"/>
                    <a:pt x="8100" y="720"/>
                  </a:cubicBezTo>
                  <a:cubicBezTo>
                    <a:pt x="8100" y="5760"/>
                    <a:pt x="8100" y="5760"/>
                    <a:pt x="8100" y="5760"/>
                  </a:cubicBezTo>
                  <a:cubicBezTo>
                    <a:pt x="9450" y="2160"/>
                    <a:pt x="13500" y="0"/>
                    <a:pt x="18900" y="0"/>
                  </a:cubicBezTo>
                  <a:cubicBezTo>
                    <a:pt x="18900" y="0"/>
                    <a:pt x="20250" y="0"/>
                    <a:pt x="21600" y="72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18" name="Shape 318"/>
            <p:cNvSpPr/>
            <p:nvPr/>
          </p:nvSpPr>
          <p:spPr>
            <a:xfrm>
              <a:off x="552450" y="258763"/>
              <a:ext cx="22227" cy="33339"/>
            </a:xfrm>
            <a:custGeom>
              <a:avLst/>
              <a:gdLst/>
              <a:ahLst/>
              <a:cxnLst>
                <a:cxn ang="0">
                  <a:pos x="wd2" y="hd2"/>
                </a:cxn>
                <a:cxn ang="5400000">
                  <a:pos x="wd2" y="hd2"/>
                </a:cxn>
                <a:cxn ang="10800000">
                  <a:pos x="wd2" y="hd2"/>
                </a:cxn>
                <a:cxn ang="16200000">
                  <a:pos x="wd2" y="hd2"/>
                </a:cxn>
              </a:cxnLst>
              <a:rect l="0" t="0" r="r" b="b"/>
              <a:pathLst>
                <a:path w="21600" h="21600" extrusionOk="0">
                  <a:moveTo>
                    <a:pt x="4957" y="0"/>
                  </a:moveTo>
                  <a:lnTo>
                    <a:pt x="4957" y="13383"/>
                  </a:lnTo>
                  <a:lnTo>
                    <a:pt x="14872" y="5400"/>
                  </a:lnTo>
                  <a:lnTo>
                    <a:pt x="20892" y="5400"/>
                  </a:lnTo>
                  <a:lnTo>
                    <a:pt x="13456" y="11035"/>
                  </a:lnTo>
                  <a:lnTo>
                    <a:pt x="21600" y="21600"/>
                  </a:lnTo>
                  <a:lnTo>
                    <a:pt x="15934" y="21600"/>
                  </a:lnTo>
                  <a:lnTo>
                    <a:pt x="9207" y="13383"/>
                  </a:lnTo>
                  <a:lnTo>
                    <a:pt x="4957" y="16670"/>
                  </a:lnTo>
                  <a:lnTo>
                    <a:pt x="4957" y="21600"/>
                  </a:lnTo>
                  <a:lnTo>
                    <a:pt x="0" y="21600"/>
                  </a:lnTo>
                  <a:lnTo>
                    <a:pt x="0" y="0"/>
                  </a:lnTo>
                  <a:lnTo>
                    <a:pt x="4957"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19" name="Shape 319"/>
            <p:cNvSpPr/>
            <p:nvPr/>
          </p:nvSpPr>
          <p:spPr>
            <a:xfrm>
              <a:off x="577850" y="258763"/>
              <a:ext cx="6352" cy="33339"/>
            </a:xfrm>
            <a:custGeom>
              <a:avLst/>
              <a:gdLst/>
              <a:ahLst/>
              <a:cxnLst>
                <a:cxn ang="0">
                  <a:pos x="wd2" y="hd2"/>
                </a:cxn>
                <a:cxn ang="5400000">
                  <a:pos x="wd2" y="hd2"/>
                </a:cxn>
                <a:cxn ang="10800000">
                  <a:pos x="wd2" y="hd2"/>
                </a:cxn>
                <a:cxn ang="16200000">
                  <a:pos x="wd2" y="hd2"/>
                </a:cxn>
              </a:cxnLst>
              <a:rect l="0" t="0" r="r" b="b"/>
              <a:pathLst>
                <a:path w="21600" h="21600" extrusionOk="0">
                  <a:moveTo>
                    <a:pt x="21600" y="3287"/>
                  </a:moveTo>
                  <a:lnTo>
                    <a:pt x="0" y="3287"/>
                  </a:lnTo>
                  <a:lnTo>
                    <a:pt x="0" y="0"/>
                  </a:lnTo>
                  <a:lnTo>
                    <a:pt x="21600" y="0"/>
                  </a:lnTo>
                  <a:lnTo>
                    <a:pt x="21600" y="3287"/>
                  </a:lnTo>
                  <a:close/>
                  <a:moveTo>
                    <a:pt x="21600" y="21600"/>
                  </a:moveTo>
                  <a:lnTo>
                    <a:pt x="0" y="21600"/>
                  </a:lnTo>
                  <a:lnTo>
                    <a:pt x="0" y="5400"/>
                  </a:lnTo>
                  <a:lnTo>
                    <a:pt x="21600" y="5400"/>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20" name="Shape 320"/>
            <p:cNvSpPr/>
            <p:nvPr/>
          </p:nvSpPr>
          <p:spPr>
            <a:xfrm>
              <a:off x="588961" y="266700"/>
              <a:ext cx="22228" cy="25402"/>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8640"/>
                  </a:cubicBezTo>
                  <a:cubicBezTo>
                    <a:pt x="21600" y="21600"/>
                    <a:pt x="21600" y="21600"/>
                    <a:pt x="21600" y="21600"/>
                  </a:cubicBezTo>
                  <a:cubicBezTo>
                    <a:pt x="16200" y="21600"/>
                    <a:pt x="16200" y="21600"/>
                    <a:pt x="16200" y="21600"/>
                  </a:cubicBezTo>
                  <a:cubicBezTo>
                    <a:pt x="16200" y="8640"/>
                    <a:pt x="16200" y="8640"/>
                    <a:pt x="16200" y="8640"/>
                  </a:cubicBezTo>
                  <a:cubicBezTo>
                    <a:pt x="16200" y="5760"/>
                    <a:pt x="14400" y="3600"/>
                    <a:pt x="11700" y="3600"/>
                  </a:cubicBezTo>
                  <a:cubicBezTo>
                    <a:pt x="8100" y="3600"/>
                    <a:pt x="5400" y="6480"/>
                    <a:pt x="5400" y="1008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21" name="Shape 321"/>
            <p:cNvSpPr/>
            <p:nvPr/>
          </p:nvSpPr>
          <p:spPr>
            <a:xfrm>
              <a:off x="614362" y="261938"/>
              <a:ext cx="25402" cy="41277"/>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855" y="2400"/>
                    <a:pt x="20110" y="2400"/>
                  </a:cubicBezTo>
                  <a:cubicBezTo>
                    <a:pt x="18621" y="2400"/>
                    <a:pt x="17131" y="2880"/>
                    <a:pt x="17131" y="3840"/>
                  </a:cubicBezTo>
                  <a:cubicBezTo>
                    <a:pt x="18621" y="4800"/>
                    <a:pt x="19366" y="5760"/>
                    <a:pt x="19366" y="6720"/>
                  </a:cubicBezTo>
                  <a:cubicBezTo>
                    <a:pt x="19366" y="9600"/>
                    <a:pt x="16386" y="11520"/>
                    <a:pt x="10428" y="11520"/>
                  </a:cubicBezTo>
                  <a:cubicBezTo>
                    <a:pt x="9683" y="11520"/>
                    <a:pt x="8193" y="11520"/>
                    <a:pt x="7448" y="11040"/>
                  </a:cubicBezTo>
                  <a:cubicBezTo>
                    <a:pt x="5959" y="11520"/>
                    <a:pt x="5214" y="12000"/>
                    <a:pt x="5214" y="12480"/>
                  </a:cubicBezTo>
                  <a:cubicBezTo>
                    <a:pt x="5214" y="12960"/>
                    <a:pt x="5959" y="13440"/>
                    <a:pt x="8193" y="13440"/>
                  </a:cubicBezTo>
                  <a:cubicBezTo>
                    <a:pt x="14897" y="13920"/>
                    <a:pt x="14897" y="13920"/>
                    <a:pt x="14897" y="13920"/>
                  </a:cubicBezTo>
                  <a:cubicBezTo>
                    <a:pt x="19366" y="13920"/>
                    <a:pt x="21600" y="15360"/>
                    <a:pt x="21600" y="17280"/>
                  </a:cubicBezTo>
                  <a:cubicBezTo>
                    <a:pt x="21600" y="20160"/>
                    <a:pt x="17876" y="21600"/>
                    <a:pt x="11172" y="21600"/>
                  </a:cubicBezTo>
                  <a:cubicBezTo>
                    <a:pt x="3724" y="21600"/>
                    <a:pt x="0" y="20160"/>
                    <a:pt x="0" y="17760"/>
                  </a:cubicBezTo>
                  <a:cubicBezTo>
                    <a:pt x="0" y="16800"/>
                    <a:pt x="1490" y="15840"/>
                    <a:pt x="2979" y="15360"/>
                  </a:cubicBezTo>
                  <a:cubicBezTo>
                    <a:pt x="1490" y="14880"/>
                    <a:pt x="745" y="13920"/>
                    <a:pt x="745" y="12960"/>
                  </a:cubicBezTo>
                  <a:cubicBezTo>
                    <a:pt x="745" y="12000"/>
                    <a:pt x="2234" y="11040"/>
                    <a:pt x="4469" y="10560"/>
                  </a:cubicBezTo>
                  <a:cubicBezTo>
                    <a:pt x="2979" y="9600"/>
                    <a:pt x="1490" y="8160"/>
                    <a:pt x="1490" y="6720"/>
                  </a:cubicBezTo>
                  <a:cubicBezTo>
                    <a:pt x="1490" y="4320"/>
                    <a:pt x="5214" y="2400"/>
                    <a:pt x="10428" y="2400"/>
                  </a:cubicBezTo>
                  <a:cubicBezTo>
                    <a:pt x="11917" y="2400"/>
                    <a:pt x="13407" y="2400"/>
                    <a:pt x="14897" y="2880"/>
                  </a:cubicBezTo>
                  <a:cubicBezTo>
                    <a:pt x="15641" y="960"/>
                    <a:pt x="17131" y="0"/>
                    <a:pt x="20110" y="0"/>
                  </a:cubicBezTo>
                  <a:cubicBezTo>
                    <a:pt x="20110" y="0"/>
                    <a:pt x="20855" y="0"/>
                    <a:pt x="21600" y="0"/>
                  </a:cubicBezTo>
                  <a:lnTo>
                    <a:pt x="21600" y="2400"/>
                  </a:lnTo>
                  <a:close/>
                  <a:moveTo>
                    <a:pt x="4469" y="17760"/>
                  </a:moveTo>
                  <a:cubicBezTo>
                    <a:pt x="4469" y="19200"/>
                    <a:pt x="6703" y="19680"/>
                    <a:pt x="11172" y="19680"/>
                  </a:cubicBezTo>
                  <a:cubicBezTo>
                    <a:pt x="15641" y="19680"/>
                    <a:pt x="17131" y="19200"/>
                    <a:pt x="17131" y="17760"/>
                  </a:cubicBezTo>
                  <a:cubicBezTo>
                    <a:pt x="17131" y="16800"/>
                    <a:pt x="16386" y="16320"/>
                    <a:pt x="13407" y="16320"/>
                  </a:cubicBezTo>
                  <a:cubicBezTo>
                    <a:pt x="5959" y="15840"/>
                    <a:pt x="5959" y="15840"/>
                    <a:pt x="5959" y="15840"/>
                  </a:cubicBezTo>
                  <a:cubicBezTo>
                    <a:pt x="5214" y="16320"/>
                    <a:pt x="4469" y="16800"/>
                    <a:pt x="4469" y="17760"/>
                  </a:cubicBezTo>
                  <a:moveTo>
                    <a:pt x="6703" y="6720"/>
                  </a:moveTo>
                  <a:cubicBezTo>
                    <a:pt x="6703" y="8640"/>
                    <a:pt x="8193" y="9600"/>
                    <a:pt x="10428" y="9600"/>
                  </a:cubicBezTo>
                  <a:cubicBezTo>
                    <a:pt x="13407" y="9600"/>
                    <a:pt x="14897" y="8640"/>
                    <a:pt x="14897" y="6720"/>
                  </a:cubicBezTo>
                  <a:cubicBezTo>
                    <a:pt x="14897" y="5280"/>
                    <a:pt x="12662" y="4320"/>
                    <a:pt x="10428" y="4320"/>
                  </a:cubicBezTo>
                  <a:cubicBezTo>
                    <a:pt x="8193" y="4320"/>
                    <a:pt x="6703" y="5280"/>
                    <a:pt x="6703"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22" name="Shape 322"/>
            <p:cNvSpPr/>
            <p:nvPr/>
          </p:nvSpPr>
          <p:spPr>
            <a:xfrm>
              <a:off x="655636" y="260350"/>
              <a:ext cx="15877" cy="33340"/>
            </a:xfrm>
            <a:custGeom>
              <a:avLst/>
              <a:gdLst/>
              <a:ahLst/>
              <a:cxnLst>
                <a:cxn ang="0">
                  <a:pos x="wd2" y="hd2"/>
                </a:cxn>
                <a:cxn ang="5400000">
                  <a:pos x="wd2" y="hd2"/>
                </a:cxn>
                <a:cxn ang="10800000">
                  <a:pos x="wd2" y="hd2"/>
                </a:cxn>
                <a:cxn ang="16200000">
                  <a:pos x="wd2" y="hd2"/>
                </a:cxn>
              </a:cxnLst>
              <a:rect l="0" t="0" r="r" b="b"/>
              <a:pathLst>
                <a:path w="21600" h="21600" extrusionOk="0">
                  <a:moveTo>
                    <a:pt x="13200" y="4547"/>
                  </a:moveTo>
                  <a:cubicBezTo>
                    <a:pt x="21600" y="4547"/>
                    <a:pt x="21600" y="4547"/>
                    <a:pt x="21600" y="4547"/>
                  </a:cubicBezTo>
                  <a:cubicBezTo>
                    <a:pt x="21600" y="7389"/>
                    <a:pt x="21600" y="7389"/>
                    <a:pt x="21600" y="7389"/>
                  </a:cubicBezTo>
                  <a:cubicBezTo>
                    <a:pt x="13200" y="7389"/>
                    <a:pt x="13200" y="7389"/>
                    <a:pt x="13200" y="7389"/>
                  </a:cubicBezTo>
                  <a:cubicBezTo>
                    <a:pt x="13200" y="15347"/>
                    <a:pt x="13200" y="15347"/>
                    <a:pt x="13200" y="15347"/>
                  </a:cubicBezTo>
                  <a:cubicBezTo>
                    <a:pt x="13200" y="17621"/>
                    <a:pt x="14400" y="18758"/>
                    <a:pt x="18000" y="18758"/>
                  </a:cubicBezTo>
                  <a:cubicBezTo>
                    <a:pt x="19200" y="18758"/>
                    <a:pt x="20400" y="18758"/>
                    <a:pt x="21600" y="18758"/>
                  </a:cubicBezTo>
                  <a:cubicBezTo>
                    <a:pt x="21600" y="21600"/>
                    <a:pt x="21600" y="21600"/>
                    <a:pt x="21600" y="21600"/>
                  </a:cubicBezTo>
                  <a:cubicBezTo>
                    <a:pt x="20400" y="21600"/>
                    <a:pt x="18000" y="21600"/>
                    <a:pt x="16800" y="21600"/>
                  </a:cubicBezTo>
                  <a:cubicBezTo>
                    <a:pt x="8400" y="21600"/>
                    <a:pt x="6000" y="19895"/>
                    <a:pt x="6000" y="15347"/>
                  </a:cubicBezTo>
                  <a:cubicBezTo>
                    <a:pt x="6000" y="7389"/>
                    <a:pt x="6000" y="7389"/>
                    <a:pt x="6000" y="7389"/>
                  </a:cubicBezTo>
                  <a:cubicBezTo>
                    <a:pt x="0" y="7389"/>
                    <a:pt x="0" y="7389"/>
                    <a:pt x="0" y="7389"/>
                  </a:cubicBezTo>
                  <a:cubicBezTo>
                    <a:pt x="0" y="4547"/>
                    <a:pt x="0" y="4547"/>
                    <a:pt x="0" y="4547"/>
                  </a:cubicBezTo>
                  <a:cubicBezTo>
                    <a:pt x="6000" y="4547"/>
                    <a:pt x="6000" y="4547"/>
                    <a:pt x="6000" y="4547"/>
                  </a:cubicBezTo>
                  <a:cubicBezTo>
                    <a:pt x="6000" y="568"/>
                    <a:pt x="6000" y="568"/>
                    <a:pt x="6000" y="568"/>
                  </a:cubicBezTo>
                  <a:cubicBezTo>
                    <a:pt x="13200" y="0"/>
                    <a:pt x="13200" y="0"/>
                    <a:pt x="13200" y="0"/>
                  </a:cubicBezTo>
                  <a:lnTo>
                    <a:pt x="13200" y="4547"/>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23" name="Shape 323"/>
            <p:cNvSpPr/>
            <p:nvPr/>
          </p:nvSpPr>
          <p:spPr>
            <a:xfrm>
              <a:off x="673100"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4629" y="21600"/>
                    <a:pt x="0" y="17419"/>
                    <a:pt x="0" y="11148"/>
                  </a:cubicBezTo>
                  <a:cubicBezTo>
                    <a:pt x="0" y="4181"/>
                    <a:pt x="4629" y="0"/>
                    <a:pt x="10800" y="0"/>
                  </a:cubicBezTo>
                  <a:cubicBezTo>
                    <a:pt x="16971" y="0"/>
                    <a:pt x="21600" y="4181"/>
                    <a:pt x="21600" y="11148"/>
                  </a:cubicBezTo>
                  <a:moveTo>
                    <a:pt x="5400" y="11148"/>
                  </a:moveTo>
                  <a:cubicBezTo>
                    <a:pt x="5400" y="16026"/>
                    <a:pt x="6943" y="18116"/>
                    <a:pt x="10800" y="18116"/>
                  </a:cubicBezTo>
                  <a:cubicBezTo>
                    <a:pt x="13886" y="18116"/>
                    <a:pt x="16200" y="16026"/>
                    <a:pt x="16200" y="11148"/>
                  </a:cubicBezTo>
                  <a:cubicBezTo>
                    <a:pt x="16200" y="6271"/>
                    <a:pt x="13886" y="3484"/>
                    <a:pt x="10800" y="3484"/>
                  </a:cubicBezTo>
                  <a:cubicBezTo>
                    <a:pt x="6943"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24" name="Shape 324"/>
            <p:cNvSpPr/>
            <p:nvPr/>
          </p:nvSpPr>
          <p:spPr>
            <a:xfrm>
              <a:off x="700087" y="261938"/>
              <a:ext cx="25402" cy="41277"/>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110" y="2400"/>
                    <a:pt x="20110" y="2400"/>
                  </a:cubicBezTo>
                  <a:cubicBezTo>
                    <a:pt x="18621" y="2400"/>
                    <a:pt x="17131" y="2880"/>
                    <a:pt x="17131" y="3840"/>
                  </a:cubicBezTo>
                  <a:cubicBezTo>
                    <a:pt x="18621" y="4800"/>
                    <a:pt x="19366" y="5760"/>
                    <a:pt x="19366" y="6720"/>
                  </a:cubicBezTo>
                  <a:cubicBezTo>
                    <a:pt x="19366" y="9600"/>
                    <a:pt x="15641" y="11520"/>
                    <a:pt x="10428" y="11520"/>
                  </a:cubicBezTo>
                  <a:cubicBezTo>
                    <a:pt x="9683" y="11520"/>
                    <a:pt x="8193" y="11520"/>
                    <a:pt x="7448" y="11040"/>
                  </a:cubicBezTo>
                  <a:cubicBezTo>
                    <a:pt x="5959" y="11520"/>
                    <a:pt x="5214" y="12000"/>
                    <a:pt x="5214" y="12480"/>
                  </a:cubicBezTo>
                  <a:cubicBezTo>
                    <a:pt x="5214" y="12960"/>
                    <a:pt x="5959" y="13440"/>
                    <a:pt x="8193" y="13440"/>
                  </a:cubicBezTo>
                  <a:cubicBezTo>
                    <a:pt x="14152" y="13920"/>
                    <a:pt x="14152" y="13920"/>
                    <a:pt x="14152" y="13920"/>
                  </a:cubicBezTo>
                  <a:cubicBezTo>
                    <a:pt x="19366" y="13920"/>
                    <a:pt x="21600" y="15360"/>
                    <a:pt x="21600" y="17280"/>
                  </a:cubicBezTo>
                  <a:cubicBezTo>
                    <a:pt x="21600" y="20160"/>
                    <a:pt x="17876" y="21600"/>
                    <a:pt x="10428" y="21600"/>
                  </a:cubicBezTo>
                  <a:cubicBezTo>
                    <a:pt x="3724" y="21600"/>
                    <a:pt x="0" y="20160"/>
                    <a:pt x="0" y="17760"/>
                  </a:cubicBezTo>
                  <a:cubicBezTo>
                    <a:pt x="0" y="16800"/>
                    <a:pt x="745" y="15840"/>
                    <a:pt x="2979" y="15360"/>
                  </a:cubicBezTo>
                  <a:cubicBezTo>
                    <a:pt x="1490" y="14880"/>
                    <a:pt x="745" y="13920"/>
                    <a:pt x="745" y="12960"/>
                  </a:cubicBezTo>
                  <a:cubicBezTo>
                    <a:pt x="745" y="12000"/>
                    <a:pt x="2234" y="11040"/>
                    <a:pt x="4469" y="10560"/>
                  </a:cubicBezTo>
                  <a:cubicBezTo>
                    <a:pt x="2234" y="9600"/>
                    <a:pt x="1490" y="8160"/>
                    <a:pt x="1490" y="6720"/>
                  </a:cubicBezTo>
                  <a:cubicBezTo>
                    <a:pt x="1490" y="4320"/>
                    <a:pt x="5214" y="2400"/>
                    <a:pt x="10428" y="2400"/>
                  </a:cubicBezTo>
                  <a:cubicBezTo>
                    <a:pt x="11917" y="2400"/>
                    <a:pt x="13407" y="2400"/>
                    <a:pt x="14897" y="2880"/>
                  </a:cubicBezTo>
                  <a:cubicBezTo>
                    <a:pt x="14897" y="960"/>
                    <a:pt x="17131" y="0"/>
                    <a:pt x="19366" y="0"/>
                  </a:cubicBezTo>
                  <a:cubicBezTo>
                    <a:pt x="20110" y="0"/>
                    <a:pt x="20855" y="0"/>
                    <a:pt x="21600" y="0"/>
                  </a:cubicBezTo>
                  <a:lnTo>
                    <a:pt x="21600" y="2400"/>
                  </a:lnTo>
                  <a:close/>
                  <a:moveTo>
                    <a:pt x="4469" y="17760"/>
                  </a:moveTo>
                  <a:cubicBezTo>
                    <a:pt x="4469" y="19200"/>
                    <a:pt x="6703" y="19680"/>
                    <a:pt x="11172" y="19680"/>
                  </a:cubicBezTo>
                  <a:cubicBezTo>
                    <a:pt x="14897" y="19680"/>
                    <a:pt x="17131" y="19200"/>
                    <a:pt x="17131" y="17760"/>
                  </a:cubicBezTo>
                  <a:cubicBezTo>
                    <a:pt x="17131" y="16800"/>
                    <a:pt x="15641" y="16320"/>
                    <a:pt x="13407" y="16320"/>
                  </a:cubicBezTo>
                  <a:cubicBezTo>
                    <a:pt x="5959" y="15840"/>
                    <a:pt x="5959" y="15840"/>
                    <a:pt x="5959" y="15840"/>
                  </a:cubicBezTo>
                  <a:cubicBezTo>
                    <a:pt x="4469" y="16320"/>
                    <a:pt x="4469" y="16800"/>
                    <a:pt x="4469" y="17760"/>
                  </a:cubicBezTo>
                  <a:moveTo>
                    <a:pt x="5959" y="6720"/>
                  </a:moveTo>
                  <a:cubicBezTo>
                    <a:pt x="5959" y="8640"/>
                    <a:pt x="8193" y="9600"/>
                    <a:pt x="10428" y="9600"/>
                  </a:cubicBezTo>
                  <a:cubicBezTo>
                    <a:pt x="12662" y="9600"/>
                    <a:pt x="14152" y="8640"/>
                    <a:pt x="14152" y="6720"/>
                  </a:cubicBezTo>
                  <a:cubicBezTo>
                    <a:pt x="14152" y="5280"/>
                    <a:pt x="12662" y="4320"/>
                    <a:pt x="10428" y="4320"/>
                  </a:cubicBezTo>
                  <a:cubicBezTo>
                    <a:pt x="8193" y="4320"/>
                    <a:pt x="5959" y="5280"/>
                    <a:pt x="5959"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25" name="Shape 325"/>
            <p:cNvSpPr/>
            <p:nvPr/>
          </p:nvSpPr>
          <p:spPr>
            <a:xfrm>
              <a:off x="725487"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1571" y="18116"/>
                  </a:cubicBezTo>
                  <a:cubicBezTo>
                    <a:pt x="13886" y="18116"/>
                    <a:pt x="15429" y="16723"/>
                    <a:pt x="16971" y="14632"/>
                  </a:cubicBezTo>
                  <a:cubicBezTo>
                    <a:pt x="21600" y="15329"/>
                    <a:pt x="21600" y="15329"/>
                    <a:pt x="21600" y="15329"/>
                  </a:cubicBezTo>
                  <a:cubicBezTo>
                    <a:pt x="20057" y="19510"/>
                    <a:pt x="16200" y="21600"/>
                    <a:pt x="10800" y="21600"/>
                  </a:cubicBezTo>
                  <a:cubicBezTo>
                    <a:pt x="4629" y="21600"/>
                    <a:pt x="0" y="17419"/>
                    <a:pt x="0" y="11148"/>
                  </a:cubicBezTo>
                  <a:cubicBezTo>
                    <a:pt x="0" y="4877"/>
                    <a:pt x="4629" y="0"/>
                    <a:pt x="10800" y="0"/>
                  </a:cubicBezTo>
                  <a:cubicBezTo>
                    <a:pt x="17743" y="0"/>
                    <a:pt x="21600" y="4181"/>
                    <a:pt x="21600" y="11148"/>
                  </a:cubicBezTo>
                  <a:cubicBezTo>
                    <a:pt x="21600" y="11845"/>
                    <a:pt x="21600" y="11845"/>
                    <a:pt x="21600" y="11845"/>
                  </a:cubicBezTo>
                  <a:cubicBezTo>
                    <a:pt x="5400" y="11845"/>
                    <a:pt x="5400" y="11845"/>
                    <a:pt x="5400" y="11845"/>
                  </a:cubicBezTo>
                  <a:close/>
                  <a:moveTo>
                    <a:pt x="16200" y="9058"/>
                  </a:moveTo>
                  <a:cubicBezTo>
                    <a:pt x="16200" y="5574"/>
                    <a:pt x="14657" y="3484"/>
                    <a:pt x="10800" y="3484"/>
                  </a:cubicBezTo>
                  <a:cubicBezTo>
                    <a:pt x="7714" y="3484"/>
                    <a:pt x="6171" y="5574"/>
                    <a:pt x="5400" y="9058"/>
                  </a:cubicBezTo>
                  <a:lnTo>
                    <a:pt x="16200" y="905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26" name="Shape 326"/>
            <p:cNvSpPr/>
            <p:nvPr/>
          </p:nvSpPr>
          <p:spPr>
            <a:xfrm>
              <a:off x="750886" y="260350"/>
              <a:ext cx="17465" cy="33340"/>
            </a:xfrm>
            <a:custGeom>
              <a:avLst/>
              <a:gdLst/>
              <a:ahLst/>
              <a:cxnLst>
                <a:cxn ang="0">
                  <a:pos x="wd2" y="hd2"/>
                </a:cxn>
                <a:cxn ang="5400000">
                  <a:pos x="wd2" y="hd2"/>
                </a:cxn>
                <a:cxn ang="10800000">
                  <a:pos x="wd2" y="hd2"/>
                </a:cxn>
                <a:cxn ang="16200000">
                  <a:pos x="wd2" y="hd2"/>
                </a:cxn>
              </a:cxnLst>
              <a:rect l="0" t="0" r="r" b="b"/>
              <a:pathLst>
                <a:path w="21600" h="21600" extrusionOk="0">
                  <a:moveTo>
                    <a:pt x="13642" y="4547"/>
                  </a:moveTo>
                  <a:cubicBezTo>
                    <a:pt x="20463" y="4547"/>
                    <a:pt x="20463" y="4547"/>
                    <a:pt x="20463" y="4547"/>
                  </a:cubicBezTo>
                  <a:cubicBezTo>
                    <a:pt x="20463" y="7389"/>
                    <a:pt x="20463" y="7389"/>
                    <a:pt x="20463" y="7389"/>
                  </a:cubicBezTo>
                  <a:cubicBezTo>
                    <a:pt x="13642" y="7389"/>
                    <a:pt x="13642" y="7389"/>
                    <a:pt x="13642" y="7389"/>
                  </a:cubicBezTo>
                  <a:cubicBezTo>
                    <a:pt x="13642" y="15347"/>
                    <a:pt x="13642" y="15347"/>
                    <a:pt x="13642" y="15347"/>
                  </a:cubicBezTo>
                  <a:cubicBezTo>
                    <a:pt x="13642" y="17621"/>
                    <a:pt x="13642" y="18758"/>
                    <a:pt x="18189" y="18758"/>
                  </a:cubicBezTo>
                  <a:cubicBezTo>
                    <a:pt x="19326" y="18758"/>
                    <a:pt x="20463" y="18758"/>
                    <a:pt x="21600" y="18758"/>
                  </a:cubicBezTo>
                  <a:cubicBezTo>
                    <a:pt x="21600" y="21600"/>
                    <a:pt x="21600" y="21600"/>
                    <a:pt x="21600" y="21600"/>
                  </a:cubicBezTo>
                  <a:cubicBezTo>
                    <a:pt x="20463" y="21600"/>
                    <a:pt x="18189" y="21600"/>
                    <a:pt x="15916" y="21600"/>
                  </a:cubicBezTo>
                  <a:cubicBezTo>
                    <a:pt x="9095" y="21600"/>
                    <a:pt x="5684" y="19895"/>
                    <a:pt x="5684" y="15347"/>
                  </a:cubicBezTo>
                  <a:cubicBezTo>
                    <a:pt x="5684" y="7389"/>
                    <a:pt x="5684" y="7389"/>
                    <a:pt x="5684" y="7389"/>
                  </a:cubicBezTo>
                  <a:cubicBezTo>
                    <a:pt x="0" y="7389"/>
                    <a:pt x="0" y="7389"/>
                    <a:pt x="0" y="7389"/>
                  </a:cubicBezTo>
                  <a:cubicBezTo>
                    <a:pt x="0" y="4547"/>
                    <a:pt x="0" y="4547"/>
                    <a:pt x="0" y="4547"/>
                  </a:cubicBezTo>
                  <a:cubicBezTo>
                    <a:pt x="5684" y="4547"/>
                    <a:pt x="5684" y="4547"/>
                    <a:pt x="5684" y="4547"/>
                  </a:cubicBezTo>
                  <a:cubicBezTo>
                    <a:pt x="6821" y="568"/>
                    <a:pt x="6821" y="568"/>
                    <a:pt x="6821" y="568"/>
                  </a:cubicBezTo>
                  <a:cubicBezTo>
                    <a:pt x="13642" y="0"/>
                    <a:pt x="13642" y="0"/>
                    <a:pt x="13642" y="0"/>
                  </a:cubicBezTo>
                  <a:lnTo>
                    <a:pt x="13642" y="4547"/>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27" name="Shape 327"/>
            <p:cNvSpPr/>
            <p:nvPr/>
          </p:nvSpPr>
          <p:spPr>
            <a:xfrm>
              <a:off x="771525" y="258763"/>
              <a:ext cx="22227" cy="33339"/>
            </a:xfrm>
            <a:custGeom>
              <a:avLst/>
              <a:gdLst/>
              <a:ahLst/>
              <a:cxnLst>
                <a:cxn ang="0">
                  <a:pos x="wd2" y="hd2"/>
                </a:cxn>
                <a:cxn ang="5400000">
                  <a:pos x="wd2" y="hd2"/>
                </a:cxn>
                <a:cxn ang="10800000">
                  <a:pos x="wd2" y="hd2"/>
                </a:cxn>
                <a:cxn ang="16200000">
                  <a:pos x="wd2" y="hd2"/>
                </a:cxn>
              </a:cxnLst>
              <a:rect l="0" t="0" r="r" b="b"/>
              <a:pathLst>
                <a:path w="21600" h="21600" extrusionOk="0">
                  <a:moveTo>
                    <a:pt x="5400" y="0"/>
                  </a:moveTo>
                  <a:cubicBezTo>
                    <a:pt x="5400" y="8308"/>
                    <a:pt x="5400" y="8308"/>
                    <a:pt x="5400" y="8308"/>
                  </a:cubicBezTo>
                  <a:cubicBezTo>
                    <a:pt x="7200" y="6092"/>
                    <a:pt x="9900" y="4985"/>
                    <a:pt x="13500" y="4985"/>
                  </a:cubicBezTo>
                  <a:cubicBezTo>
                    <a:pt x="18900" y="4985"/>
                    <a:pt x="21600" y="7200"/>
                    <a:pt x="21600" y="11631"/>
                  </a:cubicBezTo>
                  <a:cubicBezTo>
                    <a:pt x="21600" y="21600"/>
                    <a:pt x="21600" y="21600"/>
                    <a:pt x="21600" y="21600"/>
                  </a:cubicBezTo>
                  <a:cubicBezTo>
                    <a:pt x="16200" y="21600"/>
                    <a:pt x="16200" y="21600"/>
                    <a:pt x="16200" y="21600"/>
                  </a:cubicBezTo>
                  <a:cubicBezTo>
                    <a:pt x="16200" y="11631"/>
                    <a:pt x="16200" y="11631"/>
                    <a:pt x="16200" y="11631"/>
                  </a:cubicBezTo>
                  <a:cubicBezTo>
                    <a:pt x="16200" y="9415"/>
                    <a:pt x="14400" y="7754"/>
                    <a:pt x="11700" y="7754"/>
                  </a:cubicBezTo>
                  <a:cubicBezTo>
                    <a:pt x="8100" y="7754"/>
                    <a:pt x="5400" y="9969"/>
                    <a:pt x="5400" y="12738"/>
                  </a:cubicBezTo>
                  <a:cubicBezTo>
                    <a:pt x="5400" y="21600"/>
                    <a:pt x="5400" y="21600"/>
                    <a:pt x="5400" y="21600"/>
                  </a:cubicBezTo>
                  <a:cubicBezTo>
                    <a:pt x="0" y="21600"/>
                    <a:pt x="0" y="21600"/>
                    <a:pt x="0" y="21600"/>
                  </a:cubicBezTo>
                  <a:cubicBezTo>
                    <a:pt x="0" y="0"/>
                    <a:pt x="0" y="0"/>
                    <a:pt x="0" y="0"/>
                  </a:cubicBezTo>
                  <a:lnTo>
                    <a:pt x="540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28" name="Shape 328"/>
            <p:cNvSpPr/>
            <p:nvPr/>
          </p:nvSpPr>
          <p:spPr>
            <a:xfrm>
              <a:off x="798512" y="266700"/>
              <a:ext cx="23814" cy="26990"/>
            </a:xfrm>
            <a:custGeom>
              <a:avLst/>
              <a:gdLst/>
              <a:ahLst/>
              <a:cxnLst>
                <a:cxn ang="0">
                  <a:pos x="wd2" y="hd2"/>
                </a:cxn>
                <a:cxn ang="5400000">
                  <a:pos x="wd2" y="hd2"/>
                </a:cxn>
                <a:cxn ang="10800000">
                  <a:pos x="wd2" y="hd2"/>
                </a:cxn>
                <a:cxn ang="16200000">
                  <a:pos x="wd2" y="hd2"/>
                </a:cxn>
              </a:cxnLst>
              <a:rect l="0" t="0" r="r" b="b"/>
              <a:pathLst>
                <a:path w="21600" h="21600" extrusionOk="0">
                  <a:moveTo>
                    <a:pt x="5600" y="11845"/>
                  </a:moveTo>
                  <a:cubicBezTo>
                    <a:pt x="5600" y="16026"/>
                    <a:pt x="8000" y="18116"/>
                    <a:pt x="11200" y="18116"/>
                  </a:cubicBezTo>
                  <a:cubicBezTo>
                    <a:pt x="13600" y="18116"/>
                    <a:pt x="16000" y="16723"/>
                    <a:pt x="16800" y="14632"/>
                  </a:cubicBezTo>
                  <a:cubicBezTo>
                    <a:pt x="21600" y="15329"/>
                    <a:pt x="21600" y="15329"/>
                    <a:pt x="21600" y="15329"/>
                  </a:cubicBezTo>
                  <a:cubicBezTo>
                    <a:pt x="20000" y="19510"/>
                    <a:pt x="16000" y="21600"/>
                    <a:pt x="11200" y="21600"/>
                  </a:cubicBezTo>
                  <a:cubicBezTo>
                    <a:pt x="4000" y="21600"/>
                    <a:pt x="0" y="17419"/>
                    <a:pt x="0" y="11148"/>
                  </a:cubicBezTo>
                  <a:cubicBezTo>
                    <a:pt x="0" y="4877"/>
                    <a:pt x="4000" y="0"/>
                    <a:pt x="11200" y="0"/>
                  </a:cubicBezTo>
                  <a:cubicBezTo>
                    <a:pt x="17600" y="0"/>
                    <a:pt x="21600" y="4181"/>
                    <a:pt x="21600" y="11148"/>
                  </a:cubicBezTo>
                  <a:cubicBezTo>
                    <a:pt x="21600" y="11845"/>
                    <a:pt x="21600" y="11845"/>
                    <a:pt x="21600" y="11845"/>
                  </a:cubicBezTo>
                  <a:cubicBezTo>
                    <a:pt x="5600" y="11845"/>
                    <a:pt x="5600" y="11845"/>
                    <a:pt x="5600" y="11845"/>
                  </a:cubicBezTo>
                  <a:close/>
                  <a:moveTo>
                    <a:pt x="16800" y="9058"/>
                  </a:moveTo>
                  <a:cubicBezTo>
                    <a:pt x="16000" y="5574"/>
                    <a:pt x="14400" y="3484"/>
                    <a:pt x="11200" y="3484"/>
                  </a:cubicBezTo>
                  <a:cubicBezTo>
                    <a:pt x="8000" y="3484"/>
                    <a:pt x="5600" y="5574"/>
                    <a:pt x="5600" y="9058"/>
                  </a:cubicBezTo>
                  <a:lnTo>
                    <a:pt x="16800" y="905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29" name="Shape 329"/>
            <p:cNvSpPr/>
            <p:nvPr/>
          </p:nvSpPr>
          <p:spPr>
            <a:xfrm>
              <a:off x="827087" y="266700"/>
              <a:ext cx="14290" cy="25402"/>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20250" y="5040"/>
                    <a:pt x="20250" y="5040"/>
                  </a:cubicBezTo>
                  <a:cubicBezTo>
                    <a:pt x="13500" y="5040"/>
                    <a:pt x="9450" y="7200"/>
                    <a:pt x="9450" y="11520"/>
                  </a:cubicBezTo>
                  <a:cubicBezTo>
                    <a:pt x="9450" y="21600"/>
                    <a:pt x="9450" y="21600"/>
                    <a:pt x="9450" y="21600"/>
                  </a:cubicBezTo>
                  <a:cubicBezTo>
                    <a:pt x="0" y="21600"/>
                    <a:pt x="0" y="21600"/>
                    <a:pt x="0" y="21600"/>
                  </a:cubicBezTo>
                  <a:cubicBezTo>
                    <a:pt x="0" y="720"/>
                    <a:pt x="0" y="720"/>
                    <a:pt x="0" y="720"/>
                  </a:cubicBezTo>
                  <a:cubicBezTo>
                    <a:pt x="8100" y="720"/>
                    <a:pt x="8100" y="720"/>
                    <a:pt x="8100" y="720"/>
                  </a:cubicBezTo>
                  <a:cubicBezTo>
                    <a:pt x="8100" y="5760"/>
                    <a:pt x="8100" y="5760"/>
                    <a:pt x="8100" y="5760"/>
                  </a:cubicBezTo>
                  <a:cubicBezTo>
                    <a:pt x="10800" y="2160"/>
                    <a:pt x="13500" y="0"/>
                    <a:pt x="18900" y="0"/>
                  </a:cubicBezTo>
                  <a:cubicBezTo>
                    <a:pt x="20250" y="0"/>
                    <a:pt x="20250" y="0"/>
                    <a:pt x="21600" y="72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30" name="Shape 330"/>
            <p:cNvSpPr/>
            <p:nvPr/>
          </p:nvSpPr>
          <p:spPr>
            <a:xfrm>
              <a:off x="465136" y="319088"/>
              <a:ext cx="22227" cy="34927"/>
            </a:xfrm>
            <a:custGeom>
              <a:avLst/>
              <a:gdLst/>
              <a:ahLst/>
              <a:cxnLst>
                <a:cxn ang="0">
                  <a:pos x="wd2" y="hd2"/>
                </a:cxn>
                <a:cxn ang="5400000">
                  <a:pos x="wd2" y="hd2"/>
                </a:cxn>
                <a:cxn ang="10800000">
                  <a:pos x="wd2" y="hd2"/>
                </a:cxn>
                <a:cxn ang="16200000">
                  <a:pos x="wd2" y="hd2"/>
                </a:cxn>
              </a:cxnLst>
              <a:rect l="0" t="0" r="r" b="b"/>
              <a:pathLst>
                <a:path w="21600" h="21600" extrusionOk="0">
                  <a:moveTo>
                    <a:pt x="6120" y="0"/>
                  </a:moveTo>
                  <a:lnTo>
                    <a:pt x="6120" y="18348"/>
                  </a:lnTo>
                  <a:lnTo>
                    <a:pt x="21600" y="18348"/>
                  </a:lnTo>
                  <a:lnTo>
                    <a:pt x="21600" y="21600"/>
                  </a:lnTo>
                  <a:lnTo>
                    <a:pt x="0" y="21600"/>
                  </a:lnTo>
                  <a:lnTo>
                    <a:pt x="0" y="0"/>
                  </a:lnTo>
                  <a:lnTo>
                    <a:pt x="612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31" name="Shape 331"/>
            <p:cNvSpPr/>
            <p:nvPr/>
          </p:nvSpPr>
          <p:spPr>
            <a:xfrm>
              <a:off x="487361" y="327025"/>
              <a:ext cx="25403" cy="28577"/>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0800" y="18116"/>
                  </a:cubicBezTo>
                  <a:cubicBezTo>
                    <a:pt x="13114" y="18116"/>
                    <a:pt x="15429" y="16723"/>
                    <a:pt x="16200" y="14632"/>
                  </a:cubicBezTo>
                  <a:cubicBezTo>
                    <a:pt x="20829" y="15329"/>
                    <a:pt x="20829" y="15329"/>
                    <a:pt x="20829" y="15329"/>
                  </a:cubicBezTo>
                  <a:cubicBezTo>
                    <a:pt x="19286" y="19510"/>
                    <a:pt x="16200" y="21600"/>
                    <a:pt x="10800" y="21600"/>
                  </a:cubicBezTo>
                  <a:cubicBezTo>
                    <a:pt x="3857" y="21600"/>
                    <a:pt x="0" y="17419"/>
                    <a:pt x="0" y="11148"/>
                  </a:cubicBezTo>
                  <a:cubicBezTo>
                    <a:pt x="0" y="4181"/>
                    <a:pt x="4629" y="0"/>
                    <a:pt x="10800" y="0"/>
                  </a:cubicBezTo>
                  <a:cubicBezTo>
                    <a:pt x="16971" y="0"/>
                    <a:pt x="21600" y="4181"/>
                    <a:pt x="21600" y="10452"/>
                  </a:cubicBezTo>
                  <a:cubicBezTo>
                    <a:pt x="21600" y="11845"/>
                    <a:pt x="21600" y="11845"/>
                    <a:pt x="21600" y="11845"/>
                  </a:cubicBezTo>
                  <a:cubicBezTo>
                    <a:pt x="5400" y="11845"/>
                    <a:pt x="5400" y="11845"/>
                    <a:pt x="5400" y="11845"/>
                  </a:cubicBezTo>
                  <a:close/>
                  <a:moveTo>
                    <a:pt x="16200" y="8361"/>
                  </a:moveTo>
                  <a:cubicBezTo>
                    <a:pt x="16200" y="4877"/>
                    <a:pt x="13886" y="3484"/>
                    <a:pt x="10800" y="3484"/>
                  </a:cubicBezTo>
                  <a:cubicBezTo>
                    <a:pt x="7714" y="3484"/>
                    <a:pt x="5400" y="5574"/>
                    <a:pt x="5400" y="8361"/>
                  </a:cubicBezTo>
                  <a:lnTo>
                    <a:pt x="16200" y="8361"/>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32" name="Shape 332"/>
            <p:cNvSpPr/>
            <p:nvPr/>
          </p:nvSpPr>
          <p:spPr>
            <a:xfrm>
              <a:off x="515937" y="327025"/>
              <a:ext cx="23814" cy="28577"/>
            </a:xfrm>
            <a:custGeom>
              <a:avLst/>
              <a:gdLst/>
              <a:ahLst/>
              <a:cxnLst>
                <a:cxn ang="0">
                  <a:pos x="wd2" y="hd2"/>
                </a:cxn>
                <a:cxn ang="5400000">
                  <a:pos x="wd2" y="hd2"/>
                </a:cxn>
                <a:cxn ang="10800000">
                  <a:pos x="wd2" y="hd2"/>
                </a:cxn>
                <a:cxn ang="16200000">
                  <a:pos x="wd2" y="hd2"/>
                </a:cxn>
              </a:cxnLst>
              <a:rect l="0" t="0" r="r" b="b"/>
              <a:pathLst>
                <a:path w="21600" h="21600" extrusionOk="0">
                  <a:moveTo>
                    <a:pt x="11200" y="0"/>
                  </a:moveTo>
                  <a:cubicBezTo>
                    <a:pt x="18400" y="0"/>
                    <a:pt x="20800" y="2787"/>
                    <a:pt x="20800" y="8361"/>
                  </a:cubicBezTo>
                  <a:cubicBezTo>
                    <a:pt x="20800" y="16723"/>
                    <a:pt x="20800" y="16723"/>
                    <a:pt x="20800" y="16723"/>
                  </a:cubicBezTo>
                  <a:cubicBezTo>
                    <a:pt x="20800" y="18813"/>
                    <a:pt x="20800" y="20206"/>
                    <a:pt x="21600" y="20903"/>
                  </a:cubicBezTo>
                  <a:cubicBezTo>
                    <a:pt x="16000" y="20903"/>
                    <a:pt x="16000" y="20903"/>
                    <a:pt x="16000" y="20903"/>
                  </a:cubicBezTo>
                  <a:cubicBezTo>
                    <a:pt x="16000" y="20206"/>
                    <a:pt x="16000" y="18813"/>
                    <a:pt x="16000" y="17419"/>
                  </a:cubicBezTo>
                  <a:cubicBezTo>
                    <a:pt x="14400" y="20206"/>
                    <a:pt x="11200" y="21600"/>
                    <a:pt x="8000" y="21600"/>
                  </a:cubicBezTo>
                  <a:cubicBezTo>
                    <a:pt x="3200" y="21600"/>
                    <a:pt x="0" y="18813"/>
                    <a:pt x="0" y="15329"/>
                  </a:cubicBezTo>
                  <a:cubicBezTo>
                    <a:pt x="0" y="10452"/>
                    <a:pt x="4800" y="8361"/>
                    <a:pt x="15200" y="8361"/>
                  </a:cubicBezTo>
                  <a:cubicBezTo>
                    <a:pt x="16000" y="8361"/>
                    <a:pt x="16000" y="8361"/>
                    <a:pt x="16000" y="8361"/>
                  </a:cubicBezTo>
                  <a:cubicBezTo>
                    <a:pt x="16000" y="6968"/>
                    <a:pt x="16000" y="6968"/>
                    <a:pt x="16000" y="6968"/>
                  </a:cubicBezTo>
                  <a:cubicBezTo>
                    <a:pt x="16000" y="4877"/>
                    <a:pt x="14400" y="3484"/>
                    <a:pt x="10400" y="3484"/>
                  </a:cubicBezTo>
                  <a:cubicBezTo>
                    <a:pt x="8000" y="3484"/>
                    <a:pt x="5600" y="4181"/>
                    <a:pt x="5600" y="6271"/>
                  </a:cubicBezTo>
                  <a:cubicBezTo>
                    <a:pt x="800" y="6271"/>
                    <a:pt x="800" y="6271"/>
                    <a:pt x="800" y="6271"/>
                  </a:cubicBezTo>
                  <a:cubicBezTo>
                    <a:pt x="1600" y="2090"/>
                    <a:pt x="4800" y="0"/>
                    <a:pt x="11200" y="0"/>
                  </a:cubicBezTo>
                  <a:moveTo>
                    <a:pt x="14400" y="11148"/>
                  </a:moveTo>
                  <a:cubicBezTo>
                    <a:pt x="8000" y="11148"/>
                    <a:pt x="5600" y="12542"/>
                    <a:pt x="5600" y="15329"/>
                  </a:cubicBezTo>
                  <a:cubicBezTo>
                    <a:pt x="5600" y="16723"/>
                    <a:pt x="7200" y="18116"/>
                    <a:pt x="9600" y="18116"/>
                  </a:cubicBezTo>
                  <a:cubicBezTo>
                    <a:pt x="12800" y="18116"/>
                    <a:pt x="16000" y="15329"/>
                    <a:pt x="16000" y="12542"/>
                  </a:cubicBezTo>
                  <a:cubicBezTo>
                    <a:pt x="16000" y="11148"/>
                    <a:pt x="16000" y="11148"/>
                    <a:pt x="16000" y="11148"/>
                  </a:cubicBezTo>
                  <a:lnTo>
                    <a:pt x="14400" y="1114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33" name="Shape 333"/>
            <p:cNvSpPr/>
            <p:nvPr/>
          </p:nvSpPr>
          <p:spPr>
            <a:xfrm>
              <a:off x="544512" y="327025"/>
              <a:ext cx="14290"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20250" y="5040"/>
                    <a:pt x="18900" y="5040"/>
                  </a:cubicBezTo>
                  <a:cubicBezTo>
                    <a:pt x="13500" y="5040"/>
                    <a:pt x="9450" y="7200"/>
                    <a:pt x="9450" y="11520"/>
                  </a:cubicBezTo>
                  <a:cubicBezTo>
                    <a:pt x="9450" y="21600"/>
                    <a:pt x="9450" y="21600"/>
                    <a:pt x="9450" y="21600"/>
                  </a:cubicBezTo>
                  <a:cubicBezTo>
                    <a:pt x="0" y="21600"/>
                    <a:pt x="0" y="21600"/>
                    <a:pt x="0" y="21600"/>
                  </a:cubicBezTo>
                  <a:cubicBezTo>
                    <a:pt x="0" y="720"/>
                    <a:pt x="0" y="720"/>
                    <a:pt x="0" y="720"/>
                  </a:cubicBezTo>
                  <a:cubicBezTo>
                    <a:pt x="8100" y="720"/>
                    <a:pt x="8100" y="720"/>
                    <a:pt x="8100" y="720"/>
                  </a:cubicBezTo>
                  <a:cubicBezTo>
                    <a:pt x="8100" y="5040"/>
                    <a:pt x="8100" y="5040"/>
                    <a:pt x="8100" y="5040"/>
                  </a:cubicBezTo>
                  <a:cubicBezTo>
                    <a:pt x="10800" y="2160"/>
                    <a:pt x="13500" y="0"/>
                    <a:pt x="18900" y="0"/>
                  </a:cubicBezTo>
                  <a:cubicBezTo>
                    <a:pt x="20250" y="0"/>
                    <a:pt x="20250" y="0"/>
                    <a:pt x="21600" y="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34" name="Shape 334"/>
            <p:cNvSpPr/>
            <p:nvPr/>
          </p:nvSpPr>
          <p:spPr>
            <a:xfrm>
              <a:off x="560386" y="327025"/>
              <a:ext cx="22227"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7920"/>
                  </a:cubicBezTo>
                  <a:cubicBezTo>
                    <a:pt x="21600" y="21600"/>
                    <a:pt x="21600" y="21600"/>
                    <a:pt x="21600" y="21600"/>
                  </a:cubicBezTo>
                  <a:cubicBezTo>
                    <a:pt x="16200" y="21600"/>
                    <a:pt x="16200" y="21600"/>
                    <a:pt x="16200" y="21600"/>
                  </a:cubicBezTo>
                  <a:cubicBezTo>
                    <a:pt x="16200" y="8640"/>
                    <a:pt x="16200" y="8640"/>
                    <a:pt x="16200" y="8640"/>
                  </a:cubicBezTo>
                  <a:cubicBezTo>
                    <a:pt x="16200" y="5040"/>
                    <a:pt x="14400" y="3600"/>
                    <a:pt x="11700" y="3600"/>
                  </a:cubicBezTo>
                  <a:cubicBezTo>
                    <a:pt x="8100" y="3600"/>
                    <a:pt x="5400" y="5760"/>
                    <a:pt x="5400" y="936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35" name="Shape 335"/>
            <p:cNvSpPr/>
            <p:nvPr/>
          </p:nvSpPr>
          <p:spPr>
            <a:xfrm>
              <a:off x="588961" y="319088"/>
              <a:ext cx="4766" cy="34927"/>
            </a:xfrm>
            <a:custGeom>
              <a:avLst/>
              <a:gdLst/>
              <a:ahLst/>
              <a:cxnLst>
                <a:cxn ang="0">
                  <a:pos x="wd2" y="hd2"/>
                </a:cxn>
                <a:cxn ang="5400000">
                  <a:pos x="wd2" y="hd2"/>
                </a:cxn>
                <a:cxn ang="10800000">
                  <a:pos x="wd2" y="hd2"/>
                </a:cxn>
                <a:cxn ang="16200000">
                  <a:pos x="wd2" y="hd2"/>
                </a:cxn>
              </a:cxnLst>
              <a:rect l="0" t="0" r="r" b="b"/>
              <a:pathLst>
                <a:path w="21600" h="21600" extrusionOk="0">
                  <a:moveTo>
                    <a:pt x="21600" y="2787"/>
                  </a:moveTo>
                  <a:lnTo>
                    <a:pt x="0" y="2787"/>
                  </a:lnTo>
                  <a:lnTo>
                    <a:pt x="0" y="0"/>
                  </a:lnTo>
                  <a:lnTo>
                    <a:pt x="21600" y="0"/>
                  </a:lnTo>
                  <a:lnTo>
                    <a:pt x="21600" y="2787"/>
                  </a:lnTo>
                  <a:close/>
                  <a:moveTo>
                    <a:pt x="21600" y="21600"/>
                  </a:moveTo>
                  <a:lnTo>
                    <a:pt x="0" y="21600"/>
                  </a:lnTo>
                  <a:lnTo>
                    <a:pt x="0" y="5574"/>
                  </a:lnTo>
                  <a:lnTo>
                    <a:pt x="21600" y="5574"/>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36" name="Shape 336"/>
            <p:cNvSpPr/>
            <p:nvPr/>
          </p:nvSpPr>
          <p:spPr>
            <a:xfrm>
              <a:off x="600075" y="327025"/>
              <a:ext cx="20639"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7920"/>
                  </a:cubicBezTo>
                  <a:cubicBezTo>
                    <a:pt x="21600" y="21600"/>
                    <a:pt x="21600" y="21600"/>
                    <a:pt x="21600" y="21600"/>
                  </a:cubicBezTo>
                  <a:cubicBezTo>
                    <a:pt x="16200" y="21600"/>
                    <a:pt x="16200" y="21600"/>
                    <a:pt x="16200" y="21600"/>
                  </a:cubicBezTo>
                  <a:cubicBezTo>
                    <a:pt x="16200" y="8640"/>
                    <a:pt x="16200" y="8640"/>
                    <a:pt x="16200" y="8640"/>
                  </a:cubicBezTo>
                  <a:cubicBezTo>
                    <a:pt x="16200" y="5040"/>
                    <a:pt x="14400" y="3600"/>
                    <a:pt x="11700" y="3600"/>
                  </a:cubicBezTo>
                  <a:cubicBezTo>
                    <a:pt x="8100" y="3600"/>
                    <a:pt x="5400" y="5760"/>
                    <a:pt x="5400" y="936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37" name="Shape 337"/>
            <p:cNvSpPr/>
            <p:nvPr/>
          </p:nvSpPr>
          <p:spPr>
            <a:xfrm>
              <a:off x="625474" y="323850"/>
              <a:ext cx="25403" cy="39690"/>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855" y="2400"/>
                    <a:pt x="20110" y="2400"/>
                  </a:cubicBezTo>
                  <a:cubicBezTo>
                    <a:pt x="18621" y="2400"/>
                    <a:pt x="17131" y="2880"/>
                    <a:pt x="17131" y="3360"/>
                  </a:cubicBezTo>
                  <a:cubicBezTo>
                    <a:pt x="18621" y="4800"/>
                    <a:pt x="19366" y="5760"/>
                    <a:pt x="19366" y="6720"/>
                  </a:cubicBezTo>
                  <a:cubicBezTo>
                    <a:pt x="19366" y="9600"/>
                    <a:pt x="15641" y="11520"/>
                    <a:pt x="10428" y="11520"/>
                  </a:cubicBezTo>
                  <a:cubicBezTo>
                    <a:pt x="9683" y="11520"/>
                    <a:pt x="8193" y="11040"/>
                    <a:pt x="7448" y="11040"/>
                  </a:cubicBezTo>
                  <a:cubicBezTo>
                    <a:pt x="5959" y="11520"/>
                    <a:pt x="5214" y="11520"/>
                    <a:pt x="5214" y="12000"/>
                  </a:cubicBezTo>
                  <a:cubicBezTo>
                    <a:pt x="5214" y="12960"/>
                    <a:pt x="5959" y="13440"/>
                    <a:pt x="8193" y="13440"/>
                  </a:cubicBezTo>
                  <a:cubicBezTo>
                    <a:pt x="14152" y="13440"/>
                    <a:pt x="14152" y="13440"/>
                    <a:pt x="14152" y="13440"/>
                  </a:cubicBezTo>
                  <a:cubicBezTo>
                    <a:pt x="19366" y="13920"/>
                    <a:pt x="21600" y="15360"/>
                    <a:pt x="21600" y="17280"/>
                  </a:cubicBezTo>
                  <a:cubicBezTo>
                    <a:pt x="21600" y="19680"/>
                    <a:pt x="17876" y="21600"/>
                    <a:pt x="10428" y="21600"/>
                  </a:cubicBezTo>
                  <a:cubicBezTo>
                    <a:pt x="3724" y="21600"/>
                    <a:pt x="0" y="20160"/>
                    <a:pt x="0" y="17760"/>
                  </a:cubicBezTo>
                  <a:cubicBezTo>
                    <a:pt x="0" y="16800"/>
                    <a:pt x="745" y="15360"/>
                    <a:pt x="2979" y="14880"/>
                  </a:cubicBezTo>
                  <a:cubicBezTo>
                    <a:pt x="1490" y="14400"/>
                    <a:pt x="745" y="13920"/>
                    <a:pt x="745" y="12960"/>
                  </a:cubicBezTo>
                  <a:cubicBezTo>
                    <a:pt x="745" y="11520"/>
                    <a:pt x="2234" y="10560"/>
                    <a:pt x="4469" y="10080"/>
                  </a:cubicBezTo>
                  <a:cubicBezTo>
                    <a:pt x="2234" y="9600"/>
                    <a:pt x="1490" y="8160"/>
                    <a:pt x="1490" y="6720"/>
                  </a:cubicBezTo>
                  <a:cubicBezTo>
                    <a:pt x="1490" y="4320"/>
                    <a:pt x="5214" y="1920"/>
                    <a:pt x="10428" y="1920"/>
                  </a:cubicBezTo>
                  <a:cubicBezTo>
                    <a:pt x="11917" y="1920"/>
                    <a:pt x="13407" y="2400"/>
                    <a:pt x="14897" y="2880"/>
                  </a:cubicBezTo>
                  <a:cubicBezTo>
                    <a:pt x="14897" y="960"/>
                    <a:pt x="17131" y="0"/>
                    <a:pt x="20110" y="0"/>
                  </a:cubicBezTo>
                  <a:cubicBezTo>
                    <a:pt x="20110" y="0"/>
                    <a:pt x="20855" y="0"/>
                    <a:pt x="21600" y="0"/>
                  </a:cubicBezTo>
                  <a:lnTo>
                    <a:pt x="21600" y="2400"/>
                  </a:lnTo>
                  <a:close/>
                  <a:moveTo>
                    <a:pt x="4469" y="17280"/>
                  </a:moveTo>
                  <a:cubicBezTo>
                    <a:pt x="4469" y="18720"/>
                    <a:pt x="6703" y="19680"/>
                    <a:pt x="11172" y="19680"/>
                  </a:cubicBezTo>
                  <a:cubicBezTo>
                    <a:pt x="14897" y="19680"/>
                    <a:pt x="17131" y="18720"/>
                    <a:pt x="17131" y="17760"/>
                  </a:cubicBezTo>
                  <a:cubicBezTo>
                    <a:pt x="17131" y="16800"/>
                    <a:pt x="16386" y="16320"/>
                    <a:pt x="13407" y="16320"/>
                  </a:cubicBezTo>
                  <a:cubicBezTo>
                    <a:pt x="5959" y="15840"/>
                    <a:pt x="5959" y="15840"/>
                    <a:pt x="5959" y="15840"/>
                  </a:cubicBezTo>
                  <a:cubicBezTo>
                    <a:pt x="4469" y="16320"/>
                    <a:pt x="4469" y="16800"/>
                    <a:pt x="4469" y="17280"/>
                  </a:cubicBezTo>
                  <a:moveTo>
                    <a:pt x="5959" y="6720"/>
                  </a:moveTo>
                  <a:cubicBezTo>
                    <a:pt x="5959" y="8160"/>
                    <a:pt x="8193" y="9600"/>
                    <a:pt x="10428" y="9600"/>
                  </a:cubicBezTo>
                  <a:cubicBezTo>
                    <a:pt x="12662" y="9600"/>
                    <a:pt x="14152" y="8160"/>
                    <a:pt x="14152" y="6720"/>
                  </a:cubicBezTo>
                  <a:cubicBezTo>
                    <a:pt x="14152" y="5280"/>
                    <a:pt x="12662" y="3840"/>
                    <a:pt x="10428" y="3840"/>
                  </a:cubicBezTo>
                  <a:cubicBezTo>
                    <a:pt x="8193" y="3840"/>
                    <a:pt x="5959" y="5280"/>
                    <a:pt x="5959"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38" name="Shape 338"/>
            <p:cNvSpPr/>
            <p:nvPr/>
          </p:nvSpPr>
          <p:spPr>
            <a:xfrm>
              <a:off x="666750" y="317500"/>
              <a:ext cx="15877" cy="36515"/>
            </a:xfrm>
            <a:custGeom>
              <a:avLst/>
              <a:gdLst/>
              <a:ahLst/>
              <a:cxnLst>
                <a:cxn ang="0">
                  <a:pos x="wd2" y="hd2"/>
                </a:cxn>
                <a:cxn ang="5400000">
                  <a:pos x="wd2" y="hd2"/>
                </a:cxn>
                <a:cxn ang="10800000">
                  <a:pos x="wd2" y="hd2"/>
                </a:cxn>
                <a:cxn ang="16200000">
                  <a:pos x="wd2" y="hd2"/>
                </a:cxn>
              </a:cxnLst>
              <a:rect l="0" t="0" r="r" b="b"/>
              <a:pathLst>
                <a:path w="21600" h="21600" extrusionOk="0">
                  <a:moveTo>
                    <a:pt x="21600" y="2700"/>
                  </a:moveTo>
                  <a:cubicBezTo>
                    <a:pt x="20463" y="2700"/>
                    <a:pt x="18189" y="2700"/>
                    <a:pt x="18189" y="2700"/>
                  </a:cubicBezTo>
                  <a:cubicBezTo>
                    <a:pt x="13642" y="2700"/>
                    <a:pt x="12505" y="3780"/>
                    <a:pt x="12505" y="5400"/>
                  </a:cubicBezTo>
                  <a:cubicBezTo>
                    <a:pt x="12505" y="5940"/>
                    <a:pt x="12505" y="5940"/>
                    <a:pt x="12505" y="5940"/>
                  </a:cubicBezTo>
                  <a:cubicBezTo>
                    <a:pt x="20463" y="5940"/>
                    <a:pt x="20463" y="5940"/>
                    <a:pt x="20463" y="5940"/>
                  </a:cubicBezTo>
                  <a:cubicBezTo>
                    <a:pt x="20463" y="8100"/>
                    <a:pt x="20463" y="8100"/>
                    <a:pt x="20463" y="8100"/>
                  </a:cubicBezTo>
                  <a:cubicBezTo>
                    <a:pt x="12505" y="8100"/>
                    <a:pt x="12505" y="8100"/>
                    <a:pt x="12505" y="8100"/>
                  </a:cubicBezTo>
                  <a:cubicBezTo>
                    <a:pt x="12505" y="21600"/>
                    <a:pt x="12505" y="21600"/>
                    <a:pt x="12505" y="21600"/>
                  </a:cubicBezTo>
                  <a:cubicBezTo>
                    <a:pt x="4547" y="21600"/>
                    <a:pt x="4547" y="21600"/>
                    <a:pt x="4547" y="21600"/>
                  </a:cubicBezTo>
                  <a:cubicBezTo>
                    <a:pt x="4547" y="8100"/>
                    <a:pt x="4547" y="8100"/>
                    <a:pt x="4547" y="8100"/>
                  </a:cubicBezTo>
                  <a:cubicBezTo>
                    <a:pt x="0" y="8100"/>
                    <a:pt x="0" y="8100"/>
                    <a:pt x="0" y="8100"/>
                  </a:cubicBezTo>
                  <a:cubicBezTo>
                    <a:pt x="0" y="5940"/>
                    <a:pt x="0" y="5940"/>
                    <a:pt x="0" y="5940"/>
                  </a:cubicBezTo>
                  <a:cubicBezTo>
                    <a:pt x="4547" y="5940"/>
                    <a:pt x="4547" y="5940"/>
                    <a:pt x="4547" y="5940"/>
                  </a:cubicBezTo>
                  <a:cubicBezTo>
                    <a:pt x="4547" y="5400"/>
                    <a:pt x="4547" y="5400"/>
                    <a:pt x="4547" y="5400"/>
                  </a:cubicBezTo>
                  <a:cubicBezTo>
                    <a:pt x="4547" y="2160"/>
                    <a:pt x="7958" y="0"/>
                    <a:pt x="15916" y="0"/>
                  </a:cubicBezTo>
                  <a:cubicBezTo>
                    <a:pt x="18189" y="0"/>
                    <a:pt x="20463" y="0"/>
                    <a:pt x="21600" y="540"/>
                  </a:cubicBezTo>
                  <a:lnTo>
                    <a:pt x="21600" y="27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39" name="Shape 339"/>
            <p:cNvSpPr/>
            <p:nvPr/>
          </p:nvSpPr>
          <p:spPr>
            <a:xfrm>
              <a:off x="682625" y="327025"/>
              <a:ext cx="25402" cy="28577"/>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3857" y="21600"/>
                    <a:pt x="0" y="17419"/>
                    <a:pt x="0" y="11148"/>
                  </a:cubicBezTo>
                  <a:cubicBezTo>
                    <a:pt x="0" y="4181"/>
                    <a:pt x="4629" y="0"/>
                    <a:pt x="10800" y="0"/>
                  </a:cubicBezTo>
                  <a:cubicBezTo>
                    <a:pt x="16971" y="0"/>
                    <a:pt x="21600" y="4181"/>
                    <a:pt x="21600" y="11148"/>
                  </a:cubicBezTo>
                  <a:moveTo>
                    <a:pt x="5400" y="11148"/>
                  </a:moveTo>
                  <a:cubicBezTo>
                    <a:pt x="5400" y="15329"/>
                    <a:pt x="6943" y="18116"/>
                    <a:pt x="10800" y="18116"/>
                  </a:cubicBezTo>
                  <a:cubicBezTo>
                    <a:pt x="13886" y="18116"/>
                    <a:pt x="16200" y="15329"/>
                    <a:pt x="16200" y="11148"/>
                  </a:cubicBezTo>
                  <a:cubicBezTo>
                    <a:pt x="16200" y="6271"/>
                    <a:pt x="13886" y="3484"/>
                    <a:pt x="10800" y="3484"/>
                  </a:cubicBezTo>
                  <a:cubicBezTo>
                    <a:pt x="6943"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40" name="Shape 340"/>
            <p:cNvSpPr/>
            <p:nvPr/>
          </p:nvSpPr>
          <p:spPr>
            <a:xfrm>
              <a:off x="712787" y="327025"/>
              <a:ext cx="127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1600" y="5040"/>
                    <a:pt x="20160" y="5040"/>
                    <a:pt x="20160" y="5040"/>
                  </a:cubicBezTo>
                  <a:cubicBezTo>
                    <a:pt x="12960" y="5040"/>
                    <a:pt x="8640" y="7200"/>
                    <a:pt x="8640" y="11520"/>
                  </a:cubicBezTo>
                  <a:cubicBezTo>
                    <a:pt x="8640" y="21600"/>
                    <a:pt x="8640" y="21600"/>
                    <a:pt x="8640" y="21600"/>
                  </a:cubicBezTo>
                  <a:cubicBezTo>
                    <a:pt x="0" y="21600"/>
                    <a:pt x="0" y="21600"/>
                    <a:pt x="0" y="21600"/>
                  </a:cubicBezTo>
                  <a:cubicBezTo>
                    <a:pt x="0" y="720"/>
                    <a:pt x="0" y="720"/>
                    <a:pt x="0" y="720"/>
                  </a:cubicBezTo>
                  <a:cubicBezTo>
                    <a:pt x="7200" y="720"/>
                    <a:pt x="7200" y="720"/>
                    <a:pt x="7200" y="720"/>
                  </a:cubicBezTo>
                  <a:cubicBezTo>
                    <a:pt x="7200" y="5040"/>
                    <a:pt x="7200" y="5040"/>
                    <a:pt x="7200" y="5040"/>
                  </a:cubicBezTo>
                  <a:cubicBezTo>
                    <a:pt x="10080" y="2160"/>
                    <a:pt x="14400" y="0"/>
                    <a:pt x="20160" y="0"/>
                  </a:cubicBezTo>
                  <a:cubicBezTo>
                    <a:pt x="20160" y="0"/>
                    <a:pt x="21600" y="0"/>
                    <a:pt x="21600" y="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41" name="Shape 341"/>
            <p:cNvSpPr/>
            <p:nvPr/>
          </p:nvSpPr>
          <p:spPr>
            <a:xfrm>
              <a:off x="744536" y="319088"/>
              <a:ext cx="4766" cy="34927"/>
            </a:xfrm>
            <a:prstGeom prst="rect">
              <a:avLst/>
            </a:pr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42" name="Shape 342"/>
            <p:cNvSpPr/>
            <p:nvPr/>
          </p:nvSpPr>
          <p:spPr>
            <a:xfrm>
              <a:off x="755650" y="319088"/>
              <a:ext cx="6352" cy="34927"/>
            </a:xfrm>
            <a:custGeom>
              <a:avLst/>
              <a:gdLst/>
              <a:ahLst/>
              <a:cxnLst>
                <a:cxn ang="0">
                  <a:pos x="wd2" y="hd2"/>
                </a:cxn>
                <a:cxn ang="5400000">
                  <a:pos x="wd2" y="hd2"/>
                </a:cxn>
                <a:cxn ang="10800000">
                  <a:pos x="wd2" y="hd2"/>
                </a:cxn>
                <a:cxn ang="16200000">
                  <a:pos x="wd2" y="hd2"/>
                </a:cxn>
              </a:cxnLst>
              <a:rect l="0" t="0" r="r" b="b"/>
              <a:pathLst>
                <a:path w="21600" h="21600" extrusionOk="0">
                  <a:moveTo>
                    <a:pt x="21600" y="2787"/>
                  </a:moveTo>
                  <a:lnTo>
                    <a:pt x="0" y="2787"/>
                  </a:lnTo>
                  <a:lnTo>
                    <a:pt x="0" y="0"/>
                  </a:lnTo>
                  <a:lnTo>
                    <a:pt x="21600" y="0"/>
                  </a:lnTo>
                  <a:lnTo>
                    <a:pt x="21600" y="2787"/>
                  </a:lnTo>
                  <a:close/>
                  <a:moveTo>
                    <a:pt x="21600" y="21600"/>
                  </a:moveTo>
                  <a:lnTo>
                    <a:pt x="0" y="21600"/>
                  </a:lnTo>
                  <a:lnTo>
                    <a:pt x="0" y="5574"/>
                  </a:lnTo>
                  <a:lnTo>
                    <a:pt x="21600" y="5574"/>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43" name="Shape 343"/>
            <p:cNvSpPr/>
            <p:nvPr/>
          </p:nvSpPr>
          <p:spPr>
            <a:xfrm>
              <a:off x="765175" y="317500"/>
              <a:ext cx="17464" cy="36515"/>
            </a:xfrm>
            <a:custGeom>
              <a:avLst/>
              <a:gdLst/>
              <a:ahLst/>
              <a:cxnLst>
                <a:cxn ang="0">
                  <a:pos x="wd2" y="hd2"/>
                </a:cxn>
                <a:cxn ang="5400000">
                  <a:pos x="wd2" y="hd2"/>
                </a:cxn>
                <a:cxn ang="10800000">
                  <a:pos x="wd2" y="hd2"/>
                </a:cxn>
                <a:cxn ang="16200000">
                  <a:pos x="wd2" y="hd2"/>
                </a:cxn>
              </a:cxnLst>
              <a:rect l="0" t="0" r="r" b="b"/>
              <a:pathLst>
                <a:path w="21600" h="21600" extrusionOk="0">
                  <a:moveTo>
                    <a:pt x="21600" y="2700"/>
                  </a:moveTo>
                  <a:cubicBezTo>
                    <a:pt x="19440" y="2700"/>
                    <a:pt x="18360" y="2700"/>
                    <a:pt x="17280" y="2700"/>
                  </a:cubicBezTo>
                  <a:cubicBezTo>
                    <a:pt x="12960" y="2700"/>
                    <a:pt x="11880" y="3780"/>
                    <a:pt x="11880" y="5400"/>
                  </a:cubicBezTo>
                  <a:cubicBezTo>
                    <a:pt x="11880" y="5940"/>
                    <a:pt x="11880" y="5940"/>
                    <a:pt x="11880" y="5940"/>
                  </a:cubicBezTo>
                  <a:cubicBezTo>
                    <a:pt x="19440" y="5940"/>
                    <a:pt x="19440" y="5940"/>
                    <a:pt x="19440" y="5940"/>
                  </a:cubicBezTo>
                  <a:cubicBezTo>
                    <a:pt x="19440" y="8100"/>
                    <a:pt x="19440" y="8100"/>
                    <a:pt x="19440" y="8100"/>
                  </a:cubicBezTo>
                  <a:cubicBezTo>
                    <a:pt x="11880" y="8100"/>
                    <a:pt x="11880" y="8100"/>
                    <a:pt x="11880" y="8100"/>
                  </a:cubicBezTo>
                  <a:cubicBezTo>
                    <a:pt x="11880" y="21600"/>
                    <a:pt x="11880" y="21600"/>
                    <a:pt x="11880" y="21600"/>
                  </a:cubicBezTo>
                  <a:cubicBezTo>
                    <a:pt x="5400" y="21600"/>
                    <a:pt x="5400" y="21600"/>
                    <a:pt x="5400" y="21600"/>
                  </a:cubicBezTo>
                  <a:cubicBezTo>
                    <a:pt x="5400" y="8100"/>
                    <a:pt x="5400" y="8100"/>
                    <a:pt x="5400" y="8100"/>
                  </a:cubicBezTo>
                  <a:cubicBezTo>
                    <a:pt x="0" y="8100"/>
                    <a:pt x="0" y="8100"/>
                    <a:pt x="0" y="8100"/>
                  </a:cubicBezTo>
                  <a:cubicBezTo>
                    <a:pt x="0" y="5940"/>
                    <a:pt x="0" y="5940"/>
                    <a:pt x="0" y="5940"/>
                  </a:cubicBezTo>
                  <a:cubicBezTo>
                    <a:pt x="5400" y="5940"/>
                    <a:pt x="5400" y="5940"/>
                    <a:pt x="5400" y="5940"/>
                  </a:cubicBezTo>
                  <a:cubicBezTo>
                    <a:pt x="5400" y="5400"/>
                    <a:pt x="5400" y="5400"/>
                    <a:pt x="5400" y="5400"/>
                  </a:cubicBezTo>
                  <a:cubicBezTo>
                    <a:pt x="5400" y="2160"/>
                    <a:pt x="8640" y="0"/>
                    <a:pt x="15120" y="0"/>
                  </a:cubicBezTo>
                  <a:cubicBezTo>
                    <a:pt x="17280" y="0"/>
                    <a:pt x="19440" y="0"/>
                    <a:pt x="21600" y="540"/>
                  </a:cubicBezTo>
                  <a:lnTo>
                    <a:pt x="21600" y="27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44" name="Shape 344"/>
            <p:cNvSpPr/>
            <p:nvPr/>
          </p:nvSpPr>
          <p:spPr>
            <a:xfrm>
              <a:off x="781050" y="327025"/>
              <a:ext cx="25402" cy="28577"/>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0800" y="18116"/>
                  </a:cubicBezTo>
                  <a:cubicBezTo>
                    <a:pt x="13886" y="18116"/>
                    <a:pt x="15429" y="16723"/>
                    <a:pt x="16200" y="14632"/>
                  </a:cubicBezTo>
                  <a:cubicBezTo>
                    <a:pt x="20829" y="15329"/>
                    <a:pt x="20829" y="15329"/>
                    <a:pt x="20829" y="15329"/>
                  </a:cubicBezTo>
                  <a:cubicBezTo>
                    <a:pt x="19286" y="19510"/>
                    <a:pt x="16200" y="21600"/>
                    <a:pt x="10800" y="21600"/>
                  </a:cubicBezTo>
                  <a:cubicBezTo>
                    <a:pt x="4629" y="21600"/>
                    <a:pt x="0" y="17419"/>
                    <a:pt x="0" y="11148"/>
                  </a:cubicBezTo>
                  <a:cubicBezTo>
                    <a:pt x="0" y="4181"/>
                    <a:pt x="4629" y="0"/>
                    <a:pt x="10800" y="0"/>
                  </a:cubicBezTo>
                  <a:cubicBezTo>
                    <a:pt x="16971" y="0"/>
                    <a:pt x="21600" y="4181"/>
                    <a:pt x="21600" y="10452"/>
                  </a:cubicBezTo>
                  <a:cubicBezTo>
                    <a:pt x="21600" y="11845"/>
                    <a:pt x="21600" y="11845"/>
                    <a:pt x="21600" y="11845"/>
                  </a:cubicBezTo>
                  <a:cubicBezTo>
                    <a:pt x="5400" y="11845"/>
                    <a:pt x="5400" y="11845"/>
                    <a:pt x="5400" y="11845"/>
                  </a:cubicBezTo>
                  <a:close/>
                  <a:moveTo>
                    <a:pt x="16200" y="8361"/>
                  </a:moveTo>
                  <a:cubicBezTo>
                    <a:pt x="16200" y="4877"/>
                    <a:pt x="13886" y="3484"/>
                    <a:pt x="10800" y="3484"/>
                  </a:cubicBezTo>
                  <a:cubicBezTo>
                    <a:pt x="7714" y="3484"/>
                    <a:pt x="5400" y="5574"/>
                    <a:pt x="5400" y="8361"/>
                  </a:cubicBezTo>
                  <a:lnTo>
                    <a:pt x="16200" y="8361"/>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grpSp>
      <p:sp>
        <p:nvSpPr>
          <p:cNvPr id="346" name="Shape 346"/>
          <p:cNvSpPr>
            <a:spLocks noGrp="1"/>
          </p:cNvSpPr>
          <p:nvPr>
            <p:ph type="title"/>
          </p:nvPr>
        </p:nvSpPr>
        <p:spPr>
          <a:prstGeom prst="rect">
            <a:avLst/>
          </a:prstGeom>
        </p:spPr>
        <p:txBody>
          <a:bodyPr/>
          <a:lstStyle>
            <a:lvl1pPr>
              <a:defRPr>
                <a:solidFill>
                  <a:srgbClr val="F39900"/>
                </a:solidFill>
              </a:defRPr>
            </a:lvl1pPr>
          </a:lstStyle>
          <a:p>
            <a:pPr lvl="0">
              <a:defRPr sz="1800">
                <a:solidFill>
                  <a:srgbClr val="000000"/>
                </a:solidFill>
              </a:defRPr>
            </a:pPr>
            <a:r>
              <a:rPr sz="2800">
                <a:solidFill>
                  <a:srgbClr val="F39900"/>
                </a:solidFill>
              </a:rPr>
              <a:t>Texte du titre</a:t>
            </a:r>
          </a:p>
        </p:txBody>
      </p:sp>
      <p:sp>
        <p:nvSpPr>
          <p:cNvPr id="347" name="Shape 347"/>
          <p:cNvSpPr>
            <a:spLocks noGrp="1"/>
          </p:cNvSpPr>
          <p:nvPr>
            <p:ph type="body" idx="1"/>
          </p:nvPr>
        </p:nvSpPr>
        <p:spPr>
          <a:prstGeom prst="rect">
            <a:avLst/>
          </a:prstGeom>
        </p:spPr>
        <p:txBody>
          <a:bodyPr/>
          <a:lstStyle>
            <a:lvl1pPr>
              <a:defRPr>
                <a:solidFill>
                  <a:srgbClr val="FFC45F"/>
                </a:solidFill>
              </a:defRPr>
            </a:lvl1pPr>
            <a:lvl2pPr>
              <a:defRPr>
                <a:solidFill>
                  <a:srgbClr val="FFC45F"/>
                </a:solidFill>
              </a:defRPr>
            </a:lvl2pPr>
            <a:lvl3pPr>
              <a:defRPr>
                <a:solidFill>
                  <a:srgbClr val="FFC45F"/>
                </a:solidFill>
              </a:defRPr>
            </a:lvl3pPr>
            <a:lvl4pPr>
              <a:defRPr>
                <a:solidFill>
                  <a:srgbClr val="FFC45F"/>
                </a:solidFill>
              </a:defRPr>
            </a:lvl4pPr>
            <a:lvl5pPr>
              <a:defRPr>
                <a:solidFill>
                  <a:srgbClr val="FFC45F"/>
                </a:solidFill>
              </a:defRPr>
            </a:lvl5pPr>
          </a:lstStyle>
          <a:p>
            <a:pPr lvl="0">
              <a:defRPr sz="1800">
                <a:solidFill>
                  <a:srgbClr val="000000"/>
                </a:solidFill>
              </a:defRPr>
            </a:pPr>
            <a:r>
              <a:rPr sz="1600">
                <a:solidFill>
                  <a:srgbClr val="FFC45F"/>
                </a:solidFill>
              </a:rPr>
              <a:t>Texte niveau 1</a:t>
            </a:r>
          </a:p>
          <a:p>
            <a:pPr lvl="1">
              <a:defRPr sz="1800">
                <a:solidFill>
                  <a:srgbClr val="000000"/>
                </a:solidFill>
              </a:defRPr>
            </a:pPr>
            <a:r>
              <a:rPr sz="1600">
                <a:solidFill>
                  <a:srgbClr val="FFC45F"/>
                </a:solidFill>
              </a:rPr>
              <a:t>Texte niveau 2</a:t>
            </a:r>
          </a:p>
          <a:p>
            <a:pPr lvl="2">
              <a:defRPr sz="1800">
                <a:solidFill>
                  <a:srgbClr val="000000"/>
                </a:solidFill>
              </a:defRPr>
            </a:pPr>
            <a:r>
              <a:rPr sz="1600">
                <a:solidFill>
                  <a:srgbClr val="FFC45F"/>
                </a:solidFill>
              </a:rPr>
              <a:t>Texte niveau 3</a:t>
            </a:r>
          </a:p>
          <a:p>
            <a:pPr lvl="3">
              <a:defRPr sz="1800">
                <a:solidFill>
                  <a:srgbClr val="000000"/>
                </a:solidFill>
              </a:defRPr>
            </a:pPr>
            <a:r>
              <a:rPr sz="1600">
                <a:solidFill>
                  <a:srgbClr val="FFC45F"/>
                </a:solidFill>
              </a:rPr>
              <a:t>Texte niveau 4</a:t>
            </a:r>
          </a:p>
          <a:p>
            <a:pPr lvl="4">
              <a:defRPr sz="1800">
                <a:solidFill>
                  <a:srgbClr val="000000"/>
                </a:solidFill>
              </a:defRPr>
            </a:pPr>
            <a:r>
              <a:rPr sz="1600">
                <a:solidFill>
                  <a:srgbClr val="FFC45F"/>
                </a:solidFill>
              </a:rPr>
              <a:t>Texte niveau 5</a:t>
            </a: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
  <p:cSld name="Default">
    <p:spTree>
      <p:nvGrpSpPr>
        <p:cNvPr id="1" name=""/>
        <p:cNvGrpSpPr/>
        <p:nvPr/>
      </p:nvGrpSpPr>
      <p:grpSpPr>
        <a:xfrm>
          <a:off x="0" y="0"/>
          <a:ext cx="0" cy="0"/>
          <a:chOff x="0" y="0"/>
          <a:chExt cx="0" cy="0"/>
        </a:xfrm>
      </p:grpSpPr>
      <p:sp>
        <p:nvSpPr>
          <p:cNvPr id="349" name="Shape 349"/>
          <p:cNvSpPr/>
          <p:nvPr/>
        </p:nvSpPr>
        <p:spPr>
          <a:xfrm>
            <a:off x="239711" y="4529137"/>
            <a:ext cx="8664577" cy="442914"/>
          </a:xfrm>
          <a:custGeom>
            <a:avLst/>
            <a:gdLst/>
            <a:ahLst/>
            <a:cxnLst>
              <a:cxn ang="0">
                <a:pos x="wd2" y="hd2"/>
              </a:cxn>
              <a:cxn ang="5400000">
                <a:pos x="wd2" y="hd2"/>
              </a:cxn>
              <a:cxn ang="10800000">
                <a:pos x="wd2" y="hd2"/>
              </a:cxn>
              <a:cxn ang="16200000">
                <a:pos x="wd2" y="hd2"/>
              </a:cxn>
            </a:cxnLst>
            <a:rect l="0" t="0" r="r" b="b"/>
            <a:pathLst>
              <a:path w="21600" h="21600" extrusionOk="0">
                <a:moveTo>
                  <a:pt x="21372" y="0"/>
                </a:moveTo>
                <a:cubicBezTo>
                  <a:pt x="15128" y="0"/>
                  <a:pt x="15128" y="0"/>
                  <a:pt x="15128" y="0"/>
                </a:cubicBezTo>
                <a:cubicBezTo>
                  <a:pt x="6472" y="0"/>
                  <a:pt x="6472" y="0"/>
                  <a:pt x="6472" y="0"/>
                </a:cubicBezTo>
                <a:cubicBezTo>
                  <a:pt x="1939" y="0"/>
                  <a:pt x="695" y="0"/>
                  <a:pt x="354" y="0"/>
                </a:cubicBezTo>
                <a:cubicBezTo>
                  <a:pt x="354" y="0"/>
                  <a:pt x="354" y="0"/>
                  <a:pt x="354" y="0"/>
                </a:cubicBezTo>
                <a:cubicBezTo>
                  <a:pt x="0" y="0"/>
                  <a:pt x="0" y="0"/>
                  <a:pt x="0" y="0"/>
                </a:cubicBezTo>
                <a:cubicBezTo>
                  <a:pt x="0" y="4497"/>
                  <a:pt x="0" y="4497"/>
                  <a:pt x="0" y="4497"/>
                </a:cubicBezTo>
                <a:cubicBezTo>
                  <a:pt x="0" y="5059"/>
                  <a:pt x="0" y="5541"/>
                  <a:pt x="0" y="5942"/>
                </a:cubicBezTo>
                <a:cubicBezTo>
                  <a:pt x="0" y="6424"/>
                  <a:pt x="0" y="6825"/>
                  <a:pt x="0" y="7227"/>
                </a:cubicBezTo>
                <a:cubicBezTo>
                  <a:pt x="0" y="10439"/>
                  <a:pt x="0" y="10439"/>
                  <a:pt x="0" y="10439"/>
                </a:cubicBezTo>
                <a:cubicBezTo>
                  <a:pt x="0" y="10680"/>
                  <a:pt x="0" y="10920"/>
                  <a:pt x="0" y="11161"/>
                </a:cubicBezTo>
                <a:cubicBezTo>
                  <a:pt x="0" y="13651"/>
                  <a:pt x="0" y="13651"/>
                  <a:pt x="0" y="13651"/>
                </a:cubicBezTo>
                <a:cubicBezTo>
                  <a:pt x="0" y="17103"/>
                  <a:pt x="0" y="17103"/>
                  <a:pt x="0" y="17103"/>
                </a:cubicBezTo>
                <a:cubicBezTo>
                  <a:pt x="0" y="19512"/>
                  <a:pt x="102" y="21600"/>
                  <a:pt x="228" y="21600"/>
                </a:cubicBezTo>
                <a:cubicBezTo>
                  <a:pt x="6472" y="21600"/>
                  <a:pt x="6472" y="21600"/>
                  <a:pt x="6472" y="21600"/>
                </a:cubicBezTo>
                <a:cubicBezTo>
                  <a:pt x="15128" y="21600"/>
                  <a:pt x="15128" y="21600"/>
                  <a:pt x="15128" y="21600"/>
                </a:cubicBezTo>
                <a:cubicBezTo>
                  <a:pt x="21372" y="21600"/>
                  <a:pt x="21372" y="21600"/>
                  <a:pt x="21372" y="21600"/>
                </a:cubicBezTo>
                <a:cubicBezTo>
                  <a:pt x="21498" y="21600"/>
                  <a:pt x="21600" y="19512"/>
                  <a:pt x="21600" y="17103"/>
                </a:cubicBezTo>
                <a:cubicBezTo>
                  <a:pt x="21600" y="16622"/>
                  <a:pt x="21600" y="16140"/>
                  <a:pt x="21600" y="15658"/>
                </a:cubicBezTo>
                <a:cubicBezTo>
                  <a:pt x="21600" y="13169"/>
                  <a:pt x="21600" y="11884"/>
                  <a:pt x="21600" y="11161"/>
                </a:cubicBezTo>
                <a:cubicBezTo>
                  <a:pt x="21600" y="10439"/>
                  <a:pt x="21600" y="10439"/>
                  <a:pt x="21600" y="10439"/>
                </a:cubicBezTo>
                <a:cubicBezTo>
                  <a:pt x="21600" y="7949"/>
                  <a:pt x="21600" y="7949"/>
                  <a:pt x="21600" y="7949"/>
                </a:cubicBezTo>
                <a:cubicBezTo>
                  <a:pt x="21600" y="4497"/>
                  <a:pt x="21600" y="4497"/>
                  <a:pt x="21600" y="4497"/>
                </a:cubicBezTo>
                <a:cubicBezTo>
                  <a:pt x="21600" y="2088"/>
                  <a:pt x="21498" y="0"/>
                  <a:pt x="21372" y="0"/>
                </a:cubicBezTo>
                <a:close/>
              </a:path>
            </a:pathLst>
          </a:custGeom>
          <a:gradFill>
            <a:gsLst>
              <a:gs pos="0">
                <a:srgbClr val="C81524"/>
              </a:gs>
              <a:gs pos="22000">
                <a:srgbClr val="C81524"/>
              </a:gs>
              <a:gs pos="100000">
                <a:srgbClr val="F58233"/>
              </a:gs>
            </a:gsLst>
            <a:lin ang="1200000"/>
          </a:gradFill>
          <a:ln w="12700">
            <a:miter lim="400000"/>
          </a:ln>
        </p:spPr>
        <p:txBody>
          <a:bodyPr lIns="0" tIns="0" rIns="0" bIns="0" anchor="ctr"/>
          <a:lstStyle/>
          <a:p>
            <a:pPr lvl="0">
              <a:defRPr>
                <a:latin typeface="Arial"/>
                <a:ea typeface="Arial"/>
                <a:cs typeface="Arial"/>
                <a:sym typeface="Arial"/>
              </a:defRPr>
            </a:pPr>
            <a:endParaRPr/>
          </a:p>
        </p:txBody>
      </p:sp>
      <p:grpSp>
        <p:nvGrpSpPr>
          <p:cNvPr id="389" name="Group 389"/>
          <p:cNvGrpSpPr/>
          <p:nvPr/>
        </p:nvGrpSpPr>
        <p:grpSpPr>
          <a:xfrm>
            <a:off x="395286" y="4565647"/>
            <a:ext cx="841378" cy="363542"/>
            <a:chOff x="0" y="0"/>
            <a:chExt cx="841377" cy="363540"/>
          </a:xfrm>
        </p:grpSpPr>
        <p:sp>
          <p:nvSpPr>
            <p:cNvPr id="350" name="Shape 350"/>
            <p:cNvSpPr/>
            <p:nvPr/>
          </p:nvSpPr>
          <p:spPr>
            <a:xfrm>
              <a:off x="111125" y="85724"/>
              <a:ext cx="57151" cy="53977"/>
            </a:xfrm>
            <a:custGeom>
              <a:avLst/>
              <a:gdLst/>
              <a:ahLst/>
              <a:cxnLst>
                <a:cxn ang="0">
                  <a:pos x="wd2" y="hd2"/>
                </a:cxn>
                <a:cxn ang="5400000">
                  <a:pos x="wd2" y="hd2"/>
                </a:cxn>
                <a:cxn ang="10800000">
                  <a:pos x="wd2" y="hd2"/>
                </a:cxn>
                <a:cxn ang="16200000">
                  <a:pos x="wd2" y="hd2"/>
                </a:cxn>
              </a:cxnLst>
              <a:rect l="0" t="0" r="r" b="b"/>
              <a:pathLst>
                <a:path w="21600" h="21600" extrusionOk="0">
                  <a:moveTo>
                    <a:pt x="10944" y="16580"/>
                  </a:moveTo>
                  <a:lnTo>
                    <a:pt x="4176" y="21600"/>
                  </a:lnTo>
                  <a:lnTo>
                    <a:pt x="6480" y="13386"/>
                  </a:lnTo>
                  <a:lnTo>
                    <a:pt x="0" y="8214"/>
                  </a:lnTo>
                  <a:lnTo>
                    <a:pt x="8208" y="8214"/>
                  </a:lnTo>
                  <a:lnTo>
                    <a:pt x="10944" y="0"/>
                  </a:lnTo>
                  <a:lnTo>
                    <a:pt x="13392" y="8214"/>
                  </a:lnTo>
                  <a:lnTo>
                    <a:pt x="21600" y="8214"/>
                  </a:lnTo>
                  <a:lnTo>
                    <a:pt x="15120" y="13386"/>
                  </a:lnTo>
                  <a:lnTo>
                    <a:pt x="17424" y="21600"/>
                  </a:lnTo>
                  <a:lnTo>
                    <a:pt x="10944"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51" name="Shape 351"/>
            <p:cNvSpPr/>
            <p:nvPr/>
          </p:nvSpPr>
          <p:spPr>
            <a:xfrm>
              <a:off x="176212" y="25399"/>
              <a:ext cx="57152" cy="53977"/>
            </a:xfrm>
            <a:custGeom>
              <a:avLst/>
              <a:gdLst/>
              <a:ahLst/>
              <a:cxnLst>
                <a:cxn ang="0">
                  <a:pos x="wd2" y="hd2"/>
                </a:cxn>
                <a:cxn ang="5400000">
                  <a:pos x="wd2" y="hd2"/>
                </a:cxn>
                <a:cxn ang="10800000">
                  <a:pos x="wd2" y="hd2"/>
                </a:cxn>
                <a:cxn ang="16200000">
                  <a:pos x="wd2" y="hd2"/>
                </a:cxn>
              </a:cxnLst>
              <a:rect l="0" t="0" r="r" b="b"/>
              <a:pathLst>
                <a:path w="21600" h="21600" extrusionOk="0">
                  <a:moveTo>
                    <a:pt x="10800" y="16615"/>
                  </a:moveTo>
                  <a:lnTo>
                    <a:pt x="4121" y="21600"/>
                  </a:lnTo>
                  <a:lnTo>
                    <a:pt x="6821" y="13292"/>
                  </a:lnTo>
                  <a:lnTo>
                    <a:pt x="0" y="8308"/>
                  </a:lnTo>
                  <a:lnTo>
                    <a:pt x="8100" y="8308"/>
                  </a:lnTo>
                  <a:lnTo>
                    <a:pt x="10800" y="0"/>
                  </a:lnTo>
                  <a:lnTo>
                    <a:pt x="13500" y="8308"/>
                  </a:lnTo>
                  <a:lnTo>
                    <a:pt x="21600" y="8308"/>
                  </a:lnTo>
                  <a:lnTo>
                    <a:pt x="14921" y="13292"/>
                  </a:lnTo>
                  <a:lnTo>
                    <a:pt x="17621" y="21600"/>
                  </a:lnTo>
                  <a:lnTo>
                    <a:pt x="10800"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52" name="Shape 352"/>
            <p:cNvSpPr/>
            <p:nvPr/>
          </p:nvSpPr>
          <p:spPr>
            <a:xfrm>
              <a:off x="260349" y="-1"/>
              <a:ext cx="57152" cy="53978"/>
            </a:xfrm>
            <a:custGeom>
              <a:avLst/>
              <a:gdLst/>
              <a:ahLst/>
              <a:cxnLst>
                <a:cxn ang="0">
                  <a:pos x="wd2" y="hd2"/>
                </a:cxn>
                <a:cxn ang="5400000">
                  <a:pos x="wd2" y="hd2"/>
                </a:cxn>
                <a:cxn ang="10800000">
                  <a:pos x="wd2" y="hd2"/>
                </a:cxn>
                <a:cxn ang="16200000">
                  <a:pos x="wd2" y="hd2"/>
                </a:cxn>
              </a:cxnLst>
              <a:rect l="0" t="0" r="r" b="b"/>
              <a:pathLst>
                <a:path w="21600" h="21600" extrusionOk="0">
                  <a:moveTo>
                    <a:pt x="10728" y="16615"/>
                  </a:moveTo>
                  <a:lnTo>
                    <a:pt x="4005" y="21600"/>
                  </a:lnTo>
                  <a:lnTo>
                    <a:pt x="6723" y="13443"/>
                  </a:lnTo>
                  <a:lnTo>
                    <a:pt x="0" y="8308"/>
                  </a:lnTo>
                  <a:lnTo>
                    <a:pt x="8011" y="8308"/>
                  </a:lnTo>
                  <a:lnTo>
                    <a:pt x="10728" y="0"/>
                  </a:lnTo>
                  <a:lnTo>
                    <a:pt x="13160" y="8308"/>
                  </a:lnTo>
                  <a:lnTo>
                    <a:pt x="21600" y="8308"/>
                  </a:lnTo>
                  <a:lnTo>
                    <a:pt x="14877" y="13443"/>
                  </a:lnTo>
                  <a:lnTo>
                    <a:pt x="17595" y="21600"/>
                  </a:lnTo>
                  <a:lnTo>
                    <a:pt x="10728"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53" name="Shape 353"/>
            <p:cNvSpPr/>
            <p:nvPr/>
          </p:nvSpPr>
          <p:spPr>
            <a:xfrm>
              <a:off x="347662" y="15874"/>
              <a:ext cx="57151" cy="52390"/>
            </a:xfrm>
            <a:custGeom>
              <a:avLst/>
              <a:gdLst/>
              <a:ahLst/>
              <a:cxnLst>
                <a:cxn ang="0">
                  <a:pos x="wd2" y="hd2"/>
                </a:cxn>
                <a:cxn ang="5400000">
                  <a:pos x="wd2" y="hd2"/>
                </a:cxn>
                <a:cxn ang="10800000">
                  <a:pos x="wd2" y="hd2"/>
                </a:cxn>
                <a:cxn ang="16200000">
                  <a:pos x="wd2" y="hd2"/>
                </a:cxn>
              </a:cxnLst>
              <a:rect l="0" t="0" r="r" b="b"/>
              <a:pathLst>
                <a:path w="21600" h="21600" extrusionOk="0">
                  <a:moveTo>
                    <a:pt x="11017" y="16580"/>
                  </a:moveTo>
                  <a:lnTo>
                    <a:pt x="4059" y="21600"/>
                  </a:lnTo>
                  <a:lnTo>
                    <a:pt x="6523" y="13386"/>
                  </a:lnTo>
                  <a:lnTo>
                    <a:pt x="0" y="8214"/>
                  </a:lnTo>
                  <a:lnTo>
                    <a:pt x="8263" y="8214"/>
                  </a:lnTo>
                  <a:lnTo>
                    <a:pt x="11017" y="0"/>
                  </a:lnTo>
                  <a:lnTo>
                    <a:pt x="13337" y="8214"/>
                  </a:lnTo>
                  <a:lnTo>
                    <a:pt x="21600" y="8214"/>
                  </a:lnTo>
                  <a:lnTo>
                    <a:pt x="15077" y="13386"/>
                  </a:lnTo>
                  <a:lnTo>
                    <a:pt x="17541" y="21600"/>
                  </a:lnTo>
                  <a:lnTo>
                    <a:pt x="11017"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54" name="Shape 354"/>
            <p:cNvSpPr/>
            <p:nvPr/>
          </p:nvSpPr>
          <p:spPr>
            <a:xfrm>
              <a:off x="420687" y="65087"/>
              <a:ext cx="55565" cy="52389"/>
            </a:xfrm>
            <a:custGeom>
              <a:avLst/>
              <a:gdLst/>
              <a:ahLst/>
              <a:cxnLst>
                <a:cxn ang="0">
                  <a:pos x="wd2" y="hd2"/>
                </a:cxn>
                <a:cxn ang="5400000">
                  <a:pos x="wd2" y="hd2"/>
                </a:cxn>
                <a:cxn ang="10800000">
                  <a:pos x="wd2" y="hd2"/>
                </a:cxn>
                <a:cxn ang="16200000">
                  <a:pos x="wd2" y="hd2"/>
                </a:cxn>
              </a:cxnLst>
              <a:rect l="0" t="0" r="r" b="b"/>
              <a:pathLst>
                <a:path w="21600" h="21600" extrusionOk="0">
                  <a:moveTo>
                    <a:pt x="11017" y="16615"/>
                  </a:moveTo>
                  <a:lnTo>
                    <a:pt x="4059" y="21600"/>
                  </a:lnTo>
                  <a:lnTo>
                    <a:pt x="6523" y="13443"/>
                  </a:lnTo>
                  <a:lnTo>
                    <a:pt x="0" y="8308"/>
                  </a:lnTo>
                  <a:lnTo>
                    <a:pt x="8263" y="8308"/>
                  </a:lnTo>
                  <a:lnTo>
                    <a:pt x="11017" y="0"/>
                  </a:lnTo>
                  <a:lnTo>
                    <a:pt x="13337" y="8308"/>
                  </a:lnTo>
                  <a:lnTo>
                    <a:pt x="21600" y="8308"/>
                  </a:lnTo>
                  <a:lnTo>
                    <a:pt x="15077" y="13443"/>
                  </a:lnTo>
                  <a:lnTo>
                    <a:pt x="17541" y="21600"/>
                  </a:lnTo>
                  <a:lnTo>
                    <a:pt x="11017"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55" name="Shape 355"/>
            <p:cNvSpPr/>
            <p:nvPr/>
          </p:nvSpPr>
          <p:spPr>
            <a:xfrm>
              <a:off x="455612" y="146049"/>
              <a:ext cx="55565" cy="52391"/>
            </a:xfrm>
            <a:custGeom>
              <a:avLst/>
              <a:gdLst/>
              <a:ahLst/>
              <a:cxnLst>
                <a:cxn ang="0">
                  <a:pos x="wd2" y="hd2"/>
                </a:cxn>
                <a:cxn ang="5400000">
                  <a:pos x="wd2" y="hd2"/>
                </a:cxn>
                <a:cxn ang="10800000">
                  <a:pos x="wd2" y="hd2"/>
                </a:cxn>
                <a:cxn ang="16200000">
                  <a:pos x="wd2" y="hd2"/>
                </a:cxn>
              </a:cxnLst>
              <a:rect l="0" t="0" r="r" b="b"/>
              <a:pathLst>
                <a:path w="21600" h="21600" extrusionOk="0">
                  <a:moveTo>
                    <a:pt x="10800" y="16580"/>
                  </a:moveTo>
                  <a:lnTo>
                    <a:pt x="4121" y="21600"/>
                  </a:lnTo>
                  <a:lnTo>
                    <a:pt x="6395" y="13386"/>
                  </a:lnTo>
                  <a:lnTo>
                    <a:pt x="0" y="8214"/>
                  </a:lnTo>
                  <a:lnTo>
                    <a:pt x="8100" y="8214"/>
                  </a:lnTo>
                  <a:lnTo>
                    <a:pt x="10800" y="0"/>
                  </a:lnTo>
                  <a:lnTo>
                    <a:pt x="13216" y="8214"/>
                  </a:lnTo>
                  <a:lnTo>
                    <a:pt x="21600" y="8214"/>
                  </a:lnTo>
                  <a:lnTo>
                    <a:pt x="14921" y="13386"/>
                  </a:lnTo>
                  <a:lnTo>
                    <a:pt x="17195" y="21600"/>
                  </a:lnTo>
                  <a:lnTo>
                    <a:pt x="10800"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56" name="Shape 356"/>
            <p:cNvSpPr/>
            <p:nvPr/>
          </p:nvSpPr>
          <p:spPr>
            <a:xfrm>
              <a:off x="307975" y="165099"/>
              <a:ext cx="128589" cy="19050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8942" y="21600"/>
                  </a:lnTo>
                  <a:lnTo>
                    <a:pt x="8942" y="13312"/>
                  </a:lnTo>
                  <a:lnTo>
                    <a:pt x="20403" y="13312"/>
                  </a:lnTo>
                  <a:lnTo>
                    <a:pt x="20403" y="8417"/>
                  </a:lnTo>
                  <a:lnTo>
                    <a:pt x="8942" y="8417"/>
                  </a:lnTo>
                  <a:lnTo>
                    <a:pt x="8942" y="4938"/>
                  </a:lnTo>
                  <a:lnTo>
                    <a:pt x="21600" y="4938"/>
                  </a:lnTo>
                  <a:lnTo>
                    <a:pt x="21600" y="0"/>
                  </a:lnTo>
                  <a:lnTo>
                    <a:pt x="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57" name="Shape 357"/>
            <p:cNvSpPr/>
            <p:nvPr/>
          </p:nvSpPr>
          <p:spPr>
            <a:xfrm>
              <a:off x="149224" y="165099"/>
              <a:ext cx="141289" cy="190503"/>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4938"/>
                  </a:lnTo>
                  <a:lnTo>
                    <a:pt x="6761" y="4938"/>
                  </a:lnTo>
                  <a:lnTo>
                    <a:pt x="6761" y="21600"/>
                  </a:lnTo>
                  <a:lnTo>
                    <a:pt x="14954" y="21600"/>
                  </a:lnTo>
                  <a:lnTo>
                    <a:pt x="14954" y="4938"/>
                  </a:lnTo>
                  <a:lnTo>
                    <a:pt x="21600" y="4938"/>
                  </a:lnTo>
                  <a:lnTo>
                    <a:pt x="2160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58" name="Shape 358"/>
            <p:cNvSpPr/>
            <p:nvPr/>
          </p:nvSpPr>
          <p:spPr>
            <a:xfrm>
              <a:off x="-1" y="165099"/>
              <a:ext cx="130178" cy="190503"/>
            </a:xfrm>
            <a:custGeom>
              <a:avLst/>
              <a:gdLst/>
              <a:ahLst/>
              <a:cxnLst>
                <a:cxn ang="0">
                  <a:pos x="wd2" y="hd2"/>
                </a:cxn>
                <a:cxn ang="5400000">
                  <a:pos x="wd2" y="hd2"/>
                </a:cxn>
                <a:cxn ang="10800000">
                  <a:pos x="wd2" y="hd2"/>
                </a:cxn>
                <a:cxn ang="16200000">
                  <a:pos x="wd2" y="hd2"/>
                </a:cxn>
              </a:cxnLst>
              <a:rect l="0" t="0" r="r" b="b"/>
              <a:pathLst>
                <a:path w="21600" h="21600" extrusionOk="0">
                  <a:moveTo>
                    <a:pt x="21600" y="4938"/>
                  </a:moveTo>
                  <a:lnTo>
                    <a:pt x="21600" y="0"/>
                  </a:lnTo>
                  <a:lnTo>
                    <a:pt x="0" y="0"/>
                  </a:lnTo>
                  <a:lnTo>
                    <a:pt x="0" y="21600"/>
                  </a:lnTo>
                  <a:lnTo>
                    <a:pt x="21600" y="21600"/>
                  </a:lnTo>
                  <a:lnTo>
                    <a:pt x="21600" y="16662"/>
                  </a:lnTo>
                  <a:lnTo>
                    <a:pt x="8979" y="16662"/>
                  </a:lnTo>
                  <a:lnTo>
                    <a:pt x="8979" y="13312"/>
                  </a:lnTo>
                  <a:lnTo>
                    <a:pt x="20407" y="13312"/>
                  </a:lnTo>
                  <a:lnTo>
                    <a:pt x="20407" y="8417"/>
                  </a:lnTo>
                  <a:lnTo>
                    <a:pt x="8979" y="8417"/>
                  </a:lnTo>
                  <a:lnTo>
                    <a:pt x="8979" y="4938"/>
                  </a:lnTo>
                  <a:lnTo>
                    <a:pt x="21600" y="493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59" name="Shape 359"/>
            <p:cNvSpPr/>
            <p:nvPr/>
          </p:nvSpPr>
          <p:spPr>
            <a:xfrm>
              <a:off x="463550" y="258763"/>
              <a:ext cx="41277" cy="333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3058" y="0"/>
                  </a:lnTo>
                  <a:lnTo>
                    <a:pt x="6308" y="16670"/>
                  </a:lnTo>
                  <a:lnTo>
                    <a:pt x="9940" y="0"/>
                  </a:lnTo>
                  <a:lnTo>
                    <a:pt x="12616" y="0"/>
                  </a:lnTo>
                  <a:lnTo>
                    <a:pt x="15865" y="16670"/>
                  </a:lnTo>
                  <a:lnTo>
                    <a:pt x="19306" y="0"/>
                  </a:lnTo>
                  <a:lnTo>
                    <a:pt x="21600" y="0"/>
                  </a:lnTo>
                  <a:lnTo>
                    <a:pt x="17204" y="21600"/>
                  </a:lnTo>
                  <a:lnTo>
                    <a:pt x="14336" y="21600"/>
                  </a:lnTo>
                  <a:lnTo>
                    <a:pt x="10704" y="6104"/>
                  </a:lnTo>
                  <a:lnTo>
                    <a:pt x="7646" y="21600"/>
                  </a:lnTo>
                  <a:lnTo>
                    <a:pt x="4396" y="21600"/>
                  </a:lnTo>
                  <a:lnTo>
                    <a:pt x="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60" name="Shape 360"/>
            <p:cNvSpPr/>
            <p:nvPr/>
          </p:nvSpPr>
          <p:spPr>
            <a:xfrm>
              <a:off x="504825"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4629" y="21600"/>
                    <a:pt x="0" y="17419"/>
                    <a:pt x="0" y="11148"/>
                  </a:cubicBezTo>
                  <a:cubicBezTo>
                    <a:pt x="0" y="4181"/>
                    <a:pt x="4629" y="0"/>
                    <a:pt x="10800" y="0"/>
                  </a:cubicBezTo>
                  <a:cubicBezTo>
                    <a:pt x="16971" y="0"/>
                    <a:pt x="21600" y="4181"/>
                    <a:pt x="21600" y="11148"/>
                  </a:cubicBezTo>
                  <a:moveTo>
                    <a:pt x="5400" y="11148"/>
                  </a:moveTo>
                  <a:cubicBezTo>
                    <a:pt x="5400" y="16026"/>
                    <a:pt x="7714" y="18116"/>
                    <a:pt x="10800" y="18116"/>
                  </a:cubicBezTo>
                  <a:cubicBezTo>
                    <a:pt x="13886" y="18116"/>
                    <a:pt x="16200" y="16026"/>
                    <a:pt x="16200" y="11148"/>
                  </a:cubicBezTo>
                  <a:cubicBezTo>
                    <a:pt x="16200" y="6271"/>
                    <a:pt x="13886" y="3484"/>
                    <a:pt x="10800" y="3484"/>
                  </a:cubicBezTo>
                  <a:cubicBezTo>
                    <a:pt x="7714"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61" name="Shape 361"/>
            <p:cNvSpPr/>
            <p:nvPr/>
          </p:nvSpPr>
          <p:spPr>
            <a:xfrm>
              <a:off x="534987" y="266700"/>
              <a:ext cx="14289" cy="25402"/>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18900" y="5040"/>
                    <a:pt x="18900" y="5040"/>
                  </a:cubicBezTo>
                  <a:cubicBezTo>
                    <a:pt x="12150" y="5040"/>
                    <a:pt x="8100" y="7200"/>
                    <a:pt x="8100" y="11520"/>
                  </a:cubicBezTo>
                  <a:cubicBezTo>
                    <a:pt x="8100" y="21600"/>
                    <a:pt x="8100" y="21600"/>
                    <a:pt x="8100" y="21600"/>
                  </a:cubicBezTo>
                  <a:cubicBezTo>
                    <a:pt x="0" y="21600"/>
                    <a:pt x="0" y="21600"/>
                    <a:pt x="0" y="21600"/>
                  </a:cubicBezTo>
                  <a:cubicBezTo>
                    <a:pt x="0" y="720"/>
                    <a:pt x="0" y="720"/>
                    <a:pt x="0" y="720"/>
                  </a:cubicBezTo>
                  <a:cubicBezTo>
                    <a:pt x="8100" y="720"/>
                    <a:pt x="8100" y="720"/>
                    <a:pt x="8100" y="720"/>
                  </a:cubicBezTo>
                  <a:cubicBezTo>
                    <a:pt x="8100" y="5760"/>
                    <a:pt x="8100" y="5760"/>
                    <a:pt x="8100" y="5760"/>
                  </a:cubicBezTo>
                  <a:cubicBezTo>
                    <a:pt x="9450" y="2160"/>
                    <a:pt x="13500" y="0"/>
                    <a:pt x="18900" y="0"/>
                  </a:cubicBezTo>
                  <a:cubicBezTo>
                    <a:pt x="18900" y="0"/>
                    <a:pt x="20250" y="0"/>
                    <a:pt x="21600" y="72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62" name="Shape 362"/>
            <p:cNvSpPr/>
            <p:nvPr/>
          </p:nvSpPr>
          <p:spPr>
            <a:xfrm>
              <a:off x="552450" y="258763"/>
              <a:ext cx="22227" cy="33339"/>
            </a:xfrm>
            <a:custGeom>
              <a:avLst/>
              <a:gdLst/>
              <a:ahLst/>
              <a:cxnLst>
                <a:cxn ang="0">
                  <a:pos x="wd2" y="hd2"/>
                </a:cxn>
                <a:cxn ang="5400000">
                  <a:pos x="wd2" y="hd2"/>
                </a:cxn>
                <a:cxn ang="10800000">
                  <a:pos x="wd2" y="hd2"/>
                </a:cxn>
                <a:cxn ang="16200000">
                  <a:pos x="wd2" y="hd2"/>
                </a:cxn>
              </a:cxnLst>
              <a:rect l="0" t="0" r="r" b="b"/>
              <a:pathLst>
                <a:path w="21600" h="21600" extrusionOk="0">
                  <a:moveTo>
                    <a:pt x="4957" y="0"/>
                  </a:moveTo>
                  <a:lnTo>
                    <a:pt x="4957" y="13383"/>
                  </a:lnTo>
                  <a:lnTo>
                    <a:pt x="14872" y="5400"/>
                  </a:lnTo>
                  <a:lnTo>
                    <a:pt x="20892" y="5400"/>
                  </a:lnTo>
                  <a:lnTo>
                    <a:pt x="13456" y="11035"/>
                  </a:lnTo>
                  <a:lnTo>
                    <a:pt x="21600" y="21600"/>
                  </a:lnTo>
                  <a:lnTo>
                    <a:pt x="15934" y="21600"/>
                  </a:lnTo>
                  <a:lnTo>
                    <a:pt x="9207" y="13383"/>
                  </a:lnTo>
                  <a:lnTo>
                    <a:pt x="4957" y="16670"/>
                  </a:lnTo>
                  <a:lnTo>
                    <a:pt x="4957" y="21600"/>
                  </a:lnTo>
                  <a:lnTo>
                    <a:pt x="0" y="21600"/>
                  </a:lnTo>
                  <a:lnTo>
                    <a:pt x="0" y="0"/>
                  </a:lnTo>
                  <a:lnTo>
                    <a:pt x="4957"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63" name="Shape 363"/>
            <p:cNvSpPr/>
            <p:nvPr/>
          </p:nvSpPr>
          <p:spPr>
            <a:xfrm>
              <a:off x="577850" y="258763"/>
              <a:ext cx="6352" cy="33339"/>
            </a:xfrm>
            <a:custGeom>
              <a:avLst/>
              <a:gdLst/>
              <a:ahLst/>
              <a:cxnLst>
                <a:cxn ang="0">
                  <a:pos x="wd2" y="hd2"/>
                </a:cxn>
                <a:cxn ang="5400000">
                  <a:pos x="wd2" y="hd2"/>
                </a:cxn>
                <a:cxn ang="10800000">
                  <a:pos x="wd2" y="hd2"/>
                </a:cxn>
                <a:cxn ang="16200000">
                  <a:pos x="wd2" y="hd2"/>
                </a:cxn>
              </a:cxnLst>
              <a:rect l="0" t="0" r="r" b="b"/>
              <a:pathLst>
                <a:path w="21600" h="21600" extrusionOk="0">
                  <a:moveTo>
                    <a:pt x="21600" y="3287"/>
                  </a:moveTo>
                  <a:lnTo>
                    <a:pt x="0" y="3287"/>
                  </a:lnTo>
                  <a:lnTo>
                    <a:pt x="0" y="0"/>
                  </a:lnTo>
                  <a:lnTo>
                    <a:pt x="21600" y="0"/>
                  </a:lnTo>
                  <a:lnTo>
                    <a:pt x="21600" y="3287"/>
                  </a:lnTo>
                  <a:close/>
                  <a:moveTo>
                    <a:pt x="21600" y="21600"/>
                  </a:moveTo>
                  <a:lnTo>
                    <a:pt x="0" y="21600"/>
                  </a:lnTo>
                  <a:lnTo>
                    <a:pt x="0" y="5400"/>
                  </a:lnTo>
                  <a:lnTo>
                    <a:pt x="21600" y="5400"/>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64" name="Shape 364"/>
            <p:cNvSpPr/>
            <p:nvPr/>
          </p:nvSpPr>
          <p:spPr>
            <a:xfrm>
              <a:off x="588961" y="266700"/>
              <a:ext cx="22228" cy="25402"/>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8640"/>
                  </a:cubicBezTo>
                  <a:cubicBezTo>
                    <a:pt x="21600" y="21600"/>
                    <a:pt x="21600" y="21600"/>
                    <a:pt x="21600" y="21600"/>
                  </a:cubicBezTo>
                  <a:cubicBezTo>
                    <a:pt x="16200" y="21600"/>
                    <a:pt x="16200" y="21600"/>
                    <a:pt x="16200" y="21600"/>
                  </a:cubicBezTo>
                  <a:cubicBezTo>
                    <a:pt x="16200" y="8640"/>
                    <a:pt x="16200" y="8640"/>
                    <a:pt x="16200" y="8640"/>
                  </a:cubicBezTo>
                  <a:cubicBezTo>
                    <a:pt x="16200" y="5760"/>
                    <a:pt x="14400" y="3600"/>
                    <a:pt x="11700" y="3600"/>
                  </a:cubicBezTo>
                  <a:cubicBezTo>
                    <a:pt x="8100" y="3600"/>
                    <a:pt x="5400" y="6480"/>
                    <a:pt x="5400" y="1008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65" name="Shape 365"/>
            <p:cNvSpPr/>
            <p:nvPr/>
          </p:nvSpPr>
          <p:spPr>
            <a:xfrm>
              <a:off x="614362" y="261938"/>
              <a:ext cx="25402" cy="41277"/>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855" y="2400"/>
                    <a:pt x="20110" y="2400"/>
                  </a:cubicBezTo>
                  <a:cubicBezTo>
                    <a:pt x="18621" y="2400"/>
                    <a:pt x="17131" y="2880"/>
                    <a:pt x="17131" y="3840"/>
                  </a:cubicBezTo>
                  <a:cubicBezTo>
                    <a:pt x="18621" y="4800"/>
                    <a:pt x="19366" y="5760"/>
                    <a:pt x="19366" y="6720"/>
                  </a:cubicBezTo>
                  <a:cubicBezTo>
                    <a:pt x="19366" y="9600"/>
                    <a:pt x="16386" y="11520"/>
                    <a:pt x="10428" y="11520"/>
                  </a:cubicBezTo>
                  <a:cubicBezTo>
                    <a:pt x="9683" y="11520"/>
                    <a:pt x="8193" y="11520"/>
                    <a:pt x="7448" y="11040"/>
                  </a:cubicBezTo>
                  <a:cubicBezTo>
                    <a:pt x="5959" y="11520"/>
                    <a:pt x="5214" y="12000"/>
                    <a:pt x="5214" y="12480"/>
                  </a:cubicBezTo>
                  <a:cubicBezTo>
                    <a:pt x="5214" y="12960"/>
                    <a:pt x="5959" y="13440"/>
                    <a:pt x="8193" y="13440"/>
                  </a:cubicBezTo>
                  <a:cubicBezTo>
                    <a:pt x="14897" y="13920"/>
                    <a:pt x="14897" y="13920"/>
                    <a:pt x="14897" y="13920"/>
                  </a:cubicBezTo>
                  <a:cubicBezTo>
                    <a:pt x="19366" y="13920"/>
                    <a:pt x="21600" y="15360"/>
                    <a:pt x="21600" y="17280"/>
                  </a:cubicBezTo>
                  <a:cubicBezTo>
                    <a:pt x="21600" y="20160"/>
                    <a:pt x="17876" y="21600"/>
                    <a:pt x="11172" y="21600"/>
                  </a:cubicBezTo>
                  <a:cubicBezTo>
                    <a:pt x="3724" y="21600"/>
                    <a:pt x="0" y="20160"/>
                    <a:pt x="0" y="17760"/>
                  </a:cubicBezTo>
                  <a:cubicBezTo>
                    <a:pt x="0" y="16800"/>
                    <a:pt x="1490" y="15840"/>
                    <a:pt x="2979" y="15360"/>
                  </a:cubicBezTo>
                  <a:cubicBezTo>
                    <a:pt x="1490" y="14880"/>
                    <a:pt x="745" y="13920"/>
                    <a:pt x="745" y="12960"/>
                  </a:cubicBezTo>
                  <a:cubicBezTo>
                    <a:pt x="745" y="12000"/>
                    <a:pt x="2234" y="11040"/>
                    <a:pt x="4469" y="10560"/>
                  </a:cubicBezTo>
                  <a:cubicBezTo>
                    <a:pt x="2979" y="9600"/>
                    <a:pt x="1490" y="8160"/>
                    <a:pt x="1490" y="6720"/>
                  </a:cubicBezTo>
                  <a:cubicBezTo>
                    <a:pt x="1490" y="4320"/>
                    <a:pt x="5214" y="2400"/>
                    <a:pt x="10428" y="2400"/>
                  </a:cubicBezTo>
                  <a:cubicBezTo>
                    <a:pt x="11917" y="2400"/>
                    <a:pt x="13407" y="2400"/>
                    <a:pt x="14897" y="2880"/>
                  </a:cubicBezTo>
                  <a:cubicBezTo>
                    <a:pt x="15641" y="960"/>
                    <a:pt x="17131" y="0"/>
                    <a:pt x="20110" y="0"/>
                  </a:cubicBezTo>
                  <a:cubicBezTo>
                    <a:pt x="20110" y="0"/>
                    <a:pt x="20855" y="0"/>
                    <a:pt x="21600" y="0"/>
                  </a:cubicBezTo>
                  <a:lnTo>
                    <a:pt x="21600" y="2400"/>
                  </a:lnTo>
                  <a:close/>
                  <a:moveTo>
                    <a:pt x="4469" y="17760"/>
                  </a:moveTo>
                  <a:cubicBezTo>
                    <a:pt x="4469" y="19200"/>
                    <a:pt x="6703" y="19680"/>
                    <a:pt x="11172" y="19680"/>
                  </a:cubicBezTo>
                  <a:cubicBezTo>
                    <a:pt x="15641" y="19680"/>
                    <a:pt x="17131" y="19200"/>
                    <a:pt x="17131" y="17760"/>
                  </a:cubicBezTo>
                  <a:cubicBezTo>
                    <a:pt x="17131" y="16800"/>
                    <a:pt x="16386" y="16320"/>
                    <a:pt x="13407" y="16320"/>
                  </a:cubicBezTo>
                  <a:cubicBezTo>
                    <a:pt x="5959" y="15840"/>
                    <a:pt x="5959" y="15840"/>
                    <a:pt x="5959" y="15840"/>
                  </a:cubicBezTo>
                  <a:cubicBezTo>
                    <a:pt x="5214" y="16320"/>
                    <a:pt x="4469" y="16800"/>
                    <a:pt x="4469" y="17760"/>
                  </a:cubicBezTo>
                  <a:moveTo>
                    <a:pt x="6703" y="6720"/>
                  </a:moveTo>
                  <a:cubicBezTo>
                    <a:pt x="6703" y="8640"/>
                    <a:pt x="8193" y="9600"/>
                    <a:pt x="10428" y="9600"/>
                  </a:cubicBezTo>
                  <a:cubicBezTo>
                    <a:pt x="13407" y="9600"/>
                    <a:pt x="14897" y="8640"/>
                    <a:pt x="14897" y="6720"/>
                  </a:cubicBezTo>
                  <a:cubicBezTo>
                    <a:pt x="14897" y="5280"/>
                    <a:pt x="12662" y="4320"/>
                    <a:pt x="10428" y="4320"/>
                  </a:cubicBezTo>
                  <a:cubicBezTo>
                    <a:pt x="8193" y="4320"/>
                    <a:pt x="6703" y="5280"/>
                    <a:pt x="6703"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66" name="Shape 366"/>
            <p:cNvSpPr/>
            <p:nvPr/>
          </p:nvSpPr>
          <p:spPr>
            <a:xfrm>
              <a:off x="655636" y="260350"/>
              <a:ext cx="15877" cy="33340"/>
            </a:xfrm>
            <a:custGeom>
              <a:avLst/>
              <a:gdLst/>
              <a:ahLst/>
              <a:cxnLst>
                <a:cxn ang="0">
                  <a:pos x="wd2" y="hd2"/>
                </a:cxn>
                <a:cxn ang="5400000">
                  <a:pos x="wd2" y="hd2"/>
                </a:cxn>
                <a:cxn ang="10800000">
                  <a:pos x="wd2" y="hd2"/>
                </a:cxn>
                <a:cxn ang="16200000">
                  <a:pos x="wd2" y="hd2"/>
                </a:cxn>
              </a:cxnLst>
              <a:rect l="0" t="0" r="r" b="b"/>
              <a:pathLst>
                <a:path w="21600" h="21600" extrusionOk="0">
                  <a:moveTo>
                    <a:pt x="13200" y="4547"/>
                  </a:moveTo>
                  <a:cubicBezTo>
                    <a:pt x="21600" y="4547"/>
                    <a:pt x="21600" y="4547"/>
                    <a:pt x="21600" y="4547"/>
                  </a:cubicBezTo>
                  <a:cubicBezTo>
                    <a:pt x="21600" y="7389"/>
                    <a:pt x="21600" y="7389"/>
                    <a:pt x="21600" y="7389"/>
                  </a:cubicBezTo>
                  <a:cubicBezTo>
                    <a:pt x="13200" y="7389"/>
                    <a:pt x="13200" y="7389"/>
                    <a:pt x="13200" y="7389"/>
                  </a:cubicBezTo>
                  <a:cubicBezTo>
                    <a:pt x="13200" y="15347"/>
                    <a:pt x="13200" y="15347"/>
                    <a:pt x="13200" y="15347"/>
                  </a:cubicBezTo>
                  <a:cubicBezTo>
                    <a:pt x="13200" y="17621"/>
                    <a:pt x="14400" y="18758"/>
                    <a:pt x="18000" y="18758"/>
                  </a:cubicBezTo>
                  <a:cubicBezTo>
                    <a:pt x="19200" y="18758"/>
                    <a:pt x="20400" y="18758"/>
                    <a:pt x="21600" y="18758"/>
                  </a:cubicBezTo>
                  <a:cubicBezTo>
                    <a:pt x="21600" y="21600"/>
                    <a:pt x="21600" y="21600"/>
                    <a:pt x="21600" y="21600"/>
                  </a:cubicBezTo>
                  <a:cubicBezTo>
                    <a:pt x="20400" y="21600"/>
                    <a:pt x="18000" y="21600"/>
                    <a:pt x="16800" y="21600"/>
                  </a:cubicBezTo>
                  <a:cubicBezTo>
                    <a:pt x="8400" y="21600"/>
                    <a:pt x="6000" y="19895"/>
                    <a:pt x="6000" y="15347"/>
                  </a:cubicBezTo>
                  <a:cubicBezTo>
                    <a:pt x="6000" y="7389"/>
                    <a:pt x="6000" y="7389"/>
                    <a:pt x="6000" y="7389"/>
                  </a:cubicBezTo>
                  <a:cubicBezTo>
                    <a:pt x="0" y="7389"/>
                    <a:pt x="0" y="7389"/>
                    <a:pt x="0" y="7389"/>
                  </a:cubicBezTo>
                  <a:cubicBezTo>
                    <a:pt x="0" y="4547"/>
                    <a:pt x="0" y="4547"/>
                    <a:pt x="0" y="4547"/>
                  </a:cubicBezTo>
                  <a:cubicBezTo>
                    <a:pt x="6000" y="4547"/>
                    <a:pt x="6000" y="4547"/>
                    <a:pt x="6000" y="4547"/>
                  </a:cubicBezTo>
                  <a:cubicBezTo>
                    <a:pt x="6000" y="568"/>
                    <a:pt x="6000" y="568"/>
                    <a:pt x="6000" y="568"/>
                  </a:cubicBezTo>
                  <a:cubicBezTo>
                    <a:pt x="13200" y="0"/>
                    <a:pt x="13200" y="0"/>
                    <a:pt x="13200" y="0"/>
                  </a:cubicBezTo>
                  <a:lnTo>
                    <a:pt x="13200" y="4547"/>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67" name="Shape 367"/>
            <p:cNvSpPr/>
            <p:nvPr/>
          </p:nvSpPr>
          <p:spPr>
            <a:xfrm>
              <a:off x="673100"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4629" y="21600"/>
                    <a:pt x="0" y="17419"/>
                    <a:pt x="0" y="11148"/>
                  </a:cubicBezTo>
                  <a:cubicBezTo>
                    <a:pt x="0" y="4181"/>
                    <a:pt x="4629" y="0"/>
                    <a:pt x="10800" y="0"/>
                  </a:cubicBezTo>
                  <a:cubicBezTo>
                    <a:pt x="16971" y="0"/>
                    <a:pt x="21600" y="4181"/>
                    <a:pt x="21600" y="11148"/>
                  </a:cubicBezTo>
                  <a:moveTo>
                    <a:pt x="5400" y="11148"/>
                  </a:moveTo>
                  <a:cubicBezTo>
                    <a:pt x="5400" y="16026"/>
                    <a:pt x="6943" y="18116"/>
                    <a:pt x="10800" y="18116"/>
                  </a:cubicBezTo>
                  <a:cubicBezTo>
                    <a:pt x="13886" y="18116"/>
                    <a:pt x="16200" y="16026"/>
                    <a:pt x="16200" y="11148"/>
                  </a:cubicBezTo>
                  <a:cubicBezTo>
                    <a:pt x="16200" y="6271"/>
                    <a:pt x="13886" y="3484"/>
                    <a:pt x="10800" y="3484"/>
                  </a:cubicBezTo>
                  <a:cubicBezTo>
                    <a:pt x="6943"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68" name="Shape 368"/>
            <p:cNvSpPr/>
            <p:nvPr/>
          </p:nvSpPr>
          <p:spPr>
            <a:xfrm>
              <a:off x="700087" y="261938"/>
              <a:ext cx="25402" cy="41277"/>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110" y="2400"/>
                    <a:pt x="20110" y="2400"/>
                  </a:cubicBezTo>
                  <a:cubicBezTo>
                    <a:pt x="18621" y="2400"/>
                    <a:pt x="17131" y="2880"/>
                    <a:pt x="17131" y="3840"/>
                  </a:cubicBezTo>
                  <a:cubicBezTo>
                    <a:pt x="18621" y="4800"/>
                    <a:pt x="19366" y="5760"/>
                    <a:pt x="19366" y="6720"/>
                  </a:cubicBezTo>
                  <a:cubicBezTo>
                    <a:pt x="19366" y="9600"/>
                    <a:pt x="15641" y="11520"/>
                    <a:pt x="10428" y="11520"/>
                  </a:cubicBezTo>
                  <a:cubicBezTo>
                    <a:pt x="9683" y="11520"/>
                    <a:pt x="8193" y="11520"/>
                    <a:pt x="7448" y="11040"/>
                  </a:cubicBezTo>
                  <a:cubicBezTo>
                    <a:pt x="5959" y="11520"/>
                    <a:pt x="5214" y="12000"/>
                    <a:pt x="5214" y="12480"/>
                  </a:cubicBezTo>
                  <a:cubicBezTo>
                    <a:pt x="5214" y="12960"/>
                    <a:pt x="5959" y="13440"/>
                    <a:pt x="8193" y="13440"/>
                  </a:cubicBezTo>
                  <a:cubicBezTo>
                    <a:pt x="14152" y="13920"/>
                    <a:pt x="14152" y="13920"/>
                    <a:pt x="14152" y="13920"/>
                  </a:cubicBezTo>
                  <a:cubicBezTo>
                    <a:pt x="19366" y="13920"/>
                    <a:pt x="21600" y="15360"/>
                    <a:pt x="21600" y="17280"/>
                  </a:cubicBezTo>
                  <a:cubicBezTo>
                    <a:pt x="21600" y="20160"/>
                    <a:pt x="17876" y="21600"/>
                    <a:pt x="10428" y="21600"/>
                  </a:cubicBezTo>
                  <a:cubicBezTo>
                    <a:pt x="3724" y="21600"/>
                    <a:pt x="0" y="20160"/>
                    <a:pt x="0" y="17760"/>
                  </a:cubicBezTo>
                  <a:cubicBezTo>
                    <a:pt x="0" y="16800"/>
                    <a:pt x="745" y="15840"/>
                    <a:pt x="2979" y="15360"/>
                  </a:cubicBezTo>
                  <a:cubicBezTo>
                    <a:pt x="1490" y="14880"/>
                    <a:pt x="745" y="13920"/>
                    <a:pt x="745" y="12960"/>
                  </a:cubicBezTo>
                  <a:cubicBezTo>
                    <a:pt x="745" y="12000"/>
                    <a:pt x="2234" y="11040"/>
                    <a:pt x="4469" y="10560"/>
                  </a:cubicBezTo>
                  <a:cubicBezTo>
                    <a:pt x="2234" y="9600"/>
                    <a:pt x="1490" y="8160"/>
                    <a:pt x="1490" y="6720"/>
                  </a:cubicBezTo>
                  <a:cubicBezTo>
                    <a:pt x="1490" y="4320"/>
                    <a:pt x="5214" y="2400"/>
                    <a:pt x="10428" y="2400"/>
                  </a:cubicBezTo>
                  <a:cubicBezTo>
                    <a:pt x="11917" y="2400"/>
                    <a:pt x="13407" y="2400"/>
                    <a:pt x="14897" y="2880"/>
                  </a:cubicBezTo>
                  <a:cubicBezTo>
                    <a:pt x="14897" y="960"/>
                    <a:pt x="17131" y="0"/>
                    <a:pt x="19366" y="0"/>
                  </a:cubicBezTo>
                  <a:cubicBezTo>
                    <a:pt x="20110" y="0"/>
                    <a:pt x="20855" y="0"/>
                    <a:pt x="21600" y="0"/>
                  </a:cubicBezTo>
                  <a:lnTo>
                    <a:pt x="21600" y="2400"/>
                  </a:lnTo>
                  <a:close/>
                  <a:moveTo>
                    <a:pt x="4469" y="17760"/>
                  </a:moveTo>
                  <a:cubicBezTo>
                    <a:pt x="4469" y="19200"/>
                    <a:pt x="6703" y="19680"/>
                    <a:pt x="11172" y="19680"/>
                  </a:cubicBezTo>
                  <a:cubicBezTo>
                    <a:pt x="14897" y="19680"/>
                    <a:pt x="17131" y="19200"/>
                    <a:pt x="17131" y="17760"/>
                  </a:cubicBezTo>
                  <a:cubicBezTo>
                    <a:pt x="17131" y="16800"/>
                    <a:pt x="15641" y="16320"/>
                    <a:pt x="13407" y="16320"/>
                  </a:cubicBezTo>
                  <a:cubicBezTo>
                    <a:pt x="5959" y="15840"/>
                    <a:pt x="5959" y="15840"/>
                    <a:pt x="5959" y="15840"/>
                  </a:cubicBezTo>
                  <a:cubicBezTo>
                    <a:pt x="4469" y="16320"/>
                    <a:pt x="4469" y="16800"/>
                    <a:pt x="4469" y="17760"/>
                  </a:cubicBezTo>
                  <a:moveTo>
                    <a:pt x="5959" y="6720"/>
                  </a:moveTo>
                  <a:cubicBezTo>
                    <a:pt x="5959" y="8640"/>
                    <a:pt x="8193" y="9600"/>
                    <a:pt x="10428" y="9600"/>
                  </a:cubicBezTo>
                  <a:cubicBezTo>
                    <a:pt x="12662" y="9600"/>
                    <a:pt x="14152" y="8640"/>
                    <a:pt x="14152" y="6720"/>
                  </a:cubicBezTo>
                  <a:cubicBezTo>
                    <a:pt x="14152" y="5280"/>
                    <a:pt x="12662" y="4320"/>
                    <a:pt x="10428" y="4320"/>
                  </a:cubicBezTo>
                  <a:cubicBezTo>
                    <a:pt x="8193" y="4320"/>
                    <a:pt x="5959" y="5280"/>
                    <a:pt x="5959"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69" name="Shape 369"/>
            <p:cNvSpPr/>
            <p:nvPr/>
          </p:nvSpPr>
          <p:spPr>
            <a:xfrm>
              <a:off x="725487"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1571" y="18116"/>
                  </a:cubicBezTo>
                  <a:cubicBezTo>
                    <a:pt x="13886" y="18116"/>
                    <a:pt x="15429" y="16723"/>
                    <a:pt x="16971" y="14632"/>
                  </a:cubicBezTo>
                  <a:cubicBezTo>
                    <a:pt x="21600" y="15329"/>
                    <a:pt x="21600" y="15329"/>
                    <a:pt x="21600" y="15329"/>
                  </a:cubicBezTo>
                  <a:cubicBezTo>
                    <a:pt x="20057" y="19510"/>
                    <a:pt x="16200" y="21600"/>
                    <a:pt x="10800" y="21600"/>
                  </a:cubicBezTo>
                  <a:cubicBezTo>
                    <a:pt x="4629" y="21600"/>
                    <a:pt x="0" y="17419"/>
                    <a:pt x="0" y="11148"/>
                  </a:cubicBezTo>
                  <a:cubicBezTo>
                    <a:pt x="0" y="4877"/>
                    <a:pt x="4629" y="0"/>
                    <a:pt x="10800" y="0"/>
                  </a:cubicBezTo>
                  <a:cubicBezTo>
                    <a:pt x="17743" y="0"/>
                    <a:pt x="21600" y="4181"/>
                    <a:pt x="21600" y="11148"/>
                  </a:cubicBezTo>
                  <a:cubicBezTo>
                    <a:pt x="21600" y="11845"/>
                    <a:pt x="21600" y="11845"/>
                    <a:pt x="21600" y="11845"/>
                  </a:cubicBezTo>
                  <a:cubicBezTo>
                    <a:pt x="5400" y="11845"/>
                    <a:pt x="5400" y="11845"/>
                    <a:pt x="5400" y="11845"/>
                  </a:cubicBezTo>
                  <a:close/>
                  <a:moveTo>
                    <a:pt x="16200" y="9058"/>
                  </a:moveTo>
                  <a:cubicBezTo>
                    <a:pt x="16200" y="5574"/>
                    <a:pt x="14657" y="3484"/>
                    <a:pt x="10800" y="3484"/>
                  </a:cubicBezTo>
                  <a:cubicBezTo>
                    <a:pt x="7714" y="3484"/>
                    <a:pt x="6171" y="5574"/>
                    <a:pt x="5400" y="9058"/>
                  </a:cubicBezTo>
                  <a:lnTo>
                    <a:pt x="16200" y="905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70" name="Shape 370"/>
            <p:cNvSpPr/>
            <p:nvPr/>
          </p:nvSpPr>
          <p:spPr>
            <a:xfrm>
              <a:off x="750886" y="260350"/>
              <a:ext cx="17465" cy="33340"/>
            </a:xfrm>
            <a:custGeom>
              <a:avLst/>
              <a:gdLst/>
              <a:ahLst/>
              <a:cxnLst>
                <a:cxn ang="0">
                  <a:pos x="wd2" y="hd2"/>
                </a:cxn>
                <a:cxn ang="5400000">
                  <a:pos x="wd2" y="hd2"/>
                </a:cxn>
                <a:cxn ang="10800000">
                  <a:pos x="wd2" y="hd2"/>
                </a:cxn>
                <a:cxn ang="16200000">
                  <a:pos x="wd2" y="hd2"/>
                </a:cxn>
              </a:cxnLst>
              <a:rect l="0" t="0" r="r" b="b"/>
              <a:pathLst>
                <a:path w="21600" h="21600" extrusionOk="0">
                  <a:moveTo>
                    <a:pt x="13642" y="4547"/>
                  </a:moveTo>
                  <a:cubicBezTo>
                    <a:pt x="20463" y="4547"/>
                    <a:pt x="20463" y="4547"/>
                    <a:pt x="20463" y="4547"/>
                  </a:cubicBezTo>
                  <a:cubicBezTo>
                    <a:pt x="20463" y="7389"/>
                    <a:pt x="20463" y="7389"/>
                    <a:pt x="20463" y="7389"/>
                  </a:cubicBezTo>
                  <a:cubicBezTo>
                    <a:pt x="13642" y="7389"/>
                    <a:pt x="13642" y="7389"/>
                    <a:pt x="13642" y="7389"/>
                  </a:cubicBezTo>
                  <a:cubicBezTo>
                    <a:pt x="13642" y="15347"/>
                    <a:pt x="13642" y="15347"/>
                    <a:pt x="13642" y="15347"/>
                  </a:cubicBezTo>
                  <a:cubicBezTo>
                    <a:pt x="13642" y="17621"/>
                    <a:pt x="13642" y="18758"/>
                    <a:pt x="18189" y="18758"/>
                  </a:cubicBezTo>
                  <a:cubicBezTo>
                    <a:pt x="19326" y="18758"/>
                    <a:pt x="20463" y="18758"/>
                    <a:pt x="21600" y="18758"/>
                  </a:cubicBezTo>
                  <a:cubicBezTo>
                    <a:pt x="21600" y="21600"/>
                    <a:pt x="21600" y="21600"/>
                    <a:pt x="21600" y="21600"/>
                  </a:cubicBezTo>
                  <a:cubicBezTo>
                    <a:pt x="20463" y="21600"/>
                    <a:pt x="18189" y="21600"/>
                    <a:pt x="15916" y="21600"/>
                  </a:cubicBezTo>
                  <a:cubicBezTo>
                    <a:pt x="9095" y="21600"/>
                    <a:pt x="5684" y="19895"/>
                    <a:pt x="5684" y="15347"/>
                  </a:cubicBezTo>
                  <a:cubicBezTo>
                    <a:pt x="5684" y="7389"/>
                    <a:pt x="5684" y="7389"/>
                    <a:pt x="5684" y="7389"/>
                  </a:cubicBezTo>
                  <a:cubicBezTo>
                    <a:pt x="0" y="7389"/>
                    <a:pt x="0" y="7389"/>
                    <a:pt x="0" y="7389"/>
                  </a:cubicBezTo>
                  <a:cubicBezTo>
                    <a:pt x="0" y="4547"/>
                    <a:pt x="0" y="4547"/>
                    <a:pt x="0" y="4547"/>
                  </a:cubicBezTo>
                  <a:cubicBezTo>
                    <a:pt x="5684" y="4547"/>
                    <a:pt x="5684" y="4547"/>
                    <a:pt x="5684" y="4547"/>
                  </a:cubicBezTo>
                  <a:cubicBezTo>
                    <a:pt x="6821" y="568"/>
                    <a:pt x="6821" y="568"/>
                    <a:pt x="6821" y="568"/>
                  </a:cubicBezTo>
                  <a:cubicBezTo>
                    <a:pt x="13642" y="0"/>
                    <a:pt x="13642" y="0"/>
                    <a:pt x="13642" y="0"/>
                  </a:cubicBezTo>
                  <a:lnTo>
                    <a:pt x="13642" y="4547"/>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71" name="Shape 371"/>
            <p:cNvSpPr/>
            <p:nvPr/>
          </p:nvSpPr>
          <p:spPr>
            <a:xfrm>
              <a:off x="771525" y="258763"/>
              <a:ext cx="22227" cy="33339"/>
            </a:xfrm>
            <a:custGeom>
              <a:avLst/>
              <a:gdLst/>
              <a:ahLst/>
              <a:cxnLst>
                <a:cxn ang="0">
                  <a:pos x="wd2" y="hd2"/>
                </a:cxn>
                <a:cxn ang="5400000">
                  <a:pos x="wd2" y="hd2"/>
                </a:cxn>
                <a:cxn ang="10800000">
                  <a:pos x="wd2" y="hd2"/>
                </a:cxn>
                <a:cxn ang="16200000">
                  <a:pos x="wd2" y="hd2"/>
                </a:cxn>
              </a:cxnLst>
              <a:rect l="0" t="0" r="r" b="b"/>
              <a:pathLst>
                <a:path w="21600" h="21600" extrusionOk="0">
                  <a:moveTo>
                    <a:pt x="5400" y="0"/>
                  </a:moveTo>
                  <a:cubicBezTo>
                    <a:pt x="5400" y="8308"/>
                    <a:pt x="5400" y="8308"/>
                    <a:pt x="5400" y="8308"/>
                  </a:cubicBezTo>
                  <a:cubicBezTo>
                    <a:pt x="7200" y="6092"/>
                    <a:pt x="9900" y="4985"/>
                    <a:pt x="13500" y="4985"/>
                  </a:cubicBezTo>
                  <a:cubicBezTo>
                    <a:pt x="18900" y="4985"/>
                    <a:pt x="21600" y="7200"/>
                    <a:pt x="21600" y="11631"/>
                  </a:cubicBezTo>
                  <a:cubicBezTo>
                    <a:pt x="21600" y="21600"/>
                    <a:pt x="21600" y="21600"/>
                    <a:pt x="21600" y="21600"/>
                  </a:cubicBezTo>
                  <a:cubicBezTo>
                    <a:pt x="16200" y="21600"/>
                    <a:pt x="16200" y="21600"/>
                    <a:pt x="16200" y="21600"/>
                  </a:cubicBezTo>
                  <a:cubicBezTo>
                    <a:pt x="16200" y="11631"/>
                    <a:pt x="16200" y="11631"/>
                    <a:pt x="16200" y="11631"/>
                  </a:cubicBezTo>
                  <a:cubicBezTo>
                    <a:pt x="16200" y="9415"/>
                    <a:pt x="14400" y="7754"/>
                    <a:pt x="11700" y="7754"/>
                  </a:cubicBezTo>
                  <a:cubicBezTo>
                    <a:pt x="8100" y="7754"/>
                    <a:pt x="5400" y="9969"/>
                    <a:pt x="5400" y="12738"/>
                  </a:cubicBezTo>
                  <a:cubicBezTo>
                    <a:pt x="5400" y="21600"/>
                    <a:pt x="5400" y="21600"/>
                    <a:pt x="5400" y="21600"/>
                  </a:cubicBezTo>
                  <a:cubicBezTo>
                    <a:pt x="0" y="21600"/>
                    <a:pt x="0" y="21600"/>
                    <a:pt x="0" y="21600"/>
                  </a:cubicBezTo>
                  <a:cubicBezTo>
                    <a:pt x="0" y="0"/>
                    <a:pt x="0" y="0"/>
                    <a:pt x="0" y="0"/>
                  </a:cubicBezTo>
                  <a:lnTo>
                    <a:pt x="540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72" name="Shape 372"/>
            <p:cNvSpPr/>
            <p:nvPr/>
          </p:nvSpPr>
          <p:spPr>
            <a:xfrm>
              <a:off x="798512" y="266700"/>
              <a:ext cx="23814" cy="26990"/>
            </a:xfrm>
            <a:custGeom>
              <a:avLst/>
              <a:gdLst/>
              <a:ahLst/>
              <a:cxnLst>
                <a:cxn ang="0">
                  <a:pos x="wd2" y="hd2"/>
                </a:cxn>
                <a:cxn ang="5400000">
                  <a:pos x="wd2" y="hd2"/>
                </a:cxn>
                <a:cxn ang="10800000">
                  <a:pos x="wd2" y="hd2"/>
                </a:cxn>
                <a:cxn ang="16200000">
                  <a:pos x="wd2" y="hd2"/>
                </a:cxn>
              </a:cxnLst>
              <a:rect l="0" t="0" r="r" b="b"/>
              <a:pathLst>
                <a:path w="21600" h="21600" extrusionOk="0">
                  <a:moveTo>
                    <a:pt x="5600" y="11845"/>
                  </a:moveTo>
                  <a:cubicBezTo>
                    <a:pt x="5600" y="16026"/>
                    <a:pt x="8000" y="18116"/>
                    <a:pt x="11200" y="18116"/>
                  </a:cubicBezTo>
                  <a:cubicBezTo>
                    <a:pt x="13600" y="18116"/>
                    <a:pt x="16000" y="16723"/>
                    <a:pt x="16800" y="14632"/>
                  </a:cubicBezTo>
                  <a:cubicBezTo>
                    <a:pt x="21600" y="15329"/>
                    <a:pt x="21600" y="15329"/>
                    <a:pt x="21600" y="15329"/>
                  </a:cubicBezTo>
                  <a:cubicBezTo>
                    <a:pt x="20000" y="19510"/>
                    <a:pt x="16000" y="21600"/>
                    <a:pt x="11200" y="21600"/>
                  </a:cubicBezTo>
                  <a:cubicBezTo>
                    <a:pt x="4000" y="21600"/>
                    <a:pt x="0" y="17419"/>
                    <a:pt x="0" y="11148"/>
                  </a:cubicBezTo>
                  <a:cubicBezTo>
                    <a:pt x="0" y="4877"/>
                    <a:pt x="4000" y="0"/>
                    <a:pt x="11200" y="0"/>
                  </a:cubicBezTo>
                  <a:cubicBezTo>
                    <a:pt x="17600" y="0"/>
                    <a:pt x="21600" y="4181"/>
                    <a:pt x="21600" y="11148"/>
                  </a:cubicBezTo>
                  <a:cubicBezTo>
                    <a:pt x="21600" y="11845"/>
                    <a:pt x="21600" y="11845"/>
                    <a:pt x="21600" y="11845"/>
                  </a:cubicBezTo>
                  <a:cubicBezTo>
                    <a:pt x="5600" y="11845"/>
                    <a:pt x="5600" y="11845"/>
                    <a:pt x="5600" y="11845"/>
                  </a:cubicBezTo>
                  <a:close/>
                  <a:moveTo>
                    <a:pt x="16800" y="9058"/>
                  </a:moveTo>
                  <a:cubicBezTo>
                    <a:pt x="16000" y="5574"/>
                    <a:pt x="14400" y="3484"/>
                    <a:pt x="11200" y="3484"/>
                  </a:cubicBezTo>
                  <a:cubicBezTo>
                    <a:pt x="8000" y="3484"/>
                    <a:pt x="5600" y="5574"/>
                    <a:pt x="5600" y="9058"/>
                  </a:cubicBezTo>
                  <a:lnTo>
                    <a:pt x="16800" y="905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73" name="Shape 373"/>
            <p:cNvSpPr/>
            <p:nvPr/>
          </p:nvSpPr>
          <p:spPr>
            <a:xfrm>
              <a:off x="827087" y="266700"/>
              <a:ext cx="14290" cy="25402"/>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20250" y="5040"/>
                    <a:pt x="20250" y="5040"/>
                  </a:cubicBezTo>
                  <a:cubicBezTo>
                    <a:pt x="13500" y="5040"/>
                    <a:pt x="9450" y="7200"/>
                    <a:pt x="9450" y="11520"/>
                  </a:cubicBezTo>
                  <a:cubicBezTo>
                    <a:pt x="9450" y="21600"/>
                    <a:pt x="9450" y="21600"/>
                    <a:pt x="9450" y="21600"/>
                  </a:cubicBezTo>
                  <a:cubicBezTo>
                    <a:pt x="0" y="21600"/>
                    <a:pt x="0" y="21600"/>
                    <a:pt x="0" y="21600"/>
                  </a:cubicBezTo>
                  <a:cubicBezTo>
                    <a:pt x="0" y="720"/>
                    <a:pt x="0" y="720"/>
                    <a:pt x="0" y="720"/>
                  </a:cubicBezTo>
                  <a:cubicBezTo>
                    <a:pt x="8100" y="720"/>
                    <a:pt x="8100" y="720"/>
                    <a:pt x="8100" y="720"/>
                  </a:cubicBezTo>
                  <a:cubicBezTo>
                    <a:pt x="8100" y="5760"/>
                    <a:pt x="8100" y="5760"/>
                    <a:pt x="8100" y="5760"/>
                  </a:cubicBezTo>
                  <a:cubicBezTo>
                    <a:pt x="10800" y="2160"/>
                    <a:pt x="13500" y="0"/>
                    <a:pt x="18900" y="0"/>
                  </a:cubicBezTo>
                  <a:cubicBezTo>
                    <a:pt x="20250" y="0"/>
                    <a:pt x="20250" y="0"/>
                    <a:pt x="21600" y="72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74" name="Shape 374"/>
            <p:cNvSpPr/>
            <p:nvPr/>
          </p:nvSpPr>
          <p:spPr>
            <a:xfrm>
              <a:off x="465136" y="319088"/>
              <a:ext cx="22227" cy="34927"/>
            </a:xfrm>
            <a:custGeom>
              <a:avLst/>
              <a:gdLst/>
              <a:ahLst/>
              <a:cxnLst>
                <a:cxn ang="0">
                  <a:pos x="wd2" y="hd2"/>
                </a:cxn>
                <a:cxn ang="5400000">
                  <a:pos x="wd2" y="hd2"/>
                </a:cxn>
                <a:cxn ang="10800000">
                  <a:pos x="wd2" y="hd2"/>
                </a:cxn>
                <a:cxn ang="16200000">
                  <a:pos x="wd2" y="hd2"/>
                </a:cxn>
              </a:cxnLst>
              <a:rect l="0" t="0" r="r" b="b"/>
              <a:pathLst>
                <a:path w="21600" h="21600" extrusionOk="0">
                  <a:moveTo>
                    <a:pt x="6120" y="0"/>
                  </a:moveTo>
                  <a:lnTo>
                    <a:pt x="6120" y="18348"/>
                  </a:lnTo>
                  <a:lnTo>
                    <a:pt x="21600" y="18348"/>
                  </a:lnTo>
                  <a:lnTo>
                    <a:pt x="21600" y="21600"/>
                  </a:lnTo>
                  <a:lnTo>
                    <a:pt x="0" y="21600"/>
                  </a:lnTo>
                  <a:lnTo>
                    <a:pt x="0" y="0"/>
                  </a:lnTo>
                  <a:lnTo>
                    <a:pt x="612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75" name="Shape 375"/>
            <p:cNvSpPr/>
            <p:nvPr/>
          </p:nvSpPr>
          <p:spPr>
            <a:xfrm>
              <a:off x="487361" y="327025"/>
              <a:ext cx="25403" cy="28577"/>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0800" y="18116"/>
                  </a:cubicBezTo>
                  <a:cubicBezTo>
                    <a:pt x="13114" y="18116"/>
                    <a:pt x="15429" y="16723"/>
                    <a:pt x="16200" y="14632"/>
                  </a:cubicBezTo>
                  <a:cubicBezTo>
                    <a:pt x="20829" y="15329"/>
                    <a:pt x="20829" y="15329"/>
                    <a:pt x="20829" y="15329"/>
                  </a:cubicBezTo>
                  <a:cubicBezTo>
                    <a:pt x="19286" y="19510"/>
                    <a:pt x="16200" y="21600"/>
                    <a:pt x="10800" y="21600"/>
                  </a:cubicBezTo>
                  <a:cubicBezTo>
                    <a:pt x="3857" y="21600"/>
                    <a:pt x="0" y="17419"/>
                    <a:pt x="0" y="11148"/>
                  </a:cubicBezTo>
                  <a:cubicBezTo>
                    <a:pt x="0" y="4181"/>
                    <a:pt x="4629" y="0"/>
                    <a:pt x="10800" y="0"/>
                  </a:cubicBezTo>
                  <a:cubicBezTo>
                    <a:pt x="16971" y="0"/>
                    <a:pt x="21600" y="4181"/>
                    <a:pt x="21600" y="10452"/>
                  </a:cubicBezTo>
                  <a:cubicBezTo>
                    <a:pt x="21600" y="11845"/>
                    <a:pt x="21600" y="11845"/>
                    <a:pt x="21600" y="11845"/>
                  </a:cubicBezTo>
                  <a:cubicBezTo>
                    <a:pt x="5400" y="11845"/>
                    <a:pt x="5400" y="11845"/>
                    <a:pt x="5400" y="11845"/>
                  </a:cubicBezTo>
                  <a:close/>
                  <a:moveTo>
                    <a:pt x="16200" y="8361"/>
                  </a:moveTo>
                  <a:cubicBezTo>
                    <a:pt x="16200" y="4877"/>
                    <a:pt x="13886" y="3484"/>
                    <a:pt x="10800" y="3484"/>
                  </a:cubicBezTo>
                  <a:cubicBezTo>
                    <a:pt x="7714" y="3484"/>
                    <a:pt x="5400" y="5574"/>
                    <a:pt x="5400" y="8361"/>
                  </a:cubicBezTo>
                  <a:lnTo>
                    <a:pt x="16200" y="8361"/>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76" name="Shape 376"/>
            <p:cNvSpPr/>
            <p:nvPr/>
          </p:nvSpPr>
          <p:spPr>
            <a:xfrm>
              <a:off x="515937" y="327025"/>
              <a:ext cx="23814" cy="28577"/>
            </a:xfrm>
            <a:custGeom>
              <a:avLst/>
              <a:gdLst/>
              <a:ahLst/>
              <a:cxnLst>
                <a:cxn ang="0">
                  <a:pos x="wd2" y="hd2"/>
                </a:cxn>
                <a:cxn ang="5400000">
                  <a:pos x="wd2" y="hd2"/>
                </a:cxn>
                <a:cxn ang="10800000">
                  <a:pos x="wd2" y="hd2"/>
                </a:cxn>
                <a:cxn ang="16200000">
                  <a:pos x="wd2" y="hd2"/>
                </a:cxn>
              </a:cxnLst>
              <a:rect l="0" t="0" r="r" b="b"/>
              <a:pathLst>
                <a:path w="21600" h="21600" extrusionOk="0">
                  <a:moveTo>
                    <a:pt x="11200" y="0"/>
                  </a:moveTo>
                  <a:cubicBezTo>
                    <a:pt x="18400" y="0"/>
                    <a:pt x="20800" y="2787"/>
                    <a:pt x="20800" y="8361"/>
                  </a:cubicBezTo>
                  <a:cubicBezTo>
                    <a:pt x="20800" y="16723"/>
                    <a:pt x="20800" y="16723"/>
                    <a:pt x="20800" y="16723"/>
                  </a:cubicBezTo>
                  <a:cubicBezTo>
                    <a:pt x="20800" y="18813"/>
                    <a:pt x="20800" y="20206"/>
                    <a:pt x="21600" y="20903"/>
                  </a:cubicBezTo>
                  <a:cubicBezTo>
                    <a:pt x="16000" y="20903"/>
                    <a:pt x="16000" y="20903"/>
                    <a:pt x="16000" y="20903"/>
                  </a:cubicBezTo>
                  <a:cubicBezTo>
                    <a:pt x="16000" y="20206"/>
                    <a:pt x="16000" y="18813"/>
                    <a:pt x="16000" y="17419"/>
                  </a:cubicBezTo>
                  <a:cubicBezTo>
                    <a:pt x="14400" y="20206"/>
                    <a:pt x="11200" y="21600"/>
                    <a:pt x="8000" y="21600"/>
                  </a:cubicBezTo>
                  <a:cubicBezTo>
                    <a:pt x="3200" y="21600"/>
                    <a:pt x="0" y="18813"/>
                    <a:pt x="0" y="15329"/>
                  </a:cubicBezTo>
                  <a:cubicBezTo>
                    <a:pt x="0" y="10452"/>
                    <a:pt x="4800" y="8361"/>
                    <a:pt x="15200" y="8361"/>
                  </a:cubicBezTo>
                  <a:cubicBezTo>
                    <a:pt x="16000" y="8361"/>
                    <a:pt x="16000" y="8361"/>
                    <a:pt x="16000" y="8361"/>
                  </a:cubicBezTo>
                  <a:cubicBezTo>
                    <a:pt x="16000" y="6968"/>
                    <a:pt x="16000" y="6968"/>
                    <a:pt x="16000" y="6968"/>
                  </a:cubicBezTo>
                  <a:cubicBezTo>
                    <a:pt x="16000" y="4877"/>
                    <a:pt x="14400" y="3484"/>
                    <a:pt x="10400" y="3484"/>
                  </a:cubicBezTo>
                  <a:cubicBezTo>
                    <a:pt x="8000" y="3484"/>
                    <a:pt x="5600" y="4181"/>
                    <a:pt x="5600" y="6271"/>
                  </a:cubicBezTo>
                  <a:cubicBezTo>
                    <a:pt x="800" y="6271"/>
                    <a:pt x="800" y="6271"/>
                    <a:pt x="800" y="6271"/>
                  </a:cubicBezTo>
                  <a:cubicBezTo>
                    <a:pt x="1600" y="2090"/>
                    <a:pt x="4800" y="0"/>
                    <a:pt x="11200" y="0"/>
                  </a:cubicBezTo>
                  <a:moveTo>
                    <a:pt x="14400" y="11148"/>
                  </a:moveTo>
                  <a:cubicBezTo>
                    <a:pt x="8000" y="11148"/>
                    <a:pt x="5600" y="12542"/>
                    <a:pt x="5600" y="15329"/>
                  </a:cubicBezTo>
                  <a:cubicBezTo>
                    <a:pt x="5600" y="16723"/>
                    <a:pt x="7200" y="18116"/>
                    <a:pt x="9600" y="18116"/>
                  </a:cubicBezTo>
                  <a:cubicBezTo>
                    <a:pt x="12800" y="18116"/>
                    <a:pt x="16000" y="15329"/>
                    <a:pt x="16000" y="12542"/>
                  </a:cubicBezTo>
                  <a:cubicBezTo>
                    <a:pt x="16000" y="11148"/>
                    <a:pt x="16000" y="11148"/>
                    <a:pt x="16000" y="11148"/>
                  </a:cubicBezTo>
                  <a:lnTo>
                    <a:pt x="14400" y="1114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77" name="Shape 377"/>
            <p:cNvSpPr/>
            <p:nvPr/>
          </p:nvSpPr>
          <p:spPr>
            <a:xfrm>
              <a:off x="544512" y="327025"/>
              <a:ext cx="14290"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20250" y="5040"/>
                    <a:pt x="18900" y="5040"/>
                  </a:cubicBezTo>
                  <a:cubicBezTo>
                    <a:pt x="13500" y="5040"/>
                    <a:pt x="9450" y="7200"/>
                    <a:pt x="9450" y="11520"/>
                  </a:cubicBezTo>
                  <a:cubicBezTo>
                    <a:pt x="9450" y="21600"/>
                    <a:pt x="9450" y="21600"/>
                    <a:pt x="9450" y="21600"/>
                  </a:cubicBezTo>
                  <a:cubicBezTo>
                    <a:pt x="0" y="21600"/>
                    <a:pt x="0" y="21600"/>
                    <a:pt x="0" y="21600"/>
                  </a:cubicBezTo>
                  <a:cubicBezTo>
                    <a:pt x="0" y="720"/>
                    <a:pt x="0" y="720"/>
                    <a:pt x="0" y="720"/>
                  </a:cubicBezTo>
                  <a:cubicBezTo>
                    <a:pt x="8100" y="720"/>
                    <a:pt x="8100" y="720"/>
                    <a:pt x="8100" y="720"/>
                  </a:cubicBezTo>
                  <a:cubicBezTo>
                    <a:pt x="8100" y="5040"/>
                    <a:pt x="8100" y="5040"/>
                    <a:pt x="8100" y="5040"/>
                  </a:cubicBezTo>
                  <a:cubicBezTo>
                    <a:pt x="10800" y="2160"/>
                    <a:pt x="13500" y="0"/>
                    <a:pt x="18900" y="0"/>
                  </a:cubicBezTo>
                  <a:cubicBezTo>
                    <a:pt x="20250" y="0"/>
                    <a:pt x="20250" y="0"/>
                    <a:pt x="21600" y="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78" name="Shape 378"/>
            <p:cNvSpPr/>
            <p:nvPr/>
          </p:nvSpPr>
          <p:spPr>
            <a:xfrm>
              <a:off x="560386" y="327025"/>
              <a:ext cx="22227"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7920"/>
                  </a:cubicBezTo>
                  <a:cubicBezTo>
                    <a:pt x="21600" y="21600"/>
                    <a:pt x="21600" y="21600"/>
                    <a:pt x="21600" y="21600"/>
                  </a:cubicBezTo>
                  <a:cubicBezTo>
                    <a:pt x="16200" y="21600"/>
                    <a:pt x="16200" y="21600"/>
                    <a:pt x="16200" y="21600"/>
                  </a:cubicBezTo>
                  <a:cubicBezTo>
                    <a:pt x="16200" y="8640"/>
                    <a:pt x="16200" y="8640"/>
                    <a:pt x="16200" y="8640"/>
                  </a:cubicBezTo>
                  <a:cubicBezTo>
                    <a:pt x="16200" y="5040"/>
                    <a:pt x="14400" y="3600"/>
                    <a:pt x="11700" y="3600"/>
                  </a:cubicBezTo>
                  <a:cubicBezTo>
                    <a:pt x="8100" y="3600"/>
                    <a:pt x="5400" y="5760"/>
                    <a:pt x="5400" y="936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79" name="Shape 379"/>
            <p:cNvSpPr/>
            <p:nvPr/>
          </p:nvSpPr>
          <p:spPr>
            <a:xfrm>
              <a:off x="588961" y="319088"/>
              <a:ext cx="4766" cy="34927"/>
            </a:xfrm>
            <a:custGeom>
              <a:avLst/>
              <a:gdLst/>
              <a:ahLst/>
              <a:cxnLst>
                <a:cxn ang="0">
                  <a:pos x="wd2" y="hd2"/>
                </a:cxn>
                <a:cxn ang="5400000">
                  <a:pos x="wd2" y="hd2"/>
                </a:cxn>
                <a:cxn ang="10800000">
                  <a:pos x="wd2" y="hd2"/>
                </a:cxn>
                <a:cxn ang="16200000">
                  <a:pos x="wd2" y="hd2"/>
                </a:cxn>
              </a:cxnLst>
              <a:rect l="0" t="0" r="r" b="b"/>
              <a:pathLst>
                <a:path w="21600" h="21600" extrusionOk="0">
                  <a:moveTo>
                    <a:pt x="21600" y="2787"/>
                  </a:moveTo>
                  <a:lnTo>
                    <a:pt x="0" y="2787"/>
                  </a:lnTo>
                  <a:lnTo>
                    <a:pt x="0" y="0"/>
                  </a:lnTo>
                  <a:lnTo>
                    <a:pt x="21600" y="0"/>
                  </a:lnTo>
                  <a:lnTo>
                    <a:pt x="21600" y="2787"/>
                  </a:lnTo>
                  <a:close/>
                  <a:moveTo>
                    <a:pt x="21600" y="21600"/>
                  </a:moveTo>
                  <a:lnTo>
                    <a:pt x="0" y="21600"/>
                  </a:lnTo>
                  <a:lnTo>
                    <a:pt x="0" y="5574"/>
                  </a:lnTo>
                  <a:lnTo>
                    <a:pt x="21600" y="5574"/>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80" name="Shape 380"/>
            <p:cNvSpPr/>
            <p:nvPr/>
          </p:nvSpPr>
          <p:spPr>
            <a:xfrm>
              <a:off x="600075" y="327025"/>
              <a:ext cx="20639"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7920"/>
                  </a:cubicBezTo>
                  <a:cubicBezTo>
                    <a:pt x="21600" y="21600"/>
                    <a:pt x="21600" y="21600"/>
                    <a:pt x="21600" y="21600"/>
                  </a:cubicBezTo>
                  <a:cubicBezTo>
                    <a:pt x="16200" y="21600"/>
                    <a:pt x="16200" y="21600"/>
                    <a:pt x="16200" y="21600"/>
                  </a:cubicBezTo>
                  <a:cubicBezTo>
                    <a:pt x="16200" y="8640"/>
                    <a:pt x="16200" y="8640"/>
                    <a:pt x="16200" y="8640"/>
                  </a:cubicBezTo>
                  <a:cubicBezTo>
                    <a:pt x="16200" y="5040"/>
                    <a:pt x="14400" y="3600"/>
                    <a:pt x="11700" y="3600"/>
                  </a:cubicBezTo>
                  <a:cubicBezTo>
                    <a:pt x="8100" y="3600"/>
                    <a:pt x="5400" y="5760"/>
                    <a:pt x="5400" y="936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81" name="Shape 381"/>
            <p:cNvSpPr/>
            <p:nvPr/>
          </p:nvSpPr>
          <p:spPr>
            <a:xfrm>
              <a:off x="625474" y="323850"/>
              <a:ext cx="25403" cy="39690"/>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855" y="2400"/>
                    <a:pt x="20110" y="2400"/>
                  </a:cubicBezTo>
                  <a:cubicBezTo>
                    <a:pt x="18621" y="2400"/>
                    <a:pt x="17131" y="2880"/>
                    <a:pt x="17131" y="3360"/>
                  </a:cubicBezTo>
                  <a:cubicBezTo>
                    <a:pt x="18621" y="4800"/>
                    <a:pt x="19366" y="5760"/>
                    <a:pt x="19366" y="6720"/>
                  </a:cubicBezTo>
                  <a:cubicBezTo>
                    <a:pt x="19366" y="9600"/>
                    <a:pt x="15641" y="11520"/>
                    <a:pt x="10428" y="11520"/>
                  </a:cubicBezTo>
                  <a:cubicBezTo>
                    <a:pt x="9683" y="11520"/>
                    <a:pt x="8193" y="11040"/>
                    <a:pt x="7448" y="11040"/>
                  </a:cubicBezTo>
                  <a:cubicBezTo>
                    <a:pt x="5959" y="11520"/>
                    <a:pt x="5214" y="11520"/>
                    <a:pt x="5214" y="12000"/>
                  </a:cubicBezTo>
                  <a:cubicBezTo>
                    <a:pt x="5214" y="12960"/>
                    <a:pt x="5959" y="13440"/>
                    <a:pt x="8193" y="13440"/>
                  </a:cubicBezTo>
                  <a:cubicBezTo>
                    <a:pt x="14152" y="13440"/>
                    <a:pt x="14152" y="13440"/>
                    <a:pt x="14152" y="13440"/>
                  </a:cubicBezTo>
                  <a:cubicBezTo>
                    <a:pt x="19366" y="13920"/>
                    <a:pt x="21600" y="15360"/>
                    <a:pt x="21600" y="17280"/>
                  </a:cubicBezTo>
                  <a:cubicBezTo>
                    <a:pt x="21600" y="19680"/>
                    <a:pt x="17876" y="21600"/>
                    <a:pt x="10428" y="21600"/>
                  </a:cubicBezTo>
                  <a:cubicBezTo>
                    <a:pt x="3724" y="21600"/>
                    <a:pt x="0" y="20160"/>
                    <a:pt x="0" y="17760"/>
                  </a:cubicBezTo>
                  <a:cubicBezTo>
                    <a:pt x="0" y="16800"/>
                    <a:pt x="745" y="15360"/>
                    <a:pt x="2979" y="14880"/>
                  </a:cubicBezTo>
                  <a:cubicBezTo>
                    <a:pt x="1490" y="14400"/>
                    <a:pt x="745" y="13920"/>
                    <a:pt x="745" y="12960"/>
                  </a:cubicBezTo>
                  <a:cubicBezTo>
                    <a:pt x="745" y="11520"/>
                    <a:pt x="2234" y="10560"/>
                    <a:pt x="4469" y="10080"/>
                  </a:cubicBezTo>
                  <a:cubicBezTo>
                    <a:pt x="2234" y="9600"/>
                    <a:pt x="1490" y="8160"/>
                    <a:pt x="1490" y="6720"/>
                  </a:cubicBezTo>
                  <a:cubicBezTo>
                    <a:pt x="1490" y="4320"/>
                    <a:pt x="5214" y="1920"/>
                    <a:pt x="10428" y="1920"/>
                  </a:cubicBezTo>
                  <a:cubicBezTo>
                    <a:pt x="11917" y="1920"/>
                    <a:pt x="13407" y="2400"/>
                    <a:pt x="14897" y="2880"/>
                  </a:cubicBezTo>
                  <a:cubicBezTo>
                    <a:pt x="14897" y="960"/>
                    <a:pt x="17131" y="0"/>
                    <a:pt x="20110" y="0"/>
                  </a:cubicBezTo>
                  <a:cubicBezTo>
                    <a:pt x="20110" y="0"/>
                    <a:pt x="20855" y="0"/>
                    <a:pt x="21600" y="0"/>
                  </a:cubicBezTo>
                  <a:lnTo>
                    <a:pt x="21600" y="2400"/>
                  </a:lnTo>
                  <a:close/>
                  <a:moveTo>
                    <a:pt x="4469" y="17280"/>
                  </a:moveTo>
                  <a:cubicBezTo>
                    <a:pt x="4469" y="18720"/>
                    <a:pt x="6703" y="19680"/>
                    <a:pt x="11172" y="19680"/>
                  </a:cubicBezTo>
                  <a:cubicBezTo>
                    <a:pt x="14897" y="19680"/>
                    <a:pt x="17131" y="18720"/>
                    <a:pt x="17131" y="17760"/>
                  </a:cubicBezTo>
                  <a:cubicBezTo>
                    <a:pt x="17131" y="16800"/>
                    <a:pt x="16386" y="16320"/>
                    <a:pt x="13407" y="16320"/>
                  </a:cubicBezTo>
                  <a:cubicBezTo>
                    <a:pt x="5959" y="15840"/>
                    <a:pt x="5959" y="15840"/>
                    <a:pt x="5959" y="15840"/>
                  </a:cubicBezTo>
                  <a:cubicBezTo>
                    <a:pt x="4469" y="16320"/>
                    <a:pt x="4469" y="16800"/>
                    <a:pt x="4469" y="17280"/>
                  </a:cubicBezTo>
                  <a:moveTo>
                    <a:pt x="5959" y="6720"/>
                  </a:moveTo>
                  <a:cubicBezTo>
                    <a:pt x="5959" y="8160"/>
                    <a:pt x="8193" y="9600"/>
                    <a:pt x="10428" y="9600"/>
                  </a:cubicBezTo>
                  <a:cubicBezTo>
                    <a:pt x="12662" y="9600"/>
                    <a:pt x="14152" y="8160"/>
                    <a:pt x="14152" y="6720"/>
                  </a:cubicBezTo>
                  <a:cubicBezTo>
                    <a:pt x="14152" y="5280"/>
                    <a:pt x="12662" y="3840"/>
                    <a:pt x="10428" y="3840"/>
                  </a:cubicBezTo>
                  <a:cubicBezTo>
                    <a:pt x="8193" y="3840"/>
                    <a:pt x="5959" y="5280"/>
                    <a:pt x="5959"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82" name="Shape 382"/>
            <p:cNvSpPr/>
            <p:nvPr/>
          </p:nvSpPr>
          <p:spPr>
            <a:xfrm>
              <a:off x="666750" y="317500"/>
              <a:ext cx="15877" cy="36515"/>
            </a:xfrm>
            <a:custGeom>
              <a:avLst/>
              <a:gdLst/>
              <a:ahLst/>
              <a:cxnLst>
                <a:cxn ang="0">
                  <a:pos x="wd2" y="hd2"/>
                </a:cxn>
                <a:cxn ang="5400000">
                  <a:pos x="wd2" y="hd2"/>
                </a:cxn>
                <a:cxn ang="10800000">
                  <a:pos x="wd2" y="hd2"/>
                </a:cxn>
                <a:cxn ang="16200000">
                  <a:pos x="wd2" y="hd2"/>
                </a:cxn>
              </a:cxnLst>
              <a:rect l="0" t="0" r="r" b="b"/>
              <a:pathLst>
                <a:path w="21600" h="21600" extrusionOk="0">
                  <a:moveTo>
                    <a:pt x="21600" y="2700"/>
                  </a:moveTo>
                  <a:cubicBezTo>
                    <a:pt x="20463" y="2700"/>
                    <a:pt x="18189" y="2700"/>
                    <a:pt x="18189" y="2700"/>
                  </a:cubicBezTo>
                  <a:cubicBezTo>
                    <a:pt x="13642" y="2700"/>
                    <a:pt x="12505" y="3780"/>
                    <a:pt x="12505" y="5400"/>
                  </a:cubicBezTo>
                  <a:cubicBezTo>
                    <a:pt x="12505" y="5940"/>
                    <a:pt x="12505" y="5940"/>
                    <a:pt x="12505" y="5940"/>
                  </a:cubicBezTo>
                  <a:cubicBezTo>
                    <a:pt x="20463" y="5940"/>
                    <a:pt x="20463" y="5940"/>
                    <a:pt x="20463" y="5940"/>
                  </a:cubicBezTo>
                  <a:cubicBezTo>
                    <a:pt x="20463" y="8100"/>
                    <a:pt x="20463" y="8100"/>
                    <a:pt x="20463" y="8100"/>
                  </a:cubicBezTo>
                  <a:cubicBezTo>
                    <a:pt x="12505" y="8100"/>
                    <a:pt x="12505" y="8100"/>
                    <a:pt x="12505" y="8100"/>
                  </a:cubicBezTo>
                  <a:cubicBezTo>
                    <a:pt x="12505" y="21600"/>
                    <a:pt x="12505" y="21600"/>
                    <a:pt x="12505" y="21600"/>
                  </a:cubicBezTo>
                  <a:cubicBezTo>
                    <a:pt x="4547" y="21600"/>
                    <a:pt x="4547" y="21600"/>
                    <a:pt x="4547" y="21600"/>
                  </a:cubicBezTo>
                  <a:cubicBezTo>
                    <a:pt x="4547" y="8100"/>
                    <a:pt x="4547" y="8100"/>
                    <a:pt x="4547" y="8100"/>
                  </a:cubicBezTo>
                  <a:cubicBezTo>
                    <a:pt x="0" y="8100"/>
                    <a:pt x="0" y="8100"/>
                    <a:pt x="0" y="8100"/>
                  </a:cubicBezTo>
                  <a:cubicBezTo>
                    <a:pt x="0" y="5940"/>
                    <a:pt x="0" y="5940"/>
                    <a:pt x="0" y="5940"/>
                  </a:cubicBezTo>
                  <a:cubicBezTo>
                    <a:pt x="4547" y="5940"/>
                    <a:pt x="4547" y="5940"/>
                    <a:pt x="4547" y="5940"/>
                  </a:cubicBezTo>
                  <a:cubicBezTo>
                    <a:pt x="4547" y="5400"/>
                    <a:pt x="4547" y="5400"/>
                    <a:pt x="4547" y="5400"/>
                  </a:cubicBezTo>
                  <a:cubicBezTo>
                    <a:pt x="4547" y="2160"/>
                    <a:pt x="7958" y="0"/>
                    <a:pt x="15916" y="0"/>
                  </a:cubicBezTo>
                  <a:cubicBezTo>
                    <a:pt x="18189" y="0"/>
                    <a:pt x="20463" y="0"/>
                    <a:pt x="21600" y="540"/>
                  </a:cubicBezTo>
                  <a:lnTo>
                    <a:pt x="21600" y="27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83" name="Shape 383"/>
            <p:cNvSpPr/>
            <p:nvPr/>
          </p:nvSpPr>
          <p:spPr>
            <a:xfrm>
              <a:off x="682625" y="327025"/>
              <a:ext cx="25402" cy="28577"/>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3857" y="21600"/>
                    <a:pt x="0" y="17419"/>
                    <a:pt x="0" y="11148"/>
                  </a:cubicBezTo>
                  <a:cubicBezTo>
                    <a:pt x="0" y="4181"/>
                    <a:pt x="4629" y="0"/>
                    <a:pt x="10800" y="0"/>
                  </a:cubicBezTo>
                  <a:cubicBezTo>
                    <a:pt x="16971" y="0"/>
                    <a:pt x="21600" y="4181"/>
                    <a:pt x="21600" y="11148"/>
                  </a:cubicBezTo>
                  <a:moveTo>
                    <a:pt x="5400" y="11148"/>
                  </a:moveTo>
                  <a:cubicBezTo>
                    <a:pt x="5400" y="15329"/>
                    <a:pt x="6943" y="18116"/>
                    <a:pt x="10800" y="18116"/>
                  </a:cubicBezTo>
                  <a:cubicBezTo>
                    <a:pt x="13886" y="18116"/>
                    <a:pt x="16200" y="15329"/>
                    <a:pt x="16200" y="11148"/>
                  </a:cubicBezTo>
                  <a:cubicBezTo>
                    <a:pt x="16200" y="6271"/>
                    <a:pt x="13886" y="3484"/>
                    <a:pt x="10800" y="3484"/>
                  </a:cubicBezTo>
                  <a:cubicBezTo>
                    <a:pt x="6943"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84" name="Shape 384"/>
            <p:cNvSpPr/>
            <p:nvPr/>
          </p:nvSpPr>
          <p:spPr>
            <a:xfrm>
              <a:off x="712787" y="327025"/>
              <a:ext cx="127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1600" y="5040"/>
                    <a:pt x="20160" y="5040"/>
                    <a:pt x="20160" y="5040"/>
                  </a:cubicBezTo>
                  <a:cubicBezTo>
                    <a:pt x="12960" y="5040"/>
                    <a:pt x="8640" y="7200"/>
                    <a:pt x="8640" y="11520"/>
                  </a:cubicBezTo>
                  <a:cubicBezTo>
                    <a:pt x="8640" y="21600"/>
                    <a:pt x="8640" y="21600"/>
                    <a:pt x="8640" y="21600"/>
                  </a:cubicBezTo>
                  <a:cubicBezTo>
                    <a:pt x="0" y="21600"/>
                    <a:pt x="0" y="21600"/>
                    <a:pt x="0" y="21600"/>
                  </a:cubicBezTo>
                  <a:cubicBezTo>
                    <a:pt x="0" y="720"/>
                    <a:pt x="0" y="720"/>
                    <a:pt x="0" y="720"/>
                  </a:cubicBezTo>
                  <a:cubicBezTo>
                    <a:pt x="7200" y="720"/>
                    <a:pt x="7200" y="720"/>
                    <a:pt x="7200" y="720"/>
                  </a:cubicBezTo>
                  <a:cubicBezTo>
                    <a:pt x="7200" y="5040"/>
                    <a:pt x="7200" y="5040"/>
                    <a:pt x="7200" y="5040"/>
                  </a:cubicBezTo>
                  <a:cubicBezTo>
                    <a:pt x="10080" y="2160"/>
                    <a:pt x="14400" y="0"/>
                    <a:pt x="20160" y="0"/>
                  </a:cubicBezTo>
                  <a:cubicBezTo>
                    <a:pt x="20160" y="0"/>
                    <a:pt x="21600" y="0"/>
                    <a:pt x="21600" y="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85" name="Shape 385"/>
            <p:cNvSpPr/>
            <p:nvPr/>
          </p:nvSpPr>
          <p:spPr>
            <a:xfrm>
              <a:off x="744536" y="319088"/>
              <a:ext cx="4766" cy="34927"/>
            </a:xfrm>
            <a:prstGeom prst="rect">
              <a:avLst/>
            </a:pr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86" name="Shape 386"/>
            <p:cNvSpPr/>
            <p:nvPr/>
          </p:nvSpPr>
          <p:spPr>
            <a:xfrm>
              <a:off x="755650" y="319088"/>
              <a:ext cx="6352" cy="34927"/>
            </a:xfrm>
            <a:custGeom>
              <a:avLst/>
              <a:gdLst/>
              <a:ahLst/>
              <a:cxnLst>
                <a:cxn ang="0">
                  <a:pos x="wd2" y="hd2"/>
                </a:cxn>
                <a:cxn ang="5400000">
                  <a:pos x="wd2" y="hd2"/>
                </a:cxn>
                <a:cxn ang="10800000">
                  <a:pos x="wd2" y="hd2"/>
                </a:cxn>
                <a:cxn ang="16200000">
                  <a:pos x="wd2" y="hd2"/>
                </a:cxn>
              </a:cxnLst>
              <a:rect l="0" t="0" r="r" b="b"/>
              <a:pathLst>
                <a:path w="21600" h="21600" extrusionOk="0">
                  <a:moveTo>
                    <a:pt x="21600" y="2787"/>
                  </a:moveTo>
                  <a:lnTo>
                    <a:pt x="0" y="2787"/>
                  </a:lnTo>
                  <a:lnTo>
                    <a:pt x="0" y="0"/>
                  </a:lnTo>
                  <a:lnTo>
                    <a:pt x="21600" y="0"/>
                  </a:lnTo>
                  <a:lnTo>
                    <a:pt x="21600" y="2787"/>
                  </a:lnTo>
                  <a:close/>
                  <a:moveTo>
                    <a:pt x="21600" y="21600"/>
                  </a:moveTo>
                  <a:lnTo>
                    <a:pt x="0" y="21600"/>
                  </a:lnTo>
                  <a:lnTo>
                    <a:pt x="0" y="5574"/>
                  </a:lnTo>
                  <a:lnTo>
                    <a:pt x="21600" y="5574"/>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87" name="Shape 387"/>
            <p:cNvSpPr/>
            <p:nvPr/>
          </p:nvSpPr>
          <p:spPr>
            <a:xfrm>
              <a:off x="765175" y="317500"/>
              <a:ext cx="17464" cy="36515"/>
            </a:xfrm>
            <a:custGeom>
              <a:avLst/>
              <a:gdLst/>
              <a:ahLst/>
              <a:cxnLst>
                <a:cxn ang="0">
                  <a:pos x="wd2" y="hd2"/>
                </a:cxn>
                <a:cxn ang="5400000">
                  <a:pos x="wd2" y="hd2"/>
                </a:cxn>
                <a:cxn ang="10800000">
                  <a:pos x="wd2" y="hd2"/>
                </a:cxn>
                <a:cxn ang="16200000">
                  <a:pos x="wd2" y="hd2"/>
                </a:cxn>
              </a:cxnLst>
              <a:rect l="0" t="0" r="r" b="b"/>
              <a:pathLst>
                <a:path w="21600" h="21600" extrusionOk="0">
                  <a:moveTo>
                    <a:pt x="21600" y="2700"/>
                  </a:moveTo>
                  <a:cubicBezTo>
                    <a:pt x="19440" y="2700"/>
                    <a:pt x="18360" y="2700"/>
                    <a:pt x="17280" y="2700"/>
                  </a:cubicBezTo>
                  <a:cubicBezTo>
                    <a:pt x="12960" y="2700"/>
                    <a:pt x="11880" y="3780"/>
                    <a:pt x="11880" y="5400"/>
                  </a:cubicBezTo>
                  <a:cubicBezTo>
                    <a:pt x="11880" y="5940"/>
                    <a:pt x="11880" y="5940"/>
                    <a:pt x="11880" y="5940"/>
                  </a:cubicBezTo>
                  <a:cubicBezTo>
                    <a:pt x="19440" y="5940"/>
                    <a:pt x="19440" y="5940"/>
                    <a:pt x="19440" y="5940"/>
                  </a:cubicBezTo>
                  <a:cubicBezTo>
                    <a:pt x="19440" y="8100"/>
                    <a:pt x="19440" y="8100"/>
                    <a:pt x="19440" y="8100"/>
                  </a:cubicBezTo>
                  <a:cubicBezTo>
                    <a:pt x="11880" y="8100"/>
                    <a:pt x="11880" y="8100"/>
                    <a:pt x="11880" y="8100"/>
                  </a:cubicBezTo>
                  <a:cubicBezTo>
                    <a:pt x="11880" y="21600"/>
                    <a:pt x="11880" y="21600"/>
                    <a:pt x="11880" y="21600"/>
                  </a:cubicBezTo>
                  <a:cubicBezTo>
                    <a:pt x="5400" y="21600"/>
                    <a:pt x="5400" y="21600"/>
                    <a:pt x="5400" y="21600"/>
                  </a:cubicBezTo>
                  <a:cubicBezTo>
                    <a:pt x="5400" y="8100"/>
                    <a:pt x="5400" y="8100"/>
                    <a:pt x="5400" y="8100"/>
                  </a:cubicBezTo>
                  <a:cubicBezTo>
                    <a:pt x="0" y="8100"/>
                    <a:pt x="0" y="8100"/>
                    <a:pt x="0" y="8100"/>
                  </a:cubicBezTo>
                  <a:cubicBezTo>
                    <a:pt x="0" y="5940"/>
                    <a:pt x="0" y="5940"/>
                    <a:pt x="0" y="5940"/>
                  </a:cubicBezTo>
                  <a:cubicBezTo>
                    <a:pt x="5400" y="5940"/>
                    <a:pt x="5400" y="5940"/>
                    <a:pt x="5400" y="5940"/>
                  </a:cubicBezTo>
                  <a:cubicBezTo>
                    <a:pt x="5400" y="5400"/>
                    <a:pt x="5400" y="5400"/>
                    <a:pt x="5400" y="5400"/>
                  </a:cubicBezTo>
                  <a:cubicBezTo>
                    <a:pt x="5400" y="2160"/>
                    <a:pt x="8640" y="0"/>
                    <a:pt x="15120" y="0"/>
                  </a:cubicBezTo>
                  <a:cubicBezTo>
                    <a:pt x="17280" y="0"/>
                    <a:pt x="19440" y="0"/>
                    <a:pt x="21600" y="540"/>
                  </a:cubicBezTo>
                  <a:lnTo>
                    <a:pt x="21600" y="27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88" name="Shape 388"/>
            <p:cNvSpPr/>
            <p:nvPr/>
          </p:nvSpPr>
          <p:spPr>
            <a:xfrm>
              <a:off x="781050" y="327025"/>
              <a:ext cx="25402" cy="28577"/>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0800" y="18116"/>
                  </a:cubicBezTo>
                  <a:cubicBezTo>
                    <a:pt x="13886" y="18116"/>
                    <a:pt x="15429" y="16723"/>
                    <a:pt x="16200" y="14632"/>
                  </a:cubicBezTo>
                  <a:cubicBezTo>
                    <a:pt x="20829" y="15329"/>
                    <a:pt x="20829" y="15329"/>
                    <a:pt x="20829" y="15329"/>
                  </a:cubicBezTo>
                  <a:cubicBezTo>
                    <a:pt x="19286" y="19510"/>
                    <a:pt x="16200" y="21600"/>
                    <a:pt x="10800" y="21600"/>
                  </a:cubicBezTo>
                  <a:cubicBezTo>
                    <a:pt x="4629" y="21600"/>
                    <a:pt x="0" y="17419"/>
                    <a:pt x="0" y="11148"/>
                  </a:cubicBezTo>
                  <a:cubicBezTo>
                    <a:pt x="0" y="4181"/>
                    <a:pt x="4629" y="0"/>
                    <a:pt x="10800" y="0"/>
                  </a:cubicBezTo>
                  <a:cubicBezTo>
                    <a:pt x="16971" y="0"/>
                    <a:pt x="21600" y="4181"/>
                    <a:pt x="21600" y="10452"/>
                  </a:cubicBezTo>
                  <a:cubicBezTo>
                    <a:pt x="21600" y="11845"/>
                    <a:pt x="21600" y="11845"/>
                    <a:pt x="21600" y="11845"/>
                  </a:cubicBezTo>
                  <a:cubicBezTo>
                    <a:pt x="5400" y="11845"/>
                    <a:pt x="5400" y="11845"/>
                    <a:pt x="5400" y="11845"/>
                  </a:cubicBezTo>
                  <a:close/>
                  <a:moveTo>
                    <a:pt x="16200" y="8361"/>
                  </a:moveTo>
                  <a:cubicBezTo>
                    <a:pt x="16200" y="4877"/>
                    <a:pt x="13886" y="3484"/>
                    <a:pt x="10800" y="3484"/>
                  </a:cubicBezTo>
                  <a:cubicBezTo>
                    <a:pt x="7714" y="3484"/>
                    <a:pt x="5400" y="5574"/>
                    <a:pt x="5400" y="8361"/>
                  </a:cubicBezTo>
                  <a:lnTo>
                    <a:pt x="16200" y="8361"/>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gr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x">
  <p:cSld name="Default">
    <p:spTree>
      <p:nvGrpSpPr>
        <p:cNvPr id="1" name=""/>
        <p:cNvGrpSpPr/>
        <p:nvPr/>
      </p:nvGrpSpPr>
      <p:grpSpPr>
        <a:xfrm>
          <a:off x="0" y="0"/>
          <a:ext cx="0" cy="0"/>
          <a:chOff x="0" y="0"/>
          <a:chExt cx="0" cy="0"/>
        </a:xfrm>
      </p:grpSpPr>
      <p:sp>
        <p:nvSpPr>
          <p:cNvPr id="391" name="Shape 391"/>
          <p:cNvSpPr/>
          <p:nvPr/>
        </p:nvSpPr>
        <p:spPr>
          <a:xfrm>
            <a:off x="239711" y="4529137"/>
            <a:ext cx="8664577" cy="442914"/>
          </a:xfrm>
          <a:custGeom>
            <a:avLst/>
            <a:gdLst/>
            <a:ahLst/>
            <a:cxnLst>
              <a:cxn ang="0">
                <a:pos x="wd2" y="hd2"/>
              </a:cxn>
              <a:cxn ang="5400000">
                <a:pos x="wd2" y="hd2"/>
              </a:cxn>
              <a:cxn ang="10800000">
                <a:pos x="wd2" y="hd2"/>
              </a:cxn>
              <a:cxn ang="16200000">
                <a:pos x="wd2" y="hd2"/>
              </a:cxn>
            </a:cxnLst>
            <a:rect l="0" t="0" r="r" b="b"/>
            <a:pathLst>
              <a:path w="21600" h="21600" extrusionOk="0">
                <a:moveTo>
                  <a:pt x="21372" y="0"/>
                </a:moveTo>
                <a:cubicBezTo>
                  <a:pt x="15128" y="0"/>
                  <a:pt x="15128" y="0"/>
                  <a:pt x="15128" y="0"/>
                </a:cubicBezTo>
                <a:cubicBezTo>
                  <a:pt x="6472" y="0"/>
                  <a:pt x="6472" y="0"/>
                  <a:pt x="6472" y="0"/>
                </a:cubicBezTo>
                <a:cubicBezTo>
                  <a:pt x="1939" y="0"/>
                  <a:pt x="695" y="0"/>
                  <a:pt x="354" y="0"/>
                </a:cubicBezTo>
                <a:cubicBezTo>
                  <a:pt x="354" y="0"/>
                  <a:pt x="354" y="0"/>
                  <a:pt x="354" y="0"/>
                </a:cubicBezTo>
                <a:cubicBezTo>
                  <a:pt x="0" y="0"/>
                  <a:pt x="0" y="0"/>
                  <a:pt x="0" y="0"/>
                </a:cubicBezTo>
                <a:cubicBezTo>
                  <a:pt x="0" y="4497"/>
                  <a:pt x="0" y="4497"/>
                  <a:pt x="0" y="4497"/>
                </a:cubicBezTo>
                <a:cubicBezTo>
                  <a:pt x="0" y="5059"/>
                  <a:pt x="0" y="5541"/>
                  <a:pt x="0" y="5942"/>
                </a:cubicBezTo>
                <a:cubicBezTo>
                  <a:pt x="0" y="6424"/>
                  <a:pt x="0" y="6825"/>
                  <a:pt x="0" y="7227"/>
                </a:cubicBezTo>
                <a:cubicBezTo>
                  <a:pt x="0" y="10439"/>
                  <a:pt x="0" y="10439"/>
                  <a:pt x="0" y="10439"/>
                </a:cubicBezTo>
                <a:cubicBezTo>
                  <a:pt x="0" y="10680"/>
                  <a:pt x="0" y="10920"/>
                  <a:pt x="0" y="11161"/>
                </a:cubicBezTo>
                <a:cubicBezTo>
                  <a:pt x="0" y="13651"/>
                  <a:pt x="0" y="13651"/>
                  <a:pt x="0" y="13651"/>
                </a:cubicBezTo>
                <a:cubicBezTo>
                  <a:pt x="0" y="17103"/>
                  <a:pt x="0" y="17103"/>
                  <a:pt x="0" y="17103"/>
                </a:cubicBezTo>
                <a:cubicBezTo>
                  <a:pt x="0" y="19512"/>
                  <a:pt x="102" y="21600"/>
                  <a:pt x="228" y="21600"/>
                </a:cubicBezTo>
                <a:cubicBezTo>
                  <a:pt x="6472" y="21600"/>
                  <a:pt x="6472" y="21600"/>
                  <a:pt x="6472" y="21600"/>
                </a:cubicBezTo>
                <a:cubicBezTo>
                  <a:pt x="15128" y="21600"/>
                  <a:pt x="15128" y="21600"/>
                  <a:pt x="15128" y="21600"/>
                </a:cubicBezTo>
                <a:cubicBezTo>
                  <a:pt x="21372" y="21600"/>
                  <a:pt x="21372" y="21600"/>
                  <a:pt x="21372" y="21600"/>
                </a:cubicBezTo>
                <a:cubicBezTo>
                  <a:pt x="21498" y="21600"/>
                  <a:pt x="21600" y="19512"/>
                  <a:pt x="21600" y="17103"/>
                </a:cubicBezTo>
                <a:cubicBezTo>
                  <a:pt x="21600" y="16622"/>
                  <a:pt x="21600" y="16140"/>
                  <a:pt x="21600" y="15658"/>
                </a:cubicBezTo>
                <a:cubicBezTo>
                  <a:pt x="21600" y="13169"/>
                  <a:pt x="21600" y="11884"/>
                  <a:pt x="21600" y="11161"/>
                </a:cubicBezTo>
                <a:cubicBezTo>
                  <a:pt x="21600" y="10439"/>
                  <a:pt x="21600" y="10439"/>
                  <a:pt x="21600" y="10439"/>
                </a:cubicBezTo>
                <a:cubicBezTo>
                  <a:pt x="21600" y="7949"/>
                  <a:pt x="21600" y="7949"/>
                  <a:pt x="21600" y="7949"/>
                </a:cubicBezTo>
                <a:cubicBezTo>
                  <a:pt x="21600" y="4497"/>
                  <a:pt x="21600" y="4497"/>
                  <a:pt x="21600" y="4497"/>
                </a:cubicBezTo>
                <a:cubicBezTo>
                  <a:pt x="21600" y="2088"/>
                  <a:pt x="21498" y="0"/>
                  <a:pt x="21372" y="0"/>
                </a:cubicBezTo>
                <a:close/>
              </a:path>
            </a:pathLst>
          </a:custGeom>
          <a:gradFill>
            <a:gsLst>
              <a:gs pos="0">
                <a:srgbClr val="C81524"/>
              </a:gs>
              <a:gs pos="22000">
                <a:srgbClr val="C81524"/>
              </a:gs>
              <a:gs pos="100000">
                <a:srgbClr val="F58233"/>
              </a:gs>
            </a:gsLst>
            <a:lin ang="1200000"/>
          </a:gradFill>
          <a:ln w="12700">
            <a:miter lim="400000"/>
          </a:ln>
        </p:spPr>
        <p:txBody>
          <a:bodyPr lIns="0" tIns="0" rIns="0" bIns="0" anchor="ctr"/>
          <a:lstStyle/>
          <a:p>
            <a:pPr lvl="0">
              <a:defRPr>
                <a:latin typeface="Arial"/>
                <a:ea typeface="Arial"/>
                <a:cs typeface="Arial"/>
                <a:sym typeface="Arial"/>
              </a:defRPr>
            </a:pPr>
            <a:endParaRPr/>
          </a:p>
        </p:txBody>
      </p:sp>
      <p:grpSp>
        <p:nvGrpSpPr>
          <p:cNvPr id="431" name="Group 431"/>
          <p:cNvGrpSpPr/>
          <p:nvPr/>
        </p:nvGrpSpPr>
        <p:grpSpPr>
          <a:xfrm>
            <a:off x="395286" y="4565647"/>
            <a:ext cx="841378" cy="363542"/>
            <a:chOff x="0" y="0"/>
            <a:chExt cx="841377" cy="363540"/>
          </a:xfrm>
        </p:grpSpPr>
        <p:sp>
          <p:nvSpPr>
            <p:cNvPr id="392" name="Shape 392"/>
            <p:cNvSpPr/>
            <p:nvPr/>
          </p:nvSpPr>
          <p:spPr>
            <a:xfrm>
              <a:off x="111125" y="85724"/>
              <a:ext cx="57151" cy="53977"/>
            </a:xfrm>
            <a:custGeom>
              <a:avLst/>
              <a:gdLst/>
              <a:ahLst/>
              <a:cxnLst>
                <a:cxn ang="0">
                  <a:pos x="wd2" y="hd2"/>
                </a:cxn>
                <a:cxn ang="5400000">
                  <a:pos x="wd2" y="hd2"/>
                </a:cxn>
                <a:cxn ang="10800000">
                  <a:pos x="wd2" y="hd2"/>
                </a:cxn>
                <a:cxn ang="16200000">
                  <a:pos x="wd2" y="hd2"/>
                </a:cxn>
              </a:cxnLst>
              <a:rect l="0" t="0" r="r" b="b"/>
              <a:pathLst>
                <a:path w="21600" h="21600" extrusionOk="0">
                  <a:moveTo>
                    <a:pt x="10944" y="16580"/>
                  </a:moveTo>
                  <a:lnTo>
                    <a:pt x="4176" y="21600"/>
                  </a:lnTo>
                  <a:lnTo>
                    <a:pt x="6480" y="13386"/>
                  </a:lnTo>
                  <a:lnTo>
                    <a:pt x="0" y="8214"/>
                  </a:lnTo>
                  <a:lnTo>
                    <a:pt x="8208" y="8214"/>
                  </a:lnTo>
                  <a:lnTo>
                    <a:pt x="10944" y="0"/>
                  </a:lnTo>
                  <a:lnTo>
                    <a:pt x="13392" y="8214"/>
                  </a:lnTo>
                  <a:lnTo>
                    <a:pt x="21600" y="8214"/>
                  </a:lnTo>
                  <a:lnTo>
                    <a:pt x="15120" y="13386"/>
                  </a:lnTo>
                  <a:lnTo>
                    <a:pt x="17424" y="21600"/>
                  </a:lnTo>
                  <a:lnTo>
                    <a:pt x="10944"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93" name="Shape 393"/>
            <p:cNvSpPr/>
            <p:nvPr/>
          </p:nvSpPr>
          <p:spPr>
            <a:xfrm>
              <a:off x="176212" y="25399"/>
              <a:ext cx="57152" cy="53977"/>
            </a:xfrm>
            <a:custGeom>
              <a:avLst/>
              <a:gdLst/>
              <a:ahLst/>
              <a:cxnLst>
                <a:cxn ang="0">
                  <a:pos x="wd2" y="hd2"/>
                </a:cxn>
                <a:cxn ang="5400000">
                  <a:pos x="wd2" y="hd2"/>
                </a:cxn>
                <a:cxn ang="10800000">
                  <a:pos x="wd2" y="hd2"/>
                </a:cxn>
                <a:cxn ang="16200000">
                  <a:pos x="wd2" y="hd2"/>
                </a:cxn>
              </a:cxnLst>
              <a:rect l="0" t="0" r="r" b="b"/>
              <a:pathLst>
                <a:path w="21600" h="21600" extrusionOk="0">
                  <a:moveTo>
                    <a:pt x="10800" y="16615"/>
                  </a:moveTo>
                  <a:lnTo>
                    <a:pt x="4121" y="21600"/>
                  </a:lnTo>
                  <a:lnTo>
                    <a:pt x="6821" y="13292"/>
                  </a:lnTo>
                  <a:lnTo>
                    <a:pt x="0" y="8308"/>
                  </a:lnTo>
                  <a:lnTo>
                    <a:pt x="8100" y="8308"/>
                  </a:lnTo>
                  <a:lnTo>
                    <a:pt x="10800" y="0"/>
                  </a:lnTo>
                  <a:lnTo>
                    <a:pt x="13500" y="8308"/>
                  </a:lnTo>
                  <a:lnTo>
                    <a:pt x="21600" y="8308"/>
                  </a:lnTo>
                  <a:lnTo>
                    <a:pt x="14921" y="13292"/>
                  </a:lnTo>
                  <a:lnTo>
                    <a:pt x="17621" y="21600"/>
                  </a:lnTo>
                  <a:lnTo>
                    <a:pt x="10800"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94" name="Shape 394"/>
            <p:cNvSpPr/>
            <p:nvPr/>
          </p:nvSpPr>
          <p:spPr>
            <a:xfrm>
              <a:off x="260349" y="-1"/>
              <a:ext cx="57152" cy="53978"/>
            </a:xfrm>
            <a:custGeom>
              <a:avLst/>
              <a:gdLst/>
              <a:ahLst/>
              <a:cxnLst>
                <a:cxn ang="0">
                  <a:pos x="wd2" y="hd2"/>
                </a:cxn>
                <a:cxn ang="5400000">
                  <a:pos x="wd2" y="hd2"/>
                </a:cxn>
                <a:cxn ang="10800000">
                  <a:pos x="wd2" y="hd2"/>
                </a:cxn>
                <a:cxn ang="16200000">
                  <a:pos x="wd2" y="hd2"/>
                </a:cxn>
              </a:cxnLst>
              <a:rect l="0" t="0" r="r" b="b"/>
              <a:pathLst>
                <a:path w="21600" h="21600" extrusionOk="0">
                  <a:moveTo>
                    <a:pt x="10728" y="16615"/>
                  </a:moveTo>
                  <a:lnTo>
                    <a:pt x="4005" y="21600"/>
                  </a:lnTo>
                  <a:lnTo>
                    <a:pt x="6723" y="13443"/>
                  </a:lnTo>
                  <a:lnTo>
                    <a:pt x="0" y="8308"/>
                  </a:lnTo>
                  <a:lnTo>
                    <a:pt x="8011" y="8308"/>
                  </a:lnTo>
                  <a:lnTo>
                    <a:pt x="10728" y="0"/>
                  </a:lnTo>
                  <a:lnTo>
                    <a:pt x="13160" y="8308"/>
                  </a:lnTo>
                  <a:lnTo>
                    <a:pt x="21600" y="8308"/>
                  </a:lnTo>
                  <a:lnTo>
                    <a:pt x="14877" y="13443"/>
                  </a:lnTo>
                  <a:lnTo>
                    <a:pt x="17595" y="21600"/>
                  </a:lnTo>
                  <a:lnTo>
                    <a:pt x="10728"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95" name="Shape 395"/>
            <p:cNvSpPr/>
            <p:nvPr/>
          </p:nvSpPr>
          <p:spPr>
            <a:xfrm>
              <a:off x="347662" y="15874"/>
              <a:ext cx="57151" cy="52390"/>
            </a:xfrm>
            <a:custGeom>
              <a:avLst/>
              <a:gdLst/>
              <a:ahLst/>
              <a:cxnLst>
                <a:cxn ang="0">
                  <a:pos x="wd2" y="hd2"/>
                </a:cxn>
                <a:cxn ang="5400000">
                  <a:pos x="wd2" y="hd2"/>
                </a:cxn>
                <a:cxn ang="10800000">
                  <a:pos x="wd2" y="hd2"/>
                </a:cxn>
                <a:cxn ang="16200000">
                  <a:pos x="wd2" y="hd2"/>
                </a:cxn>
              </a:cxnLst>
              <a:rect l="0" t="0" r="r" b="b"/>
              <a:pathLst>
                <a:path w="21600" h="21600" extrusionOk="0">
                  <a:moveTo>
                    <a:pt x="11017" y="16580"/>
                  </a:moveTo>
                  <a:lnTo>
                    <a:pt x="4059" y="21600"/>
                  </a:lnTo>
                  <a:lnTo>
                    <a:pt x="6523" y="13386"/>
                  </a:lnTo>
                  <a:lnTo>
                    <a:pt x="0" y="8214"/>
                  </a:lnTo>
                  <a:lnTo>
                    <a:pt x="8263" y="8214"/>
                  </a:lnTo>
                  <a:lnTo>
                    <a:pt x="11017" y="0"/>
                  </a:lnTo>
                  <a:lnTo>
                    <a:pt x="13337" y="8214"/>
                  </a:lnTo>
                  <a:lnTo>
                    <a:pt x="21600" y="8214"/>
                  </a:lnTo>
                  <a:lnTo>
                    <a:pt x="15077" y="13386"/>
                  </a:lnTo>
                  <a:lnTo>
                    <a:pt x="17541" y="21600"/>
                  </a:lnTo>
                  <a:lnTo>
                    <a:pt x="11017"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96" name="Shape 396"/>
            <p:cNvSpPr/>
            <p:nvPr/>
          </p:nvSpPr>
          <p:spPr>
            <a:xfrm>
              <a:off x="420687" y="65087"/>
              <a:ext cx="55565" cy="52389"/>
            </a:xfrm>
            <a:custGeom>
              <a:avLst/>
              <a:gdLst/>
              <a:ahLst/>
              <a:cxnLst>
                <a:cxn ang="0">
                  <a:pos x="wd2" y="hd2"/>
                </a:cxn>
                <a:cxn ang="5400000">
                  <a:pos x="wd2" y="hd2"/>
                </a:cxn>
                <a:cxn ang="10800000">
                  <a:pos x="wd2" y="hd2"/>
                </a:cxn>
                <a:cxn ang="16200000">
                  <a:pos x="wd2" y="hd2"/>
                </a:cxn>
              </a:cxnLst>
              <a:rect l="0" t="0" r="r" b="b"/>
              <a:pathLst>
                <a:path w="21600" h="21600" extrusionOk="0">
                  <a:moveTo>
                    <a:pt x="11017" y="16615"/>
                  </a:moveTo>
                  <a:lnTo>
                    <a:pt x="4059" y="21600"/>
                  </a:lnTo>
                  <a:lnTo>
                    <a:pt x="6523" y="13443"/>
                  </a:lnTo>
                  <a:lnTo>
                    <a:pt x="0" y="8308"/>
                  </a:lnTo>
                  <a:lnTo>
                    <a:pt x="8263" y="8308"/>
                  </a:lnTo>
                  <a:lnTo>
                    <a:pt x="11017" y="0"/>
                  </a:lnTo>
                  <a:lnTo>
                    <a:pt x="13337" y="8308"/>
                  </a:lnTo>
                  <a:lnTo>
                    <a:pt x="21600" y="8308"/>
                  </a:lnTo>
                  <a:lnTo>
                    <a:pt x="15077" y="13443"/>
                  </a:lnTo>
                  <a:lnTo>
                    <a:pt x="17541" y="21600"/>
                  </a:lnTo>
                  <a:lnTo>
                    <a:pt x="11017"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97" name="Shape 397"/>
            <p:cNvSpPr/>
            <p:nvPr/>
          </p:nvSpPr>
          <p:spPr>
            <a:xfrm>
              <a:off x="455612" y="146049"/>
              <a:ext cx="55565" cy="52391"/>
            </a:xfrm>
            <a:custGeom>
              <a:avLst/>
              <a:gdLst/>
              <a:ahLst/>
              <a:cxnLst>
                <a:cxn ang="0">
                  <a:pos x="wd2" y="hd2"/>
                </a:cxn>
                <a:cxn ang="5400000">
                  <a:pos x="wd2" y="hd2"/>
                </a:cxn>
                <a:cxn ang="10800000">
                  <a:pos x="wd2" y="hd2"/>
                </a:cxn>
                <a:cxn ang="16200000">
                  <a:pos x="wd2" y="hd2"/>
                </a:cxn>
              </a:cxnLst>
              <a:rect l="0" t="0" r="r" b="b"/>
              <a:pathLst>
                <a:path w="21600" h="21600" extrusionOk="0">
                  <a:moveTo>
                    <a:pt x="10800" y="16580"/>
                  </a:moveTo>
                  <a:lnTo>
                    <a:pt x="4121" y="21600"/>
                  </a:lnTo>
                  <a:lnTo>
                    <a:pt x="6395" y="13386"/>
                  </a:lnTo>
                  <a:lnTo>
                    <a:pt x="0" y="8214"/>
                  </a:lnTo>
                  <a:lnTo>
                    <a:pt x="8100" y="8214"/>
                  </a:lnTo>
                  <a:lnTo>
                    <a:pt x="10800" y="0"/>
                  </a:lnTo>
                  <a:lnTo>
                    <a:pt x="13216" y="8214"/>
                  </a:lnTo>
                  <a:lnTo>
                    <a:pt x="21600" y="8214"/>
                  </a:lnTo>
                  <a:lnTo>
                    <a:pt x="14921" y="13386"/>
                  </a:lnTo>
                  <a:lnTo>
                    <a:pt x="17195" y="21600"/>
                  </a:lnTo>
                  <a:lnTo>
                    <a:pt x="10800"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98" name="Shape 398"/>
            <p:cNvSpPr/>
            <p:nvPr/>
          </p:nvSpPr>
          <p:spPr>
            <a:xfrm>
              <a:off x="307975" y="165099"/>
              <a:ext cx="128589" cy="19050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8942" y="21600"/>
                  </a:lnTo>
                  <a:lnTo>
                    <a:pt x="8942" y="13312"/>
                  </a:lnTo>
                  <a:lnTo>
                    <a:pt x="20403" y="13312"/>
                  </a:lnTo>
                  <a:lnTo>
                    <a:pt x="20403" y="8417"/>
                  </a:lnTo>
                  <a:lnTo>
                    <a:pt x="8942" y="8417"/>
                  </a:lnTo>
                  <a:lnTo>
                    <a:pt x="8942" y="4938"/>
                  </a:lnTo>
                  <a:lnTo>
                    <a:pt x="21600" y="4938"/>
                  </a:lnTo>
                  <a:lnTo>
                    <a:pt x="21600" y="0"/>
                  </a:lnTo>
                  <a:lnTo>
                    <a:pt x="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99" name="Shape 399"/>
            <p:cNvSpPr/>
            <p:nvPr/>
          </p:nvSpPr>
          <p:spPr>
            <a:xfrm>
              <a:off x="149224" y="165099"/>
              <a:ext cx="141289" cy="190503"/>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4938"/>
                  </a:lnTo>
                  <a:lnTo>
                    <a:pt x="6761" y="4938"/>
                  </a:lnTo>
                  <a:lnTo>
                    <a:pt x="6761" y="21600"/>
                  </a:lnTo>
                  <a:lnTo>
                    <a:pt x="14954" y="21600"/>
                  </a:lnTo>
                  <a:lnTo>
                    <a:pt x="14954" y="4938"/>
                  </a:lnTo>
                  <a:lnTo>
                    <a:pt x="21600" y="4938"/>
                  </a:lnTo>
                  <a:lnTo>
                    <a:pt x="2160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00" name="Shape 400"/>
            <p:cNvSpPr/>
            <p:nvPr/>
          </p:nvSpPr>
          <p:spPr>
            <a:xfrm>
              <a:off x="-1" y="165099"/>
              <a:ext cx="130178" cy="190503"/>
            </a:xfrm>
            <a:custGeom>
              <a:avLst/>
              <a:gdLst/>
              <a:ahLst/>
              <a:cxnLst>
                <a:cxn ang="0">
                  <a:pos x="wd2" y="hd2"/>
                </a:cxn>
                <a:cxn ang="5400000">
                  <a:pos x="wd2" y="hd2"/>
                </a:cxn>
                <a:cxn ang="10800000">
                  <a:pos x="wd2" y="hd2"/>
                </a:cxn>
                <a:cxn ang="16200000">
                  <a:pos x="wd2" y="hd2"/>
                </a:cxn>
              </a:cxnLst>
              <a:rect l="0" t="0" r="r" b="b"/>
              <a:pathLst>
                <a:path w="21600" h="21600" extrusionOk="0">
                  <a:moveTo>
                    <a:pt x="21600" y="4938"/>
                  </a:moveTo>
                  <a:lnTo>
                    <a:pt x="21600" y="0"/>
                  </a:lnTo>
                  <a:lnTo>
                    <a:pt x="0" y="0"/>
                  </a:lnTo>
                  <a:lnTo>
                    <a:pt x="0" y="21600"/>
                  </a:lnTo>
                  <a:lnTo>
                    <a:pt x="21600" y="21600"/>
                  </a:lnTo>
                  <a:lnTo>
                    <a:pt x="21600" y="16662"/>
                  </a:lnTo>
                  <a:lnTo>
                    <a:pt x="8979" y="16662"/>
                  </a:lnTo>
                  <a:lnTo>
                    <a:pt x="8979" y="13312"/>
                  </a:lnTo>
                  <a:lnTo>
                    <a:pt x="20407" y="13312"/>
                  </a:lnTo>
                  <a:lnTo>
                    <a:pt x="20407" y="8417"/>
                  </a:lnTo>
                  <a:lnTo>
                    <a:pt x="8979" y="8417"/>
                  </a:lnTo>
                  <a:lnTo>
                    <a:pt x="8979" y="4938"/>
                  </a:lnTo>
                  <a:lnTo>
                    <a:pt x="21600" y="493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01" name="Shape 401"/>
            <p:cNvSpPr/>
            <p:nvPr/>
          </p:nvSpPr>
          <p:spPr>
            <a:xfrm>
              <a:off x="463550" y="258763"/>
              <a:ext cx="41277" cy="333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3058" y="0"/>
                  </a:lnTo>
                  <a:lnTo>
                    <a:pt x="6308" y="16670"/>
                  </a:lnTo>
                  <a:lnTo>
                    <a:pt x="9940" y="0"/>
                  </a:lnTo>
                  <a:lnTo>
                    <a:pt x="12616" y="0"/>
                  </a:lnTo>
                  <a:lnTo>
                    <a:pt x="15865" y="16670"/>
                  </a:lnTo>
                  <a:lnTo>
                    <a:pt x="19306" y="0"/>
                  </a:lnTo>
                  <a:lnTo>
                    <a:pt x="21600" y="0"/>
                  </a:lnTo>
                  <a:lnTo>
                    <a:pt x="17204" y="21600"/>
                  </a:lnTo>
                  <a:lnTo>
                    <a:pt x="14336" y="21600"/>
                  </a:lnTo>
                  <a:lnTo>
                    <a:pt x="10704" y="6104"/>
                  </a:lnTo>
                  <a:lnTo>
                    <a:pt x="7646" y="21600"/>
                  </a:lnTo>
                  <a:lnTo>
                    <a:pt x="4396" y="21600"/>
                  </a:lnTo>
                  <a:lnTo>
                    <a:pt x="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02" name="Shape 402"/>
            <p:cNvSpPr/>
            <p:nvPr/>
          </p:nvSpPr>
          <p:spPr>
            <a:xfrm>
              <a:off x="504825"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4629" y="21600"/>
                    <a:pt x="0" y="17419"/>
                    <a:pt x="0" y="11148"/>
                  </a:cubicBezTo>
                  <a:cubicBezTo>
                    <a:pt x="0" y="4181"/>
                    <a:pt x="4629" y="0"/>
                    <a:pt x="10800" y="0"/>
                  </a:cubicBezTo>
                  <a:cubicBezTo>
                    <a:pt x="16971" y="0"/>
                    <a:pt x="21600" y="4181"/>
                    <a:pt x="21600" y="11148"/>
                  </a:cubicBezTo>
                  <a:moveTo>
                    <a:pt x="5400" y="11148"/>
                  </a:moveTo>
                  <a:cubicBezTo>
                    <a:pt x="5400" y="16026"/>
                    <a:pt x="7714" y="18116"/>
                    <a:pt x="10800" y="18116"/>
                  </a:cubicBezTo>
                  <a:cubicBezTo>
                    <a:pt x="13886" y="18116"/>
                    <a:pt x="16200" y="16026"/>
                    <a:pt x="16200" y="11148"/>
                  </a:cubicBezTo>
                  <a:cubicBezTo>
                    <a:pt x="16200" y="6271"/>
                    <a:pt x="13886" y="3484"/>
                    <a:pt x="10800" y="3484"/>
                  </a:cubicBezTo>
                  <a:cubicBezTo>
                    <a:pt x="7714"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03" name="Shape 403"/>
            <p:cNvSpPr/>
            <p:nvPr/>
          </p:nvSpPr>
          <p:spPr>
            <a:xfrm>
              <a:off x="534987" y="266700"/>
              <a:ext cx="14289" cy="25402"/>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18900" y="5040"/>
                    <a:pt x="18900" y="5040"/>
                  </a:cubicBezTo>
                  <a:cubicBezTo>
                    <a:pt x="12150" y="5040"/>
                    <a:pt x="8100" y="7200"/>
                    <a:pt x="8100" y="11520"/>
                  </a:cubicBezTo>
                  <a:cubicBezTo>
                    <a:pt x="8100" y="21600"/>
                    <a:pt x="8100" y="21600"/>
                    <a:pt x="8100" y="21600"/>
                  </a:cubicBezTo>
                  <a:cubicBezTo>
                    <a:pt x="0" y="21600"/>
                    <a:pt x="0" y="21600"/>
                    <a:pt x="0" y="21600"/>
                  </a:cubicBezTo>
                  <a:cubicBezTo>
                    <a:pt x="0" y="720"/>
                    <a:pt x="0" y="720"/>
                    <a:pt x="0" y="720"/>
                  </a:cubicBezTo>
                  <a:cubicBezTo>
                    <a:pt x="8100" y="720"/>
                    <a:pt x="8100" y="720"/>
                    <a:pt x="8100" y="720"/>
                  </a:cubicBezTo>
                  <a:cubicBezTo>
                    <a:pt x="8100" y="5760"/>
                    <a:pt x="8100" y="5760"/>
                    <a:pt x="8100" y="5760"/>
                  </a:cubicBezTo>
                  <a:cubicBezTo>
                    <a:pt x="9450" y="2160"/>
                    <a:pt x="13500" y="0"/>
                    <a:pt x="18900" y="0"/>
                  </a:cubicBezTo>
                  <a:cubicBezTo>
                    <a:pt x="18900" y="0"/>
                    <a:pt x="20250" y="0"/>
                    <a:pt x="21600" y="72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04" name="Shape 404"/>
            <p:cNvSpPr/>
            <p:nvPr/>
          </p:nvSpPr>
          <p:spPr>
            <a:xfrm>
              <a:off x="552450" y="258763"/>
              <a:ext cx="22227" cy="33339"/>
            </a:xfrm>
            <a:custGeom>
              <a:avLst/>
              <a:gdLst/>
              <a:ahLst/>
              <a:cxnLst>
                <a:cxn ang="0">
                  <a:pos x="wd2" y="hd2"/>
                </a:cxn>
                <a:cxn ang="5400000">
                  <a:pos x="wd2" y="hd2"/>
                </a:cxn>
                <a:cxn ang="10800000">
                  <a:pos x="wd2" y="hd2"/>
                </a:cxn>
                <a:cxn ang="16200000">
                  <a:pos x="wd2" y="hd2"/>
                </a:cxn>
              </a:cxnLst>
              <a:rect l="0" t="0" r="r" b="b"/>
              <a:pathLst>
                <a:path w="21600" h="21600" extrusionOk="0">
                  <a:moveTo>
                    <a:pt x="4957" y="0"/>
                  </a:moveTo>
                  <a:lnTo>
                    <a:pt x="4957" y="13383"/>
                  </a:lnTo>
                  <a:lnTo>
                    <a:pt x="14872" y="5400"/>
                  </a:lnTo>
                  <a:lnTo>
                    <a:pt x="20892" y="5400"/>
                  </a:lnTo>
                  <a:lnTo>
                    <a:pt x="13456" y="11035"/>
                  </a:lnTo>
                  <a:lnTo>
                    <a:pt x="21600" y="21600"/>
                  </a:lnTo>
                  <a:lnTo>
                    <a:pt x="15934" y="21600"/>
                  </a:lnTo>
                  <a:lnTo>
                    <a:pt x="9207" y="13383"/>
                  </a:lnTo>
                  <a:lnTo>
                    <a:pt x="4957" y="16670"/>
                  </a:lnTo>
                  <a:lnTo>
                    <a:pt x="4957" y="21600"/>
                  </a:lnTo>
                  <a:lnTo>
                    <a:pt x="0" y="21600"/>
                  </a:lnTo>
                  <a:lnTo>
                    <a:pt x="0" y="0"/>
                  </a:lnTo>
                  <a:lnTo>
                    <a:pt x="4957"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05" name="Shape 405"/>
            <p:cNvSpPr/>
            <p:nvPr/>
          </p:nvSpPr>
          <p:spPr>
            <a:xfrm>
              <a:off x="577850" y="258763"/>
              <a:ext cx="6352" cy="33339"/>
            </a:xfrm>
            <a:custGeom>
              <a:avLst/>
              <a:gdLst/>
              <a:ahLst/>
              <a:cxnLst>
                <a:cxn ang="0">
                  <a:pos x="wd2" y="hd2"/>
                </a:cxn>
                <a:cxn ang="5400000">
                  <a:pos x="wd2" y="hd2"/>
                </a:cxn>
                <a:cxn ang="10800000">
                  <a:pos x="wd2" y="hd2"/>
                </a:cxn>
                <a:cxn ang="16200000">
                  <a:pos x="wd2" y="hd2"/>
                </a:cxn>
              </a:cxnLst>
              <a:rect l="0" t="0" r="r" b="b"/>
              <a:pathLst>
                <a:path w="21600" h="21600" extrusionOk="0">
                  <a:moveTo>
                    <a:pt x="21600" y="3287"/>
                  </a:moveTo>
                  <a:lnTo>
                    <a:pt x="0" y="3287"/>
                  </a:lnTo>
                  <a:lnTo>
                    <a:pt x="0" y="0"/>
                  </a:lnTo>
                  <a:lnTo>
                    <a:pt x="21600" y="0"/>
                  </a:lnTo>
                  <a:lnTo>
                    <a:pt x="21600" y="3287"/>
                  </a:lnTo>
                  <a:close/>
                  <a:moveTo>
                    <a:pt x="21600" y="21600"/>
                  </a:moveTo>
                  <a:lnTo>
                    <a:pt x="0" y="21600"/>
                  </a:lnTo>
                  <a:lnTo>
                    <a:pt x="0" y="5400"/>
                  </a:lnTo>
                  <a:lnTo>
                    <a:pt x="21600" y="5400"/>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06" name="Shape 406"/>
            <p:cNvSpPr/>
            <p:nvPr/>
          </p:nvSpPr>
          <p:spPr>
            <a:xfrm>
              <a:off x="588961" y="266700"/>
              <a:ext cx="22228" cy="25402"/>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8640"/>
                  </a:cubicBezTo>
                  <a:cubicBezTo>
                    <a:pt x="21600" y="21600"/>
                    <a:pt x="21600" y="21600"/>
                    <a:pt x="21600" y="21600"/>
                  </a:cubicBezTo>
                  <a:cubicBezTo>
                    <a:pt x="16200" y="21600"/>
                    <a:pt x="16200" y="21600"/>
                    <a:pt x="16200" y="21600"/>
                  </a:cubicBezTo>
                  <a:cubicBezTo>
                    <a:pt x="16200" y="8640"/>
                    <a:pt x="16200" y="8640"/>
                    <a:pt x="16200" y="8640"/>
                  </a:cubicBezTo>
                  <a:cubicBezTo>
                    <a:pt x="16200" y="5760"/>
                    <a:pt x="14400" y="3600"/>
                    <a:pt x="11700" y="3600"/>
                  </a:cubicBezTo>
                  <a:cubicBezTo>
                    <a:pt x="8100" y="3600"/>
                    <a:pt x="5400" y="6480"/>
                    <a:pt x="5400" y="1008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07" name="Shape 407"/>
            <p:cNvSpPr/>
            <p:nvPr/>
          </p:nvSpPr>
          <p:spPr>
            <a:xfrm>
              <a:off x="614362" y="261938"/>
              <a:ext cx="25402" cy="41277"/>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855" y="2400"/>
                    <a:pt x="20110" y="2400"/>
                  </a:cubicBezTo>
                  <a:cubicBezTo>
                    <a:pt x="18621" y="2400"/>
                    <a:pt x="17131" y="2880"/>
                    <a:pt x="17131" y="3840"/>
                  </a:cubicBezTo>
                  <a:cubicBezTo>
                    <a:pt x="18621" y="4800"/>
                    <a:pt x="19366" y="5760"/>
                    <a:pt x="19366" y="6720"/>
                  </a:cubicBezTo>
                  <a:cubicBezTo>
                    <a:pt x="19366" y="9600"/>
                    <a:pt x="16386" y="11520"/>
                    <a:pt x="10428" y="11520"/>
                  </a:cubicBezTo>
                  <a:cubicBezTo>
                    <a:pt x="9683" y="11520"/>
                    <a:pt x="8193" y="11520"/>
                    <a:pt x="7448" y="11040"/>
                  </a:cubicBezTo>
                  <a:cubicBezTo>
                    <a:pt x="5959" y="11520"/>
                    <a:pt x="5214" y="12000"/>
                    <a:pt x="5214" y="12480"/>
                  </a:cubicBezTo>
                  <a:cubicBezTo>
                    <a:pt x="5214" y="12960"/>
                    <a:pt x="5959" y="13440"/>
                    <a:pt x="8193" y="13440"/>
                  </a:cubicBezTo>
                  <a:cubicBezTo>
                    <a:pt x="14897" y="13920"/>
                    <a:pt x="14897" y="13920"/>
                    <a:pt x="14897" y="13920"/>
                  </a:cubicBezTo>
                  <a:cubicBezTo>
                    <a:pt x="19366" y="13920"/>
                    <a:pt x="21600" y="15360"/>
                    <a:pt x="21600" y="17280"/>
                  </a:cubicBezTo>
                  <a:cubicBezTo>
                    <a:pt x="21600" y="20160"/>
                    <a:pt x="17876" y="21600"/>
                    <a:pt x="11172" y="21600"/>
                  </a:cubicBezTo>
                  <a:cubicBezTo>
                    <a:pt x="3724" y="21600"/>
                    <a:pt x="0" y="20160"/>
                    <a:pt x="0" y="17760"/>
                  </a:cubicBezTo>
                  <a:cubicBezTo>
                    <a:pt x="0" y="16800"/>
                    <a:pt x="1490" y="15840"/>
                    <a:pt x="2979" y="15360"/>
                  </a:cubicBezTo>
                  <a:cubicBezTo>
                    <a:pt x="1490" y="14880"/>
                    <a:pt x="745" y="13920"/>
                    <a:pt x="745" y="12960"/>
                  </a:cubicBezTo>
                  <a:cubicBezTo>
                    <a:pt x="745" y="12000"/>
                    <a:pt x="2234" y="11040"/>
                    <a:pt x="4469" y="10560"/>
                  </a:cubicBezTo>
                  <a:cubicBezTo>
                    <a:pt x="2979" y="9600"/>
                    <a:pt x="1490" y="8160"/>
                    <a:pt x="1490" y="6720"/>
                  </a:cubicBezTo>
                  <a:cubicBezTo>
                    <a:pt x="1490" y="4320"/>
                    <a:pt x="5214" y="2400"/>
                    <a:pt x="10428" y="2400"/>
                  </a:cubicBezTo>
                  <a:cubicBezTo>
                    <a:pt x="11917" y="2400"/>
                    <a:pt x="13407" y="2400"/>
                    <a:pt x="14897" y="2880"/>
                  </a:cubicBezTo>
                  <a:cubicBezTo>
                    <a:pt x="15641" y="960"/>
                    <a:pt x="17131" y="0"/>
                    <a:pt x="20110" y="0"/>
                  </a:cubicBezTo>
                  <a:cubicBezTo>
                    <a:pt x="20110" y="0"/>
                    <a:pt x="20855" y="0"/>
                    <a:pt x="21600" y="0"/>
                  </a:cubicBezTo>
                  <a:lnTo>
                    <a:pt x="21600" y="2400"/>
                  </a:lnTo>
                  <a:close/>
                  <a:moveTo>
                    <a:pt x="4469" y="17760"/>
                  </a:moveTo>
                  <a:cubicBezTo>
                    <a:pt x="4469" y="19200"/>
                    <a:pt x="6703" y="19680"/>
                    <a:pt x="11172" y="19680"/>
                  </a:cubicBezTo>
                  <a:cubicBezTo>
                    <a:pt x="15641" y="19680"/>
                    <a:pt x="17131" y="19200"/>
                    <a:pt x="17131" y="17760"/>
                  </a:cubicBezTo>
                  <a:cubicBezTo>
                    <a:pt x="17131" y="16800"/>
                    <a:pt x="16386" y="16320"/>
                    <a:pt x="13407" y="16320"/>
                  </a:cubicBezTo>
                  <a:cubicBezTo>
                    <a:pt x="5959" y="15840"/>
                    <a:pt x="5959" y="15840"/>
                    <a:pt x="5959" y="15840"/>
                  </a:cubicBezTo>
                  <a:cubicBezTo>
                    <a:pt x="5214" y="16320"/>
                    <a:pt x="4469" y="16800"/>
                    <a:pt x="4469" y="17760"/>
                  </a:cubicBezTo>
                  <a:moveTo>
                    <a:pt x="6703" y="6720"/>
                  </a:moveTo>
                  <a:cubicBezTo>
                    <a:pt x="6703" y="8640"/>
                    <a:pt x="8193" y="9600"/>
                    <a:pt x="10428" y="9600"/>
                  </a:cubicBezTo>
                  <a:cubicBezTo>
                    <a:pt x="13407" y="9600"/>
                    <a:pt x="14897" y="8640"/>
                    <a:pt x="14897" y="6720"/>
                  </a:cubicBezTo>
                  <a:cubicBezTo>
                    <a:pt x="14897" y="5280"/>
                    <a:pt x="12662" y="4320"/>
                    <a:pt x="10428" y="4320"/>
                  </a:cubicBezTo>
                  <a:cubicBezTo>
                    <a:pt x="8193" y="4320"/>
                    <a:pt x="6703" y="5280"/>
                    <a:pt x="6703"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08" name="Shape 408"/>
            <p:cNvSpPr/>
            <p:nvPr/>
          </p:nvSpPr>
          <p:spPr>
            <a:xfrm>
              <a:off x="655636" y="260350"/>
              <a:ext cx="15877" cy="33340"/>
            </a:xfrm>
            <a:custGeom>
              <a:avLst/>
              <a:gdLst/>
              <a:ahLst/>
              <a:cxnLst>
                <a:cxn ang="0">
                  <a:pos x="wd2" y="hd2"/>
                </a:cxn>
                <a:cxn ang="5400000">
                  <a:pos x="wd2" y="hd2"/>
                </a:cxn>
                <a:cxn ang="10800000">
                  <a:pos x="wd2" y="hd2"/>
                </a:cxn>
                <a:cxn ang="16200000">
                  <a:pos x="wd2" y="hd2"/>
                </a:cxn>
              </a:cxnLst>
              <a:rect l="0" t="0" r="r" b="b"/>
              <a:pathLst>
                <a:path w="21600" h="21600" extrusionOk="0">
                  <a:moveTo>
                    <a:pt x="13200" y="4547"/>
                  </a:moveTo>
                  <a:cubicBezTo>
                    <a:pt x="21600" y="4547"/>
                    <a:pt x="21600" y="4547"/>
                    <a:pt x="21600" y="4547"/>
                  </a:cubicBezTo>
                  <a:cubicBezTo>
                    <a:pt x="21600" y="7389"/>
                    <a:pt x="21600" y="7389"/>
                    <a:pt x="21600" y="7389"/>
                  </a:cubicBezTo>
                  <a:cubicBezTo>
                    <a:pt x="13200" y="7389"/>
                    <a:pt x="13200" y="7389"/>
                    <a:pt x="13200" y="7389"/>
                  </a:cubicBezTo>
                  <a:cubicBezTo>
                    <a:pt x="13200" y="15347"/>
                    <a:pt x="13200" y="15347"/>
                    <a:pt x="13200" y="15347"/>
                  </a:cubicBezTo>
                  <a:cubicBezTo>
                    <a:pt x="13200" y="17621"/>
                    <a:pt x="14400" y="18758"/>
                    <a:pt x="18000" y="18758"/>
                  </a:cubicBezTo>
                  <a:cubicBezTo>
                    <a:pt x="19200" y="18758"/>
                    <a:pt x="20400" y="18758"/>
                    <a:pt x="21600" y="18758"/>
                  </a:cubicBezTo>
                  <a:cubicBezTo>
                    <a:pt x="21600" y="21600"/>
                    <a:pt x="21600" y="21600"/>
                    <a:pt x="21600" y="21600"/>
                  </a:cubicBezTo>
                  <a:cubicBezTo>
                    <a:pt x="20400" y="21600"/>
                    <a:pt x="18000" y="21600"/>
                    <a:pt x="16800" y="21600"/>
                  </a:cubicBezTo>
                  <a:cubicBezTo>
                    <a:pt x="8400" y="21600"/>
                    <a:pt x="6000" y="19895"/>
                    <a:pt x="6000" y="15347"/>
                  </a:cubicBezTo>
                  <a:cubicBezTo>
                    <a:pt x="6000" y="7389"/>
                    <a:pt x="6000" y="7389"/>
                    <a:pt x="6000" y="7389"/>
                  </a:cubicBezTo>
                  <a:cubicBezTo>
                    <a:pt x="0" y="7389"/>
                    <a:pt x="0" y="7389"/>
                    <a:pt x="0" y="7389"/>
                  </a:cubicBezTo>
                  <a:cubicBezTo>
                    <a:pt x="0" y="4547"/>
                    <a:pt x="0" y="4547"/>
                    <a:pt x="0" y="4547"/>
                  </a:cubicBezTo>
                  <a:cubicBezTo>
                    <a:pt x="6000" y="4547"/>
                    <a:pt x="6000" y="4547"/>
                    <a:pt x="6000" y="4547"/>
                  </a:cubicBezTo>
                  <a:cubicBezTo>
                    <a:pt x="6000" y="568"/>
                    <a:pt x="6000" y="568"/>
                    <a:pt x="6000" y="568"/>
                  </a:cubicBezTo>
                  <a:cubicBezTo>
                    <a:pt x="13200" y="0"/>
                    <a:pt x="13200" y="0"/>
                    <a:pt x="13200" y="0"/>
                  </a:cubicBezTo>
                  <a:lnTo>
                    <a:pt x="13200" y="4547"/>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09" name="Shape 409"/>
            <p:cNvSpPr/>
            <p:nvPr/>
          </p:nvSpPr>
          <p:spPr>
            <a:xfrm>
              <a:off x="673100"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4629" y="21600"/>
                    <a:pt x="0" y="17419"/>
                    <a:pt x="0" y="11148"/>
                  </a:cubicBezTo>
                  <a:cubicBezTo>
                    <a:pt x="0" y="4181"/>
                    <a:pt x="4629" y="0"/>
                    <a:pt x="10800" y="0"/>
                  </a:cubicBezTo>
                  <a:cubicBezTo>
                    <a:pt x="16971" y="0"/>
                    <a:pt x="21600" y="4181"/>
                    <a:pt x="21600" y="11148"/>
                  </a:cubicBezTo>
                  <a:moveTo>
                    <a:pt x="5400" y="11148"/>
                  </a:moveTo>
                  <a:cubicBezTo>
                    <a:pt x="5400" y="16026"/>
                    <a:pt x="6943" y="18116"/>
                    <a:pt x="10800" y="18116"/>
                  </a:cubicBezTo>
                  <a:cubicBezTo>
                    <a:pt x="13886" y="18116"/>
                    <a:pt x="16200" y="16026"/>
                    <a:pt x="16200" y="11148"/>
                  </a:cubicBezTo>
                  <a:cubicBezTo>
                    <a:pt x="16200" y="6271"/>
                    <a:pt x="13886" y="3484"/>
                    <a:pt x="10800" y="3484"/>
                  </a:cubicBezTo>
                  <a:cubicBezTo>
                    <a:pt x="6943"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10" name="Shape 410"/>
            <p:cNvSpPr/>
            <p:nvPr/>
          </p:nvSpPr>
          <p:spPr>
            <a:xfrm>
              <a:off x="700087" y="261938"/>
              <a:ext cx="25402" cy="41277"/>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110" y="2400"/>
                    <a:pt x="20110" y="2400"/>
                  </a:cubicBezTo>
                  <a:cubicBezTo>
                    <a:pt x="18621" y="2400"/>
                    <a:pt x="17131" y="2880"/>
                    <a:pt x="17131" y="3840"/>
                  </a:cubicBezTo>
                  <a:cubicBezTo>
                    <a:pt x="18621" y="4800"/>
                    <a:pt x="19366" y="5760"/>
                    <a:pt x="19366" y="6720"/>
                  </a:cubicBezTo>
                  <a:cubicBezTo>
                    <a:pt x="19366" y="9600"/>
                    <a:pt x="15641" y="11520"/>
                    <a:pt x="10428" y="11520"/>
                  </a:cubicBezTo>
                  <a:cubicBezTo>
                    <a:pt x="9683" y="11520"/>
                    <a:pt x="8193" y="11520"/>
                    <a:pt x="7448" y="11040"/>
                  </a:cubicBezTo>
                  <a:cubicBezTo>
                    <a:pt x="5959" y="11520"/>
                    <a:pt x="5214" y="12000"/>
                    <a:pt x="5214" y="12480"/>
                  </a:cubicBezTo>
                  <a:cubicBezTo>
                    <a:pt x="5214" y="12960"/>
                    <a:pt x="5959" y="13440"/>
                    <a:pt x="8193" y="13440"/>
                  </a:cubicBezTo>
                  <a:cubicBezTo>
                    <a:pt x="14152" y="13920"/>
                    <a:pt x="14152" y="13920"/>
                    <a:pt x="14152" y="13920"/>
                  </a:cubicBezTo>
                  <a:cubicBezTo>
                    <a:pt x="19366" y="13920"/>
                    <a:pt x="21600" y="15360"/>
                    <a:pt x="21600" y="17280"/>
                  </a:cubicBezTo>
                  <a:cubicBezTo>
                    <a:pt x="21600" y="20160"/>
                    <a:pt x="17876" y="21600"/>
                    <a:pt x="10428" y="21600"/>
                  </a:cubicBezTo>
                  <a:cubicBezTo>
                    <a:pt x="3724" y="21600"/>
                    <a:pt x="0" y="20160"/>
                    <a:pt x="0" y="17760"/>
                  </a:cubicBezTo>
                  <a:cubicBezTo>
                    <a:pt x="0" y="16800"/>
                    <a:pt x="745" y="15840"/>
                    <a:pt x="2979" y="15360"/>
                  </a:cubicBezTo>
                  <a:cubicBezTo>
                    <a:pt x="1490" y="14880"/>
                    <a:pt x="745" y="13920"/>
                    <a:pt x="745" y="12960"/>
                  </a:cubicBezTo>
                  <a:cubicBezTo>
                    <a:pt x="745" y="12000"/>
                    <a:pt x="2234" y="11040"/>
                    <a:pt x="4469" y="10560"/>
                  </a:cubicBezTo>
                  <a:cubicBezTo>
                    <a:pt x="2234" y="9600"/>
                    <a:pt x="1490" y="8160"/>
                    <a:pt x="1490" y="6720"/>
                  </a:cubicBezTo>
                  <a:cubicBezTo>
                    <a:pt x="1490" y="4320"/>
                    <a:pt x="5214" y="2400"/>
                    <a:pt x="10428" y="2400"/>
                  </a:cubicBezTo>
                  <a:cubicBezTo>
                    <a:pt x="11917" y="2400"/>
                    <a:pt x="13407" y="2400"/>
                    <a:pt x="14897" y="2880"/>
                  </a:cubicBezTo>
                  <a:cubicBezTo>
                    <a:pt x="14897" y="960"/>
                    <a:pt x="17131" y="0"/>
                    <a:pt x="19366" y="0"/>
                  </a:cubicBezTo>
                  <a:cubicBezTo>
                    <a:pt x="20110" y="0"/>
                    <a:pt x="20855" y="0"/>
                    <a:pt x="21600" y="0"/>
                  </a:cubicBezTo>
                  <a:lnTo>
                    <a:pt x="21600" y="2400"/>
                  </a:lnTo>
                  <a:close/>
                  <a:moveTo>
                    <a:pt x="4469" y="17760"/>
                  </a:moveTo>
                  <a:cubicBezTo>
                    <a:pt x="4469" y="19200"/>
                    <a:pt x="6703" y="19680"/>
                    <a:pt x="11172" y="19680"/>
                  </a:cubicBezTo>
                  <a:cubicBezTo>
                    <a:pt x="14897" y="19680"/>
                    <a:pt x="17131" y="19200"/>
                    <a:pt x="17131" y="17760"/>
                  </a:cubicBezTo>
                  <a:cubicBezTo>
                    <a:pt x="17131" y="16800"/>
                    <a:pt x="15641" y="16320"/>
                    <a:pt x="13407" y="16320"/>
                  </a:cubicBezTo>
                  <a:cubicBezTo>
                    <a:pt x="5959" y="15840"/>
                    <a:pt x="5959" y="15840"/>
                    <a:pt x="5959" y="15840"/>
                  </a:cubicBezTo>
                  <a:cubicBezTo>
                    <a:pt x="4469" y="16320"/>
                    <a:pt x="4469" y="16800"/>
                    <a:pt x="4469" y="17760"/>
                  </a:cubicBezTo>
                  <a:moveTo>
                    <a:pt x="5959" y="6720"/>
                  </a:moveTo>
                  <a:cubicBezTo>
                    <a:pt x="5959" y="8640"/>
                    <a:pt x="8193" y="9600"/>
                    <a:pt x="10428" y="9600"/>
                  </a:cubicBezTo>
                  <a:cubicBezTo>
                    <a:pt x="12662" y="9600"/>
                    <a:pt x="14152" y="8640"/>
                    <a:pt x="14152" y="6720"/>
                  </a:cubicBezTo>
                  <a:cubicBezTo>
                    <a:pt x="14152" y="5280"/>
                    <a:pt x="12662" y="4320"/>
                    <a:pt x="10428" y="4320"/>
                  </a:cubicBezTo>
                  <a:cubicBezTo>
                    <a:pt x="8193" y="4320"/>
                    <a:pt x="5959" y="5280"/>
                    <a:pt x="5959"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11" name="Shape 411"/>
            <p:cNvSpPr/>
            <p:nvPr/>
          </p:nvSpPr>
          <p:spPr>
            <a:xfrm>
              <a:off x="725487"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1571" y="18116"/>
                  </a:cubicBezTo>
                  <a:cubicBezTo>
                    <a:pt x="13886" y="18116"/>
                    <a:pt x="15429" y="16723"/>
                    <a:pt x="16971" y="14632"/>
                  </a:cubicBezTo>
                  <a:cubicBezTo>
                    <a:pt x="21600" y="15329"/>
                    <a:pt x="21600" y="15329"/>
                    <a:pt x="21600" y="15329"/>
                  </a:cubicBezTo>
                  <a:cubicBezTo>
                    <a:pt x="20057" y="19510"/>
                    <a:pt x="16200" y="21600"/>
                    <a:pt x="10800" y="21600"/>
                  </a:cubicBezTo>
                  <a:cubicBezTo>
                    <a:pt x="4629" y="21600"/>
                    <a:pt x="0" y="17419"/>
                    <a:pt x="0" y="11148"/>
                  </a:cubicBezTo>
                  <a:cubicBezTo>
                    <a:pt x="0" y="4877"/>
                    <a:pt x="4629" y="0"/>
                    <a:pt x="10800" y="0"/>
                  </a:cubicBezTo>
                  <a:cubicBezTo>
                    <a:pt x="17743" y="0"/>
                    <a:pt x="21600" y="4181"/>
                    <a:pt x="21600" y="11148"/>
                  </a:cubicBezTo>
                  <a:cubicBezTo>
                    <a:pt x="21600" y="11845"/>
                    <a:pt x="21600" y="11845"/>
                    <a:pt x="21600" y="11845"/>
                  </a:cubicBezTo>
                  <a:cubicBezTo>
                    <a:pt x="5400" y="11845"/>
                    <a:pt x="5400" y="11845"/>
                    <a:pt x="5400" y="11845"/>
                  </a:cubicBezTo>
                  <a:close/>
                  <a:moveTo>
                    <a:pt x="16200" y="9058"/>
                  </a:moveTo>
                  <a:cubicBezTo>
                    <a:pt x="16200" y="5574"/>
                    <a:pt x="14657" y="3484"/>
                    <a:pt x="10800" y="3484"/>
                  </a:cubicBezTo>
                  <a:cubicBezTo>
                    <a:pt x="7714" y="3484"/>
                    <a:pt x="6171" y="5574"/>
                    <a:pt x="5400" y="9058"/>
                  </a:cubicBezTo>
                  <a:lnTo>
                    <a:pt x="16200" y="905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12" name="Shape 412"/>
            <p:cNvSpPr/>
            <p:nvPr/>
          </p:nvSpPr>
          <p:spPr>
            <a:xfrm>
              <a:off x="750886" y="260350"/>
              <a:ext cx="17465" cy="33340"/>
            </a:xfrm>
            <a:custGeom>
              <a:avLst/>
              <a:gdLst/>
              <a:ahLst/>
              <a:cxnLst>
                <a:cxn ang="0">
                  <a:pos x="wd2" y="hd2"/>
                </a:cxn>
                <a:cxn ang="5400000">
                  <a:pos x="wd2" y="hd2"/>
                </a:cxn>
                <a:cxn ang="10800000">
                  <a:pos x="wd2" y="hd2"/>
                </a:cxn>
                <a:cxn ang="16200000">
                  <a:pos x="wd2" y="hd2"/>
                </a:cxn>
              </a:cxnLst>
              <a:rect l="0" t="0" r="r" b="b"/>
              <a:pathLst>
                <a:path w="21600" h="21600" extrusionOk="0">
                  <a:moveTo>
                    <a:pt x="13642" y="4547"/>
                  </a:moveTo>
                  <a:cubicBezTo>
                    <a:pt x="20463" y="4547"/>
                    <a:pt x="20463" y="4547"/>
                    <a:pt x="20463" y="4547"/>
                  </a:cubicBezTo>
                  <a:cubicBezTo>
                    <a:pt x="20463" y="7389"/>
                    <a:pt x="20463" y="7389"/>
                    <a:pt x="20463" y="7389"/>
                  </a:cubicBezTo>
                  <a:cubicBezTo>
                    <a:pt x="13642" y="7389"/>
                    <a:pt x="13642" y="7389"/>
                    <a:pt x="13642" y="7389"/>
                  </a:cubicBezTo>
                  <a:cubicBezTo>
                    <a:pt x="13642" y="15347"/>
                    <a:pt x="13642" y="15347"/>
                    <a:pt x="13642" y="15347"/>
                  </a:cubicBezTo>
                  <a:cubicBezTo>
                    <a:pt x="13642" y="17621"/>
                    <a:pt x="13642" y="18758"/>
                    <a:pt x="18189" y="18758"/>
                  </a:cubicBezTo>
                  <a:cubicBezTo>
                    <a:pt x="19326" y="18758"/>
                    <a:pt x="20463" y="18758"/>
                    <a:pt x="21600" y="18758"/>
                  </a:cubicBezTo>
                  <a:cubicBezTo>
                    <a:pt x="21600" y="21600"/>
                    <a:pt x="21600" y="21600"/>
                    <a:pt x="21600" y="21600"/>
                  </a:cubicBezTo>
                  <a:cubicBezTo>
                    <a:pt x="20463" y="21600"/>
                    <a:pt x="18189" y="21600"/>
                    <a:pt x="15916" y="21600"/>
                  </a:cubicBezTo>
                  <a:cubicBezTo>
                    <a:pt x="9095" y="21600"/>
                    <a:pt x="5684" y="19895"/>
                    <a:pt x="5684" y="15347"/>
                  </a:cubicBezTo>
                  <a:cubicBezTo>
                    <a:pt x="5684" y="7389"/>
                    <a:pt x="5684" y="7389"/>
                    <a:pt x="5684" y="7389"/>
                  </a:cubicBezTo>
                  <a:cubicBezTo>
                    <a:pt x="0" y="7389"/>
                    <a:pt x="0" y="7389"/>
                    <a:pt x="0" y="7389"/>
                  </a:cubicBezTo>
                  <a:cubicBezTo>
                    <a:pt x="0" y="4547"/>
                    <a:pt x="0" y="4547"/>
                    <a:pt x="0" y="4547"/>
                  </a:cubicBezTo>
                  <a:cubicBezTo>
                    <a:pt x="5684" y="4547"/>
                    <a:pt x="5684" y="4547"/>
                    <a:pt x="5684" y="4547"/>
                  </a:cubicBezTo>
                  <a:cubicBezTo>
                    <a:pt x="6821" y="568"/>
                    <a:pt x="6821" y="568"/>
                    <a:pt x="6821" y="568"/>
                  </a:cubicBezTo>
                  <a:cubicBezTo>
                    <a:pt x="13642" y="0"/>
                    <a:pt x="13642" y="0"/>
                    <a:pt x="13642" y="0"/>
                  </a:cubicBezTo>
                  <a:lnTo>
                    <a:pt x="13642" y="4547"/>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13" name="Shape 413"/>
            <p:cNvSpPr/>
            <p:nvPr/>
          </p:nvSpPr>
          <p:spPr>
            <a:xfrm>
              <a:off x="771525" y="258763"/>
              <a:ext cx="22227" cy="33339"/>
            </a:xfrm>
            <a:custGeom>
              <a:avLst/>
              <a:gdLst/>
              <a:ahLst/>
              <a:cxnLst>
                <a:cxn ang="0">
                  <a:pos x="wd2" y="hd2"/>
                </a:cxn>
                <a:cxn ang="5400000">
                  <a:pos x="wd2" y="hd2"/>
                </a:cxn>
                <a:cxn ang="10800000">
                  <a:pos x="wd2" y="hd2"/>
                </a:cxn>
                <a:cxn ang="16200000">
                  <a:pos x="wd2" y="hd2"/>
                </a:cxn>
              </a:cxnLst>
              <a:rect l="0" t="0" r="r" b="b"/>
              <a:pathLst>
                <a:path w="21600" h="21600" extrusionOk="0">
                  <a:moveTo>
                    <a:pt x="5400" y="0"/>
                  </a:moveTo>
                  <a:cubicBezTo>
                    <a:pt x="5400" y="8308"/>
                    <a:pt x="5400" y="8308"/>
                    <a:pt x="5400" y="8308"/>
                  </a:cubicBezTo>
                  <a:cubicBezTo>
                    <a:pt x="7200" y="6092"/>
                    <a:pt x="9900" y="4985"/>
                    <a:pt x="13500" y="4985"/>
                  </a:cubicBezTo>
                  <a:cubicBezTo>
                    <a:pt x="18900" y="4985"/>
                    <a:pt x="21600" y="7200"/>
                    <a:pt x="21600" y="11631"/>
                  </a:cubicBezTo>
                  <a:cubicBezTo>
                    <a:pt x="21600" y="21600"/>
                    <a:pt x="21600" y="21600"/>
                    <a:pt x="21600" y="21600"/>
                  </a:cubicBezTo>
                  <a:cubicBezTo>
                    <a:pt x="16200" y="21600"/>
                    <a:pt x="16200" y="21600"/>
                    <a:pt x="16200" y="21600"/>
                  </a:cubicBezTo>
                  <a:cubicBezTo>
                    <a:pt x="16200" y="11631"/>
                    <a:pt x="16200" y="11631"/>
                    <a:pt x="16200" y="11631"/>
                  </a:cubicBezTo>
                  <a:cubicBezTo>
                    <a:pt x="16200" y="9415"/>
                    <a:pt x="14400" y="7754"/>
                    <a:pt x="11700" y="7754"/>
                  </a:cubicBezTo>
                  <a:cubicBezTo>
                    <a:pt x="8100" y="7754"/>
                    <a:pt x="5400" y="9969"/>
                    <a:pt x="5400" y="12738"/>
                  </a:cubicBezTo>
                  <a:cubicBezTo>
                    <a:pt x="5400" y="21600"/>
                    <a:pt x="5400" y="21600"/>
                    <a:pt x="5400" y="21600"/>
                  </a:cubicBezTo>
                  <a:cubicBezTo>
                    <a:pt x="0" y="21600"/>
                    <a:pt x="0" y="21600"/>
                    <a:pt x="0" y="21600"/>
                  </a:cubicBezTo>
                  <a:cubicBezTo>
                    <a:pt x="0" y="0"/>
                    <a:pt x="0" y="0"/>
                    <a:pt x="0" y="0"/>
                  </a:cubicBezTo>
                  <a:lnTo>
                    <a:pt x="540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14" name="Shape 414"/>
            <p:cNvSpPr/>
            <p:nvPr/>
          </p:nvSpPr>
          <p:spPr>
            <a:xfrm>
              <a:off x="798512" y="266700"/>
              <a:ext cx="23814" cy="26990"/>
            </a:xfrm>
            <a:custGeom>
              <a:avLst/>
              <a:gdLst/>
              <a:ahLst/>
              <a:cxnLst>
                <a:cxn ang="0">
                  <a:pos x="wd2" y="hd2"/>
                </a:cxn>
                <a:cxn ang="5400000">
                  <a:pos x="wd2" y="hd2"/>
                </a:cxn>
                <a:cxn ang="10800000">
                  <a:pos x="wd2" y="hd2"/>
                </a:cxn>
                <a:cxn ang="16200000">
                  <a:pos x="wd2" y="hd2"/>
                </a:cxn>
              </a:cxnLst>
              <a:rect l="0" t="0" r="r" b="b"/>
              <a:pathLst>
                <a:path w="21600" h="21600" extrusionOk="0">
                  <a:moveTo>
                    <a:pt x="5600" y="11845"/>
                  </a:moveTo>
                  <a:cubicBezTo>
                    <a:pt x="5600" y="16026"/>
                    <a:pt x="8000" y="18116"/>
                    <a:pt x="11200" y="18116"/>
                  </a:cubicBezTo>
                  <a:cubicBezTo>
                    <a:pt x="13600" y="18116"/>
                    <a:pt x="16000" y="16723"/>
                    <a:pt x="16800" y="14632"/>
                  </a:cubicBezTo>
                  <a:cubicBezTo>
                    <a:pt x="21600" y="15329"/>
                    <a:pt x="21600" y="15329"/>
                    <a:pt x="21600" y="15329"/>
                  </a:cubicBezTo>
                  <a:cubicBezTo>
                    <a:pt x="20000" y="19510"/>
                    <a:pt x="16000" y="21600"/>
                    <a:pt x="11200" y="21600"/>
                  </a:cubicBezTo>
                  <a:cubicBezTo>
                    <a:pt x="4000" y="21600"/>
                    <a:pt x="0" y="17419"/>
                    <a:pt x="0" y="11148"/>
                  </a:cubicBezTo>
                  <a:cubicBezTo>
                    <a:pt x="0" y="4877"/>
                    <a:pt x="4000" y="0"/>
                    <a:pt x="11200" y="0"/>
                  </a:cubicBezTo>
                  <a:cubicBezTo>
                    <a:pt x="17600" y="0"/>
                    <a:pt x="21600" y="4181"/>
                    <a:pt x="21600" y="11148"/>
                  </a:cubicBezTo>
                  <a:cubicBezTo>
                    <a:pt x="21600" y="11845"/>
                    <a:pt x="21600" y="11845"/>
                    <a:pt x="21600" y="11845"/>
                  </a:cubicBezTo>
                  <a:cubicBezTo>
                    <a:pt x="5600" y="11845"/>
                    <a:pt x="5600" y="11845"/>
                    <a:pt x="5600" y="11845"/>
                  </a:cubicBezTo>
                  <a:close/>
                  <a:moveTo>
                    <a:pt x="16800" y="9058"/>
                  </a:moveTo>
                  <a:cubicBezTo>
                    <a:pt x="16000" y="5574"/>
                    <a:pt x="14400" y="3484"/>
                    <a:pt x="11200" y="3484"/>
                  </a:cubicBezTo>
                  <a:cubicBezTo>
                    <a:pt x="8000" y="3484"/>
                    <a:pt x="5600" y="5574"/>
                    <a:pt x="5600" y="9058"/>
                  </a:cubicBezTo>
                  <a:lnTo>
                    <a:pt x="16800" y="905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15" name="Shape 415"/>
            <p:cNvSpPr/>
            <p:nvPr/>
          </p:nvSpPr>
          <p:spPr>
            <a:xfrm>
              <a:off x="827087" y="266700"/>
              <a:ext cx="14290" cy="25402"/>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20250" y="5040"/>
                    <a:pt x="20250" y="5040"/>
                  </a:cubicBezTo>
                  <a:cubicBezTo>
                    <a:pt x="13500" y="5040"/>
                    <a:pt x="9450" y="7200"/>
                    <a:pt x="9450" y="11520"/>
                  </a:cubicBezTo>
                  <a:cubicBezTo>
                    <a:pt x="9450" y="21600"/>
                    <a:pt x="9450" y="21600"/>
                    <a:pt x="9450" y="21600"/>
                  </a:cubicBezTo>
                  <a:cubicBezTo>
                    <a:pt x="0" y="21600"/>
                    <a:pt x="0" y="21600"/>
                    <a:pt x="0" y="21600"/>
                  </a:cubicBezTo>
                  <a:cubicBezTo>
                    <a:pt x="0" y="720"/>
                    <a:pt x="0" y="720"/>
                    <a:pt x="0" y="720"/>
                  </a:cubicBezTo>
                  <a:cubicBezTo>
                    <a:pt x="8100" y="720"/>
                    <a:pt x="8100" y="720"/>
                    <a:pt x="8100" y="720"/>
                  </a:cubicBezTo>
                  <a:cubicBezTo>
                    <a:pt x="8100" y="5760"/>
                    <a:pt x="8100" y="5760"/>
                    <a:pt x="8100" y="5760"/>
                  </a:cubicBezTo>
                  <a:cubicBezTo>
                    <a:pt x="10800" y="2160"/>
                    <a:pt x="13500" y="0"/>
                    <a:pt x="18900" y="0"/>
                  </a:cubicBezTo>
                  <a:cubicBezTo>
                    <a:pt x="20250" y="0"/>
                    <a:pt x="20250" y="0"/>
                    <a:pt x="21600" y="72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16" name="Shape 416"/>
            <p:cNvSpPr/>
            <p:nvPr/>
          </p:nvSpPr>
          <p:spPr>
            <a:xfrm>
              <a:off x="465136" y="319088"/>
              <a:ext cx="22227" cy="34927"/>
            </a:xfrm>
            <a:custGeom>
              <a:avLst/>
              <a:gdLst/>
              <a:ahLst/>
              <a:cxnLst>
                <a:cxn ang="0">
                  <a:pos x="wd2" y="hd2"/>
                </a:cxn>
                <a:cxn ang="5400000">
                  <a:pos x="wd2" y="hd2"/>
                </a:cxn>
                <a:cxn ang="10800000">
                  <a:pos x="wd2" y="hd2"/>
                </a:cxn>
                <a:cxn ang="16200000">
                  <a:pos x="wd2" y="hd2"/>
                </a:cxn>
              </a:cxnLst>
              <a:rect l="0" t="0" r="r" b="b"/>
              <a:pathLst>
                <a:path w="21600" h="21600" extrusionOk="0">
                  <a:moveTo>
                    <a:pt x="6120" y="0"/>
                  </a:moveTo>
                  <a:lnTo>
                    <a:pt x="6120" y="18348"/>
                  </a:lnTo>
                  <a:lnTo>
                    <a:pt x="21600" y="18348"/>
                  </a:lnTo>
                  <a:lnTo>
                    <a:pt x="21600" y="21600"/>
                  </a:lnTo>
                  <a:lnTo>
                    <a:pt x="0" y="21600"/>
                  </a:lnTo>
                  <a:lnTo>
                    <a:pt x="0" y="0"/>
                  </a:lnTo>
                  <a:lnTo>
                    <a:pt x="612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17" name="Shape 417"/>
            <p:cNvSpPr/>
            <p:nvPr/>
          </p:nvSpPr>
          <p:spPr>
            <a:xfrm>
              <a:off x="487361" y="327025"/>
              <a:ext cx="25403" cy="28577"/>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0800" y="18116"/>
                  </a:cubicBezTo>
                  <a:cubicBezTo>
                    <a:pt x="13114" y="18116"/>
                    <a:pt x="15429" y="16723"/>
                    <a:pt x="16200" y="14632"/>
                  </a:cubicBezTo>
                  <a:cubicBezTo>
                    <a:pt x="20829" y="15329"/>
                    <a:pt x="20829" y="15329"/>
                    <a:pt x="20829" y="15329"/>
                  </a:cubicBezTo>
                  <a:cubicBezTo>
                    <a:pt x="19286" y="19510"/>
                    <a:pt x="16200" y="21600"/>
                    <a:pt x="10800" y="21600"/>
                  </a:cubicBezTo>
                  <a:cubicBezTo>
                    <a:pt x="3857" y="21600"/>
                    <a:pt x="0" y="17419"/>
                    <a:pt x="0" y="11148"/>
                  </a:cubicBezTo>
                  <a:cubicBezTo>
                    <a:pt x="0" y="4181"/>
                    <a:pt x="4629" y="0"/>
                    <a:pt x="10800" y="0"/>
                  </a:cubicBezTo>
                  <a:cubicBezTo>
                    <a:pt x="16971" y="0"/>
                    <a:pt x="21600" y="4181"/>
                    <a:pt x="21600" y="10452"/>
                  </a:cubicBezTo>
                  <a:cubicBezTo>
                    <a:pt x="21600" y="11845"/>
                    <a:pt x="21600" y="11845"/>
                    <a:pt x="21600" y="11845"/>
                  </a:cubicBezTo>
                  <a:cubicBezTo>
                    <a:pt x="5400" y="11845"/>
                    <a:pt x="5400" y="11845"/>
                    <a:pt x="5400" y="11845"/>
                  </a:cubicBezTo>
                  <a:close/>
                  <a:moveTo>
                    <a:pt x="16200" y="8361"/>
                  </a:moveTo>
                  <a:cubicBezTo>
                    <a:pt x="16200" y="4877"/>
                    <a:pt x="13886" y="3484"/>
                    <a:pt x="10800" y="3484"/>
                  </a:cubicBezTo>
                  <a:cubicBezTo>
                    <a:pt x="7714" y="3484"/>
                    <a:pt x="5400" y="5574"/>
                    <a:pt x="5400" y="8361"/>
                  </a:cubicBezTo>
                  <a:lnTo>
                    <a:pt x="16200" y="8361"/>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18" name="Shape 418"/>
            <p:cNvSpPr/>
            <p:nvPr/>
          </p:nvSpPr>
          <p:spPr>
            <a:xfrm>
              <a:off x="515937" y="327025"/>
              <a:ext cx="23814" cy="28577"/>
            </a:xfrm>
            <a:custGeom>
              <a:avLst/>
              <a:gdLst/>
              <a:ahLst/>
              <a:cxnLst>
                <a:cxn ang="0">
                  <a:pos x="wd2" y="hd2"/>
                </a:cxn>
                <a:cxn ang="5400000">
                  <a:pos x="wd2" y="hd2"/>
                </a:cxn>
                <a:cxn ang="10800000">
                  <a:pos x="wd2" y="hd2"/>
                </a:cxn>
                <a:cxn ang="16200000">
                  <a:pos x="wd2" y="hd2"/>
                </a:cxn>
              </a:cxnLst>
              <a:rect l="0" t="0" r="r" b="b"/>
              <a:pathLst>
                <a:path w="21600" h="21600" extrusionOk="0">
                  <a:moveTo>
                    <a:pt x="11200" y="0"/>
                  </a:moveTo>
                  <a:cubicBezTo>
                    <a:pt x="18400" y="0"/>
                    <a:pt x="20800" y="2787"/>
                    <a:pt x="20800" y="8361"/>
                  </a:cubicBezTo>
                  <a:cubicBezTo>
                    <a:pt x="20800" y="16723"/>
                    <a:pt x="20800" y="16723"/>
                    <a:pt x="20800" y="16723"/>
                  </a:cubicBezTo>
                  <a:cubicBezTo>
                    <a:pt x="20800" y="18813"/>
                    <a:pt x="20800" y="20206"/>
                    <a:pt x="21600" y="20903"/>
                  </a:cubicBezTo>
                  <a:cubicBezTo>
                    <a:pt x="16000" y="20903"/>
                    <a:pt x="16000" y="20903"/>
                    <a:pt x="16000" y="20903"/>
                  </a:cubicBezTo>
                  <a:cubicBezTo>
                    <a:pt x="16000" y="20206"/>
                    <a:pt x="16000" y="18813"/>
                    <a:pt x="16000" y="17419"/>
                  </a:cubicBezTo>
                  <a:cubicBezTo>
                    <a:pt x="14400" y="20206"/>
                    <a:pt x="11200" y="21600"/>
                    <a:pt x="8000" y="21600"/>
                  </a:cubicBezTo>
                  <a:cubicBezTo>
                    <a:pt x="3200" y="21600"/>
                    <a:pt x="0" y="18813"/>
                    <a:pt x="0" y="15329"/>
                  </a:cubicBezTo>
                  <a:cubicBezTo>
                    <a:pt x="0" y="10452"/>
                    <a:pt x="4800" y="8361"/>
                    <a:pt x="15200" y="8361"/>
                  </a:cubicBezTo>
                  <a:cubicBezTo>
                    <a:pt x="16000" y="8361"/>
                    <a:pt x="16000" y="8361"/>
                    <a:pt x="16000" y="8361"/>
                  </a:cubicBezTo>
                  <a:cubicBezTo>
                    <a:pt x="16000" y="6968"/>
                    <a:pt x="16000" y="6968"/>
                    <a:pt x="16000" y="6968"/>
                  </a:cubicBezTo>
                  <a:cubicBezTo>
                    <a:pt x="16000" y="4877"/>
                    <a:pt x="14400" y="3484"/>
                    <a:pt x="10400" y="3484"/>
                  </a:cubicBezTo>
                  <a:cubicBezTo>
                    <a:pt x="8000" y="3484"/>
                    <a:pt x="5600" y="4181"/>
                    <a:pt x="5600" y="6271"/>
                  </a:cubicBezTo>
                  <a:cubicBezTo>
                    <a:pt x="800" y="6271"/>
                    <a:pt x="800" y="6271"/>
                    <a:pt x="800" y="6271"/>
                  </a:cubicBezTo>
                  <a:cubicBezTo>
                    <a:pt x="1600" y="2090"/>
                    <a:pt x="4800" y="0"/>
                    <a:pt x="11200" y="0"/>
                  </a:cubicBezTo>
                  <a:moveTo>
                    <a:pt x="14400" y="11148"/>
                  </a:moveTo>
                  <a:cubicBezTo>
                    <a:pt x="8000" y="11148"/>
                    <a:pt x="5600" y="12542"/>
                    <a:pt x="5600" y="15329"/>
                  </a:cubicBezTo>
                  <a:cubicBezTo>
                    <a:pt x="5600" y="16723"/>
                    <a:pt x="7200" y="18116"/>
                    <a:pt x="9600" y="18116"/>
                  </a:cubicBezTo>
                  <a:cubicBezTo>
                    <a:pt x="12800" y="18116"/>
                    <a:pt x="16000" y="15329"/>
                    <a:pt x="16000" y="12542"/>
                  </a:cubicBezTo>
                  <a:cubicBezTo>
                    <a:pt x="16000" y="11148"/>
                    <a:pt x="16000" y="11148"/>
                    <a:pt x="16000" y="11148"/>
                  </a:cubicBezTo>
                  <a:lnTo>
                    <a:pt x="14400" y="1114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19" name="Shape 419"/>
            <p:cNvSpPr/>
            <p:nvPr/>
          </p:nvSpPr>
          <p:spPr>
            <a:xfrm>
              <a:off x="544512" y="327025"/>
              <a:ext cx="14290"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20250" y="5040"/>
                    <a:pt x="18900" y="5040"/>
                  </a:cubicBezTo>
                  <a:cubicBezTo>
                    <a:pt x="13500" y="5040"/>
                    <a:pt x="9450" y="7200"/>
                    <a:pt x="9450" y="11520"/>
                  </a:cubicBezTo>
                  <a:cubicBezTo>
                    <a:pt x="9450" y="21600"/>
                    <a:pt x="9450" y="21600"/>
                    <a:pt x="9450" y="21600"/>
                  </a:cubicBezTo>
                  <a:cubicBezTo>
                    <a:pt x="0" y="21600"/>
                    <a:pt x="0" y="21600"/>
                    <a:pt x="0" y="21600"/>
                  </a:cubicBezTo>
                  <a:cubicBezTo>
                    <a:pt x="0" y="720"/>
                    <a:pt x="0" y="720"/>
                    <a:pt x="0" y="720"/>
                  </a:cubicBezTo>
                  <a:cubicBezTo>
                    <a:pt x="8100" y="720"/>
                    <a:pt x="8100" y="720"/>
                    <a:pt x="8100" y="720"/>
                  </a:cubicBezTo>
                  <a:cubicBezTo>
                    <a:pt x="8100" y="5040"/>
                    <a:pt x="8100" y="5040"/>
                    <a:pt x="8100" y="5040"/>
                  </a:cubicBezTo>
                  <a:cubicBezTo>
                    <a:pt x="10800" y="2160"/>
                    <a:pt x="13500" y="0"/>
                    <a:pt x="18900" y="0"/>
                  </a:cubicBezTo>
                  <a:cubicBezTo>
                    <a:pt x="20250" y="0"/>
                    <a:pt x="20250" y="0"/>
                    <a:pt x="21600" y="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20" name="Shape 420"/>
            <p:cNvSpPr/>
            <p:nvPr/>
          </p:nvSpPr>
          <p:spPr>
            <a:xfrm>
              <a:off x="560386" y="327025"/>
              <a:ext cx="22227"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7920"/>
                  </a:cubicBezTo>
                  <a:cubicBezTo>
                    <a:pt x="21600" y="21600"/>
                    <a:pt x="21600" y="21600"/>
                    <a:pt x="21600" y="21600"/>
                  </a:cubicBezTo>
                  <a:cubicBezTo>
                    <a:pt x="16200" y="21600"/>
                    <a:pt x="16200" y="21600"/>
                    <a:pt x="16200" y="21600"/>
                  </a:cubicBezTo>
                  <a:cubicBezTo>
                    <a:pt x="16200" y="8640"/>
                    <a:pt x="16200" y="8640"/>
                    <a:pt x="16200" y="8640"/>
                  </a:cubicBezTo>
                  <a:cubicBezTo>
                    <a:pt x="16200" y="5040"/>
                    <a:pt x="14400" y="3600"/>
                    <a:pt x="11700" y="3600"/>
                  </a:cubicBezTo>
                  <a:cubicBezTo>
                    <a:pt x="8100" y="3600"/>
                    <a:pt x="5400" y="5760"/>
                    <a:pt x="5400" y="936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21" name="Shape 421"/>
            <p:cNvSpPr/>
            <p:nvPr/>
          </p:nvSpPr>
          <p:spPr>
            <a:xfrm>
              <a:off x="588961" y="319088"/>
              <a:ext cx="4766" cy="34927"/>
            </a:xfrm>
            <a:custGeom>
              <a:avLst/>
              <a:gdLst/>
              <a:ahLst/>
              <a:cxnLst>
                <a:cxn ang="0">
                  <a:pos x="wd2" y="hd2"/>
                </a:cxn>
                <a:cxn ang="5400000">
                  <a:pos x="wd2" y="hd2"/>
                </a:cxn>
                <a:cxn ang="10800000">
                  <a:pos x="wd2" y="hd2"/>
                </a:cxn>
                <a:cxn ang="16200000">
                  <a:pos x="wd2" y="hd2"/>
                </a:cxn>
              </a:cxnLst>
              <a:rect l="0" t="0" r="r" b="b"/>
              <a:pathLst>
                <a:path w="21600" h="21600" extrusionOk="0">
                  <a:moveTo>
                    <a:pt x="21600" y="2787"/>
                  </a:moveTo>
                  <a:lnTo>
                    <a:pt x="0" y="2787"/>
                  </a:lnTo>
                  <a:lnTo>
                    <a:pt x="0" y="0"/>
                  </a:lnTo>
                  <a:lnTo>
                    <a:pt x="21600" y="0"/>
                  </a:lnTo>
                  <a:lnTo>
                    <a:pt x="21600" y="2787"/>
                  </a:lnTo>
                  <a:close/>
                  <a:moveTo>
                    <a:pt x="21600" y="21600"/>
                  </a:moveTo>
                  <a:lnTo>
                    <a:pt x="0" y="21600"/>
                  </a:lnTo>
                  <a:lnTo>
                    <a:pt x="0" y="5574"/>
                  </a:lnTo>
                  <a:lnTo>
                    <a:pt x="21600" y="5574"/>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22" name="Shape 422"/>
            <p:cNvSpPr/>
            <p:nvPr/>
          </p:nvSpPr>
          <p:spPr>
            <a:xfrm>
              <a:off x="600075" y="327025"/>
              <a:ext cx="20639"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7920"/>
                  </a:cubicBezTo>
                  <a:cubicBezTo>
                    <a:pt x="21600" y="21600"/>
                    <a:pt x="21600" y="21600"/>
                    <a:pt x="21600" y="21600"/>
                  </a:cubicBezTo>
                  <a:cubicBezTo>
                    <a:pt x="16200" y="21600"/>
                    <a:pt x="16200" y="21600"/>
                    <a:pt x="16200" y="21600"/>
                  </a:cubicBezTo>
                  <a:cubicBezTo>
                    <a:pt x="16200" y="8640"/>
                    <a:pt x="16200" y="8640"/>
                    <a:pt x="16200" y="8640"/>
                  </a:cubicBezTo>
                  <a:cubicBezTo>
                    <a:pt x="16200" y="5040"/>
                    <a:pt x="14400" y="3600"/>
                    <a:pt x="11700" y="3600"/>
                  </a:cubicBezTo>
                  <a:cubicBezTo>
                    <a:pt x="8100" y="3600"/>
                    <a:pt x="5400" y="5760"/>
                    <a:pt x="5400" y="936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23" name="Shape 423"/>
            <p:cNvSpPr/>
            <p:nvPr/>
          </p:nvSpPr>
          <p:spPr>
            <a:xfrm>
              <a:off x="625474" y="323850"/>
              <a:ext cx="25403" cy="39690"/>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855" y="2400"/>
                    <a:pt x="20110" y="2400"/>
                  </a:cubicBezTo>
                  <a:cubicBezTo>
                    <a:pt x="18621" y="2400"/>
                    <a:pt x="17131" y="2880"/>
                    <a:pt x="17131" y="3360"/>
                  </a:cubicBezTo>
                  <a:cubicBezTo>
                    <a:pt x="18621" y="4800"/>
                    <a:pt x="19366" y="5760"/>
                    <a:pt x="19366" y="6720"/>
                  </a:cubicBezTo>
                  <a:cubicBezTo>
                    <a:pt x="19366" y="9600"/>
                    <a:pt x="15641" y="11520"/>
                    <a:pt x="10428" y="11520"/>
                  </a:cubicBezTo>
                  <a:cubicBezTo>
                    <a:pt x="9683" y="11520"/>
                    <a:pt x="8193" y="11040"/>
                    <a:pt x="7448" y="11040"/>
                  </a:cubicBezTo>
                  <a:cubicBezTo>
                    <a:pt x="5959" y="11520"/>
                    <a:pt x="5214" y="11520"/>
                    <a:pt x="5214" y="12000"/>
                  </a:cubicBezTo>
                  <a:cubicBezTo>
                    <a:pt x="5214" y="12960"/>
                    <a:pt x="5959" y="13440"/>
                    <a:pt x="8193" y="13440"/>
                  </a:cubicBezTo>
                  <a:cubicBezTo>
                    <a:pt x="14152" y="13440"/>
                    <a:pt x="14152" y="13440"/>
                    <a:pt x="14152" y="13440"/>
                  </a:cubicBezTo>
                  <a:cubicBezTo>
                    <a:pt x="19366" y="13920"/>
                    <a:pt x="21600" y="15360"/>
                    <a:pt x="21600" y="17280"/>
                  </a:cubicBezTo>
                  <a:cubicBezTo>
                    <a:pt x="21600" y="19680"/>
                    <a:pt x="17876" y="21600"/>
                    <a:pt x="10428" y="21600"/>
                  </a:cubicBezTo>
                  <a:cubicBezTo>
                    <a:pt x="3724" y="21600"/>
                    <a:pt x="0" y="20160"/>
                    <a:pt x="0" y="17760"/>
                  </a:cubicBezTo>
                  <a:cubicBezTo>
                    <a:pt x="0" y="16800"/>
                    <a:pt x="745" y="15360"/>
                    <a:pt x="2979" y="14880"/>
                  </a:cubicBezTo>
                  <a:cubicBezTo>
                    <a:pt x="1490" y="14400"/>
                    <a:pt x="745" y="13920"/>
                    <a:pt x="745" y="12960"/>
                  </a:cubicBezTo>
                  <a:cubicBezTo>
                    <a:pt x="745" y="11520"/>
                    <a:pt x="2234" y="10560"/>
                    <a:pt x="4469" y="10080"/>
                  </a:cubicBezTo>
                  <a:cubicBezTo>
                    <a:pt x="2234" y="9600"/>
                    <a:pt x="1490" y="8160"/>
                    <a:pt x="1490" y="6720"/>
                  </a:cubicBezTo>
                  <a:cubicBezTo>
                    <a:pt x="1490" y="4320"/>
                    <a:pt x="5214" y="1920"/>
                    <a:pt x="10428" y="1920"/>
                  </a:cubicBezTo>
                  <a:cubicBezTo>
                    <a:pt x="11917" y="1920"/>
                    <a:pt x="13407" y="2400"/>
                    <a:pt x="14897" y="2880"/>
                  </a:cubicBezTo>
                  <a:cubicBezTo>
                    <a:pt x="14897" y="960"/>
                    <a:pt x="17131" y="0"/>
                    <a:pt x="20110" y="0"/>
                  </a:cubicBezTo>
                  <a:cubicBezTo>
                    <a:pt x="20110" y="0"/>
                    <a:pt x="20855" y="0"/>
                    <a:pt x="21600" y="0"/>
                  </a:cubicBezTo>
                  <a:lnTo>
                    <a:pt x="21600" y="2400"/>
                  </a:lnTo>
                  <a:close/>
                  <a:moveTo>
                    <a:pt x="4469" y="17280"/>
                  </a:moveTo>
                  <a:cubicBezTo>
                    <a:pt x="4469" y="18720"/>
                    <a:pt x="6703" y="19680"/>
                    <a:pt x="11172" y="19680"/>
                  </a:cubicBezTo>
                  <a:cubicBezTo>
                    <a:pt x="14897" y="19680"/>
                    <a:pt x="17131" y="18720"/>
                    <a:pt x="17131" y="17760"/>
                  </a:cubicBezTo>
                  <a:cubicBezTo>
                    <a:pt x="17131" y="16800"/>
                    <a:pt x="16386" y="16320"/>
                    <a:pt x="13407" y="16320"/>
                  </a:cubicBezTo>
                  <a:cubicBezTo>
                    <a:pt x="5959" y="15840"/>
                    <a:pt x="5959" y="15840"/>
                    <a:pt x="5959" y="15840"/>
                  </a:cubicBezTo>
                  <a:cubicBezTo>
                    <a:pt x="4469" y="16320"/>
                    <a:pt x="4469" y="16800"/>
                    <a:pt x="4469" y="17280"/>
                  </a:cubicBezTo>
                  <a:moveTo>
                    <a:pt x="5959" y="6720"/>
                  </a:moveTo>
                  <a:cubicBezTo>
                    <a:pt x="5959" y="8160"/>
                    <a:pt x="8193" y="9600"/>
                    <a:pt x="10428" y="9600"/>
                  </a:cubicBezTo>
                  <a:cubicBezTo>
                    <a:pt x="12662" y="9600"/>
                    <a:pt x="14152" y="8160"/>
                    <a:pt x="14152" y="6720"/>
                  </a:cubicBezTo>
                  <a:cubicBezTo>
                    <a:pt x="14152" y="5280"/>
                    <a:pt x="12662" y="3840"/>
                    <a:pt x="10428" y="3840"/>
                  </a:cubicBezTo>
                  <a:cubicBezTo>
                    <a:pt x="8193" y="3840"/>
                    <a:pt x="5959" y="5280"/>
                    <a:pt x="5959"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24" name="Shape 424"/>
            <p:cNvSpPr/>
            <p:nvPr/>
          </p:nvSpPr>
          <p:spPr>
            <a:xfrm>
              <a:off x="666750" y="317500"/>
              <a:ext cx="15877" cy="36515"/>
            </a:xfrm>
            <a:custGeom>
              <a:avLst/>
              <a:gdLst/>
              <a:ahLst/>
              <a:cxnLst>
                <a:cxn ang="0">
                  <a:pos x="wd2" y="hd2"/>
                </a:cxn>
                <a:cxn ang="5400000">
                  <a:pos x="wd2" y="hd2"/>
                </a:cxn>
                <a:cxn ang="10800000">
                  <a:pos x="wd2" y="hd2"/>
                </a:cxn>
                <a:cxn ang="16200000">
                  <a:pos x="wd2" y="hd2"/>
                </a:cxn>
              </a:cxnLst>
              <a:rect l="0" t="0" r="r" b="b"/>
              <a:pathLst>
                <a:path w="21600" h="21600" extrusionOk="0">
                  <a:moveTo>
                    <a:pt x="21600" y="2700"/>
                  </a:moveTo>
                  <a:cubicBezTo>
                    <a:pt x="20463" y="2700"/>
                    <a:pt x="18189" y="2700"/>
                    <a:pt x="18189" y="2700"/>
                  </a:cubicBezTo>
                  <a:cubicBezTo>
                    <a:pt x="13642" y="2700"/>
                    <a:pt x="12505" y="3780"/>
                    <a:pt x="12505" y="5400"/>
                  </a:cubicBezTo>
                  <a:cubicBezTo>
                    <a:pt x="12505" y="5940"/>
                    <a:pt x="12505" y="5940"/>
                    <a:pt x="12505" y="5940"/>
                  </a:cubicBezTo>
                  <a:cubicBezTo>
                    <a:pt x="20463" y="5940"/>
                    <a:pt x="20463" y="5940"/>
                    <a:pt x="20463" y="5940"/>
                  </a:cubicBezTo>
                  <a:cubicBezTo>
                    <a:pt x="20463" y="8100"/>
                    <a:pt x="20463" y="8100"/>
                    <a:pt x="20463" y="8100"/>
                  </a:cubicBezTo>
                  <a:cubicBezTo>
                    <a:pt x="12505" y="8100"/>
                    <a:pt x="12505" y="8100"/>
                    <a:pt x="12505" y="8100"/>
                  </a:cubicBezTo>
                  <a:cubicBezTo>
                    <a:pt x="12505" y="21600"/>
                    <a:pt x="12505" y="21600"/>
                    <a:pt x="12505" y="21600"/>
                  </a:cubicBezTo>
                  <a:cubicBezTo>
                    <a:pt x="4547" y="21600"/>
                    <a:pt x="4547" y="21600"/>
                    <a:pt x="4547" y="21600"/>
                  </a:cubicBezTo>
                  <a:cubicBezTo>
                    <a:pt x="4547" y="8100"/>
                    <a:pt x="4547" y="8100"/>
                    <a:pt x="4547" y="8100"/>
                  </a:cubicBezTo>
                  <a:cubicBezTo>
                    <a:pt x="0" y="8100"/>
                    <a:pt x="0" y="8100"/>
                    <a:pt x="0" y="8100"/>
                  </a:cubicBezTo>
                  <a:cubicBezTo>
                    <a:pt x="0" y="5940"/>
                    <a:pt x="0" y="5940"/>
                    <a:pt x="0" y="5940"/>
                  </a:cubicBezTo>
                  <a:cubicBezTo>
                    <a:pt x="4547" y="5940"/>
                    <a:pt x="4547" y="5940"/>
                    <a:pt x="4547" y="5940"/>
                  </a:cubicBezTo>
                  <a:cubicBezTo>
                    <a:pt x="4547" y="5400"/>
                    <a:pt x="4547" y="5400"/>
                    <a:pt x="4547" y="5400"/>
                  </a:cubicBezTo>
                  <a:cubicBezTo>
                    <a:pt x="4547" y="2160"/>
                    <a:pt x="7958" y="0"/>
                    <a:pt x="15916" y="0"/>
                  </a:cubicBezTo>
                  <a:cubicBezTo>
                    <a:pt x="18189" y="0"/>
                    <a:pt x="20463" y="0"/>
                    <a:pt x="21600" y="540"/>
                  </a:cubicBezTo>
                  <a:lnTo>
                    <a:pt x="21600" y="27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25" name="Shape 425"/>
            <p:cNvSpPr/>
            <p:nvPr/>
          </p:nvSpPr>
          <p:spPr>
            <a:xfrm>
              <a:off x="682625" y="327025"/>
              <a:ext cx="25402" cy="28577"/>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3857" y="21600"/>
                    <a:pt x="0" y="17419"/>
                    <a:pt x="0" y="11148"/>
                  </a:cubicBezTo>
                  <a:cubicBezTo>
                    <a:pt x="0" y="4181"/>
                    <a:pt x="4629" y="0"/>
                    <a:pt x="10800" y="0"/>
                  </a:cubicBezTo>
                  <a:cubicBezTo>
                    <a:pt x="16971" y="0"/>
                    <a:pt x="21600" y="4181"/>
                    <a:pt x="21600" y="11148"/>
                  </a:cubicBezTo>
                  <a:moveTo>
                    <a:pt x="5400" y="11148"/>
                  </a:moveTo>
                  <a:cubicBezTo>
                    <a:pt x="5400" y="15329"/>
                    <a:pt x="6943" y="18116"/>
                    <a:pt x="10800" y="18116"/>
                  </a:cubicBezTo>
                  <a:cubicBezTo>
                    <a:pt x="13886" y="18116"/>
                    <a:pt x="16200" y="15329"/>
                    <a:pt x="16200" y="11148"/>
                  </a:cubicBezTo>
                  <a:cubicBezTo>
                    <a:pt x="16200" y="6271"/>
                    <a:pt x="13886" y="3484"/>
                    <a:pt x="10800" y="3484"/>
                  </a:cubicBezTo>
                  <a:cubicBezTo>
                    <a:pt x="6943"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26" name="Shape 426"/>
            <p:cNvSpPr/>
            <p:nvPr/>
          </p:nvSpPr>
          <p:spPr>
            <a:xfrm>
              <a:off x="712787" y="327025"/>
              <a:ext cx="127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1600" y="5040"/>
                    <a:pt x="20160" y="5040"/>
                    <a:pt x="20160" y="5040"/>
                  </a:cubicBezTo>
                  <a:cubicBezTo>
                    <a:pt x="12960" y="5040"/>
                    <a:pt x="8640" y="7200"/>
                    <a:pt x="8640" y="11520"/>
                  </a:cubicBezTo>
                  <a:cubicBezTo>
                    <a:pt x="8640" y="21600"/>
                    <a:pt x="8640" y="21600"/>
                    <a:pt x="8640" y="21600"/>
                  </a:cubicBezTo>
                  <a:cubicBezTo>
                    <a:pt x="0" y="21600"/>
                    <a:pt x="0" y="21600"/>
                    <a:pt x="0" y="21600"/>
                  </a:cubicBezTo>
                  <a:cubicBezTo>
                    <a:pt x="0" y="720"/>
                    <a:pt x="0" y="720"/>
                    <a:pt x="0" y="720"/>
                  </a:cubicBezTo>
                  <a:cubicBezTo>
                    <a:pt x="7200" y="720"/>
                    <a:pt x="7200" y="720"/>
                    <a:pt x="7200" y="720"/>
                  </a:cubicBezTo>
                  <a:cubicBezTo>
                    <a:pt x="7200" y="5040"/>
                    <a:pt x="7200" y="5040"/>
                    <a:pt x="7200" y="5040"/>
                  </a:cubicBezTo>
                  <a:cubicBezTo>
                    <a:pt x="10080" y="2160"/>
                    <a:pt x="14400" y="0"/>
                    <a:pt x="20160" y="0"/>
                  </a:cubicBezTo>
                  <a:cubicBezTo>
                    <a:pt x="20160" y="0"/>
                    <a:pt x="21600" y="0"/>
                    <a:pt x="21600" y="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27" name="Shape 427"/>
            <p:cNvSpPr/>
            <p:nvPr/>
          </p:nvSpPr>
          <p:spPr>
            <a:xfrm>
              <a:off x="744536" y="319088"/>
              <a:ext cx="4766" cy="34927"/>
            </a:xfrm>
            <a:prstGeom prst="rect">
              <a:avLst/>
            </a:pr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28" name="Shape 428"/>
            <p:cNvSpPr/>
            <p:nvPr/>
          </p:nvSpPr>
          <p:spPr>
            <a:xfrm>
              <a:off x="755650" y="319088"/>
              <a:ext cx="6352" cy="34927"/>
            </a:xfrm>
            <a:custGeom>
              <a:avLst/>
              <a:gdLst/>
              <a:ahLst/>
              <a:cxnLst>
                <a:cxn ang="0">
                  <a:pos x="wd2" y="hd2"/>
                </a:cxn>
                <a:cxn ang="5400000">
                  <a:pos x="wd2" y="hd2"/>
                </a:cxn>
                <a:cxn ang="10800000">
                  <a:pos x="wd2" y="hd2"/>
                </a:cxn>
                <a:cxn ang="16200000">
                  <a:pos x="wd2" y="hd2"/>
                </a:cxn>
              </a:cxnLst>
              <a:rect l="0" t="0" r="r" b="b"/>
              <a:pathLst>
                <a:path w="21600" h="21600" extrusionOk="0">
                  <a:moveTo>
                    <a:pt x="21600" y="2787"/>
                  </a:moveTo>
                  <a:lnTo>
                    <a:pt x="0" y="2787"/>
                  </a:lnTo>
                  <a:lnTo>
                    <a:pt x="0" y="0"/>
                  </a:lnTo>
                  <a:lnTo>
                    <a:pt x="21600" y="0"/>
                  </a:lnTo>
                  <a:lnTo>
                    <a:pt x="21600" y="2787"/>
                  </a:lnTo>
                  <a:close/>
                  <a:moveTo>
                    <a:pt x="21600" y="21600"/>
                  </a:moveTo>
                  <a:lnTo>
                    <a:pt x="0" y="21600"/>
                  </a:lnTo>
                  <a:lnTo>
                    <a:pt x="0" y="5574"/>
                  </a:lnTo>
                  <a:lnTo>
                    <a:pt x="21600" y="5574"/>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29" name="Shape 429"/>
            <p:cNvSpPr/>
            <p:nvPr/>
          </p:nvSpPr>
          <p:spPr>
            <a:xfrm>
              <a:off x="765175" y="317500"/>
              <a:ext cx="17464" cy="36515"/>
            </a:xfrm>
            <a:custGeom>
              <a:avLst/>
              <a:gdLst/>
              <a:ahLst/>
              <a:cxnLst>
                <a:cxn ang="0">
                  <a:pos x="wd2" y="hd2"/>
                </a:cxn>
                <a:cxn ang="5400000">
                  <a:pos x="wd2" y="hd2"/>
                </a:cxn>
                <a:cxn ang="10800000">
                  <a:pos x="wd2" y="hd2"/>
                </a:cxn>
                <a:cxn ang="16200000">
                  <a:pos x="wd2" y="hd2"/>
                </a:cxn>
              </a:cxnLst>
              <a:rect l="0" t="0" r="r" b="b"/>
              <a:pathLst>
                <a:path w="21600" h="21600" extrusionOk="0">
                  <a:moveTo>
                    <a:pt x="21600" y="2700"/>
                  </a:moveTo>
                  <a:cubicBezTo>
                    <a:pt x="19440" y="2700"/>
                    <a:pt x="18360" y="2700"/>
                    <a:pt x="17280" y="2700"/>
                  </a:cubicBezTo>
                  <a:cubicBezTo>
                    <a:pt x="12960" y="2700"/>
                    <a:pt x="11880" y="3780"/>
                    <a:pt x="11880" y="5400"/>
                  </a:cubicBezTo>
                  <a:cubicBezTo>
                    <a:pt x="11880" y="5940"/>
                    <a:pt x="11880" y="5940"/>
                    <a:pt x="11880" y="5940"/>
                  </a:cubicBezTo>
                  <a:cubicBezTo>
                    <a:pt x="19440" y="5940"/>
                    <a:pt x="19440" y="5940"/>
                    <a:pt x="19440" y="5940"/>
                  </a:cubicBezTo>
                  <a:cubicBezTo>
                    <a:pt x="19440" y="8100"/>
                    <a:pt x="19440" y="8100"/>
                    <a:pt x="19440" y="8100"/>
                  </a:cubicBezTo>
                  <a:cubicBezTo>
                    <a:pt x="11880" y="8100"/>
                    <a:pt x="11880" y="8100"/>
                    <a:pt x="11880" y="8100"/>
                  </a:cubicBezTo>
                  <a:cubicBezTo>
                    <a:pt x="11880" y="21600"/>
                    <a:pt x="11880" y="21600"/>
                    <a:pt x="11880" y="21600"/>
                  </a:cubicBezTo>
                  <a:cubicBezTo>
                    <a:pt x="5400" y="21600"/>
                    <a:pt x="5400" y="21600"/>
                    <a:pt x="5400" y="21600"/>
                  </a:cubicBezTo>
                  <a:cubicBezTo>
                    <a:pt x="5400" y="8100"/>
                    <a:pt x="5400" y="8100"/>
                    <a:pt x="5400" y="8100"/>
                  </a:cubicBezTo>
                  <a:cubicBezTo>
                    <a:pt x="0" y="8100"/>
                    <a:pt x="0" y="8100"/>
                    <a:pt x="0" y="8100"/>
                  </a:cubicBezTo>
                  <a:cubicBezTo>
                    <a:pt x="0" y="5940"/>
                    <a:pt x="0" y="5940"/>
                    <a:pt x="0" y="5940"/>
                  </a:cubicBezTo>
                  <a:cubicBezTo>
                    <a:pt x="5400" y="5940"/>
                    <a:pt x="5400" y="5940"/>
                    <a:pt x="5400" y="5940"/>
                  </a:cubicBezTo>
                  <a:cubicBezTo>
                    <a:pt x="5400" y="5400"/>
                    <a:pt x="5400" y="5400"/>
                    <a:pt x="5400" y="5400"/>
                  </a:cubicBezTo>
                  <a:cubicBezTo>
                    <a:pt x="5400" y="2160"/>
                    <a:pt x="8640" y="0"/>
                    <a:pt x="15120" y="0"/>
                  </a:cubicBezTo>
                  <a:cubicBezTo>
                    <a:pt x="17280" y="0"/>
                    <a:pt x="19440" y="0"/>
                    <a:pt x="21600" y="540"/>
                  </a:cubicBezTo>
                  <a:lnTo>
                    <a:pt x="21600" y="27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30" name="Shape 430"/>
            <p:cNvSpPr/>
            <p:nvPr/>
          </p:nvSpPr>
          <p:spPr>
            <a:xfrm>
              <a:off x="781050" y="327025"/>
              <a:ext cx="25402" cy="28577"/>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0800" y="18116"/>
                  </a:cubicBezTo>
                  <a:cubicBezTo>
                    <a:pt x="13886" y="18116"/>
                    <a:pt x="15429" y="16723"/>
                    <a:pt x="16200" y="14632"/>
                  </a:cubicBezTo>
                  <a:cubicBezTo>
                    <a:pt x="20829" y="15329"/>
                    <a:pt x="20829" y="15329"/>
                    <a:pt x="20829" y="15329"/>
                  </a:cubicBezTo>
                  <a:cubicBezTo>
                    <a:pt x="19286" y="19510"/>
                    <a:pt x="16200" y="21600"/>
                    <a:pt x="10800" y="21600"/>
                  </a:cubicBezTo>
                  <a:cubicBezTo>
                    <a:pt x="4629" y="21600"/>
                    <a:pt x="0" y="17419"/>
                    <a:pt x="0" y="11148"/>
                  </a:cubicBezTo>
                  <a:cubicBezTo>
                    <a:pt x="0" y="4181"/>
                    <a:pt x="4629" y="0"/>
                    <a:pt x="10800" y="0"/>
                  </a:cubicBezTo>
                  <a:cubicBezTo>
                    <a:pt x="16971" y="0"/>
                    <a:pt x="21600" y="4181"/>
                    <a:pt x="21600" y="10452"/>
                  </a:cubicBezTo>
                  <a:cubicBezTo>
                    <a:pt x="21600" y="11845"/>
                    <a:pt x="21600" y="11845"/>
                    <a:pt x="21600" y="11845"/>
                  </a:cubicBezTo>
                  <a:cubicBezTo>
                    <a:pt x="5400" y="11845"/>
                    <a:pt x="5400" y="11845"/>
                    <a:pt x="5400" y="11845"/>
                  </a:cubicBezTo>
                  <a:close/>
                  <a:moveTo>
                    <a:pt x="16200" y="8361"/>
                  </a:moveTo>
                  <a:cubicBezTo>
                    <a:pt x="16200" y="4877"/>
                    <a:pt x="13886" y="3484"/>
                    <a:pt x="10800" y="3484"/>
                  </a:cubicBezTo>
                  <a:cubicBezTo>
                    <a:pt x="7714" y="3484"/>
                    <a:pt x="5400" y="5574"/>
                    <a:pt x="5400" y="8361"/>
                  </a:cubicBezTo>
                  <a:lnTo>
                    <a:pt x="16200" y="8361"/>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grpSp>
      <p:sp>
        <p:nvSpPr>
          <p:cNvPr id="432" name="Shape 432"/>
          <p:cNvSpPr>
            <a:spLocks noGrp="1"/>
          </p:cNvSpPr>
          <p:nvPr>
            <p:ph type="title"/>
          </p:nvPr>
        </p:nvSpPr>
        <p:spPr>
          <a:prstGeom prst="rect">
            <a:avLst/>
          </a:prstGeom>
        </p:spPr>
        <p:txBody>
          <a:bodyPr/>
          <a:lstStyle>
            <a:lvl1pPr>
              <a:defRPr>
                <a:solidFill>
                  <a:srgbClr val="F39900"/>
                </a:solidFill>
              </a:defRPr>
            </a:lvl1pPr>
          </a:lstStyle>
          <a:p>
            <a:pPr lvl="0">
              <a:defRPr sz="1800">
                <a:solidFill>
                  <a:srgbClr val="000000"/>
                </a:solidFill>
              </a:defRPr>
            </a:pPr>
            <a:r>
              <a:rPr sz="2800">
                <a:solidFill>
                  <a:srgbClr val="F39900"/>
                </a:solidFill>
              </a:rPr>
              <a:t>Texte du titre</a:t>
            </a:r>
          </a:p>
        </p:txBody>
      </p:sp>
      <p:sp>
        <p:nvSpPr>
          <p:cNvPr id="433" name="Shape 433"/>
          <p:cNvSpPr>
            <a:spLocks noGrp="1"/>
          </p:cNvSpPr>
          <p:nvPr>
            <p:ph type="body" idx="1"/>
          </p:nvPr>
        </p:nvSpPr>
        <p:spPr>
          <a:prstGeom prst="rect">
            <a:avLst/>
          </a:prstGeom>
        </p:spPr>
        <p:txBody>
          <a:bodyPr/>
          <a:lstStyle>
            <a:lvl1pPr>
              <a:defRPr>
                <a:solidFill>
                  <a:srgbClr val="FFC45F"/>
                </a:solidFill>
              </a:defRPr>
            </a:lvl1pPr>
            <a:lvl2pPr>
              <a:defRPr>
                <a:solidFill>
                  <a:srgbClr val="FFC45F"/>
                </a:solidFill>
              </a:defRPr>
            </a:lvl2pPr>
            <a:lvl3pPr>
              <a:defRPr>
                <a:solidFill>
                  <a:srgbClr val="FFC45F"/>
                </a:solidFill>
              </a:defRPr>
            </a:lvl3pPr>
            <a:lvl4pPr>
              <a:defRPr>
                <a:solidFill>
                  <a:srgbClr val="FFC45F"/>
                </a:solidFill>
              </a:defRPr>
            </a:lvl4pPr>
            <a:lvl5pPr>
              <a:defRPr>
                <a:solidFill>
                  <a:srgbClr val="FFC45F"/>
                </a:solidFill>
              </a:defRPr>
            </a:lvl5pPr>
          </a:lstStyle>
          <a:p>
            <a:pPr lvl="0">
              <a:defRPr sz="1800">
                <a:solidFill>
                  <a:srgbClr val="000000"/>
                </a:solidFill>
              </a:defRPr>
            </a:pPr>
            <a:r>
              <a:rPr sz="1600">
                <a:solidFill>
                  <a:srgbClr val="FFC45F"/>
                </a:solidFill>
              </a:rPr>
              <a:t>Texte niveau 1</a:t>
            </a:r>
          </a:p>
          <a:p>
            <a:pPr lvl="1">
              <a:defRPr sz="1800">
                <a:solidFill>
                  <a:srgbClr val="000000"/>
                </a:solidFill>
              </a:defRPr>
            </a:pPr>
            <a:r>
              <a:rPr sz="1600">
                <a:solidFill>
                  <a:srgbClr val="FFC45F"/>
                </a:solidFill>
              </a:rPr>
              <a:t>Texte niveau 2</a:t>
            </a:r>
          </a:p>
          <a:p>
            <a:pPr lvl="2">
              <a:defRPr sz="1800">
                <a:solidFill>
                  <a:srgbClr val="000000"/>
                </a:solidFill>
              </a:defRPr>
            </a:pPr>
            <a:r>
              <a:rPr sz="1600">
                <a:solidFill>
                  <a:srgbClr val="FFC45F"/>
                </a:solidFill>
              </a:rPr>
              <a:t>Texte niveau 3</a:t>
            </a:r>
          </a:p>
          <a:p>
            <a:pPr lvl="3">
              <a:defRPr sz="1800">
                <a:solidFill>
                  <a:srgbClr val="000000"/>
                </a:solidFill>
              </a:defRPr>
            </a:pPr>
            <a:r>
              <a:rPr sz="1600">
                <a:solidFill>
                  <a:srgbClr val="FFC45F"/>
                </a:solidFill>
              </a:rPr>
              <a:t>Texte niveau 4</a:t>
            </a:r>
          </a:p>
          <a:p>
            <a:pPr lvl="4">
              <a:defRPr sz="1800">
                <a:solidFill>
                  <a:srgbClr val="000000"/>
                </a:solidFill>
              </a:defRPr>
            </a:pPr>
            <a:r>
              <a:rPr sz="1600">
                <a:solidFill>
                  <a:srgbClr val="FFC45F"/>
                </a:solidFill>
              </a:rPr>
              <a:t>Texte niveau 5</a:t>
            </a: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x">
  <p:cSld name="Default">
    <p:spTree>
      <p:nvGrpSpPr>
        <p:cNvPr id="1" name=""/>
        <p:cNvGrpSpPr/>
        <p:nvPr/>
      </p:nvGrpSpPr>
      <p:grpSpPr>
        <a:xfrm>
          <a:off x="0" y="0"/>
          <a:ext cx="0" cy="0"/>
          <a:chOff x="0" y="0"/>
          <a:chExt cx="0" cy="0"/>
        </a:xfrm>
      </p:grpSpPr>
      <p:pic>
        <p:nvPicPr>
          <p:cNvPr id="435" name="image8.png" descr="yellow title slide.emf"/>
          <p:cNvPicPr/>
          <p:nvPr/>
        </p:nvPicPr>
        <p:blipFill>
          <a:blip r:embed="rId2" cstate="print">
            <a:extLst/>
          </a:blip>
          <a:stretch>
            <a:fillRect/>
          </a:stretch>
        </p:blipFill>
        <p:spPr>
          <a:xfrm>
            <a:off x="252411" y="198437"/>
            <a:ext cx="8640765" cy="4240213"/>
          </a:xfrm>
          <a:prstGeom prst="rect">
            <a:avLst/>
          </a:prstGeom>
          <a:ln w="12700">
            <a:miter lim="400000"/>
          </a:ln>
          <a:effectLst>
            <a:outerShdw blurRad="139700" dist="25400" dir="2700000" rotWithShape="0">
              <a:srgbClr val="000000">
                <a:alpha val="50998"/>
              </a:srgbClr>
            </a:outerShdw>
          </a:effectLst>
        </p:spPr>
      </p:pic>
      <p:sp>
        <p:nvSpPr>
          <p:cNvPr id="436" name="Shape 436"/>
          <p:cNvSpPr/>
          <p:nvPr/>
        </p:nvSpPr>
        <p:spPr>
          <a:xfrm>
            <a:off x="242886" y="1289049"/>
            <a:ext cx="4321178" cy="850902"/>
          </a:xfrm>
          <a:custGeom>
            <a:avLst/>
            <a:gdLst/>
            <a:ahLst/>
            <a:cxnLst>
              <a:cxn ang="0">
                <a:pos x="wd2" y="hd2"/>
              </a:cxn>
              <a:cxn ang="5400000">
                <a:pos x="wd2" y="hd2"/>
              </a:cxn>
              <a:cxn ang="10800000">
                <a:pos x="wd2" y="hd2"/>
              </a:cxn>
              <a:cxn ang="16200000">
                <a:pos x="wd2" y="hd2"/>
              </a:cxn>
            </a:cxnLst>
            <a:rect l="0" t="0" r="r" b="b"/>
            <a:pathLst>
              <a:path w="21600" h="21600" extrusionOk="0">
                <a:moveTo>
                  <a:pt x="21101" y="0"/>
                </a:moveTo>
                <a:cubicBezTo>
                  <a:pt x="4561" y="0"/>
                  <a:pt x="4561" y="0"/>
                  <a:pt x="4561" y="0"/>
                </a:cubicBezTo>
                <a:cubicBezTo>
                  <a:pt x="499" y="0"/>
                  <a:pt x="499" y="0"/>
                  <a:pt x="499" y="0"/>
                </a:cubicBezTo>
                <a:cubicBezTo>
                  <a:pt x="0" y="0"/>
                  <a:pt x="0" y="0"/>
                  <a:pt x="0" y="0"/>
                </a:cubicBezTo>
                <a:cubicBezTo>
                  <a:pt x="0" y="2547"/>
                  <a:pt x="0" y="2547"/>
                  <a:pt x="0" y="2547"/>
                </a:cubicBezTo>
                <a:cubicBezTo>
                  <a:pt x="0" y="1327"/>
                  <a:pt x="0" y="1327"/>
                  <a:pt x="0" y="1327"/>
                </a:cubicBezTo>
                <a:cubicBezTo>
                  <a:pt x="0" y="19053"/>
                  <a:pt x="0" y="19053"/>
                  <a:pt x="0" y="19053"/>
                </a:cubicBezTo>
                <a:cubicBezTo>
                  <a:pt x="0" y="20432"/>
                  <a:pt x="229" y="21600"/>
                  <a:pt x="499" y="21600"/>
                </a:cubicBezTo>
                <a:cubicBezTo>
                  <a:pt x="21101" y="21600"/>
                  <a:pt x="21101" y="21600"/>
                  <a:pt x="21101" y="21600"/>
                </a:cubicBezTo>
                <a:cubicBezTo>
                  <a:pt x="21371" y="21600"/>
                  <a:pt x="21600" y="20432"/>
                  <a:pt x="21600" y="19053"/>
                </a:cubicBezTo>
                <a:cubicBezTo>
                  <a:pt x="21600" y="2547"/>
                  <a:pt x="21600" y="2547"/>
                  <a:pt x="21600" y="2547"/>
                </a:cubicBezTo>
                <a:cubicBezTo>
                  <a:pt x="21600" y="1168"/>
                  <a:pt x="21371" y="0"/>
                  <a:pt x="21101" y="0"/>
                </a:cubicBezTo>
                <a:close/>
              </a:path>
            </a:pathLst>
          </a:custGeom>
          <a:gradFill>
            <a:gsLst>
              <a:gs pos="0">
                <a:srgbClr val="FEBC11"/>
              </a:gs>
              <a:gs pos="22000">
                <a:srgbClr val="FEBC11"/>
              </a:gs>
              <a:gs pos="100000">
                <a:srgbClr val="F7EC2E"/>
              </a:gs>
            </a:gsLst>
            <a:lin ang="1200000"/>
          </a:gradFill>
          <a:ln w="12700">
            <a:miter lim="400000"/>
          </a:ln>
        </p:spPr>
        <p:txBody>
          <a:bodyPr lIns="0" tIns="0" rIns="0" bIns="0" anchor="ctr"/>
          <a:lstStyle/>
          <a:p>
            <a:pPr lvl="0">
              <a:defRPr>
                <a:latin typeface="Arial"/>
                <a:ea typeface="Arial"/>
                <a:cs typeface="Arial"/>
                <a:sym typeface="Arial"/>
              </a:defRPr>
            </a:pPr>
            <a:endParaRPr/>
          </a:p>
        </p:txBody>
      </p:sp>
      <p:pic>
        <p:nvPicPr>
          <p:cNvPr id="437" name="image1.jpeg"/>
          <p:cNvPicPr/>
          <p:nvPr/>
        </p:nvPicPr>
        <p:blipFill>
          <a:blip r:embed="rId3" cstate="print">
            <a:extLst/>
          </a:blip>
          <a:srcRect t="11463"/>
          <a:stretch>
            <a:fillRect/>
          </a:stretch>
        </p:blipFill>
        <p:spPr>
          <a:xfrm>
            <a:off x="342900" y="339725"/>
            <a:ext cx="1285875" cy="908050"/>
          </a:xfrm>
          <a:prstGeom prst="rect">
            <a:avLst/>
          </a:prstGeom>
          <a:ln w="12700">
            <a:miter lim="400000"/>
          </a:ln>
        </p:spPr>
      </p:pic>
      <p:sp>
        <p:nvSpPr>
          <p:cNvPr id="438" name="Shape 438"/>
          <p:cNvSpPr/>
          <p:nvPr/>
        </p:nvSpPr>
        <p:spPr>
          <a:xfrm>
            <a:off x="8356599" y="2922586"/>
            <a:ext cx="119064" cy="155577"/>
          </a:xfrm>
          <a:custGeom>
            <a:avLst/>
            <a:gdLst/>
            <a:ahLst/>
            <a:cxnLst>
              <a:cxn ang="0">
                <a:pos x="wd2" y="hd2"/>
              </a:cxn>
              <a:cxn ang="5400000">
                <a:pos x="wd2" y="hd2"/>
              </a:cxn>
              <a:cxn ang="10800000">
                <a:pos x="wd2" y="hd2"/>
              </a:cxn>
              <a:cxn ang="16200000">
                <a:pos x="wd2" y="hd2"/>
              </a:cxn>
            </a:cxnLst>
            <a:rect l="0" t="0" r="r" b="b"/>
            <a:pathLst>
              <a:path w="21600" h="21600" extrusionOk="0">
                <a:moveTo>
                  <a:pt x="6048" y="997"/>
                </a:moveTo>
                <a:cubicBezTo>
                  <a:pt x="1728" y="0"/>
                  <a:pt x="1728" y="0"/>
                  <a:pt x="1728" y="0"/>
                </a:cubicBezTo>
                <a:cubicBezTo>
                  <a:pt x="0" y="997"/>
                  <a:pt x="0" y="997"/>
                  <a:pt x="0" y="997"/>
                </a:cubicBezTo>
                <a:cubicBezTo>
                  <a:pt x="10800" y="14289"/>
                  <a:pt x="10800" y="14289"/>
                  <a:pt x="10800" y="14289"/>
                </a:cubicBezTo>
                <a:cubicBezTo>
                  <a:pt x="10368" y="18609"/>
                  <a:pt x="10368" y="18609"/>
                  <a:pt x="10368" y="18609"/>
                </a:cubicBezTo>
                <a:cubicBezTo>
                  <a:pt x="21168" y="21600"/>
                  <a:pt x="21168" y="21600"/>
                  <a:pt x="21168" y="21600"/>
                </a:cubicBezTo>
                <a:cubicBezTo>
                  <a:pt x="21600" y="18277"/>
                  <a:pt x="21600" y="18277"/>
                  <a:pt x="21600" y="18277"/>
                </a:cubicBezTo>
                <a:cubicBezTo>
                  <a:pt x="16848" y="13292"/>
                  <a:pt x="16848" y="13292"/>
                  <a:pt x="16848" y="13292"/>
                </a:cubicBezTo>
                <a:cubicBezTo>
                  <a:pt x="16848" y="13292"/>
                  <a:pt x="16848" y="10302"/>
                  <a:pt x="17712" y="5649"/>
                </a:cubicBezTo>
                <a:lnTo>
                  <a:pt x="6048" y="997"/>
                </a:lnTo>
                <a:close/>
              </a:path>
            </a:pathLst>
          </a:custGeom>
          <a:solidFill>
            <a:srgbClr val="FFFFFF"/>
          </a:solidFill>
          <a:ln w="12700">
            <a:miter lim="400000"/>
          </a:ln>
        </p:spPr>
        <p:txBody>
          <a:bodyPr lIns="0" tIns="0" rIns="0" bIns="0"/>
          <a:lstStyle/>
          <a:p>
            <a:pPr lvl="0">
              <a:defRPr>
                <a:latin typeface="Arial"/>
                <a:ea typeface="Arial"/>
                <a:cs typeface="Arial"/>
                <a:sym typeface="Arial"/>
              </a:defRPr>
            </a:pPr>
            <a:endParaRPr/>
          </a:p>
        </p:txBody>
      </p:sp>
      <p:sp>
        <p:nvSpPr>
          <p:cNvPr id="439" name="Shape 439"/>
          <p:cNvSpPr/>
          <p:nvPr/>
        </p:nvSpPr>
        <p:spPr>
          <a:xfrm>
            <a:off x="8661400" y="4803775"/>
            <a:ext cx="6351" cy="476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21600" y="0"/>
                </a:lnTo>
                <a:lnTo>
                  <a:pt x="0" y="21600"/>
                </a:lnTo>
                <a:close/>
              </a:path>
            </a:pathLst>
          </a:custGeom>
          <a:solidFill>
            <a:srgbClr val="FFFFFF"/>
          </a:solidFill>
          <a:ln w="12700">
            <a:miter lim="400000"/>
          </a:ln>
        </p:spPr>
        <p:txBody>
          <a:bodyPr lIns="0" tIns="0" rIns="0" bIns="0"/>
          <a:lstStyle/>
          <a:p>
            <a:pPr lvl="0">
              <a:defRPr>
                <a:latin typeface="Arial"/>
                <a:ea typeface="Arial"/>
                <a:cs typeface="Arial"/>
                <a:sym typeface="Arial"/>
              </a:defRPr>
            </a:pPr>
            <a:endParaRPr/>
          </a:p>
        </p:txBody>
      </p:sp>
      <p:pic>
        <p:nvPicPr>
          <p:cNvPr id="440" name="image9.png" descr="yellow-divider-slide-green-people.png"/>
          <p:cNvPicPr/>
          <p:nvPr/>
        </p:nvPicPr>
        <p:blipFill>
          <a:blip r:embed="rId4" cstate="print">
            <a:extLst/>
          </a:blip>
          <a:stretch>
            <a:fillRect/>
          </a:stretch>
        </p:blipFill>
        <p:spPr>
          <a:xfrm>
            <a:off x="6376987" y="2319336"/>
            <a:ext cx="1728789" cy="2600327"/>
          </a:xfrm>
          <a:prstGeom prst="rect">
            <a:avLst/>
          </a:prstGeom>
          <a:ln w="12700">
            <a:miter lim="400000"/>
          </a:ln>
        </p:spPr>
      </p:pic>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x">
  <p:cSld name="Default">
    <p:spTree>
      <p:nvGrpSpPr>
        <p:cNvPr id="1" name=""/>
        <p:cNvGrpSpPr/>
        <p:nvPr/>
      </p:nvGrpSpPr>
      <p:grpSpPr>
        <a:xfrm>
          <a:off x="0" y="0"/>
          <a:ext cx="0" cy="0"/>
          <a:chOff x="0" y="0"/>
          <a:chExt cx="0" cy="0"/>
        </a:xfrm>
      </p:grpSpPr>
      <p:pic>
        <p:nvPicPr>
          <p:cNvPr id="442" name="image10.png" descr="Divider slide - yellow.emf"/>
          <p:cNvPicPr/>
          <p:nvPr/>
        </p:nvPicPr>
        <p:blipFill>
          <a:blip r:embed="rId2" cstate="print">
            <a:extLst/>
          </a:blip>
          <a:stretch>
            <a:fillRect/>
          </a:stretch>
        </p:blipFill>
        <p:spPr>
          <a:xfrm>
            <a:off x="252411" y="198437"/>
            <a:ext cx="8639177" cy="4240213"/>
          </a:xfrm>
          <a:prstGeom prst="rect">
            <a:avLst/>
          </a:prstGeom>
          <a:ln w="12700">
            <a:miter lim="400000"/>
          </a:ln>
          <a:effectLst>
            <a:outerShdw blurRad="139700" dist="25400" dir="2700000" rotWithShape="0">
              <a:srgbClr val="000000">
                <a:alpha val="50998"/>
              </a:srgbClr>
            </a:outerShdw>
          </a:effectLst>
        </p:spPr>
      </p:pic>
      <p:sp>
        <p:nvSpPr>
          <p:cNvPr id="443" name="Shape 443"/>
          <p:cNvSpPr/>
          <p:nvPr/>
        </p:nvSpPr>
        <p:spPr>
          <a:xfrm>
            <a:off x="8356599" y="2922586"/>
            <a:ext cx="119064" cy="155577"/>
          </a:xfrm>
          <a:custGeom>
            <a:avLst/>
            <a:gdLst/>
            <a:ahLst/>
            <a:cxnLst>
              <a:cxn ang="0">
                <a:pos x="wd2" y="hd2"/>
              </a:cxn>
              <a:cxn ang="5400000">
                <a:pos x="wd2" y="hd2"/>
              </a:cxn>
              <a:cxn ang="10800000">
                <a:pos x="wd2" y="hd2"/>
              </a:cxn>
              <a:cxn ang="16200000">
                <a:pos x="wd2" y="hd2"/>
              </a:cxn>
            </a:cxnLst>
            <a:rect l="0" t="0" r="r" b="b"/>
            <a:pathLst>
              <a:path w="21600" h="21600" extrusionOk="0">
                <a:moveTo>
                  <a:pt x="6048" y="997"/>
                </a:moveTo>
                <a:cubicBezTo>
                  <a:pt x="1728" y="0"/>
                  <a:pt x="1728" y="0"/>
                  <a:pt x="1728" y="0"/>
                </a:cubicBezTo>
                <a:cubicBezTo>
                  <a:pt x="0" y="997"/>
                  <a:pt x="0" y="997"/>
                  <a:pt x="0" y="997"/>
                </a:cubicBezTo>
                <a:cubicBezTo>
                  <a:pt x="10800" y="14289"/>
                  <a:pt x="10800" y="14289"/>
                  <a:pt x="10800" y="14289"/>
                </a:cubicBezTo>
                <a:cubicBezTo>
                  <a:pt x="10368" y="18609"/>
                  <a:pt x="10368" y="18609"/>
                  <a:pt x="10368" y="18609"/>
                </a:cubicBezTo>
                <a:cubicBezTo>
                  <a:pt x="21168" y="21600"/>
                  <a:pt x="21168" y="21600"/>
                  <a:pt x="21168" y="21600"/>
                </a:cubicBezTo>
                <a:cubicBezTo>
                  <a:pt x="21600" y="18277"/>
                  <a:pt x="21600" y="18277"/>
                  <a:pt x="21600" y="18277"/>
                </a:cubicBezTo>
                <a:cubicBezTo>
                  <a:pt x="16848" y="13292"/>
                  <a:pt x="16848" y="13292"/>
                  <a:pt x="16848" y="13292"/>
                </a:cubicBezTo>
                <a:cubicBezTo>
                  <a:pt x="16848" y="13292"/>
                  <a:pt x="16848" y="10302"/>
                  <a:pt x="17712" y="5649"/>
                </a:cubicBezTo>
                <a:lnTo>
                  <a:pt x="6048" y="997"/>
                </a:lnTo>
                <a:close/>
              </a:path>
            </a:pathLst>
          </a:custGeom>
          <a:solidFill>
            <a:srgbClr val="FFFFFF"/>
          </a:solidFill>
          <a:ln w="12700">
            <a:miter lim="400000"/>
          </a:ln>
        </p:spPr>
        <p:txBody>
          <a:bodyPr lIns="0" tIns="0" rIns="0" bIns="0"/>
          <a:lstStyle/>
          <a:p>
            <a:pPr lvl="0">
              <a:defRPr>
                <a:latin typeface="Arial"/>
                <a:ea typeface="Arial"/>
                <a:cs typeface="Arial"/>
                <a:sym typeface="Arial"/>
              </a:defRPr>
            </a:pPr>
            <a:endParaRPr/>
          </a:p>
        </p:txBody>
      </p:sp>
      <p:sp>
        <p:nvSpPr>
          <p:cNvPr id="444" name="Shape 444"/>
          <p:cNvSpPr/>
          <p:nvPr/>
        </p:nvSpPr>
        <p:spPr>
          <a:xfrm>
            <a:off x="8661400" y="4803775"/>
            <a:ext cx="6351" cy="476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21600" y="0"/>
                </a:lnTo>
                <a:lnTo>
                  <a:pt x="0" y="21600"/>
                </a:lnTo>
                <a:close/>
              </a:path>
            </a:pathLst>
          </a:custGeom>
          <a:solidFill>
            <a:srgbClr val="FFFFFF"/>
          </a:solidFill>
          <a:ln w="12700">
            <a:miter lim="400000"/>
          </a:ln>
        </p:spPr>
        <p:txBody>
          <a:bodyPr lIns="0" tIns="0" rIns="0" bIns="0"/>
          <a:lstStyle/>
          <a:p>
            <a:pPr lvl="0">
              <a:defRPr>
                <a:latin typeface="Arial"/>
                <a:ea typeface="Arial"/>
                <a:cs typeface="Arial"/>
                <a:sym typeface="Arial"/>
              </a:defRPr>
            </a:pPr>
            <a:endParaRPr/>
          </a:p>
        </p:txBody>
      </p:sp>
      <p:sp>
        <p:nvSpPr>
          <p:cNvPr id="445" name="Shape 445"/>
          <p:cNvSpPr/>
          <p:nvPr/>
        </p:nvSpPr>
        <p:spPr>
          <a:xfrm>
            <a:off x="239711" y="4529137"/>
            <a:ext cx="8664577" cy="442914"/>
          </a:xfrm>
          <a:custGeom>
            <a:avLst/>
            <a:gdLst/>
            <a:ahLst/>
            <a:cxnLst>
              <a:cxn ang="0">
                <a:pos x="wd2" y="hd2"/>
              </a:cxn>
              <a:cxn ang="5400000">
                <a:pos x="wd2" y="hd2"/>
              </a:cxn>
              <a:cxn ang="10800000">
                <a:pos x="wd2" y="hd2"/>
              </a:cxn>
              <a:cxn ang="16200000">
                <a:pos x="wd2" y="hd2"/>
              </a:cxn>
            </a:cxnLst>
            <a:rect l="0" t="0" r="r" b="b"/>
            <a:pathLst>
              <a:path w="21600" h="21600" extrusionOk="0">
                <a:moveTo>
                  <a:pt x="21372" y="0"/>
                </a:moveTo>
                <a:cubicBezTo>
                  <a:pt x="15128" y="0"/>
                  <a:pt x="15128" y="0"/>
                  <a:pt x="15128" y="0"/>
                </a:cubicBezTo>
                <a:cubicBezTo>
                  <a:pt x="6472" y="0"/>
                  <a:pt x="6472" y="0"/>
                  <a:pt x="6472" y="0"/>
                </a:cubicBezTo>
                <a:cubicBezTo>
                  <a:pt x="1939" y="0"/>
                  <a:pt x="695" y="0"/>
                  <a:pt x="354" y="0"/>
                </a:cubicBezTo>
                <a:cubicBezTo>
                  <a:pt x="354" y="0"/>
                  <a:pt x="354" y="0"/>
                  <a:pt x="354" y="0"/>
                </a:cubicBezTo>
                <a:cubicBezTo>
                  <a:pt x="0" y="0"/>
                  <a:pt x="0" y="0"/>
                  <a:pt x="0" y="0"/>
                </a:cubicBezTo>
                <a:cubicBezTo>
                  <a:pt x="0" y="4497"/>
                  <a:pt x="0" y="4497"/>
                  <a:pt x="0" y="4497"/>
                </a:cubicBezTo>
                <a:cubicBezTo>
                  <a:pt x="0" y="5059"/>
                  <a:pt x="0" y="5541"/>
                  <a:pt x="0" y="5942"/>
                </a:cubicBezTo>
                <a:cubicBezTo>
                  <a:pt x="0" y="6424"/>
                  <a:pt x="0" y="6825"/>
                  <a:pt x="0" y="7227"/>
                </a:cubicBezTo>
                <a:cubicBezTo>
                  <a:pt x="0" y="10439"/>
                  <a:pt x="0" y="10439"/>
                  <a:pt x="0" y="10439"/>
                </a:cubicBezTo>
                <a:cubicBezTo>
                  <a:pt x="0" y="10680"/>
                  <a:pt x="0" y="10920"/>
                  <a:pt x="0" y="11161"/>
                </a:cubicBezTo>
                <a:cubicBezTo>
                  <a:pt x="0" y="13651"/>
                  <a:pt x="0" y="13651"/>
                  <a:pt x="0" y="13651"/>
                </a:cubicBezTo>
                <a:cubicBezTo>
                  <a:pt x="0" y="17103"/>
                  <a:pt x="0" y="17103"/>
                  <a:pt x="0" y="17103"/>
                </a:cubicBezTo>
                <a:cubicBezTo>
                  <a:pt x="0" y="19512"/>
                  <a:pt x="102" y="21600"/>
                  <a:pt x="228" y="21600"/>
                </a:cubicBezTo>
                <a:cubicBezTo>
                  <a:pt x="6472" y="21600"/>
                  <a:pt x="6472" y="21600"/>
                  <a:pt x="6472" y="21600"/>
                </a:cubicBezTo>
                <a:cubicBezTo>
                  <a:pt x="15128" y="21600"/>
                  <a:pt x="15128" y="21600"/>
                  <a:pt x="15128" y="21600"/>
                </a:cubicBezTo>
                <a:cubicBezTo>
                  <a:pt x="21372" y="21600"/>
                  <a:pt x="21372" y="21600"/>
                  <a:pt x="21372" y="21600"/>
                </a:cubicBezTo>
                <a:cubicBezTo>
                  <a:pt x="21498" y="21600"/>
                  <a:pt x="21600" y="19512"/>
                  <a:pt x="21600" y="17103"/>
                </a:cubicBezTo>
                <a:cubicBezTo>
                  <a:pt x="21600" y="16622"/>
                  <a:pt x="21600" y="16140"/>
                  <a:pt x="21600" y="15658"/>
                </a:cubicBezTo>
                <a:cubicBezTo>
                  <a:pt x="21600" y="13169"/>
                  <a:pt x="21600" y="11884"/>
                  <a:pt x="21600" y="11161"/>
                </a:cubicBezTo>
                <a:cubicBezTo>
                  <a:pt x="21600" y="10439"/>
                  <a:pt x="21600" y="10439"/>
                  <a:pt x="21600" y="10439"/>
                </a:cubicBezTo>
                <a:cubicBezTo>
                  <a:pt x="21600" y="7949"/>
                  <a:pt x="21600" y="7949"/>
                  <a:pt x="21600" y="7949"/>
                </a:cubicBezTo>
                <a:cubicBezTo>
                  <a:pt x="21600" y="4497"/>
                  <a:pt x="21600" y="4497"/>
                  <a:pt x="21600" y="4497"/>
                </a:cubicBezTo>
                <a:cubicBezTo>
                  <a:pt x="21600" y="2088"/>
                  <a:pt x="21498" y="0"/>
                  <a:pt x="21372" y="0"/>
                </a:cubicBezTo>
                <a:close/>
              </a:path>
            </a:pathLst>
          </a:custGeom>
          <a:gradFill>
            <a:gsLst>
              <a:gs pos="0">
                <a:srgbClr val="FEBC11"/>
              </a:gs>
              <a:gs pos="22000">
                <a:srgbClr val="FEBC11"/>
              </a:gs>
              <a:gs pos="100000">
                <a:srgbClr val="F7EC2E"/>
              </a:gs>
            </a:gsLst>
            <a:lin ang="1200000"/>
          </a:gradFill>
          <a:ln w="12700">
            <a:miter lim="400000"/>
          </a:ln>
        </p:spPr>
        <p:txBody>
          <a:bodyPr lIns="0" tIns="0" rIns="0" bIns="0" anchor="ctr"/>
          <a:lstStyle/>
          <a:p>
            <a:pPr lvl="0">
              <a:defRPr>
                <a:latin typeface="Arial"/>
                <a:ea typeface="Arial"/>
                <a:cs typeface="Arial"/>
                <a:sym typeface="Arial"/>
              </a:defRPr>
            </a:pPr>
            <a:endParaRPr/>
          </a:p>
        </p:txBody>
      </p:sp>
      <p:grpSp>
        <p:nvGrpSpPr>
          <p:cNvPr id="485" name="Group 485"/>
          <p:cNvGrpSpPr/>
          <p:nvPr/>
        </p:nvGrpSpPr>
        <p:grpSpPr>
          <a:xfrm>
            <a:off x="395286" y="4565647"/>
            <a:ext cx="841378" cy="363542"/>
            <a:chOff x="0" y="0"/>
            <a:chExt cx="841377" cy="363540"/>
          </a:xfrm>
        </p:grpSpPr>
        <p:sp>
          <p:nvSpPr>
            <p:cNvPr id="446" name="Shape 446"/>
            <p:cNvSpPr/>
            <p:nvPr/>
          </p:nvSpPr>
          <p:spPr>
            <a:xfrm>
              <a:off x="111125" y="85724"/>
              <a:ext cx="57151" cy="53977"/>
            </a:xfrm>
            <a:custGeom>
              <a:avLst/>
              <a:gdLst/>
              <a:ahLst/>
              <a:cxnLst>
                <a:cxn ang="0">
                  <a:pos x="wd2" y="hd2"/>
                </a:cxn>
                <a:cxn ang="5400000">
                  <a:pos x="wd2" y="hd2"/>
                </a:cxn>
                <a:cxn ang="10800000">
                  <a:pos x="wd2" y="hd2"/>
                </a:cxn>
                <a:cxn ang="16200000">
                  <a:pos x="wd2" y="hd2"/>
                </a:cxn>
              </a:cxnLst>
              <a:rect l="0" t="0" r="r" b="b"/>
              <a:pathLst>
                <a:path w="21600" h="21600" extrusionOk="0">
                  <a:moveTo>
                    <a:pt x="10944" y="16580"/>
                  </a:moveTo>
                  <a:lnTo>
                    <a:pt x="4176" y="21600"/>
                  </a:lnTo>
                  <a:lnTo>
                    <a:pt x="6480" y="13386"/>
                  </a:lnTo>
                  <a:lnTo>
                    <a:pt x="0" y="8214"/>
                  </a:lnTo>
                  <a:lnTo>
                    <a:pt x="8208" y="8214"/>
                  </a:lnTo>
                  <a:lnTo>
                    <a:pt x="10944" y="0"/>
                  </a:lnTo>
                  <a:lnTo>
                    <a:pt x="13392" y="8214"/>
                  </a:lnTo>
                  <a:lnTo>
                    <a:pt x="21600" y="8214"/>
                  </a:lnTo>
                  <a:lnTo>
                    <a:pt x="15120" y="13386"/>
                  </a:lnTo>
                  <a:lnTo>
                    <a:pt x="17424" y="21600"/>
                  </a:lnTo>
                  <a:lnTo>
                    <a:pt x="10944"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47" name="Shape 447"/>
            <p:cNvSpPr/>
            <p:nvPr/>
          </p:nvSpPr>
          <p:spPr>
            <a:xfrm>
              <a:off x="176212" y="25399"/>
              <a:ext cx="57152" cy="53977"/>
            </a:xfrm>
            <a:custGeom>
              <a:avLst/>
              <a:gdLst/>
              <a:ahLst/>
              <a:cxnLst>
                <a:cxn ang="0">
                  <a:pos x="wd2" y="hd2"/>
                </a:cxn>
                <a:cxn ang="5400000">
                  <a:pos x="wd2" y="hd2"/>
                </a:cxn>
                <a:cxn ang="10800000">
                  <a:pos x="wd2" y="hd2"/>
                </a:cxn>
                <a:cxn ang="16200000">
                  <a:pos x="wd2" y="hd2"/>
                </a:cxn>
              </a:cxnLst>
              <a:rect l="0" t="0" r="r" b="b"/>
              <a:pathLst>
                <a:path w="21600" h="21600" extrusionOk="0">
                  <a:moveTo>
                    <a:pt x="10800" y="16615"/>
                  </a:moveTo>
                  <a:lnTo>
                    <a:pt x="4121" y="21600"/>
                  </a:lnTo>
                  <a:lnTo>
                    <a:pt x="6821" y="13292"/>
                  </a:lnTo>
                  <a:lnTo>
                    <a:pt x="0" y="8308"/>
                  </a:lnTo>
                  <a:lnTo>
                    <a:pt x="8100" y="8308"/>
                  </a:lnTo>
                  <a:lnTo>
                    <a:pt x="10800" y="0"/>
                  </a:lnTo>
                  <a:lnTo>
                    <a:pt x="13500" y="8308"/>
                  </a:lnTo>
                  <a:lnTo>
                    <a:pt x="21600" y="8308"/>
                  </a:lnTo>
                  <a:lnTo>
                    <a:pt x="14921" y="13292"/>
                  </a:lnTo>
                  <a:lnTo>
                    <a:pt x="17621" y="21600"/>
                  </a:lnTo>
                  <a:lnTo>
                    <a:pt x="10800"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48" name="Shape 448"/>
            <p:cNvSpPr/>
            <p:nvPr/>
          </p:nvSpPr>
          <p:spPr>
            <a:xfrm>
              <a:off x="260349" y="-1"/>
              <a:ext cx="57152" cy="53978"/>
            </a:xfrm>
            <a:custGeom>
              <a:avLst/>
              <a:gdLst/>
              <a:ahLst/>
              <a:cxnLst>
                <a:cxn ang="0">
                  <a:pos x="wd2" y="hd2"/>
                </a:cxn>
                <a:cxn ang="5400000">
                  <a:pos x="wd2" y="hd2"/>
                </a:cxn>
                <a:cxn ang="10800000">
                  <a:pos x="wd2" y="hd2"/>
                </a:cxn>
                <a:cxn ang="16200000">
                  <a:pos x="wd2" y="hd2"/>
                </a:cxn>
              </a:cxnLst>
              <a:rect l="0" t="0" r="r" b="b"/>
              <a:pathLst>
                <a:path w="21600" h="21600" extrusionOk="0">
                  <a:moveTo>
                    <a:pt x="10728" y="16615"/>
                  </a:moveTo>
                  <a:lnTo>
                    <a:pt x="4005" y="21600"/>
                  </a:lnTo>
                  <a:lnTo>
                    <a:pt x="6723" y="13443"/>
                  </a:lnTo>
                  <a:lnTo>
                    <a:pt x="0" y="8308"/>
                  </a:lnTo>
                  <a:lnTo>
                    <a:pt x="8011" y="8308"/>
                  </a:lnTo>
                  <a:lnTo>
                    <a:pt x="10728" y="0"/>
                  </a:lnTo>
                  <a:lnTo>
                    <a:pt x="13160" y="8308"/>
                  </a:lnTo>
                  <a:lnTo>
                    <a:pt x="21600" y="8308"/>
                  </a:lnTo>
                  <a:lnTo>
                    <a:pt x="14877" y="13443"/>
                  </a:lnTo>
                  <a:lnTo>
                    <a:pt x="17595" y="21600"/>
                  </a:lnTo>
                  <a:lnTo>
                    <a:pt x="10728"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49" name="Shape 449"/>
            <p:cNvSpPr/>
            <p:nvPr/>
          </p:nvSpPr>
          <p:spPr>
            <a:xfrm>
              <a:off x="347662" y="15874"/>
              <a:ext cx="57151" cy="52390"/>
            </a:xfrm>
            <a:custGeom>
              <a:avLst/>
              <a:gdLst/>
              <a:ahLst/>
              <a:cxnLst>
                <a:cxn ang="0">
                  <a:pos x="wd2" y="hd2"/>
                </a:cxn>
                <a:cxn ang="5400000">
                  <a:pos x="wd2" y="hd2"/>
                </a:cxn>
                <a:cxn ang="10800000">
                  <a:pos x="wd2" y="hd2"/>
                </a:cxn>
                <a:cxn ang="16200000">
                  <a:pos x="wd2" y="hd2"/>
                </a:cxn>
              </a:cxnLst>
              <a:rect l="0" t="0" r="r" b="b"/>
              <a:pathLst>
                <a:path w="21600" h="21600" extrusionOk="0">
                  <a:moveTo>
                    <a:pt x="11017" y="16580"/>
                  </a:moveTo>
                  <a:lnTo>
                    <a:pt x="4059" y="21600"/>
                  </a:lnTo>
                  <a:lnTo>
                    <a:pt x="6523" y="13386"/>
                  </a:lnTo>
                  <a:lnTo>
                    <a:pt x="0" y="8214"/>
                  </a:lnTo>
                  <a:lnTo>
                    <a:pt x="8263" y="8214"/>
                  </a:lnTo>
                  <a:lnTo>
                    <a:pt x="11017" y="0"/>
                  </a:lnTo>
                  <a:lnTo>
                    <a:pt x="13337" y="8214"/>
                  </a:lnTo>
                  <a:lnTo>
                    <a:pt x="21600" y="8214"/>
                  </a:lnTo>
                  <a:lnTo>
                    <a:pt x="15077" y="13386"/>
                  </a:lnTo>
                  <a:lnTo>
                    <a:pt x="17541" y="21600"/>
                  </a:lnTo>
                  <a:lnTo>
                    <a:pt x="11017"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50" name="Shape 450"/>
            <p:cNvSpPr/>
            <p:nvPr/>
          </p:nvSpPr>
          <p:spPr>
            <a:xfrm>
              <a:off x="420687" y="65087"/>
              <a:ext cx="55565" cy="52389"/>
            </a:xfrm>
            <a:custGeom>
              <a:avLst/>
              <a:gdLst/>
              <a:ahLst/>
              <a:cxnLst>
                <a:cxn ang="0">
                  <a:pos x="wd2" y="hd2"/>
                </a:cxn>
                <a:cxn ang="5400000">
                  <a:pos x="wd2" y="hd2"/>
                </a:cxn>
                <a:cxn ang="10800000">
                  <a:pos x="wd2" y="hd2"/>
                </a:cxn>
                <a:cxn ang="16200000">
                  <a:pos x="wd2" y="hd2"/>
                </a:cxn>
              </a:cxnLst>
              <a:rect l="0" t="0" r="r" b="b"/>
              <a:pathLst>
                <a:path w="21600" h="21600" extrusionOk="0">
                  <a:moveTo>
                    <a:pt x="11017" y="16615"/>
                  </a:moveTo>
                  <a:lnTo>
                    <a:pt x="4059" y="21600"/>
                  </a:lnTo>
                  <a:lnTo>
                    <a:pt x="6523" y="13443"/>
                  </a:lnTo>
                  <a:lnTo>
                    <a:pt x="0" y="8308"/>
                  </a:lnTo>
                  <a:lnTo>
                    <a:pt x="8263" y="8308"/>
                  </a:lnTo>
                  <a:lnTo>
                    <a:pt x="11017" y="0"/>
                  </a:lnTo>
                  <a:lnTo>
                    <a:pt x="13337" y="8308"/>
                  </a:lnTo>
                  <a:lnTo>
                    <a:pt x="21600" y="8308"/>
                  </a:lnTo>
                  <a:lnTo>
                    <a:pt x="15077" y="13443"/>
                  </a:lnTo>
                  <a:lnTo>
                    <a:pt x="17541" y="21600"/>
                  </a:lnTo>
                  <a:lnTo>
                    <a:pt x="11017"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51" name="Shape 451"/>
            <p:cNvSpPr/>
            <p:nvPr/>
          </p:nvSpPr>
          <p:spPr>
            <a:xfrm>
              <a:off x="455612" y="146049"/>
              <a:ext cx="55565" cy="52391"/>
            </a:xfrm>
            <a:custGeom>
              <a:avLst/>
              <a:gdLst/>
              <a:ahLst/>
              <a:cxnLst>
                <a:cxn ang="0">
                  <a:pos x="wd2" y="hd2"/>
                </a:cxn>
                <a:cxn ang="5400000">
                  <a:pos x="wd2" y="hd2"/>
                </a:cxn>
                <a:cxn ang="10800000">
                  <a:pos x="wd2" y="hd2"/>
                </a:cxn>
                <a:cxn ang="16200000">
                  <a:pos x="wd2" y="hd2"/>
                </a:cxn>
              </a:cxnLst>
              <a:rect l="0" t="0" r="r" b="b"/>
              <a:pathLst>
                <a:path w="21600" h="21600" extrusionOk="0">
                  <a:moveTo>
                    <a:pt x="10800" y="16580"/>
                  </a:moveTo>
                  <a:lnTo>
                    <a:pt x="4121" y="21600"/>
                  </a:lnTo>
                  <a:lnTo>
                    <a:pt x="6395" y="13386"/>
                  </a:lnTo>
                  <a:lnTo>
                    <a:pt x="0" y="8214"/>
                  </a:lnTo>
                  <a:lnTo>
                    <a:pt x="8100" y="8214"/>
                  </a:lnTo>
                  <a:lnTo>
                    <a:pt x="10800" y="0"/>
                  </a:lnTo>
                  <a:lnTo>
                    <a:pt x="13216" y="8214"/>
                  </a:lnTo>
                  <a:lnTo>
                    <a:pt x="21600" y="8214"/>
                  </a:lnTo>
                  <a:lnTo>
                    <a:pt x="14921" y="13386"/>
                  </a:lnTo>
                  <a:lnTo>
                    <a:pt x="17195" y="21600"/>
                  </a:lnTo>
                  <a:lnTo>
                    <a:pt x="10800"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52" name="Shape 452"/>
            <p:cNvSpPr/>
            <p:nvPr/>
          </p:nvSpPr>
          <p:spPr>
            <a:xfrm>
              <a:off x="307975" y="165099"/>
              <a:ext cx="128589" cy="19050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8942" y="21600"/>
                  </a:lnTo>
                  <a:lnTo>
                    <a:pt x="8942" y="13312"/>
                  </a:lnTo>
                  <a:lnTo>
                    <a:pt x="20403" y="13312"/>
                  </a:lnTo>
                  <a:lnTo>
                    <a:pt x="20403" y="8417"/>
                  </a:lnTo>
                  <a:lnTo>
                    <a:pt x="8942" y="8417"/>
                  </a:lnTo>
                  <a:lnTo>
                    <a:pt x="8942" y="4938"/>
                  </a:lnTo>
                  <a:lnTo>
                    <a:pt x="21600" y="4938"/>
                  </a:lnTo>
                  <a:lnTo>
                    <a:pt x="21600" y="0"/>
                  </a:lnTo>
                  <a:lnTo>
                    <a:pt x="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53" name="Shape 453"/>
            <p:cNvSpPr/>
            <p:nvPr/>
          </p:nvSpPr>
          <p:spPr>
            <a:xfrm>
              <a:off x="149224" y="165099"/>
              <a:ext cx="141289" cy="190503"/>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4938"/>
                  </a:lnTo>
                  <a:lnTo>
                    <a:pt x="6761" y="4938"/>
                  </a:lnTo>
                  <a:lnTo>
                    <a:pt x="6761" y="21600"/>
                  </a:lnTo>
                  <a:lnTo>
                    <a:pt x="14954" y="21600"/>
                  </a:lnTo>
                  <a:lnTo>
                    <a:pt x="14954" y="4938"/>
                  </a:lnTo>
                  <a:lnTo>
                    <a:pt x="21600" y="4938"/>
                  </a:lnTo>
                  <a:lnTo>
                    <a:pt x="2160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54" name="Shape 454"/>
            <p:cNvSpPr/>
            <p:nvPr/>
          </p:nvSpPr>
          <p:spPr>
            <a:xfrm>
              <a:off x="-1" y="165099"/>
              <a:ext cx="130178" cy="190503"/>
            </a:xfrm>
            <a:custGeom>
              <a:avLst/>
              <a:gdLst/>
              <a:ahLst/>
              <a:cxnLst>
                <a:cxn ang="0">
                  <a:pos x="wd2" y="hd2"/>
                </a:cxn>
                <a:cxn ang="5400000">
                  <a:pos x="wd2" y="hd2"/>
                </a:cxn>
                <a:cxn ang="10800000">
                  <a:pos x="wd2" y="hd2"/>
                </a:cxn>
                <a:cxn ang="16200000">
                  <a:pos x="wd2" y="hd2"/>
                </a:cxn>
              </a:cxnLst>
              <a:rect l="0" t="0" r="r" b="b"/>
              <a:pathLst>
                <a:path w="21600" h="21600" extrusionOk="0">
                  <a:moveTo>
                    <a:pt x="21600" y="4938"/>
                  </a:moveTo>
                  <a:lnTo>
                    <a:pt x="21600" y="0"/>
                  </a:lnTo>
                  <a:lnTo>
                    <a:pt x="0" y="0"/>
                  </a:lnTo>
                  <a:lnTo>
                    <a:pt x="0" y="21600"/>
                  </a:lnTo>
                  <a:lnTo>
                    <a:pt x="21600" y="21600"/>
                  </a:lnTo>
                  <a:lnTo>
                    <a:pt x="21600" y="16662"/>
                  </a:lnTo>
                  <a:lnTo>
                    <a:pt x="8979" y="16662"/>
                  </a:lnTo>
                  <a:lnTo>
                    <a:pt x="8979" y="13312"/>
                  </a:lnTo>
                  <a:lnTo>
                    <a:pt x="20407" y="13312"/>
                  </a:lnTo>
                  <a:lnTo>
                    <a:pt x="20407" y="8417"/>
                  </a:lnTo>
                  <a:lnTo>
                    <a:pt x="8979" y="8417"/>
                  </a:lnTo>
                  <a:lnTo>
                    <a:pt x="8979" y="4938"/>
                  </a:lnTo>
                  <a:lnTo>
                    <a:pt x="21600" y="493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55" name="Shape 455"/>
            <p:cNvSpPr/>
            <p:nvPr/>
          </p:nvSpPr>
          <p:spPr>
            <a:xfrm>
              <a:off x="463550" y="258763"/>
              <a:ext cx="41277" cy="333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3058" y="0"/>
                  </a:lnTo>
                  <a:lnTo>
                    <a:pt x="6308" y="16670"/>
                  </a:lnTo>
                  <a:lnTo>
                    <a:pt x="9940" y="0"/>
                  </a:lnTo>
                  <a:lnTo>
                    <a:pt x="12616" y="0"/>
                  </a:lnTo>
                  <a:lnTo>
                    <a:pt x="15865" y="16670"/>
                  </a:lnTo>
                  <a:lnTo>
                    <a:pt x="19306" y="0"/>
                  </a:lnTo>
                  <a:lnTo>
                    <a:pt x="21600" y="0"/>
                  </a:lnTo>
                  <a:lnTo>
                    <a:pt x="17204" y="21600"/>
                  </a:lnTo>
                  <a:lnTo>
                    <a:pt x="14336" y="21600"/>
                  </a:lnTo>
                  <a:lnTo>
                    <a:pt x="10704" y="6104"/>
                  </a:lnTo>
                  <a:lnTo>
                    <a:pt x="7646" y="21600"/>
                  </a:lnTo>
                  <a:lnTo>
                    <a:pt x="4396" y="21600"/>
                  </a:lnTo>
                  <a:lnTo>
                    <a:pt x="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56" name="Shape 456"/>
            <p:cNvSpPr/>
            <p:nvPr/>
          </p:nvSpPr>
          <p:spPr>
            <a:xfrm>
              <a:off x="504825"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4629" y="21600"/>
                    <a:pt x="0" y="17419"/>
                    <a:pt x="0" y="11148"/>
                  </a:cubicBezTo>
                  <a:cubicBezTo>
                    <a:pt x="0" y="4181"/>
                    <a:pt x="4629" y="0"/>
                    <a:pt x="10800" y="0"/>
                  </a:cubicBezTo>
                  <a:cubicBezTo>
                    <a:pt x="16971" y="0"/>
                    <a:pt x="21600" y="4181"/>
                    <a:pt x="21600" y="11148"/>
                  </a:cubicBezTo>
                  <a:moveTo>
                    <a:pt x="5400" y="11148"/>
                  </a:moveTo>
                  <a:cubicBezTo>
                    <a:pt x="5400" y="16026"/>
                    <a:pt x="7714" y="18116"/>
                    <a:pt x="10800" y="18116"/>
                  </a:cubicBezTo>
                  <a:cubicBezTo>
                    <a:pt x="13886" y="18116"/>
                    <a:pt x="16200" y="16026"/>
                    <a:pt x="16200" y="11148"/>
                  </a:cubicBezTo>
                  <a:cubicBezTo>
                    <a:pt x="16200" y="6271"/>
                    <a:pt x="13886" y="3484"/>
                    <a:pt x="10800" y="3484"/>
                  </a:cubicBezTo>
                  <a:cubicBezTo>
                    <a:pt x="7714"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57" name="Shape 457"/>
            <p:cNvSpPr/>
            <p:nvPr/>
          </p:nvSpPr>
          <p:spPr>
            <a:xfrm>
              <a:off x="534987" y="266700"/>
              <a:ext cx="14289" cy="25402"/>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18900" y="5040"/>
                    <a:pt x="18900" y="5040"/>
                  </a:cubicBezTo>
                  <a:cubicBezTo>
                    <a:pt x="12150" y="5040"/>
                    <a:pt x="8100" y="7200"/>
                    <a:pt x="8100" y="11520"/>
                  </a:cubicBezTo>
                  <a:cubicBezTo>
                    <a:pt x="8100" y="21600"/>
                    <a:pt x="8100" y="21600"/>
                    <a:pt x="8100" y="21600"/>
                  </a:cubicBezTo>
                  <a:cubicBezTo>
                    <a:pt x="0" y="21600"/>
                    <a:pt x="0" y="21600"/>
                    <a:pt x="0" y="21600"/>
                  </a:cubicBezTo>
                  <a:cubicBezTo>
                    <a:pt x="0" y="720"/>
                    <a:pt x="0" y="720"/>
                    <a:pt x="0" y="720"/>
                  </a:cubicBezTo>
                  <a:cubicBezTo>
                    <a:pt x="8100" y="720"/>
                    <a:pt x="8100" y="720"/>
                    <a:pt x="8100" y="720"/>
                  </a:cubicBezTo>
                  <a:cubicBezTo>
                    <a:pt x="8100" y="5760"/>
                    <a:pt x="8100" y="5760"/>
                    <a:pt x="8100" y="5760"/>
                  </a:cubicBezTo>
                  <a:cubicBezTo>
                    <a:pt x="9450" y="2160"/>
                    <a:pt x="13500" y="0"/>
                    <a:pt x="18900" y="0"/>
                  </a:cubicBezTo>
                  <a:cubicBezTo>
                    <a:pt x="18900" y="0"/>
                    <a:pt x="20250" y="0"/>
                    <a:pt x="21600" y="72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58" name="Shape 458"/>
            <p:cNvSpPr/>
            <p:nvPr/>
          </p:nvSpPr>
          <p:spPr>
            <a:xfrm>
              <a:off x="552450" y="258763"/>
              <a:ext cx="22227" cy="33339"/>
            </a:xfrm>
            <a:custGeom>
              <a:avLst/>
              <a:gdLst/>
              <a:ahLst/>
              <a:cxnLst>
                <a:cxn ang="0">
                  <a:pos x="wd2" y="hd2"/>
                </a:cxn>
                <a:cxn ang="5400000">
                  <a:pos x="wd2" y="hd2"/>
                </a:cxn>
                <a:cxn ang="10800000">
                  <a:pos x="wd2" y="hd2"/>
                </a:cxn>
                <a:cxn ang="16200000">
                  <a:pos x="wd2" y="hd2"/>
                </a:cxn>
              </a:cxnLst>
              <a:rect l="0" t="0" r="r" b="b"/>
              <a:pathLst>
                <a:path w="21600" h="21600" extrusionOk="0">
                  <a:moveTo>
                    <a:pt x="4957" y="0"/>
                  </a:moveTo>
                  <a:lnTo>
                    <a:pt x="4957" y="13383"/>
                  </a:lnTo>
                  <a:lnTo>
                    <a:pt x="14872" y="5400"/>
                  </a:lnTo>
                  <a:lnTo>
                    <a:pt x="20892" y="5400"/>
                  </a:lnTo>
                  <a:lnTo>
                    <a:pt x="13456" y="11035"/>
                  </a:lnTo>
                  <a:lnTo>
                    <a:pt x="21600" y="21600"/>
                  </a:lnTo>
                  <a:lnTo>
                    <a:pt x="15934" y="21600"/>
                  </a:lnTo>
                  <a:lnTo>
                    <a:pt x="9207" y="13383"/>
                  </a:lnTo>
                  <a:lnTo>
                    <a:pt x="4957" y="16670"/>
                  </a:lnTo>
                  <a:lnTo>
                    <a:pt x="4957" y="21600"/>
                  </a:lnTo>
                  <a:lnTo>
                    <a:pt x="0" y="21600"/>
                  </a:lnTo>
                  <a:lnTo>
                    <a:pt x="0" y="0"/>
                  </a:lnTo>
                  <a:lnTo>
                    <a:pt x="4957"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59" name="Shape 459"/>
            <p:cNvSpPr/>
            <p:nvPr/>
          </p:nvSpPr>
          <p:spPr>
            <a:xfrm>
              <a:off x="577850" y="258763"/>
              <a:ext cx="6352" cy="33339"/>
            </a:xfrm>
            <a:custGeom>
              <a:avLst/>
              <a:gdLst/>
              <a:ahLst/>
              <a:cxnLst>
                <a:cxn ang="0">
                  <a:pos x="wd2" y="hd2"/>
                </a:cxn>
                <a:cxn ang="5400000">
                  <a:pos x="wd2" y="hd2"/>
                </a:cxn>
                <a:cxn ang="10800000">
                  <a:pos x="wd2" y="hd2"/>
                </a:cxn>
                <a:cxn ang="16200000">
                  <a:pos x="wd2" y="hd2"/>
                </a:cxn>
              </a:cxnLst>
              <a:rect l="0" t="0" r="r" b="b"/>
              <a:pathLst>
                <a:path w="21600" h="21600" extrusionOk="0">
                  <a:moveTo>
                    <a:pt x="21600" y="3287"/>
                  </a:moveTo>
                  <a:lnTo>
                    <a:pt x="0" y="3287"/>
                  </a:lnTo>
                  <a:lnTo>
                    <a:pt x="0" y="0"/>
                  </a:lnTo>
                  <a:lnTo>
                    <a:pt x="21600" y="0"/>
                  </a:lnTo>
                  <a:lnTo>
                    <a:pt x="21600" y="3287"/>
                  </a:lnTo>
                  <a:close/>
                  <a:moveTo>
                    <a:pt x="21600" y="21600"/>
                  </a:moveTo>
                  <a:lnTo>
                    <a:pt x="0" y="21600"/>
                  </a:lnTo>
                  <a:lnTo>
                    <a:pt x="0" y="5400"/>
                  </a:lnTo>
                  <a:lnTo>
                    <a:pt x="21600" y="5400"/>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60" name="Shape 460"/>
            <p:cNvSpPr/>
            <p:nvPr/>
          </p:nvSpPr>
          <p:spPr>
            <a:xfrm>
              <a:off x="588961" y="266700"/>
              <a:ext cx="22228" cy="25402"/>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8640"/>
                  </a:cubicBezTo>
                  <a:cubicBezTo>
                    <a:pt x="21600" y="21600"/>
                    <a:pt x="21600" y="21600"/>
                    <a:pt x="21600" y="21600"/>
                  </a:cubicBezTo>
                  <a:cubicBezTo>
                    <a:pt x="16200" y="21600"/>
                    <a:pt x="16200" y="21600"/>
                    <a:pt x="16200" y="21600"/>
                  </a:cubicBezTo>
                  <a:cubicBezTo>
                    <a:pt x="16200" y="8640"/>
                    <a:pt x="16200" y="8640"/>
                    <a:pt x="16200" y="8640"/>
                  </a:cubicBezTo>
                  <a:cubicBezTo>
                    <a:pt x="16200" y="5760"/>
                    <a:pt x="14400" y="3600"/>
                    <a:pt x="11700" y="3600"/>
                  </a:cubicBezTo>
                  <a:cubicBezTo>
                    <a:pt x="8100" y="3600"/>
                    <a:pt x="5400" y="6480"/>
                    <a:pt x="5400" y="1008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61" name="Shape 461"/>
            <p:cNvSpPr/>
            <p:nvPr/>
          </p:nvSpPr>
          <p:spPr>
            <a:xfrm>
              <a:off x="614362" y="261938"/>
              <a:ext cx="25402" cy="41277"/>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855" y="2400"/>
                    <a:pt x="20110" y="2400"/>
                  </a:cubicBezTo>
                  <a:cubicBezTo>
                    <a:pt x="18621" y="2400"/>
                    <a:pt x="17131" y="2880"/>
                    <a:pt x="17131" y="3840"/>
                  </a:cubicBezTo>
                  <a:cubicBezTo>
                    <a:pt x="18621" y="4800"/>
                    <a:pt x="19366" y="5760"/>
                    <a:pt x="19366" y="6720"/>
                  </a:cubicBezTo>
                  <a:cubicBezTo>
                    <a:pt x="19366" y="9600"/>
                    <a:pt x="16386" y="11520"/>
                    <a:pt x="10428" y="11520"/>
                  </a:cubicBezTo>
                  <a:cubicBezTo>
                    <a:pt x="9683" y="11520"/>
                    <a:pt x="8193" y="11520"/>
                    <a:pt x="7448" y="11040"/>
                  </a:cubicBezTo>
                  <a:cubicBezTo>
                    <a:pt x="5959" y="11520"/>
                    <a:pt x="5214" y="12000"/>
                    <a:pt x="5214" y="12480"/>
                  </a:cubicBezTo>
                  <a:cubicBezTo>
                    <a:pt x="5214" y="12960"/>
                    <a:pt x="5959" y="13440"/>
                    <a:pt x="8193" y="13440"/>
                  </a:cubicBezTo>
                  <a:cubicBezTo>
                    <a:pt x="14897" y="13920"/>
                    <a:pt x="14897" y="13920"/>
                    <a:pt x="14897" y="13920"/>
                  </a:cubicBezTo>
                  <a:cubicBezTo>
                    <a:pt x="19366" y="13920"/>
                    <a:pt x="21600" y="15360"/>
                    <a:pt x="21600" y="17280"/>
                  </a:cubicBezTo>
                  <a:cubicBezTo>
                    <a:pt x="21600" y="20160"/>
                    <a:pt x="17876" y="21600"/>
                    <a:pt x="11172" y="21600"/>
                  </a:cubicBezTo>
                  <a:cubicBezTo>
                    <a:pt x="3724" y="21600"/>
                    <a:pt x="0" y="20160"/>
                    <a:pt x="0" y="17760"/>
                  </a:cubicBezTo>
                  <a:cubicBezTo>
                    <a:pt x="0" y="16800"/>
                    <a:pt x="1490" y="15840"/>
                    <a:pt x="2979" y="15360"/>
                  </a:cubicBezTo>
                  <a:cubicBezTo>
                    <a:pt x="1490" y="14880"/>
                    <a:pt x="745" y="13920"/>
                    <a:pt x="745" y="12960"/>
                  </a:cubicBezTo>
                  <a:cubicBezTo>
                    <a:pt x="745" y="12000"/>
                    <a:pt x="2234" y="11040"/>
                    <a:pt x="4469" y="10560"/>
                  </a:cubicBezTo>
                  <a:cubicBezTo>
                    <a:pt x="2979" y="9600"/>
                    <a:pt x="1490" y="8160"/>
                    <a:pt x="1490" y="6720"/>
                  </a:cubicBezTo>
                  <a:cubicBezTo>
                    <a:pt x="1490" y="4320"/>
                    <a:pt x="5214" y="2400"/>
                    <a:pt x="10428" y="2400"/>
                  </a:cubicBezTo>
                  <a:cubicBezTo>
                    <a:pt x="11917" y="2400"/>
                    <a:pt x="13407" y="2400"/>
                    <a:pt x="14897" y="2880"/>
                  </a:cubicBezTo>
                  <a:cubicBezTo>
                    <a:pt x="15641" y="960"/>
                    <a:pt x="17131" y="0"/>
                    <a:pt x="20110" y="0"/>
                  </a:cubicBezTo>
                  <a:cubicBezTo>
                    <a:pt x="20110" y="0"/>
                    <a:pt x="20855" y="0"/>
                    <a:pt x="21600" y="0"/>
                  </a:cubicBezTo>
                  <a:lnTo>
                    <a:pt x="21600" y="2400"/>
                  </a:lnTo>
                  <a:close/>
                  <a:moveTo>
                    <a:pt x="4469" y="17760"/>
                  </a:moveTo>
                  <a:cubicBezTo>
                    <a:pt x="4469" y="19200"/>
                    <a:pt x="6703" y="19680"/>
                    <a:pt x="11172" y="19680"/>
                  </a:cubicBezTo>
                  <a:cubicBezTo>
                    <a:pt x="15641" y="19680"/>
                    <a:pt x="17131" y="19200"/>
                    <a:pt x="17131" y="17760"/>
                  </a:cubicBezTo>
                  <a:cubicBezTo>
                    <a:pt x="17131" y="16800"/>
                    <a:pt x="16386" y="16320"/>
                    <a:pt x="13407" y="16320"/>
                  </a:cubicBezTo>
                  <a:cubicBezTo>
                    <a:pt x="5959" y="15840"/>
                    <a:pt x="5959" y="15840"/>
                    <a:pt x="5959" y="15840"/>
                  </a:cubicBezTo>
                  <a:cubicBezTo>
                    <a:pt x="5214" y="16320"/>
                    <a:pt x="4469" y="16800"/>
                    <a:pt x="4469" y="17760"/>
                  </a:cubicBezTo>
                  <a:moveTo>
                    <a:pt x="6703" y="6720"/>
                  </a:moveTo>
                  <a:cubicBezTo>
                    <a:pt x="6703" y="8640"/>
                    <a:pt x="8193" y="9600"/>
                    <a:pt x="10428" y="9600"/>
                  </a:cubicBezTo>
                  <a:cubicBezTo>
                    <a:pt x="13407" y="9600"/>
                    <a:pt x="14897" y="8640"/>
                    <a:pt x="14897" y="6720"/>
                  </a:cubicBezTo>
                  <a:cubicBezTo>
                    <a:pt x="14897" y="5280"/>
                    <a:pt x="12662" y="4320"/>
                    <a:pt x="10428" y="4320"/>
                  </a:cubicBezTo>
                  <a:cubicBezTo>
                    <a:pt x="8193" y="4320"/>
                    <a:pt x="6703" y="5280"/>
                    <a:pt x="6703"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62" name="Shape 462"/>
            <p:cNvSpPr/>
            <p:nvPr/>
          </p:nvSpPr>
          <p:spPr>
            <a:xfrm>
              <a:off x="655636" y="260350"/>
              <a:ext cx="15877" cy="33340"/>
            </a:xfrm>
            <a:custGeom>
              <a:avLst/>
              <a:gdLst/>
              <a:ahLst/>
              <a:cxnLst>
                <a:cxn ang="0">
                  <a:pos x="wd2" y="hd2"/>
                </a:cxn>
                <a:cxn ang="5400000">
                  <a:pos x="wd2" y="hd2"/>
                </a:cxn>
                <a:cxn ang="10800000">
                  <a:pos x="wd2" y="hd2"/>
                </a:cxn>
                <a:cxn ang="16200000">
                  <a:pos x="wd2" y="hd2"/>
                </a:cxn>
              </a:cxnLst>
              <a:rect l="0" t="0" r="r" b="b"/>
              <a:pathLst>
                <a:path w="21600" h="21600" extrusionOk="0">
                  <a:moveTo>
                    <a:pt x="13200" y="4547"/>
                  </a:moveTo>
                  <a:cubicBezTo>
                    <a:pt x="21600" y="4547"/>
                    <a:pt x="21600" y="4547"/>
                    <a:pt x="21600" y="4547"/>
                  </a:cubicBezTo>
                  <a:cubicBezTo>
                    <a:pt x="21600" y="7389"/>
                    <a:pt x="21600" y="7389"/>
                    <a:pt x="21600" y="7389"/>
                  </a:cubicBezTo>
                  <a:cubicBezTo>
                    <a:pt x="13200" y="7389"/>
                    <a:pt x="13200" y="7389"/>
                    <a:pt x="13200" y="7389"/>
                  </a:cubicBezTo>
                  <a:cubicBezTo>
                    <a:pt x="13200" y="15347"/>
                    <a:pt x="13200" y="15347"/>
                    <a:pt x="13200" y="15347"/>
                  </a:cubicBezTo>
                  <a:cubicBezTo>
                    <a:pt x="13200" y="17621"/>
                    <a:pt x="14400" y="18758"/>
                    <a:pt x="18000" y="18758"/>
                  </a:cubicBezTo>
                  <a:cubicBezTo>
                    <a:pt x="19200" y="18758"/>
                    <a:pt x="20400" y="18758"/>
                    <a:pt x="21600" y="18758"/>
                  </a:cubicBezTo>
                  <a:cubicBezTo>
                    <a:pt x="21600" y="21600"/>
                    <a:pt x="21600" y="21600"/>
                    <a:pt x="21600" y="21600"/>
                  </a:cubicBezTo>
                  <a:cubicBezTo>
                    <a:pt x="20400" y="21600"/>
                    <a:pt x="18000" y="21600"/>
                    <a:pt x="16800" y="21600"/>
                  </a:cubicBezTo>
                  <a:cubicBezTo>
                    <a:pt x="8400" y="21600"/>
                    <a:pt x="6000" y="19895"/>
                    <a:pt x="6000" y="15347"/>
                  </a:cubicBezTo>
                  <a:cubicBezTo>
                    <a:pt x="6000" y="7389"/>
                    <a:pt x="6000" y="7389"/>
                    <a:pt x="6000" y="7389"/>
                  </a:cubicBezTo>
                  <a:cubicBezTo>
                    <a:pt x="0" y="7389"/>
                    <a:pt x="0" y="7389"/>
                    <a:pt x="0" y="7389"/>
                  </a:cubicBezTo>
                  <a:cubicBezTo>
                    <a:pt x="0" y="4547"/>
                    <a:pt x="0" y="4547"/>
                    <a:pt x="0" y="4547"/>
                  </a:cubicBezTo>
                  <a:cubicBezTo>
                    <a:pt x="6000" y="4547"/>
                    <a:pt x="6000" y="4547"/>
                    <a:pt x="6000" y="4547"/>
                  </a:cubicBezTo>
                  <a:cubicBezTo>
                    <a:pt x="6000" y="568"/>
                    <a:pt x="6000" y="568"/>
                    <a:pt x="6000" y="568"/>
                  </a:cubicBezTo>
                  <a:cubicBezTo>
                    <a:pt x="13200" y="0"/>
                    <a:pt x="13200" y="0"/>
                    <a:pt x="13200" y="0"/>
                  </a:cubicBezTo>
                  <a:lnTo>
                    <a:pt x="13200" y="4547"/>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63" name="Shape 463"/>
            <p:cNvSpPr/>
            <p:nvPr/>
          </p:nvSpPr>
          <p:spPr>
            <a:xfrm>
              <a:off x="673100"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4629" y="21600"/>
                    <a:pt x="0" y="17419"/>
                    <a:pt x="0" y="11148"/>
                  </a:cubicBezTo>
                  <a:cubicBezTo>
                    <a:pt x="0" y="4181"/>
                    <a:pt x="4629" y="0"/>
                    <a:pt x="10800" y="0"/>
                  </a:cubicBezTo>
                  <a:cubicBezTo>
                    <a:pt x="16971" y="0"/>
                    <a:pt x="21600" y="4181"/>
                    <a:pt x="21600" y="11148"/>
                  </a:cubicBezTo>
                  <a:moveTo>
                    <a:pt x="5400" y="11148"/>
                  </a:moveTo>
                  <a:cubicBezTo>
                    <a:pt x="5400" y="16026"/>
                    <a:pt x="6943" y="18116"/>
                    <a:pt x="10800" y="18116"/>
                  </a:cubicBezTo>
                  <a:cubicBezTo>
                    <a:pt x="13886" y="18116"/>
                    <a:pt x="16200" y="16026"/>
                    <a:pt x="16200" y="11148"/>
                  </a:cubicBezTo>
                  <a:cubicBezTo>
                    <a:pt x="16200" y="6271"/>
                    <a:pt x="13886" y="3484"/>
                    <a:pt x="10800" y="3484"/>
                  </a:cubicBezTo>
                  <a:cubicBezTo>
                    <a:pt x="6943"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64" name="Shape 464"/>
            <p:cNvSpPr/>
            <p:nvPr/>
          </p:nvSpPr>
          <p:spPr>
            <a:xfrm>
              <a:off x="700087" y="261938"/>
              <a:ext cx="25402" cy="41277"/>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110" y="2400"/>
                    <a:pt x="20110" y="2400"/>
                  </a:cubicBezTo>
                  <a:cubicBezTo>
                    <a:pt x="18621" y="2400"/>
                    <a:pt x="17131" y="2880"/>
                    <a:pt x="17131" y="3840"/>
                  </a:cubicBezTo>
                  <a:cubicBezTo>
                    <a:pt x="18621" y="4800"/>
                    <a:pt x="19366" y="5760"/>
                    <a:pt x="19366" y="6720"/>
                  </a:cubicBezTo>
                  <a:cubicBezTo>
                    <a:pt x="19366" y="9600"/>
                    <a:pt x="15641" y="11520"/>
                    <a:pt x="10428" y="11520"/>
                  </a:cubicBezTo>
                  <a:cubicBezTo>
                    <a:pt x="9683" y="11520"/>
                    <a:pt x="8193" y="11520"/>
                    <a:pt x="7448" y="11040"/>
                  </a:cubicBezTo>
                  <a:cubicBezTo>
                    <a:pt x="5959" y="11520"/>
                    <a:pt x="5214" y="12000"/>
                    <a:pt x="5214" y="12480"/>
                  </a:cubicBezTo>
                  <a:cubicBezTo>
                    <a:pt x="5214" y="12960"/>
                    <a:pt x="5959" y="13440"/>
                    <a:pt x="8193" y="13440"/>
                  </a:cubicBezTo>
                  <a:cubicBezTo>
                    <a:pt x="14152" y="13920"/>
                    <a:pt x="14152" y="13920"/>
                    <a:pt x="14152" y="13920"/>
                  </a:cubicBezTo>
                  <a:cubicBezTo>
                    <a:pt x="19366" y="13920"/>
                    <a:pt x="21600" y="15360"/>
                    <a:pt x="21600" y="17280"/>
                  </a:cubicBezTo>
                  <a:cubicBezTo>
                    <a:pt x="21600" y="20160"/>
                    <a:pt x="17876" y="21600"/>
                    <a:pt x="10428" y="21600"/>
                  </a:cubicBezTo>
                  <a:cubicBezTo>
                    <a:pt x="3724" y="21600"/>
                    <a:pt x="0" y="20160"/>
                    <a:pt x="0" y="17760"/>
                  </a:cubicBezTo>
                  <a:cubicBezTo>
                    <a:pt x="0" y="16800"/>
                    <a:pt x="745" y="15840"/>
                    <a:pt x="2979" y="15360"/>
                  </a:cubicBezTo>
                  <a:cubicBezTo>
                    <a:pt x="1490" y="14880"/>
                    <a:pt x="745" y="13920"/>
                    <a:pt x="745" y="12960"/>
                  </a:cubicBezTo>
                  <a:cubicBezTo>
                    <a:pt x="745" y="12000"/>
                    <a:pt x="2234" y="11040"/>
                    <a:pt x="4469" y="10560"/>
                  </a:cubicBezTo>
                  <a:cubicBezTo>
                    <a:pt x="2234" y="9600"/>
                    <a:pt x="1490" y="8160"/>
                    <a:pt x="1490" y="6720"/>
                  </a:cubicBezTo>
                  <a:cubicBezTo>
                    <a:pt x="1490" y="4320"/>
                    <a:pt x="5214" y="2400"/>
                    <a:pt x="10428" y="2400"/>
                  </a:cubicBezTo>
                  <a:cubicBezTo>
                    <a:pt x="11917" y="2400"/>
                    <a:pt x="13407" y="2400"/>
                    <a:pt x="14897" y="2880"/>
                  </a:cubicBezTo>
                  <a:cubicBezTo>
                    <a:pt x="14897" y="960"/>
                    <a:pt x="17131" y="0"/>
                    <a:pt x="19366" y="0"/>
                  </a:cubicBezTo>
                  <a:cubicBezTo>
                    <a:pt x="20110" y="0"/>
                    <a:pt x="20855" y="0"/>
                    <a:pt x="21600" y="0"/>
                  </a:cubicBezTo>
                  <a:lnTo>
                    <a:pt x="21600" y="2400"/>
                  </a:lnTo>
                  <a:close/>
                  <a:moveTo>
                    <a:pt x="4469" y="17760"/>
                  </a:moveTo>
                  <a:cubicBezTo>
                    <a:pt x="4469" y="19200"/>
                    <a:pt x="6703" y="19680"/>
                    <a:pt x="11172" y="19680"/>
                  </a:cubicBezTo>
                  <a:cubicBezTo>
                    <a:pt x="14897" y="19680"/>
                    <a:pt x="17131" y="19200"/>
                    <a:pt x="17131" y="17760"/>
                  </a:cubicBezTo>
                  <a:cubicBezTo>
                    <a:pt x="17131" y="16800"/>
                    <a:pt x="15641" y="16320"/>
                    <a:pt x="13407" y="16320"/>
                  </a:cubicBezTo>
                  <a:cubicBezTo>
                    <a:pt x="5959" y="15840"/>
                    <a:pt x="5959" y="15840"/>
                    <a:pt x="5959" y="15840"/>
                  </a:cubicBezTo>
                  <a:cubicBezTo>
                    <a:pt x="4469" y="16320"/>
                    <a:pt x="4469" y="16800"/>
                    <a:pt x="4469" y="17760"/>
                  </a:cubicBezTo>
                  <a:moveTo>
                    <a:pt x="5959" y="6720"/>
                  </a:moveTo>
                  <a:cubicBezTo>
                    <a:pt x="5959" y="8640"/>
                    <a:pt x="8193" y="9600"/>
                    <a:pt x="10428" y="9600"/>
                  </a:cubicBezTo>
                  <a:cubicBezTo>
                    <a:pt x="12662" y="9600"/>
                    <a:pt x="14152" y="8640"/>
                    <a:pt x="14152" y="6720"/>
                  </a:cubicBezTo>
                  <a:cubicBezTo>
                    <a:pt x="14152" y="5280"/>
                    <a:pt x="12662" y="4320"/>
                    <a:pt x="10428" y="4320"/>
                  </a:cubicBezTo>
                  <a:cubicBezTo>
                    <a:pt x="8193" y="4320"/>
                    <a:pt x="5959" y="5280"/>
                    <a:pt x="5959"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65" name="Shape 465"/>
            <p:cNvSpPr/>
            <p:nvPr/>
          </p:nvSpPr>
          <p:spPr>
            <a:xfrm>
              <a:off x="725487"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1571" y="18116"/>
                  </a:cubicBezTo>
                  <a:cubicBezTo>
                    <a:pt x="13886" y="18116"/>
                    <a:pt x="15429" y="16723"/>
                    <a:pt x="16971" y="14632"/>
                  </a:cubicBezTo>
                  <a:cubicBezTo>
                    <a:pt x="21600" y="15329"/>
                    <a:pt x="21600" y="15329"/>
                    <a:pt x="21600" y="15329"/>
                  </a:cubicBezTo>
                  <a:cubicBezTo>
                    <a:pt x="20057" y="19510"/>
                    <a:pt x="16200" y="21600"/>
                    <a:pt x="10800" y="21600"/>
                  </a:cubicBezTo>
                  <a:cubicBezTo>
                    <a:pt x="4629" y="21600"/>
                    <a:pt x="0" y="17419"/>
                    <a:pt x="0" y="11148"/>
                  </a:cubicBezTo>
                  <a:cubicBezTo>
                    <a:pt x="0" y="4877"/>
                    <a:pt x="4629" y="0"/>
                    <a:pt x="10800" y="0"/>
                  </a:cubicBezTo>
                  <a:cubicBezTo>
                    <a:pt x="17743" y="0"/>
                    <a:pt x="21600" y="4181"/>
                    <a:pt x="21600" y="11148"/>
                  </a:cubicBezTo>
                  <a:cubicBezTo>
                    <a:pt x="21600" y="11845"/>
                    <a:pt x="21600" y="11845"/>
                    <a:pt x="21600" y="11845"/>
                  </a:cubicBezTo>
                  <a:cubicBezTo>
                    <a:pt x="5400" y="11845"/>
                    <a:pt x="5400" y="11845"/>
                    <a:pt x="5400" y="11845"/>
                  </a:cubicBezTo>
                  <a:close/>
                  <a:moveTo>
                    <a:pt x="16200" y="9058"/>
                  </a:moveTo>
                  <a:cubicBezTo>
                    <a:pt x="16200" y="5574"/>
                    <a:pt x="14657" y="3484"/>
                    <a:pt x="10800" y="3484"/>
                  </a:cubicBezTo>
                  <a:cubicBezTo>
                    <a:pt x="7714" y="3484"/>
                    <a:pt x="6171" y="5574"/>
                    <a:pt x="5400" y="9058"/>
                  </a:cubicBezTo>
                  <a:lnTo>
                    <a:pt x="16200" y="905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66" name="Shape 466"/>
            <p:cNvSpPr/>
            <p:nvPr/>
          </p:nvSpPr>
          <p:spPr>
            <a:xfrm>
              <a:off x="750886" y="260350"/>
              <a:ext cx="17465" cy="33340"/>
            </a:xfrm>
            <a:custGeom>
              <a:avLst/>
              <a:gdLst/>
              <a:ahLst/>
              <a:cxnLst>
                <a:cxn ang="0">
                  <a:pos x="wd2" y="hd2"/>
                </a:cxn>
                <a:cxn ang="5400000">
                  <a:pos x="wd2" y="hd2"/>
                </a:cxn>
                <a:cxn ang="10800000">
                  <a:pos x="wd2" y="hd2"/>
                </a:cxn>
                <a:cxn ang="16200000">
                  <a:pos x="wd2" y="hd2"/>
                </a:cxn>
              </a:cxnLst>
              <a:rect l="0" t="0" r="r" b="b"/>
              <a:pathLst>
                <a:path w="21600" h="21600" extrusionOk="0">
                  <a:moveTo>
                    <a:pt x="13642" y="4547"/>
                  </a:moveTo>
                  <a:cubicBezTo>
                    <a:pt x="20463" y="4547"/>
                    <a:pt x="20463" y="4547"/>
                    <a:pt x="20463" y="4547"/>
                  </a:cubicBezTo>
                  <a:cubicBezTo>
                    <a:pt x="20463" y="7389"/>
                    <a:pt x="20463" y="7389"/>
                    <a:pt x="20463" y="7389"/>
                  </a:cubicBezTo>
                  <a:cubicBezTo>
                    <a:pt x="13642" y="7389"/>
                    <a:pt x="13642" y="7389"/>
                    <a:pt x="13642" y="7389"/>
                  </a:cubicBezTo>
                  <a:cubicBezTo>
                    <a:pt x="13642" y="15347"/>
                    <a:pt x="13642" y="15347"/>
                    <a:pt x="13642" y="15347"/>
                  </a:cubicBezTo>
                  <a:cubicBezTo>
                    <a:pt x="13642" y="17621"/>
                    <a:pt x="13642" y="18758"/>
                    <a:pt x="18189" y="18758"/>
                  </a:cubicBezTo>
                  <a:cubicBezTo>
                    <a:pt x="19326" y="18758"/>
                    <a:pt x="20463" y="18758"/>
                    <a:pt x="21600" y="18758"/>
                  </a:cubicBezTo>
                  <a:cubicBezTo>
                    <a:pt x="21600" y="21600"/>
                    <a:pt x="21600" y="21600"/>
                    <a:pt x="21600" y="21600"/>
                  </a:cubicBezTo>
                  <a:cubicBezTo>
                    <a:pt x="20463" y="21600"/>
                    <a:pt x="18189" y="21600"/>
                    <a:pt x="15916" y="21600"/>
                  </a:cubicBezTo>
                  <a:cubicBezTo>
                    <a:pt x="9095" y="21600"/>
                    <a:pt x="5684" y="19895"/>
                    <a:pt x="5684" y="15347"/>
                  </a:cubicBezTo>
                  <a:cubicBezTo>
                    <a:pt x="5684" y="7389"/>
                    <a:pt x="5684" y="7389"/>
                    <a:pt x="5684" y="7389"/>
                  </a:cubicBezTo>
                  <a:cubicBezTo>
                    <a:pt x="0" y="7389"/>
                    <a:pt x="0" y="7389"/>
                    <a:pt x="0" y="7389"/>
                  </a:cubicBezTo>
                  <a:cubicBezTo>
                    <a:pt x="0" y="4547"/>
                    <a:pt x="0" y="4547"/>
                    <a:pt x="0" y="4547"/>
                  </a:cubicBezTo>
                  <a:cubicBezTo>
                    <a:pt x="5684" y="4547"/>
                    <a:pt x="5684" y="4547"/>
                    <a:pt x="5684" y="4547"/>
                  </a:cubicBezTo>
                  <a:cubicBezTo>
                    <a:pt x="6821" y="568"/>
                    <a:pt x="6821" y="568"/>
                    <a:pt x="6821" y="568"/>
                  </a:cubicBezTo>
                  <a:cubicBezTo>
                    <a:pt x="13642" y="0"/>
                    <a:pt x="13642" y="0"/>
                    <a:pt x="13642" y="0"/>
                  </a:cubicBezTo>
                  <a:lnTo>
                    <a:pt x="13642" y="4547"/>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67" name="Shape 467"/>
            <p:cNvSpPr/>
            <p:nvPr/>
          </p:nvSpPr>
          <p:spPr>
            <a:xfrm>
              <a:off x="771525" y="258763"/>
              <a:ext cx="22227" cy="33339"/>
            </a:xfrm>
            <a:custGeom>
              <a:avLst/>
              <a:gdLst/>
              <a:ahLst/>
              <a:cxnLst>
                <a:cxn ang="0">
                  <a:pos x="wd2" y="hd2"/>
                </a:cxn>
                <a:cxn ang="5400000">
                  <a:pos x="wd2" y="hd2"/>
                </a:cxn>
                <a:cxn ang="10800000">
                  <a:pos x="wd2" y="hd2"/>
                </a:cxn>
                <a:cxn ang="16200000">
                  <a:pos x="wd2" y="hd2"/>
                </a:cxn>
              </a:cxnLst>
              <a:rect l="0" t="0" r="r" b="b"/>
              <a:pathLst>
                <a:path w="21600" h="21600" extrusionOk="0">
                  <a:moveTo>
                    <a:pt x="5400" y="0"/>
                  </a:moveTo>
                  <a:cubicBezTo>
                    <a:pt x="5400" y="8308"/>
                    <a:pt x="5400" y="8308"/>
                    <a:pt x="5400" y="8308"/>
                  </a:cubicBezTo>
                  <a:cubicBezTo>
                    <a:pt x="7200" y="6092"/>
                    <a:pt x="9900" y="4985"/>
                    <a:pt x="13500" y="4985"/>
                  </a:cubicBezTo>
                  <a:cubicBezTo>
                    <a:pt x="18900" y="4985"/>
                    <a:pt x="21600" y="7200"/>
                    <a:pt x="21600" y="11631"/>
                  </a:cubicBezTo>
                  <a:cubicBezTo>
                    <a:pt x="21600" y="21600"/>
                    <a:pt x="21600" y="21600"/>
                    <a:pt x="21600" y="21600"/>
                  </a:cubicBezTo>
                  <a:cubicBezTo>
                    <a:pt x="16200" y="21600"/>
                    <a:pt x="16200" y="21600"/>
                    <a:pt x="16200" y="21600"/>
                  </a:cubicBezTo>
                  <a:cubicBezTo>
                    <a:pt x="16200" y="11631"/>
                    <a:pt x="16200" y="11631"/>
                    <a:pt x="16200" y="11631"/>
                  </a:cubicBezTo>
                  <a:cubicBezTo>
                    <a:pt x="16200" y="9415"/>
                    <a:pt x="14400" y="7754"/>
                    <a:pt x="11700" y="7754"/>
                  </a:cubicBezTo>
                  <a:cubicBezTo>
                    <a:pt x="8100" y="7754"/>
                    <a:pt x="5400" y="9969"/>
                    <a:pt x="5400" y="12738"/>
                  </a:cubicBezTo>
                  <a:cubicBezTo>
                    <a:pt x="5400" y="21600"/>
                    <a:pt x="5400" y="21600"/>
                    <a:pt x="5400" y="21600"/>
                  </a:cubicBezTo>
                  <a:cubicBezTo>
                    <a:pt x="0" y="21600"/>
                    <a:pt x="0" y="21600"/>
                    <a:pt x="0" y="21600"/>
                  </a:cubicBezTo>
                  <a:cubicBezTo>
                    <a:pt x="0" y="0"/>
                    <a:pt x="0" y="0"/>
                    <a:pt x="0" y="0"/>
                  </a:cubicBezTo>
                  <a:lnTo>
                    <a:pt x="540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68" name="Shape 468"/>
            <p:cNvSpPr/>
            <p:nvPr/>
          </p:nvSpPr>
          <p:spPr>
            <a:xfrm>
              <a:off x="798512" y="266700"/>
              <a:ext cx="23814" cy="26990"/>
            </a:xfrm>
            <a:custGeom>
              <a:avLst/>
              <a:gdLst/>
              <a:ahLst/>
              <a:cxnLst>
                <a:cxn ang="0">
                  <a:pos x="wd2" y="hd2"/>
                </a:cxn>
                <a:cxn ang="5400000">
                  <a:pos x="wd2" y="hd2"/>
                </a:cxn>
                <a:cxn ang="10800000">
                  <a:pos x="wd2" y="hd2"/>
                </a:cxn>
                <a:cxn ang="16200000">
                  <a:pos x="wd2" y="hd2"/>
                </a:cxn>
              </a:cxnLst>
              <a:rect l="0" t="0" r="r" b="b"/>
              <a:pathLst>
                <a:path w="21600" h="21600" extrusionOk="0">
                  <a:moveTo>
                    <a:pt x="5600" y="11845"/>
                  </a:moveTo>
                  <a:cubicBezTo>
                    <a:pt x="5600" y="16026"/>
                    <a:pt x="8000" y="18116"/>
                    <a:pt x="11200" y="18116"/>
                  </a:cubicBezTo>
                  <a:cubicBezTo>
                    <a:pt x="13600" y="18116"/>
                    <a:pt x="16000" y="16723"/>
                    <a:pt x="16800" y="14632"/>
                  </a:cubicBezTo>
                  <a:cubicBezTo>
                    <a:pt x="21600" y="15329"/>
                    <a:pt x="21600" y="15329"/>
                    <a:pt x="21600" y="15329"/>
                  </a:cubicBezTo>
                  <a:cubicBezTo>
                    <a:pt x="20000" y="19510"/>
                    <a:pt x="16000" y="21600"/>
                    <a:pt x="11200" y="21600"/>
                  </a:cubicBezTo>
                  <a:cubicBezTo>
                    <a:pt x="4000" y="21600"/>
                    <a:pt x="0" y="17419"/>
                    <a:pt x="0" y="11148"/>
                  </a:cubicBezTo>
                  <a:cubicBezTo>
                    <a:pt x="0" y="4877"/>
                    <a:pt x="4000" y="0"/>
                    <a:pt x="11200" y="0"/>
                  </a:cubicBezTo>
                  <a:cubicBezTo>
                    <a:pt x="17600" y="0"/>
                    <a:pt x="21600" y="4181"/>
                    <a:pt x="21600" y="11148"/>
                  </a:cubicBezTo>
                  <a:cubicBezTo>
                    <a:pt x="21600" y="11845"/>
                    <a:pt x="21600" y="11845"/>
                    <a:pt x="21600" y="11845"/>
                  </a:cubicBezTo>
                  <a:cubicBezTo>
                    <a:pt x="5600" y="11845"/>
                    <a:pt x="5600" y="11845"/>
                    <a:pt x="5600" y="11845"/>
                  </a:cubicBezTo>
                  <a:close/>
                  <a:moveTo>
                    <a:pt x="16800" y="9058"/>
                  </a:moveTo>
                  <a:cubicBezTo>
                    <a:pt x="16000" y="5574"/>
                    <a:pt x="14400" y="3484"/>
                    <a:pt x="11200" y="3484"/>
                  </a:cubicBezTo>
                  <a:cubicBezTo>
                    <a:pt x="8000" y="3484"/>
                    <a:pt x="5600" y="5574"/>
                    <a:pt x="5600" y="9058"/>
                  </a:cubicBezTo>
                  <a:lnTo>
                    <a:pt x="16800" y="905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69" name="Shape 469"/>
            <p:cNvSpPr/>
            <p:nvPr/>
          </p:nvSpPr>
          <p:spPr>
            <a:xfrm>
              <a:off x="827087" y="266700"/>
              <a:ext cx="14290" cy="25402"/>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20250" y="5040"/>
                    <a:pt x="20250" y="5040"/>
                  </a:cubicBezTo>
                  <a:cubicBezTo>
                    <a:pt x="13500" y="5040"/>
                    <a:pt x="9450" y="7200"/>
                    <a:pt x="9450" y="11520"/>
                  </a:cubicBezTo>
                  <a:cubicBezTo>
                    <a:pt x="9450" y="21600"/>
                    <a:pt x="9450" y="21600"/>
                    <a:pt x="9450" y="21600"/>
                  </a:cubicBezTo>
                  <a:cubicBezTo>
                    <a:pt x="0" y="21600"/>
                    <a:pt x="0" y="21600"/>
                    <a:pt x="0" y="21600"/>
                  </a:cubicBezTo>
                  <a:cubicBezTo>
                    <a:pt x="0" y="720"/>
                    <a:pt x="0" y="720"/>
                    <a:pt x="0" y="720"/>
                  </a:cubicBezTo>
                  <a:cubicBezTo>
                    <a:pt x="8100" y="720"/>
                    <a:pt x="8100" y="720"/>
                    <a:pt x="8100" y="720"/>
                  </a:cubicBezTo>
                  <a:cubicBezTo>
                    <a:pt x="8100" y="5760"/>
                    <a:pt x="8100" y="5760"/>
                    <a:pt x="8100" y="5760"/>
                  </a:cubicBezTo>
                  <a:cubicBezTo>
                    <a:pt x="10800" y="2160"/>
                    <a:pt x="13500" y="0"/>
                    <a:pt x="18900" y="0"/>
                  </a:cubicBezTo>
                  <a:cubicBezTo>
                    <a:pt x="20250" y="0"/>
                    <a:pt x="20250" y="0"/>
                    <a:pt x="21600" y="72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70" name="Shape 470"/>
            <p:cNvSpPr/>
            <p:nvPr/>
          </p:nvSpPr>
          <p:spPr>
            <a:xfrm>
              <a:off x="465136" y="319088"/>
              <a:ext cx="22227" cy="34927"/>
            </a:xfrm>
            <a:custGeom>
              <a:avLst/>
              <a:gdLst/>
              <a:ahLst/>
              <a:cxnLst>
                <a:cxn ang="0">
                  <a:pos x="wd2" y="hd2"/>
                </a:cxn>
                <a:cxn ang="5400000">
                  <a:pos x="wd2" y="hd2"/>
                </a:cxn>
                <a:cxn ang="10800000">
                  <a:pos x="wd2" y="hd2"/>
                </a:cxn>
                <a:cxn ang="16200000">
                  <a:pos x="wd2" y="hd2"/>
                </a:cxn>
              </a:cxnLst>
              <a:rect l="0" t="0" r="r" b="b"/>
              <a:pathLst>
                <a:path w="21600" h="21600" extrusionOk="0">
                  <a:moveTo>
                    <a:pt x="6120" y="0"/>
                  </a:moveTo>
                  <a:lnTo>
                    <a:pt x="6120" y="18348"/>
                  </a:lnTo>
                  <a:lnTo>
                    <a:pt x="21600" y="18348"/>
                  </a:lnTo>
                  <a:lnTo>
                    <a:pt x="21600" y="21600"/>
                  </a:lnTo>
                  <a:lnTo>
                    <a:pt x="0" y="21600"/>
                  </a:lnTo>
                  <a:lnTo>
                    <a:pt x="0" y="0"/>
                  </a:lnTo>
                  <a:lnTo>
                    <a:pt x="612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71" name="Shape 471"/>
            <p:cNvSpPr/>
            <p:nvPr/>
          </p:nvSpPr>
          <p:spPr>
            <a:xfrm>
              <a:off x="487361" y="327025"/>
              <a:ext cx="25403" cy="28577"/>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0800" y="18116"/>
                  </a:cubicBezTo>
                  <a:cubicBezTo>
                    <a:pt x="13114" y="18116"/>
                    <a:pt x="15429" y="16723"/>
                    <a:pt x="16200" y="14632"/>
                  </a:cubicBezTo>
                  <a:cubicBezTo>
                    <a:pt x="20829" y="15329"/>
                    <a:pt x="20829" y="15329"/>
                    <a:pt x="20829" y="15329"/>
                  </a:cubicBezTo>
                  <a:cubicBezTo>
                    <a:pt x="19286" y="19510"/>
                    <a:pt x="16200" y="21600"/>
                    <a:pt x="10800" y="21600"/>
                  </a:cubicBezTo>
                  <a:cubicBezTo>
                    <a:pt x="3857" y="21600"/>
                    <a:pt x="0" y="17419"/>
                    <a:pt x="0" y="11148"/>
                  </a:cubicBezTo>
                  <a:cubicBezTo>
                    <a:pt x="0" y="4181"/>
                    <a:pt x="4629" y="0"/>
                    <a:pt x="10800" y="0"/>
                  </a:cubicBezTo>
                  <a:cubicBezTo>
                    <a:pt x="16971" y="0"/>
                    <a:pt x="21600" y="4181"/>
                    <a:pt x="21600" y="10452"/>
                  </a:cubicBezTo>
                  <a:cubicBezTo>
                    <a:pt x="21600" y="11845"/>
                    <a:pt x="21600" y="11845"/>
                    <a:pt x="21600" y="11845"/>
                  </a:cubicBezTo>
                  <a:cubicBezTo>
                    <a:pt x="5400" y="11845"/>
                    <a:pt x="5400" y="11845"/>
                    <a:pt x="5400" y="11845"/>
                  </a:cubicBezTo>
                  <a:close/>
                  <a:moveTo>
                    <a:pt x="16200" y="8361"/>
                  </a:moveTo>
                  <a:cubicBezTo>
                    <a:pt x="16200" y="4877"/>
                    <a:pt x="13886" y="3484"/>
                    <a:pt x="10800" y="3484"/>
                  </a:cubicBezTo>
                  <a:cubicBezTo>
                    <a:pt x="7714" y="3484"/>
                    <a:pt x="5400" y="5574"/>
                    <a:pt x="5400" y="8361"/>
                  </a:cubicBezTo>
                  <a:lnTo>
                    <a:pt x="16200" y="8361"/>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72" name="Shape 472"/>
            <p:cNvSpPr/>
            <p:nvPr/>
          </p:nvSpPr>
          <p:spPr>
            <a:xfrm>
              <a:off x="515937" y="327025"/>
              <a:ext cx="23814" cy="28577"/>
            </a:xfrm>
            <a:custGeom>
              <a:avLst/>
              <a:gdLst/>
              <a:ahLst/>
              <a:cxnLst>
                <a:cxn ang="0">
                  <a:pos x="wd2" y="hd2"/>
                </a:cxn>
                <a:cxn ang="5400000">
                  <a:pos x="wd2" y="hd2"/>
                </a:cxn>
                <a:cxn ang="10800000">
                  <a:pos x="wd2" y="hd2"/>
                </a:cxn>
                <a:cxn ang="16200000">
                  <a:pos x="wd2" y="hd2"/>
                </a:cxn>
              </a:cxnLst>
              <a:rect l="0" t="0" r="r" b="b"/>
              <a:pathLst>
                <a:path w="21600" h="21600" extrusionOk="0">
                  <a:moveTo>
                    <a:pt x="11200" y="0"/>
                  </a:moveTo>
                  <a:cubicBezTo>
                    <a:pt x="18400" y="0"/>
                    <a:pt x="20800" y="2787"/>
                    <a:pt x="20800" y="8361"/>
                  </a:cubicBezTo>
                  <a:cubicBezTo>
                    <a:pt x="20800" y="16723"/>
                    <a:pt x="20800" y="16723"/>
                    <a:pt x="20800" y="16723"/>
                  </a:cubicBezTo>
                  <a:cubicBezTo>
                    <a:pt x="20800" y="18813"/>
                    <a:pt x="20800" y="20206"/>
                    <a:pt x="21600" y="20903"/>
                  </a:cubicBezTo>
                  <a:cubicBezTo>
                    <a:pt x="16000" y="20903"/>
                    <a:pt x="16000" y="20903"/>
                    <a:pt x="16000" y="20903"/>
                  </a:cubicBezTo>
                  <a:cubicBezTo>
                    <a:pt x="16000" y="20206"/>
                    <a:pt x="16000" y="18813"/>
                    <a:pt x="16000" y="17419"/>
                  </a:cubicBezTo>
                  <a:cubicBezTo>
                    <a:pt x="14400" y="20206"/>
                    <a:pt x="11200" y="21600"/>
                    <a:pt x="8000" y="21600"/>
                  </a:cubicBezTo>
                  <a:cubicBezTo>
                    <a:pt x="3200" y="21600"/>
                    <a:pt x="0" y="18813"/>
                    <a:pt x="0" y="15329"/>
                  </a:cubicBezTo>
                  <a:cubicBezTo>
                    <a:pt x="0" y="10452"/>
                    <a:pt x="4800" y="8361"/>
                    <a:pt x="15200" y="8361"/>
                  </a:cubicBezTo>
                  <a:cubicBezTo>
                    <a:pt x="16000" y="8361"/>
                    <a:pt x="16000" y="8361"/>
                    <a:pt x="16000" y="8361"/>
                  </a:cubicBezTo>
                  <a:cubicBezTo>
                    <a:pt x="16000" y="6968"/>
                    <a:pt x="16000" y="6968"/>
                    <a:pt x="16000" y="6968"/>
                  </a:cubicBezTo>
                  <a:cubicBezTo>
                    <a:pt x="16000" y="4877"/>
                    <a:pt x="14400" y="3484"/>
                    <a:pt x="10400" y="3484"/>
                  </a:cubicBezTo>
                  <a:cubicBezTo>
                    <a:pt x="8000" y="3484"/>
                    <a:pt x="5600" y="4181"/>
                    <a:pt x="5600" y="6271"/>
                  </a:cubicBezTo>
                  <a:cubicBezTo>
                    <a:pt x="800" y="6271"/>
                    <a:pt x="800" y="6271"/>
                    <a:pt x="800" y="6271"/>
                  </a:cubicBezTo>
                  <a:cubicBezTo>
                    <a:pt x="1600" y="2090"/>
                    <a:pt x="4800" y="0"/>
                    <a:pt x="11200" y="0"/>
                  </a:cubicBezTo>
                  <a:moveTo>
                    <a:pt x="14400" y="11148"/>
                  </a:moveTo>
                  <a:cubicBezTo>
                    <a:pt x="8000" y="11148"/>
                    <a:pt x="5600" y="12542"/>
                    <a:pt x="5600" y="15329"/>
                  </a:cubicBezTo>
                  <a:cubicBezTo>
                    <a:pt x="5600" y="16723"/>
                    <a:pt x="7200" y="18116"/>
                    <a:pt x="9600" y="18116"/>
                  </a:cubicBezTo>
                  <a:cubicBezTo>
                    <a:pt x="12800" y="18116"/>
                    <a:pt x="16000" y="15329"/>
                    <a:pt x="16000" y="12542"/>
                  </a:cubicBezTo>
                  <a:cubicBezTo>
                    <a:pt x="16000" y="11148"/>
                    <a:pt x="16000" y="11148"/>
                    <a:pt x="16000" y="11148"/>
                  </a:cubicBezTo>
                  <a:lnTo>
                    <a:pt x="14400" y="1114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73" name="Shape 473"/>
            <p:cNvSpPr/>
            <p:nvPr/>
          </p:nvSpPr>
          <p:spPr>
            <a:xfrm>
              <a:off x="544512" y="327025"/>
              <a:ext cx="14290"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20250" y="5040"/>
                    <a:pt x="18900" y="5040"/>
                  </a:cubicBezTo>
                  <a:cubicBezTo>
                    <a:pt x="13500" y="5040"/>
                    <a:pt x="9450" y="7200"/>
                    <a:pt x="9450" y="11520"/>
                  </a:cubicBezTo>
                  <a:cubicBezTo>
                    <a:pt x="9450" y="21600"/>
                    <a:pt x="9450" y="21600"/>
                    <a:pt x="9450" y="21600"/>
                  </a:cubicBezTo>
                  <a:cubicBezTo>
                    <a:pt x="0" y="21600"/>
                    <a:pt x="0" y="21600"/>
                    <a:pt x="0" y="21600"/>
                  </a:cubicBezTo>
                  <a:cubicBezTo>
                    <a:pt x="0" y="720"/>
                    <a:pt x="0" y="720"/>
                    <a:pt x="0" y="720"/>
                  </a:cubicBezTo>
                  <a:cubicBezTo>
                    <a:pt x="8100" y="720"/>
                    <a:pt x="8100" y="720"/>
                    <a:pt x="8100" y="720"/>
                  </a:cubicBezTo>
                  <a:cubicBezTo>
                    <a:pt x="8100" y="5040"/>
                    <a:pt x="8100" y="5040"/>
                    <a:pt x="8100" y="5040"/>
                  </a:cubicBezTo>
                  <a:cubicBezTo>
                    <a:pt x="10800" y="2160"/>
                    <a:pt x="13500" y="0"/>
                    <a:pt x="18900" y="0"/>
                  </a:cubicBezTo>
                  <a:cubicBezTo>
                    <a:pt x="20250" y="0"/>
                    <a:pt x="20250" y="0"/>
                    <a:pt x="21600" y="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74" name="Shape 474"/>
            <p:cNvSpPr/>
            <p:nvPr/>
          </p:nvSpPr>
          <p:spPr>
            <a:xfrm>
              <a:off x="560386" y="327025"/>
              <a:ext cx="22227"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7920"/>
                  </a:cubicBezTo>
                  <a:cubicBezTo>
                    <a:pt x="21600" y="21600"/>
                    <a:pt x="21600" y="21600"/>
                    <a:pt x="21600" y="21600"/>
                  </a:cubicBezTo>
                  <a:cubicBezTo>
                    <a:pt x="16200" y="21600"/>
                    <a:pt x="16200" y="21600"/>
                    <a:pt x="16200" y="21600"/>
                  </a:cubicBezTo>
                  <a:cubicBezTo>
                    <a:pt x="16200" y="8640"/>
                    <a:pt x="16200" y="8640"/>
                    <a:pt x="16200" y="8640"/>
                  </a:cubicBezTo>
                  <a:cubicBezTo>
                    <a:pt x="16200" y="5040"/>
                    <a:pt x="14400" y="3600"/>
                    <a:pt x="11700" y="3600"/>
                  </a:cubicBezTo>
                  <a:cubicBezTo>
                    <a:pt x="8100" y="3600"/>
                    <a:pt x="5400" y="5760"/>
                    <a:pt x="5400" y="936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75" name="Shape 475"/>
            <p:cNvSpPr/>
            <p:nvPr/>
          </p:nvSpPr>
          <p:spPr>
            <a:xfrm>
              <a:off x="588961" y="319088"/>
              <a:ext cx="4766" cy="34927"/>
            </a:xfrm>
            <a:custGeom>
              <a:avLst/>
              <a:gdLst/>
              <a:ahLst/>
              <a:cxnLst>
                <a:cxn ang="0">
                  <a:pos x="wd2" y="hd2"/>
                </a:cxn>
                <a:cxn ang="5400000">
                  <a:pos x="wd2" y="hd2"/>
                </a:cxn>
                <a:cxn ang="10800000">
                  <a:pos x="wd2" y="hd2"/>
                </a:cxn>
                <a:cxn ang="16200000">
                  <a:pos x="wd2" y="hd2"/>
                </a:cxn>
              </a:cxnLst>
              <a:rect l="0" t="0" r="r" b="b"/>
              <a:pathLst>
                <a:path w="21600" h="21600" extrusionOk="0">
                  <a:moveTo>
                    <a:pt x="21600" y="2787"/>
                  </a:moveTo>
                  <a:lnTo>
                    <a:pt x="0" y="2787"/>
                  </a:lnTo>
                  <a:lnTo>
                    <a:pt x="0" y="0"/>
                  </a:lnTo>
                  <a:lnTo>
                    <a:pt x="21600" y="0"/>
                  </a:lnTo>
                  <a:lnTo>
                    <a:pt x="21600" y="2787"/>
                  </a:lnTo>
                  <a:close/>
                  <a:moveTo>
                    <a:pt x="21600" y="21600"/>
                  </a:moveTo>
                  <a:lnTo>
                    <a:pt x="0" y="21600"/>
                  </a:lnTo>
                  <a:lnTo>
                    <a:pt x="0" y="5574"/>
                  </a:lnTo>
                  <a:lnTo>
                    <a:pt x="21600" y="5574"/>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76" name="Shape 476"/>
            <p:cNvSpPr/>
            <p:nvPr/>
          </p:nvSpPr>
          <p:spPr>
            <a:xfrm>
              <a:off x="600075" y="327025"/>
              <a:ext cx="20639"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7920"/>
                  </a:cubicBezTo>
                  <a:cubicBezTo>
                    <a:pt x="21600" y="21600"/>
                    <a:pt x="21600" y="21600"/>
                    <a:pt x="21600" y="21600"/>
                  </a:cubicBezTo>
                  <a:cubicBezTo>
                    <a:pt x="16200" y="21600"/>
                    <a:pt x="16200" y="21600"/>
                    <a:pt x="16200" y="21600"/>
                  </a:cubicBezTo>
                  <a:cubicBezTo>
                    <a:pt x="16200" y="8640"/>
                    <a:pt x="16200" y="8640"/>
                    <a:pt x="16200" y="8640"/>
                  </a:cubicBezTo>
                  <a:cubicBezTo>
                    <a:pt x="16200" y="5040"/>
                    <a:pt x="14400" y="3600"/>
                    <a:pt x="11700" y="3600"/>
                  </a:cubicBezTo>
                  <a:cubicBezTo>
                    <a:pt x="8100" y="3600"/>
                    <a:pt x="5400" y="5760"/>
                    <a:pt x="5400" y="936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77" name="Shape 477"/>
            <p:cNvSpPr/>
            <p:nvPr/>
          </p:nvSpPr>
          <p:spPr>
            <a:xfrm>
              <a:off x="625474" y="323850"/>
              <a:ext cx="25403" cy="39690"/>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855" y="2400"/>
                    <a:pt x="20110" y="2400"/>
                  </a:cubicBezTo>
                  <a:cubicBezTo>
                    <a:pt x="18621" y="2400"/>
                    <a:pt x="17131" y="2880"/>
                    <a:pt x="17131" y="3360"/>
                  </a:cubicBezTo>
                  <a:cubicBezTo>
                    <a:pt x="18621" y="4800"/>
                    <a:pt x="19366" y="5760"/>
                    <a:pt x="19366" y="6720"/>
                  </a:cubicBezTo>
                  <a:cubicBezTo>
                    <a:pt x="19366" y="9600"/>
                    <a:pt x="15641" y="11520"/>
                    <a:pt x="10428" y="11520"/>
                  </a:cubicBezTo>
                  <a:cubicBezTo>
                    <a:pt x="9683" y="11520"/>
                    <a:pt x="8193" y="11040"/>
                    <a:pt x="7448" y="11040"/>
                  </a:cubicBezTo>
                  <a:cubicBezTo>
                    <a:pt x="5959" y="11520"/>
                    <a:pt x="5214" y="11520"/>
                    <a:pt x="5214" y="12000"/>
                  </a:cubicBezTo>
                  <a:cubicBezTo>
                    <a:pt x="5214" y="12960"/>
                    <a:pt x="5959" y="13440"/>
                    <a:pt x="8193" y="13440"/>
                  </a:cubicBezTo>
                  <a:cubicBezTo>
                    <a:pt x="14152" y="13440"/>
                    <a:pt x="14152" y="13440"/>
                    <a:pt x="14152" y="13440"/>
                  </a:cubicBezTo>
                  <a:cubicBezTo>
                    <a:pt x="19366" y="13920"/>
                    <a:pt x="21600" y="15360"/>
                    <a:pt x="21600" y="17280"/>
                  </a:cubicBezTo>
                  <a:cubicBezTo>
                    <a:pt x="21600" y="19680"/>
                    <a:pt x="17876" y="21600"/>
                    <a:pt x="10428" y="21600"/>
                  </a:cubicBezTo>
                  <a:cubicBezTo>
                    <a:pt x="3724" y="21600"/>
                    <a:pt x="0" y="20160"/>
                    <a:pt x="0" y="17760"/>
                  </a:cubicBezTo>
                  <a:cubicBezTo>
                    <a:pt x="0" y="16800"/>
                    <a:pt x="745" y="15360"/>
                    <a:pt x="2979" y="14880"/>
                  </a:cubicBezTo>
                  <a:cubicBezTo>
                    <a:pt x="1490" y="14400"/>
                    <a:pt x="745" y="13920"/>
                    <a:pt x="745" y="12960"/>
                  </a:cubicBezTo>
                  <a:cubicBezTo>
                    <a:pt x="745" y="11520"/>
                    <a:pt x="2234" y="10560"/>
                    <a:pt x="4469" y="10080"/>
                  </a:cubicBezTo>
                  <a:cubicBezTo>
                    <a:pt x="2234" y="9600"/>
                    <a:pt x="1490" y="8160"/>
                    <a:pt x="1490" y="6720"/>
                  </a:cubicBezTo>
                  <a:cubicBezTo>
                    <a:pt x="1490" y="4320"/>
                    <a:pt x="5214" y="1920"/>
                    <a:pt x="10428" y="1920"/>
                  </a:cubicBezTo>
                  <a:cubicBezTo>
                    <a:pt x="11917" y="1920"/>
                    <a:pt x="13407" y="2400"/>
                    <a:pt x="14897" y="2880"/>
                  </a:cubicBezTo>
                  <a:cubicBezTo>
                    <a:pt x="14897" y="960"/>
                    <a:pt x="17131" y="0"/>
                    <a:pt x="20110" y="0"/>
                  </a:cubicBezTo>
                  <a:cubicBezTo>
                    <a:pt x="20110" y="0"/>
                    <a:pt x="20855" y="0"/>
                    <a:pt x="21600" y="0"/>
                  </a:cubicBezTo>
                  <a:lnTo>
                    <a:pt x="21600" y="2400"/>
                  </a:lnTo>
                  <a:close/>
                  <a:moveTo>
                    <a:pt x="4469" y="17280"/>
                  </a:moveTo>
                  <a:cubicBezTo>
                    <a:pt x="4469" y="18720"/>
                    <a:pt x="6703" y="19680"/>
                    <a:pt x="11172" y="19680"/>
                  </a:cubicBezTo>
                  <a:cubicBezTo>
                    <a:pt x="14897" y="19680"/>
                    <a:pt x="17131" y="18720"/>
                    <a:pt x="17131" y="17760"/>
                  </a:cubicBezTo>
                  <a:cubicBezTo>
                    <a:pt x="17131" y="16800"/>
                    <a:pt x="16386" y="16320"/>
                    <a:pt x="13407" y="16320"/>
                  </a:cubicBezTo>
                  <a:cubicBezTo>
                    <a:pt x="5959" y="15840"/>
                    <a:pt x="5959" y="15840"/>
                    <a:pt x="5959" y="15840"/>
                  </a:cubicBezTo>
                  <a:cubicBezTo>
                    <a:pt x="4469" y="16320"/>
                    <a:pt x="4469" y="16800"/>
                    <a:pt x="4469" y="17280"/>
                  </a:cubicBezTo>
                  <a:moveTo>
                    <a:pt x="5959" y="6720"/>
                  </a:moveTo>
                  <a:cubicBezTo>
                    <a:pt x="5959" y="8160"/>
                    <a:pt x="8193" y="9600"/>
                    <a:pt x="10428" y="9600"/>
                  </a:cubicBezTo>
                  <a:cubicBezTo>
                    <a:pt x="12662" y="9600"/>
                    <a:pt x="14152" y="8160"/>
                    <a:pt x="14152" y="6720"/>
                  </a:cubicBezTo>
                  <a:cubicBezTo>
                    <a:pt x="14152" y="5280"/>
                    <a:pt x="12662" y="3840"/>
                    <a:pt x="10428" y="3840"/>
                  </a:cubicBezTo>
                  <a:cubicBezTo>
                    <a:pt x="8193" y="3840"/>
                    <a:pt x="5959" y="5280"/>
                    <a:pt x="5959"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78" name="Shape 478"/>
            <p:cNvSpPr/>
            <p:nvPr/>
          </p:nvSpPr>
          <p:spPr>
            <a:xfrm>
              <a:off x="666750" y="317500"/>
              <a:ext cx="15877" cy="36515"/>
            </a:xfrm>
            <a:custGeom>
              <a:avLst/>
              <a:gdLst/>
              <a:ahLst/>
              <a:cxnLst>
                <a:cxn ang="0">
                  <a:pos x="wd2" y="hd2"/>
                </a:cxn>
                <a:cxn ang="5400000">
                  <a:pos x="wd2" y="hd2"/>
                </a:cxn>
                <a:cxn ang="10800000">
                  <a:pos x="wd2" y="hd2"/>
                </a:cxn>
                <a:cxn ang="16200000">
                  <a:pos x="wd2" y="hd2"/>
                </a:cxn>
              </a:cxnLst>
              <a:rect l="0" t="0" r="r" b="b"/>
              <a:pathLst>
                <a:path w="21600" h="21600" extrusionOk="0">
                  <a:moveTo>
                    <a:pt x="21600" y="2700"/>
                  </a:moveTo>
                  <a:cubicBezTo>
                    <a:pt x="20463" y="2700"/>
                    <a:pt x="18189" y="2700"/>
                    <a:pt x="18189" y="2700"/>
                  </a:cubicBezTo>
                  <a:cubicBezTo>
                    <a:pt x="13642" y="2700"/>
                    <a:pt x="12505" y="3780"/>
                    <a:pt x="12505" y="5400"/>
                  </a:cubicBezTo>
                  <a:cubicBezTo>
                    <a:pt x="12505" y="5940"/>
                    <a:pt x="12505" y="5940"/>
                    <a:pt x="12505" y="5940"/>
                  </a:cubicBezTo>
                  <a:cubicBezTo>
                    <a:pt x="20463" y="5940"/>
                    <a:pt x="20463" y="5940"/>
                    <a:pt x="20463" y="5940"/>
                  </a:cubicBezTo>
                  <a:cubicBezTo>
                    <a:pt x="20463" y="8100"/>
                    <a:pt x="20463" y="8100"/>
                    <a:pt x="20463" y="8100"/>
                  </a:cubicBezTo>
                  <a:cubicBezTo>
                    <a:pt x="12505" y="8100"/>
                    <a:pt x="12505" y="8100"/>
                    <a:pt x="12505" y="8100"/>
                  </a:cubicBezTo>
                  <a:cubicBezTo>
                    <a:pt x="12505" y="21600"/>
                    <a:pt x="12505" y="21600"/>
                    <a:pt x="12505" y="21600"/>
                  </a:cubicBezTo>
                  <a:cubicBezTo>
                    <a:pt x="4547" y="21600"/>
                    <a:pt x="4547" y="21600"/>
                    <a:pt x="4547" y="21600"/>
                  </a:cubicBezTo>
                  <a:cubicBezTo>
                    <a:pt x="4547" y="8100"/>
                    <a:pt x="4547" y="8100"/>
                    <a:pt x="4547" y="8100"/>
                  </a:cubicBezTo>
                  <a:cubicBezTo>
                    <a:pt x="0" y="8100"/>
                    <a:pt x="0" y="8100"/>
                    <a:pt x="0" y="8100"/>
                  </a:cubicBezTo>
                  <a:cubicBezTo>
                    <a:pt x="0" y="5940"/>
                    <a:pt x="0" y="5940"/>
                    <a:pt x="0" y="5940"/>
                  </a:cubicBezTo>
                  <a:cubicBezTo>
                    <a:pt x="4547" y="5940"/>
                    <a:pt x="4547" y="5940"/>
                    <a:pt x="4547" y="5940"/>
                  </a:cubicBezTo>
                  <a:cubicBezTo>
                    <a:pt x="4547" y="5400"/>
                    <a:pt x="4547" y="5400"/>
                    <a:pt x="4547" y="5400"/>
                  </a:cubicBezTo>
                  <a:cubicBezTo>
                    <a:pt x="4547" y="2160"/>
                    <a:pt x="7958" y="0"/>
                    <a:pt x="15916" y="0"/>
                  </a:cubicBezTo>
                  <a:cubicBezTo>
                    <a:pt x="18189" y="0"/>
                    <a:pt x="20463" y="0"/>
                    <a:pt x="21600" y="540"/>
                  </a:cubicBezTo>
                  <a:lnTo>
                    <a:pt x="21600" y="27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79" name="Shape 479"/>
            <p:cNvSpPr/>
            <p:nvPr/>
          </p:nvSpPr>
          <p:spPr>
            <a:xfrm>
              <a:off x="682625" y="327025"/>
              <a:ext cx="25402" cy="28577"/>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3857" y="21600"/>
                    <a:pt x="0" y="17419"/>
                    <a:pt x="0" y="11148"/>
                  </a:cubicBezTo>
                  <a:cubicBezTo>
                    <a:pt x="0" y="4181"/>
                    <a:pt x="4629" y="0"/>
                    <a:pt x="10800" y="0"/>
                  </a:cubicBezTo>
                  <a:cubicBezTo>
                    <a:pt x="16971" y="0"/>
                    <a:pt x="21600" y="4181"/>
                    <a:pt x="21600" y="11148"/>
                  </a:cubicBezTo>
                  <a:moveTo>
                    <a:pt x="5400" y="11148"/>
                  </a:moveTo>
                  <a:cubicBezTo>
                    <a:pt x="5400" y="15329"/>
                    <a:pt x="6943" y="18116"/>
                    <a:pt x="10800" y="18116"/>
                  </a:cubicBezTo>
                  <a:cubicBezTo>
                    <a:pt x="13886" y="18116"/>
                    <a:pt x="16200" y="15329"/>
                    <a:pt x="16200" y="11148"/>
                  </a:cubicBezTo>
                  <a:cubicBezTo>
                    <a:pt x="16200" y="6271"/>
                    <a:pt x="13886" y="3484"/>
                    <a:pt x="10800" y="3484"/>
                  </a:cubicBezTo>
                  <a:cubicBezTo>
                    <a:pt x="6943"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80" name="Shape 480"/>
            <p:cNvSpPr/>
            <p:nvPr/>
          </p:nvSpPr>
          <p:spPr>
            <a:xfrm>
              <a:off x="712787" y="327025"/>
              <a:ext cx="127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1600" y="5040"/>
                    <a:pt x="20160" y="5040"/>
                    <a:pt x="20160" y="5040"/>
                  </a:cubicBezTo>
                  <a:cubicBezTo>
                    <a:pt x="12960" y="5040"/>
                    <a:pt x="8640" y="7200"/>
                    <a:pt x="8640" y="11520"/>
                  </a:cubicBezTo>
                  <a:cubicBezTo>
                    <a:pt x="8640" y="21600"/>
                    <a:pt x="8640" y="21600"/>
                    <a:pt x="8640" y="21600"/>
                  </a:cubicBezTo>
                  <a:cubicBezTo>
                    <a:pt x="0" y="21600"/>
                    <a:pt x="0" y="21600"/>
                    <a:pt x="0" y="21600"/>
                  </a:cubicBezTo>
                  <a:cubicBezTo>
                    <a:pt x="0" y="720"/>
                    <a:pt x="0" y="720"/>
                    <a:pt x="0" y="720"/>
                  </a:cubicBezTo>
                  <a:cubicBezTo>
                    <a:pt x="7200" y="720"/>
                    <a:pt x="7200" y="720"/>
                    <a:pt x="7200" y="720"/>
                  </a:cubicBezTo>
                  <a:cubicBezTo>
                    <a:pt x="7200" y="5040"/>
                    <a:pt x="7200" y="5040"/>
                    <a:pt x="7200" y="5040"/>
                  </a:cubicBezTo>
                  <a:cubicBezTo>
                    <a:pt x="10080" y="2160"/>
                    <a:pt x="14400" y="0"/>
                    <a:pt x="20160" y="0"/>
                  </a:cubicBezTo>
                  <a:cubicBezTo>
                    <a:pt x="20160" y="0"/>
                    <a:pt x="21600" y="0"/>
                    <a:pt x="21600" y="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81" name="Shape 481"/>
            <p:cNvSpPr/>
            <p:nvPr/>
          </p:nvSpPr>
          <p:spPr>
            <a:xfrm>
              <a:off x="744536" y="319088"/>
              <a:ext cx="4766" cy="34927"/>
            </a:xfrm>
            <a:prstGeom prst="rect">
              <a:avLst/>
            </a:pr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82" name="Shape 482"/>
            <p:cNvSpPr/>
            <p:nvPr/>
          </p:nvSpPr>
          <p:spPr>
            <a:xfrm>
              <a:off x="755650" y="319088"/>
              <a:ext cx="6352" cy="34927"/>
            </a:xfrm>
            <a:custGeom>
              <a:avLst/>
              <a:gdLst/>
              <a:ahLst/>
              <a:cxnLst>
                <a:cxn ang="0">
                  <a:pos x="wd2" y="hd2"/>
                </a:cxn>
                <a:cxn ang="5400000">
                  <a:pos x="wd2" y="hd2"/>
                </a:cxn>
                <a:cxn ang="10800000">
                  <a:pos x="wd2" y="hd2"/>
                </a:cxn>
                <a:cxn ang="16200000">
                  <a:pos x="wd2" y="hd2"/>
                </a:cxn>
              </a:cxnLst>
              <a:rect l="0" t="0" r="r" b="b"/>
              <a:pathLst>
                <a:path w="21600" h="21600" extrusionOk="0">
                  <a:moveTo>
                    <a:pt x="21600" y="2787"/>
                  </a:moveTo>
                  <a:lnTo>
                    <a:pt x="0" y="2787"/>
                  </a:lnTo>
                  <a:lnTo>
                    <a:pt x="0" y="0"/>
                  </a:lnTo>
                  <a:lnTo>
                    <a:pt x="21600" y="0"/>
                  </a:lnTo>
                  <a:lnTo>
                    <a:pt x="21600" y="2787"/>
                  </a:lnTo>
                  <a:close/>
                  <a:moveTo>
                    <a:pt x="21600" y="21600"/>
                  </a:moveTo>
                  <a:lnTo>
                    <a:pt x="0" y="21600"/>
                  </a:lnTo>
                  <a:lnTo>
                    <a:pt x="0" y="5574"/>
                  </a:lnTo>
                  <a:lnTo>
                    <a:pt x="21600" y="5574"/>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83" name="Shape 483"/>
            <p:cNvSpPr/>
            <p:nvPr/>
          </p:nvSpPr>
          <p:spPr>
            <a:xfrm>
              <a:off x="765175" y="317500"/>
              <a:ext cx="17464" cy="36515"/>
            </a:xfrm>
            <a:custGeom>
              <a:avLst/>
              <a:gdLst/>
              <a:ahLst/>
              <a:cxnLst>
                <a:cxn ang="0">
                  <a:pos x="wd2" y="hd2"/>
                </a:cxn>
                <a:cxn ang="5400000">
                  <a:pos x="wd2" y="hd2"/>
                </a:cxn>
                <a:cxn ang="10800000">
                  <a:pos x="wd2" y="hd2"/>
                </a:cxn>
                <a:cxn ang="16200000">
                  <a:pos x="wd2" y="hd2"/>
                </a:cxn>
              </a:cxnLst>
              <a:rect l="0" t="0" r="r" b="b"/>
              <a:pathLst>
                <a:path w="21600" h="21600" extrusionOk="0">
                  <a:moveTo>
                    <a:pt x="21600" y="2700"/>
                  </a:moveTo>
                  <a:cubicBezTo>
                    <a:pt x="19440" y="2700"/>
                    <a:pt x="18360" y="2700"/>
                    <a:pt x="17280" y="2700"/>
                  </a:cubicBezTo>
                  <a:cubicBezTo>
                    <a:pt x="12960" y="2700"/>
                    <a:pt x="11880" y="3780"/>
                    <a:pt x="11880" y="5400"/>
                  </a:cubicBezTo>
                  <a:cubicBezTo>
                    <a:pt x="11880" y="5940"/>
                    <a:pt x="11880" y="5940"/>
                    <a:pt x="11880" y="5940"/>
                  </a:cubicBezTo>
                  <a:cubicBezTo>
                    <a:pt x="19440" y="5940"/>
                    <a:pt x="19440" y="5940"/>
                    <a:pt x="19440" y="5940"/>
                  </a:cubicBezTo>
                  <a:cubicBezTo>
                    <a:pt x="19440" y="8100"/>
                    <a:pt x="19440" y="8100"/>
                    <a:pt x="19440" y="8100"/>
                  </a:cubicBezTo>
                  <a:cubicBezTo>
                    <a:pt x="11880" y="8100"/>
                    <a:pt x="11880" y="8100"/>
                    <a:pt x="11880" y="8100"/>
                  </a:cubicBezTo>
                  <a:cubicBezTo>
                    <a:pt x="11880" y="21600"/>
                    <a:pt x="11880" y="21600"/>
                    <a:pt x="11880" y="21600"/>
                  </a:cubicBezTo>
                  <a:cubicBezTo>
                    <a:pt x="5400" y="21600"/>
                    <a:pt x="5400" y="21600"/>
                    <a:pt x="5400" y="21600"/>
                  </a:cubicBezTo>
                  <a:cubicBezTo>
                    <a:pt x="5400" y="8100"/>
                    <a:pt x="5400" y="8100"/>
                    <a:pt x="5400" y="8100"/>
                  </a:cubicBezTo>
                  <a:cubicBezTo>
                    <a:pt x="0" y="8100"/>
                    <a:pt x="0" y="8100"/>
                    <a:pt x="0" y="8100"/>
                  </a:cubicBezTo>
                  <a:cubicBezTo>
                    <a:pt x="0" y="5940"/>
                    <a:pt x="0" y="5940"/>
                    <a:pt x="0" y="5940"/>
                  </a:cubicBezTo>
                  <a:cubicBezTo>
                    <a:pt x="5400" y="5940"/>
                    <a:pt x="5400" y="5940"/>
                    <a:pt x="5400" y="5940"/>
                  </a:cubicBezTo>
                  <a:cubicBezTo>
                    <a:pt x="5400" y="5400"/>
                    <a:pt x="5400" y="5400"/>
                    <a:pt x="5400" y="5400"/>
                  </a:cubicBezTo>
                  <a:cubicBezTo>
                    <a:pt x="5400" y="2160"/>
                    <a:pt x="8640" y="0"/>
                    <a:pt x="15120" y="0"/>
                  </a:cubicBezTo>
                  <a:cubicBezTo>
                    <a:pt x="17280" y="0"/>
                    <a:pt x="19440" y="0"/>
                    <a:pt x="21600" y="540"/>
                  </a:cubicBezTo>
                  <a:lnTo>
                    <a:pt x="21600" y="27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84" name="Shape 484"/>
            <p:cNvSpPr/>
            <p:nvPr/>
          </p:nvSpPr>
          <p:spPr>
            <a:xfrm>
              <a:off x="781050" y="327025"/>
              <a:ext cx="25402" cy="28577"/>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0800" y="18116"/>
                  </a:cubicBezTo>
                  <a:cubicBezTo>
                    <a:pt x="13886" y="18116"/>
                    <a:pt x="15429" y="16723"/>
                    <a:pt x="16200" y="14632"/>
                  </a:cubicBezTo>
                  <a:cubicBezTo>
                    <a:pt x="20829" y="15329"/>
                    <a:pt x="20829" y="15329"/>
                    <a:pt x="20829" y="15329"/>
                  </a:cubicBezTo>
                  <a:cubicBezTo>
                    <a:pt x="19286" y="19510"/>
                    <a:pt x="16200" y="21600"/>
                    <a:pt x="10800" y="21600"/>
                  </a:cubicBezTo>
                  <a:cubicBezTo>
                    <a:pt x="4629" y="21600"/>
                    <a:pt x="0" y="17419"/>
                    <a:pt x="0" y="11148"/>
                  </a:cubicBezTo>
                  <a:cubicBezTo>
                    <a:pt x="0" y="4181"/>
                    <a:pt x="4629" y="0"/>
                    <a:pt x="10800" y="0"/>
                  </a:cubicBezTo>
                  <a:cubicBezTo>
                    <a:pt x="16971" y="0"/>
                    <a:pt x="21600" y="4181"/>
                    <a:pt x="21600" y="10452"/>
                  </a:cubicBezTo>
                  <a:cubicBezTo>
                    <a:pt x="21600" y="11845"/>
                    <a:pt x="21600" y="11845"/>
                    <a:pt x="21600" y="11845"/>
                  </a:cubicBezTo>
                  <a:cubicBezTo>
                    <a:pt x="5400" y="11845"/>
                    <a:pt x="5400" y="11845"/>
                    <a:pt x="5400" y="11845"/>
                  </a:cubicBezTo>
                  <a:close/>
                  <a:moveTo>
                    <a:pt x="16200" y="8361"/>
                  </a:moveTo>
                  <a:cubicBezTo>
                    <a:pt x="16200" y="4877"/>
                    <a:pt x="13886" y="3484"/>
                    <a:pt x="10800" y="3484"/>
                  </a:cubicBezTo>
                  <a:cubicBezTo>
                    <a:pt x="7714" y="3484"/>
                    <a:pt x="5400" y="5574"/>
                    <a:pt x="5400" y="8361"/>
                  </a:cubicBezTo>
                  <a:lnTo>
                    <a:pt x="16200" y="8361"/>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grpSp>
    </p:spTree>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x">
  <p:cSld name="Default">
    <p:spTree>
      <p:nvGrpSpPr>
        <p:cNvPr id="1" name=""/>
        <p:cNvGrpSpPr/>
        <p:nvPr/>
      </p:nvGrpSpPr>
      <p:grpSpPr>
        <a:xfrm>
          <a:off x="0" y="0"/>
          <a:ext cx="0" cy="0"/>
          <a:chOff x="0" y="0"/>
          <a:chExt cx="0" cy="0"/>
        </a:xfrm>
      </p:grpSpPr>
      <p:sp>
        <p:nvSpPr>
          <p:cNvPr id="487" name="Shape 487"/>
          <p:cNvSpPr/>
          <p:nvPr/>
        </p:nvSpPr>
        <p:spPr>
          <a:xfrm>
            <a:off x="239711" y="4529137"/>
            <a:ext cx="8664577" cy="442914"/>
          </a:xfrm>
          <a:custGeom>
            <a:avLst/>
            <a:gdLst/>
            <a:ahLst/>
            <a:cxnLst>
              <a:cxn ang="0">
                <a:pos x="wd2" y="hd2"/>
              </a:cxn>
              <a:cxn ang="5400000">
                <a:pos x="wd2" y="hd2"/>
              </a:cxn>
              <a:cxn ang="10800000">
                <a:pos x="wd2" y="hd2"/>
              </a:cxn>
              <a:cxn ang="16200000">
                <a:pos x="wd2" y="hd2"/>
              </a:cxn>
            </a:cxnLst>
            <a:rect l="0" t="0" r="r" b="b"/>
            <a:pathLst>
              <a:path w="21600" h="21600" extrusionOk="0">
                <a:moveTo>
                  <a:pt x="21372" y="0"/>
                </a:moveTo>
                <a:cubicBezTo>
                  <a:pt x="15128" y="0"/>
                  <a:pt x="15128" y="0"/>
                  <a:pt x="15128" y="0"/>
                </a:cubicBezTo>
                <a:cubicBezTo>
                  <a:pt x="6472" y="0"/>
                  <a:pt x="6472" y="0"/>
                  <a:pt x="6472" y="0"/>
                </a:cubicBezTo>
                <a:cubicBezTo>
                  <a:pt x="1939" y="0"/>
                  <a:pt x="695" y="0"/>
                  <a:pt x="354" y="0"/>
                </a:cubicBezTo>
                <a:cubicBezTo>
                  <a:pt x="354" y="0"/>
                  <a:pt x="354" y="0"/>
                  <a:pt x="354" y="0"/>
                </a:cubicBezTo>
                <a:cubicBezTo>
                  <a:pt x="0" y="0"/>
                  <a:pt x="0" y="0"/>
                  <a:pt x="0" y="0"/>
                </a:cubicBezTo>
                <a:cubicBezTo>
                  <a:pt x="0" y="4497"/>
                  <a:pt x="0" y="4497"/>
                  <a:pt x="0" y="4497"/>
                </a:cubicBezTo>
                <a:cubicBezTo>
                  <a:pt x="0" y="5059"/>
                  <a:pt x="0" y="5541"/>
                  <a:pt x="0" y="5942"/>
                </a:cubicBezTo>
                <a:cubicBezTo>
                  <a:pt x="0" y="6424"/>
                  <a:pt x="0" y="6825"/>
                  <a:pt x="0" y="7227"/>
                </a:cubicBezTo>
                <a:cubicBezTo>
                  <a:pt x="0" y="10439"/>
                  <a:pt x="0" y="10439"/>
                  <a:pt x="0" y="10439"/>
                </a:cubicBezTo>
                <a:cubicBezTo>
                  <a:pt x="0" y="10680"/>
                  <a:pt x="0" y="10920"/>
                  <a:pt x="0" y="11161"/>
                </a:cubicBezTo>
                <a:cubicBezTo>
                  <a:pt x="0" y="13651"/>
                  <a:pt x="0" y="13651"/>
                  <a:pt x="0" y="13651"/>
                </a:cubicBezTo>
                <a:cubicBezTo>
                  <a:pt x="0" y="17103"/>
                  <a:pt x="0" y="17103"/>
                  <a:pt x="0" y="17103"/>
                </a:cubicBezTo>
                <a:cubicBezTo>
                  <a:pt x="0" y="19512"/>
                  <a:pt x="102" y="21600"/>
                  <a:pt x="228" y="21600"/>
                </a:cubicBezTo>
                <a:cubicBezTo>
                  <a:pt x="6472" y="21600"/>
                  <a:pt x="6472" y="21600"/>
                  <a:pt x="6472" y="21600"/>
                </a:cubicBezTo>
                <a:cubicBezTo>
                  <a:pt x="15128" y="21600"/>
                  <a:pt x="15128" y="21600"/>
                  <a:pt x="15128" y="21600"/>
                </a:cubicBezTo>
                <a:cubicBezTo>
                  <a:pt x="21372" y="21600"/>
                  <a:pt x="21372" y="21600"/>
                  <a:pt x="21372" y="21600"/>
                </a:cubicBezTo>
                <a:cubicBezTo>
                  <a:pt x="21498" y="21600"/>
                  <a:pt x="21600" y="19512"/>
                  <a:pt x="21600" y="17103"/>
                </a:cubicBezTo>
                <a:cubicBezTo>
                  <a:pt x="21600" y="16622"/>
                  <a:pt x="21600" y="16140"/>
                  <a:pt x="21600" y="15658"/>
                </a:cubicBezTo>
                <a:cubicBezTo>
                  <a:pt x="21600" y="13169"/>
                  <a:pt x="21600" y="11884"/>
                  <a:pt x="21600" y="11161"/>
                </a:cubicBezTo>
                <a:cubicBezTo>
                  <a:pt x="21600" y="10439"/>
                  <a:pt x="21600" y="10439"/>
                  <a:pt x="21600" y="10439"/>
                </a:cubicBezTo>
                <a:cubicBezTo>
                  <a:pt x="21600" y="7949"/>
                  <a:pt x="21600" y="7949"/>
                  <a:pt x="21600" y="7949"/>
                </a:cubicBezTo>
                <a:cubicBezTo>
                  <a:pt x="21600" y="4497"/>
                  <a:pt x="21600" y="4497"/>
                  <a:pt x="21600" y="4497"/>
                </a:cubicBezTo>
                <a:cubicBezTo>
                  <a:pt x="21600" y="2088"/>
                  <a:pt x="21498" y="0"/>
                  <a:pt x="21372" y="0"/>
                </a:cubicBezTo>
                <a:close/>
              </a:path>
            </a:pathLst>
          </a:custGeom>
          <a:gradFill>
            <a:gsLst>
              <a:gs pos="0">
                <a:srgbClr val="FEBC11"/>
              </a:gs>
              <a:gs pos="22000">
                <a:srgbClr val="FEBC11"/>
              </a:gs>
              <a:gs pos="100000">
                <a:srgbClr val="F7EC2E"/>
              </a:gs>
            </a:gsLst>
            <a:lin ang="1200000"/>
          </a:gradFill>
          <a:ln w="12700">
            <a:miter lim="400000"/>
          </a:ln>
        </p:spPr>
        <p:txBody>
          <a:bodyPr lIns="0" tIns="0" rIns="0" bIns="0" anchor="ctr"/>
          <a:lstStyle/>
          <a:p>
            <a:pPr lvl="0">
              <a:defRPr>
                <a:latin typeface="Arial"/>
                <a:ea typeface="Arial"/>
                <a:cs typeface="Arial"/>
                <a:sym typeface="Arial"/>
              </a:defRPr>
            </a:pPr>
            <a:endParaRPr/>
          </a:p>
        </p:txBody>
      </p:sp>
      <p:grpSp>
        <p:nvGrpSpPr>
          <p:cNvPr id="527" name="Group 527"/>
          <p:cNvGrpSpPr/>
          <p:nvPr/>
        </p:nvGrpSpPr>
        <p:grpSpPr>
          <a:xfrm>
            <a:off x="395286" y="4565647"/>
            <a:ext cx="841378" cy="363542"/>
            <a:chOff x="0" y="0"/>
            <a:chExt cx="841377" cy="363540"/>
          </a:xfrm>
        </p:grpSpPr>
        <p:sp>
          <p:nvSpPr>
            <p:cNvPr id="488" name="Shape 488"/>
            <p:cNvSpPr/>
            <p:nvPr/>
          </p:nvSpPr>
          <p:spPr>
            <a:xfrm>
              <a:off x="111125" y="85724"/>
              <a:ext cx="57151" cy="53977"/>
            </a:xfrm>
            <a:custGeom>
              <a:avLst/>
              <a:gdLst/>
              <a:ahLst/>
              <a:cxnLst>
                <a:cxn ang="0">
                  <a:pos x="wd2" y="hd2"/>
                </a:cxn>
                <a:cxn ang="5400000">
                  <a:pos x="wd2" y="hd2"/>
                </a:cxn>
                <a:cxn ang="10800000">
                  <a:pos x="wd2" y="hd2"/>
                </a:cxn>
                <a:cxn ang="16200000">
                  <a:pos x="wd2" y="hd2"/>
                </a:cxn>
              </a:cxnLst>
              <a:rect l="0" t="0" r="r" b="b"/>
              <a:pathLst>
                <a:path w="21600" h="21600" extrusionOk="0">
                  <a:moveTo>
                    <a:pt x="10944" y="16580"/>
                  </a:moveTo>
                  <a:lnTo>
                    <a:pt x="4176" y="21600"/>
                  </a:lnTo>
                  <a:lnTo>
                    <a:pt x="6480" y="13386"/>
                  </a:lnTo>
                  <a:lnTo>
                    <a:pt x="0" y="8214"/>
                  </a:lnTo>
                  <a:lnTo>
                    <a:pt x="8208" y="8214"/>
                  </a:lnTo>
                  <a:lnTo>
                    <a:pt x="10944" y="0"/>
                  </a:lnTo>
                  <a:lnTo>
                    <a:pt x="13392" y="8214"/>
                  </a:lnTo>
                  <a:lnTo>
                    <a:pt x="21600" y="8214"/>
                  </a:lnTo>
                  <a:lnTo>
                    <a:pt x="15120" y="13386"/>
                  </a:lnTo>
                  <a:lnTo>
                    <a:pt x="17424" y="21600"/>
                  </a:lnTo>
                  <a:lnTo>
                    <a:pt x="10944"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89" name="Shape 489"/>
            <p:cNvSpPr/>
            <p:nvPr/>
          </p:nvSpPr>
          <p:spPr>
            <a:xfrm>
              <a:off x="176212" y="25399"/>
              <a:ext cx="57152" cy="53977"/>
            </a:xfrm>
            <a:custGeom>
              <a:avLst/>
              <a:gdLst/>
              <a:ahLst/>
              <a:cxnLst>
                <a:cxn ang="0">
                  <a:pos x="wd2" y="hd2"/>
                </a:cxn>
                <a:cxn ang="5400000">
                  <a:pos x="wd2" y="hd2"/>
                </a:cxn>
                <a:cxn ang="10800000">
                  <a:pos x="wd2" y="hd2"/>
                </a:cxn>
                <a:cxn ang="16200000">
                  <a:pos x="wd2" y="hd2"/>
                </a:cxn>
              </a:cxnLst>
              <a:rect l="0" t="0" r="r" b="b"/>
              <a:pathLst>
                <a:path w="21600" h="21600" extrusionOk="0">
                  <a:moveTo>
                    <a:pt x="10800" y="16615"/>
                  </a:moveTo>
                  <a:lnTo>
                    <a:pt x="4121" y="21600"/>
                  </a:lnTo>
                  <a:lnTo>
                    <a:pt x="6821" y="13292"/>
                  </a:lnTo>
                  <a:lnTo>
                    <a:pt x="0" y="8308"/>
                  </a:lnTo>
                  <a:lnTo>
                    <a:pt x="8100" y="8308"/>
                  </a:lnTo>
                  <a:lnTo>
                    <a:pt x="10800" y="0"/>
                  </a:lnTo>
                  <a:lnTo>
                    <a:pt x="13500" y="8308"/>
                  </a:lnTo>
                  <a:lnTo>
                    <a:pt x="21600" y="8308"/>
                  </a:lnTo>
                  <a:lnTo>
                    <a:pt x="14921" y="13292"/>
                  </a:lnTo>
                  <a:lnTo>
                    <a:pt x="17621" y="21600"/>
                  </a:lnTo>
                  <a:lnTo>
                    <a:pt x="10800"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90" name="Shape 490"/>
            <p:cNvSpPr/>
            <p:nvPr/>
          </p:nvSpPr>
          <p:spPr>
            <a:xfrm>
              <a:off x="260349" y="-1"/>
              <a:ext cx="57152" cy="53978"/>
            </a:xfrm>
            <a:custGeom>
              <a:avLst/>
              <a:gdLst/>
              <a:ahLst/>
              <a:cxnLst>
                <a:cxn ang="0">
                  <a:pos x="wd2" y="hd2"/>
                </a:cxn>
                <a:cxn ang="5400000">
                  <a:pos x="wd2" y="hd2"/>
                </a:cxn>
                <a:cxn ang="10800000">
                  <a:pos x="wd2" y="hd2"/>
                </a:cxn>
                <a:cxn ang="16200000">
                  <a:pos x="wd2" y="hd2"/>
                </a:cxn>
              </a:cxnLst>
              <a:rect l="0" t="0" r="r" b="b"/>
              <a:pathLst>
                <a:path w="21600" h="21600" extrusionOk="0">
                  <a:moveTo>
                    <a:pt x="10728" y="16615"/>
                  </a:moveTo>
                  <a:lnTo>
                    <a:pt x="4005" y="21600"/>
                  </a:lnTo>
                  <a:lnTo>
                    <a:pt x="6723" y="13443"/>
                  </a:lnTo>
                  <a:lnTo>
                    <a:pt x="0" y="8308"/>
                  </a:lnTo>
                  <a:lnTo>
                    <a:pt x="8011" y="8308"/>
                  </a:lnTo>
                  <a:lnTo>
                    <a:pt x="10728" y="0"/>
                  </a:lnTo>
                  <a:lnTo>
                    <a:pt x="13160" y="8308"/>
                  </a:lnTo>
                  <a:lnTo>
                    <a:pt x="21600" y="8308"/>
                  </a:lnTo>
                  <a:lnTo>
                    <a:pt x="14877" y="13443"/>
                  </a:lnTo>
                  <a:lnTo>
                    <a:pt x="17595" y="21600"/>
                  </a:lnTo>
                  <a:lnTo>
                    <a:pt x="10728"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91" name="Shape 491"/>
            <p:cNvSpPr/>
            <p:nvPr/>
          </p:nvSpPr>
          <p:spPr>
            <a:xfrm>
              <a:off x="347662" y="15874"/>
              <a:ext cx="57151" cy="52390"/>
            </a:xfrm>
            <a:custGeom>
              <a:avLst/>
              <a:gdLst/>
              <a:ahLst/>
              <a:cxnLst>
                <a:cxn ang="0">
                  <a:pos x="wd2" y="hd2"/>
                </a:cxn>
                <a:cxn ang="5400000">
                  <a:pos x="wd2" y="hd2"/>
                </a:cxn>
                <a:cxn ang="10800000">
                  <a:pos x="wd2" y="hd2"/>
                </a:cxn>
                <a:cxn ang="16200000">
                  <a:pos x="wd2" y="hd2"/>
                </a:cxn>
              </a:cxnLst>
              <a:rect l="0" t="0" r="r" b="b"/>
              <a:pathLst>
                <a:path w="21600" h="21600" extrusionOk="0">
                  <a:moveTo>
                    <a:pt x="11017" y="16580"/>
                  </a:moveTo>
                  <a:lnTo>
                    <a:pt x="4059" y="21600"/>
                  </a:lnTo>
                  <a:lnTo>
                    <a:pt x="6523" y="13386"/>
                  </a:lnTo>
                  <a:lnTo>
                    <a:pt x="0" y="8214"/>
                  </a:lnTo>
                  <a:lnTo>
                    <a:pt x="8263" y="8214"/>
                  </a:lnTo>
                  <a:lnTo>
                    <a:pt x="11017" y="0"/>
                  </a:lnTo>
                  <a:lnTo>
                    <a:pt x="13337" y="8214"/>
                  </a:lnTo>
                  <a:lnTo>
                    <a:pt x="21600" y="8214"/>
                  </a:lnTo>
                  <a:lnTo>
                    <a:pt x="15077" y="13386"/>
                  </a:lnTo>
                  <a:lnTo>
                    <a:pt x="17541" y="21600"/>
                  </a:lnTo>
                  <a:lnTo>
                    <a:pt x="11017"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92" name="Shape 492"/>
            <p:cNvSpPr/>
            <p:nvPr/>
          </p:nvSpPr>
          <p:spPr>
            <a:xfrm>
              <a:off x="420687" y="65087"/>
              <a:ext cx="55565" cy="52389"/>
            </a:xfrm>
            <a:custGeom>
              <a:avLst/>
              <a:gdLst/>
              <a:ahLst/>
              <a:cxnLst>
                <a:cxn ang="0">
                  <a:pos x="wd2" y="hd2"/>
                </a:cxn>
                <a:cxn ang="5400000">
                  <a:pos x="wd2" y="hd2"/>
                </a:cxn>
                <a:cxn ang="10800000">
                  <a:pos x="wd2" y="hd2"/>
                </a:cxn>
                <a:cxn ang="16200000">
                  <a:pos x="wd2" y="hd2"/>
                </a:cxn>
              </a:cxnLst>
              <a:rect l="0" t="0" r="r" b="b"/>
              <a:pathLst>
                <a:path w="21600" h="21600" extrusionOk="0">
                  <a:moveTo>
                    <a:pt x="11017" y="16615"/>
                  </a:moveTo>
                  <a:lnTo>
                    <a:pt x="4059" y="21600"/>
                  </a:lnTo>
                  <a:lnTo>
                    <a:pt x="6523" y="13443"/>
                  </a:lnTo>
                  <a:lnTo>
                    <a:pt x="0" y="8308"/>
                  </a:lnTo>
                  <a:lnTo>
                    <a:pt x="8263" y="8308"/>
                  </a:lnTo>
                  <a:lnTo>
                    <a:pt x="11017" y="0"/>
                  </a:lnTo>
                  <a:lnTo>
                    <a:pt x="13337" y="8308"/>
                  </a:lnTo>
                  <a:lnTo>
                    <a:pt x="21600" y="8308"/>
                  </a:lnTo>
                  <a:lnTo>
                    <a:pt x="15077" y="13443"/>
                  </a:lnTo>
                  <a:lnTo>
                    <a:pt x="17541" y="21600"/>
                  </a:lnTo>
                  <a:lnTo>
                    <a:pt x="11017"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93" name="Shape 493"/>
            <p:cNvSpPr/>
            <p:nvPr/>
          </p:nvSpPr>
          <p:spPr>
            <a:xfrm>
              <a:off x="455612" y="146049"/>
              <a:ext cx="55565" cy="52391"/>
            </a:xfrm>
            <a:custGeom>
              <a:avLst/>
              <a:gdLst/>
              <a:ahLst/>
              <a:cxnLst>
                <a:cxn ang="0">
                  <a:pos x="wd2" y="hd2"/>
                </a:cxn>
                <a:cxn ang="5400000">
                  <a:pos x="wd2" y="hd2"/>
                </a:cxn>
                <a:cxn ang="10800000">
                  <a:pos x="wd2" y="hd2"/>
                </a:cxn>
                <a:cxn ang="16200000">
                  <a:pos x="wd2" y="hd2"/>
                </a:cxn>
              </a:cxnLst>
              <a:rect l="0" t="0" r="r" b="b"/>
              <a:pathLst>
                <a:path w="21600" h="21600" extrusionOk="0">
                  <a:moveTo>
                    <a:pt x="10800" y="16580"/>
                  </a:moveTo>
                  <a:lnTo>
                    <a:pt x="4121" y="21600"/>
                  </a:lnTo>
                  <a:lnTo>
                    <a:pt x="6395" y="13386"/>
                  </a:lnTo>
                  <a:lnTo>
                    <a:pt x="0" y="8214"/>
                  </a:lnTo>
                  <a:lnTo>
                    <a:pt x="8100" y="8214"/>
                  </a:lnTo>
                  <a:lnTo>
                    <a:pt x="10800" y="0"/>
                  </a:lnTo>
                  <a:lnTo>
                    <a:pt x="13216" y="8214"/>
                  </a:lnTo>
                  <a:lnTo>
                    <a:pt x="21600" y="8214"/>
                  </a:lnTo>
                  <a:lnTo>
                    <a:pt x="14921" y="13386"/>
                  </a:lnTo>
                  <a:lnTo>
                    <a:pt x="17195" y="21600"/>
                  </a:lnTo>
                  <a:lnTo>
                    <a:pt x="10800"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94" name="Shape 494"/>
            <p:cNvSpPr/>
            <p:nvPr/>
          </p:nvSpPr>
          <p:spPr>
            <a:xfrm>
              <a:off x="307975" y="165099"/>
              <a:ext cx="128589" cy="19050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8942" y="21600"/>
                  </a:lnTo>
                  <a:lnTo>
                    <a:pt x="8942" y="13312"/>
                  </a:lnTo>
                  <a:lnTo>
                    <a:pt x="20403" y="13312"/>
                  </a:lnTo>
                  <a:lnTo>
                    <a:pt x="20403" y="8417"/>
                  </a:lnTo>
                  <a:lnTo>
                    <a:pt x="8942" y="8417"/>
                  </a:lnTo>
                  <a:lnTo>
                    <a:pt x="8942" y="4938"/>
                  </a:lnTo>
                  <a:lnTo>
                    <a:pt x="21600" y="4938"/>
                  </a:lnTo>
                  <a:lnTo>
                    <a:pt x="21600" y="0"/>
                  </a:lnTo>
                  <a:lnTo>
                    <a:pt x="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95" name="Shape 495"/>
            <p:cNvSpPr/>
            <p:nvPr/>
          </p:nvSpPr>
          <p:spPr>
            <a:xfrm>
              <a:off x="149224" y="165099"/>
              <a:ext cx="141289" cy="190503"/>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4938"/>
                  </a:lnTo>
                  <a:lnTo>
                    <a:pt x="6761" y="4938"/>
                  </a:lnTo>
                  <a:lnTo>
                    <a:pt x="6761" y="21600"/>
                  </a:lnTo>
                  <a:lnTo>
                    <a:pt x="14954" y="21600"/>
                  </a:lnTo>
                  <a:lnTo>
                    <a:pt x="14954" y="4938"/>
                  </a:lnTo>
                  <a:lnTo>
                    <a:pt x="21600" y="4938"/>
                  </a:lnTo>
                  <a:lnTo>
                    <a:pt x="2160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96" name="Shape 496"/>
            <p:cNvSpPr/>
            <p:nvPr/>
          </p:nvSpPr>
          <p:spPr>
            <a:xfrm>
              <a:off x="-1" y="165099"/>
              <a:ext cx="130178" cy="190503"/>
            </a:xfrm>
            <a:custGeom>
              <a:avLst/>
              <a:gdLst/>
              <a:ahLst/>
              <a:cxnLst>
                <a:cxn ang="0">
                  <a:pos x="wd2" y="hd2"/>
                </a:cxn>
                <a:cxn ang="5400000">
                  <a:pos x="wd2" y="hd2"/>
                </a:cxn>
                <a:cxn ang="10800000">
                  <a:pos x="wd2" y="hd2"/>
                </a:cxn>
                <a:cxn ang="16200000">
                  <a:pos x="wd2" y="hd2"/>
                </a:cxn>
              </a:cxnLst>
              <a:rect l="0" t="0" r="r" b="b"/>
              <a:pathLst>
                <a:path w="21600" h="21600" extrusionOk="0">
                  <a:moveTo>
                    <a:pt x="21600" y="4938"/>
                  </a:moveTo>
                  <a:lnTo>
                    <a:pt x="21600" y="0"/>
                  </a:lnTo>
                  <a:lnTo>
                    <a:pt x="0" y="0"/>
                  </a:lnTo>
                  <a:lnTo>
                    <a:pt x="0" y="21600"/>
                  </a:lnTo>
                  <a:lnTo>
                    <a:pt x="21600" y="21600"/>
                  </a:lnTo>
                  <a:lnTo>
                    <a:pt x="21600" y="16662"/>
                  </a:lnTo>
                  <a:lnTo>
                    <a:pt x="8979" y="16662"/>
                  </a:lnTo>
                  <a:lnTo>
                    <a:pt x="8979" y="13312"/>
                  </a:lnTo>
                  <a:lnTo>
                    <a:pt x="20407" y="13312"/>
                  </a:lnTo>
                  <a:lnTo>
                    <a:pt x="20407" y="8417"/>
                  </a:lnTo>
                  <a:lnTo>
                    <a:pt x="8979" y="8417"/>
                  </a:lnTo>
                  <a:lnTo>
                    <a:pt x="8979" y="4938"/>
                  </a:lnTo>
                  <a:lnTo>
                    <a:pt x="21600" y="493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97" name="Shape 497"/>
            <p:cNvSpPr/>
            <p:nvPr/>
          </p:nvSpPr>
          <p:spPr>
            <a:xfrm>
              <a:off x="463550" y="258763"/>
              <a:ext cx="41277" cy="333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3058" y="0"/>
                  </a:lnTo>
                  <a:lnTo>
                    <a:pt x="6308" y="16670"/>
                  </a:lnTo>
                  <a:lnTo>
                    <a:pt x="9940" y="0"/>
                  </a:lnTo>
                  <a:lnTo>
                    <a:pt x="12616" y="0"/>
                  </a:lnTo>
                  <a:lnTo>
                    <a:pt x="15865" y="16670"/>
                  </a:lnTo>
                  <a:lnTo>
                    <a:pt x="19306" y="0"/>
                  </a:lnTo>
                  <a:lnTo>
                    <a:pt x="21600" y="0"/>
                  </a:lnTo>
                  <a:lnTo>
                    <a:pt x="17204" y="21600"/>
                  </a:lnTo>
                  <a:lnTo>
                    <a:pt x="14336" y="21600"/>
                  </a:lnTo>
                  <a:lnTo>
                    <a:pt x="10704" y="6104"/>
                  </a:lnTo>
                  <a:lnTo>
                    <a:pt x="7646" y="21600"/>
                  </a:lnTo>
                  <a:lnTo>
                    <a:pt x="4396" y="21600"/>
                  </a:lnTo>
                  <a:lnTo>
                    <a:pt x="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98" name="Shape 498"/>
            <p:cNvSpPr/>
            <p:nvPr/>
          </p:nvSpPr>
          <p:spPr>
            <a:xfrm>
              <a:off x="504825"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4629" y="21600"/>
                    <a:pt x="0" y="17419"/>
                    <a:pt x="0" y="11148"/>
                  </a:cubicBezTo>
                  <a:cubicBezTo>
                    <a:pt x="0" y="4181"/>
                    <a:pt x="4629" y="0"/>
                    <a:pt x="10800" y="0"/>
                  </a:cubicBezTo>
                  <a:cubicBezTo>
                    <a:pt x="16971" y="0"/>
                    <a:pt x="21600" y="4181"/>
                    <a:pt x="21600" y="11148"/>
                  </a:cubicBezTo>
                  <a:moveTo>
                    <a:pt x="5400" y="11148"/>
                  </a:moveTo>
                  <a:cubicBezTo>
                    <a:pt x="5400" y="16026"/>
                    <a:pt x="7714" y="18116"/>
                    <a:pt x="10800" y="18116"/>
                  </a:cubicBezTo>
                  <a:cubicBezTo>
                    <a:pt x="13886" y="18116"/>
                    <a:pt x="16200" y="16026"/>
                    <a:pt x="16200" y="11148"/>
                  </a:cubicBezTo>
                  <a:cubicBezTo>
                    <a:pt x="16200" y="6271"/>
                    <a:pt x="13886" y="3484"/>
                    <a:pt x="10800" y="3484"/>
                  </a:cubicBezTo>
                  <a:cubicBezTo>
                    <a:pt x="7714"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99" name="Shape 499"/>
            <p:cNvSpPr/>
            <p:nvPr/>
          </p:nvSpPr>
          <p:spPr>
            <a:xfrm>
              <a:off x="534987" y="266700"/>
              <a:ext cx="14289" cy="25402"/>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18900" y="5040"/>
                    <a:pt x="18900" y="5040"/>
                  </a:cubicBezTo>
                  <a:cubicBezTo>
                    <a:pt x="12150" y="5040"/>
                    <a:pt x="8100" y="7200"/>
                    <a:pt x="8100" y="11520"/>
                  </a:cubicBezTo>
                  <a:cubicBezTo>
                    <a:pt x="8100" y="21600"/>
                    <a:pt x="8100" y="21600"/>
                    <a:pt x="8100" y="21600"/>
                  </a:cubicBezTo>
                  <a:cubicBezTo>
                    <a:pt x="0" y="21600"/>
                    <a:pt x="0" y="21600"/>
                    <a:pt x="0" y="21600"/>
                  </a:cubicBezTo>
                  <a:cubicBezTo>
                    <a:pt x="0" y="720"/>
                    <a:pt x="0" y="720"/>
                    <a:pt x="0" y="720"/>
                  </a:cubicBezTo>
                  <a:cubicBezTo>
                    <a:pt x="8100" y="720"/>
                    <a:pt x="8100" y="720"/>
                    <a:pt x="8100" y="720"/>
                  </a:cubicBezTo>
                  <a:cubicBezTo>
                    <a:pt x="8100" y="5760"/>
                    <a:pt x="8100" y="5760"/>
                    <a:pt x="8100" y="5760"/>
                  </a:cubicBezTo>
                  <a:cubicBezTo>
                    <a:pt x="9450" y="2160"/>
                    <a:pt x="13500" y="0"/>
                    <a:pt x="18900" y="0"/>
                  </a:cubicBezTo>
                  <a:cubicBezTo>
                    <a:pt x="18900" y="0"/>
                    <a:pt x="20250" y="0"/>
                    <a:pt x="21600" y="72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00" name="Shape 500"/>
            <p:cNvSpPr/>
            <p:nvPr/>
          </p:nvSpPr>
          <p:spPr>
            <a:xfrm>
              <a:off x="552450" y="258763"/>
              <a:ext cx="22227" cy="33339"/>
            </a:xfrm>
            <a:custGeom>
              <a:avLst/>
              <a:gdLst/>
              <a:ahLst/>
              <a:cxnLst>
                <a:cxn ang="0">
                  <a:pos x="wd2" y="hd2"/>
                </a:cxn>
                <a:cxn ang="5400000">
                  <a:pos x="wd2" y="hd2"/>
                </a:cxn>
                <a:cxn ang="10800000">
                  <a:pos x="wd2" y="hd2"/>
                </a:cxn>
                <a:cxn ang="16200000">
                  <a:pos x="wd2" y="hd2"/>
                </a:cxn>
              </a:cxnLst>
              <a:rect l="0" t="0" r="r" b="b"/>
              <a:pathLst>
                <a:path w="21600" h="21600" extrusionOk="0">
                  <a:moveTo>
                    <a:pt x="4957" y="0"/>
                  </a:moveTo>
                  <a:lnTo>
                    <a:pt x="4957" y="13383"/>
                  </a:lnTo>
                  <a:lnTo>
                    <a:pt x="14872" y="5400"/>
                  </a:lnTo>
                  <a:lnTo>
                    <a:pt x="20892" y="5400"/>
                  </a:lnTo>
                  <a:lnTo>
                    <a:pt x="13456" y="11035"/>
                  </a:lnTo>
                  <a:lnTo>
                    <a:pt x="21600" y="21600"/>
                  </a:lnTo>
                  <a:lnTo>
                    <a:pt x="15934" y="21600"/>
                  </a:lnTo>
                  <a:lnTo>
                    <a:pt x="9207" y="13383"/>
                  </a:lnTo>
                  <a:lnTo>
                    <a:pt x="4957" y="16670"/>
                  </a:lnTo>
                  <a:lnTo>
                    <a:pt x="4957" y="21600"/>
                  </a:lnTo>
                  <a:lnTo>
                    <a:pt x="0" y="21600"/>
                  </a:lnTo>
                  <a:lnTo>
                    <a:pt x="0" y="0"/>
                  </a:lnTo>
                  <a:lnTo>
                    <a:pt x="4957"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01" name="Shape 501"/>
            <p:cNvSpPr/>
            <p:nvPr/>
          </p:nvSpPr>
          <p:spPr>
            <a:xfrm>
              <a:off x="577850" y="258763"/>
              <a:ext cx="6352" cy="33339"/>
            </a:xfrm>
            <a:custGeom>
              <a:avLst/>
              <a:gdLst/>
              <a:ahLst/>
              <a:cxnLst>
                <a:cxn ang="0">
                  <a:pos x="wd2" y="hd2"/>
                </a:cxn>
                <a:cxn ang="5400000">
                  <a:pos x="wd2" y="hd2"/>
                </a:cxn>
                <a:cxn ang="10800000">
                  <a:pos x="wd2" y="hd2"/>
                </a:cxn>
                <a:cxn ang="16200000">
                  <a:pos x="wd2" y="hd2"/>
                </a:cxn>
              </a:cxnLst>
              <a:rect l="0" t="0" r="r" b="b"/>
              <a:pathLst>
                <a:path w="21600" h="21600" extrusionOk="0">
                  <a:moveTo>
                    <a:pt x="21600" y="3287"/>
                  </a:moveTo>
                  <a:lnTo>
                    <a:pt x="0" y="3287"/>
                  </a:lnTo>
                  <a:lnTo>
                    <a:pt x="0" y="0"/>
                  </a:lnTo>
                  <a:lnTo>
                    <a:pt x="21600" y="0"/>
                  </a:lnTo>
                  <a:lnTo>
                    <a:pt x="21600" y="3287"/>
                  </a:lnTo>
                  <a:close/>
                  <a:moveTo>
                    <a:pt x="21600" y="21600"/>
                  </a:moveTo>
                  <a:lnTo>
                    <a:pt x="0" y="21600"/>
                  </a:lnTo>
                  <a:lnTo>
                    <a:pt x="0" y="5400"/>
                  </a:lnTo>
                  <a:lnTo>
                    <a:pt x="21600" y="5400"/>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02" name="Shape 502"/>
            <p:cNvSpPr/>
            <p:nvPr/>
          </p:nvSpPr>
          <p:spPr>
            <a:xfrm>
              <a:off x="588961" y="266700"/>
              <a:ext cx="22228" cy="25402"/>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8640"/>
                  </a:cubicBezTo>
                  <a:cubicBezTo>
                    <a:pt x="21600" y="21600"/>
                    <a:pt x="21600" y="21600"/>
                    <a:pt x="21600" y="21600"/>
                  </a:cubicBezTo>
                  <a:cubicBezTo>
                    <a:pt x="16200" y="21600"/>
                    <a:pt x="16200" y="21600"/>
                    <a:pt x="16200" y="21600"/>
                  </a:cubicBezTo>
                  <a:cubicBezTo>
                    <a:pt x="16200" y="8640"/>
                    <a:pt x="16200" y="8640"/>
                    <a:pt x="16200" y="8640"/>
                  </a:cubicBezTo>
                  <a:cubicBezTo>
                    <a:pt x="16200" y="5760"/>
                    <a:pt x="14400" y="3600"/>
                    <a:pt x="11700" y="3600"/>
                  </a:cubicBezTo>
                  <a:cubicBezTo>
                    <a:pt x="8100" y="3600"/>
                    <a:pt x="5400" y="6480"/>
                    <a:pt x="5400" y="1008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03" name="Shape 503"/>
            <p:cNvSpPr/>
            <p:nvPr/>
          </p:nvSpPr>
          <p:spPr>
            <a:xfrm>
              <a:off x="614362" y="261938"/>
              <a:ext cx="25402" cy="41277"/>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855" y="2400"/>
                    <a:pt x="20110" y="2400"/>
                  </a:cubicBezTo>
                  <a:cubicBezTo>
                    <a:pt x="18621" y="2400"/>
                    <a:pt x="17131" y="2880"/>
                    <a:pt x="17131" y="3840"/>
                  </a:cubicBezTo>
                  <a:cubicBezTo>
                    <a:pt x="18621" y="4800"/>
                    <a:pt x="19366" y="5760"/>
                    <a:pt x="19366" y="6720"/>
                  </a:cubicBezTo>
                  <a:cubicBezTo>
                    <a:pt x="19366" y="9600"/>
                    <a:pt x="16386" y="11520"/>
                    <a:pt x="10428" y="11520"/>
                  </a:cubicBezTo>
                  <a:cubicBezTo>
                    <a:pt x="9683" y="11520"/>
                    <a:pt x="8193" y="11520"/>
                    <a:pt x="7448" y="11040"/>
                  </a:cubicBezTo>
                  <a:cubicBezTo>
                    <a:pt x="5959" y="11520"/>
                    <a:pt x="5214" y="12000"/>
                    <a:pt x="5214" y="12480"/>
                  </a:cubicBezTo>
                  <a:cubicBezTo>
                    <a:pt x="5214" y="12960"/>
                    <a:pt x="5959" y="13440"/>
                    <a:pt x="8193" y="13440"/>
                  </a:cubicBezTo>
                  <a:cubicBezTo>
                    <a:pt x="14897" y="13920"/>
                    <a:pt x="14897" y="13920"/>
                    <a:pt x="14897" y="13920"/>
                  </a:cubicBezTo>
                  <a:cubicBezTo>
                    <a:pt x="19366" y="13920"/>
                    <a:pt x="21600" y="15360"/>
                    <a:pt x="21600" y="17280"/>
                  </a:cubicBezTo>
                  <a:cubicBezTo>
                    <a:pt x="21600" y="20160"/>
                    <a:pt x="17876" y="21600"/>
                    <a:pt x="11172" y="21600"/>
                  </a:cubicBezTo>
                  <a:cubicBezTo>
                    <a:pt x="3724" y="21600"/>
                    <a:pt x="0" y="20160"/>
                    <a:pt x="0" y="17760"/>
                  </a:cubicBezTo>
                  <a:cubicBezTo>
                    <a:pt x="0" y="16800"/>
                    <a:pt x="1490" y="15840"/>
                    <a:pt x="2979" y="15360"/>
                  </a:cubicBezTo>
                  <a:cubicBezTo>
                    <a:pt x="1490" y="14880"/>
                    <a:pt x="745" y="13920"/>
                    <a:pt x="745" y="12960"/>
                  </a:cubicBezTo>
                  <a:cubicBezTo>
                    <a:pt x="745" y="12000"/>
                    <a:pt x="2234" y="11040"/>
                    <a:pt x="4469" y="10560"/>
                  </a:cubicBezTo>
                  <a:cubicBezTo>
                    <a:pt x="2979" y="9600"/>
                    <a:pt x="1490" y="8160"/>
                    <a:pt x="1490" y="6720"/>
                  </a:cubicBezTo>
                  <a:cubicBezTo>
                    <a:pt x="1490" y="4320"/>
                    <a:pt x="5214" y="2400"/>
                    <a:pt x="10428" y="2400"/>
                  </a:cubicBezTo>
                  <a:cubicBezTo>
                    <a:pt x="11917" y="2400"/>
                    <a:pt x="13407" y="2400"/>
                    <a:pt x="14897" y="2880"/>
                  </a:cubicBezTo>
                  <a:cubicBezTo>
                    <a:pt x="15641" y="960"/>
                    <a:pt x="17131" y="0"/>
                    <a:pt x="20110" y="0"/>
                  </a:cubicBezTo>
                  <a:cubicBezTo>
                    <a:pt x="20110" y="0"/>
                    <a:pt x="20855" y="0"/>
                    <a:pt x="21600" y="0"/>
                  </a:cubicBezTo>
                  <a:lnTo>
                    <a:pt x="21600" y="2400"/>
                  </a:lnTo>
                  <a:close/>
                  <a:moveTo>
                    <a:pt x="4469" y="17760"/>
                  </a:moveTo>
                  <a:cubicBezTo>
                    <a:pt x="4469" y="19200"/>
                    <a:pt x="6703" y="19680"/>
                    <a:pt x="11172" y="19680"/>
                  </a:cubicBezTo>
                  <a:cubicBezTo>
                    <a:pt x="15641" y="19680"/>
                    <a:pt x="17131" y="19200"/>
                    <a:pt x="17131" y="17760"/>
                  </a:cubicBezTo>
                  <a:cubicBezTo>
                    <a:pt x="17131" y="16800"/>
                    <a:pt x="16386" y="16320"/>
                    <a:pt x="13407" y="16320"/>
                  </a:cubicBezTo>
                  <a:cubicBezTo>
                    <a:pt x="5959" y="15840"/>
                    <a:pt x="5959" y="15840"/>
                    <a:pt x="5959" y="15840"/>
                  </a:cubicBezTo>
                  <a:cubicBezTo>
                    <a:pt x="5214" y="16320"/>
                    <a:pt x="4469" y="16800"/>
                    <a:pt x="4469" y="17760"/>
                  </a:cubicBezTo>
                  <a:moveTo>
                    <a:pt x="6703" y="6720"/>
                  </a:moveTo>
                  <a:cubicBezTo>
                    <a:pt x="6703" y="8640"/>
                    <a:pt x="8193" y="9600"/>
                    <a:pt x="10428" y="9600"/>
                  </a:cubicBezTo>
                  <a:cubicBezTo>
                    <a:pt x="13407" y="9600"/>
                    <a:pt x="14897" y="8640"/>
                    <a:pt x="14897" y="6720"/>
                  </a:cubicBezTo>
                  <a:cubicBezTo>
                    <a:pt x="14897" y="5280"/>
                    <a:pt x="12662" y="4320"/>
                    <a:pt x="10428" y="4320"/>
                  </a:cubicBezTo>
                  <a:cubicBezTo>
                    <a:pt x="8193" y="4320"/>
                    <a:pt x="6703" y="5280"/>
                    <a:pt x="6703"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04" name="Shape 504"/>
            <p:cNvSpPr/>
            <p:nvPr/>
          </p:nvSpPr>
          <p:spPr>
            <a:xfrm>
              <a:off x="655636" y="260350"/>
              <a:ext cx="15877" cy="33340"/>
            </a:xfrm>
            <a:custGeom>
              <a:avLst/>
              <a:gdLst/>
              <a:ahLst/>
              <a:cxnLst>
                <a:cxn ang="0">
                  <a:pos x="wd2" y="hd2"/>
                </a:cxn>
                <a:cxn ang="5400000">
                  <a:pos x="wd2" y="hd2"/>
                </a:cxn>
                <a:cxn ang="10800000">
                  <a:pos x="wd2" y="hd2"/>
                </a:cxn>
                <a:cxn ang="16200000">
                  <a:pos x="wd2" y="hd2"/>
                </a:cxn>
              </a:cxnLst>
              <a:rect l="0" t="0" r="r" b="b"/>
              <a:pathLst>
                <a:path w="21600" h="21600" extrusionOk="0">
                  <a:moveTo>
                    <a:pt x="13200" y="4547"/>
                  </a:moveTo>
                  <a:cubicBezTo>
                    <a:pt x="21600" y="4547"/>
                    <a:pt x="21600" y="4547"/>
                    <a:pt x="21600" y="4547"/>
                  </a:cubicBezTo>
                  <a:cubicBezTo>
                    <a:pt x="21600" y="7389"/>
                    <a:pt x="21600" y="7389"/>
                    <a:pt x="21600" y="7389"/>
                  </a:cubicBezTo>
                  <a:cubicBezTo>
                    <a:pt x="13200" y="7389"/>
                    <a:pt x="13200" y="7389"/>
                    <a:pt x="13200" y="7389"/>
                  </a:cubicBezTo>
                  <a:cubicBezTo>
                    <a:pt x="13200" y="15347"/>
                    <a:pt x="13200" y="15347"/>
                    <a:pt x="13200" y="15347"/>
                  </a:cubicBezTo>
                  <a:cubicBezTo>
                    <a:pt x="13200" y="17621"/>
                    <a:pt x="14400" y="18758"/>
                    <a:pt x="18000" y="18758"/>
                  </a:cubicBezTo>
                  <a:cubicBezTo>
                    <a:pt x="19200" y="18758"/>
                    <a:pt x="20400" y="18758"/>
                    <a:pt x="21600" y="18758"/>
                  </a:cubicBezTo>
                  <a:cubicBezTo>
                    <a:pt x="21600" y="21600"/>
                    <a:pt x="21600" y="21600"/>
                    <a:pt x="21600" y="21600"/>
                  </a:cubicBezTo>
                  <a:cubicBezTo>
                    <a:pt x="20400" y="21600"/>
                    <a:pt x="18000" y="21600"/>
                    <a:pt x="16800" y="21600"/>
                  </a:cubicBezTo>
                  <a:cubicBezTo>
                    <a:pt x="8400" y="21600"/>
                    <a:pt x="6000" y="19895"/>
                    <a:pt x="6000" y="15347"/>
                  </a:cubicBezTo>
                  <a:cubicBezTo>
                    <a:pt x="6000" y="7389"/>
                    <a:pt x="6000" y="7389"/>
                    <a:pt x="6000" y="7389"/>
                  </a:cubicBezTo>
                  <a:cubicBezTo>
                    <a:pt x="0" y="7389"/>
                    <a:pt x="0" y="7389"/>
                    <a:pt x="0" y="7389"/>
                  </a:cubicBezTo>
                  <a:cubicBezTo>
                    <a:pt x="0" y="4547"/>
                    <a:pt x="0" y="4547"/>
                    <a:pt x="0" y="4547"/>
                  </a:cubicBezTo>
                  <a:cubicBezTo>
                    <a:pt x="6000" y="4547"/>
                    <a:pt x="6000" y="4547"/>
                    <a:pt x="6000" y="4547"/>
                  </a:cubicBezTo>
                  <a:cubicBezTo>
                    <a:pt x="6000" y="568"/>
                    <a:pt x="6000" y="568"/>
                    <a:pt x="6000" y="568"/>
                  </a:cubicBezTo>
                  <a:cubicBezTo>
                    <a:pt x="13200" y="0"/>
                    <a:pt x="13200" y="0"/>
                    <a:pt x="13200" y="0"/>
                  </a:cubicBezTo>
                  <a:lnTo>
                    <a:pt x="13200" y="4547"/>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05" name="Shape 505"/>
            <p:cNvSpPr/>
            <p:nvPr/>
          </p:nvSpPr>
          <p:spPr>
            <a:xfrm>
              <a:off x="673100"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4629" y="21600"/>
                    <a:pt x="0" y="17419"/>
                    <a:pt x="0" y="11148"/>
                  </a:cubicBezTo>
                  <a:cubicBezTo>
                    <a:pt x="0" y="4181"/>
                    <a:pt x="4629" y="0"/>
                    <a:pt x="10800" y="0"/>
                  </a:cubicBezTo>
                  <a:cubicBezTo>
                    <a:pt x="16971" y="0"/>
                    <a:pt x="21600" y="4181"/>
                    <a:pt x="21600" y="11148"/>
                  </a:cubicBezTo>
                  <a:moveTo>
                    <a:pt x="5400" y="11148"/>
                  </a:moveTo>
                  <a:cubicBezTo>
                    <a:pt x="5400" y="16026"/>
                    <a:pt x="6943" y="18116"/>
                    <a:pt x="10800" y="18116"/>
                  </a:cubicBezTo>
                  <a:cubicBezTo>
                    <a:pt x="13886" y="18116"/>
                    <a:pt x="16200" y="16026"/>
                    <a:pt x="16200" y="11148"/>
                  </a:cubicBezTo>
                  <a:cubicBezTo>
                    <a:pt x="16200" y="6271"/>
                    <a:pt x="13886" y="3484"/>
                    <a:pt x="10800" y="3484"/>
                  </a:cubicBezTo>
                  <a:cubicBezTo>
                    <a:pt x="6943"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06" name="Shape 506"/>
            <p:cNvSpPr/>
            <p:nvPr/>
          </p:nvSpPr>
          <p:spPr>
            <a:xfrm>
              <a:off x="700087" y="261938"/>
              <a:ext cx="25402" cy="41277"/>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110" y="2400"/>
                    <a:pt x="20110" y="2400"/>
                  </a:cubicBezTo>
                  <a:cubicBezTo>
                    <a:pt x="18621" y="2400"/>
                    <a:pt x="17131" y="2880"/>
                    <a:pt x="17131" y="3840"/>
                  </a:cubicBezTo>
                  <a:cubicBezTo>
                    <a:pt x="18621" y="4800"/>
                    <a:pt x="19366" y="5760"/>
                    <a:pt x="19366" y="6720"/>
                  </a:cubicBezTo>
                  <a:cubicBezTo>
                    <a:pt x="19366" y="9600"/>
                    <a:pt x="15641" y="11520"/>
                    <a:pt x="10428" y="11520"/>
                  </a:cubicBezTo>
                  <a:cubicBezTo>
                    <a:pt x="9683" y="11520"/>
                    <a:pt x="8193" y="11520"/>
                    <a:pt x="7448" y="11040"/>
                  </a:cubicBezTo>
                  <a:cubicBezTo>
                    <a:pt x="5959" y="11520"/>
                    <a:pt x="5214" y="12000"/>
                    <a:pt x="5214" y="12480"/>
                  </a:cubicBezTo>
                  <a:cubicBezTo>
                    <a:pt x="5214" y="12960"/>
                    <a:pt x="5959" y="13440"/>
                    <a:pt x="8193" y="13440"/>
                  </a:cubicBezTo>
                  <a:cubicBezTo>
                    <a:pt x="14152" y="13920"/>
                    <a:pt x="14152" y="13920"/>
                    <a:pt x="14152" y="13920"/>
                  </a:cubicBezTo>
                  <a:cubicBezTo>
                    <a:pt x="19366" y="13920"/>
                    <a:pt x="21600" y="15360"/>
                    <a:pt x="21600" y="17280"/>
                  </a:cubicBezTo>
                  <a:cubicBezTo>
                    <a:pt x="21600" y="20160"/>
                    <a:pt x="17876" y="21600"/>
                    <a:pt x="10428" y="21600"/>
                  </a:cubicBezTo>
                  <a:cubicBezTo>
                    <a:pt x="3724" y="21600"/>
                    <a:pt x="0" y="20160"/>
                    <a:pt x="0" y="17760"/>
                  </a:cubicBezTo>
                  <a:cubicBezTo>
                    <a:pt x="0" y="16800"/>
                    <a:pt x="745" y="15840"/>
                    <a:pt x="2979" y="15360"/>
                  </a:cubicBezTo>
                  <a:cubicBezTo>
                    <a:pt x="1490" y="14880"/>
                    <a:pt x="745" y="13920"/>
                    <a:pt x="745" y="12960"/>
                  </a:cubicBezTo>
                  <a:cubicBezTo>
                    <a:pt x="745" y="12000"/>
                    <a:pt x="2234" y="11040"/>
                    <a:pt x="4469" y="10560"/>
                  </a:cubicBezTo>
                  <a:cubicBezTo>
                    <a:pt x="2234" y="9600"/>
                    <a:pt x="1490" y="8160"/>
                    <a:pt x="1490" y="6720"/>
                  </a:cubicBezTo>
                  <a:cubicBezTo>
                    <a:pt x="1490" y="4320"/>
                    <a:pt x="5214" y="2400"/>
                    <a:pt x="10428" y="2400"/>
                  </a:cubicBezTo>
                  <a:cubicBezTo>
                    <a:pt x="11917" y="2400"/>
                    <a:pt x="13407" y="2400"/>
                    <a:pt x="14897" y="2880"/>
                  </a:cubicBezTo>
                  <a:cubicBezTo>
                    <a:pt x="14897" y="960"/>
                    <a:pt x="17131" y="0"/>
                    <a:pt x="19366" y="0"/>
                  </a:cubicBezTo>
                  <a:cubicBezTo>
                    <a:pt x="20110" y="0"/>
                    <a:pt x="20855" y="0"/>
                    <a:pt x="21600" y="0"/>
                  </a:cubicBezTo>
                  <a:lnTo>
                    <a:pt x="21600" y="2400"/>
                  </a:lnTo>
                  <a:close/>
                  <a:moveTo>
                    <a:pt x="4469" y="17760"/>
                  </a:moveTo>
                  <a:cubicBezTo>
                    <a:pt x="4469" y="19200"/>
                    <a:pt x="6703" y="19680"/>
                    <a:pt x="11172" y="19680"/>
                  </a:cubicBezTo>
                  <a:cubicBezTo>
                    <a:pt x="14897" y="19680"/>
                    <a:pt x="17131" y="19200"/>
                    <a:pt x="17131" y="17760"/>
                  </a:cubicBezTo>
                  <a:cubicBezTo>
                    <a:pt x="17131" y="16800"/>
                    <a:pt x="15641" y="16320"/>
                    <a:pt x="13407" y="16320"/>
                  </a:cubicBezTo>
                  <a:cubicBezTo>
                    <a:pt x="5959" y="15840"/>
                    <a:pt x="5959" y="15840"/>
                    <a:pt x="5959" y="15840"/>
                  </a:cubicBezTo>
                  <a:cubicBezTo>
                    <a:pt x="4469" y="16320"/>
                    <a:pt x="4469" y="16800"/>
                    <a:pt x="4469" y="17760"/>
                  </a:cubicBezTo>
                  <a:moveTo>
                    <a:pt x="5959" y="6720"/>
                  </a:moveTo>
                  <a:cubicBezTo>
                    <a:pt x="5959" y="8640"/>
                    <a:pt x="8193" y="9600"/>
                    <a:pt x="10428" y="9600"/>
                  </a:cubicBezTo>
                  <a:cubicBezTo>
                    <a:pt x="12662" y="9600"/>
                    <a:pt x="14152" y="8640"/>
                    <a:pt x="14152" y="6720"/>
                  </a:cubicBezTo>
                  <a:cubicBezTo>
                    <a:pt x="14152" y="5280"/>
                    <a:pt x="12662" y="4320"/>
                    <a:pt x="10428" y="4320"/>
                  </a:cubicBezTo>
                  <a:cubicBezTo>
                    <a:pt x="8193" y="4320"/>
                    <a:pt x="5959" y="5280"/>
                    <a:pt x="5959"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07" name="Shape 507"/>
            <p:cNvSpPr/>
            <p:nvPr/>
          </p:nvSpPr>
          <p:spPr>
            <a:xfrm>
              <a:off x="725487"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1571" y="18116"/>
                  </a:cubicBezTo>
                  <a:cubicBezTo>
                    <a:pt x="13886" y="18116"/>
                    <a:pt x="15429" y="16723"/>
                    <a:pt x="16971" y="14632"/>
                  </a:cubicBezTo>
                  <a:cubicBezTo>
                    <a:pt x="21600" y="15329"/>
                    <a:pt x="21600" y="15329"/>
                    <a:pt x="21600" y="15329"/>
                  </a:cubicBezTo>
                  <a:cubicBezTo>
                    <a:pt x="20057" y="19510"/>
                    <a:pt x="16200" y="21600"/>
                    <a:pt x="10800" y="21600"/>
                  </a:cubicBezTo>
                  <a:cubicBezTo>
                    <a:pt x="4629" y="21600"/>
                    <a:pt x="0" y="17419"/>
                    <a:pt x="0" y="11148"/>
                  </a:cubicBezTo>
                  <a:cubicBezTo>
                    <a:pt x="0" y="4877"/>
                    <a:pt x="4629" y="0"/>
                    <a:pt x="10800" y="0"/>
                  </a:cubicBezTo>
                  <a:cubicBezTo>
                    <a:pt x="17743" y="0"/>
                    <a:pt x="21600" y="4181"/>
                    <a:pt x="21600" y="11148"/>
                  </a:cubicBezTo>
                  <a:cubicBezTo>
                    <a:pt x="21600" y="11845"/>
                    <a:pt x="21600" y="11845"/>
                    <a:pt x="21600" y="11845"/>
                  </a:cubicBezTo>
                  <a:cubicBezTo>
                    <a:pt x="5400" y="11845"/>
                    <a:pt x="5400" y="11845"/>
                    <a:pt x="5400" y="11845"/>
                  </a:cubicBezTo>
                  <a:close/>
                  <a:moveTo>
                    <a:pt x="16200" y="9058"/>
                  </a:moveTo>
                  <a:cubicBezTo>
                    <a:pt x="16200" y="5574"/>
                    <a:pt x="14657" y="3484"/>
                    <a:pt x="10800" y="3484"/>
                  </a:cubicBezTo>
                  <a:cubicBezTo>
                    <a:pt x="7714" y="3484"/>
                    <a:pt x="6171" y="5574"/>
                    <a:pt x="5400" y="9058"/>
                  </a:cubicBezTo>
                  <a:lnTo>
                    <a:pt x="16200" y="905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08" name="Shape 508"/>
            <p:cNvSpPr/>
            <p:nvPr/>
          </p:nvSpPr>
          <p:spPr>
            <a:xfrm>
              <a:off x="750886" y="260350"/>
              <a:ext cx="17465" cy="33340"/>
            </a:xfrm>
            <a:custGeom>
              <a:avLst/>
              <a:gdLst/>
              <a:ahLst/>
              <a:cxnLst>
                <a:cxn ang="0">
                  <a:pos x="wd2" y="hd2"/>
                </a:cxn>
                <a:cxn ang="5400000">
                  <a:pos x="wd2" y="hd2"/>
                </a:cxn>
                <a:cxn ang="10800000">
                  <a:pos x="wd2" y="hd2"/>
                </a:cxn>
                <a:cxn ang="16200000">
                  <a:pos x="wd2" y="hd2"/>
                </a:cxn>
              </a:cxnLst>
              <a:rect l="0" t="0" r="r" b="b"/>
              <a:pathLst>
                <a:path w="21600" h="21600" extrusionOk="0">
                  <a:moveTo>
                    <a:pt x="13642" y="4547"/>
                  </a:moveTo>
                  <a:cubicBezTo>
                    <a:pt x="20463" y="4547"/>
                    <a:pt x="20463" y="4547"/>
                    <a:pt x="20463" y="4547"/>
                  </a:cubicBezTo>
                  <a:cubicBezTo>
                    <a:pt x="20463" y="7389"/>
                    <a:pt x="20463" y="7389"/>
                    <a:pt x="20463" y="7389"/>
                  </a:cubicBezTo>
                  <a:cubicBezTo>
                    <a:pt x="13642" y="7389"/>
                    <a:pt x="13642" y="7389"/>
                    <a:pt x="13642" y="7389"/>
                  </a:cubicBezTo>
                  <a:cubicBezTo>
                    <a:pt x="13642" y="15347"/>
                    <a:pt x="13642" y="15347"/>
                    <a:pt x="13642" y="15347"/>
                  </a:cubicBezTo>
                  <a:cubicBezTo>
                    <a:pt x="13642" y="17621"/>
                    <a:pt x="13642" y="18758"/>
                    <a:pt x="18189" y="18758"/>
                  </a:cubicBezTo>
                  <a:cubicBezTo>
                    <a:pt x="19326" y="18758"/>
                    <a:pt x="20463" y="18758"/>
                    <a:pt x="21600" y="18758"/>
                  </a:cubicBezTo>
                  <a:cubicBezTo>
                    <a:pt x="21600" y="21600"/>
                    <a:pt x="21600" y="21600"/>
                    <a:pt x="21600" y="21600"/>
                  </a:cubicBezTo>
                  <a:cubicBezTo>
                    <a:pt x="20463" y="21600"/>
                    <a:pt x="18189" y="21600"/>
                    <a:pt x="15916" y="21600"/>
                  </a:cubicBezTo>
                  <a:cubicBezTo>
                    <a:pt x="9095" y="21600"/>
                    <a:pt x="5684" y="19895"/>
                    <a:pt x="5684" y="15347"/>
                  </a:cubicBezTo>
                  <a:cubicBezTo>
                    <a:pt x="5684" y="7389"/>
                    <a:pt x="5684" y="7389"/>
                    <a:pt x="5684" y="7389"/>
                  </a:cubicBezTo>
                  <a:cubicBezTo>
                    <a:pt x="0" y="7389"/>
                    <a:pt x="0" y="7389"/>
                    <a:pt x="0" y="7389"/>
                  </a:cubicBezTo>
                  <a:cubicBezTo>
                    <a:pt x="0" y="4547"/>
                    <a:pt x="0" y="4547"/>
                    <a:pt x="0" y="4547"/>
                  </a:cubicBezTo>
                  <a:cubicBezTo>
                    <a:pt x="5684" y="4547"/>
                    <a:pt x="5684" y="4547"/>
                    <a:pt x="5684" y="4547"/>
                  </a:cubicBezTo>
                  <a:cubicBezTo>
                    <a:pt x="6821" y="568"/>
                    <a:pt x="6821" y="568"/>
                    <a:pt x="6821" y="568"/>
                  </a:cubicBezTo>
                  <a:cubicBezTo>
                    <a:pt x="13642" y="0"/>
                    <a:pt x="13642" y="0"/>
                    <a:pt x="13642" y="0"/>
                  </a:cubicBezTo>
                  <a:lnTo>
                    <a:pt x="13642" y="4547"/>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09" name="Shape 509"/>
            <p:cNvSpPr/>
            <p:nvPr/>
          </p:nvSpPr>
          <p:spPr>
            <a:xfrm>
              <a:off x="771525" y="258763"/>
              <a:ext cx="22227" cy="33339"/>
            </a:xfrm>
            <a:custGeom>
              <a:avLst/>
              <a:gdLst/>
              <a:ahLst/>
              <a:cxnLst>
                <a:cxn ang="0">
                  <a:pos x="wd2" y="hd2"/>
                </a:cxn>
                <a:cxn ang="5400000">
                  <a:pos x="wd2" y="hd2"/>
                </a:cxn>
                <a:cxn ang="10800000">
                  <a:pos x="wd2" y="hd2"/>
                </a:cxn>
                <a:cxn ang="16200000">
                  <a:pos x="wd2" y="hd2"/>
                </a:cxn>
              </a:cxnLst>
              <a:rect l="0" t="0" r="r" b="b"/>
              <a:pathLst>
                <a:path w="21600" h="21600" extrusionOk="0">
                  <a:moveTo>
                    <a:pt x="5400" y="0"/>
                  </a:moveTo>
                  <a:cubicBezTo>
                    <a:pt x="5400" y="8308"/>
                    <a:pt x="5400" y="8308"/>
                    <a:pt x="5400" y="8308"/>
                  </a:cubicBezTo>
                  <a:cubicBezTo>
                    <a:pt x="7200" y="6092"/>
                    <a:pt x="9900" y="4985"/>
                    <a:pt x="13500" y="4985"/>
                  </a:cubicBezTo>
                  <a:cubicBezTo>
                    <a:pt x="18900" y="4985"/>
                    <a:pt x="21600" y="7200"/>
                    <a:pt x="21600" y="11631"/>
                  </a:cubicBezTo>
                  <a:cubicBezTo>
                    <a:pt x="21600" y="21600"/>
                    <a:pt x="21600" y="21600"/>
                    <a:pt x="21600" y="21600"/>
                  </a:cubicBezTo>
                  <a:cubicBezTo>
                    <a:pt x="16200" y="21600"/>
                    <a:pt x="16200" y="21600"/>
                    <a:pt x="16200" y="21600"/>
                  </a:cubicBezTo>
                  <a:cubicBezTo>
                    <a:pt x="16200" y="11631"/>
                    <a:pt x="16200" y="11631"/>
                    <a:pt x="16200" y="11631"/>
                  </a:cubicBezTo>
                  <a:cubicBezTo>
                    <a:pt x="16200" y="9415"/>
                    <a:pt x="14400" y="7754"/>
                    <a:pt x="11700" y="7754"/>
                  </a:cubicBezTo>
                  <a:cubicBezTo>
                    <a:pt x="8100" y="7754"/>
                    <a:pt x="5400" y="9969"/>
                    <a:pt x="5400" y="12738"/>
                  </a:cubicBezTo>
                  <a:cubicBezTo>
                    <a:pt x="5400" y="21600"/>
                    <a:pt x="5400" y="21600"/>
                    <a:pt x="5400" y="21600"/>
                  </a:cubicBezTo>
                  <a:cubicBezTo>
                    <a:pt x="0" y="21600"/>
                    <a:pt x="0" y="21600"/>
                    <a:pt x="0" y="21600"/>
                  </a:cubicBezTo>
                  <a:cubicBezTo>
                    <a:pt x="0" y="0"/>
                    <a:pt x="0" y="0"/>
                    <a:pt x="0" y="0"/>
                  </a:cubicBezTo>
                  <a:lnTo>
                    <a:pt x="540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10" name="Shape 510"/>
            <p:cNvSpPr/>
            <p:nvPr/>
          </p:nvSpPr>
          <p:spPr>
            <a:xfrm>
              <a:off x="798512" y="266700"/>
              <a:ext cx="23814" cy="26990"/>
            </a:xfrm>
            <a:custGeom>
              <a:avLst/>
              <a:gdLst/>
              <a:ahLst/>
              <a:cxnLst>
                <a:cxn ang="0">
                  <a:pos x="wd2" y="hd2"/>
                </a:cxn>
                <a:cxn ang="5400000">
                  <a:pos x="wd2" y="hd2"/>
                </a:cxn>
                <a:cxn ang="10800000">
                  <a:pos x="wd2" y="hd2"/>
                </a:cxn>
                <a:cxn ang="16200000">
                  <a:pos x="wd2" y="hd2"/>
                </a:cxn>
              </a:cxnLst>
              <a:rect l="0" t="0" r="r" b="b"/>
              <a:pathLst>
                <a:path w="21600" h="21600" extrusionOk="0">
                  <a:moveTo>
                    <a:pt x="5600" y="11845"/>
                  </a:moveTo>
                  <a:cubicBezTo>
                    <a:pt x="5600" y="16026"/>
                    <a:pt x="8000" y="18116"/>
                    <a:pt x="11200" y="18116"/>
                  </a:cubicBezTo>
                  <a:cubicBezTo>
                    <a:pt x="13600" y="18116"/>
                    <a:pt x="16000" y="16723"/>
                    <a:pt x="16800" y="14632"/>
                  </a:cubicBezTo>
                  <a:cubicBezTo>
                    <a:pt x="21600" y="15329"/>
                    <a:pt x="21600" y="15329"/>
                    <a:pt x="21600" y="15329"/>
                  </a:cubicBezTo>
                  <a:cubicBezTo>
                    <a:pt x="20000" y="19510"/>
                    <a:pt x="16000" y="21600"/>
                    <a:pt x="11200" y="21600"/>
                  </a:cubicBezTo>
                  <a:cubicBezTo>
                    <a:pt x="4000" y="21600"/>
                    <a:pt x="0" y="17419"/>
                    <a:pt x="0" y="11148"/>
                  </a:cubicBezTo>
                  <a:cubicBezTo>
                    <a:pt x="0" y="4877"/>
                    <a:pt x="4000" y="0"/>
                    <a:pt x="11200" y="0"/>
                  </a:cubicBezTo>
                  <a:cubicBezTo>
                    <a:pt x="17600" y="0"/>
                    <a:pt x="21600" y="4181"/>
                    <a:pt x="21600" y="11148"/>
                  </a:cubicBezTo>
                  <a:cubicBezTo>
                    <a:pt x="21600" y="11845"/>
                    <a:pt x="21600" y="11845"/>
                    <a:pt x="21600" y="11845"/>
                  </a:cubicBezTo>
                  <a:cubicBezTo>
                    <a:pt x="5600" y="11845"/>
                    <a:pt x="5600" y="11845"/>
                    <a:pt x="5600" y="11845"/>
                  </a:cubicBezTo>
                  <a:close/>
                  <a:moveTo>
                    <a:pt x="16800" y="9058"/>
                  </a:moveTo>
                  <a:cubicBezTo>
                    <a:pt x="16000" y="5574"/>
                    <a:pt x="14400" y="3484"/>
                    <a:pt x="11200" y="3484"/>
                  </a:cubicBezTo>
                  <a:cubicBezTo>
                    <a:pt x="8000" y="3484"/>
                    <a:pt x="5600" y="5574"/>
                    <a:pt x="5600" y="9058"/>
                  </a:cubicBezTo>
                  <a:lnTo>
                    <a:pt x="16800" y="905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11" name="Shape 511"/>
            <p:cNvSpPr/>
            <p:nvPr/>
          </p:nvSpPr>
          <p:spPr>
            <a:xfrm>
              <a:off x="827087" y="266700"/>
              <a:ext cx="14290" cy="25402"/>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20250" y="5040"/>
                    <a:pt x="20250" y="5040"/>
                  </a:cubicBezTo>
                  <a:cubicBezTo>
                    <a:pt x="13500" y="5040"/>
                    <a:pt x="9450" y="7200"/>
                    <a:pt x="9450" y="11520"/>
                  </a:cubicBezTo>
                  <a:cubicBezTo>
                    <a:pt x="9450" y="21600"/>
                    <a:pt x="9450" y="21600"/>
                    <a:pt x="9450" y="21600"/>
                  </a:cubicBezTo>
                  <a:cubicBezTo>
                    <a:pt x="0" y="21600"/>
                    <a:pt x="0" y="21600"/>
                    <a:pt x="0" y="21600"/>
                  </a:cubicBezTo>
                  <a:cubicBezTo>
                    <a:pt x="0" y="720"/>
                    <a:pt x="0" y="720"/>
                    <a:pt x="0" y="720"/>
                  </a:cubicBezTo>
                  <a:cubicBezTo>
                    <a:pt x="8100" y="720"/>
                    <a:pt x="8100" y="720"/>
                    <a:pt x="8100" y="720"/>
                  </a:cubicBezTo>
                  <a:cubicBezTo>
                    <a:pt x="8100" y="5760"/>
                    <a:pt x="8100" y="5760"/>
                    <a:pt x="8100" y="5760"/>
                  </a:cubicBezTo>
                  <a:cubicBezTo>
                    <a:pt x="10800" y="2160"/>
                    <a:pt x="13500" y="0"/>
                    <a:pt x="18900" y="0"/>
                  </a:cubicBezTo>
                  <a:cubicBezTo>
                    <a:pt x="20250" y="0"/>
                    <a:pt x="20250" y="0"/>
                    <a:pt x="21600" y="72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12" name="Shape 512"/>
            <p:cNvSpPr/>
            <p:nvPr/>
          </p:nvSpPr>
          <p:spPr>
            <a:xfrm>
              <a:off x="465136" y="319088"/>
              <a:ext cx="22227" cy="34927"/>
            </a:xfrm>
            <a:custGeom>
              <a:avLst/>
              <a:gdLst/>
              <a:ahLst/>
              <a:cxnLst>
                <a:cxn ang="0">
                  <a:pos x="wd2" y="hd2"/>
                </a:cxn>
                <a:cxn ang="5400000">
                  <a:pos x="wd2" y="hd2"/>
                </a:cxn>
                <a:cxn ang="10800000">
                  <a:pos x="wd2" y="hd2"/>
                </a:cxn>
                <a:cxn ang="16200000">
                  <a:pos x="wd2" y="hd2"/>
                </a:cxn>
              </a:cxnLst>
              <a:rect l="0" t="0" r="r" b="b"/>
              <a:pathLst>
                <a:path w="21600" h="21600" extrusionOk="0">
                  <a:moveTo>
                    <a:pt x="6120" y="0"/>
                  </a:moveTo>
                  <a:lnTo>
                    <a:pt x="6120" y="18348"/>
                  </a:lnTo>
                  <a:lnTo>
                    <a:pt x="21600" y="18348"/>
                  </a:lnTo>
                  <a:lnTo>
                    <a:pt x="21600" y="21600"/>
                  </a:lnTo>
                  <a:lnTo>
                    <a:pt x="0" y="21600"/>
                  </a:lnTo>
                  <a:lnTo>
                    <a:pt x="0" y="0"/>
                  </a:lnTo>
                  <a:lnTo>
                    <a:pt x="612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13" name="Shape 513"/>
            <p:cNvSpPr/>
            <p:nvPr/>
          </p:nvSpPr>
          <p:spPr>
            <a:xfrm>
              <a:off x="487361" y="327025"/>
              <a:ext cx="25403" cy="28577"/>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0800" y="18116"/>
                  </a:cubicBezTo>
                  <a:cubicBezTo>
                    <a:pt x="13114" y="18116"/>
                    <a:pt x="15429" y="16723"/>
                    <a:pt x="16200" y="14632"/>
                  </a:cubicBezTo>
                  <a:cubicBezTo>
                    <a:pt x="20829" y="15329"/>
                    <a:pt x="20829" y="15329"/>
                    <a:pt x="20829" y="15329"/>
                  </a:cubicBezTo>
                  <a:cubicBezTo>
                    <a:pt x="19286" y="19510"/>
                    <a:pt x="16200" y="21600"/>
                    <a:pt x="10800" y="21600"/>
                  </a:cubicBezTo>
                  <a:cubicBezTo>
                    <a:pt x="3857" y="21600"/>
                    <a:pt x="0" y="17419"/>
                    <a:pt x="0" y="11148"/>
                  </a:cubicBezTo>
                  <a:cubicBezTo>
                    <a:pt x="0" y="4181"/>
                    <a:pt x="4629" y="0"/>
                    <a:pt x="10800" y="0"/>
                  </a:cubicBezTo>
                  <a:cubicBezTo>
                    <a:pt x="16971" y="0"/>
                    <a:pt x="21600" y="4181"/>
                    <a:pt x="21600" y="10452"/>
                  </a:cubicBezTo>
                  <a:cubicBezTo>
                    <a:pt x="21600" y="11845"/>
                    <a:pt x="21600" y="11845"/>
                    <a:pt x="21600" y="11845"/>
                  </a:cubicBezTo>
                  <a:cubicBezTo>
                    <a:pt x="5400" y="11845"/>
                    <a:pt x="5400" y="11845"/>
                    <a:pt x="5400" y="11845"/>
                  </a:cubicBezTo>
                  <a:close/>
                  <a:moveTo>
                    <a:pt x="16200" y="8361"/>
                  </a:moveTo>
                  <a:cubicBezTo>
                    <a:pt x="16200" y="4877"/>
                    <a:pt x="13886" y="3484"/>
                    <a:pt x="10800" y="3484"/>
                  </a:cubicBezTo>
                  <a:cubicBezTo>
                    <a:pt x="7714" y="3484"/>
                    <a:pt x="5400" y="5574"/>
                    <a:pt x="5400" y="8361"/>
                  </a:cubicBezTo>
                  <a:lnTo>
                    <a:pt x="16200" y="8361"/>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14" name="Shape 514"/>
            <p:cNvSpPr/>
            <p:nvPr/>
          </p:nvSpPr>
          <p:spPr>
            <a:xfrm>
              <a:off x="515937" y="327025"/>
              <a:ext cx="23814" cy="28577"/>
            </a:xfrm>
            <a:custGeom>
              <a:avLst/>
              <a:gdLst/>
              <a:ahLst/>
              <a:cxnLst>
                <a:cxn ang="0">
                  <a:pos x="wd2" y="hd2"/>
                </a:cxn>
                <a:cxn ang="5400000">
                  <a:pos x="wd2" y="hd2"/>
                </a:cxn>
                <a:cxn ang="10800000">
                  <a:pos x="wd2" y="hd2"/>
                </a:cxn>
                <a:cxn ang="16200000">
                  <a:pos x="wd2" y="hd2"/>
                </a:cxn>
              </a:cxnLst>
              <a:rect l="0" t="0" r="r" b="b"/>
              <a:pathLst>
                <a:path w="21600" h="21600" extrusionOk="0">
                  <a:moveTo>
                    <a:pt x="11200" y="0"/>
                  </a:moveTo>
                  <a:cubicBezTo>
                    <a:pt x="18400" y="0"/>
                    <a:pt x="20800" y="2787"/>
                    <a:pt x="20800" y="8361"/>
                  </a:cubicBezTo>
                  <a:cubicBezTo>
                    <a:pt x="20800" y="16723"/>
                    <a:pt x="20800" y="16723"/>
                    <a:pt x="20800" y="16723"/>
                  </a:cubicBezTo>
                  <a:cubicBezTo>
                    <a:pt x="20800" y="18813"/>
                    <a:pt x="20800" y="20206"/>
                    <a:pt x="21600" y="20903"/>
                  </a:cubicBezTo>
                  <a:cubicBezTo>
                    <a:pt x="16000" y="20903"/>
                    <a:pt x="16000" y="20903"/>
                    <a:pt x="16000" y="20903"/>
                  </a:cubicBezTo>
                  <a:cubicBezTo>
                    <a:pt x="16000" y="20206"/>
                    <a:pt x="16000" y="18813"/>
                    <a:pt x="16000" y="17419"/>
                  </a:cubicBezTo>
                  <a:cubicBezTo>
                    <a:pt x="14400" y="20206"/>
                    <a:pt x="11200" y="21600"/>
                    <a:pt x="8000" y="21600"/>
                  </a:cubicBezTo>
                  <a:cubicBezTo>
                    <a:pt x="3200" y="21600"/>
                    <a:pt x="0" y="18813"/>
                    <a:pt x="0" y="15329"/>
                  </a:cubicBezTo>
                  <a:cubicBezTo>
                    <a:pt x="0" y="10452"/>
                    <a:pt x="4800" y="8361"/>
                    <a:pt x="15200" y="8361"/>
                  </a:cubicBezTo>
                  <a:cubicBezTo>
                    <a:pt x="16000" y="8361"/>
                    <a:pt x="16000" y="8361"/>
                    <a:pt x="16000" y="8361"/>
                  </a:cubicBezTo>
                  <a:cubicBezTo>
                    <a:pt x="16000" y="6968"/>
                    <a:pt x="16000" y="6968"/>
                    <a:pt x="16000" y="6968"/>
                  </a:cubicBezTo>
                  <a:cubicBezTo>
                    <a:pt x="16000" y="4877"/>
                    <a:pt x="14400" y="3484"/>
                    <a:pt x="10400" y="3484"/>
                  </a:cubicBezTo>
                  <a:cubicBezTo>
                    <a:pt x="8000" y="3484"/>
                    <a:pt x="5600" y="4181"/>
                    <a:pt x="5600" y="6271"/>
                  </a:cubicBezTo>
                  <a:cubicBezTo>
                    <a:pt x="800" y="6271"/>
                    <a:pt x="800" y="6271"/>
                    <a:pt x="800" y="6271"/>
                  </a:cubicBezTo>
                  <a:cubicBezTo>
                    <a:pt x="1600" y="2090"/>
                    <a:pt x="4800" y="0"/>
                    <a:pt x="11200" y="0"/>
                  </a:cubicBezTo>
                  <a:moveTo>
                    <a:pt x="14400" y="11148"/>
                  </a:moveTo>
                  <a:cubicBezTo>
                    <a:pt x="8000" y="11148"/>
                    <a:pt x="5600" y="12542"/>
                    <a:pt x="5600" y="15329"/>
                  </a:cubicBezTo>
                  <a:cubicBezTo>
                    <a:pt x="5600" y="16723"/>
                    <a:pt x="7200" y="18116"/>
                    <a:pt x="9600" y="18116"/>
                  </a:cubicBezTo>
                  <a:cubicBezTo>
                    <a:pt x="12800" y="18116"/>
                    <a:pt x="16000" y="15329"/>
                    <a:pt x="16000" y="12542"/>
                  </a:cubicBezTo>
                  <a:cubicBezTo>
                    <a:pt x="16000" y="11148"/>
                    <a:pt x="16000" y="11148"/>
                    <a:pt x="16000" y="11148"/>
                  </a:cubicBezTo>
                  <a:lnTo>
                    <a:pt x="14400" y="1114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15" name="Shape 515"/>
            <p:cNvSpPr/>
            <p:nvPr/>
          </p:nvSpPr>
          <p:spPr>
            <a:xfrm>
              <a:off x="544512" y="327025"/>
              <a:ext cx="14290"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20250" y="5040"/>
                    <a:pt x="18900" y="5040"/>
                  </a:cubicBezTo>
                  <a:cubicBezTo>
                    <a:pt x="13500" y="5040"/>
                    <a:pt x="9450" y="7200"/>
                    <a:pt x="9450" y="11520"/>
                  </a:cubicBezTo>
                  <a:cubicBezTo>
                    <a:pt x="9450" y="21600"/>
                    <a:pt x="9450" y="21600"/>
                    <a:pt x="9450" y="21600"/>
                  </a:cubicBezTo>
                  <a:cubicBezTo>
                    <a:pt x="0" y="21600"/>
                    <a:pt x="0" y="21600"/>
                    <a:pt x="0" y="21600"/>
                  </a:cubicBezTo>
                  <a:cubicBezTo>
                    <a:pt x="0" y="720"/>
                    <a:pt x="0" y="720"/>
                    <a:pt x="0" y="720"/>
                  </a:cubicBezTo>
                  <a:cubicBezTo>
                    <a:pt x="8100" y="720"/>
                    <a:pt x="8100" y="720"/>
                    <a:pt x="8100" y="720"/>
                  </a:cubicBezTo>
                  <a:cubicBezTo>
                    <a:pt x="8100" y="5040"/>
                    <a:pt x="8100" y="5040"/>
                    <a:pt x="8100" y="5040"/>
                  </a:cubicBezTo>
                  <a:cubicBezTo>
                    <a:pt x="10800" y="2160"/>
                    <a:pt x="13500" y="0"/>
                    <a:pt x="18900" y="0"/>
                  </a:cubicBezTo>
                  <a:cubicBezTo>
                    <a:pt x="20250" y="0"/>
                    <a:pt x="20250" y="0"/>
                    <a:pt x="21600" y="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16" name="Shape 516"/>
            <p:cNvSpPr/>
            <p:nvPr/>
          </p:nvSpPr>
          <p:spPr>
            <a:xfrm>
              <a:off x="560386" y="327025"/>
              <a:ext cx="22227"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7920"/>
                  </a:cubicBezTo>
                  <a:cubicBezTo>
                    <a:pt x="21600" y="21600"/>
                    <a:pt x="21600" y="21600"/>
                    <a:pt x="21600" y="21600"/>
                  </a:cubicBezTo>
                  <a:cubicBezTo>
                    <a:pt x="16200" y="21600"/>
                    <a:pt x="16200" y="21600"/>
                    <a:pt x="16200" y="21600"/>
                  </a:cubicBezTo>
                  <a:cubicBezTo>
                    <a:pt x="16200" y="8640"/>
                    <a:pt x="16200" y="8640"/>
                    <a:pt x="16200" y="8640"/>
                  </a:cubicBezTo>
                  <a:cubicBezTo>
                    <a:pt x="16200" y="5040"/>
                    <a:pt x="14400" y="3600"/>
                    <a:pt x="11700" y="3600"/>
                  </a:cubicBezTo>
                  <a:cubicBezTo>
                    <a:pt x="8100" y="3600"/>
                    <a:pt x="5400" y="5760"/>
                    <a:pt x="5400" y="936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17" name="Shape 517"/>
            <p:cNvSpPr/>
            <p:nvPr/>
          </p:nvSpPr>
          <p:spPr>
            <a:xfrm>
              <a:off x="588961" y="319088"/>
              <a:ext cx="4766" cy="34927"/>
            </a:xfrm>
            <a:custGeom>
              <a:avLst/>
              <a:gdLst/>
              <a:ahLst/>
              <a:cxnLst>
                <a:cxn ang="0">
                  <a:pos x="wd2" y="hd2"/>
                </a:cxn>
                <a:cxn ang="5400000">
                  <a:pos x="wd2" y="hd2"/>
                </a:cxn>
                <a:cxn ang="10800000">
                  <a:pos x="wd2" y="hd2"/>
                </a:cxn>
                <a:cxn ang="16200000">
                  <a:pos x="wd2" y="hd2"/>
                </a:cxn>
              </a:cxnLst>
              <a:rect l="0" t="0" r="r" b="b"/>
              <a:pathLst>
                <a:path w="21600" h="21600" extrusionOk="0">
                  <a:moveTo>
                    <a:pt x="21600" y="2787"/>
                  </a:moveTo>
                  <a:lnTo>
                    <a:pt x="0" y="2787"/>
                  </a:lnTo>
                  <a:lnTo>
                    <a:pt x="0" y="0"/>
                  </a:lnTo>
                  <a:lnTo>
                    <a:pt x="21600" y="0"/>
                  </a:lnTo>
                  <a:lnTo>
                    <a:pt x="21600" y="2787"/>
                  </a:lnTo>
                  <a:close/>
                  <a:moveTo>
                    <a:pt x="21600" y="21600"/>
                  </a:moveTo>
                  <a:lnTo>
                    <a:pt x="0" y="21600"/>
                  </a:lnTo>
                  <a:lnTo>
                    <a:pt x="0" y="5574"/>
                  </a:lnTo>
                  <a:lnTo>
                    <a:pt x="21600" y="5574"/>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18" name="Shape 518"/>
            <p:cNvSpPr/>
            <p:nvPr/>
          </p:nvSpPr>
          <p:spPr>
            <a:xfrm>
              <a:off x="600075" y="327025"/>
              <a:ext cx="20639"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7920"/>
                  </a:cubicBezTo>
                  <a:cubicBezTo>
                    <a:pt x="21600" y="21600"/>
                    <a:pt x="21600" y="21600"/>
                    <a:pt x="21600" y="21600"/>
                  </a:cubicBezTo>
                  <a:cubicBezTo>
                    <a:pt x="16200" y="21600"/>
                    <a:pt x="16200" y="21600"/>
                    <a:pt x="16200" y="21600"/>
                  </a:cubicBezTo>
                  <a:cubicBezTo>
                    <a:pt x="16200" y="8640"/>
                    <a:pt x="16200" y="8640"/>
                    <a:pt x="16200" y="8640"/>
                  </a:cubicBezTo>
                  <a:cubicBezTo>
                    <a:pt x="16200" y="5040"/>
                    <a:pt x="14400" y="3600"/>
                    <a:pt x="11700" y="3600"/>
                  </a:cubicBezTo>
                  <a:cubicBezTo>
                    <a:pt x="8100" y="3600"/>
                    <a:pt x="5400" y="5760"/>
                    <a:pt x="5400" y="936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19" name="Shape 519"/>
            <p:cNvSpPr/>
            <p:nvPr/>
          </p:nvSpPr>
          <p:spPr>
            <a:xfrm>
              <a:off x="625474" y="323850"/>
              <a:ext cx="25403" cy="39690"/>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855" y="2400"/>
                    <a:pt x="20110" y="2400"/>
                  </a:cubicBezTo>
                  <a:cubicBezTo>
                    <a:pt x="18621" y="2400"/>
                    <a:pt x="17131" y="2880"/>
                    <a:pt x="17131" y="3360"/>
                  </a:cubicBezTo>
                  <a:cubicBezTo>
                    <a:pt x="18621" y="4800"/>
                    <a:pt x="19366" y="5760"/>
                    <a:pt x="19366" y="6720"/>
                  </a:cubicBezTo>
                  <a:cubicBezTo>
                    <a:pt x="19366" y="9600"/>
                    <a:pt x="15641" y="11520"/>
                    <a:pt x="10428" y="11520"/>
                  </a:cubicBezTo>
                  <a:cubicBezTo>
                    <a:pt x="9683" y="11520"/>
                    <a:pt x="8193" y="11040"/>
                    <a:pt x="7448" y="11040"/>
                  </a:cubicBezTo>
                  <a:cubicBezTo>
                    <a:pt x="5959" y="11520"/>
                    <a:pt x="5214" y="11520"/>
                    <a:pt x="5214" y="12000"/>
                  </a:cubicBezTo>
                  <a:cubicBezTo>
                    <a:pt x="5214" y="12960"/>
                    <a:pt x="5959" y="13440"/>
                    <a:pt x="8193" y="13440"/>
                  </a:cubicBezTo>
                  <a:cubicBezTo>
                    <a:pt x="14152" y="13440"/>
                    <a:pt x="14152" y="13440"/>
                    <a:pt x="14152" y="13440"/>
                  </a:cubicBezTo>
                  <a:cubicBezTo>
                    <a:pt x="19366" y="13920"/>
                    <a:pt x="21600" y="15360"/>
                    <a:pt x="21600" y="17280"/>
                  </a:cubicBezTo>
                  <a:cubicBezTo>
                    <a:pt x="21600" y="19680"/>
                    <a:pt x="17876" y="21600"/>
                    <a:pt x="10428" y="21600"/>
                  </a:cubicBezTo>
                  <a:cubicBezTo>
                    <a:pt x="3724" y="21600"/>
                    <a:pt x="0" y="20160"/>
                    <a:pt x="0" y="17760"/>
                  </a:cubicBezTo>
                  <a:cubicBezTo>
                    <a:pt x="0" y="16800"/>
                    <a:pt x="745" y="15360"/>
                    <a:pt x="2979" y="14880"/>
                  </a:cubicBezTo>
                  <a:cubicBezTo>
                    <a:pt x="1490" y="14400"/>
                    <a:pt x="745" y="13920"/>
                    <a:pt x="745" y="12960"/>
                  </a:cubicBezTo>
                  <a:cubicBezTo>
                    <a:pt x="745" y="11520"/>
                    <a:pt x="2234" y="10560"/>
                    <a:pt x="4469" y="10080"/>
                  </a:cubicBezTo>
                  <a:cubicBezTo>
                    <a:pt x="2234" y="9600"/>
                    <a:pt x="1490" y="8160"/>
                    <a:pt x="1490" y="6720"/>
                  </a:cubicBezTo>
                  <a:cubicBezTo>
                    <a:pt x="1490" y="4320"/>
                    <a:pt x="5214" y="1920"/>
                    <a:pt x="10428" y="1920"/>
                  </a:cubicBezTo>
                  <a:cubicBezTo>
                    <a:pt x="11917" y="1920"/>
                    <a:pt x="13407" y="2400"/>
                    <a:pt x="14897" y="2880"/>
                  </a:cubicBezTo>
                  <a:cubicBezTo>
                    <a:pt x="14897" y="960"/>
                    <a:pt x="17131" y="0"/>
                    <a:pt x="20110" y="0"/>
                  </a:cubicBezTo>
                  <a:cubicBezTo>
                    <a:pt x="20110" y="0"/>
                    <a:pt x="20855" y="0"/>
                    <a:pt x="21600" y="0"/>
                  </a:cubicBezTo>
                  <a:lnTo>
                    <a:pt x="21600" y="2400"/>
                  </a:lnTo>
                  <a:close/>
                  <a:moveTo>
                    <a:pt x="4469" y="17280"/>
                  </a:moveTo>
                  <a:cubicBezTo>
                    <a:pt x="4469" y="18720"/>
                    <a:pt x="6703" y="19680"/>
                    <a:pt x="11172" y="19680"/>
                  </a:cubicBezTo>
                  <a:cubicBezTo>
                    <a:pt x="14897" y="19680"/>
                    <a:pt x="17131" y="18720"/>
                    <a:pt x="17131" y="17760"/>
                  </a:cubicBezTo>
                  <a:cubicBezTo>
                    <a:pt x="17131" y="16800"/>
                    <a:pt x="16386" y="16320"/>
                    <a:pt x="13407" y="16320"/>
                  </a:cubicBezTo>
                  <a:cubicBezTo>
                    <a:pt x="5959" y="15840"/>
                    <a:pt x="5959" y="15840"/>
                    <a:pt x="5959" y="15840"/>
                  </a:cubicBezTo>
                  <a:cubicBezTo>
                    <a:pt x="4469" y="16320"/>
                    <a:pt x="4469" y="16800"/>
                    <a:pt x="4469" y="17280"/>
                  </a:cubicBezTo>
                  <a:moveTo>
                    <a:pt x="5959" y="6720"/>
                  </a:moveTo>
                  <a:cubicBezTo>
                    <a:pt x="5959" y="8160"/>
                    <a:pt x="8193" y="9600"/>
                    <a:pt x="10428" y="9600"/>
                  </a:cubicBezTo>
                  <a:cubicBezTo>
                    <a:pt x="12662" y="9600"/>
                    <a:pt x="14152" y="8160"/>
                    <a:pt x="14152" y="6720"/>
                  </a:cubicBezTo>
                  <a:cubicBezTo>
                    <a:pt x="14152" y="5280"/>
                    <a:pt x="12662" y="3840"/>
                    <a:pt x="10428" y="3840"/>
                  </a:cubicBezTo>
                  <a:cubicBezTo>
                    <a:pt x="8193" y="3840"/>
                    <a:pt x="5959" y="5280"/>
                    <a:pt x="5959"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20" name="Shape 520"/>
            <p:cNvSpPr/>
            <p:nvPr/>
          </p:nvSpPr>
          <p:spPr>
            <a:xfrm>
              <a:off x="666750" y="317500"/>
              <a:ext cx="15877" cy="36515"/>
            </a:xfrm>
            <a:custGeom>
              <a:avLst/>
              <a:gdLst/>
              <a:ahLst/>
              <a:cxnLst>
                <a:cxn ang="0">
                  <a:pos x="wd2" y="hd2"/>
                </a:cxn>
                <a:cxn ang="5400000">
                  <a:pos x="wd2" y="hd2"/>
                </a:cxn>
                <a:cxn ang="10800000">
                  <a:pos x="wd2" y="hd2"/>
                </a:cxn>
                <a:cxn ang="16200000">
                  <a:pos x="wd2" y="hd2"/>
                </a:cxn>
              </a:cxnLst>
              <a:rect l="0" t="0" r="r" b="b"/>
              <a:pathLst>
                <a:path w="21600" h="21600" extrusionOk="0">
                  <a:moveTo>
                    <a:pt x="21600" y="2700"/>
                  </a:moveTo>
                  <a:cubicBezTo>
                    <a:pt x="20463" y="2700"/>
                    <a:pt x="18189" y="2700"/>
                    <a:pt x="18189" y="2700"/>
                  </a:cubicBezTo>
                  <a:cubicBezTo>
                    <a:pt x="13642" y="2700"/>
                    <a:pt x="12505" y="3780"/>
                    <a:pt x="12505" y="5400"/>
                  </a:cubicBezTo>
                  <a:cubicBezTo>
                    <a:pt x="12505" y="5940"/>
                    <a:pt x="12505" y="5940"/>
                    <a:pt x="12505" y="5940"/>
                  </a:cubicBezTo>
                  <a:cubicBezTo>
                    <a:pt x="20463" y="5940"/>
                    <a:pt x="20463" y="5940"/>
                    <a:pt x="20463" y="5940"/>
                  </a:cubicBezTo>
                  <a:cubicBezTo>
                    <a:pt x="20463" y="8100"/>
                    <a:pt x="20463" y="8100"/>
                    <a:pt x="20463" y="8100"/>
                  </a:cubicBezTo>
                  <a:cubicBezTo>
                    <a:pt x="12505" y="8100"/>
                    <a:pt x="12505" y="8100"/>
                    <a:pt x="12505" y="8100"/>
                  </a:cubicBezTo>
                  <a:cubicBezTo>
                    <a:pt x="12505" y="21600"/>
                    <a:pt x="12505" y="21600"/>
                    <a:pt x="12505" y="21600"/>
                  </a:cubicBezTo>
                  <a:cubicBezTo>
                    <a:pt x="4547" y="21600"/>
                    <a:pt x="4547" y="21600"/>
                    <a:pt x="4547" y="21600"/>
                  </a:cubicBezTo>
                  <a:cubicBezTo>
                    <a:pt x="4547" y="8100"/>
                    <a:pt x="4547" y="8100"/>
                    <a:pt x="4547" y="8100"/>
                  </a:cubicBezTo>
                  <a:cubicBezTo>
                    <a:pt x="0" y="8100"/>
                    <a:pt x="0" y="8100"/>
                    <a:pt x="0" y="8100"/>
                  </a:cubicBezTo>
                  <a:cubicBezTo>
                    <a:pt x="0" y="5940"/>
                    <a:pt x="0" y="5940"/>
                    <a:pt x="0" y="5940"/>
                  </a:cubicBezTo>
                  <a:cubicBezTo>
                    <a:pt x="4547" y="5940"/>
                    <a:pt x="4547" y="5940"/>
                    <a:pt x="4547" y="5940"/>
                  </a:cubicBezTo>
                  <a:cubicBezTo>
                    <a:pt x="4547" y="5400"/>
                    <a:pt x="4547" y="5400"/>
                    <a:pt x="4547" y="5400"/>
                  </a:cubicBezTo>
                  <a:cubicBezTo>
                    <a:pt x="4547" y="2160"/>
                    <a:pt x="7958" y="0"/>
                    <a:pt x="15916" y="0"/>
                  </a:cubicBezTo>
                  <a:cubicBezTo>
                    <a:pt x="18189" y="0"/>
                    <a:pt x="20463" y="0"/>
                    <a:pt x="21600" y="540"/>
                  </a:cubicBezTo>
                  <a:lnTo>
                    <a:pt x="21600" y="27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21" name="Shape 521"/>
            <p:cNvSpPr/>
            <p:nvPr/>
          </p:nvSpPr>
          <p:spPr>
            <a:xfrm>
              <a:off x="682625" y="327025"/>
              <a:ext cx="25402" cy="28577"/>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3857" y="21600"/>
                    <a:pt x="0" y="17419"/>
                    <a:pt x="0" y="11148"/>
                  </a:cubicBezTo>
                  <a:cubicBezTo>
                    <a:pt x="0" y="4181"/>
                    <a:pt x="4629" y="0"/>
                    <a:pt x="10800" y="0"/>
                  </a:cubicBezTo>
                  <a:cubicBezTo>
                    <a:pt x="16971" y="0"/>
                    <a:pt x="21600" y="4181"/>
                    <a:pt x="21600" y="11148"/>
                  </a:cubicBezTo>
                  <a:moveTo>
                    <a:pt x="5400" y="11148"/>
                  </a:moveTo>
                  <a:cubicBezTo>
                    <a:pt x="5400" y="15329"/>
                    <a:pt x="6943" y="18116"/>
                    <a:pt x="10800" y="18116"/>
                  </a:cubicBezTo>
                  <a:cubicBezTo>
                    <a:pt x="13886" y="18116"/>
                    <a:pt x="16200" y="15329"/>
                    <a:pt x="16200" y="11148"/>
                  </a:cubicBezTo>
                  <a:cubicBezTo>
                    <a:pt x="16200" y="6271"/>
                    <a:pt x="13886" y="3484"/>
                    <a:pt x="10800" y="3484"/>
                  </a:cubicBezTo>
                  <a:cubicBezTo>
                    <a:pt x="6943"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22" name="Shape 522"/>
            <p:cNvSpPr/>
            <p:nvPr/>
          </p:nvSpPr>
          <p:spPr>
            <a:xfrm>
              <a:off x="712787" y="327025"/>
              <a:ext cx="127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1600" y="5040"/>
                    <a:pt x="20160" y="5040"/>
                    <a:pt x="20160" y="5040"/>
                  </a:cubicBezTo>
                  <a:cubicBezTo>
                    <a:pt x="12960" y="5040"/>
                    <a:pt x="8640" y="7200"/>
                    <a:pt x="8640" y="11520"/>
                  </a:cubicBezTo>
                  <a:cubicBezTo>
                    <a:pt x="8640" y="21600"/>
                    <a:pt x="8640" y="21600"/>
                    <a:pt x="8640" y="21600"/>
                  </a:cubicBezTo>
                  <a:cubicBezTo>
                    <a:pt x="0" y="21600"/>
                    <a:pt x="0" y="21600"/>
                    <a:pt x="0" y="21600"/>
                  </a:cubicBezTo>
                  <a:cubicBezTo>
                    <a:pt x="0" y="720"/>
                    <a:pt x="0" y="720"/>
                    <a:pt x="0" y="720"/>
                  </a:cubicBezTo>
                  <a:cubicBezTo>
                    <a:pt x="7200" y="720"/>
                    <a:pt x="7200" y="720"/>
                    <a:pt x="7200" y="720"/>
                  </a:cubicBezTo>
                  <a:cubicBezTo>
                    <a:pt x="7200" y="5040"/>
                    <a:pt x="7200" y="5040"/>
                    <a:pt x="7200" y="5040"/>
                  </a:cubicBezTo>
                  <a:cubicBezTo>
                    <a:pt x="10080" y="2160"/>
                    <a:pt x="14400" y="0"/>
                    <a:pt x="20160" y="0"/>
                  </a:cubicBezTo>
                  <a:cubicBezTo>
                    <a:pt x="20160" y="0"/>
                    <a:pt x="21600" y="0"/>
                    <a:pt x="21600" y="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23" name="Shape 523"/>
            <p:cNvSpPr/>
            <p:nvPr/>
          </p:nvSpPr>
          <p:spPr>
            <a:xfrm>
              <a:off x="744536" y="319088"/>
              <a:ext cx="4766" cy="34927"/>
            </a:xfrm>
            <a:prstGeom prst="rect">
              <a:avLst/>
            </a:pr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24" name="Shape 524"/>
            <p:cNvSpPr/>
            <p:nvPr/>
          </p:nvSpPr>
          <p:spPr>
            <a:xfrm>
              <a:off x="755650" y="319088"/>
              <a:ext cx="6352" cy="34927"/>
            </a:xfrm>
            <a:custGeom>
              <a:avLst/>
              <a:gdLst/>
              <a:ahLst/>
              <a:cxnLst>
                <a:cxn ang="0">
                  <a:pos x="wd2" y="hd2"/>
                </a:cxn>
                <a:cxn ang="5400000">
                  <a:pos x="wd2" y="hd2"/>
                </a:cxn>
                <a:cxn ang="10800000">
                  <a:pos x="wd2" y="hd2"/>
                </a:cxn>
                <a:cxn ang="16200000">
                  <a:pos x="wd2" y="hd2"/>
                </a:cxn>
              </a:cxnLst>
              <a:rect l="0" t="0" r="r" b="b"/>
              <a:pathLst>
                <a:path w="21600" h="21600" extrusionOk="0">
                  <a:moveTo>
                    <a:pt x="21600" y="2787"/>
                  </a:moveTo>
                  <a:lnTo>
                    <a:pt x="0" y="2787"/>
                  </a:lnTo>
                  <a:lnTo>
                    <a:pt x="0" y="0"/>
                  </a:lnTo>
                  <a:lnTo>
                    <a:pt x="21600" y="0"/>
                  </a:lnTo>
                  <a:lnTo>
                    <a:pt x="21600" y="2787"/>
                  </a:lnTo>
                  <a:close/>
                  <a:moveTo>
                    <a:pt x="21600" y="21600"/>
                  </a:moveTo>
                  <a:lnTo>
                    <a:pt x="0" y="21600"/>
                  </a:lnTo>
                  <a:lnTo>
                    <a:pt x="0" y="5574"/>
                  </a:lnTo>
                  <a:lnTo>
                    <a:pt x="21600" y="5574"/>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25" name="Shape 525"/>
            <p:cNvSpPr/>
            <p:nvPr/>
          </p:nvSpPr>
          <p:spPr>
            <a:xfrm>
              <a:off x="765175" y="317500"/>
              <a:ext cx="17464" cy="36515"/>
            </a:xfrm>
            <a:custGeom>
              <a:avLst/>
              <a:gdLst/>
              <a:ahLst/>
              <a:cxnLst>
                <a:cxn ang="0">
                  <a:pos x="wd2" y="hd2"/>
                </a:cxn>
                <a:cxn ang="5400000">
                  <a:pos x="wd2" y="hd2"/>
                </a:cxn>
                <a:cxn ang="10800000">
                  <a:pos x="wd2" y="hd2"/>
                </a:cxn>
                <a:cxn ang="16200000">
                  <a:pos x="wd2" y="hd2"/>
                </a:cxn>
              </a:cxnLst>
              <a:rect l="0" t="0" r="r" b="b"/>
              <a:pathLst>
                <a:path w="21600" h="21600" extrusionOk="0">
                  <a:moveTo>
                    <a:pt x="21600" y="2700"/>
                  </a:moveTo>
                  <a:cubicBezTo>
                    <a:pt x="19440" y="2700"/>
                    <a:pt x="18360" y="2700"/>
                    <a:pt x="17280" y="2700"/>
                  </a:cubicBezTo>
                  <a:cubicBezTo>
                    <a:pt x="12960" y="2700"/>
                    <a:pt x="11880" y="3780"/>
                    <a:pt x="11880" y="5400"/>
                  </a:cubicBezTo>
                  <a:cubicBezTo>
                    <a:pt x="11880" y="5940"/>
                    <a:pt x="11880" y="5940"/>
                    <a:pt x="11880" y="5940"/>
                  </a:cubicBezTo>
                  <a:cubicBezTo>
                    <a:pt x="19440" y="5940"/>
                    <a:pt x="19440" y="5940"/>
                    <a:pt x="19440" y="5940"/>
                  </a:cubicBezTo>
                  <a:cubicBezTo>
                    <a:pt x="19440" y="8100"/>
                    <a:pt x="19440" y="8100"/>
                    <a:pt x="19440" y="8100"/>
                  </a:cubicBezTo>
                  <a:cubicBezTo>
                    <a:pt x="11880" y="8100"/>
                    <a:pt x="11880" y="8100"/>
                    <a:pt x="11880" y="8100"/>
                  </a:cubicBezTo>
                  <a:cubicBezTo>
                    <a:pt x="11880" y="21600"/>
                    <a:pt x="11880" y="21600"/>
                    <a:pt x="11880" y="21600"/>
                  </a:cubicBezTo>
                  <a:cubicBezTo>
                    <a:pt x="5400" y="21600"/>
                    <a:pt x="5400" y="21600"/>
                    <a:pt x="5400" y="21600"/>
                  </a:cubicBezTo>
                  <a:cubicBezTo>
                    <a:pt x="5400" y="8100"/>
                    <a:pt x="5400" y="8100"/>
                    <a:pt x="5400" y="8100"/>
                  </a:cubicBezTo>
                  <a:cubicBezTo>
                    <a:pt x="0" y="8100"/>
                    <a:pt x="0" y="8100"/>
                    <a:pt x="0" y="8100"/>
                  </a:cubicBezTo>
                  <a:cubicBezTo>
                    <a:pt x="0" y="5940"/>
                    <a:pt x="0" y="5940"/>
                    <a:pt x="0" y="5940"/>
                  </a:cubicBezTo>
                  <a:cubicBezTo>
                    <a:pt x="5400" y="5940"/>
                    <a:pt x="5400" y="5940"/>
                    <a:pt x="5400" y="5940"/>
                  </a:cubicBezTo>
                  <a:cubicBezTo>
                    <a:pt x="5400" y="5400"/>
                    <a:pt x="5400" y="5400"/>
                    <a:pt x="5400" y="5400"/>
                  </a:cubicBezTo>
                  <a:cubicBezTo>
                    <a:pt x="5400" y="2160"/>
                    <a:pt x="8640" y="0"/>
                    <a:pt x="15120" y="0"/>
                  </a:cubicBezTo>
                  <a:cubicBezTo>
                    <a:pt x="17280" y="0"/>
                    <a:pt x="19440" y="0"/>
                    <a:pt x="21600" y="540"/>
                  </a:cubicBezTo>
                  <a:lnTo>
                    <a:pt x="21600" y="27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26" name="Shape 526"/>
            <p:cNvSpPr/>
            <p:nvPr/>
          </p:nvSpPr>
          <p:spPr>
            <a:xfrm>
              <a:off x="781050" y="327025"/>
              <a:ext cx="25402" cy="28577"/>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0800" y="18116"/>
                  </a:cubicBezTo>
                  <a:cubicBezTo>
                    <a:pt x="13886" y="18116"/>
                    <a:pt x="15429" y="16723"/>
                    <a:pt x="16200" y="14632"/>
                  </a:cubicBezTo>
                  <a:cubicBezTo>
                    <a:pt x="20829" y="15329"/>
                    <a:pt x="20829" y="15329"/>
                    <a:pt x="20829" y="15329"/>
                  </a:cubicBezTo>
                  <a:cubicBezTo>
                    <a:pt x="19286" y="19510"/>
                    <a:pt x="16200" y="21600"/>
                    <a:pt x="10800" y="21600"/>
                  </a:cubicBezTo>
                  <a:cubicBezTo>
                    <a:pt x="4629" y="21600"/>
                    <a:pt x="0" y="17419"/>
                    <a:pt x="0" y="11148"/>
                  </a:cubicBezTo>
                  <a:cubicBezTo>
                    <a:pt x="0" y="4181"/>
                    <a:pt x="4629" y="0"/>
                    <a:pt x="10800" y="0"/>
                  </a:cubicBezTo>
                  <a:cubicBezTo>
                    <a:pt x="16971" y="0"/>
                    <a:pt x="21600" y="4181"/>
                    <a:pt x="21600" y="10452"/>
                  </a:cubicBezTo>
                  <a:cubicBezTo>
                    <a:pt x="21600" y="11845"/>
                    <a:pt x="21600" y="11845"/>
                    <a:pt x="21600" y="11845"/>
                  </a:cubicBezTo>
                  <a:cubicBezTo>
                    <a:pt x="5400" y="11845"/>
                    <a:pt x="5400" y="11845"/>
                    <a:pt x="5400" y="11845"/>
                  </a:cubicBezTo>
                  <a:close/>
                  <a:moveTo>
                    <a:pt x="16200" y="8361"/>
                  </a:moveTo>
                  <a:cubicBezTo>
                    <a:pt x="16200" y="4877"/>
                    <a:pt x="13886" y="3484"/>
                    <a:pt x="10800" y="3484"/>
                  </a:cubicBezTo>
                  <a:cubicBezTo>
                    <a:pt x="7714" y="3484"/>
                    <a:pt x="5400" y="5574"/>
                    <a:pt x="5400" y="8361"/>
                  </a:cubicBezTo>
                  <a:lnTo>
                    <a:pt x="16200" y="8361"/>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grpSp>
    </p:spTree>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x">
  <p:cSld name="Default">
    <p:spTree>
      <p:nvGrpSpPr>
        <p:cNvPr id="1" name=""/>
        <p:cNvGrpSpPr/>
        <p:nvPr/>
      </p:nvGrpSpPr>
      <p:grpSpPr>
        <a:xfrm>
          <a:off x="0" y="0"/>
          <a:ext cx="0" cy="0"/>
          <a:chOff x="0" y="0"/>
          <a:chExt cx="0" cy="0"/>
        </a:xfrm>
      </p:grpSpPr>
      <p:sp>
        <p:nvSpPr>
          <p:cNvPr id="529" name="Shape 529"/>
          <p:cNvSpPr/>
          <p:nvPr/>
        </p:nvSpPr>
        <p:spPr>
          <a:xfrm>
            <a:off x="239711" y="4529137"/>
            <a:ext cx="8664577" cy="442914"/>
          </a:xfrm>
          <a:custGeom>
            <a:avLst/>
            <a:gdLst/>
            <a:ahLst/>
            <a:cxnLst>
              <a:cxn ang="0">
                <a:pos x="wd2" y="hd2"/>
              </a:cxn>
              <a:cxn ang="5400000">
                <a:pos x="wd2" y="hd2"/>
              </a:cxn>
              <a:cxn ang="10800000">
                <a:pos x="wd2" y="hd2"/>
              </a:cxn>
              <a:cxn ang="16200000">
                <a:pos x="wd2" y="hd2"/>
              </a:cxn>
            </a:cxnLst>
            <a:rect l="0" t="0" r="r" b="b"/>
            <a:pathLst>
              <a:path w="21600" h="21600" extrusionOk="0">
                <a:moveTo>
                  <a:pt x="21372" y="0"/>
                </a:moveTo>
                <a:cubicBezTo>
                  <a:pt x="15128" y="0"/>
                  <a:pt x="15128" y="0"/>
                  <a:pt x="15128" y="0"/>
                </a:cubicBezTo>
                <a:cubicBezTo>
                  <a:pt x="6472" y="0"/>
                  <a:pt x="6472" y="0"/>
                  <a:pt x="6472" y="0"/>
                </a:cubicBezTo>
                <a:cubicBezTo>
                  <a:pt x="1939" y="0"/>
                  <a:pt x="695" y="0"/>
                  <a:pt x="354" y="0"/>
                </a:cubicBezTo>
                <a:cubicBezTo>
                  <a:pt x="354" y="0"/>
                  <a:pt x="354" y="0"/>
                  <a:pt x="354" y="0"/>
                </a:cubicBezTo>
                <a:cubicBezTo>
                  <a:pt x="0" y="0"/>
                  <a:pt x="0" y="0"/>
                  <a:pt x="0" y="0"/>
                </a:cubicBezTo>
                <a:cubicBezTo>
                  <a:pt x="0" y="4497"/>
                  <a:pt x="0" y="4497"/>
                  <a:pt x="0" y="4497"/>
                </a:cubicBezTo>
                <a:cubicBezTo>
                  <a:pt x="0" y="5059"/>
                  <a:pt x="0" y="5541"/>
                  <a:pt x="0" y="5942"/>
                </a:cubicBezTo>
                <a:cubicBezTo>
                  <a:pt x="0" y="6424"/>
                  <a:pt x="0" y="6825"/>
                  <a:pt x="0" y="7227"/>
                </a:cubicBezTo>
                <a:cubicBezTo>
                  <a:pt x="0" y="10439"/>
                  <a:pt x="0" y="10439"/>
                  <a:pt x="0" y="10439"/>
                </a:cubicBezTo>
                <a:cubicBezTo>
                  <a:pt x="0" y="10680"/>
                  <a:pt x="0" y="10920"/>
                  <a:pt x="0" y="11161"/>
                </a:cubicBezTo>
                <a:cubicBezTo>
                  <a:pt x="0" y="13651"/>
                  <a:pt x="0" y="13651"/>
                  <a:pt x="0" y="13651"/>
                </a:cubicBezTo>
                <a:cubicBezTo>
                  <a:pt x="0" y="17103"/>
                  <a:pt x="0" y="17103"/>
                  <a:pt x="0" y="17103"/>
                </a:cubicBezTo>
                <a:cubicBezTo>
                  <a:pt x="0" y="19512"/>
                  <a:pt x="102" y="21600"/>
                  <a:pt x="228" y="21600"/>
                </a:cubicBezTo>
                <a:cubicBezTo>
                  <a:pt x="6472" y="21600"/>
                  <a:pt x="6472" y="21600"/>
                  <a:pt x="6472" y="21600"/>
                </a:cubicBezTo>
                <a:cubicBezTo>
                  <a:pt x="15128" y="21600"/>
                  <a:pt x="15128" y="21600"/>
                  <a:pt x="15128" y="21600"/>
                </a:cubicBezTo>
                <a:cubicBezTo>
                  <a:pt x="21372" y="21600"/>
                  <a:pt x="21372" y="21600"/>
                  <a:pt x="21372" y="21600"/>
                </a:cubicBezTo>
                <a:cubicBezTo>
                  <a:pt x="21498" y="21600"/>
                  <a:pt x="21600" y="19512"/>
                  <a:pt x="21600" y="17103"/>
                </a:cubicBezTo>
                <a:cubicBezTo>
                  <a:pt x="21600" y="16622"/>
                  <a:pt x="21600" y="16140"/>
                  <a:pt x="21600" y="15658"/>
                </a:cubicBezTo>
                <a:cubicBezTo>
                  <a:pt x="21600" y="13169"/>
                  <a:pt x="21600" y="11884"/>
                  <a:pt x="21600" y="11161"/>
                </a:cubicBezTo>
                <a:cubicBezTo>
                  <a:pt x="21600" y="10439"/>
                  <a:pt x="21600" y="10439"/>
                  <a:pt x="21600" y="10439"/>
                </a:cubicBezTo>
                <a:cubicBezTo>
                  <a:pt x="21600" y="7949"/>
                  <a:pt x="21600" y="7949"/>
                  <a:pt x="21600" y="7949"/>
                </a:cubicBezTo>
                <a:cubicBezTo>
                  <a:pt x="21600" y="4497"/>
                  <a:pt x="21600" y="4497"/>
                  <a:pt x="21600" y="4497"/>
                </a:cubicBezTo>
                <a:cubicBezTo>
                  <a:pt x="21600" y="2088"/>
                  <a:pt x="21498" y="0"/>
                  <a:pt x="21372" y="0"/>
                </a:cubicBezTo>
                <a:close/>
              </a:path>
            </a:pathLst>
          </a:custGeom>
          <a:gradFill>
            <a:gsLst>
              <a:gs pos="0">
                <a:srgbClr val="FEBC11"/>
              </a:gs>
              <a:gs pos="22000">
                <a:srgbClr val="FEBC11"/>
              </a:gs>
              <a:gs pos="100000">
                <a:srgbClr val="F7EC2E"/>
              </a:gs>
            </a:gsLst>
            <a:lin ang="1200000"/>
          </a:gradFill>
          <a:ln w="12700">
            <a:miter lim="400000"/>
          </a:ln>
        </p:spPr>
        <p:txBody>
          <a:bodyPr lIns="0" tIns="0" rIns="0" bIns="0" anchor="ctr"/>
          <a:lstStyle/>
          <a:p>
            <a:pPr lvl="0">
              <a:defRPr>
                <a:latin typeface="Arial"/>
                <a:ea typeface="Arial"/>
                <a:cs typeface="Arial"/>
                <a:sym typeface="Arial"/>
              </a:defRPr>
            </a:pPr>
            <a:endParaRPr/>
          </a:p>
        </p:txBody>
      </p:sp>
      <p:grpSp>
        <p:nvGrpSpPr>
          <p:cNvPr id="569" name="Group 569"/>
          <p:cNvGrpSpPr/>
          <p:nvPr/>
        </p:nvGrpSpPr>
        <p:grpSpPr>
          <a:xfrm>
            <a:off x="395286" y="4565647"/>
            <a:ext cx="841378" cy="363542"/>
            <a:chOff x="0" y="0"/>
            <a:chExt cx="841377" cy="363540"/>
          </a:xfrm>
        </p:grpSpPr>
        <p:sp>
          <p:nvSpPr>
            <p:cNvPr id="530" name="Shape 530"/>
            <p:cNvSpPr/>
            <p:nvPr/>
          </p:nvSpPr>
          <p:spPr>
            <a:xfrm>
              <a:off x="111125" y="85724"/>
              <a:ext cx="57151" cy="53977"/>
            </a:xfrm>
            <a:custGeom>
              <a:avLst/>
              <a:gdLst/>
              <a:ahLst/>
              <a:cxnLst>
                <a:cxn ang="0">
                  <a:pos x="wd2" y="hd2"/>
                </a:cxn>
                <a:cxn ang="5400000">
                  <a:pos x="wd2" y="hd2"/>
                </a:cxn>
                <a:cxn ang="10800000">
                  <a:pos x="wd2" y="hd2"/>
                </a:cxn>
                <a:cxn ang="16200000">
                  <a:pos x="wd2" y="hd2"/>
                </a:cxn>
              </a:cxnLst>
              <a:rect l="0" t="0" r="r" b="b"/>
              <a:pathLst>
                <a:path w="21600" h="21600" extrusionOk="0">
                  <a:moveTo>
                    <a:pt x="10944" y="16580"/>
                  </a:moveTo>
                  <a:lnTo>
                    <a:pt x="4176" y="21600"/>
                  </a:lnTo>
                  <a:lnTo>
                    <a:pt x="6480" y="13386"/>
                  </a:lnTo>
                  <a:lnTo>
                    <a:pt x="0" y="8214"/>
                  </a:lnTo>
                  <a:lnTo>
                    <a:pt x="8208" y="8214"/>
                  </a:lnTo>
                  <a:lnTo>
                    <a:pt x="10944" y="0"/>
                  </a:lnTo>
                  <a:lnTo>
                    <a:pt x="13392" y="8214"/>
                  </a:lnTo>
                  <a:lnTo>
                    <a:pt x="21600" y="8214"/>
                  </a:lnTo>
                  <a:lnTo>
                    <a:pt x="15120" y="13386"/>
                  </a:lnTo>
                  <a:lnTo>
                    <a:pt x="17424" y="21600"/>
                  </a:lnTo>
                  <a:lnTo>
                    <a:pt x="10944"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31" name="Shape 531"/>
            <p:cNvSpPr/>
            <p:nvPr/>
          </p:nvSpPr>
          <p:spPr>
            <a:xfrm>
              <a:off x="176212" y="25399"/>
              <a:ext cx="57152" cy="53977"/>
            </a:xfrm>
            <a:custGeom>
              <a:avLst/>
              <a:gdLst/>
              <a:ahLst/>
              <a:cxnLst>
                <a:cxn ang="0">
                  <a:pos x="wd2" y="hd2"/>
                </a:cxn>
                <a:cxn ang="5400000">
                  <a:pos x="wd2" y="hd2"/>
                </a:cxn>
                <a:cxn ang="10800000">
                  <a:pos x="wd2" y="hd2"/>
                </a:cxn>
                <a:cxn ang="16200000">
                  <a:pos x="wd2" y="hd2"/>
                </a:cxn>
              </a:cxnLst>
              <a:rect l="0" t="0" r="r" b="b"/>
              <a:pathLst>
                <a:path w="21600" h="21600" extrusionOk="0">
                  <a:moveTo>
                    <a:pt x="10800" y="16615"/>
                  </a:moveTo>
                  <a:lnTo>
                    <a:pt x="4121" y="21600"/>
                  </a:lnTo>
                  <a:lnTo>
                    <a:pt x="6821" y="13292"/>
                  </a:lnTo>
                  <a:lnTo>
                    <a:pt x="0" y="8308"/>
                  </a:lnTo>
                  <a:lnTo>
                    <a:pt x="8100" y="8308"/>
                  </a:lnTo>
                  <a:lnTo>
                    <a:pt x="10800" y="0"/>
                  </a:lnTo>
                  <a:lnTo>
                    <a:pt x="13500" y="8308"/>
                  </a:lnTo>
                  <a:lnTo>
                    <a:pt x="21600" y="8308"/>
                  </a:lnTo>
                  <a:lnTo>
                    <a:pt x="14921" y="13292"/>
                  </a:lnTo>
                  <a:lnTo>
                    <a:pt x="17621" y="21600"/>
                  </a:lnTo>
                  <a:lnTo>
                    <a:pt x="10800"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32" name="Shape 532"/>
            <p:cNvSpPr/>
            <p:nvPr/>
          </p:nvSpPr>
          <p:spPr>
            <a:xfrm>
              <a:off x="260349" y="-1"/>
              <a:ext cx="57152" cy="53978"/>
            </a:xfrm>
            <a:custGeom>
              <a:avLst/>
              <a:gdLst/>
              <a:ahLst/>
              <a:cxnLst>
                <a:cxn ang="0">
                  <a:pos x="wd2" y="hd2"/>
                </a:cxn>
                <a:cxn ang="5400000">
                  <a:pos x="wd2" y="hd2"/>
                </a:cxn>
                <a:cxn ang="10800000">
                  <a:pos x="wd2" y="hd2"/>
                </a:cxn>
                <a:cxn ang="16200000">
                  <a:pos x="wd2" y="hd2"/>
                </a:cxn>
              </a:cxnLst>
              <a:rect l="0" t="0" r="r" b="b"/>
              <a:pathLst>
                <a:path w="21600" h="21600" extrusionOk="0">
                  <a:moveTo>
                    <a:pt x="10728" y="16615"/>
                  </a:moveTo>
                  <a:lnTo>
                    <a:pt x="4005" y="21600"/>
                  </a:lnTo>
                  <a:lnTo>
                    <a:pt x="6723" y="13443"/>
                  </a:lnTo>
                  <a:lnTo>
                    <a:pt x="0" y="8308"/>
                  </a:lnTo>
                  <a:lnTo>
                    <a:pt x="8011" y="8308"/>
                  </a:lnTo>
                  <a:lnTo>
                    <a:pt x="10728" y="0"/>
                  </a:lnTo>
                  <a:lnTo>
                    <a:pt x="13160" y="8308"/>
                  </a:lnTo>
                  <a:lnTo>
                    <a:pt x="21600" y="8308"/>
                  </a:lnTo>
                  <a:lnTo>
                    <a:pt x="14877" y="13443"/>
                  </a:lnTo>
                  <a:lnTo>
                    <a:pt x="17595" y="21600"/>
                  </a:lnTo>
                  <a:lnTo>
                    <a:pt x="10728"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33" name="Shape 533"/>
            <p:cNvSpPr/>
            <p:nvPr/>
          </p:nvSpPr>
          <p:spPr>
            <a:xfrm>
              <a:off x="347662" y="15874"/>
              <a:ext cx="57151" cy="52390"/>
            </a:xfrm>
            <a:custGeom>
              <a:avLst/>
              <a:gdLst/>
              <a:ahLst/>
              <a:cxnLst>
                <a:cxn ang="0">
                  <a:pos x="wd2" y="hd2"/>
                </a:cxn>
                <a:cxn ang="5400000">
                  <a:pos x="wd2" y="hd2"/>
                </a:cxn>
                <a:cxn ang="10800000">
                  <a:pos x="wd2" y="hd2"/>
                </a:cxn>
                <a:cxn ang="16200000">
                  <a:pos x="wd2" y="hd2"/>
                </a:cxn>
              </a:cxnLst>
              <a:rect l="0" t="0" r="r" b="b"/>
              <a:pathLst>
                <a:path w="21600" h="21600" extrusionOk="0">
                  <a:moveTo>
                    <a:pt x="11017" y="16580"/>
                  </a:moveTo>
                  <a:lnTo>
                    <a:pt x="4059" y="21600"/>
                  </a:lnTo>
                  <a:lnTo>
                    <a:pt x="6523" y="13386"/>
                  </a:lnTo>
                  <a:lnTo>
                    <a:pt x="0" y="8214"/>
                  </a:lnTo>
                  <a:lnTo>
                    <a:pt x="8263" y="8214"/>
                  </a:lnTo>
                  <a:lnTo>
                    <a:pt x="11017" y="0"/>
                  </a:lnTo>
                  <a:lnTo>
                    <a:pt x="13337" y="8214"/>
                  </a:lnTo>
                  <a:lnTo>
                    <a:pt x="21600" y="8214"/>
                  </a:lnTo>
                  <a:lnTo>
                    <a:pt x="15077" y="13386"/>
                  </a:lnTo>
                  <a:lnTo>
                    <a:pt x="17541" y="21600"/>
                  </a:lnTo>
                  <a:lnTo>
                    <a:pt x="11017"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34" name="Shape 534"/>
            <p:cNvSpPr/>
            <p:nvPr/>
          </p:nvSpPr>
          <p:spPr>
            <a:xfrm>
              <a:off x="420687" y="65087"/>
              <a:ext cx="55565" cy="52389"/>
            </a:xfrm>
            <a:custGeom>
              <a:avLst/>
              <a:gdLst/>
              <a:ahLst/>
              <a:cxnLst>
                <a:cxn ang="0">
                  <a:pos x="wd2" y="hd2"/>
                </a:cxn>
                <a:cxn ang="5400000">
                  <a:pos x="wd2" y="hd2"/>
                </a:cxn>
                <a:cxn ang="10800000">
                  <a:pos x="wd2" y="hd2"/>
                </a:cxn>
                <a:cxn ang="16200000">
                  <a:pos x="wd2" y="hd2"/>
                </a:cxn>
              </a:cxnLst>
              <a:rect l="0" t="0" r="r" b="b"/>
              <a:pathLst>
                <a:path w="21600" h="21600" extrusionOk="0">
                  <a:moveTo>
                    <a:pt x="11017" y="16615"/>
                  </a:moveTo>
                  <a:lnTo>
                    <a:pt x="4059" y="21600"/>
                  </a:lnTo>
                  <a:lnTo>
                    <a:pt x="6523" y="13443"/>
                  </a:lnTo>
                  <a:lnTo>
                    <a:pt x="0" y="8308"/>
                  </a:lnTo>
                  <a:lnTo>
                    <a:pt x="8263" y="8308"/>
                  </a:lnTo>
                  <a:lnTo>
                    <a:pt x="11017" y="0"/>
                  </a:lnTo>
                  <a:lnTo>
                    <a:pt x="13337" y="8308"/>
                  </a:lnTo>
                  <a:lnTo>
                    <a:pt x="21600" y="8308"/>
                  </a:lnTo>
                  <a:lnTo>
                    <a:pt x="15077" y="13443"/>
                  </a:lnTo>
                  <a:lnTo>
                    <a:pt x="17541" y="21600"/>
                  </a:lnTo>
                  <a:lnTo>
                    <a:pt x="11017"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35" name="Shape 535"/>
            <p:cNvSpPr/>
            <p:nvPr/>
          </p:nvSpPr>
          <p:spPr>
            <a:xfrm>
              <a:off x="455612" y="146049"/>
              <a:ext cx="55565" cy="52391"/>
            </a:xfrm>
            <a:custGeom>
              <a:avLst/>
              <a:gdLst/>
              <a:ahLst/>
              <a:cxnLst>
                <a:cxn ang="0">
                  <a:pos x="wd2" y="hd2"/>
                </a:cxn>
                <a:cxn ang="5400000">
                  <a:pos x="wd2" y="hd2"/>
                </a:cxn>
                <a:cxn ang="10800000">
                  <a:pos x="wd2" y="hd2"/>
                </a:cxn>
                <a:cxn ang="16200000">
                  <a:pos x="wd2" y="hd2"/>
                </a:cxn>
              </a:cxnLst>
              <a:rect l="0" t="0" r="r" b="b"/>
              <a:pathLst>
                <a:path w="21600" h="21600" extrusionOk="0">
                  <a:moveTo>
                    <a:pt x="10800" y="16580"/>
                  </a:moveTo>
                  <a:lnTo>
                    <a:pt x="4121" y="21600"/>
                  </a:lnTo>
                  <a:lnTo>
                    <a:pt x="6395" y="13386"/>
                  </a:lnTo>
                  <a:lnTo>
                    <a:pt x="0" y="8214"/>
                  </a:lnTo>
                  <a:lnTo>
                    <a:pt x="8100" y="8214"/>
                  </a:lnTo>
                  <a:lnTo>
                    <a:pt x="10800" y="0"/>
                  </a:lnTo>
                  <a:lnTo>
                    <a:pt x="13216" y="8214"/>
                  </a:lnTo>
                  <a:lnTo>
                    <a:pt x="21600" y="8214"/>
                  </a:lnTo>
                  <a:lnTo>
                    <a:pt x="14921" y="13386"/>
                  </a:lnTo>
                  <a:lnTo>
                    <a:pt x="17195" y="21600"/>
                  </a:lnTo>
                  <a:lnTo>
                    <a:pt x="10800"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36" name="Shape 536"/>
            <p:cNvSpPr/>
            <p:nvPr/>
          </p:nvSpPr>
          <p:spPr>
            <a:xfrm>
              <a:off x="307975" y="165099"/>
              <a:ext cx="128589" cy="19050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8942" y="21600"/>
                  </a:lnTo>
                  <a:lnTo>
                    <a:pt x="8942" y="13312"/>
                  </a:lnTo>
                  <a:lnTo>
                    <a:pt x="20403" y="13312"/>
                  </a:lnTo>
                  <a:lnTo>
                    <a:pt x="20403" y="8417"/>
                  </a:lnTo>
                  <a:lnTo>
                    <a:pt x="8942" y="8417"/>
                  </a:lnTo>
                  <a:lnTo>
                    <a:pt x="8942" y="4938"/>
                  </a:lnTo>
                  <a:lnTo>
                    <a:pt x="21600" y="4938"/>
                  </a:lnTo>
                  <a:lnTo>
                    <a:pt x="21600" y="0"/>
                  </a:lnTo>
                  <a:lnTo>
                    <a:pt x="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37" name="Shape 537"/>
            <p:cNvSpPr/>
            <p:nvPr/>
          </p:nvSpPr>
          <p:spPr>
            <a:xfrm>
              <a:off x="149224" y="165099"/>
              <a:ext cx="141289" cy="190503"/>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4938"/>
                  </a:lnTo>
                  <a:lnTo>
                    <a:pt x="6761" y="4938"/>
                  </a:lnTo>
                  <a:lnTo>
                    <a:pt x="6761" y="21600"/>
                  </a:lnTo>
                  <a:lnTo>
                    <a:pt x="14954" y="21600"/>
                  </a:lnTo>
                  <a:lnTo>
                    <a:pt x="14954" y="4938"/>
                  </a:lnTo>
                  <a:lnTo>
                    <a:pt x="21600" y="4938"/>
                  </a:lnTo>
                  <a:lnTo>
                    <a:pt x="2160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38" name="Shape 538"/>
            <p:cNvSpPr/>
            <p:nvPr/>
          </p:nvSpPr>
          <p:spPr>
            <a:xfrm>
              <a:off x="-1" y="165099"/>
              <a:ext cx="130178" cy="190503"/>
            </a:xfrm>
            <a:custGeom>
              <a:avLst/>
              <a:gdLst/>
              <a:ahLst/>
              <a:cxnLst>
                <a:cxn ang="0">
                  <a:pos x="wd2" y="hd2"/>
                </a:cxn>
                <a:cxn ang="5400000">
                  <a:pos x="wd2" y="hd2"/>
                </a:cxn>
                <a:cxn ang="10800000">
                  <a:pos x="wd2" y="hd2"/>
                </a:cxn>
                <a:cxn ang="16200000">
                  <a:pos x="wd2" y="hd2"/>
                </a:cxn>
              </a:cxnLst>
              <a:rect l="0" t="0" r="r" b="b"/>
              <a:pathLst>
                <a:path w="21600" h="21600" extrusionOk="0">
                  <a:moveTo>
                    <a:pt x="21600" y="4938"/>
                  </a:moveTo>
                  <a:lnTo>
                    <a:pt x="21600" y="0"/>
                  </a:lnTo>
                  <a:lnTo>
                    <a:pt x="0" y="0"/>
                  </a:lnTo>
                  <a:lnTo>
                    <a:pt x="0" y="21600"/>
                  </a:lnTo>
                  <a:lnTo>
                    <a:pt x="21600" y="21600"/>
                  </a:lnTo>
                  <a:lnTo>
                    <a:pt x="21600" y="16662"/>
                  </a:lnTo>
                  <a:lnTo>
                    <a:pt x="8979" y="16662"/>
                  </a:lnTo>
                  <a:lnTo>
                    <a:pt x="8979" y="13312"/>
                  </a:lnTo>
                  <a:lnTo>
                    <a:pt x="20407" y="13312"/>
                  </a:lnTo>
                  <a:lnTo>
                    <a:pt x="20407" y="8417"/>
                  </a:lnTo>
                  <a:lnTo>
                    <a:pt x="8979" y="8417"/>
                  </a:lnTo>
                  <a:lnTo>
                    <a:pt x="8979" y="4938"/>
                  </a:lnTo>
                  <a:lnTo>
                    <a:pt x="21600" y="493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39" name="Shape 539"/>
            <p:cNvSpPr/>
            <p:nvPr/>
          </p:nvSpPr>
          <p:spPr>
            <a:xfrm>
              <a:off x="463550" y="258763"/>
              <a:ext cx="41277" cy="333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3058" y="0"/>
                  </a:lnTo>
                  <a:lnTo>
                    <a:pt x="6308" y="16670"/>
                  </a:lnTo>
                  <a:lnTo>
                    <a:pt x="9940" y="0"/>
                  </a:lnTo>
                  <a:lnTo>
                    <a:pt x="12616" y="0"/>
                  </a:lnTo>
                  <a:lnTo>
                    <a:pt x="15865" y="16670"/>
                  </a:lnTo>
                  <a:lnTo>
                    <a:pt x="19306" y="0"/>
                  </a:lnTo>
                  <a:lnTo>
                    <a:pt x="21600" y="0"/>
                  </a:lnTo>
                  <a:lnTo>
                    <a:pt x="17204" y="21600"/>
                  </a:lnTo>
                  <a:lnTo>
                    <a:pt x="14336" y="21600"/>
                  </a:lnTo>
                  <a:lnTo>
                    <a:pt x="10704" y="6104"/>
                  </a:lnTo>
                  <a:lnTo>
                    <a:pt x="7646" y="21600"/>
                  </a:lnTo>
                  <a:lnTo>
                    <a:pt x="4396" y="21600"/>
                  </a:lnTo>
                  <a:lnTo>
                    <a:pt x="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40" name="Shape 540"/>
            <p:cNvSpPr/>
            <p:nvPr/>
          </p:nvSpPr>
          <p:spPr>
            <a:xfrm>
              <a:off x="504825"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4629" y="21600"/>
                    <a:pt x="0" y="17419"/>
                    <a:pt x="0" y="11148"/>
                  </a:cubicBezTo>
                  <a:cubicBezTo>
                    <a:pt x="0" y="4181"/>
                    <a:pt x="4629" y="0"/>
                    <a:pt x="10800" y="0"/>
                  </a:cubicBezTo>
                  <a:cubicBezTo>
                    <a:pt x="16971" y="0"/>
                    <a:pt x="21600" y="4181"/>
                    <a:pt x="21600" y="11148"/>
                  </a:cubicBezTo>
                  <a:moveTo>
                    <a:pt x="5400" y="11148"/>
                  </a:moveTo>
                  <a:cubicBezTo>
                    <a:pt x="5400" y="16026"/>
                    <a:pt x="7714" y="18116"/>
                    <a:pt x="10800" y="18116"/>
                  </a:cubicBezTo>
                  <a:cubicBezTo>
                    <a:pt x="13886" y="18116"/>
                    <a:pt x="16200" y="16026"/>
                    <a:pt x="16200" y="11148"/>
                  </a:cubicBezTo>
                  <a:cubicBezTo>
                    <a:pt x="16200" y="6271"/>
                    <a:pt x="13886" y="3484"/>
                    <a:pt x="10800" y="3484"/>
                  </a:cubicBezTo>
                  <a:cubicBezTo>
                    <a:pt x="7714"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41" name="Shape 541"/>
            <p:cNvSpPr/>
            <p:nvPr/>
          </p:nvSpPr>
          <p:spPr>
            <a:xfrm>
              <a:off x="534987" y="266700"/>
              <a:ext cx="14289" cy="25402"/>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18900" y="5040"/>
                    <a:pt x="18900" y="5040"/>
                  </a:cubicBezTo>
                  <a:cubicBezTo>
                    <a:pt x="12150" y="5040"/>
                    <a:pt x="8100" y="7200"/>
                    <a:pt x="8100" y="11520"/>
                  </a:cubicBezTo>
                  <a:cubicBezTo>
                    <a:pt x="8100" y="21600"/>
                    <a:pt x="8100" y="21600"/>
                    <a:pt x="8100" y="21600"/>
                  </a:cubicBezTo>
                  <a:cubicBezTo>
                    <a:pt x="0" y="21600"/>
                    <a:pt x="0" y="21600"/>
                    <a:pt x="0" y="21600"/>
                  </a:cubicBezTo>
                  <a:cubicBezTo>
                    <a:pt x="0" y="720"/>
                    <a:pt x="0" y="720"/>
                    <a:pt x="0" y="720"/>
                  </a:cubicBezTo>
                  <a:cubicBezTo>
                    <a:pt x="8100" y="720"/>
                    <a:pt x="8100" y="720"/>
                    <a:pt x="8100" y="720"/>
                  </a:cubicBezTo>
                  <a:cubicBezTo>
                    <a:pt x="8100" y="5760"/>
                    <a:pt x="8100" y="5760"/>
                    <a:pt x="8100" y="5760"/>
                  </a:cubicBezTo>
                  <a:cubicBezTo>
                    <a:pt x="9450" y="2160"/>
                    <a:pt x="13500" y="0"/>
                    <a:pt x="18900" y="0"/>
                  </a:cubicBezTo>
                  <a:cubicBezTo>
                    <a:pt x="18900" y="0"/>
                    <a:pt x="20250" y="0"/>
                    <a:pt x="21600" y="72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42" name="Shape 542"/>
            <p:cNvSpPr/>
            <p:nvPr/>
          </p:nvSpPr>
          <p:spPr>
            <a:xfrm>
              <a:off x="552450" y="258763"/>
              <a:ext cx="22227" cy="33339"/>
            </a:xfrm>
            <a:custGeom>
              <a:avLst/>
              <a:gdLst/>
              <a:ahLst/>
              <a:cxnLst>
                <a:cxn ang="0">
                  <a:pos x="wd2" y="hd2"/>
                </a:cxn>
                <a:cxn ang="5400000">
                  <a:pos x="wd2" y="hd2"/>
                </a:cxn>
                <a:cxn ang="10800000">
                  <a:pos x="wd2" y="hd2"/>
                </a:cxn>
                <a:cxn ang="16200000">
                  <a:pos x="wd2" y="hd2"/>
                </a:cxn>
              </a:cxnLst>
              <a:rect l="0" t="0" r="r" b="b"/>
              <a:pathLst>
                <a:path w="21600" h="21600" extrusionOk="0">
                  <a:moveTo>
                    <a:pt x="4957" y="0"/>
                  </a:moveTo>
                  <a:lnTo>
                    <a:pt x="4957" y="13383"/>
                  </a:lnTo>
                  <a:lnTo>
                    <a:pt x="14872" y="5400"/>
                  </a:lnTo>
                  <a:lnTo>
                    <a:pt x="20892" y="5400"/>
                  </a:lnTo>
                  <a:lnTo>
                    <a:pt x="13456" y="11035"/>
                  </a:lnTo>
                  <a:lnTo>
                    <a:pt x="21600" y="21600"/>
                  </a:lnTo>
                  <a:lnTo>
                    <a:pt x="15934" y="21600"/>
                  </a:lnTo>
                  <a:lnTo>
                    <a:pt x="9207" y="13383"/>
                  </a:lnTo>
                  <a:lnTo>
                    <a:pt x="4957" y="16670"/>
                  </a:lnTo>
                  <a:lnTo>
                    <a:pt x="4957" y="21600"/>
                  </a:lnTo>
                  <a:lnTo>
                    <a:pt x="0" y="21600"/>
                  </a:lnTo>
                  <a:lnTo>
                    <a:pt x="0" y="0"/>
                  </a:lnTo>
                  <a:lnTo>
                    <a:pt x="4957"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43" name="Shape 543"/>
            <p:cNvSpPr/>
            <p:nvPr/>
          </p:nvSpPr>
          <p:spPr>
            <a:xfrm>
              <a:off x="577850" y="258763"/>
              <a:ext cx="6352" cy="33339"/>
            </a:xfrm>
            <a:custGeom>
              <a:avLst/>
              <a:gdLst/>
              <a:ahLst/>
              <a:cxnLst>
                <a:cxn ang="0">
                  <a:pos x="wd2" y="hd2"/>
                </a:cxn>
                <a:cxn ang="5400000">
                  <a:pos x="wd2" y="hd2"/>
                </a:cxn>
                <a:cxn ang="10800000">
                  <a:pos x="wd2" y="hd2"/>
                </a:cxn>
                <a:cxn ang="16200000">
                  <a:pos x="wd2" y="hd2"/>
                </a:cxn>
              </a:cxnLst>
              <a:rect l="0" t="0" r="r" b="b"/>
              <a:pathLst>
                <a:path w="21600" h="21600" extrusionOk="0">
                  <a:moveTo>
                    <a:pt x="21600" y="3287"/>
                  </a:moveTo>
                  <a:lnTo>
                    <a:pt x="0" y="3287"/>
                  </a:lnTo>
                  <a:lnTo>
                    <a:pt x="0" y="0"/>
                  </a:lnTo>
                  <a:lnTo>
                    <a:pt x="21600" y="0"/>
                  </a:lnTo>
                  <a:lnTo>
                    <a:pt x="21600" y="3287"/>
                  </a:lnTo>
                  <a:close/>
                  <a:moveTo>
                    <a:pt x="21600" y="21600"/>
                  </a:moveTo>
                  <a:lnTo>
                    <a:pt x="0" y="21600"/>
                  </a:lnTo>
                  <a:lnTo>
                    <a:pt x="0" y="5400"/>
                  </a:lnTo>
                  <a:lnTo>
                    <a:pt x="21600" y="5400"/>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44" name="Shape 544"/>
            <p:cNvSpPr/>
            <p:nvPr/>
          </p:nvSpPr>
          <p:spPr>
            <a:xfrm>
              <a:off x="588961" y="266700"/>
              <a:ext cx="22228" cy="25402"/>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8640"/>
                  </a:cubicBezTo>
                  <a:cubicBezTo>
                    <a:pt x="21600" y="21600"/>
                    <a:pt x="21600" y="21600"/>
                    <a:pt x="21600" y="21600"/>
                  </a:cubicBezTo>
                  <a:cubicBezTo>
                    <a:pt x="16200" y="21600"/>
                    <a:pt x="16200" y="21600"/>
                    <a:pt x="16200" y="21600"/>
                  </a:cubicBezTo>
                  <a:cubicBezTo>
                    <a:pt x="16200" y="8640"/>
                    <a:pt x="16200" y="8640"/>
                    <a:pt x="16200" y="8640"/>
                  </a:cubicBezTo>
                  <a:cubicBezTo>
                    <a:pt x="16200" y="5760"/>
                    <a:pt x="14400" y="3600"/>
                    <a:pt x="11700" y="3600"/>
                  </a:cubicBezTo>
                  <a:cubicBezTo>
                    <a:pt x="8100" y="3600"/>
                    <a:pt x="5400" y="6480"/>
                    <a:pt x="5400" y="1008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45" name="Shape 545"/>
            <p:cNvSpPr/>
            <p:nvPr/>
          </p:nvSpPr>
          <p:spPr>
            <a:xfrm>
              <a:off x="614362" y="261938"/>
              <a:ext cx="25402" cy="41277"/>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855" y="2400"/>
                    <a:pt x="20110" y="2400"/>
                  </a:cubicBezTo>
                  <a:cubicBezTo>
                    <a:pt x="18621" y="2400"/>
                    <a:pt x="17131" y="2880"/>
                    <a:pt x="17131" y="3840"/>
                  </a:cubicBezTo>
                  <a:cubicBezTo>
                    <a:pt x="18621" y="4800"/>
                    <a:pt x="19366" y="5760"/>
                    <a:pt x="19366" y="6720"/>
                  </a:cubicBezTo>
                  <a:cubicBezTo>
                    <a:pt x="19366" y="9600"/>
                    <a:pt x="16386" y="11520"/>
                    <a:pt x="10428" y="11520"/>
                  </a:cubicBezTo>
                  <a:cubicBezTo>
                    <a:pt x="9683" y="11520"/>
                    <a:pt x="8193" y="11520"/>
                    <a:pt x="7448" y="11040"/>
                  </a:cubicBezTo>
                  <a:cubicBezTo>
                    <a:pt x="5959" y="11520"/>
                    <a:pt x="5214" y="12000"/>
                    <a:pt x="5214" y="12480"/>
                  </a:cubicBezTo>
                  <a:cubicBezTo>
                    <a:pt x="5214" y="12960"/>
                    <a:pt x="5959" y="13440"/>
                    <a:pt x="8193" y="13440"/>
                  </a:cubicBezTo>
                  <a:cubicBezTo>
                    <a:pt x="14897" y="13920"/>
                    <a:pt x="14897" y="13920"/>
                    <a:pt x="14897" y="13920"/>
                  </a:cubicBezTo>
                  <a:cubicBezTo>
                    <a:pt x="19366" y="13920"/>
                    <a:pt x="21600" y="15360"/>
                    <a:pt x="21600" y="17280"/>
                  </a:cubicBezTo>
                  <a:cubicBezTo>
                    <a:pt x="21600" y="20160"/>
                    <a:pt x="17876" y="21600"/>
                    <a:pt x="11172" y="21600"/>
                  </a:cubicBezTo>
                  <a:cubicBezTo>
                    <a:pt x="3724" y="21600"/>
                    <a:pt x="0" y="20160"/>
                    <a:pt x="0" y="17760"/>
                  </a:cubicBezTo>
                  <a:cubicBezTo>
                    <a:pt x="0" y="16800"/>
                    <a:pt x="1490" y="15840"/>
                    <a:pt x="2979" y="15360"/>
                  </a:cubicBezTo>
                  <a:cubicBezTo>
                    <a:pt x="1490" y="14880"/>
                    <a:pt x="745" y="13920"/>
                    <a:pt x="745" y="12960"/>
                  </a:cubicBezTo>
                  <a:cubicBezTo>
                    <a:pt x="745" y="12000"/>
                    <a:pt x="2234" y="11040"/>
                    <a:pt x="4469" y="10560"/>
                  </a:cubicBezTo>
                  <a:cubicBezTo>
                    <a:pt x="2979" y="9600"/>
                    <a:pt x="1490" y="8160"/>
                    <a:pt x="1490" y="6720"/>
                  </a:cubicBezTo>
                  <a:cubicBezTo>
                    <a:pt x="1490" y="4320"/>
                    <a:pt x="5214" y="2400"/>
                    <a:pt x="10428" y="2400"/>
                  </a:cubicBezTo>
                  <a:cubicBezTo>
                    <a:pt x="11917" y="2400"/>
                    <a:pt x="13407" y="2400"/>
                    <a:pt x="14897" y="2880"/>
                  </a:cubicBezTo>
                  <a:cubicBezTo>
                    <a:pt x="15641" y="960"/>
                    <a:pt x="17131" y="0"/>
                    <a:pt x="20110" y="0"/>
                  </a:cubicBezTo>
                  <a:cubicBezTo>
                    <a:pt x="20110" y="0"/>
                    <a:pt x="20855" y="0"/>
                    <a:pt x="21600" y="0"/>
                  </a:cubicBezTo>
                  <a:lnTo>
                    <a:pt x="21600" y="2400"/>
                  </a:lnTo>
                  <a:close/>
                  <a:moveTo>
                    <a:pt x="4469" y="17760"/>
                  </a:moveTo>
                  <a:cubicBezTo>
                    <a:pt x="4469" y="19200"/>
                    <a:pt x="6703" y="19680"/>
                    <a:pt x="11172" y="19680"/>
                  </a:cubicBezTo>
                  <a:cubicBezTo>
                    <a:pt x="15641" y="19680"/>
                    <a:pt x="17131" y="19200"/>
                    <a:pt x="17131" y="17760"/>
                  </a:cubicBezTo>
                  <a:cubicBezTo>
                    <a:pt x="17131" y="16800"/>
                    <a:pt x="16386" y="16320"/>
                    <a:pt x="13407" y="16320"/>
                  </a:cubicBezTo>
                  <a:cubicBezTo>
                    <a:pt x="5959" y="15840"/>
                    <a:pt x="5959" y="15840"/>
                    <a:pt x="5959" y="15840"/>
                  </a:cubicBezTo>
                  <a:cubicBezTo>
                    <a:pt x="5214" y="16320"/>
                    <a:pt x="4469" y="16800"/>
                    <a:pt x="4469" y="17760"/>
                  </a:cubicBezTo>
                  <a:moveTo>
                    <a:pt x="6703" y="6720"/>
                  </a:moveTo>
                  <a:cubicBezTo>
                    <a:pt x="6703" y="8640"/>
                    <a:pt x="8193" y="9600"/>
                    <a:pt x="10428" y="9600"/>
                  </a:cubicBezTo>
                  <a:cubicBezTo>
                    <a:pt x="13407" y="9600"/>
                    <a:pt x="14897" y="8640"/>
                    <a:pt x="14897" y="6720"/>
                  </a:cubicBezTo>
                  <a:cubicBezTo>
                    <a:pt x="14897" y="5280"/>
                    <a:pt x="12662" y="4320"/>
                    <a:pt x="10428" y="4320"/>
                  </a:cubicBezTo>
                  <a:cubicBezTo>
                    <a:pt x="8193" y="4320"/>
                    <a:pt x="6703" y="5280"/>
                    <a:pt x="6703"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46" name="Shape 546"/>
            <p:cNvSpPr/>
            <p:nvPr/>
          </p:nvSpPr>
          <p:spPr>
            <a:xfrm>
              <a:off x="655636" y="260350"/>
              <a:ext cx="15877" cy="33340"/>
            </a:xfrm>
            <a:custGeom>
              <a:avLst/>
              <a:gdLst/>
              <a:ahLst/>
              <a:cxnLst>
                <a:cxn ang="0">
                  <a:pos x="wd2" y="hd2"/>
                </a:cxn>
                <a:cxn ang="5400000">
                  <a:pos x="wd2" y="hd2"/>
                </a:cxn>
                <a:cxn ang="10800000">
                  <a:pos x="wd2" y="hd2"/>
                </a:cxn>
                <a:cxn ang="16200000">
                  <a:pos x="wd2" y="hd2"/>
                </a:cxn>
              </a:cxnLst>
              <a:rect l="0" t="0" r="r" b="b"/>
              <a:pathLst>
                <a:path w="21600" h="21600" extrusionOk="0">
                  <a:moveTo>
                    <a:pt x="13200" y="4547"/>
                  </a:moveTo>
                  <a:cubicBezTo>
                    <a:pt x="21600" y="4547"/>
                    <a:pt x="21600" y="4547"/>
                    <a:pt x="21600" y="4547"/>
                  </a:cubicBezTo>
                  <a:cubicBezTo>
                    <a:pt x="21600" y="7389"/>
                    <a:pt x="21600" y="7389"/>
                    <a:pt x="21600" y="7389"/>
                  </a:cubicBezTo>
                  <a:cubicBezTo>
                    <a:pt x="13200" y="7389"/>
                    <a:pt x="13200" y="7389"/>
                    <a:pt x="13200" y="7389"/>
                  </a:cubicBezTo>
                  <a:cubicBezTo>
                    <a:pt x="13200" y="15347"/>
                    <a:pt x="13200" y="15347"/>
                    <a:pt x="13200" y="15347"/>
                  </a:cubicBezTo>
                  <a:cubicBezTo>
                    <a:pt x="13200" y="17621"/>
                    <a:pt x="14400" y="18758"/>
                    <a:pt x="18000" y="18758"/>
                  </a:cubicBezTo>
                  <a:cubicBezTo>
                    <a:pt x="19200" y="18758"/>
                    <a:pt x="20400" y="18758"/>
                    <a:pt x="21600" y="18758"/>
                  </a:cubicBezTo>
                  <a:cubicBezTo>
                    <a:pt x="21600" y="21600"/>
                    <a:pt x="21600" y="21600"/>
                    <a:pt x="21600" y="21600"/>
                  </a:cubicBezTo>
                  <a:cubicBezTo>
                    <a:pt x="20400" y="21600"/>
                    <a:pt x="18000" y="21600"/>
                    <a:pt x="16800" y="21600"/>
                  </a:cubicBezTo>
                  <a:cubicBezTo>
                    <a:pt x="8400" y="21600"/>
                    <a:pt x="6000" y="19895"/>
                    <a:pt x="6000" y="15347"/>
                  </a:cubicBezTo>
                  <a:cubicBezTo>
                    <a:pt x="6000" y="7389"/>
                    <a:pt x="6000" y="7389"/>
                    <a:pt x="6000" y="7389"/>
                  </a:cubicBezTo>
                  <a:cubicBezTo>
                    <a:pt x="0" y="7389"/>
                    <a:pt x="0" y="7389"/>
                    <a:pt x="0" y="7389"/>
                  </a:cubicBezTo>
                  <a:cubicBezTo>
                    <a:pt x="0" y="4547"/>
                    <a:pt x="0" y="4547"/>
                    <a:pt x="0" y="4547"/>
                  </a:cubicBezTo>
                  <a:cubicBezTo>
                    <a:pt x="6000" y="4547"/>
                    <a:pt x="6000" y="4547"/>
                    <a:pt x="6000" y="4547"/>
                  </a:cubicBezTo>
                  <a:cubicBezTo>
                    <a:pt x="6000" y="568"/>
                    <a:pt x="6000" y="568"/>
                    <a:pt x="6000" y="568"/>
                  </a:cubicBezTo>
                  <a:cubicBezTo>
                    <a:pt x="13200" y="0"/>
                    <a:pt x="13200" y="0"/>
                    <a:pt x="13200" y="0"/>
                  </a:cubicBezTo>
                  <a:lnTo>
                    <a:pt x="13200" y="4547"/>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47" name="Shape 547"/>
            <p:cNvSpPr/>
            <p:nvPr/>
          </p:nvSpPr>
          <p:spPr>
            <a:xfrm>
              <a:off x="673100"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4629" y="21600"/>
                    <a:pt x="0" y="17419"/>
                    <a:pt x="0" y="11148"/>
                  </a:cubicBezTo>
                  <a:cubicBezTo>
                    <a:pt x="0" y="4181"/>
                    <a:pt x="4629" y="0"/>
                    <a:pt x="10800" y="0"/>
                  </a:cubicBezTo>
                  <a:cubicBezTo>
                    <a:pt x="16971" y="0"/>
                    <a:pt x="21600" y="4181"/>
                    <a:pt x="21600" y="11148"/>
                  </a:cubicBezTo>
                  <a:moveTo>
                    <a:pt x="5400" y="11148"/>
                  </a:moveTo>
                  <a:cubicBezTo>
                    <a:pt x="5400" y="16026"/>
                    <a:pt x="6943" y="18116"/>
                    <a:pt x="10800" y="18116"/>
                  </a:cubicBezTo>
                  <a:cubicBezTo>
                    <a:pt x="13886" y="18116"/>
                    <a:pt x="16200" y="16026"/>
                    <a:pt x="16200" y="11148"/>
                  </a:cubicBezTo>
                  <a:cubicBezTo>
                    <a:pt x="16200" y="6271"/>
                    <a:pt x="13886" y="3484"/>
                    <a:pt x="10800" y="3484"/>
                  </a:cubicBezTo>
                  <a:cubicBezTo>
                    <a:pt x="6943"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48" name="Shape 548"/>
            <p:cNvSpPr/>
            <p:nvPr/>
          </p:nvSpPr>
          <p:spPr>
            <a:xfrm>
              <a:off x="700087" y="261938"/>
              <a:ext cx="25402" cy="41277"/>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110" y="2400"/>
                    <a:pt x="20110" y="2400"/>
                  </a:cubicBezTo>
                  <a:cubicBezTo>
                    <a:pt x="18621" y="2400"/>
                    <a:pt x="17131" y="2880"/>
                    <a:pt x="17131" y="3840"/>
                  </a:cubicBezTo>
                  <a:cubicBezTo>
                    <a:pt x="18621" y="4800"/>
                    <a:pt x="19366" y="5760"/>
                    <a:pt x="19366" y="6720"/>
                  </a:cubicBezTo>
                  <a:cubicBezTo>
                    <a:pt x="19366" y="9600"/>
                    <a:pt x="15641" y="11520"/>
                    <a:pt x="10428" y="11520"/>
                  </a:cubicBezTo>
                  <a:cubicBezTo>
                    <a:pt x="9683" y="11520"/>
                    <a:pt x="8193" y="11520"/>
                    <a:pt x="7448" y="11040"/>
                  </a:cubicBezTo>
                  <a:cubicBezTo>
                    <a:pt x="5959" y="11520"/>
                    <a:pt x="5214" y="12000"/>
                    <a:pt x="5214" y="12480"/>
                  </a:cubicBezTo>
                  <a:cubicBezTo>
                    <a:pt x="5214" y="12960"/>
                    <a:pt x="5959" y="13440"/>
                    <a:pt x="8193" y="13440"/>
                  </a:cubicBezTo>
                  <a:cubicBezTo>
                    <a:pt x="14152" y="13920"/>
                    <a:pt x="14152" y="13920"/>
                    <a:pt x="14152" y="13920"/>
                  </a:cubicBezTo>
                  <a:cubicBezTo>
                    <a:pt x="19366" y="13920"/>
                    <a:pt x="21600" y="15360"/>
                    <a:pt x="21600" y="17280"/>
                  </a:cubicBezTo>
                  <a:cubicBezTo>
                    <a:pt x="21600" y="20160"/>
                    <a:pt x="17876" y="21600"/>
                    <a:pt x="10428" y="21600"/>
                  </a:cubicBezTo>
                  <a:cubicBezTo>
                    <a:pt x="3724" y="21600"/>
                    <a:pt x="0" y="20160"/>
                    <a:pt x="0" y="17760"/>
                  </a:cubicBezTo>
                  <a:cubicBezTo>
                    <a:pt x="0" y="16800"/>
                    <a:pt x="745" y="15840"/>
                    <a:pt x="2979" y="15360"/>
                  </a:cubicBezTo>
                  <a:cubicBezTo>
                    <a:pt x="1490" y="14880"/>
                    <a:pt x="745" y="13920"/>
                    <a:pt x="745" y="12960"/>
                  </a:cubicBezTo>
                  <a:cubicBezTo>
                    <a:pt x="745" y="12000"/>
                    <a:pt x="2234" y="11040"/>
                    <a:pt x="4469" y="10560"/>
                  </a:cubicBezTo>
                  <a:cubicBezTo>
                    <a:pt x="2234" y="9600"/>
                    <a:pt x="1490" y="8160"/>
                    <a:pt x="1490" y="6720"/>
                  </a:cubicBezTo>
                  <a:cubicBezTo>
                    <a:pt x="1490" y="4320"/>
                    <a:pt x="5214" y="2400"/>
                    <a:pt x="10428" y="2400"/>
                  </a:cubicBezTo>
                  <a:cubicBezTo>
                    <a:pt x="11917" y="2400"/>
                    <a:pt x="13407" y="2400"/>
                    <a:pt x="14897" y="2880"/>
                  </a:cubicBezTo>
                  <a:cubicBezTo>
                    <a:pt x="14897" y="960"/>
                    <a:pt x="17131" y="0"/>
                    <a:pt x="19366" y="0"/>
                  </a:cubicBezTo>
                  <a:cubicBezTo>
                    <a:pt x="20110" y="0"/>
                    <a:pt x="20855" y="0"/>
                    <a:pt x="21600" y="0"/>
                  </a:cubicBezTo>
                  <a:lnTo>
                    <a:pt x="21600" y="2400"/>
                  </a:lnTo>
                  <a:close/>
                  <a:moveTo>
                    <a:pt x="4469" y="17760"/>
                  </a:moveTo>
                  <a:cubicBezTo>
                    <a:pt x="4469" y="19200"/>
                    <a:pt x="6703" y="19680"/>
                    <a:pt x="11172" y="19680"/>
                  </a:cubicBezTo>
                  <a:cubicBezTo>
                    <a:pt x="14897" y="19680"/>
                    <a:pt x="17131" y="19200"/>
                    <a:pt x="17131" y="17760"/>
                  </a:cubicBezTo>
                  <a:cubicBezTo>
                    <a:pt x="17131" y="16800"/>
                    <a:pt x="15641" y="16320"/>
                    <a:pt x="13407" y="16320"/>
                  </a:cubicBezTo>
                  <a:cubicBezTo>
                    <a:pt x="5959" y="15840"/>
                    <a:pt x="5959" y="15840"/>
                    <a:pt x="5959" y="15840"/>
                  </a:cubicBezTo>
                  <a:cubicBezTo>
                    <a:pt x="4469" y="16320"/>
                    <a:pt x="4469" y="16800"/>
                    <a:pt x="4469" y="17760"/>
                  </a:cubicBezTo>
                  <a:moveTo>
                    <a:pt x="5959" y="6720"/>
                  </a:moveTo>
                  <a:cubicBezTo>
                    <a:pt x="5959" y="8640"/>
                    <a:pt x="8193" y="9600"/>
                    <a:pt x="10428" y="9600"/>
                  </a:cubicBezTo>
                  <a:cubicBezTo>
                    <a:pt x="12662" y="9600"/>
                    <a:pt x="14152" y="8640"/>
                    <a:pt x="14152" y="6720"/>
                  </a:cubicBezTo>
                  <a:cubicBezTo>
                    <a:pt x="14152" y="5280"/>
                    <a:pt x="12662" y="4320"/>
                    <a:pt x="10428" y="4320"/>
                  </a:cubicBezTo>
                  <a:cubicBezTo>
                    <a:pt x="8193" y="4320"/>
                    <a:pt x="5959" y="5280"/>
                    <a:pt x="5959"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49" name="Shape 549"/>
            <p:cNvSpPr/>
            <p:nvPr/>
          </p:nvSpPr>
          <p:spPr>
            <a:xfrm>
              <a:off x="725487"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1571" y="18116"/>
                  </a:cubicBezTo>
                  <a:cubicBezTo>
                    <a:pt x="13886" y="18116"/>
                    <a:pt x="15429" y="16723"/>
                    <a:pt x="16971" y="14632"/>
                  </a:cubicBezTo>
                  <a:cubicBezTo>
                    <a:pt x="21600" y="15329"/>
                    <a:pt x="21600" y="15329"/>
                    <a:pt x="21600" y="15329"/>
                  </a:cubicBezTo>
                  <a:cubicBezTo>
                    <a:pt x="20057" y="19510"/>
                    <a:pt x="16200" y="21600"/>
                    <a:pt x="10800" y="21600"/>
                  </a:cubicBezTo>
                  <a:cubicBezTo>
                    <a:pt x="4629" y="21600"/>
                    <a:pt x="0" y="17419"/>
                    <a:pt x="0" y="11148"/>
                  </a:cubicBezTo>
                  <a:cubicBezTo>
                    <a:pt x="0" y="4877"/>
                    <a:pt x="4629" y="0"/>
                    <a:pt x="10800" y="0"/>
                  </a:cubicBezTo>
                  <a:cubicBezTo>
                    <a:pt x="17743" y="0"/>
                    <a:pt x="21600" y="4181"/>
                    <a:pt x="21600" y="11148"/>
                  </a:cubicBezTo>
                  <a:cubicBezTo>
                    <a:pt x="21600" y="11845"/>
                    <a:pt x="21600" y="11845"/>
                    <a:pt x="21600" y="11845"/>
                  </a:cubicBezTo>
                  <a:cubicBezTo>
                    <a:pt x="5400" y="11845"/>
                    <a:pt x="5400" y="11845"/>
                    <a:pt x="5400" y="11845"/>
                  </a:cubicBezTo>
                  <a:close/>
                  <a:moveTo>
                    <a:pt x="16200" y="9058"/>
                  </a:moveTo>
                  <a:cubicBezTo>
                    <a:pt x="16200" y="5574"/>
                    <a:pt x="14657" y="3484"/>
                    <a:pt x="10800" y="3484"/>
                  </a:cubicBezTo>
                  <a:cubicBezTo>
                    <a:pt x="7714" y="3484"/>
                    <a:pt x="6171" y="5574"/>
                    <a:pt x="5400" y="9058"/>
                  </a:cubicBezTo>
                  <a:lnTo>
                    <a:pt x="16200" y="905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50" name="Shape 550"/>
            <p:cNvSpPr/>
            <p:nvPr/>
          </p:nvSpPr>
          <p:spPr>
            <a:xfrm>
              <a:off x="750886" y="260350"/>
              <a:ext cx="17465" cy="33340"/>
            </a:xfrm>
            <a:custGeom>
              <a:avLst/>
              <a:gdLst/>
              <a:ahLst/>
              <a:cxnLst>
                <a:cxn ang="0">
                  <a:pos x="wd2" y="hd2"/>
                </a:cxn>
                <a:cxn ang="5400000">
                  <a:pos x="wd2" y="hd2"/>
                </a:cxn>
                <a:cxn ang="10800000">
                  <a:pos x="wd2" y="hd2"/>
                </a:cxn>
                <a:cxn ang="16200000">
                  <a:pos x="wd2" y="hd2"/>
                </a:cxn>
              </a:cxnLst>
              <a:rect l="0" t="0" r="r" b="b"/>
              <a:pathLst>
                <a:path w="21600" h="21600" extrusionOk="0">
                  <a:moveTo>
                    <a:pt x="13642" y="4547"/>
                  </a:moveTo>
                  <a:cubicBezTo>
                    <a:pt x="20463" y="4547"/>
                    <a:pt x="20463" y="4547"/>
                    <a:pt x="20463" y="4547"/>
                  </a:cubicBezTo>
                  <a:cubicBezTo>
                    <a:pt x="20463" y="7389"/>
                    <a:pt x="20463" y="7389"/>
                    <a:pt x="20463" y="7389"/>
                  </a:cubicBezTo>
                  <a:cubicBezTo>
                    <a:pt x="13642" y="7389"/>
                    <a:pt x="13642" y="7389"/>
                    <a:pt x="13642" y="7389"/>
                  </a:cubicBezTo>
                  <a:cubicBezTo>
                    <a:pt x="13642" y="15347"/>
                    <a:pt x="13642" y="15347"/>
                    <a:pt x="13642" y="15347"/>
                  </a:cubicBezTo>
                  <a:cubicBezTo>
                    <a:pt x="13642" y="17621"/>
                    <a:pt x="13642" y="18758"/>
                    <a:pt x="18189" y="18758"/>
                  </a:cubicBezTo>
                  <a:cubicBezTo>
                    <a:pt x="19326" y="18758"/>
                    <a:pt x="20463" y="18758"/>
                    <a:pt x="21600" y="18758"/>
                  </a:cubicBezTo>
                  <a:cubicBezTo>
                    <a:pt x="21600" y="21600"/>
                    <a:pt x="21600" y="21600"/>
                    <a:pt x="21600" y="21600"/>
                  </a:cubicBezTo>
                  <a:cubicBezTo>
                    <a:pt x="20463" y="21600"/>
                    <a:pt x="18189" y="21600"/>
                    <a:pt x="15916" y="21600"/>
                  </a:cubicBezTo>
                  <a:cubicBezTo>
                    <a:pt x="9095" y="21600"/>
                    <a:pt x="5684" y="19895"/>
                    <a:pt x="5684" y="15347"/>
                  </a:cubicBezTo>
                  <a:cubicBezTo>
                    <a:pt x="5684" y="7389"/>
                    <a:pt x="5684" y="7389"/>
                    <a:pt x="5684" y="7389"/>
                  </a:cubicBezTo>
                  <a:cubicBezTo>
                    <a:pt x="0" y="7389"/>
                    <a:pt x="0" y="7389"/>
                    <a:pt x="0" y="7389"/>
                  </a:cubicBezTo>
                  <a:cubicBezTo>
                    <a:pt x="0" y="4547"/>
                    <a:pt x="0" y="4547"/>
                    <a:pt x="0" y="4547"/>
                  </a:cubicBezTo>
                  <a:cubicBezTo>
                    <a:pt x="5684" y="4547"/>
                    <a:pt x="5684" y="4547"/>
                    <a:pt x="5684" y="4547"/>
                  </a:cubicBezTo>
                  <a:cubicBezTo>
                    <a:pt x="6821" y="568"/>
                    <a:pt x="6821" y="568"/>
                    <a:pt x="6821" y="568"/>
                  </a:cubicBezTo>
                  <a:cubicBezTo>
                    <a:pt x="13642" y="0"/>
                    <a:pt x="13642" y="0"/>
                    <a:pt x="13642" y="0"/>
                  </a:cubicBezTo>
                  <a:lnTo>
                    <a:pt x="13642" y="4547"/>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51" name="Shape 551"/>
            <p:cNvSpPr/>
            <p:nvPr/>
          </p:nvSpPr>
          <p:spPr>
            <a:xfrm>
              <a:off x="771525" y="258763"/>
              <a:ext cx="22227" cy="33339"/>
            </a:xfrm>
            <a:custGeom>
              <a:avLst/>
              <a:gdLst/>
              <a:ahLst/>
              <a:cxnLst>
                <a:cxn ang="0">
                  <a:pos x="wd2" y="hd2"/>
                </a:cxn>
                <a:cxn ang="5400000">
                  <a:pos x="wd2" y="hd2"/>
                </a:cxn>
                <a:cxn ang="10800000">
                  <a:pos x="wd2" y="hd2"/>
                </a:cxn>
                <a:cxn ang="16200000">
                  <a:pos x="wd2" y="hd2"/>
                </a:cxn>
              </a:cxnLst>
              <a:rect l="0" t="0" r="r" b="b"/>
              <a:pathLst>
                <a:path w="21600" h="21600" extrusionOk="0">
                  <a:moveTo>
                    <a:pt x="5400" y="0"/>
                  </a:moveTo>
                  <a:cubicBezTo>
                    <a:pt x="5400" y="8308"/>
                    <a:pt x="5400" y="8308"/>
                    <a:pt x="5400" y="8308"/>
                  </a:cubicBezTo>
                  <a:cubicBezTo>
                    <a:pt x="7200" y="6092"/>
                    <a:pt x="9900" y="4985"/>
                    <a:pt x="13500" y="4985"/>
                  </a:cubicBezTo>
                  <a:cubicBezTo>
                    <a:pt x="18900" y="4985"/>
                    <a:pt x="21600" y="7200"/>
                    <a:pt x="21600" y="11631"/>
                  </a:cubicBezTo>
                  <a:cubicBezTo>
                    <a:pt x="21600" y="21600"/>
                    <a:pt x="21600" y="21600"/>
                    <a:pt x="21600" y="21600"/>
                  </a:cubicBezTo>
                  <a:cubicBezTo>
                    <a:pt x="16200" y="21600"/>
                    <a:pt x="16200" y="21600"/>
                    <a:pt x="16200" y="21600"/>
                  </a:cubicBezTo>
                  <a:cubicBezTo>
                    <a:pt x="16200" y="11631"/>
                    <a:pt x="16200" y="11631"/>
                    <a:pt x="16200" y="11631"/>
                  </a:cubicBezTo>
                  <a:cubicBezTo>
                    <a:pt x="16200" y="9415"/>
                    <a:pt x="14400" y="7754"/>
                    <a:pt x="11700" y="7754"/>
                  </a:cubicBezTo>
                  <a:cubicBezTo>
                    <a:pt x="8100" y="7754"/>
                    <a:pt x="5400" y="9969"/>
                    <a:pt x="5400" y="12738"/>
                  </a:cubicBezTo>
                  <a:cubicBezTo>
                    <a:pt x="5400" y="21600"/>
                    <a:pt x="5400" y="21600"/>
                    <a:pt x="5400" y="21600"/>
                  </a:cubicBezTo>
                  <a:cubicBezTo>
                    <a:pt x="0" y="21600"/>
                    <a:pt x="0" y="21600"/>
                    <a:pt x="0" y="21600"/>
                  </a:cubicBezTo>
                  <a:cubicBezTo>
                    <a:pt x="0" y="0"/>
                    <a:pt x="0" y="0"/>
                    <a:pt x="0" y="0"/>
                  </a:cubicBezTo>
                  <a:lnTo>
                    <a:pt x="540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52" name="Shape 552"/>
            <p:cNvSpPr/>
            <p:nvPr/>
          </p:nvSpPr>
          <p:spPr>
            <a:xfrm>
              <a:off x="798512" y="266700"/>
              <a:ext cx="23814" cy="26990"/>
            </a:xfrm>
            <a:custGeom>
              <a:avLst/>
              <a:gdLst/>
              <a:ahLst/>
              <a:cxnLst>
                <a:cxn ang="0">
                  <a:pos x="wd2" y="hd2"/>
                </a:cxn>
                <a:cxn ang="5400000">
                  <a:pos x="wd2" y="hd2"/>
                </a:cxn>
                <a:cxn ang="10800000">
                  <a:pos x="wd2" y="hd2"/>
                </a:cxn>
                <a:cxn ang="16200000">
                  <a:pos x="wd2" y="hd2"/>
                </a:cxn>
              </a:cxnLst>
              <a:rect l="0" t="0" r="r" b="b"/>
              <a:pathLst>
                <a:path w="21600" h="21600" extrusionOk="0">
                  <a:moveTo>
                    <a:pt x="5600" y="11845"/>
                  </a:moveTo>
                  <a:cubicBezTo>
                    <a:pt x="5600" y="16026"/>
                    <a:pt x="8000" y="18116"/>
                    <a:pt x="11200" y="18116"/>
                  </a:cubicBezTo>
                  <a:cubicBezTo>
                    <a:pt x="13600" y="18116"/>
                    <a:pt x="16000" y="16723"/>
                    <a:pt x="16800" y="14632"/>
                  </a:cubicBezTo>
                  <a:cubicBezTo>
                    <a:pt x="21600" y="15329"/>
                    <a:pt x="21600" y="15329"/>
                    <a:pt x="21600" y="15329"/>
                  </a:cubicBezTo>
                  <a:cubicBezTo>
                    <a:pt x="20000" y="19510"/>
                    <a:pt x="16000" y="21600"/>
                    <a:pt x="11200" y="21600"/>
                  </a:cubicBezTo>
                  <a:cubicBezTo>
                    <a:pt x="4000" y="21600"/>
                    <a:pt x="0" y="17419"/>
                    <a:pt x="0" y="11148"/>
                  </a:cubicBezTo>
                  <a:cubicBezTo>
                    <a:pt x="0" y="4877"/>
                    <a:pt x="4000" y="0"/>
                    <a:pt x="11200" y="0"/>
                  </a:cubicBezTo>
                  <a:cubicBezTo>
                    <a:pt x="17600" y="0"/>
                    <a:pt x="21600" y="4181"/>
                    <a:pt x="21600" y="11148"/>
                  </a:cubicBezTo>
                  <a:cubicBezTo>
                    <a:pt x="21600" y="11845"/>
                    <a:pt x="21600" y="11845"/>
                    <a:pt x="21600" y="11845"/>
                  </a:cubicBezTo>
                  <a:cubicBezTo>
                    <a:pt x="5600" y="11845"/>
                    <a:pt x="5600" y="11845"/>
                    <a:pt x="5600" y="11845"/>
                  </a:cubicBezTo>
                  <a:close/>
                  <a:moveTo>
                    <a:pt x="16800" y="9058"/>
                  </a:moveTo>
                  <a:cubicBezTo>
                    <a:pt x="16000" y="5574"/>
                    <a:pt x="14400" y="3484"/>
                    <a:pt x="11200" y="3484"/>
                  </a:cubicBezTo>
                  <a:cubicBezTo>
                    <a:pt x="8000" y="3484"/>
                    <a:pt x="5600" y="5574"/>
                    <a:pt x="5600" y="9058"/>
                  </a:cubicBezTo>
                  <a:lnTo>
                    <a:pt x="16800" y="905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53" name="Shape 553"/>
            <p:cNvSpPr/>
            <p:nvPr/>
          </p:nvSpPr>
          <p:spPr>
            <a:xfrm>
              <a:off x="827087" y="266700"/>
              <a:ext cx="14290" cy="25402"/>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20250" y="5040"/>
                    <a:pt x="20250" y="5040"/>
                  </a:cubicBezTo>
                  <a:cubicBezTo>
                    <a:pt x="13500" y="5040"/>
                    <a:pt x="9450" y="7200"/>
                    <a:pt x="9450" y="11520"/>
                  </a:cubicBezTo>
                  <a:cubicBezTo>
                    <a:pt x="9450" y="21600"/>
                    <a:pt x="9450" y="21600"/>
                    <a:pt x="9450" y="21600"/>
                  </a:cubicBezTo>
                  <a:cubicBezTo>
                    <a:pt x="0" y="21600"/>
                    <a:pt x="0" y="21600"/>
                    <a:pt x="0" y="21600"/>
                  </a:cubicBezTo>
                  <a:cubicBezTo>
                    <a:pt x="0" y="720"/>
                    <a:pt x="0" y="720"/>
                    <a:pt x="0" y="720"/>
                  </a:cubicBezTo>
                  <a:cubicBezTo>
                    <a:pt x="8100" y="720"/>
                    <a:pt x="8100" y="720"/>
                    <a:pt x="8100" y="720"/>
                  </a:cubicBezTo>
                  <a:cubicBezTo>
                    <a:pt x="8100" y="5760"/>
                    <a:pt x="8100" y="5760"/>
                    <a:pt x="8100" y="5760"/>
                  </a:cubicBezTo>
                  <a:cubicBezTo>
                    <a:pt x="10800" y="2160"/>
                    <a:pt x="13500" y="0"/>
                    <a:pt x="18900" y="0"/>
                  </a:cubicBezTo>
                  <a:cubicBezTo>
                    <a:pt x="20250" y="0"/>
                    <a:pt x="20250" y="0"/>
                    <a:pt x="21600" y="72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54" name="Shape 554"/>
            <p:cNvSpPr/>
            <p:nvPr/>
          </p:nvSpPr>
          <p:spPr>
            <a:xfrm>
              <a:off x="465136" y="319088"/>
              <a:ext cx="22227" cy="34927"/>
            </a:xfrm>
            <a:custGeom>
              <a:avLst/>
              <a:gdLst/>
              <a:ahLst/>
              <a:cxnLst>
                <a:cxn ang="0">
                  <a:pos x="wd2" y="hd2"/>
                </a:cxn>
                <a:cxn ang="5400000">
                  <a:pos x="wd2" y="hd2"/>
                </a:cxn>
                <a:cxn ang="10800000">
                  <a:pos x="wd2" y="hd2"/>
                </a:cxn>
                <a:cxn ang="16200000">
                  <a:pos x="wd2" y="hd2"/>
                </a:cxn>
              </a:cxnLst>
              <a:rect l="0" t="0" r="r" b="b"/>
              <a:pathLst>
                <a:path w="21600" h="21600" extrusionOk="0">
                  <a:moveTo>
                    <a:pt x="6120" y="0"/>
                  </a:moveTo>
                  <a:lnTo>
                    <a:pt x="6120" y="18348"/>
                  </a:lnTo>
                  <a:lnTo>
                    <a:pt x="21600" y="18348"/>
                  </a:lnTo>
                  <a:lnTo>
                    <a:pt x="21600" y="21600"/>
                  </a:lnTo>
                  <a:lnTo>
                    <a:pt x="0" y="21600"/>
                  </a:lnTo>
                  <a:lnTo>
                    <a:pt x="0" y="0"/>
                  </a:lnTo>
                  <a:lnTo>
                    <a:pt x="612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55" name="Shape 555"/>
            <p:cNvSpPr/>
            <p:nvPr/>
          </p:nvSpPr>
          <p:spPr>
            <a:xfrm>
              <a:off x="487361" y="327025"/>
              <a:ext cx="25403" cy="28577"/>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0800" y="18116"/>
                  </a:cubicBezTo>
                  <a:cubicBezTo>
                    <a:pt x="13114" y="18116"/>
                    <a:pt x="15429" y="16723"/>
                    <a:pt x="16200" y="14632"/>
                  </a:cubicBezTo>
                  <a:cubicBezTo>
                    <a:pt x="20829" y="15329"/>
                    <a:pt x="20829" y="15329"/>
                    <a:pt x="20829" y="15329"/>
                  </a:cubicBezTo>
                  <a:cubicBezTo>
                    <a:pt x="19286" y="19510"/>
                    <a:pt x="16200" y="21600"/>
                    <a:pt x="10800" y="21600"/>
                  </a:cubicBezTo>
                  <a:cubicBezTo>
                    <a:pt x="3857" y="21600"/>
                    <a:pt x="0" y="17419"/>
                    <a:pt x="0" y="11148"/>
                  </a:cubicBezTo>
                  <a:cubicBezTo>
                    <a:pt x="0" y="4181"/>
                    <a:pt x="4629" y="0"/>
                    <a:pt x="10800" y="0"/>
                  </a:cubicBezTo>
                  <a:cubicBezTo>
                    <a:pt x="16971" y="0"/>
                    <a:pt x="21600" y="4181"/>
                    <a:pt x="21600" y="10452"/>
                  </a:cubicBezTo>
                  <a:cubicBezTo>
                    <a:pt x="21600" y="11845"/>
                    <a:pt x="21600" y="11845"/>
                    <a:pt x="21600" y="11845"/>
                  </a:cubicBezTo>
                  <a:cubicBezTo>
                    <a:pt x="5400" y="11845"/>
                    <a:pt x="5400" y="11845"/>
                    <a:pt x="5400" y="11845"/>
                  </a:cubicBezTo>
                  <a:close/>
                  <a:moveTo>
                    <a:pt x="16200" y="8361"/>
                  </a:moveTo>
                  <a:cubicBezTo>
                    <a:pt x="16200" y="4877"/>
                    <a:pt x="13886" y="3484"/>
                    <a:pt x="10800" y="3484"/>
                  </a:cubicBezTo>
                  <a:cubicBezTo>
                    <a:pt x="7714" y="3484"/>
                    <a:pt x="5400" y="5574"/>
                    <a:pt x="5400" y="8361"/>
                  </a:cubicBezTo>
                  <a:lnTo>
                    <a:pt x="16200" y="8361"/>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56" name="Shape 556"/>
            <p:cNvSpPr/>
            <p:nvPr/>
          </p:nvSpPr>
          <p:spPr>
            <a:xfrm>
              <a:off x="515937" y="327025"/>
              <a:ext cx="23814" cy="28577"/>
            </a:xfrm>
            <a:custGeom>
              <a:avLst/>
              <a:gdLst/>
              <a:ahLst/>
              <a:cxnLst>
                <a:cxn ang="0">
                  <a:pos x="wd2" y="hd2"/>
                </a:cxn>
                <a:cxn ang="5400000">
                  <a:pos x="wd2" y="hd2"/>
                </a:cxn>
                <a:cxn ang="10800000">
                  <a:pos x="wd2" y="hd2"/>
                </a:cxn>
                <a:cxn ang="16200000">
                  <a:pos x="wd2" y="hd2"/>
                </a:cxn>
              </a:cxnLst>
              <a:rect l="0" t="0" r="r" b="b"/>
              <a:pathLst>
                <a:path w="21600" h="21600" extrusionOk="0">
                  <a:moveTo>
                    <a:pt x="11200" y="0"/>
                  </a:moveTo>
                  <a:cubicBezTo>
                    <a:pt x="18400" y="0"/>
                    <a:pt x="20800" y="2787"/>
                    <a:pt x="20800" y="8361"/>
                  </a:cubicBezTo>
                  <a:cubicBezTo>
                    <a:pt x="20800" y="16723"/>
                    <a:pt x="20800" y="16723"/>
                    <a:pt x="20800" y="16723"/>
                  </a:cubicBezTo>
                  <a:cubicBezTo>
                    <a:pt x="20800" y="18813"/>
                    <a:pt x="20800" y="20206"/>
                    <a:pt x="21600" y="20903"/>
                  </a:cubicBezTo>
                  <a:cubicBezTo>
                    <a:pt x="16000" y="20903"/>
                    <a:pt x="16000" y="20903"/>
                    <a:pt x="16000" y="20903"/>
                  </a:cubicBezTo>
                  <a:cubicBezTo>
                    <a:pt x="16000" y="20206"/>
                    <a:pt x="16000" y="18813"/>
                    <a:pt x="16000" y="17419"/>
                  </a:cubicBezTo>
                  <a:cubicBezTo>
                    <a:pt x="14400" y="20206"/>
                    <a:pt x="11200" y="21600"/>
                    <a:pt x="8000" y="21600"/>
                  </a:cubicBezTo>
                  <a:cubicBezTo>
                    <a:pt x="3200" y="21600"/>
                    <a:pt x="0" y="18813"/>
                    <a:pt x="0" y="15329"/>
                  </a:cubicBezTo>
                  <a:cubicBezTo>
                    <a:pt x="0" y="10452"/>
                    <a:pt x="4800" y="8361"/>
                    <a:pt x="15200" y="8361"/>
                  </a:cubicBezTo>
                  <a:cubicBezTo>
                    <a:pt x="16000" y="8361"/>
                    <a:pt x="16000" y="8361"/>
                    <a:pt x="16000" y="8361"/>
                  </a:cubicBezTo>
                  <a:cubicBezTo>
                    <a:pt x="16000" y="6968"/>
                    <a:pt x="16000" y="6968"/>
                    <a:pt x="16000" y="6968"/>
                  </a:cubicBezTo>
                  <a:cubicBezTo>
                    <a:pt x="16000" y="4877"/>
                    <a:pt x="14400" y="3484"/>
                    <a:pt x="10400" y="3484"/>
                  </a:cubicBezTo>
                  <a:cubicBezTo>
                    <a:pt x="8000" y="3484"/>
                    <a:pt x="5600" y="4181"/>
                    <a:pt x="5600" y="6271"/>
                  </a:cubicBezTo>
                  <a:cubicBezTo>
                    <a:pt x="800" y="6271"/>
                    <a:pt x="800" y="6271"/>
                    <a:pt x="800" y="6271"/>
                  </a:cubicBezTo>
                  <a:cubicBezTo>
                    <a:pt x="1600" y="2090"/>
                    <a:pt x="4800" y="0"/>
                    <a:pt x="11200" y="0"/>
                  </a:cubicBezTo>
                  <a:moveTo>
                    <a:pt x="14400" y="11148"/>
                  </a:moveTo>
                  <a:cubicBezTo>
                    <a:pt x="8000" y="11148"/>
                    <a:pt x="5600" y="12542"/>
                    <a:pt x="5600" y="15329"/>
                  </a:cubicBezTo>
                  <a:cubicBezTo>
                    <a:pt x="5600" y="16723"/>
                    <a:pt x="7200" y="18116"/>
                    <a:pt x="9600" y="18116"/>
                  </a:cubicBezTo>
                  <a:cubicBezTo>
                    <a:pt x="12800" y="18116"/>
                    <a:pt x="16000" y="15329"/>
                    <a:pt x="16000" y="12542"/>
                  </a:cubicBezTo>
                  <a:cubicBezTo>
                    <a:pt x="16000" y="11148"/>
                    <a:pt x="16000" y="11148"/>
                    <a:pt x="16000" y="11148"/>
                  </a:cubicBezTo>
                  <a:lnTo>
                    <a:pt x="14400" y="1114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57" name="Shape 557"/>
            <p:cNvSpPr/>
            <p:nvPr/>
          </p:nvSpPr>
          <p:spPr>
            <a:xfrm>
              <a:off x="544512" y="327025"/>
              <a:ext cx="14290"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20250" y="5040"/>
                    <a:pt x="18900" y="5040"/>
                  </a:cubicBezTo>
                  <a:cubicBezTo>
                    <a:pt x="13500" y="5040"/>
                    <a:pt x="9450" y="7200"/>
                    <a:pt x="9450" y="11520"/>
                  </a:cubicBezTo>
                  <a:cubicBezTo>
                    <a:pt x="9450" y="21600"/>
                    <a:pt x="9450" y="21600"/>
                    <a:pt x="9450" y="21600"/>
                  </a:cubicBezTo>
                  <a:cubicBezTo>
                    <a:pt x="0" y="21600"/>
                    <a:pt x="0" y="21600"/>
                    <a:pt x="0" y="21600"/>
                  </a:cubicBezTo>
                  <a:cubicBezTo>
                    <a:pt x="0" y="720"/>
                    <a:pt x="0" y="720"/>
                    <a:pt x="0" y="720"/>
                  </a:cubicBezTo>
                  <a:cubicBezTo>
                    <a:pt x="8100" y="720"/>
                    <a:pt x="8100" y="720"/>
                    <a:pt x="8100" y="720"/>
                  </a:cubicBezTo>
                  <a:cubicBezTo>
                    <a:pt x="8100" y="5040"/>
                    <a:pt x="8100" y="5040"/>
                    <a:pt x="8100" y="5040"/>
                  </a:cubicBezTo>
                  <a:cubicBezTo>
                    <a:pt x="10800" y="2160"/>
                    <a:pt x="13500" y="0"/>
                    <a:pt x="18900" y="0"/>
                  </a:cubicBezTo>
                  <a:cubicBezTo>
                    <a:pt x="20250" y="0"/>
                    <a:pt x="20250" y="0"/>
                    <a:pt x="21600" y="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58" name="Shape 558"/>
            <p:cNvSpPr/>
            <p:nvPr/>
          </p:nvSpPr>
          <p:spPr>
            <a:xfrm>
              <a:off x="560386" y="327025"/>
              <a:ext cx="22227"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7920"/>
                  </a:cubicBezTo>
                  <a:cubicBezTo>
                    <a:pt x="21600" y="21600"/>
                    <a:pt x="21600" y="21600"/>
                    <a:pt x="21600" y="21600"/>
                  </a:cubicBezTo>
                  <a:cubicBezTo>
                    <a:pt x="16200" y="21600"/>
                    <a:pt x="16200" y="21600"/>
                    <a:pt x="16200" y="21600"/>
                  </a:cubicBezTo>
                  <a:cubicBezTo>
                    <a:pt x="16200" y="8640"/>
                    <a:pt x="16200" y="8640"/>
                    <a:pt x="16200" y="8640"/>
                  </a:cubicBezTo>
                  <a:cubicBezTo>
                    <a:pt x="16200" y="5040"/>
                    <a:pt x="14400" y="3600"/>
                    <a:pt x="11700" y="3600"/>
                  </a:cubicBezTo>
                  <a:cubicBezTo>
                    <a:pt x="8100" y="3600"/>
                    <a:pt x="5400" y="5760"/>
                    <a:pt x="5400" y="936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59" name="Shape 559"/>
            <p:cNvSpPr/>
            <p:nvPr/>
          </p:nvSpPr>
          <p:spPr>
            <a:xfrm>
              <a:off x="588961" y="319088"/>
              <a:ext cx="4766" cy="34927"/>
            </a:xfrm>
            <a:custGeom>
              <a:avLst/>
              <a:gdLst/>
              <a:ahLst/>
              <a:cxnLst>
                <a:cxn ang="0">
                  <a:pos x="wd2" y="hd2"/>
                </a:cxn>
                <a:cxn ang="5400000">
                  <a:pos x="wd2" y="hd2"/>
                </a:cxn>
                <a:cxn ang="10800000">
                  <a:pos x="wd2" y="hd2"/>
                </a:cxn>
                <a:cxn ang="16200000">
                  <a:pos x="wd2" y="hd2"/>
                </a:cxn>
              </a:cxnLst>
              <a:rect l="0" t="0" r="r" b="b"/>
              <a:pathLst>
                <a:path w="21600" h="21600" extrusionOk="0">
                  <a:moveTo>
                    <a:pt x="21600" y="2787"/>
                  </a:moveTo>
                  <a:lnTo>
                    <a:pt x="0" y="2787"/>
                  </a:lnTo>
                  <a:lnTo>
                    <a:pt x="0" y="0"/>
                  </a:lnTo>
                  <a:lnTo>
                    <a:pt x="21600" y="0"/>
                  </a:lnTo>
                  <a:lnTo>
                    <a:pt x="21600" y="2787"/>
                  </a:lnTo>
                  <a:close/>
                  <a:moveTo>
                    <a:pt x="21600" y="21600"/>
                  </a:moveTo>
                  <a:lnTo>
                    <a:pt x="0" y="21600"/>
                  </a:lnTo>
                  <a:lnTo>
                    <a:pt x="0" y="5574"/>
                  </a:lnTo>
                  <a:lnTo>
                    <a:pt x="21600" y="5574"/>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60" name="Shape 560"/>
            <p:cNvSpPr/>
            <p:nvPr/>
          </p:nvSpPr>
          <p:spPr>
            <a:xfrm>
              <a:off x="600075" y="327025"/>
              <a:ext cx="20639"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7920"/>
                  </a:cubicBezTo>
                  <a:cubicBezTo>
                    <a:pt x="21600" y="21600"/>
                    <a:pt x="21600" y="21600"/>
                    <a:pt x="21600" y="21600"/>
                  </a:cubicBezTo>
                  <a:cubicBezTo>
                    <a:pt x="16200" y="21600"/>
                    <a:pt x="16200" y="21600"/>
                    <a:pt x="16200" y="21600"/>
                  </a:cubicBezTo>
                  <a:cubicBezTo>
                    <a:pt x="16200" y="8640"/>
                    <a:pt x="16200" y="8640"/>
                    <a:pt x="16200" y="8640"/>
                  </a:cubicBezTo>
                  <a:cubicBezTo>
                    <a:pt x="16200" y="5040"/>
                    <a:pt x="14400" y="3600"/>
                    <a:pt x="11700" y="3600"/>
                  </a:cubicBezTo>
                  <a:cubicBezTo>
                    <a:pt x="8100" y="3600"/>
                    <a:pt x="5400" y="5760"/>
                    <a:pt x="5400" y="936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61" name="Shape 561"/>
            <p:cNvSpPr/>
            <p:nvPr/>
          </p:nvSpPr>
          <p:spPr>
            <a:xfrm>
              <a:off x="625474" y="323850"/>
              <a:ext cx="25403" cy="39690"/>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855" y="2400"/>
                    <a:pt x="20110" y="2400"/>
                  </a:cubicBezTo>
                  <a:cubicBezTo>
                    <a:pt x="18621" y="2400"/>
                    <a:pt x="17131" y="2880"/>
                    <a:pt x="17131" y="3360"/>
                  </a:cubicBezTo>
                  <a:cubicBezTo>
                    <a:pt x="18621" y="4800"/>
                    <a:pt x="19366" y="5760"/>
                    <a:pt x="19366" y="6720"/>
                  </a:cubicBezTo>
                  <a:cubicBezTo>
                    <a:pt x="19366" y="9600"/>
                    <a:pt x="15641" y="11520"/>
                    <a:pt x="10428" y="11520"/>
                  </a:cubicBezTo>
                  <a:cubicBezTo>
                    <a:pt x="9683" y="11520"/>
                    <a:pt x="8193" y="11040"/>
                    <a:pt x="7448" y="11040"/>
                  </a:cubicBezTo>
                  <a:cubicBezTo>
                    <a:pt x="5959" y="11520"/>
                    <a:pt x="5214" y="11520"/>
                    <a:pt x="5214" y="12000"/>
                  </a:cubicBezTo>
                  <a:cubicBezTo>
                    <a:pt x="5214" y="12960"/>
                    <a:pt x="5959" y="13440"/>
                    <a:pt x="8193" y="13440"/>
                  </a:cubicBezTo>
                  <a:cubicBezTo>
                    <a:pt x="14152" y="13440"/>
                    <a:pt x="14152" y="13440"/>
                    <a:pt x="14152" y="13440"/>
                  </a:cubicBezTo>
                  <a:cubicBezTo>
                    <a:pt x="19366" y="13920"/>
                    <a:pt x="21600" y="15360"/>
                    <a:pt x="21600" y="17280"/>
                  </a:cubicBezTo>
                  <a:cubicBezTo>
                    <a:pt x="21600" y="19680"/>
                    <a:pt x="17876" y="21600"/>
                    <a:pt x="10428" y="21600"/>
                  </a:cubicBezTo>
                  <a:cubicBezTo>
                    <a:pt x="3724" y="21600"/>
                    <a:pt x="0" y="20160"/>
                    <a:pt x="0" y="17760"/>
                  </a:cubicBezTo>
                  <a:cubicBezTo>
                    <a:pt x="0" y="16800"/>
                    <a:pt x="745" y="15360"/>
                    <a:pt x="2979" y="14880"/>
                  </a:cubicBezTo>
                  <a:cubicBezTo>
                    <a:pt x="1490" y="14400"/>
                    <a:pt x="745" y="13920"/>
                    <a:pt x="745" y="12960"/>
                  </a:cubicBezTo>
                  <a:cubicBezTo>
                    <a:pt x="745" y="11520"/>
                    <a:pt x="2234" y="10560"/>
                    <a:pt x="4469" y="10080"/>
                  </a:cubicBezTo>
                  <a:cubicBezTo>
                    <a:pt x="2234" y="9600"/>
                    <a:pt x="1490" y="8160"/>
                    <a:pt x="1490" y="6720"/>
                  </a:cubicBezTo>
                  <a:cubicBezTo>
                    <a:pt x="1490" y="4320"/>
                    <a:pt x="5214" y="1920"/>
                    <a:pt x="10428" y="1920"/>
                  </a:cubicBezTo>
                  <a:cubicBezTo>
                    <a:pt x="11917" y="1920"/>
                    <a:pt x="13407" y="2400"/>
                    <a:pt x="14897" y="2880"/>
                  </a:cubicBezTo>
                  <a:cubicBezTo>
                    <a:pt x="14897" y="960"/>
                    <a:pt x="17131" y="0"/>
                    <a:pt x="20110" y="0"/>
                  </a:cubicBezTo>
                  <a:cubicBezTo>
                    <a:pt x="20110" y="0"/>
                    <a:pt x="20855" y="0"/>
                    <a:pt x="21600" y="0"/>
                  </a:cubicBezTo>
                  <a:lnTo>
                    <a:pt x="21600" y="2400"/>
                  </a:lnTo>
                  <a:close/>
                  <a:moveTo>
                    <a:pt x="4469" y="17280"/>
                  </a:moveTo>
                  <a:cubicBezTo>
                    <a:pt x="4469" y="18720"/>
                    <a:pt x="6703" y="19680"/>
                    <a:pt x="11172" y="19680"/>
                  </a:cubicBezTo>
                  <a:cubicBezTo>
                    <a:pt x="14897" y="19680"/>
                    <a:pt x="17131" y="18720"/>
                    <a:pt x="17131" y="17760"/>
                  </a:cubicBezTo>
                  <a:cubicBezTo>
                    <a:pt x="17131" y="16800"/>
                    <a:pt x="16386" y="16320"/>
                    <a:pt x="13407" y="16320"/>
                  </a:cubicBezTo>
                  <a:cubicBezTo>
                    <a:pt x="5959" y="15840"/>
                    <a:pt x="5959" y="15840"/>
                    <a:pt x="5959" y="15840"/>
                  </a:cubicBezTo>
                  <a:cubicBezTo>
                    <a:pt x="4469" y="16320"/>
                    <a:pt x="4469" y="16800"/>
                    <a:pt x="4469" y="17280"/>
                  </a:cubicBezTo>
                  <a:moveTo>
                    <a:pt x="5959" y="6720"/>
                  </a:moveTo>
                  <a:cubicBezTo>
                    <a:pt x="5959" y="8160"/>
                    <a:pt x="8193" y="9600"/>
                    <a:pt x="10428" y="9600"/>
                  </a:cubicBezTo>
                  <a:cubicBezTo>
                    <a:pt x="12662" y="9600"/>
                    <a:pt x="14152" y="8160"/>
                    <a:pt x="14152" y="6720"/>
                  </a:cubicBezTo>
                  <a:cubicBezTo>
                    <a:pt x="14152" y="5280"/>
                    <a:pt x="12662" y="3840"/>
                    <a:pt x="10428" y="3840"/>
                  </a:cubicBezTo>
                  <a:cubicBezTo>
                    <a:pt x="8193" y="3840"/>
                    <a:pt x="5959" y="5280"/>
                    <a:pt x="5959"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62" name="Shape 562"/>
            <p:cNvSpPr/>
            <p:nvPr/>
          </p:nvSpPr>
          <p:spPr>
            <a:xfrm>
              <a:off x="666750" y="317500"/>
              <a:ext cx="15877" cy="36515"/>
            </a:xfrm>
            <a:custGeom>
              <a:avLst/>
              <a:gdLst/>
              <a:ahLst/>
              <a:cxnLst>
                <a:cxn ang="0">
                  <a:pos x="wd2" y="hd2"/>
                </a:cxn>
                <a:cxn ang="5400000">
                  <a:pos x="wd2" y="hd2"/>
                </a:cxn>
                <a:cxn ang="10800000">
                  <a:pos x="wd2" y="hd2"/>
                </a:cxn>
                <a:cxn ang="16200000">
                  <a:pos x="wd2" y="hd2"/>
                </a:cxn>
              </a:cxnLst>
              <a:rect l="0" t="0" r="r" b="b"/>
              <a:pathLst>
                <a:path w="21600" h="21600" extrusionOk="0">
                  <a:moveTo>
                    <a:pt x="21600" y="2700"/>
                  </a:moveTo>
                  <a:cubicBezTo>
                    <a:pt x="20463" y="2700"/>
                    <a:pt x="18189" y="2700"/>
                    <a:pt x="18189" y="2700"/>
                  </a:cubicBezTo>
                  <a:cubicBezTo>
                    <a:pt x="13642" y="2700"/>
                    <a:pt x="12505" y="3780"/>
                    <a:pt x="12505" y="5400"/>
                  </a:cubicBezTo>
                  <a:cubicBezTo>
                    <a:pt x="12505" y="5940"/>
                    <a:pt x="12505" y="5940"/>
                    <a:pt x="12505" y="5940"/>
                  </a:cubicBezTo>
                  <a:cubicBezTo>
                    <a:pt x="20463" y="5940"/>
                    <a:pt x="20463" y="5940"/>
                    <a:pt x="20463" y="5940"/>
                  </a:cubicBezTo>
                  <a:cubicBezTo>
                    <a:pt x="20463" y="8100"/>
                    <a:pt x="20463" y="8100"/>
                    <a:pt x="20463" y="8100"/>
                  </a:cubicBezTo>
                  <a:cubicBezTo>
                    <a:pt x="12505" y="8100"/>
                    <a:pt x="12505" y="8100"/>
                    <a:pt x="12505" y="8100"/>
                  </a:cubicBezTo>
                  <a:cubicBezTo>
                    <a:pt x="12505" y="21600"/>
                    <a:pt x="12505" y="21600"/>
                    <a:pt x="12505" y="21600"/>
                  </a:cubicBezTo>
                  <a:cubicBezTo>
                    <a:pt x="4547" y="21600"/>
                    <a:pt x="4547" y="21600"/>
                    <a:pt x="4547" y="21600"/>
                  </a:cubicBezTo>
                  <a:cubicBezTo>
                    <a:pt x="4547" y="8100"/>
                    <a:pt x="4547" y="8100"/>
                    <a:pt x="4547" y="8100"/>
                  </a:cubicBezTo>
                  <a:cubicBezTo>
                    <a:pt x="0" y="8100"/>
                    <a:pt x="0" y="8100"/>
                    <a:pt x="0" y="8100"/>
                  </a:cubicBezTo>
                  <a:cubicBezTo>
                    <a:pt x="0" y="5940"/>
                    <a:pt x="0" y="5940"/>
                    <a:pt x="0" y="5940"/>
                  </a:cubicBezTo>
                  <a:cubicBezTo>
                    <a:pt x="4547" y="5940"/>
                    <a:pt x="4547" y="5940"/>
                    <a:pt x="4547" y="5940"/>
                  </a:cubicBezTo>
                  <a:cubicBezTo>
                    <a:pt x="4547" y="5400"/>
                    <a:pt x="4547" y="5400"/>
                    <a:pt x="4547" y="5400"/>
                  </a:cubicBezTo>
                  <a:cubicBezTo>
                    <a:pt x="4547" y="2160"/>
                    <a:pt x="7958" y="0"/>
                    <a:pt x="15916" y="0"/>
                  </a:cubicBezTo>
                  <a:cubicBezTo>
                    <a:pt x="18189" y="0"/>
                    <a:pt x="20463" y="0"/>
                    <a:pt x="21600" y="540"/>
                  </a:cubicBezTo>
                  <a:lnTo>
                    <a:pt x="21600" y="27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63" name="Shape 563"/>
            <p:cNvSpPr/>
            <p:nvPr/>
          </p:nvSpPr>
          <p:spPr>
            <a:xfrm>
              <a:off x="682625" y="327025"/>
              <a:ext cx="25402" cy="28577"/>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3857" y="21600"/>
                    <a:pt x="0" y="17419"/>
                    <a:pt x="0" y="11148"/>
                  </a:cubicBezTo>
                  <a:cubicBezTo>
                    <a:pt x="0" y="4181"/>
                    <a:pt x="4629" y="0"/>
                    <a:pt x="10800" y="0"/>
                  </a:cubicBezTo>
                  <a:cubicBezTo>
                    <a:pt x="16971" y="0"/>
                    <a:pt x="21600" y="4181"/>
                    <a:pt x="21600" y="11148"/>
                  </a:cubicBezTo>
                  <a:moveTo>
                    <a:pt x="5400" y="11148"/>
                  </a:moveTo>
                  <a:cubicBezTo>
                    <a:pt x="5400" y="15329"/>
                    <a:pt x="6943" y="18116"/>
                    <a:pt x="10800" y="18116"/>
                  </a:cubicBezTo>
                  <a:cubicBezTo>
                    <a:pt x="13886" y="18116"/>
                    <a:pt x="16200" y="15329"/>
                    <a:pt x="16200" y="11148"/>
                  </a:cubicBezTo>
                  <a:cubicBezTo>
                    <a:pt x="16200" y="6271"/>
                    <a:pt x="13886" y="3484"/>
                    <a:pt x="10800" y="3484"/>
                  </a:cubicBezTo>
                  <a:cubicBezTo>
                    <a:pt x="6943"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64" name="Shape 564"/>
            <p:cNvSpPr/>
            <p:nvPr/>
          </p:nvSpPr>
          <p:spPr>
            <a:xfrm>
              <a:off x="712787" y="327025"/>
              <a:ext cx="127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1600" y="5040"/>
                    <a:pt x="20160" y="5040"/>
                    <a:pt x="20160" y="5040"/>
                  </a:cubicBezTo>
                  <a:cubicBezTo>
                    <a:pt x="12960" y="5040"/>
                    <a:pt x="8640" y="7200"/>
                    <a:pt x="8640" y="11520"/>
                  </a:cubicBezTo>
                  <a:cubicBezTo>
                    <a:pt x="8640" y="21600"/>
                    <a:pt x="8640" y="21600"/>
                    <a:pt x="8640" y="21600"/>
                  </a:cubicBezTo>
                  <a:cubicBezTo>
                    <a:pt x="0" y="21600"/>
                    <a:pt x="0" y="21600"/>
                    <a:pt x="0" y="21600"/>
                  </a:cubicBezTo>
                  <a:cubicBezTo>
                    <a:pt x="0" y="720"/>
                    <a:pt x="0" y="720"/>
                    <a:pt x="0" y="720"/>
                  </a:cubicBezTo>
                  <a:cubicBezTo>
                    <a:pt x="7200" y="720"/>
                    <a:pt x="7200" y="720"/>
                    <a:pt x="7200" y="720"/>
                  </a:cubicBezTo>
                  <a:cubicBezTo>
                    <a:pt x="7200" y="5040"/>
                    <a:pt x="7200" y="5040"/>
                    <a:pt x="7200" y="5040"/>
                  </a:cubicBezTo>
                  <a:cubicBezTo>
                    <a:pt x="10080" y="2160"/>
                    <a:pt x="14400" y="0"/>
                    <a:pt x="20160" y="0"/>
                  </a:cubicBezTo>
                  <a:cubicBezTo>
                    <a:pt x="20160" y="0"/>
                    <a:pt x="21600" y="0"/>
                    <a:pt x="21600" y="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65" name="Shape 565"/>
            <p:cNvSpPr/>
            <p:nvPr/>
          </p:nvSpPr>
          <p:spPr>
            <a:xfrm>
              <a:off x="744536" y="319088"/>
              <a:ext cx="4766" cy="34927"/>
            </a:xfrm>
            <a:prstGeom prst="rect">
              <a:avLst/>
            </a:pr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66" name="Shape 566"/>
            <p:cNvSpPr/>
            <p:nvPr/>
          </p:nvSpPr>
          <p:spPr>
            <a:xfrm>
              <a:off x="755650" y="319088"/>
              <a:ext cx="6352" cy="34927"/>
            </a:xfrm>
            <a:custGeom>
              <a:avLst/>
              <a:gdLst/>
              <a:ahLst/>
              <a:cxnLst>
                <a:cxn ang="0">
                  <a:pos x="wd2" y="hd2"/>
                </a:cxn>
                <a:cxn ang="5400000">
                  <a:pos x="wd2" y="hd2"/>
                </a:cxn>
                <a:cxn ang="10800000">
                  <a:pos x="wd2" y="hd2"/>
                </a:cxn>
                <a:cxn ang="16200000">
                  <a:pos x="wd2" y="hd2"/>
                </a:cxn>
              </a:cxnLst>
              <a:rect l="0" t="0" r="r" b="b"/>
              <a:pathLst>
                <a:path w="21600" h="21600" extrusionOk="0">
                  <a:moveTo>
                    <a:pt x="21600" y="2787"/>
                  </a:moveTo>
                  <a:lnTo>
                    <a:pt x="0" y="2787"/>
                  </a:lnTo>
                  <a:lnTo>
                    <a:pt x="0" y="0"/>
                  </a:lnTo>
                  <a:lnTo>
                    <a:pt x="21600" y="0"/>
                  </a:lnTo>
                  <a:lnTo>
                    <a:pt x="21600" y="2787"/>
                  </a:lnTo>
                  <a:close/>
                  <a:moveTo>
                    <a:pt x="21600" y="21600"/>
                  </a:moveTo>
                  <a:lnTo>
                    <a:pt x="0" y="21600"/>
                  </a:lnTo>
                  <a:lnTo>
                    <a:pt x="0" y="5574"/>
                  </a:lnTo>
                  <a:lnTo>
                    <a:pt x="21600" y="5574"/>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67" name="Shape 567"/>
            <p:cNvSpPr/>
            <p:nvPr/>
          </p:nvSpPr>
          <p:spPr>
            <a:xfrm>
              <a:off x="765175" y="317500"/>
              <a:ext cx="17464" cy="36515"/>
            </a:xfrm>
            <a:custGeom>
              <a:avLst/>
              <a:gdLst/>
              <a:ahLst/>
              <a:cxnLst>
                <a:cxn ang="0">
                  <a:pos x="wd2" y="hd2"/>
                </a:cxn>
                <a:cxn ang="5400000">
                  <a:pos x="wd2" y="hd2"/>
                </a:cxn>
                <a:cxn ang="10800000">
                  <a:pos x="wd2" y="hd2"/>
                </a:cxn>
                <a:cxn ang="16200000">
                  <a:pos x="wd2" y="hd2"/>
                </a:cxn>
              </a:cxnLst>
              <a:rect l="0" t="0" r="r" b="b"/>
              <a:pathLst>
                <a:path w="21600" h="21600" extrusionOk="0">
                  <a:moveTo>
                    <a:pt x="21600" y="2700"/>
                  </a:moveTo>
                  <a:cubicBezTo>
                    <a:pt x="19440" y="2700"/>
                    <a:pt x="18360" y="2700"/>
                    <a:pt x="17280" y="2700"/>
                  </a:cubicBezTo>
                  <a:cubicBezTo>
                    <a:pt x="12960" y="2700"/>
                    <a:pt x="11880" y="3780"/>
                    <a:pt x="11880" y="5400"/>
                  </a:cubicBezTo>
                  <a:cubicBezTo>
                    <a:pt x="11880" y="5940"/>
                    <a:pt x="11880" y="5940"/>
                    <a:pt x="11880" y="5940"/>
                  </a:cubicBezTo>
                  <a:cubicBezTo>
                    <a:pt x="19440" y="5940"/>
                    <a:pt x="19440" y="5940"/>
                    <a:pt x="19440" y="5940"/>
                  </a:cubicBezTo>
                  <a:cubicBezTo>
                    <a:pt x="19440" y="8100"/>
                    <a:pt x="19440" y="8100"/>
                    <a:pt x="19440" y="8100"/>
                  </a:cubicBezTo>
                  <a:cubicBezTo>
                    <a:pt x="11880" y="8100"/>
                    <a:pt x="11880" y="8100"/>
                    <a:pt x="11880" y="8100"/>
                  </a:cubicBezTo>
                  <a:cubicBezTo>
                    <a:pt x="11880" y="21600"/>
                    <a:pt x="11880" y="21600"/>
                    <a:pt x="11880" y="21600"/>
                  </a:cubicBezTo>
                  <a:cubicBezTo>
                    <a:pt x="5400" y="21600"/>
                    <a:pt x="5400" y="21600"/>
                    <a:pt x="5400" y="21600"/>
                  </a:cubicBezTo>
                  <a:cubicBezTo>
                    <a:pt x="5400" y="8100"/>
                    <a:pt x="5400" y="8100"/>
                    <a:pt x="5400" y="8100"/>
                  </a:cubicBezTo>
                  <a:cubicBezTo>
                    <a:pt x="0" y="8100"/>
                    <a:pt x="0" y="8100"/>
                    <a:pt x="0" y="8100"/>
                  </a:cubicBezTo>
                  <a:cubicBezTo>
                    <a:pt x="0" y="5940"/>
                    <a:pt x="0" y="5940"/>
                    <a:pt x="0" y="5940"/>
                  </a:cubicBezTo>
                  <a:cubicBezTo>
                    <a:pt x="5400" y="5940"/>
                    <a:pt x="5400" y="5940"/>
                    <a:pt x="5400" y="5940"/>
                  </a:cubicBezTo>
                  <a:cubicBezTo>
                    <a:pt x="5400" y="5400"/>
                    <a:pt x="5400" y="5400"/>
                    <a:pt x="5400" y="5400"/>
                  </a:cubicBezTo>
                  <a:cubicBezTo>
                    <a:pt x="5400" y="2160"/>
                    <a:pt x="8640" y="0"/>
                    <a:pt x="15120" y="0"/>
                  </a:cubicBezTo>
                  <a:cubicBezTo>
                    <a:pt x="17280" y="0"/>
                    <a:pt x="19440" y="0"/>
                    <a:pt x="21600" y="540"/>
                  </a:cubicBezTo>
                  <a:lnTo>
                    <a:pt x="21600" y="27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68" name="Shape 568"/>
            <p:cNvSpPr/>
            <p:nvPr/>
          </p:nvSpPr>
          <p:spPr>
            <a:xfrm>
              <a:off x="781050" y="327025"/>
              <a:ext cx="25402" cy="28577"/>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0800" y="18116"/>
                  </a:cubicBezTo>
                  <a:cubicBezTo>
                    <a:pt x="13886" y="18116"/>
                    <a:pt x="15429" y="16723"/>
                    <a:pt x="16200" y="14632"/>
                  </a:cubicBezTo>
                  <a:cubicBezTo>
                    <a:pt x="20829" y="15329"/>
                    <a:pt x="20829" y="15329"/>
                    <a:pt x="20829" y="15329"/>
                  </a:cubicBezTo>
                  <a:cubicBezTo>
                    <a:pt x="19286" y="19510"/>
                    <a:pt x="16200" y="21600"/>
                    <a:pt x="10800" y="21600"/>
                  </a:cubicBezTo>
                  <a:cubicBezTo>
                    <a:pt x="4629" y="21600"/>
                    <a:pt x="0" y="17419"/>
                    <a:pt x="0" y="11148"/>
                  </a:cubicBezTo>
                  <a:cubicBezTo>
                    <a:pt x="0" y="4181"/>
                    <a:pt x="4629" y="0"/>
                    <a:pt x="10800" y="0"/>
                  </a:cubicBezTo>
                  <a:cubicBezTo>
                    <a:pt x="16971" y="0"/>
                    <a:pt x="21600" y="4181"/>
                    <a:pt x="21600" y="10452"/>
                  </a:cubicBezTo>
                  <a:cubicBezTo>
                    <a:pt x="21600" y="11845"/>
                    <a:pt x="21600" y="11845"/>
                    <a:pt x="21600" y="11845"/>
                  </a:cubicBezTo>
                  <a:cubicBezTo>
                    <a:pt x="5400" y="11845"/>
                    <a:pt x="5400" y="11845"/>
                    <a:pt x="5400" y="11845"/>
                  </a:cubicBezTo>
                  <a:close/>
                  <a:moveTo>
                    <a:pt x="16200" y="8361"/>
                  </a:moveTo>
                  <a:cubicBezTo>
                    <a:pt x="16200" y="4877"/>
                    <a:pt x="13886" y="3484"/>
                    <a:pt x="10800" y="3484"/>
                  </a:cubicBezTo>
                  <a:cubicBezTo>
                    <a:pt x="7714" y="3484"/>
                    <a:pt x="5400" y="5574"/>
                    <a:pt x="5400" y="8361"/>
                  </a:cubicBezTo>
                  <a:lnTo>
                    <a:pt x="16200" y="8361"/>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gr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88" name="Shape 88"/>
          <p:cNvSpPr>
            <a:spLocks noGrp="1"/>
          </p:cNvSpPr>
          <p:nvPr>
            <p:ph type="title"/>
          </p:nvPr>
        </p:nvSpPr>
        <p:spPr>
          <a:prstGeom prst="rect">
            <a:avLst/>
          </a:prstGeom>
        </p:spPr>
        <p:txBody>
          <a:bodyPr/>
          <a:lstStyle/>
          <a:p>
            <a:pPr lvl="0">
              <a:defRPr sz="1800">
                <a:solidFill>
                  <a:srgbClr val="000000"/>
                </a:solidFill>
              </a:defRPr>
            </a:pPr>
            <a:r>
              <a:rPr sz="2800">
                <a:solidFill>
                  <a:srgbClr val="96BF3D"/>
                </a:solidFill>
              </a:rPr>
              <a:t>Texte du titre</a:t>
            </a:r>
          </a:p>
        </p:txBody>
      </p:sp>
      <p:sp>
        <p:nvSpPr>
          <p:cNvPr id="89" name="Shape 89"/>
          <p:cNvSpPr>
            <a:spLocks noGrp="1"/>
          </p:cNvSpPr>
          <p:nvPr>
            <p:ph type="body" idx="1"/>
          </p:nvPr>
        </p:nvSpPr>
        <p:spPr>
          <a:prstGeom prst="rect">
            <a:avLst/>
          </a:prstGeom>
        </p:spPr>
        <p:txBody>
          <a:bodyPr/>
          <a:lstStyle/>
          <a:p>
            <a:pPr lvl="0">
              <a:defRPr sz="1800">
                <a:solidFill>
                  <a:srgbClr val="000000"/>
                </a:solidFill>
              </a:defRPr>
            </a:pPr>
            <a:r>
              <a:rPr sz="1600">
                <a:solidFill>
                  <a:srgbClr val="CBD300"/>
                </a:solidFill>
              </a:rPr>
              <a:t>Texte niveau 1</a:t>
            </a:r>
          </a:p>
          <a:p>
            <a:pPr lvl="1">
              <a:defRPr sz="1800">
                <a:solidFill>
                  <a:srgbClr val="000000"/>
                </a:solidFill>
              </a:defRPr>
            </a:pPr>
            <a:r>
              <a:rPr sz="1600">
                <a:solidFill>
                  <a:srgbClr val="CBD300"/>
                </a:solidFill>
              </a:rPr>
              <a:t>Texte niveau 2</a:t>
            </a:r>
          </a:p>
          <a:p>
            <a:pPr lvl="2">
              <a:defRPr sz="1800">
                <a:solidFill>
                  <a:srgbClr val="000000"/>
                </a:solidFill>
              </a:defRPr>
            </a:pPr>
            <a:r>
              <a:rPr sz="1600">
                <a:solidFill>
                  <a:srgbClr val="CBD300"/>
                </a:solidFill>
              </a:rPr>
              <a:t>Texte niveau 3</a:t>
            </a:r>
          </a:p>
          <a:p>
            <a:pPr lvl="3">
              <a:defRPr sz="1800">
                <a:solidFill>
                  <a:srgbClr val="000000"/>
                </a:solidFill>
              </a:defRPr>
            </a:pPr>
            <a:r>
              <a:rPr sz="1600">
                <a:solidFill>
                  <a:srgbClr val="CBD300"/>
                </a:solidFill>
              </a:rPr>
              <a:t>Texte niveau 4</a:t>
            </a:r>
          </a:p>
          <a:p>
            <a:pPr lvl="4">
              <a:defRPr sz="1800">
                <a:solidFill>
                  <a:srgbClr val="000000"/>
                </a:solidFill>
              </a:defRPr>
            </a:pPr>
            <a:r>
              <a:rPr sz="1600">
                <a:solidFill>
                  <a:srgbClr val="CBD300"/>
                </a:solidFill>
              </a:rPr>
              <a:t>Texte niveau 5</a:t>
            </a: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Default">
    <p:spTree>
      <p:nvGrpSpPr>
        <p:cNvPr id="1" name=""/>
        <p:cNvGrpSpPr/>
        <p:nvPr/>
      </p:nvGrpSpPr>
      <p:grpSpPr>
        <a:xfrm>
          <a:off x="0" y="0"/>
          <a:ext cx="0" cy="0"/>
          <a:chOff x="0" y="0"/>
          <a:chExt cx="0" cy="0"/>
        </a:xfrm>
      </p:grpSpPr>
      <p:sp>
        <p:nvSpPr>
          <p:cNvPr id="91" name="Shape 91"/>
          <p:cNvSpPr/>
          <p:nvPr/>
        </p:nvSpPr>
        <p:spPr>
          <a:xfrm>
            <a:off x="239711" y="4529137"/>
            <a:ext cx="8664577" cy="442914"/>
          </a:xfrm>
          <a:custGeom>
            <a:avLst/>
            <a:gdLst/>
            <a:ahLst/>
            <a:cxnLst>
              <a:cxn ang="0">
                <a:pos x="wd2" y="hd2"/>
              </a:cxn>
              <a:cxn ang="5400000">
                <a:pos x="wd2" y="hd2"/>
              </a:cxn>
              <a:cxn ang="10800000">
                <a:pos x="wd2" y="hd2"/>
              </a:cxn>
              <a:cxn ang="16200000">
                <a:pos x="wd2" y="hd2"/>
              </a:cxn>
            </a:cxnLst>
            <a:rect l="0" t="0" r="r" b="b"/>
            <a:pathLst>
              <a:path w="21600" h="21600" extrusionOk="0">
                <a:moveTo>
                  <a:pt x="21372" y="0"/>
                </a:moveTo>
                <a:cubicBezTo>
                  <a:pt x="15128" y="0"/>
                  <a:pt x="15128" y="0"/>
                  <a:pt x="15128" y="0"/>
                </a:cubicBezTo>
                <a:cubicBezTo>
                  <a:pt x="6472" y="0"/>
                  <a:pt x="6472" y="0"/>
                  <a:pt x="6472" y="0"/>
                </a:cubicBezTo>
                <a:cubicBezTo>
                  <a:pt x="1939" y="0"/>
                  <a:pt x="695" y="0"/>
                  <a:pt x="354" y="0"/>
                </a:cubicBezTo>
                <a:cubicBezTo>
                  <a:pt x="354" y="0"/>
                  <a:pt x="354" y="0"/>
                  <a:pt x="354" y="0"/>
                </a:cubicBezTo>
                <a:cubicBezTo>
                  <a:pt x="0" y="0"/>
                  <a:pt x="0" y="0"/>
                  <a:pt x="0" y="0"/>
                </a:cubicBezTo>
                <a:cubicBezTo>
                  <a:pt x="0" y="4497"/>
                  <a:pt x="0" y="4497"/>
                  <a:pt x="0" y="4497"/>
                </a:cubicBezTo>
                <a:cubicBezTo>
                  <a:pt x="0" y="5059"/>
                  <a:pt x="0" y="5541"/>
                  <a:pt x="0" y="5942"/>
                </a:cubicBezTo>
                <a:cubicBezTo>
                  <a:pt x="0" y="6424"/>
                  <a:pt x="0" y="6825"/>
                  <a:pt x="0" y="7227"/>
                </a:cubicBezTo>
                <a:cubicBezTo>
                  <a:pt x="0" y="10439"/>
                  <a:pt x="0" y="10439"/>
                  <a:pt x="0" y="10439"/>
                </a:cubicBezTo>
                <a:cubicBezTo>
                  <a:pt x="0" y="10680"/>
                  <a:pt x="0" y="10920"/>
                  <a:pt x="0" y="11161"/>
                </a:cubicBezTo>
                <a:cubicBezTo>
                  <a:pt x="0" y="13651"/>
                  <a:pt x="0" y="13651"/>
                  <a:pt x="0" y="13651"/>
                </a:cubicBezTo>
                <a:cubicBezTo>
                  <a:pt x="0" y="17103"/>
                  <a:pt x="0" y="17103"/>
                  <a:pt x="0" y="17103"/>
                </a:cubicBezTo>
                <a:cubicBezTo>
                  <a:pt x="0" y="19512"/>
                  <a:pt x="102" y="21600"/>
                  <a:pt x="228" y="21600"/>
                </a:cubicBezTo>
                <a:cubicBezTo>
                  <a:pt x="6472" y="21600"/>
                  <a:pt x="6472" y="21600"/>
                  <a:pt x="6472" y="21600"/>
                </a:cubicBezTo>
                <a:cubicBezTo>
                  <a:pt x="15128" y="21600"/>
                  <a:pt x="15128" y="21600"/>
                  <a:pt x="15128" y="21600"/>
                </a:cubicBezTo>
                <a:cubicBezTo>
                  <a:pt x="21372" y="21600"/>
                  <a:pt x="21372" y="21600"/>
                  <a:pt x="21372" y="21600"/>
                </a:cubicBezTo>
                <a:cubicBezTo>
                  <a:pt x="21498" y="21600"/>
                  <a:pt x="21600" y="19512"/>
                  <a:pt x="21600" y="17103"/>
                </a:cubicBezTo>
                <a:cubicBezTo>
                  <a:pt x="21600" y="16622"/>
                  <a:pt x="21600" y="16140"/>
                  <a:pt x="21600" y="15658"/>
                </a:cubicBezTo>
                <a:cubicBezTo>
                  <a:pt x="21600" y="13169"/>
                  <a:pt x="21600" y="11884"/>
                  <a:pt x="21600" y="11161"/>
                </a:cubicBezTo>
                <a:cubicBezTo>
                  <a:pt x="21600" y="10439"/>
                  <a:pt x="21600" y="10439"/>
                  <a:pt x="21600" y="10439"/>
                </a:cubicBezTo>
                <a:cubicBezTo>
                  <a:pt x="21600" y="7949"/>
                  <a:pt x="21600" y="7949"/>
                  <a:pt x="21600" y="7949"/>
                </a:cubicBezTo>
                <a:cubicBezTo>
                  <a:pt x="21600" y="4497"/>
                  <a:pt x="21600" y="4497"/>
                  <a:pt x="21600" y="4497"/>
                </a:cubicBezTo>
                <a:cubicBezTo>
                  <a:pt x="21600" y="2088"/>
                  <a:pt x="21498" y="0"/>
                  <a:pt x="21372" y="0"/>
                </a:cubicBezTo>
                <a:close/>
              </a:path>
            </a:pathLst>
          </a:custGeom>
          <a:gradFill>
            <a:gsLst>
              <a:gs pos="0">
                <a:srgbClr val="C81524"/>
              </a:gs>
              <a:gs pos="22000">
                <a:srgbClr val="C81524"/>
              </a:gs>
              <a:gs pos="100000">
                <a:srgbClr val="F58233"/>
              </a:gs>
            </a:gsLst>
            <a:lin ang="1200000"/>
          </a:gradFill>
          <a:ln w="12700">
            <a:miter lim="400000"/>
          </a:ln>
        </p:spPr>
        <p:txBody>
          <a:bodyPr lIns="0" tIns="0" rIns="0" bIns="0" anchor="ctr"/>
          <a:lstStyle/>
          <a:p>
            <a:pPr lvl="0">
              <a:defRPr>
                <a:latin typeface="Arial"/>
                <a:ea typeface="Arial"/>
                <a:cs typeface="Arial"/>
                <a:sym typeface="Arial"/>
              </a:defRPr>
            </a:pPr>
            <a:endParaRPr/>
          </a:p>
        </p:txBody>
      </p:sp>
      <p:grpSp>
        <p:nvGrpSpPr>
          <p:cNvPr id="131" name="Group 131"/>
          <p:cNvGrpSpPr/>
          <p:nvPr/>
        </p:nvGrpSpPr>
        <p:grpSpPr>
          <a:xfrm>
            <a:off x="395286" y="4565647"/>
            <a:ext cx="841378" cy="363542"/>
            <a:chOff x="0" y="0"/>
            <a:chExt cx="841377" cy="363540"/>
          </a:xfrm>
        </p:grpSpPr>
        <p:sp>
          <p:nvSpPr>
            <p:cNvPr id="92" name="Shape 92"/>
            <p:cNvSpPr/>
            <p:nvPr/>
          </p:nvSpPr>
          <p:spPr>
            <a:xfrm>
              <a:off x="111125" y="85724"/>
              <a:ext cx="57151" cy="53977"/>
            </a:xfrm>
            <a:custGeom>
              <a:avLst/>
              <a:gdLst/>
              <a:ahLst/>
              <a:cxnLst>
                <a:cxn ang="0">
                  <a:pos x="wd2" y="hd2"/>
                </a:cxn>
                <a:cxn ang="5400000">
                  <a:pos x="wd2" y="hd2"/>
                </a:cxn>
                <a:cxn ang="10800000">
                  <a:pos x="wd2" y="hd2"/>
                </a:cxn>
                <a:cxn ang="16200000">
                  <a:pos x="wd2" y="hd2"/>
                </a:cxn>
              </a:cxnLst>
              <a:rect l="0" t="0" r="r" b="b"/>
              <a:pathLst>
                <a:path w="21600" h="21600" extrusionOk="0">
                  <a:moveTo>
                    <a:pt x="10944" y="16580"/>
                  </a:moveTo>
                  <a:lnTo>
                    <a:pt x="4176" y="21600"/>
                  </a:lnTo>
                  <a:lnTo>
                    <a:pt x="6480" y="13386"/>
                  </a:lnTo>
                  <a:lnTo>
                    <a:pt x="0" y="8214"/>
                  </a:lnTo>
                  <a:lnTo>
                    <a:pt x="8208" y="8214"/>
                  </a:lnTo>
                  <a:lnTo>
                    <a:pt x="10944" y="0"/>
                  </a:lnTo>
                  <a:lnTo>
                    <a:pt x="13392" y="8214"/>
                  </a:lnTo>
                  <a:lnTo>
                    <a:pt x="21600" y="8214"/>
                  </a:lnTo>
                  <a:lnTo>
                    <a:pt x="15120" y="13386"/>
                  </a:lnTo>
                  <a:lnTo>
                    <a:pt x="17424" y="21600"/>
                  </a:lnTo>
                  <a:lnTo>
                    <a:pt x="10944"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93" name="Shape 93"/>
            <p:cNvSpPr/>
            <p:nvPr/>
          </p:nvSpPr>
          <p:spPr>
            <a:xfrm>
              <a:off x="176212" y="25399"/>
              <a:ext cx="57152" cy="53977"/>
            </a:xfrm>
            <a:custGeom>
              <a:avLst/>
              <a:gdLst/>
              <a:ahLst/>
              <a:cxnLst>
                <a:cxn ang="0">
                  <a:pos x="wd2" y="hd2"/>
                </a:cxn>
                <a:cxn ang="5400000">
                  <a:pos x="wd2" y="hd2"/>
                </a:cxn>
                <a:cxn ang="10800000">
                  <a:pos x="wd2" y="hd2"/>
                </a:cxn>
                <a:cxn ang="16200000">
                  <a:pos x="wd2" y="hd2"/>
                </a:cxn>
              </a:cxnLst>
              <a:rect l="0" t="0" r="r" b="b"/>
              <a:pathLst>
                <a:path w="21600" h="21600" extrusionOk="0">
                  <a:moveTo>
                    <a:pt x="10800" y="16615"/>
                  </a:moveTo>
                  <a:lnTo>
                    <a:pt x="4121" y="21600"/>
                  </a:lnTo>
                  <a:lnTo>
                    <a:pt x="6821" y="13292"/>
                  </a:lnTo>
                  <a:lnTo>
                    <a:pt x="0" y="8308"/>
                  </a:lnTo>
                  <a:lnTo>
                    <a:pt x="8100" y="8308"/>
                  </a:lnTo>
                  <a:lnTo>
                    <a:pt x="10800" y="0"/>
                  </a:lnTo>
                  <a:lnTo>
                    <a:pt x="13500" y="8308"/>
                  </a:lnTo>
                  <a:lnTo>
                    <a:pt x="21600" y="8308"/>
                  </a:lnTo>
                  <a:lnTo>
                    <a:pt x="14921" y="13292"/>
                  </a:lnTo>
                  <a:lnTo>
                    <a:pt x="17621" y="21600"/>
                  </a:lnTo>
                  <a:lnTo>
                    <a:pt x="10800"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94" name="Shape 94"/>
            <p:cNvSpPr/>
            <p:nvPr/>
          </p:nvSpPr>
          <p:spPr>
            <a:xfrm>
              <a:off x="260349" y="-1"/>
              <a:ext cx="57152" cy="53978"/>
            </a:xfrm>
            <a:custGeom>
              <a:avLst/>
              <a:gdLst/>
              <a:ahLst/>
              <a:cxnLst>
                <a:cxn ang="0">
                  <a:pos x="wd2" y="hd2"/>
                </a:cxn>
                <a:cxn ang="5400000">
                  <a:pos x="wd2" y="hd2"/>
                </a:cxn>
                <a:cxn ang="10800000">
                  <a:pos x="wd2" y="hd2"/>
                </a:cxn>
                <a:cxn ang="16200000">
                  <a:pos x="wd2" y="hd2"/>
                </a:cxn>
              </a:cxnLst>
              <a:rect l="0" t="0" r="r" b="b"/>
              <a:pathLst>
                <a:path w="21600" h="21600" extrusionOk="0">
                  <a:moveTo>
                    <a:pt x="10728" y="16615"/>
                  </a:moveTo>
                  <a:lnTo>
                    <a:pt x="4005" y="21600"/>
                  </a:lnTo>
                  <a:lnTo>
                    <a:pt x="6723" y="13443"/>
                  </a:lnTo>
                  <a:lnTo>
                    <a:pt x="0" y="8308"/>
                  </a:lnTo>
                  <a:lnTo>
                    <a:pt x="8011" y="8308"/>
                  </a:lnTo>
                  <a:lnTo>
                    <a:pt x="10728" y="0"/>
                  </a:lnTo>
                  <a:lnTo>
                    <a:pt x="13160" y="8308"/>
                  </a:lnTo>
                  <a:lnTo>
                    <a:pt x="21600" y="8308"/>
                  </a:lnTo>
                  <a:lnTo>
                    <a:pt x="14877" y="13443"/>
                  </a:lnTo>
                  <a:lnTo>
                    <a:pt x="17595" y="21600"/>
                  </a:lnTo>
                  <a:lnTo>
                    <a:pt x="10728"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95" name="Shape 95"/>
            <p:cNvSpPr/>
            <p:nvPr/>
          </p:nvSpPr>
          <p:spPr>
            <a:xfrm>
              <a:off x="347662" y="15874"/>
              <a:ext cx="57151" cy="52390"/>
            </a:xfrm>
            <a:custGeom>
              <a:avLst/>
              <a:gdLst/>
              <a:ahLst/>
              <a:cxnLst>
                <a:cxn ang="0">
                  <a:pos x="wd2" y="hd2"/>
                </a:cxn>
                <a:cxn ang="5400000">
                  <a:pos x="wd2" y="hd2"/>
                </a:cxn>
                <a:cxn ang="10800000">
                  <a:pos x="wd2" y="hd2"/>
                </a:cxn>
                <a:cxn ang="16200000">
                  <a:pos x="wd2" y="hd2"/>
                </a:cxn>
              </a:cxnLst>
              <a:rect l="0" t="0" r="r" b="b"/>
              <a:pathLst>
                <a:path w="21600" h="21600" extrusionOk="0">
                  <a:moveTo>
                    <a:pt x="11017" y="16580"/>
                  </a:moveTo>
                  <a:lnTo>
                    <a:pt x="4059" y="21600"/>
                  </a:lnTo>
                  <a:lnTo>
                    <a:pt x="6523" y="13386"/>
                  </a:lnTo>
                  <a:lnTo>
                    <a:pt x="0" y="8214"/>
                  </a:lnTo>
                  <a:lnTo>
                    <a:pt x="8263" y="8214"/>
                  </a:lnTo>
                  <a:lnTo>
                    <a:pt x="11017" y="0"/>
                  </a:lnTo>
                  <a:lnTo>
                    <a:pt x="13337" y="8214"/>
                  </a:lnTo>
                  <a:lnTo>
                    <a:pt x="21600" y="8214"/>
                  </a:lnTo>
                  <a:lnTo>
                    <a:pt x="15077" y="13386"/>
                  </a:lnTo>
                  <a:lnTo>
                    <a:pt x="17541" y="21600"/>
                  </a:lnTo>
                  <a:lnTo>
                    <a:pt x="11017"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96" name="Shape 96"/>
            <p:cNvSpPr/>
            <p:nvPr/>
          </p:nvSpPr>
          <p:spPr>
            <a:xfrm>
              <a:off x="420687" y="65087"/>
              <a:ext cx="55565" cy="52389"/>
            </a:xfrm>
            <a:custGeom>
              <a:avLst/>
              <a:gdLst/>
              <a:ahLst/>
              <a:cxnLst>
                <a:cxn ang="0">
                  <a:pos x="wd2" y="hd2"/>
                </a:cxn>
                <a:cxn ang="5400000">
                  <a:pos x="wd2" y="hd2"/>
                </a:cxn>
                <a:cxn ang="10800000">
                  <a:pos x="wd2" y="hd2"/>
                </a:cxn>
                <a:cxn ang="16200000">
                  <a:pos x="wd2" y="hd2"/>
                </a:cxn>
              </a:cxnLst>
              <a:rect l="0" t="0" r="r" b="b"/>
              <a:pathLst>
                <a:path w="21600" h="21600" extrusionOk="0">
                  <a:moveTo>
                    <a:pt x="11017" y="16615"/>
                  </a:moveTo>
                  <a:lnTo>
                    <a:pt x="4059" y="21600"/>
                  </a:lnTo>
                  <a:lnTo>
                    <a:pt x="6523" y="13443"/>
                  </a:lnTo>
                  <a:lnTo>
                    <a:pt x="0" y="8308"/>
                  </a:lnTo>
                  <a:lnTo>
                    <a:pt x="8263" y="8308"/>
                  </a:lnTo>
                  <a:lnTo>
                    <a:pt x="11017" y="0"/>
                  </a:lnTo>
                  <a:lnTo>
                    <a:pt x="13337" y="8308"/>
                  </a:lnTo>
                  <a:lnTo>
                    <a:pt x="21600" y="8308"/>
                  </a:lnTo>
                  <a:lnTo>
                    <a:pt x="15077" y="13443"/>
                  </a:lnTo>
                  <a:lnTo>
                    <a:pt x="17541" y="21600"/>
                  </a:lnTo>
                  <a:lnTo>
                    <a:pt x="11017"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97" name="Shape 97"/>
            <p:cNvSpPr/>
            <p:nvPr/>
          </p:nvSpPr>
          <p:spPr>
            <a:xfrm>
              <a:off x="455612" y="146049"/>
              <a:ext cx="55565" cy="52391"/>
            </a:xfrm>
            <a:custGeom>
              <a:avLst/>
              <a:gdLst/>
              <a:ahLst/>
              <a:cxnLst>
                <a:cxn ang="0">
                  <a:pos x="wd2" y="hd2"/>
                </a:cxn>
                <a:cxn ang="5400000">
                  <a:pos x="wd2" y="hd2"/>
                </a:cxn>
                <a:cxn ang="10800000">
                  <a:pos x="wd2" y="hd2"/>
                </a:cxn>
                <a:cxn ang="16200000">
                  <a:pos x="wd2" y="hd2"/>
                </a:cxn>
              </a:cxnLst>
              <a:rect l="0" t="0" r="r" b="b"/>
              <a:pathLst>
                <a:path w="21600" h="21600" extrusionOk="0">
                  <a:moveTo>
                    <a:pt x="10800" y="16580"/>
                  </a:moveTo>
                  <a:lnTo>
                    <a:pt x="4121" y="21600"/>
                  </a:lnTo>
                  <a:lnTo>
                    <a:pt x="6395" y="13386"/>
                  </a:lnTo>
                  <a:lnTo>
                    <a:pt x="0" y="8214"/>
                  </a:lnTo>
                  <a:lnTo>
                    <a:pt x="8100" y="8214"/>
                  </a:lnTo>
                  <a:lnTo>
                    <a:pt x="10800" y="0"/>
                  </a:lnTo>
                  <a:lnTo>
                    <a:pt x="13216" y="8214"/>
                  </a:lnTo>
                  <a:lnTo>
                    <a:pt x="21600" y="8214"/>
                  </a:lnTo>
                  <a:lnTo>
                    <a:pt x="14921" y="13386"/>
                  </a:lnTo>
                  <a:lnTo>
                    <a:pt x="17195" y="21600"/>
                  </a:lnTo>
                  <a:lnTo>
                    <a:pt x="10800"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98" name="Shape 98"/>
            <p:cNvSpPr/>
            <p:nvPr/>
          </p:nvSpPr>
          <p:spPr>
            <a:xfrm>
              <a:off x="307975" y="165099"/>
              <a:ext cx="128589" cy="19050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8942" y="21600"/>
                  </a:lnTo>
                  <a:lnTo>
                    <a:pt x="8942" y="13312"/>
                  </a:lnTo>
                  <a:lnTo>
                    <a:pt x="20403" y="13312"/>
                  </a:lnTo>
                  <a:lnTo>
                    <a:pt x="20403" y="8417"/>
                  </a:lnTo>
                  <a:lnTo>
                    <a:pt x="8942" y="8417"/>
                  </a:lnTo>
                  <a:lnTo>
                    <a:pt x="8942" y="4938"/>
                  </a:lnTo>
                  <a:lnTo>
                    <a:pt x="21600" y="4938"/>
                  </a:lnTo>
                  <a:lnTo>
                    <a:pt x="21600" y="0"/>
                  </a:lnTo>
                  <a:lnTo>
                    <a:pt x="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99" name="Shape 99"/>
            <p:cNvSpPr/>
            <p:nvPr/>
          </p:nvSpPr>
          <p:spPr>
            <a:xfrm>
              <a:off x="149224" y="165099"/>
              <a:ext cx="141289" cy="190503"/>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4938"/>
                  </a:lnTo>
                  <a:lnTo>
                    <a:pt x="6761" y="4938"/>
                  </a:lnTo>
                  <a:lnTo>
                    <a:pt x="6761" y="21600"/>
                  </a:lnTo>
                  <a:lnTo>
                    <a:pt x="14954" y="21600"/>
                  </a:lnTo>
                  <a:lnTo>
                    <a:pt x="14954" y="4938"/>
                  </a:lnTo>
                  <a:lnTo>
                    <a:pt x="21600" y="4938"/>
                  </a:lnTo>
                  <a:lnTo>
                    <a:pt x="2160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00" name="Shape 100"/>
            <p:cNvSpPr/>
            <p:nvPr/>
          </p:nvSpPr>
          <p:spPr>
            <a:xfrm>
              <a:off x="-1" y="165099"/>
              <a:ext cx="130178" cy="190503"/>
            </a:xfrm>
            <a:custGeom>
              <a:avLst/>
              <a:gdLst/>
              <a:ahLst/>
              <a:cxnLst>
                <a:cxn ang="0">
                  <a:pos x="wd2" y="hd2"/>
                </a:cxn>
                <a:cxn ang="5400000">
                  <a:pos x="wd2" y="hd2"/>
                </a:cxn>
                <a:cxn ang="10800000">
                  <a:pos x="wd2" y="hd2"/>
                </a:cxn>
                <a:cxn ang="16200000">
                  <a:pos x="wd2" y="hd2"/>
                </a:cxn>
              </a:cxnLst>
              <a:rect l="0" t="0" r="r" b="b"/>
              <a:pathLst>
                <a:path w="21600" h="21600" extrusionOk="0">
                  <a:moveTo>
                    <a:pt x="21600" y="4938"/>
                  </a:moveTo>
                  <a:lnTo>
                    <a:pt x="21600" y="0"/>
                  </a:lnTo>
                  <a:lnTo>
                    <a:pt x="0" y="0"/>
                  </a:lnTo>
                  <a:lnTo>
                    <a:pt x="0" y="21600"/>
                  </a:lnTo>
                  <a:lnTo>
                    <a:pt x="21600" y="21600"/>
                  </a:lnTo>
                  <a:lnTo>
                    <a:pt x="21600" y="16662"/>
                  </a:lnTo>
                  <a:lnTo>
                    <a:pt x="8979" y="16662"/>
                  </a:lnTo>
                  <a:lnTo>
                    <a:pt x="8979" y="13312"/>
                  </a:lnTo>
                  <a:lnTo>
                    <a:pt x="20407" y="13312"/>
                  </a:lnTo>
                  <a:lnTo>
                    <a:pt x="20407" y="8417"/>
                  </a:lnTo>
                  <a:lnTo>
                    <a:pt x="8979" y="8417"/>
                  </a:lnTo>
                  <a:lnTo>
                    <a:pt x="8979" y="4938"/>
                  </a:lnTo>
                  <a:lnTo>
                    <a:pt x="21600" y="493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01" name="Shape 101"/>
            <p:cNvSpPr/>
            <p:nvPr/>
          </p:nvSpPr>
          <p:spPr>
            <a:xfrm>
              <a:off x="463550" y="258763"/>
              <a:ext cx="41277" cy="333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3058" y="0"/>
                  </a:lnTo>
                  <a:lnTo>
                    <a:pt x="6308" y="16670"/>
                  </a:lnTo>
                  <a:lnTo>
                    <a:pt x="9940" y="0"/>
                  </a:lnTo>
                  <a:lnTo>
                    <a:pt x="12616" y="0"/>
                  </a:lnTo>
                  <a:lnTo>
                    <a:pt x="15865" y="16670"/>
                  </a:lnTo>
                  <a:lnTo>
                    <a:pt x="19306" y="0"/>
                  </a:lnTo>
                  <a:lnTo>
                    <a:pt x="21600" y="0"/>
                  </a:lnTo>
                  <a:lnTo>
                    <a:pt x="17204" y="21600"/>
                  </a:lnTo>
                  <a:lnTo>
                    <a:pt x="14336" y="21600"/>
                  </a:lnTo>
                  <a:lnTo>
                    <a:pt x="10704" y="6104"/>
                  </a:lnTo>
                  <a:lnTo>
                    <a:pt x="7646" y="21600"/>
                  </a:lnTo>
                  <a:lnTo>
                    <a:pt x="4396" y="21600"/>
                  </a:lnTo>
                  <a:lnTo>
                    <a:pt x="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02" name="Shape 102"/>
            <p:cNvSpPr/>
            <p:nvPr/>
          </p:nvSpPr>
          <p:spPr>
            <a:xfrm>
              <a:off x="504825"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4629" y="21600"/>
                    <a:pt x="0" y="17419"/>
                    <a:pt x="0" y="11148"/>
                  </a:cubicBezTo>
                  <a:cubicBezTo>
                    <a:pt x="0" y="4181"/>
                    <a:pt x="4629" y="0"/>
                    <a:pt x="10800" y="0"/>
                  </a:cubicBezTo>
                  <a:cubicBezTo>
                    <a:pt x="16971" y="0"/>
                    <a:pt x="21600" y="4181"/>
                    <a:pt x="21600" y="11148"/>
                  </a:cubicBezTo>
                  <a:moveTo>
                    <a:pt x="5400" y="11148"/>
                  </a:moveTo>
                  <a:cubicBezTo>
                    <a:pt x="5400" y="16026"/>
                    <a:pt x="7714" y="18116"/>
                    <a:pt x="10800" y="18116"/>
                  </a:cubicBezTo>
                  <a:cubicBezTo>
                    <a:pt x="13886" y="18116"/>
                    <a:pt x="16200" y="16026"/>
                    <a:pt x="16200" y="11148"/>
                  </a:cubicBezTo>
                  <a:cubicBezTo>
                    <a:pt x="16200" y="6271"/>
                    <a:pt x="13886" y="3484"/>
                    <a:pt x="10800" y="3484"/>
                  </a:cubicBezTo>
                  <a:cubicBezTo>
                    <a:pt x="7714"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03" name="Shape 103"/>
            <p:cNvSpPr/>
            <p:nvPr/>
          </p:nvSpPr>
          <p:spPr>
            <a:xfrm>
              <a:off x="534987" y="266700"/>
              <a:ext cx="14289" cy="25402"/>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18900" y="5040"/>
                    <a:pt x="18900" y="5040"/>
                  </a:cubicBezTo>
                  <a:cubicBezTo>
                    <a:pt x="12150" y="5040"/>
                    <a:pt x="8100" y="7200"/>
                    <a:pt x="8100" y="11520"/>
                  </a:cubicBezTo>
                  <a:cubicBezTo>
                    <a:pt x="8100" y="21600"/>
                    <a:pt x="8100" y="21600"/>
                    <a:pt x="8100" y="21600"/>
                  </a:cubicBezTo>
                  <a:cubicBezTo>
                    <a:pt x="0" y="21600"/>
                    <a:pt x="0" y="21600"/>
                    <a:pt x="0" y="21600"/>
                  </a:cubicBezTo>
                  <a:cubicBezTo>
                    <a:pt x="0" y="720"/>
                    <a:pt x="0" y="720"/>
                    <a:pt x="0" y="720"/>
                  </a:cubicBezTo>
                  <a:cubicBezTo>
                    <a:pt x="8100" y="720"/>
                    <a:pt x="8100" y="720"/>
                    <a:pt x="8100" y="720"/>
                  </a:cubicBezTo>
                  <a:cubicBezTo>
                    <a:pt x="8100" y="5760"/>
                    <a:pt x="8100" y="5760"/>
                    <a:pt x="8100" y="5760"/>
                  </a:cubicBezTo>
                  <a:cubicBezTo>
                    <a:pt x="9450" y="2160"/>
                    <a:pt x="13500" y="0"/>
                    <a:pt x="18900" y="0"/>
                  </a:cubicBezTo>
                  <a:cubicBezTo>
                    <a:pt x="18900" y="0"/>
                    <a:pt x="20250" y="0"/>
                    <a:pt x="21600" y="72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04" name="Shape 104"/>
            <p:cNvSpPr/>
            <p:nvPr/>
          </p:nvSpPr>
          <p:spPr>
            <a:xfrm>
              <a:off x="552450" y="258763"/>
              <a:ext cx="22227" cy="33339"/>
            </a:xfrm>
            <a:custGeom>
              <a:avLst/>
              <a:gdLst/>
              <a:ahLst/>
              <a:cxnLst>
                <a:cxn ang="0">
                  <a:pos x="wd2" y="hd2"/>
                </a:cxn>
                <a:cxn ang="5400000">
                  <a:pos x="wd2" y="hd2"/>
                </a:cxn>
                <a:cxn ang="10800000">
                  <a:pos x="wd2" y="hd2"/>
                </a:cxn>
                <a:cxn ang="16200000">
                  <a:pos x="wd2" y="hd2"/>
                </a:cxn>
              </a:cxnLst>
              <a:rect l="0" t="0" r="r" b="b"/>
              <a:pathLst>
                <a:path w="21600" h="21600" extrusionOk="0">
                  <a:moveTo>
                    <a:pt x="4957" y="0"/>
                  </a:moveTo>
                  <a:lnTo>
                    <a:pt x="4957" y="13383"/>
                  </a:lnTo>
                  <a:lnTo>
                    <a:pt x="14872" y="5400"/>
                  </a:lnTo>
                  <a:lnTo>
                    <a:pt x="20892" y="5400"/>
                  </a:lnTo>
                  <a:lnTo>
                    <a:pt x="13456" y="11035"/>
                  </a:lnTo>
                  <a:lnTo>
                    <a:pt x="21600" y="21600"/>
                  </a:lnTo>
                  <a:lnTo>
                    <a:pt x="15934" y="21600"/>
                  </a:lnTo>
                  <a:lnTo>
                    <a:pt x="9207" y="13383"/>
                  </a:lnTo>
                  <a:lnTo>
                    <a:pt x="4957" y="16670"/>
                  </a:lnTo>
                  <a:lnTo>
                    <a:pt x="4957" y="21600"/>
                  </a:lnTo>
                  <a:lnTo>
                    <a:pt x="0" y="21600"/>
                  </a:lnTo>
                  <a:lnTo>
                    <a:pt x="0" y="0"/>
                  </a:lnTo>
                  <a:lnTo>
                    <a:pt x="4957"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05" name="Shape 105"/>
            <p:cNvSpPr/>
            <p:nvPr/>
          </p:nvSpPr>
          <p:spPr>
            <a:xfrm>
              <a:off x="577850" y="258763"/>
              <a:ext cx="6352" cy="33339"/>
            </a:xfrm>
            <a:custGeom>
              <a:avLst/>
              <a:gdLst/>
              <a:ahLst/>
              <a:cxnLst>
                <a:cxn ang="0">
                  <a:pos x="wd2" y="hd2"/>
                </a:cxn>
                <a:cxn ang="5400000">
                  <a:pos x="wd2" y="hd2"/>
                </a:cxn>
                <a:cxn ang="10800000">
                  <a:pos x="wd2" y="hd2"/>
                </a:cxn>
                <a:cxn ang="16200000">
                  <a:pos x="wd2" y="hd2"/>
                </a:cxn>
              </a:cxnLst>
              <a:rect l="0" t="0" r="r" b="b"/>
              <a:pathLst>
                <a:path w="21600" h="21600" extrusionOk="0">
                  <a:moveTo>
                    <a:pt x="21600" y="3287"/>
                  </a:moveTo>
                  <a:lnTo>
                    <a:pt x="0" y="3287"/>
                  </a:lnTo>
                  <a:lnTo>
                    <a:pt x="0" y="0"/>
                  </a:lnTo>
                  <a:lnTo>
                    <a:pt x="21600" y="0"/>
                  </a:lnTo>
                  <a:lnTo>
                    <a:pt x="21600" y="3287"/>
                  </a:lnTo>
                  <a:close/>
                  <a:moveTo>
                    <a:pt x="21600" y="21600"/>
                  </a:moveTo>
                  <a:lnTo>
                    <a:pt x="0" y="21600"/>
                  </a:lnTo>
                  <a:lnTo>
                    <a:pt x="0" y="5400"/>
                  </a:lnTo>
                  <a:lnTo>
                    <a:pt x="21600" y="5400"/>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06" name="Shape 106"/>
            <p:cNvSpPr/>
            <p:nvPr/>
          </p:nvSpPr>
          <p:spPr>
            <a:xfrm>
              <a:off x="588961" y="266700"/>
              <a:ext cx="22228" cy="25402"/>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8640"/>
                  </a:cubicBezTo>
                  <a:cubicBezTo>
                    <a:pt x="21600" y="21600"/>
                    <a:pt x="21600" y="21600"/>
                    <a:pt x="21600" y="21600"/>
                  </a:cubicBezTo>
                  <a:cubicBezTo>
                    <a:pt x="16200" y="21600"/>
                    <a:pt x="16200" y="21600"/>
                    <a:pt x="16200" y="21600"/>
                  </a:cubicBezTo>
                  <a:cubicBezTo>
                    <a:pt x="16200" y="8640"/>
                    <a:pt x="16200" y="8640"/>
                    <a:pt x="16200" y="8640"/>
                  </a:cubicBezTo>
                  <a:cubicBezTo>
                    <a:pt x="16200" y="5760"/>
                    <a:pt x="14400" y="3600"/>
                    <a:pt x="11700" y="3600"/>
                  </a:cubicBezTo>
                  <a:cubicBezTo>
                    <a:pt x="8100" y="3600"/>
                    <a:pt x="5400" y="6480"/>
                    <a:pt x="5400" y="1008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07" name="Shape 107"/>
            <p:cNvSpPr/>
            <p:nvPr/>
          </p:nvSpPr>
          <p:spPr>
            <a:xfrm>
              <a:off x="614362" y="261938"/>
              <a:ext cx="25402" cy="41277"/>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855" y="2400"/>
                    <a:pt x="20110" y="2400"/>
                  </a:cubicBezTo>
                  <a:cubicBezTo>
                    <a:pt x="18621" y="2400"/>
                    <a:pt x="17131" y="2880"/>
                    <a:pt x="17131" y="3840"/>
                  </a:cubicBezTo>
                  <a:cubicBezTo>
                    <a:pt x="18621" y="4800"/>
                    <a:pt x="19366" y="5760"/>
                    <a:pt x="19366" y="6720"/>
                  </a:cubicBezTo>
                  <a:cubicBezTo>
                    <a:pt x="19366" y="9600"/>
                    <a:pt x="16386" y="11520"/>
                    <a:pt x="10428" y="11520"/>
                  </a:cubicBezTo>
                  <a:cubicBezTo>
                    <a:pt x="9683" y="11520"/>
                    <a:pt x="8193" y="11520"/>
                    <a:pt x="7448" y="11040"/>
                  </a:cubicBezTo>
                  <a:cubicBezTo>
                    <a:pt x="5959" y="11520"/>
                    <a:pt x="5214" y="12000"/>
                    <a:pt x="5214" y="12480"/>
                  </a:cubicBezTo>
                  <a:cubicBezTo>
                    <a:pt x="5214" y="12960"/>
                    <a:pt x="5959" y="13440"/>
                    <a:pt x="8193" y="13440"/>
                  </a:cubicBezTo>
                  <a:cubicBezTo>
                    <a:pt x="14897" y="13920"/>
                    <a:pt x="14897" y="13920"/>
                    <a:pt x="14897" y="13920"/>
                  </a:cubicBezTo>
                  <a:cubicBezTo>
                    <a:pt x="19366" y="13920"/>
                    <a:pt x="21600" y="15360"/>
                    <a:pt x="21600" y="17280"/>
                  </a:cubicBezTo>
                  <a:cubicBezTo>
                    <a:pt x="21600" y="20160"/>
                    <a:pt x="17876" y="21600"/>
                    <a:pt x="11172" y="21600"/>
                  </a:cubicBezTo>
                  <a:cubicBezTo>
                    <a:pt x="3724" y="21600"/>
                    <a:pt x="0" y="20160"/>
                    <a:pt x="0" y="17760"/>
                  </a:cubicBezTo>
                  <a:cubicBezTo>
                    <a:pt x="0" y="16800"/>
                    <a:pt x="1490" y="15840"/>
                    <a:pt x="2979" y="15360"/>
                  </a:cubicBezTo>
                  <a:cubicBezTo>
                    <a:pt x="1490" y="14880"/>
                    <a:pt x="745" y="13920"/>
                    <a:pt x="745" y="12960"/>
                  </a:cubicBezTo>
                  <a:cubicBezTo>
                    <a:pt x="745" y="12000"/>
                    <a:pt x="2234" y="11040"/>
                    <a:pt x="4469" y="10560"/>
                  </a:cubicBezTo>
                  <a:cubicBezTo>
                    <a:pt x="2979" y="9600"/>
                    <a:pt x="1490" y="8160"/>
                    <a:pt x="1490" y="6720"/>
                  </a:cubicBezTo>
                  <a:cubicBezTo>
                    <a:pt x="1490" y="4320"/>
                    <a:pt x="5214" y="2400"/>
                    <a:pt x="10428" y="2400"/>
                  </a:cubicBezTo>
                  <a:cubicBezTo>
                    <a:pt x="11917" y="2400"/>
                    <a:pt x="13407" y="2400"/>
                    <a:pt x="14897" y="2880"/>
                  </a:cubicBezTo>
                  <a:cubicBezTo>
                    <a:pt x="15641" y="960"/>
                    <a:pt x="17131" y="0"/>
                    <a:pt x="20110" y="0"/>
                  </a:cubicBezTo>
                  <a:cubicBezTo>
                    <a:pt x="20110" y="0"/>
                    <a:pt x="20855" y="0"/>
                    <a:pt x="21600" y="0"/>
                  </a:cubicBezTo>
                  <a:lnTo>
                    <a:pt x="21600" y="2400"/>
                  </a:lnTo>
                  <a:close/>
                  <a:moveTo>
                    <a:pt x="4469" y="17760"/>
                  </a:moveTo>
                  <a:cubicBezTo>
                    <a:pt x="4469" y="19200"/>
                    <a:pt x="6703" y="19680"/>
                    <a:pt x="11172" y="19680"/>
                  </a:cubicBezTo>
                  <a:cubicBezTo>
                    <a:pt x="15641" y="19680"/>
                    <a:pt x="17131" y="19200"/>
                    <a:pt x="17131" y="17760"/>
                  </a:cubicBezTo>
                  <a:cubicBezTo>
                    <a:pt x="17131" y="16800"/>
                    <a:pt x="16386" y="16320"/>
                    <a:pt x="13407" y="16320"/>
                  </a:cubicBezTo>
                  <a:cubicBezTo>
                    <a:pt x="5959" y="15840"/>
                    <a:pt x="5959" y="15840"/>
                    <a:pt x="5959" y="15840"/>
                  </a:cubicBezTo>
                  <a:cubicBezTo>
                    <a:pt x="5214" y="16320"/>
                    <a:pt x="4469" y="16800"/>
                    <a:pt x="4469" y="17760"/>
                  </a:cubicBezTo>
                  <a:moveTo>
                    <a:pt x="6703" y="6720"/>
                  </a:moveTo>
                  <a:cubicBezTo>
                    <a:pt x="6703" y="8640"/>
                    <a:pt x="8193" y="9600"/>
                    <a:pt x="10428" y="9600"/>
                  </a:cubicBezTo>
                  <a:cubicBezTo>
                    <a:pt x="13407" y="9600"/>
                    <a:pt x="14897" y="8640"/>
                    <a:pt x="14897" y="6720"/>
                  </a:cubicBezTo>
                  <a:cubicBezTo>
                    <a:pt x="14897" y="5280"/>
                    <a:pt x="12662" y="4320"/>
                    <a:pt x="10428" y="4320"/>
                  </a:cubicBezTo>
                  <a:cubicBezTo>
                    <a:pt x="8193" y="4320"/>
                    <a:pt x="6703" y="5280"/>
                    <a:pt x="6703"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08" name="Shape 108"/>
            <p:cNvSpPr/>
            <p:nvPr/>
          </p:nvSpPr>
          <p:spPr>
            <a:xfrm>
              <a:off x="655636" y="260350"/>
              <a:ext cx="15877" cy="33340"/>
            </a:xfrm>
            <a:custGeom>
              <a:avLst/>
              <a:gdLst/>
              <a:ahLst/>
              <a:cxnLst>
                <a:cxn ang="0">
                  <a:pos x="wd2" y="hd2"/>
                </a:cxn>
                <a:cxn ang="5400000">
                  <a:pos x="wd2" y="hd2"/>
                </a:cxn>
                <a:cxn ang="10800000">
                  <a:pos x="wd2" y="hd2"/>
                </a:cxn>
                <a:cxn ang="16200000">
                  <a:pos x="wd2" y="hd2"/>
                </a:cxn>
              </a:cxnLst>
              <a:rect l="0" t="0" r="r" b="b"/>
              <a:pathLst>
                <a:path w="21600" h="21600" extrusionOk="0">
                  <a:moveTo>
                    <a:pt x="13200" y="4547"/>
                  </a:moveTo>
                  <a:cubicBezTo>
                    <a:pt x="21600" y="4547"/>
                    <a:pt x="21600" y="4547"/>
                    <a:pt x="21600" y="4547"/>
                  </a:cubicBezTo>
                  <a:cubicBezTo>
                    <a:pt x="21600" y="7389"/>
                    <a:pt x="21600" y="7389"/>
                    <a:pt x="21600" y="7389"/>
                  </a:cubicBezTo>
                  <a:cubicBezTo>
                    <a:pt x="13200" y="7389"/>
                    <a:pt x="13200" y="7389"/>
                    <a:pt x="13200" y="7389"/>
                  </a:cubicBezTo>
                  <a:cubicBezTo>
                    <a:pt x="13200" y="15347"/>
                    <a:pt x="13200" y="15347"/>
                    <a:pt x="13200" y="15347"/>
                  </a:cubicBezTo>
                  <a:cubicBezTo>
                    <a:pt x="13200" y="17621"/>
                    <a:pt x="14400" y="18758"/>
                    <a:pt x="18000" y="18758"/>
                  </a:cubicBezTo>
                  <a:cubicBezTo>
                    <a:pt x="19200" y="18758"/>
                    <a:pt x="20400" y="18758"/>
                    <a:pt x="21600" y="18758"/>
                  </a:cubicBezTo>
                  <a:cubicBezTo>
                    <a:pt x="21600" y="21600"/>
                    <a:pt x="21600" y="21600"/>
                    <a:pt x="21600" y="21600"/>
                  </a:cubicBezTo>
                  <a:cubicBezTo>
                    <a:pt x="20400" y="21600"/>
                    <a:pt x="18000" y="21600"/>
                    <a:pt x="16800" y="21600"/>
                  </a:cubicBezTo>
                  <a:cubicBezTo>
                    <a:pt x="8400" y="21600"/>
                    <a:pt x="6000" y="19895"/>
                    <a:pt x="6000" y="15347"/>
                  </a:cubicBezTo>
                  <a:cubicBezTo>
                    <a:pt x="6000" y="7389"/>
                    <a:pt x="6000" y="7389"/>
                    <a:pt x="6000" y="7389"/>
                  </a:cubicBezTo>
                  <a:cubicBezTo>
                    <a:pt x="0" y="7389"/>
                    <a:pt x="0" y="7389"/>
                    <a:pt x="0" y="7389"/>
                  </a:cubicBezTo>
                  <a:cubicBezTo>
                    <a:pt x="0" y="4547"/>
                    <a:pt x="0" y="4547"/>
                    <a:pt x="0" y="4547"/>
                  </a:cubicBezTo>
                  <a:cubicBezTo>
                    <a:pt x="6000" y="4547"/>
                    <a:pt x="6000" y="4547"/>
                    <a:pt x="6000" y="4547"/>
                  </a:cubicBezTo>
                  <a:cubicBezTo>
                    <a:pt x="6000" y="568"/>
                    <a:pt x="6000" y="568"/>
                    <a:pt x="6000" y="568"/>
                  </a:cubicBezTo>
                  <a:cubicBezTo>
                    <a:pt x="13200" y="0"/>
                    <a:pt x="13200" y="0"/>
                    <a:pt x="13200" y="0"/>
                  </a:cubicBezTo>
                  <a:lnTo>
                    <a:pt x="13200" y="4547"/>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09" name="Shape 109"/>
            <p:cNvSpPr/>
            <p:nvPr/>
          </p:nvSpPr>
          <p:spPr>
            <a:xfrm>
              <a:off x="673100"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4629" y="21600"/>
                    <a:pt x="0" y="17419"/>
                    <a:pt x="0" y="11148"/>
                  </a:cubicBezTo>
                  <a:cubicBezTo>
                    <a:pt x="0" y="4181"/>
                    <a:pt x="4629" y="0"/>
                    <a:pt x="10800" y="0"/>
                  </a:cubicBezTo>
                  <a:cubicBezTo>
                    <a:pt x="16971" y="0"/>
                    <a:pt x="21600" y="4181"/>
                    <a:pt x="21600" y="11148"/>
                  </a:cubicBezTo>
                  <a:moveTo>
                    <a:pt x="5400" y="11148"/>
                  </a:moveTo>
                  <a:cubicBezTo>
                    <a:pt x="5400" y="16026"/>
                    <a:pt x="6943" y="18116"/>
                    <a:pt x="10800" y="18116"/>
                  </a:cubicBezTo>
                  <a:cubicBezTo>
                    <a:pt x="13886" y="18116"/>
                    <a:pt x="16200" y="16026"/>
                    <a:pt x="16200" y="11148"/>
                  </a:cubicBezTo>
                  <a:cubicBezTo>
                    <a:pt x="16200" y="6271"/>
                    <a:pt x="13886" y="3484"/>
                    <a:pt x="10800" y="3484"/>
                  </a:cubicBezTo>
                  <a:cubicBezTo>
                    <a:pt x="6943"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10" name="Shape 110"/>
            <p:cNvSpPr/>
            <p:nvPr/>
          </p:nvSpPr>
          <p:spPr>
            <a:xfrm>
              <a:off x="700087" y="261938"/>
              <a:ext cx="25402" cy="41277"/>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110" y="2400"/>
                    <a:pt x="20110" y="2400"/>
                  </a:cubicBezTo>
                  <a:cubicBezTo>
                    <a:pt x="18621" y="2400"/>
                    <a:pt x="17131" y="2880"/>
                    <a:pt x="17131" y="3840"/>
                  </a:cubicBezTo>
                  <a:cubicBezTo>
                    <a:pt x="18621" y="4800"/>
                    <a:pt x="19366" y="5760"/>
                    <a:pt x="19366" y="6720"/>
                  </a:cubicBezTo>
                  <a:cubicBezTo>
                    <a:pt x="19366" y="9600"/>
                    <a:pt x="15641" y="11520"/>
                    <a:pt x="10428" y="11520"/>
                  </a:cubicBezTo>
                  <a:cubicBezTo>
                    <a:pt x="9683" y="11520"/>
                    <a:pt x="8193" y="11520"/>
                    <a:pt x="7448" y="11040"/>
                  </a:cubicBezTo>
                  <a:cubicBezTo>
                    <a:pt x="5959" y="11520"/>
                    <a:pt x="5214" y="12000"/>
                    <a:pt x="5214" y="12480"/>
                  </a:cubicBezTo>
                  <a:cubicBezTo>
                    <a:pt x="5214" y="12960"/>
                    <a:pt x="5959" y="13440"/>
                    <a:pt x="8193" y="13440"/>
                  </a:cubicBezTo>
                  <a:cubicBezTo>
                    <a:pt x="14152" y="13920"/>
                    <a:pt x="14152" y="13920"/>
                    <a:pt x="14152" y="13920"/>
                  </a:cubicBezTo>
                  <a:cubicBezTo>
                    <a:pt x="19366" y="13920"/>
                    <a:pt x="21600" y="15360"/>
                    <a:pt x="21600" y="17280"/>
                  </a:cubicBezTo>
                  <a:cubicBezTo>
                    <a:pt x="21600" y="20160"/>
                    <a:pt x="17876" y="21600"/>
                    <a:pt x="10428" y="21600"/>
                  </a:cubicBezTo>
                  <a:cubicBezTo>
                    <a:pt x="3724" y="21600"/>
                    <a:pt x="0" y="20160"/>
                    <a:pt x="0" y="17760"/>
                  </a:cubicBezTo>
                  <a:cubicBezTo>
                    <a:pt x="0" y="16800"/>
                    <a:pt x="745" y="15840"/>
                    <a:pt x="2979" y="15360"/>
                  </a:cubicBezTo>
                  <a:cubicBezTo>
                    <a:pt x="1490" y="14880"/>
                    <a:pt x="745" y="13920"/>
                    <a:pt x="745" y="12960"/>
                  </a:cubicBezTo>
                  <a:cubicBezTo>
                    <a:pt x="745" y="12000"/>
                    <a:pt x="2234" y="11040"/>
                    <a:pt x="4469" y="10560"/>
                  </a:cubicBezTo>
                  <a:cubicBezTo>
                    <a:pt x="2234" y="9600"/>
                    <a:pt x="1490" y="8160"/>
                    <a:pt x="1490" y="6720"/>
                  </a:cubicBezTo>
                  <a:cubicBezTo>
                    <a:pt x="1490" y="4320"/>
                    <a:pt x="5214" y="2400"/>
                    <a:pt x="10428" y="2400"/>
                  </a:cubicBezTo>
                  <a:cubicBezTo>
                    <a:pt x="11917" y="2400"/>
                    <a:pt x="13407" y="2400"/>
                    <a:pt x="14897" y="2880"/>
                  </a:cubicBezTo>
                  <a:cubicBezTo>
                    <a:pt x="14897" y="960"/>
                    <a:pt x="17131" y="0"/>
                    <a:pt x="19366" y="0"/>
                  </a:cubicBezTo>
                  <a:cubicBezTo>
                    <a:pt x="20110" y="0"/>
                    <a:pt x="20855" y="0"/>
                    <a:pt x="21600" y="0"/>
                  </a:cubicBezTo>
                  <a:lnTo>
                    <a:pt x="21600" y="2400"/>
                  </a:lnTo>
                  <a:close/>
                  <a:moveTo>
                    <a:pt x="4469" y="17760"/>
                  </a:moveTo>
                  <a:cubicBezTo>
                    <a:pt x="4469" y="19200"/>
                    <a:pt x="6703" y="19680"/>
                    <a:pt x="11172" y="19680"/>
                  </a:cubicBezTo>
                  <a:cubicBezTo>
                    <a:pt x="14897" y="19680"/>
                    <a:pt x="17131" y="19200"/>
                    <a:pt x="17131" y="17760"/>
                  </a:cubicBezTo>
                  <a:cubicBezTo>
                    <a:pt x="17131" y="16800"/>
                    <a:pt x="15641" y="16320"/>
                    <a:pt x="13407" y="16320"/>
                  </a:cubicBezTo>
                  <a:cubicBezTo>
                    <a:pt x="5959" y="15840"/>
                    <a:pt x="5959" y="15840"/>
                    <a:pt x="5959" y="15840"/>
                  </a:cubicBezTo>
                  <a:cubicBezTo>
                    <a:pt x="4469" y="16320"/>
                    <a:pt x="4469" y="16800"/>
                    <a:pt x="4469" y="17760"/>
                  </a:cubicBezTo>
                  <a:moveTo>
                    <a:pt x="5959" y="6720"/>
                  </a:moveTo>
                  <a:cubicBezTo>
                    <a:pt x="5959" y="8640"/>
                    <a:pt x="8193" y="9600"/>
                    <a:pt x="10428" y="9600"/>
                  </a:cubicBezTo>
                  <a:cubicBezTo>
                    <a:pt x="12662" y="9600"/>
                    <a:pt x="14152" y="8640"/>
                    <a:pt x="14152" y="6720"/>
                  </a:cubicBezTo>
                  <a:cubicBezTo>
                    <a:pt x="14152" y="5280"/>
                    <a:pt x="12662" y="4320"/>
                    <a:pt x="10428" y="4320"/>
                  </a:cubicBezTo>
                  <a:cubicBezTo>
                    <a:pt x="8193" y="4320"/>
                    <a:pt x="5959" y="5280"/>
                    <a:pt x="5959"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11" name="Shape 111"/>
            <p:cNvSpPr/>
            <p:nvPr/>
          </p:nvSpPr>
          <p:spPr>
            <a:xfrm>
              <a:off x="725487"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1571" y="18116"/>
                  </a:cubicBezTo>
                  <a:cubicBezTo>
                    <a:pt x="13886" y="18116"/>
                    <a:pt x="15429" y="16723"/>
                    <a:pt x="16971" y="14632"/>
                  </a:cubicBezTo>
                  <a:cubicBezTo>
                    <a:pt x="21600" y="15329"/>
                    <a:pt x="21600" y="15329"/>
                    <a:pt x="21600" y="15329"/>
                  </a:cubicBezTo>
                  <a:cubicBezTo>
                    <a:pt x="20057" y="19510"/>
                    <a:pt x="16200" y="21600"/>
                    <a:pt x="10800" y="21600"/>
                  </a:cubicBezTo>
                  <a:cubicBezTo>
                    <a:pt x="4629" y="21600"/>
                    <a:pt x="0" y="17419"/>
                    <a:pt x="0" y="11148"/>
                  </a:cubicBezTo>
                  <a:cubicBezTo>
                    <a:pt x="0" y="4877"/>
                    <a:pt x="4629" y="0"/>
                    <a:pt x="10800" y="0"/>
                  </a:cubicBezTo>
                  <a:cubicBezTo>
                    <a:pt x="17743" y="0"/>
                    <a:pt x="21600" y="4181"/>
                    <a:pt x="21600" y="11148"/>
                  </a:cubicBezTo>
                  <a:cubicBezTo>
                    <a:pt x="21600" y="11845"/>
                    <a:pt x="21600" y="11845"/>
                    <a:pt x="21600" y="11845"/>
                  </a:cubicBezTo>
                  <a:cubicBezTo>
                    <a:pt x="5400" y="11845"/>
                    <a:pt x="5400" y="11845"/>
                    <a:pt x="5400" y="11845"/>
                  </a:cubicBezTo>
                  <a:close/>
                  <a:moveTo>
                    <a:pt x="16200" y="9058"/>
                  </a:moveTo>
                  <a:cubicBezTo>
                    <a:pt x="16200" y="5574"/>
                    <a:pt x="14657" y="3484"/>
                    <a:pt x="10800" y="3484"/>
                  </a:cubicBezTo>
                  <a:cubicBezTo>
                    <a:pt x="7714" y="3484"/>
                    <a:pt x="6171" y="5574"/>
                    <a:pt x="5400" y="9058"/>
                  </a:cubicBezTo>
                  <a:lnTo>
                    <a:pt x="16200" y="905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12" name="Shape 112"/>
            <p:cNvSpPr/>
            <p:nvPr/>
          </p:nvSpPr>
          <p:spPr>
            <a:xfrm>
              <a:off x="750886" y="260350"/>
              <a:ext cx="17465" cy="33340"/>
            </a:xfrm>
            <a:custGeom>
              <a:avLst/>
              <a:gdLst/>
              <a:ahLst/>
              <a:cxnLst>
                <a:cxn ang="0">
                  <a:pos x="wd2" y="hd2"/>
                </a:cxn>
                <a:cxn ang="5400000">
                  <a:pos x="wd2" y="hd2"/>
                </a:cxn>
                <a:cxn ang="10800000">
                  <a:pos x="wd2" y="hd2"/>
                </a:cxn>
                <a:cxn ang="16200000">
                  <a:pos x="wd2" y="hd2"/>
                </a:cxn>
              </a:cxnLst>
              <a:rect l="0" t="0" r="r" b="b"/>
              <a:pathLst>
                <a:path w="21600" h="21600" extrusionOk="0">
                  <a:moveTo>
                    <a:pt x="13642" y="4547"/>
                  </a:moveTo>
                  <a:cubicBezTo>
                    <a:pt x="20463" y="4547"/>
                    <a:pt x="20463" y="4547"/>
                    <a:pt x="20463" y="4547"/>
                  </a:cubicBezTo>
                  <a:cubicBezTo>
                    <a:pt x="20463" y="7389"/>
                    <a:pt x="20463" y="7389"/>
                    <a:pt x="20463" y="7389"/>
                  </a:cubicBezTo>
                  <a:cubicBezTo>
                    <a:pt x="13642" y="7389"/>
                    <a:pt x="13642" y="7389"/>
                    <a:pt x="13642" y="7389"/>
                  </a:cubicBezTo>
                  <a:cubicBezTo>
                    <a:pt x="13642" y="15347"/>
                    <a:pt x="13642" y="15347"/>
                    <a:pt x="13642" y="15347"/>
                  </a:cubicBezTo>
                  <a:cubicBezTo>
                    <a:pt x="13642" y="17621"/>
                    <a:pt x="13642" y="18758"/>
                    <a:pt x="18189" y="18758"/>
                  </a:cubicBezTo>
                  <a:cubicBezTo>
                    <a:pt x="19326" y="18758"/>
                    <a:pt x="20463" y="18758"/>
                    <a:pt x="21600" y="18758"/>
                  </a:cubicBezTo>
                  <a:cubicBezTo>
                    <a:pt x="21600" y="21600"/>
                    <a:pt x="21600" y="21600"/>
                    <a:pt x="21600" y="21600"/>
                  </a:cubicBezTo>
                  <a:cubicBezTo>
                    <a:pt x="20463" y="21600"/>
                    <a:pt x="18189" y="21600"/>
                    <a:pt x="15916" y="21600"/>
                  </a:cubicBezTo>
                  <a:cubicBezTo>
                    <a:pt x="9095" y="21600"/>
                    <a:pt x="5684" y="19895"/>
                    <a:pt x="5684" y="15347"/>
                  </a:cubicBezTo>
                  <a:cubicBezTo>
                    <a:pt x="5684" y="7389"/>
                    <a:pt x="5684" y="7389"/>
                    <a:pt x="5684" y="7389"/>
                  </a:cubicBezTo>
                  <a:cubicBezTo>
                    <a:pt x="0" y="7389"/>
                    <a:pt x="0" y="7389"/>
                    <a:pt x="0" y="7389"/>
                  </a:cubicBezTo>
                  <a:cubicBezTo>
                    <a:pt x="0" y="4547"/>
                    <a:pt x="0" y="4547"/>
                    <a:pt x="0" y="4547"/>
                  </a:cubicBezTo>
                  <a:cubicBezTo>
                    <a:pt x="5684" y="4547"/>
                    <a:pt x="5684" y="4547"/>
                    <a:pt x="5684" y="4547"/>
                  </a:cubicBezTo>
                  <a:cubicBezTo>
                    <a:pt x="6821" y="568"/>
                    <a:pt x="6821" y="568"/>
                    <a:pt x="6821" y="568"/>
                  </a:cubicBezTo>
                  <a:cubicBezTo>
                    <a:pt x="13642" y="0"/>
                    <a:pt x="13642" y="0"/>
                    <a:pt x="13642" y="0"/>
                  </a:cubicBezTo>
                  <a:lnTo>
                    <a:pt x="13642" y="4547"/>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13" name="Shape 113"/>
            <p:cNvSpPr/>
            <p:nvPr/>
          </p:nvSpPr>
          <p:spPr>
            <a:xfrm>
              <a:off x="771525" y="258763"/>
              <a:ext cx="22227" cy="33339"/>
            </a:xfrm>
            <a:custGeom>
              <a:avLst/>
              <a:gdLst/>
              <a:ahLst/>
              <a:cxnLst>
                <a:cxn ang="0">
                  <a:pos x="wd2" y="hd2"/>
                </a:cxn>
                <a:cxn ang="5400000">
                  <a:pos x="wd2" y="hd2"/>
                </a:cxn>
                <a:cxn ang="10800000">
                  <a:pos x="wd2" y="hd2"/>
                </a:cxn>
                <a:cxn ang="16200000">
                  <a:pos x="wd2" y="hd2"/>
                </a:cxn>
              </a:cxnLst>
              <a:rect l="0" t="0" r="r" b="b"/>
              <a:pathLst>
                <a:path w="21600" h="21600" extrusionOk="0">
                  <a:moveTo>
                    <a:pt x="5400" y="0"/>
                  </a:moveTo>
                  <a:cubicBezTo>
                    <a:pt x="5400" y="8308"/>
                    <a:pt x="5400" y="8308"/>
                    <a:pt x="5400" y="8308"/>
                  </a:cubicBezTo>
                  <a:cubicBezTo>
                    <a:pt x="7200" y="6092"/>
                    <a:pt x="9900" y="4985"/>
                    <a:pt x="13500" y="4985"/>
                  </a:cubicBezTo>
                  <a:cubicBezTo>
                    <a:pt x="18900" y="4985"/>
                    <a:pt x="21600" y="7200"/>
                    <a:pt x="21600" y="11631"/>
                  </a:cubicBezTo>
                  <a:cubicBezTo>
                    <a:pt x="21600" y="21600"/>
                    <a:pt x="21600" y="21600"/>
                    <a:pt x="21600" y="21600"/>
                  </a:cubicBezTo>
                  <a:cubicBezTo>
                    <a:pt x="16200" y="21600"/>
                    <a:pt x="16200" y="21600"/>
                    <a:pt x="16200" y="21600"/>
                  </a:cubicBezTo>
                  <a:cubicBezTo>
                    <a:pt x="16200" y="11631"/>
                    <a:pt x="16200" y="11631"/>
                    <a:pt x="16200" y="11631"/>
                  </a:cubicBezTo>
                  <a:cubicBezTo>
                    <a:pt x="16200" y="9415"/>
                    <a:pt x="14400" y="7754"/>
                    <a:pt x="11700" y="7754"/>
                  </a:cubicBezTo>
                  <a:cubicBezTo>
                    <a:pt x="8100" y="7754"/>
                    <a:pt x="5400" y="9969"/>
                    <a:pt x="5400" y="12738"/>
                  </a:cubicBezTo>
                  <a:cubicBezTo>
                    <a:pt x="5400" y="21600"/>
                    <a:pt x="5400" y="21600"/>
                    <a:pt x="5400" y="21600"/>
                  </a:cubicBezTo>
                  <a:cubicBezTo>
                    <a:pt x="0" y="21600"/>
                    <a:pt x="0" y="21600"/>
                    <a:pt x="0" y="21600"/>
                  </a:cubicBezTo>
                  <a:cubicBezTo>
                    <a:pt x="0" y="0"/>
                    <a:pt x="0" y="0"/>
                    <a:pt x="0" y="0"/>
                  </a:cubicBezTo>
                  <a:lnTo>
                    <a:pt x="540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14" name="Shape 114"/>
            <p:cNvSpPr/>
            <p:nvPr/>
          </p:nvSpPr>
          <p:spPr>
            <a:xfrm>
              <a:off x="798512" y="266700"/>
              <a:ext cx="23814" cy="26990"/>
            </a:xfrm>
            <a:custGeom>
              <a:avLst/>
              <a:gdLst/>
              <a:ahLst/>
              <a:cxnLst>
                <a:cxn ang="0">
                  <a:pos x="wd2" y="hd2"/>
                </a:cxn>
                <a:cxn ang="5400000">
                  <a:pos x="wd2" y="hd2"/>
                </a:cxn>
                <a:cxn ang="10800000">
                  <a:pos x="wd2" y="hd2"/>
                </a:cxn>
                <a:cxn ang="16200000">
                  <a:pos x="wd2" y="hd2"/>
                </a:cxn>
              </a:cxnLst>
              <a:rect l="0" t="0" r="r" b="b"/>
              <a:pathLst>
                <a:path w="21600" h="21600" extrusionOk="0">
                  <a:moveTo>
                    <a:pt x="5600" y="11845"/>
                  </a:moveTo>
                  <a:cubicBezTo>
                    <a:pt x="5600" y="16026"/>
                    <a:pt x="8000" y="18116"/>
                    <a:pt x="11200" y="18116"/>
                  </a:cubicBezTo>
                  <a:cubicBezTo>
                    <a:pt x="13600" y="18116"/>
                    <a:pt x="16000" y="16723"/>
                    <a:pt x="16800" y="14632"/>
                  </a:cubicBezTo>
                  <a:cubicBezTo>
                    <a:pt x="21600" y="15329"/>
                    <a:pt x="21600" y="15329"/>
                    <a:pt x="21600" y="15329"/>
                  </a:cubicBezTo>
                  <a:cubicBezTo>
                    <a:pt x="20000" y="19510"/>
                    <a:pt x="16000" y="21600"/>
                    <a:pt x="11200" y="21600"/>
                  </a:cubicBezTo>
                  <a:cubicBezTo>
                    <a:pt x="4000" y="21600"/>
                    <a:pt x="0" y="17419"/>
                    <a:pt x="0" y="11148"/>
                  </a:cubicBezTo>
                  <a:cubicBezTo>
                    <a:pt x="0" y="4877"/>
                    <a:pt x="4000" y="0"/>
                    <a:pt x="11200" y="0"/>
                  </a:cubicBezTo>
                  <a:cubicBezTo>
                    <a:pt x="17600" y="0"/>
                    <a:pt x="21600" y="4181"/>
                    <a:pt x="21600" y="11148"/>
                  </a:cubicBezTo>
                  <a:cubicBezTo>
                    <a:pt x="21600" y="11845"/>
                    <a:pt x="21600" y="11845"/>
                    <a:pt x="21600" y="11845"/>
                  </a:cubicBezTo>
                  <a:cubicBezTo>
                    <a:pt x="5600" y="11845"/>
                    <a:pt x="5600" y="11845"/>
                    <a:pt x="5600" y="11845"/>
                  </a:cubicBezTo>
                  <a:close/>
                  <a:moveTo>
                    <a:pt x="16800" y="9058"/>
                  </a:moveTo>
                  <a:cubicBezTo>
                    <a:pt x="16000" y="5574"/>
                    <a:pt x="14400" y="3484"/>
                    <a:pt x="11200" y="3484"/>
                  </a:cubicBezTo>
                  <a:cubicBezTo>
                    <a:pt x="8000" y="3484"/>
                    <a:pt x="5600" y="5574"/>
                    <a:pt x="5600" y="9058"/>
                  </a:cubicBezTo>
                  <a:lnTo>
                    <a:pt x="16800" y="905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15" name="Shape 115"/>
            <p:cNvSpPr/>
            <p:nvPr/>
          </p:nvSpPr>
          <p:spPr>
            <a:xfrm>
              <a:off x="827087" y="266700"/>
              <a:ext cx="14290" cy="25402"/>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20250" y="5040"/>
                    <a:pt x="20250" y="5040"/>
                  </a:cubicBezTo>
                  <a:cubicBezTo>
                    <a:pt x="13500" y="5040"/>
                    <a:pt x="9450" y="7200"/>
                    <a:pt x="9450" y="11520"/>
                  </a:cubicBezTo>
                  <a:cubicBezTo>
                    <a:pt x="9450" y="21600"/>
                    <a:pt x="9450" y="21600"/>
                    <a:pt x="9450" y="21600"/>
                  </a:cubicBezTo>
                  <a:cubicBezTo>
                    <a:pt x="0" y="21600"/>
                    <a:pt x="0" y="21600"/>
                    <a:pt x="0" y="21600"/>
                  </a:cubicBezTo>
                  <a:cubicBezTo>
                    <a:pt x="0" y="720"/>
                    <a:pt x="0" y="720"/>
                    <a:pt x="0" y="720"/>
                  </a:cubicBezTo>
                  <a:cubicBezTo>
                    <a:pt x="8100" y="720"/>
                    <a:pt x="8100" y="720"/>
                    <a:pt x="8100" y="720"/>
                  </a:cubicBezTo>
                  <a:cubicBezTo>
                    <a:pt x="8100" y="5760"/>
                    <a:pt x="8100" y="5760"/>
                    <a:pt x="8100" y="5760"/>
                  </a:cubicBezTo>
                  <a:cubicBezTo>
                    <a:pt x="10800" y="2160"/>
                    <a:pt x="13500" y="0"/>
                    <a:pt x="18900" y="0"/>
                  </a:cubicBezTo>
                  <a:cubicBezTo>
                    <a:pt x="20250" y="0"/>
                    <a:pt x="20250" y="0"/>
                    <a:pt x="21600" y="72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16" name="Shape 116"/>
            <p:cNvSpPr/>
            <p:nvPr/>
          </p:nvSpPr>
          <p:spPr>
            <a:xfrm>
              <a:off x="465136" y="319088"/>
              <a:ext cx="22227" cy="34927"/>
            </a:xfrm>
            <a:custGeom>
              <a:avLst/>
              <a:gdLst/>
              <a:ahLst/>
              <a:cxnLst>
                <a:cxn ang="0">
                  <a:pos x="wd2" y="hd2"/>
                </a:cxn>
                <a:cxn ang="5400000">
                  <a:pos x="wd2" y="hd2"/>
                </a:cxn>
                <a:cxn ang="10800000">
                  <a:pos x="wd2" y="hd2"/>
                </a:cxn>
                <a:cxn ang="16200000">
                  <a:pos x="wd2" y="hd2"/>
                </a:cxn>
              </a:cxnLst>
              <a:rect l="0" t="0" r="r" b="b"/>
              <a:pathLst>
                <a:path w="21600" h="21600" extrusionOk="0">
                  <a:moveTo>
                    <a:pt x="6120" y="0"/>
                  </a:moveTo>
                  <a:lnTo>
                    <a:pt x="6120" y="18348"/>
                  </a:lnTo>
                  <a:lnTo>
                    <a:pt x="21600" y="18348"/>
                  </a:lnTo>
                  <a:lnTo>
                    <a:pt x="21600" y="21600"/>
                  </a:lnTo>
                  <a:lnTo>
                    <a:pt x="0" y="21600"/>
                  </a:lnTo>
                  <a:lnTo>
                    <a:pt x="0" y="0"/>
                  </a:lnTo>
                  <a:lnTo>
                    <a:pt x="612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17" name="Shape 117"/>
            <p:cNvSpPr/>
            <p:nvPr/>
          </p:nvSpPr>
          <p:spPr>
            <a:xfrm>
              <a:off x="487361" y="327025"/>
              <a:ext cx="25403" cy="28577"/>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0800" y="18116"/>
                  </a:cubicBezTo>
                  <a:cubicBezTo>
                    <a:pt x="13114" y="18116"/>
                    <a:pt x="15429" y="16723"/>
                    <a:pt x="16200" y="14632"/>
                  </a:cubicBezTo>
                  <a:cubicBezTo>
                    <a:pt x="20829" y="15329"/>
                    <a:pt x="20829" y="15329"/>
                    <a:pt x="20829" y="15329"/>
                  </a:cubicBezTo>
                  <a:cubicBezTo>
                    <a:pt x="19286" y="19510"/>
                    <a:pt x="16200" y="21600"/>
                    <a:pt x="10800" y="21600"/>
                  </a:cubicBezTo>
                  <a:cubicBezTo>
                    <a:pt x="3857" y="21600"/>
                    <a:pt x="0" y="17419"/>
                    <a:pt x="0" y="11148"/>
                  </a:cubicBezTo>
                  <a:cubicBezTo>
                    <a:pt x="0" y="4181"/>
                    <a:pt x="4629" y="0"/>
                    <a:pt x="10800" y="0"/>
                  </a:cubicBezTo>
                  <a:cubicBezTo>
                    <a:pt x="16971" y="0"/>
                    <a:pt x="21600" y="4181"/>
                    <a:pt x="21600" y="10452"/>
                  </a:cubicBezTo>
                  <a:cubicBezTo>
                    <a:pt x="21600" y="11845"/>
                    <a:pt x="21600" y="11845"/>
                    <a:pt x="21600" y="11845"/>
                  </a:cubicBezTo>
                  <a:cubicBezTo>
                    <a:pt x="5400" y="11845"/>
                    <a:pt x="5400" y="11845"/>
                    <a:pt x="5400" y="11845"/>
                  </a:cubicBezTo>
                  <a:close/>
                  <a:moveTo>
                    <a:pt x="16200" y="8361"/>
                  </a:moveTo>
                  <a:cubicBezTo>
                    <a:pt x="16200" y="4877"/>
                    <a:pt x="13886" y="3484"/>
                    <a:pt x="10800" y="3484"/>
                  </a:cubicBezTo>
                  <a:cubicBezTo>
                    <a:pt x="7714" y="3484"/>
                    <a:pt x="5400" y="5574"/>
                    <a:pt x="5400" y="8361"/>
                  </a:cubicBezTo>
                  <a:lnTo>
                    <a:pt x="16200" y="8361"/>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18" name="Shape 118"/>
            <p:cNvSpPr/>
            <p:nvPr/>
          </p:nvSpPr>
          <p:spPr>
            <a:xfrm>
              <a:off x="515937" y="327025"/>
              <a:ext cx="23814" cy="28577"/>
            </a:xfrm>
            <a:custGeom>
              <a:avLst/>
              <a:gdLst/>
              <a:ahLst/>
              <a:cxnLst>
                <a:cxn ang="0">
                  <a:pos x="wd2" y="hd2"/>
                </a:cxn>
                <a:cxn ang="5400000">
                  <a:pos x="wd2" y="hd2"/>
                </a:cxn>
                <a:cxn ang="10800000">
                  <a:pos x="wd2" y="hd2"/>
                </a:cxn>
                <a:cxn ang="16200000">
                  <a:pos x="wd2" y="hd2"/>
                </a:cxn>
              </a:cxnLst>
              <a:rect l="0" t="0" r="r" b="b"/>
              <a:pathLst>
                <a:path w="21600" h="21600" extrusionOk="0">
                  <a:moveTo>
                    <a:pt x="11200" y="0"/>
                  </a:moveTo>
                  <a:cubicBezTo>
                    <a:pt x="18400" y="0"/>
                    <a:pt x="20800" y="2787"/>
                    <a:pt x="20800" y="8361"/>
                  </a:cubicBezTo>
                  <a:cubicBezTo>
                    <a:pt x="20800" y="16723"/>
                    <a:pt x="20800" y="16723"/>
                    <a:pt x="20800" y="16723"/>
                  </a:cubicBezTo>
                  <a:cubicBezTo>
                    <a:pt x="20800" y="18813"/>
                    <a:pt x="20800" y="20206"/>
                    <a:pt x="21600" y="20903"/>
                  </a:cubicBezTo>
                  <a:cubicBezTo>
                    <a:pt x="16000" y="20903"/>
                    <a:pt x="16000" y="20903"/>
                    <a:pt x="16000" y="20903"/>
                  </a:cubicBezTo>
                  <a:cubicBezTo>
                    <a:pt x="16000" y="20206"/>
                    <a:pt x="16000" y="18813"/>
                    <a:pt x="16000" y="17419"/>
                  </a:cubicBezTo>
                  <a:cubicBezTo>
                    <a:pt x="14400" y="20206"/>
                    <a:pt x="11200" y="21600"/>
                    <a:pt x="8000" y="21600"/>
                  </a:cubicBezTo>
                  <a:cubicBezTo>
                    <a:pt x="3200" y="21600"/>
                    <a:pt x="0" y="18813"/>
                    <a:pt x="0" y="15329"/>
                  </a:cubicBezTo>
                  <a:cubicBezTo>
                    <a:pt x="0" y="10452"/>
                    <a:pt x="4800" y="8361"/>
                    <a:pt x="15200" y="8361"/>
                  </a:cubicBezTo>
                  <a:cubicBezTo>
                    <a:pt x="16000" y="8361"/>
                    <a:pt x="16000" y="8361"/>
                    <a:pt x="16000" y="8361"/>
                  </a:cubicBezTo>
                  <a:cubicBezTo>
                    <a:pt x="16000" y="6968"/>
                    <a:pt x="16000" y="6968"/>
                    <a:pt x="16000" y="6968"/>
                  </a:cubicBezTo>
                  <a:cubicBezTo>
                    <a:pt x="16000" y="4877"/>
                    <a:pt x="14400" y="3484"/>
                    <a:pt x="10400" y="3484"/>
                  </a:cubicBezTo>
                  <a:cubicBezTo>
                    <a:pt x="8000" y="3484"/>
                    <a:pt x="5600" y="4181"/>
                    <a:pt x="5600" y="6271"/>
                  </a:cubicBezTo>
                  <a:cubicBezTo>
                    <a:pt x="800" y="6271"/>
                    <a:pt x="800" y="6271"/>
                    <a:pt x="800" y="6271"/>
                  </a:cubicBezTo>
                  <a:cubicBezTo>
                    <a:pt x="1600" y="2090"/>
                    <a:pt x="4800" y="0"/>
                    <a:pt x="11200" y="0"/>
                  </a:cubicBezTo>
                  <a:moveTo>
                    <a:pt x="14400" y="11148"/>
                  </a:moveTo>
                  <a:cubicBezTo>
                    <a:pt x="8000" y="11148"/>
                    <a:pt x="5600" y="12542"/>
                    <a:pt x="5600" y="15329"/>
                  </a:cubicBezTo>
                  <a:cubicBezTo>
                    <a:pt x="5600" y="16723"/>
                    <a:pt x="7200" y="18116"/>
                    <a:pt x="9600" y="18116"/>
                  </a:cubicBezTo>
                  <a:cubicBezTo>
                    <a:pt x="12800" y="18116"/>
                    <a:pt x="16000" y="15329"/>
                    <a:pt x="16000" y="12542"/>
                  </a:cubicBezTo>
                  <a:cubicBezTo>
                    <a:pt x="16000" y="11148"/>
                    <a:pt x="16000" y="11148"/>
                    <a:pt x="16000" y="11148"/>
                  </a:cubicBezTo>
                  <a:lnTo>
                    <a:pt x="14400" y="1114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19" name="Shape 119"/>
            <p:cNvSpPr/>
            <p:nvPr/>
          </p:nvSpPr>
          <p:spPr>
            <a:xfrm>
              <a:off x="544512" y="327025"/>
              <a:ext cx="14290"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20250" y="5040"/>
                    <a:pt x="18900" y="5040"/>
                  </a:cubicBezTo>
                  <a:cubicBezTo>
                    <a:pt x="13500" y="5040"/>
                    <a:pt x="9450" y="7200"/>
                    <a:pt x="9450" y="11520"/>
                  </a:cubicBezTo>
                  <a:cubicBezTo>
                    <a:pt x="9450" y="21600"/>
                    <a:pt x="9450" y="21600"/>
                    <a:pt x="9450" y="21600"/>
                  </a:cubicBezTo>
                  <a:cubicBezTo>
                    <a:pt x="0" y="21600"/>
                    <a:pt x="0" y="21600"/>
                    <a:pt x="0" y="21600"/>
                  </a:cubicBezTo>
                  <a:cubicBezTo>
                    <a:pt x="0" y="720"/>
                    <a:pt x="0" y="720"/>
                    <a:pt x="0" y="720"/>
                  </a:cubicBezTo>
                  <a:cubicBezTo>
                    <a:pt x="8100" y="720"/>
                    <a:pt x="8100" y="720"/>
                    <a:pt x="8100" y="720"/>
                  </a:cubicBezTo>
                  <a:cubicBezTo>
                    <a:pt x="8100" y="5040"/>
                    <a:pt x="8100" y="5040"/>
                    <a:pt x="8100" y="5040"/>
                  </a:cubicBezTo>
                  <a:cubicBezTo>
                    <a:pt x="10800" y="2160"/>
                    <a:pt x="13500" y="0"/>
                    <a:pt x="18900" y="0"/>
                  </a:cubicBezTo>
                  <a:cubicBezTo>
                    <a:pt x="20250" y="0"/>
                    <a:pt x="20250" y="0"/>
                    <a:pt x="21600" y="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20" name="Shape 120"/>
            <p:cNvSpPr/>
            <p:nvPr/>
          </p:nvSpPr>
          <p:spPr>
            <a:xfrm>
              <a:off x="560386" y="327025"/>
              <a:ext cx="22227"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7920"/>
                  </a:cubicBezTo>
                  <a:cubicBezTo>
                    <a:pt x="21600" y="21600"/>
                    <a:pt x="21600" y="21600"/>
                    <a:pt x="21600" y="21600"/>
                  </a:cubicBezTo>
                  <a:cubicBezTo>
                    <a:pt x="16200" y="21600"/>
                    <a:pt x="16200" y="21600"/>
                    <a:pt x="16200" y="21600"/>
                  </a:cubicBezTo>
                  <a:cubicBezTo>
                    <a:pt x="16200" y="8640"/>
                    <a:pt x="16200" y="8640"/>
                    <a:pt x="16200" y="8640"/>
                  </a:cubicBezTo>
                  <a:cubicBezTo>
                    <a:pt x="16200" y="5040"/>
                    <a:pt x="14400" y="3600"/>
                    <a:pt x="11700" y="3600"/>
                  </a:cubicBezTo>
                  <a:cubicBezTo>
                    <a:pt x="8100" y="3600"/>
                    <a:pt x="5400" y="5760"/>
                    <a:pt x="5400" y="936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21" name="Shape 121"/>
            <p:cNvSpPr/>
            <p:nvPr/>
          </p:nvSpPr>
          <p:spPr>
            <a:xfrm>
              <a:off x="588961" y="319088"/>
              <a:ext cx="4766" cy="34927"/>
            </a:xfrm>
            <a:custGeom>
              <a:avLst/>
              <a:gdLst/>
              <a:ahLst/>
              <a:cxnLst>
                <a:cxn ang="0">
                  <a:pos x="wd2" y="hd2"/>
                </a:cxn>
                <a:cxn ang="5400000">
                  <a:pos x="wd2" y="hd2"/>
                </a:cxn>
                <a:cxn ang="10800000">
                  <a:pos x="wd2" y="hd2"/>
                </a:cxn>
                <a:cxn ang="16200000">
                  <a:pos x="wd2" y="hd2"/>
                </a:cxn>
              </a:cxnLst>
              <a:rect l="0" t="0" r="r" b="b"/>
              <a:pathLst>
                <a:path w="21600" h="21600" extrusionOk="0">
                  <a:moveTo>
                    <a:pt x="21600" y="2787"/>
                  </a:moveTo>
                  <a:lnTo>
                    <a:pt x="0" y="2787"/>
                  </a:lnTo>
                  <a:lnTo>
                    <a:pt x="0" y="0"/>
                  </a:lnTo>
                  <a:lnTo>
                    <a:pt x="21600" y="0"/>
                  </a:lnTo>
                  <a:lnTo>
                    <a:pt x="21600" y="2787"/>
                  </a:lnTo>
                  <a:close/>
                  <a:moveTo>
                    <a:pt x="21600" y="21600"/>
                  </a:moveTo>
                  <a:lnTo>
                    <a:pt x="0" y="21600"/>
                  </a:lnTo>
                  <a:lnTo>
                    <a:pt x="0" y="5574"/>
                  </a:lnTo>
                  <a:lnTo>
                    <a:pt x="21600" y="5574"/>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22" name="Shape 122"/>
            <p:cNvSpPr/>
            <p:nvPr/>
          </p:nvSpPr>
          <p:spPr>
            <a:xfrm>
              <a:off x="600075" y="327025"/>
              <a:ext cx="20639"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7920"/>
                  </a:cubicBezTo>
                  <a:cubicBezTo>
                    <a:pt x="21600" y="21600"/>
                    <a:pt x="21600" y="21600"/>
                    <a:pt x="21600" y="21600"/>
                  </a:cubicBezTo>
                  <a:cubicBezTo>
                    <a:pt x="16200" y="21600"/>
                    <a:pt x="16200" y="21600"/>
                    <a:pt x="16200" y="21600"/>
                  </a:cubicBezTo>
                  <a:cubicBezTo>
                    <a:pt x="16200" y="8640"/>
                    <a:pt x="16200" y="8640"/>
                    <a:pt x="16200" y="8640"/>
                  </a:cubicBezTo>
                  <a:cubicBezTo>
                    <a:pt x="16200" y="5040"/>
                    <a:pt x="14400" y="3600"/>
                    <a:pt x="11700" y="3600"/>
                  </a:cubicBezTo>
                  <a:cubicBezTo>
                    <a:pt x="8100" y="3600"/>
                    <a:pt x="5400" y="5760"/>
                    <a:pt x="5400" y="936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23" name="Shape 123"/>
            <p:cNvSpPr/>
            <p:nvPr/>
          </p:nvSpPr>
          <p:spPr>
            <a:xfrm>
              <a:off x="625474" y="323850"/>
              <a:ext cx="25403" cy="39690"/>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855" y="2400"/>
                    <a:pt x="20110" y="2400"/>
                  </a:cubicBezTo>
                  <a:cubicBezTo>
                    <a:pt x="18621" y="2400"/>
                    <a:pt x="17131" y="2880"/>
                    <a:pt x="17131" y="3360"/>
                  </a:cubicBezTo>
                  <a:cubicBezTo>
                    <a:pt x="18621" y="4800"/>
                    <a:pt x="19366" y="5760"/>
                    <a:pt x="19366" y="6720"/>
                  </a:cubicBezTo>
                  <a:cubicBezTo>
                    <a:pt x="19366" y="9600"/>
                    <a:pt x="15641" y="11520"/>
                    <a:pt x="10428" y="11520"/>
                  </a:cubicBezTo>
                  <a:cubicBezTo>
                    <a:pt x="9683" y="11520"/>
                    <a:pt x="8193" y="11040"/>
                    <a:pt x="7448" y="11040"/>
                  </a:cubicBezTo>
                  <a:cubicBezTo>
                    <a:pt x="5959" y="11520"/>
                    <a:pt x="5214" y="11520"/>
                    <a:pt x="5214" y="12000"/>
                  </a:cubicBezTo>
                  <a:cubicBezTo>
                    <a:pt x="5214" y="12960"/>
                    <a:pt x="5959" y="13440"/>
                    <a:pt x="8193" y="13440"/>
                  </a:cubicBezTo>
                  <a:cubicBezTo>
                    <a:pt x="14152" y="13440"/>
                    <a:pt x="14152" y="13440"/>
                    <a:pt x="14152" y="13440"/>
                  </a:cubicBezTo>
                  <a:cubicBezTo>
                    <a:pt x="19366" y="13920"/>
                    <a:pt x="21600" y="15360"/>
                    <a:pt x="21600" y="17280"/>
                  </a:cubicBezTo>
                  <a:cubicBezTo>
                    <a:pt x="21600" y="19680"/>
                    <a:pt x="17876" y="21600"/>
                    <a:pt x="10428" y="21600"/>
                  </a:cubicBezTo>
                  <a:cubicBezTo>
                    <a:pt x="3724" y="21600"/>
                    <a:pt x="0" y="20160"/>
                    <a:pt x="0" y="17760"/>
                  </a:cubicBezTo>
                  <a:cubicBezTo>
                    <a:pt x="0" y="16800"/>
                    <a:pt x="745" y="15360"/>
                    <a:pt x="2979" y="14880"/>
                  </a:cubicBezTo>
                  <a:cubicBezTo>
                    <a:pt x="1490" y="14400"/>
                    <a:pt x="745" y="13920"/>
                    <a:pt x="745" y="12960"/>
                  </a:cubicBezTo>
                  <a:cubicBezTo>
                    <a:pt x="745" y="11520"/>
                    <a:pt x="2234" y="10560"/>
                    <a:pt x="4469" y="10080"/>
                  </a:cubicBezTo>
                  <a:cubicBezTo>
                    <a:pt x="2234" y="9600"/>
                    <a:pt x="1490" y="8160"/>
                    <a:pt x="1490" y="6720"/>
                  </a:cubicBezTo>
                  <a:cubicBezTo>
                    <a:pt x="1490" y="4320"/>
                    <a:pt x="5214" y="1920"/>
                    <a:pt x="10428" y="1920"/>
                  </a:cubicBezTo>
                  <a:cubicBezTo>
                    <a:pt x="11917" y="1920"/>
                    <a:pt x="13407" y="2400"/>
                    <a:pt x="14897" y="2880"/>
                  </a:cubicBezTo>
                  <a:cubicBezTo>
                    <a:pt x="14897" y="960"/>
                    <a:pt x="17131" y="0"/>
                    <a:pt x="20110" y="0"/>
                  </a:cubicBezTo>
                  <a:cubicBezTo>
                    <a:pt x="20110" y="0"/>
                    <a:pt x="20855" y="0"/>
                    <a:pt x="21600" y="0"/>
                  </a:cubicBezTo>
                  <a:lnTo>
                    <a:pt x="21600" y="2400"/>
                  </a:lnTo>
                  <a:close/>
                  <a:moveTo>
                    <a:pt x="4469" y="17280"/>
                  </a:moveTo>
                  <a:cubicBezTo>
                    <a:pt x="4469" y="18720"/>
                    <a:pt x="6703" y="19680"/>
                    <a:pt x="11172" y="19680"/>
                  </a:cubicBezTo>
                  <a:cubicBezTo>
                    <a:pt x="14897" y="19680"/>
                    <a:pt x="17131" y="18720"/>
                    <a:pt x="17131" y="17760"/>
                  </a:cubicBezTo>
                  <a:cubicBezTo>
                    <a:pt x="17131" y="16800"/>
                    <a:pt x="16386" y="16320"/>
                    <a:pt x="13407" y="16320"/>
                  </a:cubicBezTo>
                  <a:cubicBezTo>
                    <a:pt x="5959" y="15840"/>
                    <a:pt x="5959" y="15840"/>
                    <a:pt x="5959" y="15840"/>
                  </a:cubicBezTo>
                  <a:cubicBezTo>
                    <a:pt x="4469" y="16320"/>
                    <a:pt x="4469" y="16800"/>
                    <a:pt x="4469" y="17280"/>
                  </a:cubicBezTo>
                  <a:moveTo>
                    <a:pt x="5959" y="6720"/>
                  </a:moveTo>
                  <a:cubicBezTo>
                    <a:pt x="5959" y="8160"/>
                    <a:pt x="8193" y="9600"/>
                    <a:pt x="10428" y="9600"/>
                  </a:cubicBezTo>
                  <a:cubicBezTo>
                    <a:pt x="12662" y="9600"/>
                    <a:pt x="14152" y="8160"/>
                    <a:pt x="14152" y="6720"/>
                  </a:cubicBezTo>
                  <a:cubicBezTo>
                    <a:pt x="14152" y="5280"/>
                    <a:pt x="12662" y="3840"/>
                    <a:pt x="10428" y="3840"/>
                  </a:cubicBezTo>
                  <a:cubicBezTo>
                    <a:pt x="8193" y="3840"/>
                    <a:pt x="5959" y="5280"/>
                    <a:pt x="5959"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24" name="Shape 124"/>
            <p:cNvSpPr/>
            <p:nvPr/>
          </p:nvSpPr>
          <p:spPr>
            <a:xfrm>
              <a:off x="666750" y="317500"/>
              <a:ext cx="15877" cy="36515"/>
            </a:xfrm>
            <a:custGeom>
              <a:avLst/>
              <a:gdLst/>
              <a:ahLst/>
              <a:cxnLst>
                <a:cxn ang="0">
                  <a:pos x="wd2" y="hd2"/>
                </a:cxn>
                <a:cxn ang="5400000">
                  <a:pos x="wd2" y="hd2"/>
                </a:cxn>
                <a:cxn ang="10800000">
                  <a:pos x="wd2" y="hd2"/>
                </a:cxn>
                <a:cxn ang="16200000">
                  <a:pos x="wd2" y="hd2"/>
                </a:cxn>
              </a:cxnLst>
              <a:rect l="0" t="0" r="r" b="b"/>
              <a:pathLst>
                <a:path w="21600" h="21600" extrusionOk="0">
                  <a:moveTo>
                    <a:pt x="21600" y="2700"/>
                  </a:moveTo>
                  <a:cubicBezTo>
                    <a:pt x="20463" y="2700"/>
                    <a:pt x="18189" y="2700"/>
                    <a:pt x="18189" y="2700"/>
                  </a:cubicBezTo>
                  <a:cubicBezTo>
                    <a:pt x="13642" y="2700"/>
                    <a:pt x="12505" y="3780"/>
                    <a:pt x="12505" y="5400"/>
                  </a:cubicBezTo>
                  <a:cubicBezTo>
                    <a:pt x="12505" y="5940"/>
                    <a:pt x="12505" y="5940"/>
                    <a:pt x="12505" y="5940"/>
                  </a:cubicBezTo>
                  <a:cubicBezTo>
                    <a:pt x="20463" y="5940"/>
                    <a:pt x="20463" y="5940"/>
                    <a:pt x="20463" y="5940"/>
                  </a:cubicBezTo>
                  <a:cubicBezTo>
                    <a:pt x="20463" y="8100"/>
                    <a:pt x="20463" y="8100"/>
                    <a:pt x="20463" y="8100"/>
                  </a:cubicBezTo>
                  <a:cubicBezTo>
                    <a:pt x="12505" y="8100"/>
                    <a:pt x="12505" y="8100"/>
                    <a:pt x="12505" y="8100"/>
                  </a:cubicBezTo>
                  <a:cubicBezTo>
                    <a:pt x="12505" y="21600"/>
                    <a:pt x="12505" y="21600"/>
                    <a:pt x="12505" y="21600"/>
                  </a:cubicBezTo>
                  <a:cubicBezTo>
                    <a:pt x="4547" y="21600"/>
                    <a:pt x="4547" y="21600"/>
                    <a:pt x="4547" y="21600"/>
                  </a:cubicBezTo>
                  <a:cubicBezTo>
                    <a:pt x="4547" y="8100"/>
                    <a:pt x="4547" y="8100"/>
                    <a:pt x="4547" y="8100"/>
                  </a:cubicBezTo>
                  <a:cubicBezTo>
                    <a:pt x="0" y="8100"/>
                    <a:pt x="0" y="8100"/>
                    <a:pt x="0" y="8100"/>
                  </a:cubicBezTo>
                  <a:cubicBezTo>
                    <a:pt x="0" y="5940"/>
                    <a:pt x="0" y="5940"/>
                    <a:pt x="0" y="5940"/>
                  </a:cubicBezTo>
                  <a:cubicBezTo>
                    <a:pt x="4547" y="5940"/>
                    <a:pt x="4547" y="5940"/>
                    <a:pt x="4547" y="5940"/>
                  </a:cubicBezTo>
                  <a:cubicBezTo>
                    <a:pt x="4547" y="5400"/>
                    <a:pt x="4547" y="5400"/>
                    <a:pt x="4547" y="5400"/>
                  </a:cubicBezTo>
                  <a:cubicBezTo>
                    <a:pt x="4547" y="2160"/>
                    <a:pt x="7958" y="0"/>
                    <a:pt x="15916" y="0"/>
                  </a:cubicBezTo>
                  <a:cubicBezTo>
                    <a:pt x="18189" y="0"/>
                    <a:pt x="20463" y="0"/>
                    <a:pt x="21600" y="540"/>
                  </a:cubicBezTo>
                  <a:lnTo>
                    <a:pt x="21600" y="27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25" name="Shape 125"/>
            <p:cNvSpPr/>
            <p:nvPr/>
          </p:nvSpPr>
          <p:spPr>
            <a:xfrm>
              <a:off x="682625" y="327025"/>
              <a:ext cx="25402" cy="28577"/>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3857" y="21600"/>
                    <a:pt x="0" y="17419"/>
                    <a:pt x="0" y="11148"/>
                  </a:cubicBezTo>
                  <a:cubicBezTo>
                    <a:pt x="0" y="4181"/>
                    <a:pt x="4629" y="0"/>
                    <a:pt x="10800" y="0"/>
                  </a:cubicBezTo>
                  <a:cubicBezTo>
                    <a:pt x="16971" y="0"/>
                    <a:pt x="21600" y="4181"/>
                    <a:pt x="21600" y="11148"/>
                  </a:cubicBezTo>
                  <a:moveTo>
                    <a:pt x="5400" y="11148"/>
                  </a:moveTo>
                  <a:cubicBezTo>
                    <a:pt x="5400" y="15329"/>
                    <a:pt x="6943" y="18116"/>
                    <a:pt x="10800" y="18116"/>
                  </a:cubicBezTo>
                  <a:cubicBezTo>
                    <a:pt x="13886" y="18116"/>
                    <a:pt x="16200" y="15329"/>
                    <a:pt x="16200" y="11148"/>
                  </a:cubicBezTo>
                  <a:cubicBezTo>
                    <a:pt x="16200" y="6271"/>
                    <a:pt x="13886" y="3484"/>
                    <a:pt x="10800" y="3484"/>
                  </a:cubicBezTo>
                  <a:cubicBezTo>
                    <a:pt x="6943"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26" name="Shape 126"/>
            <p:cNvSpPr/>
            <p:nvPr/>
          </p:nvSpPr>
          <p:spPr>
            <a:xfrm>
              <a:off x="712787" y="327025"/>
              <a:ext cx="127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1600" y="5040"/>
                    <a:pt x="20160" y="5040"/>
                    <a:pt x="20160" y="5040"/>
                  </a:cubicBezTo>
                  <a:cubicBezTo>
                    <a:pt x="12960" y="5040"/>
                    <a:pt x="8640" y="7200"/>
                    <a:pt x="8640" y="11520"/>
                  </a:cubicBezTo>
                  <a:cubicBezTo>
                    <a:pt x="8640" y="21600"/>
                    <a:pt x="8640" y="21600"/>
                    <a:pt x="8640" y="21600"/>
                  </a:cubicBezTo>
                  <a:cubicBezTo>
                    <a:pt x="0" y="21600"/>
                    <a:pt x="0" y="21600"/>
                    <a:pt x="0" y="21600"/>
                  </a:cubicBezTo>
                  <a:cubicBezTo>
                    <a:pt x="0" y="720"/>
                    <a:pt x="0" y="720"/>
                    <a:pt x="0" y="720"/>
                  </a:cubicBezTo>
                  <a:cubicBezTo>
                    <a:pt x="7200" y="720"/>
                    <a:pt x="7200" y="720"/>
                    <a:pt x="7200" y="720"/>
                  </a:cubicBezTo>
                  <a:cubicBezTo>
                    <a:pt x="7200" y="5040"/>
                    <a:pt x="7200" y="5040"/>
                    <a:pt x="7200" y="5040"/>
                  </a:cubicBezTo>
                  <a:cubicBezTo>
                    <a:pt x="10080" y="2160"/>
                    <a:pt x="14400" y="0"/>
                    <a:pt x="20160" y="0"/>
                  </a:cubicBezTo>
                  <a:cubicBezTo>
                    <a:pt x="20160" y="0"/>
                    <a:pt x="21600" y="0"/>
                    <a:pt x="21600" y="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27" name="Shape 127"/>
            <p:cNvSpPr/>
            <p:nvPr/>
          </p:nvSpPr>
          <p:spPr>
            <a:xfrm>
              <a:off x="744536" y="319088"/>
              <a:ext cx="4766" cy="34927"/>
            </a:xfrm>
            <a:prstGeom prst="rect">
              <a:avLst/>
            </a:pr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28" name="Shape 128"/>
            <p:cNvSpPr/>
            <p:nvPr/>
          </p:nvSpPr>
          <p:spPr>
            <a:xfrm>
              <a:off x="755650" y="319088"/>
              <a:ext cx="6352" cy="34927"/>
            </a:xfrm>
            <a:custGeom>
              <a:avLst/>
              <a:gdLst/>
              <a:ahLst/>
              <a:cxnLst>
                <a:cxn ang="0">
                  <a:pos x="wd2" y="hd2"/>
                </a:cxn>
                <a:cxn ang="5400000">
                  <a:pos x="wd2" y="hd2"/>
                </a:cxn>
                <a:cxn ang="10800000">
                  <a:pos x="wd2" y="hd2"/>
                </a:cxn>
                <a:cxn ang="16200000">
                  <a:pos x="wd2" y="hd2"/>
                </a:cxn>
              </a:cxnLst>
              <a:rect l="0" t="0" r="r" b="b"/>
              <a:pathLst>
                <a:path w="21600" h="21600" extrusionOk="0">
                  <a:moveTo>
                    <a:pt x="21600" y="2787"/>
                  </a:moveTo>
                  <a:lnTo>
                    <a:pt x="0" y="2787"/>
                  </a:lnTo>
                  <a:lnTo>
                    <a:pt x="0" y="0"/>
                  </a:lnTo>
                  <a:lnTo>
                    <a:pt x="21600" y="0"/>
                  </a:lnTo>
                  <a:lnTo>
                    <a:pt x="21600" y="2787"/>
                  </a:lnTo>
                  <a:close/>
                  <a:moveTo>
                    <a:pt x="21600" y="21600"/>
                  </a:moveTo>
                  <a:lnTo>
                    <a:pt x="0" y="21600"/>
                  </a:lnTo>
                  <a:lnTo>
                    <a:pt x="0" y="5574"/>
                  </a:lnTo>
                  <a:lnTo>
                    <a:pt x="21600" y="5574"/>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29" name="Shape 129"/>
            <p:cNvSpPr/>
            <p:nvPr/>
          </p:nvSpPr>
          <p:spPr>
            <a:xfrm>
              <a:off x="765175" y="317500"/>
              <a:ext cx="17464" cy="36515"/>
            </a:xfrm>
            <a:custGeom>
              <a:avLst/>
              <a:gdLst/>
              <a:ahLst/>
              <a:cxnLst>
                <a:cxn ang="0">
                  <a:pos x="wd2" y="hd2"/>
                </a:cxn>
                <a:cxn ang="5400000">
                  <a:pos x="wd2" y="hd2"/>
                </a:cxn>
                <a:cxn ang="10800000">
                  <a:pos x="wd2" y="hd2"/>
                </a:cxn>
                <a:cxn ang="16200000">
                  <a:pos x="wd2" y="hd2"/>
                </a:cxn>
              </a:cxnLst>
              <a:rect l="0" t="0" r="r" b="b"/>
              <a:pathLst>
                <a:path w="21600" h="21600" extrusionOk="0">
                  <a:moveTo>
                    <a:pt x="21600" y="2700"/>
                  </a:moveTo>
                  <a:cubicBezTo>
                    <a:pt x="19440" y="2700"/>
                    <a:pt x="18360" y="2700"/>
                    <a:pt x="17280" y="2700"/>
                  </a:cubicBezTo>
                  <a:cubicBezTo>
                    <a:pt x="12960" y="2700"/>
                    <a:pt x="11880" y="3780"/>
                    <a:pt x="11880" y="5400"/>
                  </a:cubicBezTo>
                  <a:cubicBezTo>
                    <a:pt x="11880" y="5940"/>
                    <a:pt x="11880" y="5940"/>
                    <a:pt x="11880" y="5940"/>
                  </a:cubicBezTo>
                  <a:cubicBezTo>
                    <a:pt x="19440" y="5940"/>
                    <a:pt x="19440" y="5940"/>
                    <a:pt x="19440" y="5940"/>
                  </a:cubicBezTo>
                  <a:cubicBezTo>
                    <a:pt x="19440" y="8100"/>
                    <a:pt x="19440" y="8100"/>
                    <a:pt x="19440" y="8100"/>
                  </a:cubicBezTo>
                  <a:cubicBezTo>
                    <a:pt x="11880" y="8100"/>
                    <a:pt x="11880" y="8100"/>
                    <a:pt x="11880" y="8100"/>
                  </a:cubicBezTo>
                  <a:cubicBezTo>
                    <a:pt x="11880" y="21600"/>
                    <a:pt x="11880" y="21600"/>
                    <a:pt x="11880" y="21600"/>
                  </a:cubicBezTo>
                  <a:cubicBezTo>
                    <a:pt x="5400" y="21600"/>
                    <a:pt x="5400" y="21600"/>
                    <a:pt x="5400" y="21600"/>
                  </a:cubicBezTo>
                  <a:cubicBezTo>
                    <a:pt x="5400" y="8100"/>
                    <a:pt x="5400" y="8100"/>
                    <a:pt x="5400" y="8100"/>
                  </a:cubicBezTo>
                  <a:cubicBezTo>
                    <a:pt x="0" y="8100"/>
                    <a:pt x="0" y="8100"/>
                    <a:pt x="0" y="8100"/>
                  </a:cubicBezTo>
                  <a:cubicBezTo>
                    <a:pt x="0" y="5940"/>
                    <a:pt x="0" y="5940"/>
                    <a:pt x="0" y="5940"/>
                  </a:cubicBezTo>
                  <a:cubicBezTo>
                    <a:pt x="5400" y="5940"/>
                    <a:pt x="5400" y="5940"/>
                    <a:pt x="5400" y="5940"/>
                  </a:cubicBezTo>
                  <a:cubicBezTo>
                    <a:pt x="5400" y="5400"/>
                    <a:pt x="5400" y="5400"/>
                    <a:pt x="5400" y="5400"/>
                  </a:cubicBezTo>
                  <a:cubicBezTo>
                    <a:pt x="5400" y="2160"/>
                    <a:pt x="8640" y="0"/>
                    <a:pt x="15120" y="0"/>
                  </a:cubicBezTo>
                  <a:cubicBezTo>
                    <a:pt x="17280" y="0"/>
                    <a:pt x="19440" y="0"/>
                    <a:pt x="21600" y="540"/>
                  </a:cubicBezTo>
                  <a:lnTo>
                    <a:pt x="21600" y="27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30" name="Shape 130"/>
            <p:cNvSpPr/>
            <p:nvPr/>
          </p:nvSpPr>
          <p:spPr>
            <a:xfrm>
              <a:off x="781050" y="327025"/>
              <a:ext cx="25402" cy="28577"/>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0800" y="18116"/>
                  </a:cubicBezTo>
                  <a:cubicBezTo>
                    <a:pt x="13886" y="18116"/>
                    <a:pt x="15429" y="16723"/>
                    <a:pt x="16200" y="14632"/>
                  </a:cubicBezTo>
                  <a:cubicBezTo>
                    <a:pt x="20829" y="15329"/>
                    <a:pt x="20829" y="15329"/>
                    <a:pt x="20829" y="15329"/>
                  </a:cubicBezTo>
                  <a:cubicBezTo>
                    <a:pt x="19286" y="19510"/>
                    <a:pt x="16200" y="21600"/>
                    <a:pt x="10800" y="21600"/>
                  </a:cubicBezTo>
                  <a:cubicBezTo>
                    <a:pt x="4629" y="21600"/>
                    <a:pt x="0" y="17419"/>
                    <a:pt x="0" y="11148"/>
                  </a:cubicBezTo>
                  <a:cubicBezTo>
                    <a:pt x="0" y="4181"/>
                    <a:pt x="4629" y="0"/>
                    <a:pt x="10800" y="0"/>
                  </a:cubicBezTo>
                  <a:cubicBezTo>
                    <a:pt x="16971" y="0"/>
                    <a:pt x="21600" y="4181"/>
                    <a:pt x="21600" y="10452"/>
                  </a:cubicBezTo>
                  <a:cubicBezTo>
                    <a:pt x="21600" y="11845"/>
                    <a:pt x="21600" y="11845"/>
                    <a:pt x="21600" y="11845"/>
                  </a:cubicBezTo>
                  <a:cubicBezTo>
                    <a:pt x="5400" y="11845"/>
                    <a:pt x="5400" y="11845"/>
                    <a:pt x="5400" y="11845"/>
                  </a:cubicBezTo>
                  <a:close/>
                  <a:moveTo>
                    <a:pt x="16200" y="8361"/>
                  </a:moveTo>
                  <a:cubicBezTo>
                    <a:pt x="16200" y="4877"/>
                    <a:pt x="13886" y="3484"/>
                    <a:pt x="10800" y="3484"/>
                  </a:cubicBezTo>
                  <a:cubicBezTo>
                    <a:pt x="7714" y="3484"/>
                    <a:pt x="5400" y="5574"/>
                    <a:pt x="5400" y="8361"/>
                  </a:cubicBezTo>
                  <a:lnTo>
                    <a:pt x="16200" y="8361"/>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grpSp>
      <p:sp>
        <p:nvSpPr>
          <p:cNvPr id="132" name="Shape 132"/>
          <p:cNvSpPr>
            <a:spLocks noGrp="1"/>
          </p:cNvSpPr>
          <p:nvPr>
            <p:ph type="title"/>
          </p:nvPr>
        </p:nvSpPr>
        <p:spPr>
          <a:prstGeom prst="rect">
            <a:avLst/>
          </a:prstGeom>
        </p:spPr>
        <p:txBody>
          <a:bodyPr/>
          <a:lstStyle>
            <a:lvl1pPr>
              <a:defRPr>
                <a:solidFill>
                  <a:srgbClr val="F39900"/>
                </a:solidFill>
              </a:defRPr>
            </a:lvl1pPr>
          </a:lstStyle>
          <a:p>
            <a:pPr lvl="0">
              <a:defRPr sz="1800">
                <a:solidFill>
                  <a:srgbClr val="000000"/>
                </a:solidFill>
              </a:defRPr>
            </a:pPr>
            <a:r>
              <a:rPr sz="2800">
                <a:solidFill>
                  <a:srgbClr val="F39900"/>
                </a:solidFill>
              </a:rPr>
              <a:t>Texte du titre</a:t>
            </a:r>
          </a:p>
        </p:txBody>
      </p:sp>
      <p:sp>
        <p:nvSpPr>
          <p:cNvPr id="133" name="Shape 133"/>
          <p:cNvSpPr>
            <a:spLocks noGrp="1"/>
          </p:cNvSpPr>
          <p:nvPr>
            <p:ph type="body" idx="1"/>
          </p:nvPr>
        </p:nvSpPr>
        <p:spPr>
          <a:prstGeom prst="rect">
            <a:avLst/>
          </a:prstGeom>
        </p:spPr>
        <p:txBody>
          <a:bodyPr/>
          <a:lstStyle>
            <a:lvl1pPr>
              <a:defRPr>
                <a:solidFill>
                  <a:srgbClr val="FFC45F"/>
                </a:solidFill>
              </a:defRPr>
            </a:lvl1pPr>
            <a:lvl2pPr>
              <a:defRPr>
                <a:solidFill>
                  <a:srgbClr val="FFC45F"/>
                </a:solidFill>
              </a:defRPr>
            </a:lvl2pPr>
            <a:lvl3pPr>
              <a:defRPr>
                <a:solidFill>
                  <a:srgbClr val="FFC45F"/>
                </a:solidFill>
              </a:defRPr>
            </a:lvl3pPr>
            <a:lvl4pPr>
              <a:defRPr>
                <a:solidFill>
                  <a:srgbClr val="FFC45F"/>
                </a:solidFill>
              </a:defRPr>
            </a:lvl4pPr>
            <a:lvl5pPr>
              <a:defRPr>
                <a:solidFill>
                  <a:srgbClr val="FFC45F"/>
                </a:solidFill>
              </a:defRPr>
            </a:lvl5pPr>
          </a:lstStyle>
          <a:p>
            <a:pPr lvl="0">
              <a:defRPr sz="1800">
                <a:solidFill>
                  <a:srgbClr val="000000"/>
                </a:solidFill>
              </a:defRPr>
            </a:pPr>
            <a:r>
              <a:rPr sz="1600">
                <a:solidFill>
                  <a:srgbClr val="FFC45F"/>
                </a:solidFill>
              </a:rPr>
              <a:t>Texte niveau 1</a:t>
            </a:r>
          </a:p>
          <a:p>
            <a:pPr lvl="1">
              <a:defRPr sz="1800">
                <a:solidFill>
                  <a:srgbClr val="000000"/>
                </a:solidFill>
              </a:defRPr>
            </a:pPr>
            <a:r>
              <a:rPr sz="1600">
                <a:solidFill>
                  <a:srgbClr val="FFC45F"/>
                </a:solidFill>
              </a:rPr>
              <a:t>Texte niveau 2</a:t>
            </a:r>
          </a:p>
          <a:p>
            <a:pPr lvl="2">
              <a:defRPr sz="1800">
                <a:solidFill>
                  <a:srgbClr val="000000"/>
                </a:solidFill>
              </a:defRPr>
            </a:pPr>
            <a:r>
              <a:rPr sz="1600">
                <a:solidFill>
                  <a:srgbClr val="FFC45F"/>
                </a:solidFill>
              </a:rPr>
              <a:t>Texte niveau 3</a:t>
            </a:r>
          </a:p>
          <a:p>
            <a:pPr lvl="3">
              <a:defRPr sz="1800">
                <a:solidFill>
                  <a:srgbClr val="000000"/>
                </a:solidFill>
              </a:defRPr>
            </a:pPr>
            <a:r>
              <a:rPr sz="1600">
                <a:solidFill>
                  <a:srgbClr val="FFC45F"/>
                </a:solidFill>
              </a:rPr>
              <a:t>Texte niveau 4</a:t>
            </a:r>
          </a:p>
          <a:p>
            <a:pPr lvl="4">
              <a:defRPr sz="1800">
                <a:solidFill>
                  <a:srgbClr val="000000"/>
                </a:solidFill>
              </a:defRPr>
            </a:pPr>
            <a:r>
              <a:rPr sz="1600">
                <a:solidFill>
                  <a:srgbClr val="FFC45F"/>
                </a:solidFill>
              </a:rPr>
              <a:t>Texte niveau 5</a:t>
            </a: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Default">
    <p:spTree>
      <p:nvGrpSpPr>
        <p:cNvPr id="1" name=""/>
        <p:cNvGrpSpPr/>
        <p:nvPr/>
      </p:nvGrpSpPr>
      <p:grpSpPr>
        <a:xfrm>
          <a:off x="0" y="0"/>
          <a:ext cx="0" cy="0"/>
          <a:chOff x="0" y="0"/>
          <a:chExt cx="0" cy="0"/>
        </a:xfrm>
      </p:grpSpPr>
      <p:sp>
        <p:nvSpPr>
          <p:cNvPr id="135" name="Shape 135"/>
          <p:cNvSpPr/>
          <p:nvPr/>
        </p:nvSpPr>
        <p:spPr>
          <a:xfrm>
            <a:off x="239711" y="4529137"/>
            <a:ext cx="8664577" cy="442914"/>
          </a:xfrm>
          <a:custGeom>
            <a:avLst/>
            <a:gdLst/>
            <a:ahLst/>
            <a:cxnLst>
              <a:cxn ang="0">
                <a:pos x="wd2" y="hd2"/>
              </a:cxn>
              <a:cxn ang="5400000">
                <a:pos x="wd2" y="hd2"/>
              </a:cxn>
              <a:cxn ang="10800000">
                <a:pos x="wd2" y="hd2"/>
              </a:cxn>
              <a:cxn ang="16200000">
                <a:pos x="wd2" y="hd2"/>
              </a:cxn>
            </a:cxnLst>
            <a:rect l="0" t="0" r="r" b="b"/>
            <a:pathLst>
              <a:path w="21600" h="21600" extrusionOk="0">
                <a:moveTo>
                  <a:pt x="21372" y="0"/>
                </a:moveTo>
                <a:cubicBezTo>
                  <a:pt x="15128" y="0"/>
                  <a:pt x="15128" y="0"/>
                  <a:pt x="15128" y="0"/>
                </a:cubicBezTo>
                <a:cubicBezTo>
                  <a:pt x="6472" y="0"/>
                  <a:pt x="6472" y="0"/>
                  <a:pt x="6472" y="0"/>
                </a:cubicBezTo>
                <a:cubicBezTo>
                  <a:pt x="1939" y="0"/>
                  <a:pt x="695" y="0"/>
                  <a:pt x="354" y="0"/>
                </a:cubicBezTo>
                <a:cubicBezTo>
                  <a:pt x="354" y="0"/>
                  <a:pt x="354" y="0"/>
                  <a:pt x="354" y="0"/>
                </a:cubicBezTo>
                <a:cubicBezTo>
                  <a:pt x="0" y="0"/>
                  <a:pt x="0" y="0"/>
                  <a:pt x="0" y="0"/>
                </a:cubicBezTo>
                <a:cubicBezTo>
                  <a:pt x="0" y="4497"/>
                  <a:pt x="0" y="4497"/>
                  <a:pt x="0" y="4497"/>
                </a:cubicBezTo>
                <a:cubicBezTo>
                  <a:pt x="0" y="5059"/>
                  <a:pt x="0" y="5541"/>
                  <a:pt x="0" y="5942"/>
                </a:cubicBezTo>
                <a:cubicBezTo>
                  <a:pt x="0" y="6424"/>
                  <a:pt x="0" y="6825"/>
                  <a:pt x="0" y="7227"/>
                </a:cubicBezTo>
                <a:cubicBezTo>
                  <a:pt x="0" y="10439"/>
                  <a:pt x="0" y="10439"/>
                  <a:pt x="0" y="10439"/>
                </a:cubicBezTo>
                <a:cubicBezTo>
                  <a:pt x="0" y="10680"/>
                  <a:pt x="0" y="10920"/>
                  <a:pt x="0" y="11161"/>
                </a:cubicBezTo>
                <a:cubicBezTo>
                  <a:pt x="0" y="13651"/>
                  <a:pt x="0" y="13651"/>
                  <a:pt x="0" y="13651"/>
                </a:cubicBezTo>
                <a:cubicBezTo>
                  <a:pt x="0" y="17103"/>
                  <a:pt x="0" y="17103"/>
                  <a:pt x="0" y="17103"/>
                </a:cubicBezTo>
                <a:cubicBezTo>
                  <a:pt x="0" y="19512"/>
                  <a:pt x="102" y="21600"/>
                  <a:pt x="228" y="21600"/>
                </a:cubicBezTo>
                <a:cubicBezTo>
                  <a:pt x="6472" y="21600"/>
                  <a:pt x="6472" y="21600"/>
                  <a:pt x="6472" y="21600"/>
                </a:cubicBezTo>
                <a:cubicBezTo>
                  <a:pt x="15128" y="21600"/>
                  <a:pt x="15128" y="21600"/>
                  <a:pt x="15128" y="21600"/>
                </a:cubicBezTo>
                <a:cubicBezTo>
                  <a:pt x="21372" y="21600"/>
                  <a:pt x="21372" y="21600"/>
                  <a:pt x="21372" y="21600"/>
                </a:cubicBezTo>
                <a:cubicBezTo>
                  <a:pt x="21498" y="21600"/>
                  <a:pt x="21600" y="19512"/>
                  <a:pt x="21600" y="17103"/>
                </a:cubicBezTo>
                <a:cubicBezTo>
                  <a:pt x="21600" y="16622"/>
                  <a:pt x="21600" y="16140"/>
                  <a:pt x="21600" y="15658"/>
                </a:cubicBezTo>
                <a:cubicBezTo>
                  <a:pt x="21600" y="13169"/>
                  <a:pt x="21600" y="11884"/>
                  <a:pt x="21600" y="11161"/>
                </a:cubicBezTo>
                <a:cubicBezTo>
                  <a:pt x="21600" y="10439"/>
                  <a:pt x="21600" y="10439"/>
                  <a:pt x="21600" y="10439"/>
                </a:cubicBezTo>
                <a:cubicBezTo>
                  <a:pt x="21600" y="7949"/>
                  <a:pt x="21600" y="7949"/>
                  <a:pt x="21600" y="7949"/>
                </a:cubicBezTo>
                <a:cubicBezTo>
                  <a:pt x="21600" y="4497"/>
                  <a:pt x="21600" y="4497"/>
                  <a:pt x="21600" y="4497"/>
                </a:cubicBezTo>
                <a:cubicBezTo>
                  <a:pt x="21600" y="2088"/>
                  <a:pt x="21498" y="0"/>
                  <a:pt x="21372" y="0"/>
                </a:cubicBezTo>
                <a:close/>
              </a:path>
            </a:pathLst>
          </a:custGeom>
          <a:gradFill>
            <a:gsLst>
              <a:gs pos="0">
                <a:srgbClr val="FEBC11"/>
              </a:gs>
              <a:gs pos="22000">
                <a:srgbClr val="FEBC11"/>
              </a:gs>
              <a:gs pos="100000">
                <a:srgbClr val="F7EC2E"/>
              </a:gs>
            </a:gsLst>
            <a:lin ang="1200000"/>
          </a:gradFill>
          <a:ln w="12700">
            <a:miter lim="400000"/>
          </a:ln>
        </p:spPr>
        <p:txBody>
          <a:bodyPr lIns="0" tIns="0" rIns="0" bIns="0" anchor="ctr"/>
          <a:lstStyle/>
          <a:p>
            <a:pPr lvl="0">
              <a:defRPr>
                <a:latin typeface="Arial"/>
                <a:ea typeface="Arial"/>
                <a:cs typeface="Arial"/>
                <a:sym typeface="Arial"/>
              </a:defRPr>
            </a:pPr>
            <a:endParaRPr/>
          </a:p>
        </p:txBody>
      </p:sp>
      <p:grpSp>
        <p:nvGrpSpPr>
          <p:cNvPr id="175" name="Group 175"/>
          <p:cNvGrpSpPr/>
          <p:nvPr/>
        </p:nvGrpSpPr>
        <p:grpSpPr>
          <a:xfrm>
            <a:off x="395286" y="4565647"/>
            <a:ext cx="841378" cy="363542"/>
            <a:chOff x="0" y="0"/>
            <a:chExt cx="841377" cy="363540"/>
          </a:xfrm>
        </p:grpSpPr>
        <p:sp>
          <p:nvSpPr>
            <p:cNvPr id="136" name="Shape 136"/>
            <p:cNvSpPr/>
            <p:nvPr/>
          </p:nvSpPr>
          <p:spPr>
            <a:xfrm>
              <a:off x="111125" y="85724"/>
              <a:ext cx="57151" cy="53977"/>
            </a:xfrm>
            <a:custGeom>
              <a:avLst/>
              <a:gdLst/>
              <a:ahLst/>
              <a:cxnLst>
                <a:cxn ang="0">
                  <a:pos x="wd2" y="hd2"/>
                </a:cxn>
                <a:cxn ang="5400000">
                  <a:pos x="wd2" y="hd2"/>
                </a:cxn>
                <a:cxn ang="10800000">
                  <a:pos x="wd2" y="hd2"/>
                </a:cxn>
                <a:cxn ang="16200000">
                  <a:pos x="wd2" y="hd2"/>
                </a:cxn>
              </a:cxnLst>
              <a:rect l="0" t="0" r="r" b="b"/>
              <a:pathLst>
                <a:path w="21600" h="21600" extrusionOk="0">
                  <a:moveTo>
                    <a:pt x="10944" y="16580"/>
                  </a:moveTo>
                  <a:lnTo>
                    <a:pt x="4176" y="21600"/>
                  </a:lnTo>
                  <a:lnTo>
                    <a:pt x="6480" y="13386"/>
                  </a:lnTo>
                  <a:lnTo>
                    <a:pt x="0" y="8214"/>
                  </a:lnTo>
                  <a:lnTo>
                    <a:pt x="8208" y="8214"/>
                  </a:lnTo>
                  <a:lnTo>
                    <a:pt x="10944" y="0"/>
                  </a:lnTo>
                  <a:lnTo>
                    <a:pt x="13392" y="8214"/>
                  </a:lnTo>
                  <a:lnTo>
                    <a:pt x="21600" y="8214"/>
                  </a:lnTo>
                  <a:lnTo>
                    <a:pt x="15120" y="13386"/>
                  </a:lnTo>
                  <a:lnTo>
                    <a:pt x="17424" y="21600"/>
                  </a:lnTo>
                  <a:lnTo>
                    <a:pt x="10944"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37" name="Shape 137"/>
            <p:cNvSpPr/>
            <p:nvPr/>
          </p:nvSpPr>
          <p:spPr>
            <a:xfrm>
              <a:off x="176212" y="25399"/>
              <a:ext cx="57152" cy="53977"/>
            </a:xfrm>
            <a:custGeom>
              <a:avLst/>
              <a:gdLst/>
              <a:ahLst/>
              <a:cxnLst>
                <a:cxn ang="0">
                  <a:pos x="wd2" y="hd2"/>
                </a:cxn>
                <a:cxn ang="5400000">
                  <a:pos x="wd2" y="hd2"/>
                </a:cxn>
                <a:cxn ang="10800000">
                  <a:pos x="wd2" y="hd2"/>
                </a:cxn>
                <a:cxn ang="16200000">
                  <a:pos x="wd2" y="hd2"/>
                </a:cxn>
              </a:cxnLst>
              <a:rect l="0" t="0" r="r" b="b"/>
              <a:pathLst>
                <a:path w="21600" h="21600" extrusionOk="0">
                  <a:moveTo>
                    <a:pt x="10800" y="16615"/>
                  </a:moveTo>
                  <a:lnTo>
                    <a:pt x="4121" y="21600"/>
                  </a:lnTo>
                  <a:lnTo>
                    <a:pt x="6821" y="13292"/>
                  </a:lnTo>
                  <a:lnTo>
                    <a:pt x="0" y="8308"/>
                  </a:lnTo>
                  <a:lnTo>
                    <a:pt x="8100" y="8308"/>
                  </a:lnTo>
                  <a:lnTo>
                    <a:pt x="10800" y="0"/>
                  </a:lnTo>
                  <a:lnTo>
                    <a:pt x="13500" y="8308"/>
                  </a:lnTo>
                  <a:lnTo>
                    <a:pt x="21600" y="8308"/>
                  </a:lnTo>
                  <a:lnTo>
                    <a:pt x="14921" y="13292"/>
                  </a:lnTo>
                  <a:lnTo>
                    <a:pt x="17621" y="21600"/>
                  </a:lnTo>
                  <a:lnTo>
                    <a:pt x="10800"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38" name="Shape 138"/>
            <p:cNvSpPr/>
            <p:nvPr/>
          </p:nvSpPr>
          <p:spPr>
            <a:xfrm>
              <a:off x="260349" y="-1"/>
              <a:ext cx="57152" cy="53978"/>
            </a:xfrm>
            <a:custGeom>
              <a:avLst/>
              <a:gdLst/>
              <a:ahLst/>
              <a:cxnLst>
                <a:cxn ang="0">
                  <a:pos x="wd2" y="hd2"/>
                </a:cxn>
                <a:cxn ang="5400000">
                  <a:pos x="wd2" y="hd2"/>
                </a:cxn>
                <a:cxn ang="10800000">
                  <a:pos x="wd2" y="hd2"/>
                </a:cxn>
                <a:cxn ang="16200000">
                  <a:pos x="wd2" y="hd2"/>
                </a:cxn>
              </a:cxnLst>
              <a:rect l="0" t="0" r="r" b="b"/>
              <a:pathLst>
                <a:path w="21600" h="21600" extrusionOk="0">
                  <a:moveTo>
                    <a:pt x="10728" y="16615"/>
                  </a:moveTo>
                  <a:lnTo>
                    <a:pt x="4005" y="21600"/>
                  </a:lnTo>
                  <a:lnTo>
                    <a:pt x="6723" y="13443"/>
                  </a:lnTo>
                  <a:lnTo>
                    <a:pt x="0" y="8308"/>
                  </a:lnTo>
                  <a:lnTo>
                    <a:pt x="8011" y="8308"/>
                  </a:lnTo>
                  <a:lnTo>
                    <a:pt x="10728" y="0"/>
                  </a:lnTo>
                  <a:lnTo>
                    <a:pt x="13160" y="8308"/>
                  </a:lnTo>
                  <a:lnTo>
                    <a:pt x="21600" y="8308"/>
                  </a:lnTo>
                  <a:lnTo>
                    <a:pt x="14877" y="13443"/>
                  </a:lnTo>
                  <a:lnTo>
                    <a:pt x="17595" y="21600"/>
                  </a:lnTo>
                  <a:lnTo>
                    <a:pt x="10728"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39" name="Shape 139"/>
            <p:cNvSpPr/>
            <p:nvPr/>
          </p:nvSpPr>
          <p:spPr>
            <a:xfrm>
              <a:off x="347662" y="15874"/>
              <a:ext cx="57151" cy="52390"/>
            </a:xfrm>
            <a:custGeom>
              <a:avLst/>
              <a:gdLst/>
              <a:ahLst/>
              <a:cxnLst>
                <a:cxn ang="0">
                  <a:pos x="wd2" y="hd2"/>
                </a:cxn>
                <a:cxn ang="5400000">
                  <a:pos x="wd2" y="hd2"/>
                </a:cxn>
                <a:cxn ang="10800000">
                  <a:pos x="wd2" y="hd2"/>
                </a:cxn>
                <a:cxn ang="16200000">
                  <a:pos x="wd2" y="hd2"/>
                </a:cxn>
              </a:cxnLst>
              <a:rect l="0" t="0" r="r" b="b"/>
              <a:pathLst>
                <a:path w="21600" h="21600" extrusionOk="0">
                  <a:moveTo>
                    <a:pt x="11017" y="16580"/>
                  </a:moveTo>
                  <a:lnTo>
                    <a:pt x="4059" y="21600"/>
                  </a:lnTo>
                  <a:lnTo>
                    <a:pt x="6523" y="13386"/>
                  </a:lnTo>
                  <a:lnTo>
                    <a:pt x="0" y="8214"/>
                  </a:lnTo>
                  <a:lnTo>
                    <a:pt x="8263" y="8214"/>
                  </a:lnTo>
                  <a:lnTo>
                    <a:pt x="11017" y="0"/>
                  </a:lnTo>
                  <a:lnTo>
                    <a:pt x="13337" y="8214"/>
                  </a:lnTo>
                  <a:lnTo>
                    <a:pt x="21600" y="8214"/>
                  </a:lnTo>
                  <a:lnTo>
                    <a:pt x="15077" y="13386"/>
                  </a:lnTo>
                  <a:lnTo>
                    <a:pt x="17541" y="21600"/>
                  </a:lnTo>
                  <a:lnTo>
                    <a:pt x="11017"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40" name="Shape 140"/>
            <p:cNvSpPr/>
            <p:nvPr/>
          </p:nvSpPr>
          <p:spPr>
            <a:xfrm>
              <a:off x="420687" y="65087"/>
              <a:ext cx="55565" cy="52389"/>
            </a:xfrm>
            <a:custGeom>
              <a:avLst/>
              <a:gdLst/>
              <a:ahLst/>
              <a:cxnLst>
                <a:cxn ang="0">
                  <a:pos x="wd2" y="hd2"/>
                </a:cxn>
                <a:cxn ang="5400000">
                  <a:pos x="wd2" y="hd2"/>
                </a:cxn>
                <a:cxn ang="10800000">
                  <a:pos x="wd2" y="hd2"/>
                </a:cxn>
                <a:cxn ang="16200000">
                  <a:pos x="wd2" y="hd2"/>
                </a:cxn>
              </a:cxnLst>
              <a:rect l="0" t="0" r="r" b="b"/>
              <a:pathLst>
                <a:path w="21600" h="21600" extrusionOk="0">
                  <a:moveTo>
                    <a:pt x="11017" y="16615"/>
                  </a:moveTo>
                  <a:lnTo>
                    <a:pt x="4059" y="21600"/>
                  </a:lnTo>
                  <a:lnTo>
                    <a:pt x="6523" y="13443"/>
                  </a:lnTo>
                  <a:lnTo>
                    <a:pt x="0" y="8308"/>
                  </a:lnTo>
                  <a:lnTo>
                    <a:pt x="8263" y="8308"/>
                  </a:lnTo>
                  <a:lnTo>
                    <a:pt x="11017" y="0"/>
                  </a:lnTo>
                  <a:lnTo>
                    <a:pt x="13337" y="8308"/>
                  </a:lnTo>
                  <a:lnTo>
                    <a:pt x="21600" y="8308"/>
                  </a:lnTo>
                  <a:lnTo>
                    <a:pt x="15077" y="13443"/>
                  </a:lnTo>
                  <a:lnTo>
                    <a:pt x="17541" y="21600"/>
                  </a:lnTo>
                  <a:lnTo>
                    <a:pt x="11017"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41" name="Shape 141"/>
            <p:cNvSpPr/>
            <p:nvPr/>
          </p:nvSpPr>
          <p:spPr>
            <a:xfrm>
              <a:off x="455612" y="146049"/>
              <a:ext cx="55565" cy="52391"/>
            </a:xfrm>
            <a:custGeom>
              <a:avLst/>
              <a:gdLst/>
              <a:ahLst/>
              <a:cxnLst>
                <a:cxn ang="0">
                  <a:pos x="wd2" y="hd2"/>
                </a:cxn>
                <a:cxn ang="5400000">
                  <a:pos x="wd2" y="hd2"/>
                </a:cxn>
                <a:cxn ang="10800000">
                  <a:pos x="wd2" y="hd2"/>
                </a:cxn>
                <a:cxn ang="16200000">
                  <a:pos x="wd2" y="hd2"/>
                </a:cxn>
              </a:cxnLst>
              <a:rect l="0" t="0" r="r" b="b"/>
              <a:pathLst>
                <a:path w="21600" h="21600" extrusionOk="0">
                  <a:moveTo>
                    <a:pt x="10800" y="16580"/>
                  </a:moveTo>
                  <a:lnTo>
                    <a:pt x="4121" y="21600"/>
                  </a:lnTo>
                  <a:lnTo>
                    <a:pt x="6395" y="13386"/>
                  </a:lnTo>
                  <a:lnTo>
                    <a:pt x="0" y="8214"/>
                  </a:lnTo>
                  <a:lnTo>
                    <a:pt x="8100" y="8214"/>
                  </a:lnTo>
                  <a:lnTo>
                    <a:pt x="10800" y="0"/>
                  </a:lnTo>
                  <a:lnTo>
                    <a:pt x="13216" y="8214"/>
                  </a:lnTo>
                  <a:lnTo>
                    <a:pt x="21600" y="8214"/>
                  </a:lnTo>
                  <a:lnTo>
                    <a:pt x="14921" y="13386"/>
                  </a:lnTo>
                  <a:lnTo>
                    <a:pt x="17195" y="21600"/>
                  </a:lnTo>
                  <a:lnTo>
                    <a:pt x="10800"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42" name="Shape 142"/>
            <p:cNvSpPr/>
            <p:nvPr/>
          </p:nvSpPr>
          <p:spPr>
            <a:xfrm>
              <a:off x="307975" y="165099"/>
              <a:ext cx="128589" cy="19050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8942" y="21600"/>
                  </a:lnTo>
                  <a:lnTo>
                    <a:pt x="8942" y="13312"/>
                  </a:lnTo>
                  <a:lnTo>
                    <a:pt x="20403" y="13312"/>
                  </a:lnTo>
                  <a:lnTo>
                    <a:pt x="20403" y="8417"/>
                  </a:lnTo>
                  <a:lnTo>
                    <a:pt x="8942" y="8417"/>
                  </a:lnTo>
                  <a:lnTo>
                    <a:pt x="8942" y="4938"/>
                  </a:lnTo>
                  <a:lnTo>
                    <a:pt x="21600" y="4938"/>
                  </a:lnTo>
                  <a:lnTo>
                    <a:pt x="21600" y="0"/>
                  </a:lnTo>
                  <a:lnTo>
                    <a:pt x="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43" name="Shape 143"/>
            <p:cNvSpPr/>
            <p:nvPr/>
          </p:nvSpPr>
          <p:spPr>
            <a:xfrm>
              <a:off x="149224" y="165099"/>
              <a:ext cx="141289" cy="190503"/>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4938"/>
                  </a:lnTo>
                  <a:lnTo>
                    <a:pt x="6761" y="4938"/>
                  </a:lnTo>
                  <a:lnTo>
                    <a:pt x="6761" y="21600"/>
                  </a:lnTo>
                  <a:lnTo>
                    <a:pt x="14954" y="21600"/>
                  </a:lnTo>
                  <a:lnTo>
                    <a:pt x="14954" y="4938"/>
                  </a:lnTo>
                  <a:lnTo>
                    <a:pt x="21600" y="4938"/>
                  </a:lnTo>
                  <a:lnTo>
                    <a:pt x="2160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44" name="Shape 144"/>
            <p:cNvSpPr/>
            <p:nvPr/>
          </p:nvSpPr>
          <p:spPr>
            <a:xfrm>
              <a:off x="-1" y="165099"/>
              <a:ext cx="130178" cy="190503"/>
            </a:xfrm>
            <a:custGeom>
              <a:avLst/>
              <a:gdLst/>
              <a:ahLst/>
              <a:cxnLst>
                <a:cxn ang="0">
                  <a:pos x="wd2" y="hd2"/>
                </a:cxn>
                <a:cxn ang="5400000">
                  <a:pos x="wd2" y="hd2"/>
                </a:cxn>
                <a:cxn ang="10800000">
                  <a:pos x="wd2" y="hd2"/>
                </a:cxn>
                <a:cxn ang="16200000">
                  <a:pos x="wd2" y="hd2"/>
                </a:cxn>
              </a:cxnLst>
              <a:rect l="0" t="0" r="r" b="b"/>
              <a:pathLst>
                <a:path w="21600" h="21600" extrusionOk="0">
                  <a:moveTo>
                    <a:pt x="21600" y="4938"/>
                  </a:moveTo>
                  <a:lnTo>
                    <a:pt x="21600" y="0"/>
                  </a:lnTo>
                  <a:lnTo>
                    <a:pt x="0" y="0"/>
                  </a:lnTo>
                  <a:lnTo>
                    <a:pt x="0" y="21600"/>
                  </a:lnTo>
                  <a:lnTo>
                    <a:pt x="21600" y="21600"/>
                  </a:lnTo>
                  <a:lnTo>
                    <a:pt x="21600" y="16662"/>
                  </a:lnTo>
                  <a:lnTo>
                    <a:pt x="8979" y="16662"/>
                  </a:lnTo>
                  <a:lnTo>
                    <a:pt x="8979" y="13312"/>
                  </a:lnTo>
                  <a:lnTo>
                    <a:pt x="20407" y="13312"/>
                  </a:lnTo>
                  <a:lnTo>
                    <a:pt x="20407" y="8417"/>
                  </a:lnTo>
                  <a:lnTo>
                    <a:pt x="8979" y="8417"/>
                  </a:lnTo>
                  <a:lnTo>
                    <a:pt x="8979" y="4938"/>
                  </a:lnTo>
                  <a:lnTo>
                    <a:pt x="21600" y="493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45" name="Shape 145"/>
            <p:cNvSpPr/>
            <p:nvPr/>
          </p:nvSpPr>
          <p:spPr>
            <a:xfrm>
              <a:off x="463550" y="258763"/>
              <a:ext cx="41277" cy="333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3058" y="0"/>
                  </a:lnTo>
                  <a:lnTo>
                    <a:pt x="6308" y="16670"/>
                  </a:lnTo>
                  <a:lnTo>
                    <a:pt x="9940" y="0"/>
                  </a:lnTo>
                  <a:lnTo>
                    <a:pt x="12616" y="0"/>
                  </a:lnTo>
                  <a:lnTo>
                    <a:pt x="15865" y="16670"/>
                  </a:lnTo>
                  <a:lnTo>
                    <a:pt x="19306" y="0"/>
                  </a:lnTo>
                  <a:lnTo>
                    <a:pt x="21600" y="0"/>
                  </a:lnTo>
                  <a:lnTo>
                    <a:pt x="17204" y="21600"/>
                  </a:lnTo>
                  <a:lnTo>
                    <a:pt x="14336" y="21600"/>
                  </a:lnTo>
                  <a:lnTo>
                    <a:pt x="10704" y="6104"/>
                  </a:lnTo>
                  <a:lnTo>
                    <a:pt x="7646" y="21600"/>
                  </a:lnTo>
                  <a:lnTo>
                    <a:pt x="4396" y="21600"/>
                  </a:lnTo>
                  <a:lnTo>
                    <a:pt x="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46" name="Shape 146"/>
            <p:cNvSpPr/>
            <p:nvPr/>
          </p:nvSpPr>
          <p:spPr>
            <a:xfrm>
              <a:off x="504825"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4629" y="21600"/>
                    <a:pt x="0" y="17419"/>
                    <a:pt x="0" y="11148"/>
                  </a:cubicBezTo>
                  <a:cubicBezTo>
                    <a:pt x="0" y="4181"/>
                    <a:pt x="4629" y="0"/>
                    <a:pt x="10800" y="0"/>
                  </a:cubicBezTo>
                  <a:cubicBezTo>
                    <a:pt x="16971" y="0"/>
                    <a:pt x="21600" y="4181"/>
                    <a:pt x="21600" y="11148"/>
                  </a:cubicBezTo>
                  <a:moveTo>
                    <a:pt x="5400" y="11148"/>
                  </a:moveTo>
                  <a:cubicBezTo>
                    <a:pt x="5400" y="16026"/>
                    <a:pt x="7714" y="18116"/>
                    <a:pt x="10800" y="18116"/>
                  </a:cubicBezTo>
                  <a:cubicBezTo>
                    <a:pt x="13886" y="18116"/>
                    <a:pt x="16200" y="16026"/>
                    <a:pt x="16200" y="11148"/>
                  </a:cubicBezTo>
                  <a:cubicBezTo>
                    <a:pt x="16200" y="6271"/>
                    <a:pt x="13886" y="3484"/>
                    <a:pt x="10800" y="3484"/>
                  </a:cubicBezTo>
                  <a:cubicBezTo>
                    <a:pt x="7714"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47" name="Shape 147"/>
            <p:cNvSpPr/>
            <p:nvPr/>
          </p:nvSpPr>
          <p:spPr>
            <a:xfrm>
              <a:off x="534987" y="266700"/>
              <a:ext cx="14289" cy="25402"/>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18900" y="5040"/>
                    <a:pt x="18900" y="5040"/>
                  </a:cubicBezTo>
                  <a:cubicBezTo>
                    <a:pt x="12150" y="5040"/>
                    <a:pt x="8100" y="7200"/>
                    <a:pt x="8100" y="11520"/>
                  </a:cubicBezTo>
                  <a:cubicBezTo>
                    <a:pt x="8100" y="21600"/>
                    <a:pt x="8100" y="21600"/>
                    <a:pt x="8100" y="21600"/>
                  </a:cubicBezTo>
                  <a:cubicBezTo>
                    <a:pt x="0" y="21600"/>
                    <a:pt x="0" y="21600"/>
                    <a:pt x="0" y="21600"/>
                  </a:cubicBezTo>
                  <a:cubicBezTo>
                    <a:pt x="0" y="720"/>
                    <a:pt x="0" y="720"/>
                    <a:pt x="0" y="720"/>
                  </a:cubicBezTo>
                  <a:cubicBezTo>
                    <a:pt x="8100" y="720"/>
                    <a:pt x="8100" y="720"/>
                    <a:pt x="8100" y="720"/>
                  </a:cubicBezTo>
                  <a:cubicBezTo>
                    <a:pt x="8100" y="5760"/>
                    <a:pt x="8100" y="5760"/>
                    <a:pt x="8100" y="5760"/>
                  </a:cubicBezTo>
                  <a:cubicBezTo>
                    <a:pt x="9450" y="2160"/>
                    <a:pt x="13500" y="0"/>
                    <a:pt x="18900" y="0"/>
                  </a:cubicBezTo>
                  <a:cubicBezTo>
                    <a:pt x="18900" y="0"/>
                    <a:pt x="20250" y="0"/>
                    <a:pt x="21600" y="72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48" name="Shape 148"/>
            <p:cNvSpPr/>
            <p:nvPr/>
          </p:nvSpPr>
          <p:spPr>
            <a:xfrm>
              <a:off x="552450" y="258763"/>
              <a:ext cx="22227" cy="33339"/>
            </a:xfrm>
            <a:custGeom>
              <a:avLst/>
              <a:gdLst/>
              <a:ahLst/>
              <a:cxnLst>
                <a:cxn ang="0">
                  <a:pos x="wd2" y="hd2"/>
                </a:cxn>
                <a:cxn ang="5400000">
                  <a:pos x="wd2" y="hd2"/>
                </a:cxn>
                <a:cxn ang="10800000">
                  <a:pos x="wd2" y="hd2"/>
                </a:cxn>
                <a:cxn ang="16200000">
                  <a:pos x="wd2" y="hd2"/>
                </a:cxn>
              </a:cxnLst>
              <a:rect l="0" t="0" r="r" b="b"/>
              <a:pathLst>
                <a:path w="21600" h="21600" extrusionOk="0">
                  <a:moveTo>
                    <a:pt x="4957" y="0"/>
                  </a:moveTo>
                  <a:lnTo>
                    <a:pt x="4957" y="13383"/>
                  </a:lnTo>
                  <a:lnTo>
                    <a:pt x="14872" y="5400"/>
                  </a:lnTo>
                  <a:lnTo>
                    <a:pt x="20892" y="5400"/>
                  </a:lnTo>
                  <a:lnTo>
                    <a:pt x="13456" y="11035"/>
                  </a:lnTo>
                  <a:lnTo>
                    <a:pt x="21600" y="21600"/>
                  </a:lnTo>
                  <a:lnTo>
                    <a:pt x="15934" y="21600"/>
                  </a:lnTo>
                  <a:lnTo>
                    <a:pt x="9207" y="13383"/>
                  </a:lnTo>
                  <a:lnTo>
                    <a:pt x="4957" y="16670"/>
                  </a:lnTo>
                  <a:lnTo>
                    <a:pt x="4957" y="21600"/>
                  </a:lnTo>
                  <a:lnTo>
                    <a:pt x="0" y="21600"/>
                  </a:lnTo>
                  <a:lnTo>
                    <a:pt x="0" y="0"/>
                  </a:lnTo>
                  <a:lnTo>
                    <a:pt x="4957"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49" name="Shape 149"/>
            <p:cNvSpPr/>
            <p:nvPr/>
          </p:nvSpPr>
          <p:spPr>
            <a:xfrm>
              <a:off x="577850" y="258763"/>
              <a:ext cx="6352" cy="33339"/>
            </a:xfrm>
            <a:custGeom>
              <a:avLst/>
              <a:gdLst/>
              <a:ahLst/>
              <a:cxnLst>
                <a:cxn ang="0">
                  <a:pos x="wd2" y="hd2"/>
                </a:cxn>
                <a:cxn ang="5400000">
                  <a:pos x="wd2" y="hd2"/>
                </a:cxn>
                <a:cxn ang="10800000">
                  <a:pos x="wd2" y="hd2"/>
                </a:cxn>
                <a:cxn ang="16200000">
                  <a:pos x="wd2" y="hd2"/>
                </a:cxn>
              </a:cxnLst>
              <a:rect l="0" t="0" r="r" b="b"/>
              <a:pathLst>
                <a:path w="21600" h="21600" extrusionOk="0">
                  <a:moveTo>
                    <a:pt x="21600" y="3287"/>
                  </a:moveTo>
                  <a:lnTo>
                    <a:pt x="0" y="3287"/>
                  </a:lnTo>
                  <a:lnTo>
                    <a:pt x="0" y="0"/>
                  </a:lnTo>
                  <a:lnTo>
                    <a:pt x="21600" y="0"/>
                  </a:lnTo>
                  <a:lnTo>
                    <a:pt x="21600" y="3287"/>
                  </a:lnTo>
                  <a:close/>
                  <a:moveTo>
                    <a:pt x="21600" y="21600"/>
                  </a:moveTo>
                  <a:lnTo>
                    <a:pt x="0" y="21600"/>
                  </a:lnTo>
                  <a:lnTo>
                    <a:pt x="0" y="5400"/>
                  </a:lnTo>
                  <a:lnTo>
                    <a:pt x="21600" y="5400"/>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50" name="Shape 150"/>
            <p:cNvSpPr/>
            <p:nvPr/>
          </p:nvSpPr>
          <p:spPr>
            <a:xfrm>
              <a:off x="588961" y="266700"/>
              <a:ext cx="22228" cy="25402"/>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8640"/>
                  </a:cubicBezTo>
                  <a:cubicBezTo>
                    <a:pt x="21600" y="21600"/>
                    <a:pt x="21600" y="21600"/>
                    <a:pt x="21600" y="21600"/>
                  </a:cubicBezTo>
                  <a:cubicBezTo>
                    <a:pt x="16200" y="21600"/>
                    <a:pt x="16200" y="21600"/>
                    <a:pt x="16200" y="21600"/>
                  </a:cubicBezTo>
                  <a:cubicBezTo>
                    <a:pt x="16200" y="8640"/>
                    <a:pt x="16200" y="8640"/>
                    <a:pt x="16200" y="8640"/>
                  </a:cubicBezTo>
                  <a:cubicBezTo>
                    <a:pt x="16200" y="5760"/>
                    <a:pt x="14400" y="3600"/>
                    <a:pt x="11700" y="3600"/>
                  </a:cubicBezTo>
                  <a:cubicBezTo>
                    <a:pt x="8100" y="3600"/>
                    <a:pt x="5400" y="6480"/>
                    <a:pt x="5400" y="1008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51" name="Shape 151"/>
            <p:cNvSpPr/>
            <p:nvPr/>
          </p:nvSpPr>
          <p:spPr>
            <a:xfrm>
              <a:off x="614362" y="261938"/>
              <a:ext cx="25402" cy="41277"/>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855" y="2400"/>
                    <a:pt x="20110" y="2400"/>
                  </a:cubicBezTo>
                  <a:cubicBezTo>
                    <a:pt x="18621" y="2400"/>
                    <a:pt x="17131" y="2880"/>
                    <a:pt x="17131" y="3840"/>
                  </a:cubicBezTo>
                  <a:cubicBezTo>
                    <a:pt x="18621" y="4800"/>
                    <a:pt x="19366" y="5760"/>
                    <a:pt x="19366" y="6720"/>
                  </a:cubicBezTo>
                  <a:cubicBezTo>
                    <a:pt x="19366" y="9600"/>
                    <a:pt x="16386" y="11520"/>
                    <a:pt x="10428" y="11520"/>
                  </a:cubicBezTo>
                  <a:cubicBezTo>
                    <a:pt x="9683" y="11520"/>
                    <a:pt x="8193" y="11520"/>
                    <a:pt x="7448" y="11040"/>
                  </a:cubicBezTo>
                  <a:cubicBezTo>
                    <a:pt x="5959" y="11520"/>
                    <a:pt x="5214" y="12000"/>
                    <a:pt x="5214" y="12480"/>
                  </a:cubicBezTo>
                  <a:cubicBezTo>
                    <a:pt x="5214" y="12960"/>
                    <a:pt x="5959" y="13440"/>
                    <a:pt x="8193" y="13440"/>
                  </a:cubicBezTo>
                  <a:cubicBezTo>
                    <a:pt x="14897" y="13920"/>
                    <a:pt x="14897" y="13920"/>
                    <a:pt x="14897" y="13920"/>
                  </a:cubicBezTo>
                  <a:cubicBezTo>
                    <a:pt x="19366" y="13920"/>
                    <a:pt x="21600" y="15360"/>
                    <a:pt x="21600" y="17280"/>
                  </a:cubicBezTo>
                  <a:cubicBezTo>
                    <a:pt x="21600" y="20160"/>
                    <a:pt x="17876" y="21600"/>
                    <a:pt x="11172" y="21600"/>
                  </a:cubicBezTo>
                  <a:cubicBezTo>
                    <a:pt x="3724" y="21600"/>
                    <a:pt x="0" y="20160"/>
                    <a:pt x="0" y="17760"/>
                  </a:cubicBezTo>
                  <a:cubicBezTo>
                    <a:pt x="0" y="16800"/>
                    <a:pt x="1490" y="15840"/>
                    <a:pt x="2979" y="15360"/>
                  </a:cubicBezTo>
                  <a:cubicBezTo>
                    <a:pt x="1490" y="14880"/>
                    <a:pt x="745" y="13920"/>
                    <a:pt x="745" y="12960"/>
                  </a:cubicBezTo>
                  <a:cubicBezTo>
                    <a:pt x="745" y="12000"/>
                    <a:pt x="2234" y="11040"/>
                    <a:pt x="4469" y="10560"/>
                  </a:cubicBezTo>
                  <a:cubicBezTo>
                    <a:pt x="2979" y="9600"/>
                    <a:pt x="1490" y="8160"/>
                    <a:pt x="1490" y="6720"/>
                  </a:cubicBezTo>
                  <a:cubicBezTo>
                    <a:pt x="1490" y="4320"/>
                    <a:pt x="5214" y="2400"/>
                    <a:pt x="10428" y="2400"/>
                  </a:cubicBezTo>
                  <a:cubicBezTo>
                    <a:pt x="11917" y="2400"/>
                    <a:pt x="13407" y="2400"/>
                    <a:pt x="14897" y="2880"/>
                  </a:cubicBezTo>
                  <a:cubicBezTo>
                    <a:pt x="15641" y="960"/>
                    <a:pt x="17131" y="0"/>
                    <a:pt x="20110" y="0"/>
                  </a:cubicBezTo>
                  <a:cubicBezTo>
                    <a:pt x="20110" y="0"/>
                    <a:pt x="20855" y="0"/>
                    <a:pt x="21600" y="0"/>
                  </a:cubicBezTo>
                  <a:lnTo>
                    <a:pt x="21600" y="2400"/>
                  </a:lnTo>
                  <a:close/>
                  <a:moveTo>
                    <a:pt x="4469" y="17760"/>
                  </a:moveTo>
                  <a:cubicBezTo>
                    <a:pt x="4469" y="19200"/>
                    <a:pt x="6703" y="19680"/>
                    <a:pt x="11172" y="19680"/>
                  </a:cubicBezTo>
                  <a:cubicBezTo>
                    <a:pt x="15641" y="19680"/>
                    <a:pt x="17131" y="19200"/>
                    <a:pt x="17131" y="17760"/>
                  </a:cubicBezTo>
                  <a:cubicBezTo>
                    <a:pt x="17131" y="16800"/>
                    <a:pt x="16386" y="16320"/>
                    <a:pt x="13407" y="16320"/>
                  </a:cubicBezTo>
                  <a:cubicBezTo>
                    <a:pt x="5959" y="15840"/>
                    <a:pt x="5959" y="15840"/>
                    <a:pt x="5959" y="15840"/>
                  </a:cubicBezTo>
                  <a:cubicBezTo>
                    <a:pt x="5214" y="16320"/>
                    <a:pt x="4469" y="16800"/>
                    <a:pt x="4469" y="17760"/>
                  </a:cubicBezTo>
                  <a:moveTo>
                    <a:pt x="6703" y="6720"/>
                  </a:moveTo>
                  <a:cubicBezTo>
                    <a:pt x="6703" y="8640"/>
                    <a:pt x="8193" y="9600"/>
                    <a:pt x="10428" y="9600"/>
                  </a:cubicBezTo>
                  <a:cubicBezTo>
                    <a:pt x="13407" y="9600"/>
                    <a:pt x="14897" y="8640"/>
                    <a:pt x="14897" y="6720"/>
                  </a:cubicBezTo>
                  <a:cubicBezTo>
                    <a:pt x="14897" y="5280"/>
                    <a:pt x="12662" y="4320"/>
                    <a:pt x="10428" y="4320"/>
                  </a:cubicBezTo>
                  <a:cubicBezTo>
                    <a:pt x="8193" y="4320"/>
                    <a:pt x="6703" y="5280"/>
                    <a:pt x="6703"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52" name="Shape 152"/>
            <p:cNvSpPr/>
            <p:nvPr/>
          </p:nvSpPr>
          <p:spPr>
            <a:xfrm>
              <a:off x="655636" y="260350"/>
              <a:ext cx="15877" cy="33340"/>
            </a:xfrm>
            <a:custGeom>
              <a:avLst/>
              <a:gdLst/>
              <a:ahLst/>
              <a:cxnLst>
                <a:cxn ang="0">
                  <a:pos x="wd2" y="hd2"/>
                </a:cxn>
                <a:cxn ang="5400000">
                  <a:pos x="wd2" y="hd2"/>
                </a:cxn>
                <a:cxn ang="10800000">
                  <a:pos x="wd2" y="hd2"/>
                </a:cxn>
                <a:cxn ang="16200000">
                  <a:pos x="wd2" y="hd2"/>
                </a:cxn>
              </a:cxnLst>
              <a:rect l="0" t="0" r="r" b="b"/>
              <a:pathLst>
                <a:path w="21600" h="21600" extrusionOk="0">
                  <a:moveTo>
                    <a:pt x="13200" y="4547"/>
                  </a:moveTo>
                  <a:cubicBezTo>
                    <a:pt x="21600" y="4547"/>
                    <a:pt x="21600" y="4547"/>
                    <a:pt x="21600" y="4547"/>
                  </a:cubicBezTo>
                  <a:cubicBezTo>
                    <a:pt x="21600" y="7389"/>
                    <a:pt x="21600" y="7389"/>
                    <a:pt x="21600" y="7389"/>
                  </a:cubicBezTo>
                  <a:cubicBezTo>
                    <a:pt x="13200" y="7389"/>
                    <a:pt x="13200" y="7389"/>
                    <a:pt x="13200" y="7389"/>
                  </a:cubicBezTo>
                  <a:cubicBezTo>
                    <a:pt x="13200" y="15347"/>
                    <a:pt x="13200" y="15347"/>
                    <a:pt x="13200" y="15347"/>
                  </a:cubicBezTo>
                  <a:cubicBezTo>
                    <a:pt x="13200" y="17621"/>
                    <a:pt x="14400" y="18758"/>
                    <a:pt x="18000" y="18758"/>
                  </a:cubicBezTo>
                  <a:cubicBezTo>
                    <a:pt x="19200" y="18758"/>
                    <a:pt x="20400" y="18758"/>
                    <a:pt x="21600" y="18758"/>
                  </a:cubicBezTo>
                  <a:cubicBezTo>
                    <a:pt x="21600" y="21600"/>
                    <a:pt x="21600" y="21600"/>
                    <a:pt x="21600" y="21600"/>
                  </a:cubicBezTo>
                  <a:cubicBezTo>
                    <a:pt x="20400" y="21600"/>
                    <a:pt x="18000" y="21600"/>
                    <a:pt x="16800" y="21600"/>
                  </a:cubicBezTo>
                  <a:cubicBezTo>
                    <a:pt x="8400" y="21600"/>
                    <a:pt x="6000" y="19895"/>
                    <a:pt x="6000" y="15347"/>
                  </a:cubicBezTo>
                  <a:cubicBezTo>
                    <a:pt x="6000" y="7389"/>
                    <a:pt x="6000" y="7389"/>
                    <a:pt x="6000" y="7389"/>
                  </a:cubicBezTo>
                  <a:cubicBezTo>
                    <a:pt x="0" y="7389"/>
                    <a:pt x="0" y="7389"/>
                    <a:pt x="0" y="7389"/>
                  </a:cubicBezTo>
                  <a:cubicBezTo>
                    <a:pt x="0" y="4547"/>
                    <a:pt x="0" y="4547"/>
                    <a:pt x="0" y="4547"/>
                  </a:cubicBezTo>
                  <a:cubicBezTo>
                    <a:pt x="6000" y="4547"/>
                    <a:pt x="6000" y="4547"/>
                    <a:pt x="6000" y="4547"/>
                  </a:cubicBezTo>
                  <a:cubicBezTo>
                    <a:pt x="6000" y="568"/>
                    <a:pt x="6000" y="568"/>
                    <a:pt x="6000" y="568"/>
                  </a:cubicBezTo>
                  <a:cubicBezTo>
                    <a:pt x="13200" y="0"/>
                    <a:pt x="13200" y="0"/>
                    <a:pt x="13200" y="0"/>
                  </a:cubicBezTo>
                  <a:lnTo>
                    <a:pt x="13200" y="4547"/>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53" name="Shape 153"/>
            <p:cNvSpPr/>
            <p:nvPr/>
          </p:nvSpPr>
          <p:spPr>
            <a:xfrm>
              <a:off x="673100"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4629" y="21600"/>
                    <a:pt x="0" y="17419"/>
                    <a:pt x="0" y="11148"/>
                  </a:cubicBezTo>
                  <a:cubicBezTo>
                    <a:pt x="0" y="4181"/>
                    <a:pt x="4629" y="0"/>
                    <a:pt x="10800" y="0"/>
                  </a:cubicBezTo>
                  <a:cubicBezTo>
                    <a:pt x="16971" y="0"/>
                    <a:pt x="21600" y="4181"/>
                    <a:pt x="21600" y="11148"/>
                  </a:cubicBezTo>
                  <a:moveTo>
                    <a:pt x="5400" y="11148"/>
                  </a:moveTo>
                  <a:cubicBezTo>
                    <a:pt x="5400" y="16026"/>
                    <a:pt x="6943" y="18116"/>
                    <a:pt x="10800" y="18116"/>
                  </a:cubicBezTo>
                  <a:cubicBezTo>
                    <a:pt x="13886" y="18116"/>
                    <a:pt x="16200" y="16026"/>
                    <a:pt x="16200" y="11148"/>
                  </a:cubicBezTo>
                  <a:cubicBezTo>
                    <a:pt x="16200" y="6271"/>
                    <a:pt x="13886" y="3484"/>
                    <a:pt x="10800" y="3484"/>
                  </a:cubicBezTo>
                  <a:cubicBezTo>
                    <a:pt x="6943"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54" name="Shape 154"/>
            <p:cNvSpPr/>
            <p:nvPr/>
          </p:nvSpPr>
          <p:spPr>
            <a:xfrm>
              <a:off x="700087" y="261938"/>
              <a:ext cx="25402" cy="41277"/>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110" y="2400"/>
                    <a:pt x="20110" y="2400"/>
                  </a:cubicBezTo>
                  <a:cubicBezTo>
                    <a:pt x="18621" y="2400"/>
                    <a:pt x="17131" y="2880"/>
                    <a:pt x="17131" y="3840"/>
                  </a:cubicBezTo>
                  <a:cubicBezTo>
                    <a:pt x="18621" y="4800"/>
                    <a:pt x="19366" y="5760"/>
                    <a:pt x="19366" y="6720"/>
                  </a:cubicBezTo>
                  <a:cubicBezTo>
                    <a:pt x="19366" y="9600"/>
                    <a:pt x="15641" y="11520"/>
                    <a:pt x="10428" y="11520"/>
                  </a:cubicBezTo>
                  <a:cubicBezTo>
                    <a:pt x="9683" y="11520"/>
                    <a:pt x="8193" y="11520"/>
                    <a:pt x="7448" y="11040"/>
                  </a:cubicBezTo>
                  <a:cubicBezTo>
                    <a:pt x="5959" y="11520"/>
                    <a:pt x="5214" y="12000"/>
                    <a:pt x="5214" y="12480"/>
                  </a:cubicBezTo>
                  <a:cubicBezTo>
                    <a:pt x="5214" y="12960"/>
                    <a:pt x="5959" y="13440"/>
                    <a:pt x="8193" y="13440"/>
                  </a:cubicBezTo>
                  <a:cubicBezTo>
                    <a:pt x="14152" y="13920"/>
                    <a:pt x="14152" y="13920"/>
                    <a:pt x="14152" y="13920"/>
                  </a:cubicBezTo>
                  <a:cubicBezTo>
                    <a:pt x="19366" y="13920"/>
                    <a:pt x="21600" y="15360"/>
                    <a:pt x="21600" y="17280"/>
                  </a:cubicBezTo>
                  <a:cubicBezTo>
                    <a:pt x="21600" y="20160"/>
                    <a:pt x="17876" y="21600"/>
                    <a:pt x="10428" y="21600"/>
                  </a:cubicBezTo>
                  <a:cubicBezTo>
                    <a:pt x="3724" y="21600"/>
                    <a:pt x="0" y="20160"/>
                    <a:pt x="0" y="17760"/>
                  </a:cubicBezTo>
                  <a:cubicBezTo>
                    <a:pt x="0" y="16800"/>
                    <a:pt x="745" y="15840"/>
                    <a:pt x="2979" y="15360"/>
                  </a:cubicBezTo>
                  <a:cubicBezTo>
                    <a:pt x="1490" y="14880"/>
                    <a:pt x="745" y="13920"/>
                    <a:pt x="745" y="12960"/>
                  </a:cubicBezTo>
                  <a:cubicBezTo>
                    <a:pt x="745" y="12000"/>
                    <a:pt x="2234" y="11040"/>
                    <a:pt x="4469" y="10560"/>
                  </a:cubicBezTo>
                  <a:cubicBezTo>
                    <a:pt x="2234" y="9600"/>
                    <a:pt x="1490" y="8160"/>
                    <a:pt x="1490" y="6720"/>
                  </a:cubicBezTo>
                  <a:cubicBezTo>
                    <a:pt x="1490" y="4320"/>
                    <a:pt x="5214" y="2400"/>
                    <a:pt x="10428" y="2400"/>
                  </a:cubicBezTo>
                  <a:cubicBezTo>
                    <a:pt x="11917" y="2400"/>
                    <a:pt x="13407" y="2400"/>
                    <a:pt x="14897" y="2880"/>
                  </a:cubicBezTo>
                  <a:cubicBezTo>
                    <a:pt x="14897" y="960"/>
                    <a:pt x="17131" y="0"/>
                    <a:pt x="19366" y="0"/>
                  </a:cubicBezTo>
                  <a:cubicBezTo>
                    <a:pt x="20110" y="0"/>
                    <a:pt x="20855" y="0"/>
                    <a:pt x="21600" y="0"/>
                  </a:cubicBezTo>
                  <a:lnTo>
                    <a:pt x="21600" y="2400"/>
                  </a:lnTo>
                  <a:close/>
                  <a:moveTo>
                    <a:pt x="4469" y="17760"/>
                  </a:moveTo>
                  <a:cubicBezTo>
                    <a:pt x="4469" y="19200"/>
                    <a:pt x="6703" y="19680"/>
                    <a:pt x="11172" y="19680"/>
                  </a:cubicBezTo>
                  <a:cubicBezTo>
                    <a:pt x="14897" y="19680"/>
                    <a:pt x="17131" y="19200"/>
                    <a:pt x="17131" y="17760"/>
                  </a:cubicBezTo>
                  <a:cubicBezTo>
                    <a:pt x="17131" y="16800"/>
                    <a:pt x="15641" y="16320"/>
                    <a:pt x="13407" y="16320"/>
                  </a:cubicBezTo>
                  <a:cubicBezTo>
                    <a:pt x="5959" y="15840"/>
                    <a:pt x="5959" y="15840"/>
                    <a:pt x="5959" y="15840"/>
                  </a:cubicBezTo>
                  <a:cubicBezTo>
                    <a:pt x="4469" y="16320"/>
                    <a:pt x="4469" y="16800"/>
                    <a:pt x="4469" y="17760"/>
                  </a:cubicBezTo>
                  <a:moveTo>
                    <a:pt x="5959" y="6720"/>
                  </a:moveTo>
                  <a:cubicBezTo>
                    <a:pt x="5959" y="8640"/>
                    <a:pt x="8193" y="9600"/>
                    <a:pt x="10428" y="9600"/>
                  </a:cubicBezTo>
                  <a:cubicBezTo>
                    <a:pt x="12662" y="9600"/>
                    <a:pt x="14152" y="8640"/>
                    <a:pt x="14152" y="6720"/>
                  </a:cubicBezTo>
                  <a:cubicBezTo>
                    <a:pt x="14152" y="5280"/>
                    <a:pt x="12662" y="4320"/>
                    <a:pt x="10428" y="4320"/>
                  </a:cubicBezTo>
                  <a:cubicBezTo>
                    <a:pt x="8193" y="4320"/>
                    <a:pt x="5959" y="5280"/>
                    <a:pt x="5959"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55" name="Shape 155"/>
            <p:cNvSpPr/>
            <p:nvPr/>
          </p:nvSpPr>
          <p:spPr>
            <a:xfrm>
              <a:off x="725487"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1571" y="18116"/>
                  </a:cubicBezTo>
                  <a:cubicBezTo>
                    <a:pt x="13886" y="18116"/>
                    <a:pt x="15429" y="16723"/>
                    <a:pt x="16971" y="14632"/>
                  </a:cubicBezTo>
                  <a:cubicBezTo>
                    <a:pt x="21600" y="15329"/>
                    <a:pt x="21600" y="15329"/>
                    <a:pt x="21600" y="15329"/>
                  </a:cubicBezTo>
                  <a:cubicBezTo>
                    <a:pt x="20057" y="19510"/>
                    <a:pt x="16200" y="21600"/>
                    <a:pt x="10800" y="21600"/>
                  </a:cubicBezTo>
                  <a:cubicBezTo>
                    <a:pt x="4629" y="21600"/>
                    <a:pt x="0" y="17419"/>
                    <a:pt x="0" y="11148"/>
                  </a:cubicBezTo>
                  <a:cubicBezTo>
                    <a:pt x="0" y="4877"/>
                    <a:pt x="4629" y="0"/>
                    <a:pt x="10800" y="0"/>
                  </a:cubicBezTo>
                  <a:cubicBezTo>
                    <a:pt x="17743" y="0"/>
                    <a:pt x="21600" y="4181"/>
                    <a:pt x="21600" y="11148"/>
                  </a:cubicBezTo>
                  <a:cubicBezTo>
                    <a:pt x="21600" y="11845"/>
                    <a:pt x="21600" y="11845"/>
                    <a:pt x="21600" y="11845"/>
                  </a:cubicBezTo>
                  <a:cubicBezTo>
                    <a:pt x="5400" y="11845"/>
                    <a:pt x="5400" y="11845"/>
                    <a:pt x="5400" y="11845"/>
                  </a:cubicBezTo>
                  <a:close/>
                  <a:moveTo>
                    <a:pt x="16200" y="9058"/>
                  </a:moveTo>
                  <a:cubicBezTo>
                    <a:pt x="16200" y="5574"/>
                    <a:pt x="14657" y="3484"/>
                    <a:pt x="10800" y="3484"/>
                  </a:cubicBezTo>
                  <a:cubicBezTo>
                    <a:pt x="7714" y="3484"/>
                    <a:pt x="6171" y="5574"/>
                    <a:pt x="5400" y="9058"/>
                  </a:cubicBezTo>
                  <a:lnTo>
                    <a:pt x="16200" y="905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56" name="Shape 156"/>
            <p:cNvSpPr/>
            <p:nvPr/>
          </p:nvSpPr>
          <p:spPr>
            <a:xfrm>
              <a:off x="750886" y="260350"/>
              <a:ext cx="17465" cy="33340"/>
            </a:xfrm>
            <a:custGeom>
              <a:avLst/>
              <a:gdLst/>
              <a:ahLst/>
              <a:cxnLst>
                <a:cxn ang="0">
                  <a:pos x="wd2" y="hd2"/>
                </a:cxn>
                <a:cxn ang="5400000">
                  <a:pos x="wd2" y="hd2"/>
                </a:cxn>
                <a:cxn ang="10800000">
                  <a:pos x="wd2" y="hd2"/>
                </a:cxn>
                <a:cxn ang="16200000">
                  <a:pos x="wd2" y="hd2"/>
                </a:cxn>
              </a:cxnLst>
              <a:rect l="0" t="0" r="r" b="b"/>
              <a:pathLst>
                <a:path w="21600" h="21600" extrusionOk="0">
                  <a:moveTo>
                    <a:pt x="13642" y="4547"/>
                  </a:moveTo>
                  <a:cubicBezTo>
                    <a:pt x="20463" y="4547"/>
                    <a:pt x="20463" y="4547"/>
                    <a:pt x="20463" y="4547"/>
                  </a:cubicBezTo>
                  <a:cubicBezTo>
                    <a:pt x="20463" y="7389"/>
                    <a:pt x="20463" y="7389"/>
                    <a:pt x="20463" y="7389"/>
                  </a:cubicBezTo>
                  <a:cubicBezTo>
                    <a:pt x="13642" y="7389"/>
                    <a:pt x="13642" y="7389"/>
                    <a:pt x="13642" y="7389"/>
                  </a:cubicBezTo>
                  <a:cubicBezTo>
                    <a:pt x="13642" y="15347"/>
                    <a:pt x="13642" y="15347"/>
                    <a:pt x="13642" y="15347"/>
                  </a:cubicBezTo>
                  <a:cubicBezTo>
                    <a:pt x="13642" y="17621"/>
                    <a:pt x="13642" y="18758"/>
                    <a:pt x="18189" y="18758"/>
                  </a:cubicBezTo>
                  <a:cubicBezTo>
                    <a:pt x="19326" y="18758"/>
                    <a:pt x="20463" y="18758"/>
                    <a:pt x="21600" y="18758"/>
                  </a:cubicBezTo>
                  <a:cubicBezTo>
                    <a:pt x="21600" y="21600"/>
                    <a:pt x="21600" y="21600"/>
                    <a:pt x="21600" y="21600"/>
                  </a:cubicBezTo>
                  <a:cubicBezTo>
                    <a:pt x="20463" y="21600"/>
                    <a:pt x="18189" y="21600"/>
                    <a:pt x="15916" y="21600"/>
                  </a:cubicBezTo>
                  <a:cubicBezTo>
                    <a:pt x="9095" y="21600"/>
                    <a:pt x="5684" y="19895"/>
                    <a:pt x="5684" y="15347"/>
                  </a:cubicBezTo>
                  <a:cubicBezTo>
                    <a:pt x="5684" y="7389"/>
                    <a:pt x="5684" y="7389"/>
                    <a:pt x="5684" y="7389"/>
                  </a:cubicBezTo>
                  <a:cubicBezTo>
                    <a:pt x="0" y="7389"/>
                    <a:pt x="0" y="7389"/>
                    <a:pt x="0" y="7389"/>
                  </a:cubicBezTo>
                  <a:cubicBezTo>
                    <a:pt x="0" y="4547"/>
                    <a:pt x="0" y="4547"/>
                    <a:pt x="0" y="4547"/>
                  </a:cubicBezTo>
                  <a:cubicBezTo>
                    <a:pt x="5684" y="4547"/>
                    <a:pt x="5684" y="4547"/>
                    <a:pt x="5684" y="4547"/>
                  </a:cubicBezTo>
                  <a:cubicBezTo>
                    <a:pt x="6821" y="568"/>
                    <a:pt x="6821" y="568"/>
                    <a:pt x="6821" y="568"/>
                  </a:cubicBezTo>
                  <a:cubicBezTo>
                    <a:pt x="13642" y="0"/>
                    <a:pt x="13642" y="0"/>
                    <a:pt x="13642" y="0"/>
                  </a:cubicBezTo>
                  <a:lnTo>
                    <a:pt x="13642" y="4547"/>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57" name="Shape 157"/>
            <p:cNvSpPr/>
            <p:nvPr/>
          </p:nvSpPr>
          <p:spPr>
            <a:xfrm>
              <a:off x="771525" y="258763"/>
              <a:ext cx="22227" cy="33339"/>
            </a:xfrm>
            <a:custGeom>
              <a:avLst/>
              <a:gdLst/>
              <a:ahLst/>
              <a:cxnLst>
                <a:cxn ang="0">
                  <a:pos x="wd2" y="hd2"/>
                </a:cxn>
                <a:cxn ang="5400000">
                  <a:pos x="wd2" y="hd2"/>
                </a:cxn>
                <a:cxn ang="10800000">
                  <a:pos x="wd2" y="hd2"/>
                </a:cxn>
                <a:cxn ang="16200000">
                  <a:pos x="wd2" y="hd2"/>
                </a:cxn>
              </a:cxnLst>
              <a:rect l="0" t="0" r="r" b="b"/>
              <a:pathLst>
                <a:path w="21600" h="21600" extrusionOk="0">
                  <a:moveTo>
                    <a:pt x="5400" y="0"/>
                  </a:moveTo>
                  <a:cubicBezTo>
                    <a:pt x="5400" y="8308"/>
                    <a:pt x="5400" y="8308"/>
                    <a:pt x="5400" y="8308"/>
                  </a:cubicBezTo>
                  <a:cubicBezTo>
                    <a:pt x="7200" y="6092"/>
                    <a:pt x="9900" y="4985"/>
                    <a:pt x="13500" y="4985"/>
                  </a:cubicBezTo>
                  <a:cubicBezTo>
                    <a:pt x="18900" y="4985"/>
                    <a:pt x="21600" y="7200"/>
                    <a:pt x="21600" y="11631"/>
                  </a:cubicBezTo>
                  <a:cubicBezTo>
                    <a:pt x="21600" y="21600"/>
                    <a:pt x="21600" y="21600"/>
                    <a:pt x="21600" y="21600"/>
                  </a:cubicBezTo>
                  <a:cubicBezTo>
                    <a:pt x="16200" y="21600"/>
                    <a:pt x="16200" y="21600"/>
                    <a:pt x="16200" y="21600"/>
                  </a:cubicBezTo>
                  <a:cubicBezTo>
                    <a:pt x="16200" y="11631"/>
                    <a:pt x="16200" y="11631"/>
                    <a:pt x="16200" y="11631"/>
                  </a:cubicBezTo>
                  <a:cubicBezTo>
                    <a:pt x="16200" y="9415"/>
                    <a:pt x="14400" y="7754"/>
                    <a:pt x="11700" y="7754"/>
                  </a:cubicBezTo>
                  <a:cubicBezTo>
                    <a:pt x="8100" y="7754"/>
                    <a:pt x="5400" y="9969"/>
                    <a:pt x="5400" y="12738"/>
                  </a:cubicBezTo>
                  <a:cubicBezTo>
                    <a:pt x="5400" y="21600"/>
                    <a:pt x="5400" y="21600"/>
                    <a:pt x="5400" y="21600"/>
                  </a:cubicBezTo>
                  <a:cubicBezTo>
                    <a:pt x="0" y="21600"/>
                    <a:pt x="0" y="21600"/>
                    <a:pt x="0" y="21600"/>
                  </a:cubicBezTo>
                  <a:cubicBezTo>
                    <a:pt x="0" y="0"/>
                    <a:pt x="0" y="0"/>
                    <a:pt x="0" y="0"/>
                  </a:cubicBezTo>
                  <a:lnTo>
                    <a:pt x="540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58" name="Shape 158"/>
            <p:cNvSpPr/>
            <p:nvPr/>
          </p:nvSpPr>
          <p:spPr>
            <a:xfrm>
              <a:off x="798512" y="266700"/>
              <a:ext cx="23814" cy="26990"/>
            </a:xfrm>
            <a:custGeom>
              <a:avLst/>
              <a:gdLst/>
              <a:ahLst/>
              <a:cxnLst>
                <a:cxn ang="0">
                  <a:pos x="wd2" y="hd2"/>
                </a:cxn>
                <a:cxn ang="5400000">
                  <a:pos x="wd2" y="hd2"/>
                </a:cxn>
                <a:cxn ang="10800000">
                  <a:pos x="wd2" y="hd2"/>
                </a:cxn>
                <a:cxn ang="16200000">
                  <a:pos x="wd2" y="hd2"/>
                </a:cxn>
              </a:cxnLst>
              <a:rect l="0" t="0" r="r" b="b"/>
              <a:pathLst>
                <a:path w="21600" h="21600" extrusionOk="0">
                  <a:moveTo>
                    <a:pt x="5600" y="11845"/>
                  </a:moveTo>
                  <a:cubicBezTo>
                    <a:pt x="5600" y="16026"/>
                    <a:pt x="8000" y="18116"/>
                    <a:pt x="11200" y="18116"/>
                  </a:cubicBezTo>
                  <a:cubicBezTo>
                    <a:pt x="13600" y="18116"/>
                    <a:pt x="16000" y="16723"/>
                    <a:pt x="16800" y="14632"/>
                  </a:cubicBezTo>
                  <a:cubicBezTo>
                    <a:pt x="21600" y="15329"/>
                    <a:pt x="21600" y="15329"/>
                    <a:pt x="21600" y="15329"/>
                  </a:cubicBezTo>
                  <a:cubicBezTo>
                    <a:pt x="20000" y="19510"/>
                    <a:pt x="16000" y="21600"/>
                    <a:pt x="11200" y="21600"/>
                  </a:cubicBezTo>
                  <a:cubicBezTo>
                    <a:pt x="4000" y="21600"/>
                    <a:pt x="0" y="17419"/>
                    <a:pt x="0" y="11148"/>
                  </a:cubicBezTo>
                  <a:cubicBezTo>
                    <a:pt x="0" y="4877"/>
                    <a:pt x="4000" y="0"/>
                    <a:pt x="11200" y="0"/>
                  </a:cubicBezTo>
                  <a:cubicBezTo>
                    <a:pt x="17600" y="0"/>
                    <a:pt x="21600" y="4181"/>
                    <a:pt x="21600" y="11148"/>
                  </a:cubicBezTo>
                  <a:cubicBezTo>
                    <a:pt x="21600" y="11845"/>
                    <a:pt x="21600" y="11845"/>
                    <a:pt x="21600" y="11845"/>
                  </a:cubicBezTo>
                  <a:cubicBezTo>
                    <a:pt x="5600" y="11845"/>
                    <a:pt x="5600" y="11845"/>
                    <a:pt x="5600" y="11845"/>
                  </a:cubicBezTo>
                  <a:close/>
                  <a:moveTo>
                    <a:pt x="16800" y="9058"/>
                  </a:moveTo>
                  <a:cubicBezTo>
                    <a:pt x="16000" y="5574"/>
                    <a:pt x="14400" y="3484"/>
                    <a:pt x="11200" y="3484"/>
                  </a:cubicBezTo>
                  <a:cubicBezTo>
                    <a:pt x="8000" y="3484"/>
                    <a:pt x="5600" y="5574"/>
                    <a:pt x="5600" y="9058"/>
                  </a:cubicBezTo>
                  <a:lnTo>
                    <a:pt x="16800" y="905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59" name="Shape 159"/>
            <p:cNvSpPr/>
            <p:nvPr/>
          </p:nvSpPr>
          <p:spPr>
            <a:xfrm>
              <a:off x="827087" y="266700"/>
              <a:ext cx="14290" cy="25402"/>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20250" y="5040"/>
                    <a:pt x="20250" y="5040"/>
                  </a:cubicBezTo>
                  <a:cubicBezTo>
                    <a:pt x="13500" y="5040"/>
                    <a:pt x="9450" y="7200"/>
                    <a:pt x="9450" y="11520"/>
                  </a:cubicBezTo>
                  <a:cubicBezTo>
                    <a:pt x="9450" y="21600"/>
                    <a:pt x="9450" y="21600"/>
                    <a:pt x="9450" y="21600"/>
                  </a:cubicBezTo>
                  <a:cubicBezTo>
                    <a:pt x="0" y="21600"/>
                    <a:pt x="0" y="21600"/>
                    <a:pt x="0" y="21600"/>
                  </a:cubicBezTo>
                  <a:cubicBezTo>
                    <a:pt x="0" y="720"/>
                    <a:pt x="0" y="720"/>
                    <a:pt x="0" y="720"/>
                  </a:cubicBezTo>
                  <a:cubicBezTo>
                    <a:pt x="8100" y="720"/>
                    <a:pt x="8100" y="720"/>
                    <a:pt x="8100" y="720"/>
                  </a:cubicBezTo>
                  <a:cubicBezTo>
                    <a:pt x="8100" y="5760"/>
                    <a:pt x="8100" y="5760"/>
                    <a:pt x="8100" y="5760"/>
                  </a:cubicBezTo>
                  <a:cubicBezTo>
                    <a:pt x="10800" y="2160"/>
                    <a:pt x="13500" y="0"/>
                    <a:pt x="18900" y="0"/>
                  </a:cubicBezTo>
                  <a:cubicBezTo>
                    <a:pt x="20250" y="0"/>
                    <a:pt x="20250" y="0"/>
                    <a:pt x="21600" y="72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60" name="Shape 160"/>
            <p:cNvSpPr/>
            <p:nvPr/>
          </p:nvSpPr>
          <p:spPr>
            <a:xfrm>
              <a:off x="465136" y="319088"/>
              <a:ext cx="22227" cy="34927"/>
            </a:xfrm>
            <a:custGeom>
              <a:avLst/>
              <a:gdLst/>
              <a:ahLst/>
              <a:cxnLst>
                <a:cxn ang="0">
                  <a:pos x="wd2" y="hd2"/>
                </a:cxn>
                <a:cxn ang="5400000">
                  <a:pos x="wd2" y="hd2"/>
                </a:cxn>
                <a:cxn ang="10800000">
                  <a:pos x="wd2" y="hd2"/>
                </a:cxn>
                <a:cxn ang="16200000">
                  <a:pos x="wd2" y="hd2"/>
                </a:cxn>
              </a:cxnLst>
              <a:rect l="0" t="0" r="r" b="b"/>
              <a:pathLst>
                <a:path w="21600" h="21600" extrusionOk="0">
                  <a:moveTo>
                    <a:pt x="6120" y="0"/>
                  </a:moveTo>
                  <a:lnTo>
                    <a:pt x="6120" y="18348"/>
                  </a:lnTo>
                  <a:lnTo>
                    <a:pt x="21600" y="18348"/>
                  </a:lnTo>
                  <a:lnTo>
                    <a:pt x="21600" y="21600"/>
                  </a:lnTo>
                  <a:lnTo>
                    <a:pt x="0" y="21600"/>
                  </a:lnTo>
                  <a:lnTo>
                    <a:pt x="0" y="0"/>
                  </a:lnTo>
                  <a:lnTo>
                    <a:pt x="612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61" name="Shape 161"/>
            <p:cNvSpPr/>
            <p:nvPr/>
          </p:nvSpPr>
          <p:spPr>
            <a:xfrm>
              <a:off x="487361" y="327025"/>
              <a:ext cx="25403" cy="28577"/>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0800" y="18116"/>
                  </a:cubicBezTo>
                  <a:cubicBezTo>
                    <a:pt x="13114" y="18116"/>
                    <a:pt x="15429" y="16723"/>
                    <a:pt x="16200" y="14632"/>
                  </a:cubicBezTo>
                  <a:cubicBezTo>
                    <a:pt x="20829" y="15329"/>
                    <a:pt x="20829" y="15329"/>
                    <a:pt x="20829" y="15329"/>
                  </a:cubicBezTo>
                  <a:cubicBezTo>
                    <a:pt x="19286" y="19510"/>
                    <a:pt x="16200" y="21600"/>
                    <a:pt x="10800" y="21600"/>
                  </a:cubicBezTo>
                  <a:cubicBezTo>
                    <a:pt x="3857" y="21600"/>
                    <a:pt x="0" y="17419"/>
                    <a:pt x="0" y="11148"/>
                  </a:cubicBezTo>
                  <a:cubicBezTo>
                    <a:pt x="0" y="4181"/>
                    <a:pt x="4629" y="0"/>
                    <a:pt x="10800" y="0"/>
                  </a:cubicBezTo>
                  <a:cubicBezTo>
                    <a:pt x="16971" y="0"/>
                    <a:pt x="21600" y="4181"/>
                    <a:pt x="21600" y="10452"/>
                  </a:cubicBezTo>
                  <a:cubicBezTo>
                    <a:pt x="21600" y="11845"/>
                    <a:pt x="21600" y="11845"/>
                    <a:pt x="21600" y="11845"/>
                  </a:cubicBezTo>
                  <a:cubicBezTo>
                    <a:pt x="5400" y="11845"/>
                    <a:pt x="5400" y="11845"/>
                    <a:pt x="5400" y="11845"/>
                  </a:cubicBezTo>
                  <a:close/>
                  <a:moveTo>
                    <a:pt x="16200" y="8361"/>
                  </a:moveTo>
                  <a:cubicBezTo>
                    <a:pt x="16200" y="4877"/>
                    <a:pt x="13886" y="3484"/>
                    <a:pt x="10800" y="3484"/>
                  </a:cubicBezTo>
                  <a:cubicBezTo>
                    <a:pt x="7714" y="3484"/>
                    <a:pt x="5400" y="5574"/>
                    <a:pt x="5400" y="8361"/>
                  </a:cubicBezTo>
                  <a:lnTo>
                    <a:pt x="16200" y="8361"/>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62" name="Shape 162"/>
            <p:cNvSpPr/>
            <p:nvPr/>
          </p:nvSpPr>
          <p:spPr>
            <a:xfrm>
              <a:off x="515937" y="327025"/>
              <a:ext cx="23814" cy="28577"/>
            </a:xfrm>
            <a:custGeom>
              <a:avLst/>
              <a:gdLst/>
              <a:ahLst/>
              <a:cxnLst>
                <a:cxn ang="0">
                  <a:pos x="wd2" y="hd2"/>
                </a:cxn>
                <a:cxn ang="5400000">
                  <a:pos x="wd2" y="hd2"/>
                </a:cxn>
                <a:cxn ang="10800000">
                  <a:pos x="wd2" y="hd2"/>
                </a:cxn>
                <a:cxn ang="16200000">
                  <a:pos x="wd2" y="hd2"/>
                </a:cxn>
              </a:cxnLst>
              <a:rect l="0" t="0" r="r" b="b"/>
              <a:pathLst>
                <a:path w="21600" h="21600" extrusionOk="0">
                  <a:moveTo>
                    <a:pt x="11200" y="0"/>
                  </a:moveTo>
                  <a:cubicBezTo>
                    <a:pt x="18400" y="0"/>
                    <a:pt x="20800" y="2787"/>
                    <a:pt x="20800" y="8361"/>
                  </a:cubicBezTo>
                  <a:cubicBezTo>
                    <a:pt x="20800" y="16723"/>
                    <a:pt x="20800" y="16723"/>
                    <a:pt x="20800" y="16723"/>
                  </a:cubicBezTo>
                  <a:cubicBezTo>
                    <a:pt x="20800" y="18813"/>
                    <a:pt x="20800" y="20206"/>
                    <a:pt x="21600" y="20903"/>
                  </a:cubicBezTo>
                  <a:cubicBezTo>
                    <a:pt x="16000" y="20903"/>
                    <a:pt x="16000" y="20903"/>
                    <a:pt x="16000" y="20903"/>
                  </a:cubicBezTo>
                  <a:cubicBezTo>
                    <a:pt x="16000" y="20206"/>
                    <a:pt x="16000" y="18813"/>
                    <a:pt x="16000" y="17419"/>
                  </a:cubicBezTo>
                  <a:cubicBezTo>
                    <a:pt x="14400" y="20206"/>
                    <a:pt x="11200" y="21600"/>
                    <a:pt x="8000" y="21600"/>
                  </a:cubicBezTo>
                  <a:cubicBezTo>
                    <a:pt x="3200" y="21600"/>
                    <a:pt x="0" y="18813"/>
                    <a:pt x="0" y="15329"/>
                  </a:cubicBezTo>
                  <a:cubicBezTo>
                    <a:pt x="0" y="10452"/>
                    <a:pt x="4800" y="8361"/>
                    <a:pt x="15200" y="8361"/>
                  </a:cubicBezTo>
                  <a:cubicBezTo>
                    <a:pt x="16000" y="8361"/>
                    <a:pt x="16000" y="8361"/>
                    <a:pt x="16000" y="8361"/>
                  </a:cubicBezTo>
                  <a:cubicBezTo>
                    <a:pt x="16000" y="6968"/>
                    <a:pt x="16000" y="6968"/>
                    <a:pt x="16000" y="6968"/>
                  </a:cubicBezTo>
                  <a:cubicBezTo>
                    <a:pt x="16000" y="4877"/>
                    <a:pt x="14400" y="3484"/>
                    <a:pt x="10400" y="3484"/>
                  </a:cubicBezTo>
                  <a:cubicBezTo>
                    <a:pt x="8000" y="3484"/>
                    <a:pt x="5600" y="4181"/>
                    <a:pt x="5600" y="6271"/>
                  </a:cubicBezTo>
                  <a:cubicBezTo>
                    <a:pt x="800" y="6271"/>
                    <a:pt x="800" y="6271"/>
                    <a:pt x="800" y="6271"/>
                  </a:cubicBezTo>
                  <a:cubicBezTo>
                    <a:pt x="1600" y="2090"/>
                    <a:pt x="4800" y="0"/>
                    <a:pt x="11200" y="0"/>
                  </a:cubicBezTo>
                  <a:moveTo>
                    <a:pt x="14400" y="11148"/>
                  </a:moveTo>
                  <a:cubicBezTo>
                    <a:pt x="8000" y="11148"/>
                    <a:pt x="5600" y="12542"/>
                    <a:pt x="5600" y="15329"/>
                  </a:cubicBezTo>
                  <a:cubicBezTo>
                    <a:pt x="5600" y="16723"/>
                    <a:pt x="7200" y="18116"/>
                    <a:pt x="9600" y="18116"/>
                  </a:cubicBezTo>
                  <a:cubicBezTo>
                    <a:pt x="12800" y="18116"/>
                    <a:pt x="16000" y="15329"/>
                    <a:pt x="16000" y="12542"/>
                  </a:cubicBezTo>
                  <a:cubicBezTo>
                    <a:pt x="16000" y="11148"/>
                    <a:pt x="16000" y="11148"/>
                    <a:pt x="16000" y="11148"/>
                  </a:cubicBezTo>
                  <a:lnTo>
                    <a:pt x="14400" y="1114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63" name="Shape 163"/>
            <p:cNvSpPr/>
            <p:nvPr/>
          </p:nvSpPr>
          <p:spPr>
            <a:xfrm>
              <a:off x="544512" y="327025"/>
              <a:ext cx="14290"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20250" y="5040"/>
                    <a:pt x="18900" y="5040"/>
                  </a:cubicBezTo>
                  <a:cubicBezTo>
                    <a:pt x="13500" y="5040"/>
                    <a:pt x="9450" y="7200"/>
                    <a:pt x="9450" y="11520"/>
                  </a:cubicBezTo>
                  <a:cubicBezTo>
                    <a:pt x="9450" y="21600"/>
                    <a:pt x="9450" y="21600"/>
                    <a:pt x="9450" y="21600"/>
                  </a:cubicBezTo>
                  <a:cubicBezTo>
                    <a:pt x="0" y="21600"/>
                    <a:pt x="0" y="21600"/>
                    <a:pt x="0" y="21600"/>
                  </a:cubicBezTo>
                  <a:cubicBezTo>
                    <a:pt x="0" y="720"/>
                    <a:pt x="0" y="720"/>
                    <a:pt x="0" y="720"/>
                  </a:cubicBezTo>
                  <a:cubicBezTo>
                    <a:pt x="8100" y="720"/>
                    <a:pt x="8100" y="720"/>
                    <a:pt x="8100" y="720"/>
                  </a:cubicBezTo>
                  <a:cubicBezTo>
                    <a:pt x="8100" y="5040"/>
                    <a:pt x="8100" y="5040"/>
                    <a:pt x="8100" y="5040"/>
                  </a:cubicBezTo>
                  <a:cubicBezTo>
                    <a:pt x="10800" y="2160"/>
                    <a:pt x="13500" y="0"/>
                    <a:pt x="18900" y="0"/>
                  </a:cubicBezTo>
                  <a:cubicBezTo>
                    <a:pt x="20250" y="0"/>
                    <a:pt x="20250" y="0"/>
                    <a:pt x="21600" y="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64" name="Shape 164"/>
            <p:cNvSpPr/>
            <p:nvPr/>
          </p:nvSpPr>
          <p:spPr>
            <a:xfrm>
              <a:off x="560386" y="327025"/>
              <a:ext cx="22227"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7920"/>
                  </a:cubicBezTo>
                  <a:cubicBezTo>
                    <a:pt x="21600" y="21600"/>
                    <a:pt x="21600" y="21600"/>
                    <a:pt x="21600" y="21600"/>
                  </a:cubicBezTo>
                  <a:cubicBezTo>
                    <a:pt x="16200" y="21600"/>
                    <a:pt x="16200" y="21600"/>
                    <a:pt x="16200" y="21600"/>
                  </a:cubicBezTo>
                  <a:cubicBezTo>
                    <a:pt x="16200" y="8640"/>
                    <a:pt x="16200" y="8640"/>
                    <a:pt x="16200" y="8640"/>
                  </a:cubicBezTo>
                  <a:cubicBezTo>
                    <a:pt x="16200" y="5040"/>
                    <a:pt x="14400" y="3600"/>
                    <a:pt x="11700" y="3600"/>
                  </a:cubicBezTo>
                  <a:cubicBezTo>
                    <a:pt x="8100" y="3600"/>
                    <a:pt x="5400" y="5760"/>
                    <a:pt x="5400" y="936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65" name="Shape 165"/>
            <p:cNvSpPr/>
            <p:nvPr/>
          </p:nvSpPr>
          <p:spPr>
            <a:xfrm>
              <a:off x="588961" y="319088"/>
              <a:ext cx="4766" cy="34927"/>
            </a:xfrm>
            <a:custGeom>
              <a:avLst/>
              <a:gdLst/>
              <a:ahLst/>
              <a:cxnLst>
                <a:cxn ang="0">
                  <a:pos x="wd2" y="hd2"/>
                </a:cxn>
                <a:cxn ang="5400000">
                  <a:pos x="wd2" y="hd2"/>
                </a:cxn>
                <a:cxn ang="10800000">
                  <a:pos x="wd2" y="hd2"/>
                </a:cxn>
                <a:cxn ang="16200000">
                  <a:pos x="wd2" y="hd2"/>
                </a:cxn>
              </a:cxnLst>
              <a:rect l="0" t="0" r="r" b="b"/>
              <a:pathLst>
                <a:path w="21600" h="21600" extrusionOk="0">
                  <a:moveTo>
                    <a:pt x="21600" y="2787"/>
                  </a:moveTo>
                  <a:lnTo>
                    <a:pt x="0" y="2787"/>
                  </a:lnTo>
                  <a:lnTo>
                    <a:pt x="0" y="0"/>
                  </a:lnTo>
                  <a:lnTo>
                    <a:pt x="21600" y="0"/>
                  </a:lnTo>
                  <a:lnTo>
                    <a:pt x="21600" y="2787"/>
                  </a:lnTo>
                  <a:close/>
                  <a:moveTo>
                    <a:pt x="21600" y="21600"/>
                  </a:moveTo>
                  <a:lnTo>
                    <a:pt x="0" y="21600"/>
                  </a:lnTo>
                  <a:lnTo>
                    <a:pt x="0" y="5574"/>
                  </a:lnTo>
                  <a:lnTo>
                    <a:pt x="21600" y="5574"/>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66" name="Shape 166"/>
            <p:cNvSpPr/>
            <p:nvPr/>
          </p:nvSpPr>
          <p:spPr>
            <a:xfrm>
              <a:off x="600075" y="327025"/>
              <a:ext cx="20639"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7920"/>
                  </a:cubicBezTo>
                  <a:cubicBezTo>
                    <a:pt x="21600" y="21600"/>
                    <a:pt x="21600" y="21600"/>
                    <a:pt x="21600" y="21600"/>
                  </a:cubicBezTo>
                  <a:cubicBezTo>
                    <a:pt x="16200" y="21600"/>
                    <a:pt x="16200" y="21600"/>
                    <a:pt x="16200" y="21600"/>
                  </a:cubicBezTo>
                  <a:cubicBezTo>
                    <a:pt x="16200" y="8640"/>
                    <a:pt x="16200" y="8640"/>
                    <a:pt x="16200" y="8640"/>
                  </a:cubicBezTo>
                  <a:cubicBezTo>
                    <a:pt x="16200" y="5040"/>
                    <a:pt x="14400" y="3600"/>
                    <a:pt x="11700" y="3600"/>
                  </a:cubicBezTo>
                  <a:cubicBezTo>
                    <a:pt x="8100" y="3600"/>
                    <a:pt x="5400" y="5760"/>
                    <a:pt x="5400" y="936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67" name="Shape 167"/>
            <p:cNvSpPr/>
            <p:nvPr/>
          </p:nvSpPr>
          <p:spPr>
            <a:xfrm>
              <a:off x="625474" y="323850"/>
              <a:ext cx="25403" cy="39690"/>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855" y="2400"/>
                    <a:pt x="20110" y="2400"/>
                  </a:cubicBezTo>
                  <a:cubicBezTo>
                    <a:pt x="18621" y="2400"/>
                    <a:pt x="17131" y="2880"/>
                    <a:pt x="17131" y="3360"/>
                  </a:cubicBezTo>
                  <a:cubicBezTo>
                    <a:pt x="18621" y="4800"/>
                    <a:pt x="19366" y="5760"/>
                    <a:pt x="19366" y="6720"/>
                  </a:cubicBezTo>
                  <a:cubicBezTo>
                    <a:pt x="19366" y="9600"/>
                    <a:pt x="15641" y="11520"/>
                    <a:pt x="10428" y="11520"/>
                  </a:cubicBezTo>
                  <a:cubicBezTo>
                    <a:pt x="9683" y="11520"/>
                    <a:pt x="8193" y="11040"/>
                    <a:pt x="7448" y="11040"/>
                  </a:cubicBezTo>
                  <a:cubicBezTo>
                    <a:pt x="5959" y="11520"/>
                    <a:pt x="5214" y="11520"/>
                    <a:pt x="5214" y="12000"/>
                  </a:cubicBezTo>
                  <a:cubicBezTo>
                    <a:pt x="5214" y="12960"/>
                    <a:pt x="5959" y="13440"/>
                    <a:pt x="8193" y="13440"/>
                  </a:cubicBezTo>
                  <a:cubicBezTo>
                    <a:pt x="14152" y="13440"/>
                    <a:pt x="14152" y="13440"/>
                    <a:pt x="14152" y="13440"/>
                  </a:cubicBezTo>
                  <a:cubicBezTo>
                    <a:pt x="19366" y="13920"/>
                    <a:pt x="21600" y="15360"/>
                    <a:pt x="21600" y="17280"/>
                  </a:cubicBezTo>
                  <a:cubicBezTo>
                    <a:pt x="21600" y="19680"/>
                    <a:pt x="17876" y="21600"/>
                    <a:pt x="10428" y="21600"/>
                  </a:cubicBezTo>
                  <a:cubicBezTo>
                    <a:pt x="3724" y="21600"/>
                    <a:pt x="0" y="20160"/>
                    <a:pt x="0" y="17760"/>
                  </a:cubicBezTo>
                  <a:cubicBezTo>
                    <a:pt x="0" y="16800"/>
                    <a:pt x="745" y="15360"/>
                    <a:pt x="2979" y="14880"/>
                  </a:cubicBezTo>
                  <a:cubicBezTo>
                    <a:pt x="1490" y="14400"/>
                    <a:pt x="745" y="13920"/>
                    <a:pt x="745" y="12960"/>
                  </a:cubicBezTo>
                  <a:cubicBezTo>
                    <a:pt x="745" y="11520"/>
                    <a:pt x="2234" y="10560"/>
                    <a:pt x="4469" y="10080"/>
                  </a:cubicBezTo>
                  <a:cubicBezTo>
                    <a:pt x="2234" y="9600"/>
                    <a:pt x="1490" y="8160"/>
                    <a:pt x="1490" y="6720"/>
                  </a:cubicBezTo>
                  <a:cubicBezTo>
                    <a:pt x="1490" y="4320"/>
                    <a:pt x="5214" y="1920"/>
                    <a:pt x="10428" y="1920"/>
                  </a:cubicBezTo>
                  <a:cubicBezTo>
                    <a:pt x="11917" y="1920"/>
                    <a:pt x="13407" y="2400"/>
                    <a:pt x="14897" y="2880"/>
                  </a:cubicBezTo>
                  <a:cubicBezTo>
                    <a:pt x="14897" y="960"/>
                    <a:pt x="17131" y="0"/>
                    <a:pt x="20110" y="0"/>
                  </a:cubicBezTo>
                  <a:cubicBezTo>
                    <a:pt x="20110" y="0"/>
                    <a:pt x="20855" y="0"/>
                    <a:pt x="21600" y="0"/>
                  </a:cubicBezTo>
                  <a:lnTo>
                    <a:pt x="21600" y="2400"/>
                  </a:lnTo>
                  <a:close/>
                  <a:moveTo>
                    <a:pt x="4469" y="17280"/>
                  </a:moveTo>
                  <a:cubicBezTo>
                    <a:pt x="4469" y="18720"/>
                    <a:pt x="6703" y="19680"/>
                    <a:pt x="11172" y="19680"/>
                  </a:cubicBezTo>
                  <a:cubicBezTo>
                    <a:pt x="14897" y="19680"/>
                    <a:pt x="17131" y="18720"/>
                    <a:pt x="17131" y="17760"/>
                  </a:cubicBezTo>
                  <a:cubicBezTo>
                    <a:pt x="17131" y="16800"/>
                    <a:pt x="16386" y="16320"/>
                    <a:pt x="13407" y="16320"/>
                  </a:cubicBezTo>
                  <a:cubicBezTo>
                    <a:pt x="5959" y="15840"/>
                    <a:pt x="5959" y="15840"/>
                    <a:pt x="5959" y="15840"/>
                  </a:cubicBezTo>
                  <a:cubicBezTo>
                    <a:pt x="4469" y="16320"/>
                    <a:pt x="4469" y="16800"/>
                    <a:pt x="4469" y="17280"/>
                  </a:cubicBezTo>
                  <a:moveTo>
                    <a:pt x="5959" y="6720"/>
                  </a:moveTo>
                  <a:cubicBezTo>
                    <a:pt x="5959" y="8160"/>
                    <a:pt x="8193" y="9600"/>
                    <a:pt x="10428" y="9600"/>
                  </a:cubicBezTo>
                  <a:cubicBezTo>
                    <a:pt x="12662" y="9600"/>
                    <a:pt x="14152" y="8160"/>
                    <a:pt x="14152" y="6720"/>
                  </a:cubicBezTo>
                  <a:cubicBezTo>
                    <a:pt x="14152" y="5280"/>
                    <a:pt x="12662" y="3840"/>
                    <a:pt x="10428" y="3840"/>
                  </a:cubicBezTo>
                  <a:cubicBezTo>
                    <a:pt x="8193" y="3840"/>
                    <a:pt x="5959" y="5280"/>
                    <a:pt x="5959"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68" name="Shape 168"/>
            <p:cNvSpPr/>
            <p:nvPr/>
          </p:nvSpPr>
          <p:spPr>
            <a:xfrm>
              <a:off x="666750" y="317500"/>
              <a:ext cx="15877" cy="36515"/>
            </a:xfrm>
            <a:custGeom>
              <a:avLst/>
              <a:gdLst/>
              <a:ahLst/>
              <a:cxnLst>
                <a:cxn ang="0">
                  <a:pos x="wd2" y="hd2"/>
                </a:cxn>
                <a:cxn ang="5400000">
                  <a:pos x="wd2" y="hd2"/>
                </a:cxn>
                <a:cxn ang="10800000">
                  <a:pos x="wd2" y="hd2"/>
                </a:cxn>
                <a:cxn ang="16200000">
                  <a:pos x="wd2" y="hd2"/>
                </a:cxn>
              </a:cxnLst>
              <a:rect l="0" t="0" r="r" b="b"/>
              <a:pathLst>
                <a:path w="21600" h="21600" extrusionOk="0">
                  <a:moveTo>
                    <a:pt x="21600" y="2700"/>
                  </a:moveTo>
                  <a:cubicBezTo>
                    <a:pt x="20463" y="2700"/>
                    <a:pt x="18189" y="2700"/>
                    <a:pt x="18189" y="2700"/>
                  </a:cubicBezTo>
                  <a:cubicBezTo>
                    <a:pt x="13642" y="2700"/>
                    <a:pt x="12505" y="3780"/>
                    <a:pt x="12505" y="5400"/>
                  </a:cubicBezTo>
                  <a:cubicBezTo>
                    <a:pt x="12505" y="5940"/>
                    <a:pt x="12505" y="5940"/>
                    <a:pt x="12505" y="5940"/>
                  </a:cubicBezTo>
                  <a:cubicBezTo>
                    <a:pt x="20463" y="5940"/>
                    <a:pt x="20463" y="5940"/>
                    <a:pt x="20463" y="5940"/>
                  </a:cubicBezTo>
                  <a:cubicBezTo>
                    <a:pt x="20463" y="8100"/>
                    <a:pt x="20463" y="8100"/>
                    <a:pt x="20463" y="8100"/>
                  </a:cubicBezTo>
                  <a:cubicBezTo>
                    <a:pt x="12505" y="8100"/>
                    <a:pt x="12505" y="8100"/>
                    <a:pt x="12505" y="8100"/>
                  </a:cubicBezTo>
                  <a:cubicBezTo>
                    <a:pt x="12505" y="21600"/>
                    <a:pt x="12505" y="21600"/>
                    <a:pt x="12505" y="21600"/>
                  </a:cubicBezTo>
                  <a:cubicBezTo>
                    <a:pt x="4547" y="21600"/>
                    <a:pt x="4547" y="21600"/>
                    <a:pt x="4547" y="21600"/>
                  </a:cubicBezTo>
                  <a:cubicBezTo>
                    <a:pt x="4547" y="8100"/>
                    <a:pt x="4547" y="8100"/>
                    <a:pt x="4547" y="8100"/>
                  </a:cubicBezTo>
                  <a:cubicBezTo>
                    <a:pt x="0" y="8100"/>
                    <a:pt x="0" y="8100"/>
                    <a:pt x="0" y="8100"/>
                  </a:cubicBezTo>
                  <a:cubicBezTo>
                    <a:pt x="0" y="5940"/>
                    <a:pt x="0" y="5940"/>
                    <a:pt x="0" y="5940"/>
                  </a:cubicBezTo>
                  <a:cubicBezTo>
                    <a:pt x="4547" y="5940"/>
                    <a:pt x="4547" y="5940"/>
                    <a:pt x="4547" y="5940"/>
                  </a:cubicBezTo>
                  <a:cubicBezTo>
                    <a:pt x="4547" y="5400"/>
                    <a:pt x="4547" y="5400"/>
                    <a:pt x="4547" y="5400"/>
                  </a:cubicBezTo>
                  <a:cubicBezTo>
                    <a:pt x="4547" y="2160"/>
                    <a:pt x="7958" y="0"/>
                    <a:pt x="15916" y="0"/>
                  </a:cubicBezTo>
                  <a:cubicBezTo>
                    <a:pt x="18189" y="0"/>
                    <a:pt x="20463" y="0"/>
                    <a:pt x="21600" y="540"/>
                  </a:cubicBezTo>
                  <a:lnTo>
                    <a:pt x="21600" y="27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69" name="Shape 169"/>
            <p:cNvSpPr/>
            <p:nvPr/>
          </p:nvSpPr>
          <p:spPr>
            <a:xfrm>
              <a:off x="682625" y="327025"/>
              <a:ext cx="25402" cy="28577"/>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3857" y="21600"/>
                    <a:pt x="0" y="17419"/>
                    <a:pt x="0" y="11148"/>
                  </a:cubicBezTo>
                  <a:cubicBezTo>
                    <a:pt x="0" y="4181"/>
                    <a:pt x="4629" y="0"/>
                    <a:pt x="10800" y="0"/>
                  </a:cubicBezTo>
                  <a:cubicBezTo>
                    <a:pt x="16971" y="0"/>
                    <a:pt x="21600" y="4181"/>
                    <a:pt x="21600" y="11148"/>
                  </a:cubicBezTo>
                  <a:moveTo>
                    <a:pt x="5400" y="11148"/>
                  </a:moveTo>
                  <a:cubicBezTo>
                    <a:pt x="5400" y="15329"/>
                    <a:pt x="6943" y="18116"/>
                    <a:pt x="10800" y="18116"/>
                  </a:cubicBezTo>
                  <a:cubicBezTo>
                    <a:pt x="13886" y="18116"/>
                    <a:pt x="16200" y="15329"/>
                    <a:pt x="16200" y="11148"/>
                  </a:cubicBezTo>
                  <a:cubicBezTo>
                    <a:pt x="16200" y="6271"/>
                    <a:pt x="13886" y="3484"/>
                    <a:pt x="10800" y="3484"/>
                  </a:cubicBezTo>
                  <a:cubicBezTo>
                    <a:pt x="6943"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70" name="Shape 170"/>
            <p:cNvSpPr/>
            <p:nvPr/>
          </p:nvSpPr>
          <p:spPr>
            <a:xfrm>
              <a:off x="712787" y="327025"/>
              <a:ext cx="127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1600" y="5040"/>
                    <a:pt x="20160" y="5040"/>
                    <a:pt x="20160" y="5040"/>
                  </a:cubicBezTo>
                  <a:cubicBezTo>
                    <a:pt x="12960" y="5040"/>
                    <a:pt x="8640" y="7200"/>
                    <a:pt x="8640" y="11520"/>
                  </a:cubicBezTo>
                  <a:cubicBezTo>
                    <a:pt x="8640" y="21600"/>
                    <a:pt x="8640" y="21600"/>
                    <a:pt x="8640" y="21600"/>
                  </a:cubicBezTo>
                  <a:cubicBezTo>
                    <a:pt x="0" y="21600"/>
                    <a:pt x="0" y="21600"/>
                    <a:pt x="0" y="21600"/>
                  </a:cubicBezTo>
                  <a:cubicBezTo>
                    <a:pt x="0" y="720"/>
                    <a:pt x="0" y="720"/>
                    <a:pt x="0" y="720"/>
                  </a:cubicBezTo>
                  <a:cubicBezTo>
                    <a:pt x="7200" y="720"/>
                    <a:pt x="7200" y="720"/>
                    <a:pt x="7200" y="720"/>
                  </a:cubicBezTo>
                  <a:cubicBezTo>
                    <a:pt x="7200" y="5040"/>
                    <a:pt x="7200" y="5040"/>
                    <a:pt x="7200" y="5040"/>
                  </a:cubicBezTo>
                  <a:cubicBezTo>
                    <a:pt x="10080" y="2160"/>
                    <a:pt x="14400" y="0"/>
                    <a:pt x="20160" y="0"/>
                  </a:cubicBezTo>
                  <a:cubicBezTo>
                    <a:pt x="20160" y="0"/>
                    <a:pt x="21600" y="0"/>
                    <a:pt x="21600" y="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71" name="Shape 171"/>
            <p:cNvSpPr/>
            <p:nvPr/>
          </p:nvSpPr>
          <p:spPr>
            <a:xfrm>
              <a:off x="744536" y="319088"/>
              <a:ext cx="4766" cy="34927"/>
            </a:xfrm>
            <a:prstGeom prst="rect">
              <a:avLst/>
            </a:pr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72" name="Shape 172"/>
            <p:cNvSpPr/>
            <p:nvPr/>
          </p:nvSpPr>
          <p:spPr>
            <a:xfrm>
              <a:off x="755650" y="319088"/>
              <a:ext cx="6352" cy="34927"/>
            </a:xfrm>
            <a:custGeom>
              <a:avLst/>
              <a:gdLst/>
              <a:ahLst/>
              <a:cxnLst>
                <a:cxn ang="0">
                  <a:pos x="wd2" y="hd2"/>
                </a:cxn>
                <a:cxn ang="5400000">
                  <a:pos x="wd2" y="hd2"/>
                </a:cxn>
                <a:cxn ang="10800000">
                  <a:pos x="wd2" y="hd2"/>
                </a:cxn>
                <a:cxn ang="16200000">
                  <a:pos x="wd2" y="hd2"/>
                </a:cxn>
              </a:cxnLst>
              <a:rect l="0" t="0" r="r" b="b"/>
              <a:pathLst>
                <a:path w="21600" h="21600" extrusionOk="0">
                  <a:moveTo>
                    <a:pt x="21600" y="2787"/>
                  </a:moveTo>
                  <a:lnTo>
                    <a:pt x="0" y="2787"/>
                  </a:lnTo>
                  <a:lnTo>
                    <a:pt x="0" y="0"/>
                  </a:lnTo>
                  <a:lnTo>
                    <a:pt x="21600" y="0"/>
                  </a:lnTo>
                  <a:lnTo>
                    <a:pt x="21600" y="2787"/>
                  </a:lnTo>
                  <a:close/>
                  <a:moveTo>
                    <a:pt x="21600" y="21600"/>
                  </a:moveTo>
                  <a:lnTo>
                    <a:pt x="0" y="21600"/>
                  </a:lnTo>
                  <a:lnTo>
                    <a:pt x="0" y="5574"/>
                  </a:lnTo>
                  <a:lnTo>
                    <a:pt x="21600" y="5574"/>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73" name="Shape 173"/>
            <p:cNvSpPr/>
            <p:nvPr/>
          </p:nvSpPr>
          <p:spPr>
            <a:xfrm>
              <a:off x="765175" y="317500"/>
              <a:ext cx="17464" cy="36515"/>
            </a:xfrm>
            <a:custGeom>
              <a:avLst/>
              <a:gdLst/>
              <a:ahLst/>
              <a:cxnLst>
                <a:cxn ang="0">
                  <a:pos x="wd2" y="hd2"/>
                </a:cxn>
                <a:cxn ang="5400000">
                  <a:pos x="wd2" y="hd2"/>
                </a:cxn>
                <a:cxn ang="10800000">
                  <a:pos x="wd2" y="hd2"/>
                </a:cxn>
                <a:cxn ang="16200000">
                  <a:pos x="wd2" y="hd2"/>
                </a:cxn>
              </a:cxnLst>
              <a:rect l="0" t="0" r="r" b="b"/>
              <a:pathLst>
                <a:path w="21600" h="21600" extrusionOk="0">
                  <a:moveTo>
                    <a:pt x="21600" y="2700"/>
                  </a:moveTo>
                  <a:cubicBezTo>
                    <a:pt x="19440" y="2700"/>
                    <a:pt x="18360" y="2700"/>
                    <a:pt x="17280" y="2700"/>
                  </a:cubicBezTo>
                  <a:cubicBezTo>
                    <a:pt x="12960" y="2700"/>
                    <a:pt x="11880" y="3780"/>
                    <a:pt x="11880" y="5400"/>
                  </a:cubicBezTo>
                  <a:cubicBezTo>
                    <a:pt x="11880" y="5940"/>
                    <a:pt x="11880" y="5940"/>
                    <a:pt x="11880" y="5940"/>
                  </a:cubicBezTo>
                  <a:cubicBezTo>
                    <a:pt x="19440" y="5940"/>
                    <a:pt x="19440" y="5940"/>
                    <a:pt x="19440" y="5940"/>
                  </a:cubicBezTo>
                  <a:cubicBezTo>
                    <a:pt x="19440" y="8100"/>
                    <a:pt x="19440" y="8100"/>
                    <a:pt x="19440" y="8100"/>
                  </a:cubicBezTo>
                  <a:cubicBezTo>
                    <a:pt x="11880" y="8100"/>
                    <a:pt x="11880" y="8100"/>
                    <a:pt x="11880" y="8100"/>
                  </a:cubicBezTo>
                  <a:cubicBezTo>
                    <a:pt x="11880" y="21600"/>
                    <a:pt x="11880" y="21600"/>
                    <a:pt x="11880" y="21600"/>
                  </a:cubicBezTo>
                  <a:cubicBezTo>
                    <a:pt x="5400" y="21600"/>
                    <a:pt x="5400" y="21600"/>
                    <a:pt x="5400" y="21600"/>
                  </a:cubicBezTo>
                  <a:cubicBezTo>
                    <a:pt x="5400" y="8100"/>
                    <a:pt x="5400" y="8100"/>
                    <a:pt x="5400" y="8100"/>
                  </a:cubicBezTo>
                  <a:cubicBezTo>
                    <a:pt x="0" y="8100"/>
                    <a:pt x="0" y="8100"/>
                    <a:pt x="0" y="8100"/>
                  </a:cubicBezTo>
                  <a:cubicBezTo>
                    <a:pt x="0" y="5940"/>
                    <a:pt x="0" y="5940"/>
                    <a:pt x="0" y="5940"/>
                  </a:cubicBezTo>
                  <a:cubicBezTo>
                    <a:pt x="5400" y="5940"/>
                    <a:pt x="5400" y="5940"/>
                    <a:pt x="5400" y="5940"/>
                  </a:cubicBezTo>
                  <a:cubicBezTo>
                    <a:pt x="5400" y="5400"/>
                    <a:pt x="5400" y="5400"/>
                    <a:pt x="5400" y="5400"/>
                  </a:cubicBezTo>
                  <a:cubicBezTo>
                    <a:pt x="5400" y="2160"/>
                    <a:pt x="8640" y="0"/>
                    <a:pt x="15120" y="0"/>
                  </a:cubicBezTo>
                  <a:cubicBezTo>
                    <a:pt x="17280" y="0"/>
                    <a:pt x="19440" y="0"/>
                    <a:pt x="21600" y="540"/>
                  </a:cubicBezTo>
                  <a:lnTo>
                    <a:pt x="21600" y="27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74" name="Shape 174"/>
            <p:cNvSpPr/>
            <p:nvPr/>
          </p:nvSpPr>
          <p:spPr>
            <a:xfrm>
              <a:off x="781050" y="327025"/>
              <a:ext cx="25402" cy="28577"/>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0800" y="18116"/>
                  </a:cubicBezTo>
                  <a:cubicBezTo>
                    <a:pt x="13886" y="18116"/>
                    <a:pt x="15429" y="16723"/>
                    <a:pt x="16200" y="14632"/>
                  </a:cubicBezTo>
                  <a:cubicBezTo>
                    <a:pt x="20829" y="15329"/>
                    <a:pt x="20829" y="15329"/>
                    <a:pt x="20829" y="15329"/>
                  </a:cubicBezTo>
                  <a:cubicBezTo>
                    <a:pt x="19286" y="19510"/>
                    <a:pt x="16200" y="21600"/>
                    <a:pt x="10800" y="21600"/>
                  </a:cubicBezTo>
                  <a:cubicBezTo>
                    <a:pt x="4629" y="21600"/>
                    <a:pt x="0" y="17419"/>
                    <a:pt x="0" y="11148"/>
                  </a:cubicBezTo>
                  <a:cubicBezTo>
                    <a:pt x="0" y="4181"/>
                    <a:pt x="4629" y="0"/>
                    <a:pt x="10800" y="0"/>
                  </a:cubicBezTo>
                  <a:cubicBezTo>
                    <a:pt x="16971" y="0"/>
                    <a:pt x="21600" y="4181"/>
                    <a:pt x="21600" y="10452"/>
                  </a:cubicBezTo>
                  <a:cubicBezTo>
                    <a:pt x="21600" y="11845"/>
                    <a:pt x="21600" y="11845"/>
                    <a:pt x="21600" y="11845"/>
                  </a:cubicBezTo>
                  <a:cubicBezTo>
                    <a:pt x="5400" y="11845"/>
                    <a:pt x="5400" y="11845"/>
                    <a:pt x="5400" y="11845"/>
                  </a:cubicBezTo>
                  <a:close/>
                  <a:moveTo>
                    <a:pt x="16200" y="8361"/>
                  </a:moveTo>
                  <a:cubicBezTo>
                    <a:pt x="16200" y="4877"/>
                    <a:pt x="13886" y="3484"/>
                    <a:pt x="10800" y="3484"/>
                  </a:cubicBezTo>
                  <a:cubicBezTo>
                    <a:pt x="7714" y="3484"/>
                    <a:pt x="5400" y="5574"/>
                    <a:pt x="5400" y="8361"/>
                  </a:cubicBezTo>
                  <a:lnTo>
                    <a:pt x="16200" y="8361"/>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grpSp>
      <p:sp>
        <p:nvSpPr>
          <p:cNvPr id="176" name="Shape 176"/>
          <p:cNvSpPr>
            <a:spLocks noGrp="1"/>
          </p:cNvSpPr>
          <p:nvPr>
            <p:ph type="title"/>
          </p:nvPr>
        </p:nvSpPr>
        <p:spPr>
          <a:prstGeom prst="rect">
            <a:avLst/>
          </a:prstGeom>
        </p:spPr>
        <p:txBody>
          <a:bodyPr/>
          <a:lstStyle>
            <a:lvl1pPr>
              <a:defRPr>
                <a:solidFill>
                  <a:srgbClr val="F39900"/>
                </a:solidFill>
              </a:defRPr>
            </a:lvl1pPr>
          </a:lstStyle>
          <a:p>
            <a:pPr lvl="0">
              <a:defRPr sz="1800">
                <a:solidFill>
                  <a:srgbClr val="000000"/>
                </a:solidFill>
              </a:defRPr>
            </a:pPr>
            <a:r>
              <a:rPr sz="2800">
                <a:solidFill>
                  <a:srgbClr val="F39900"/>
                </a:solidFill>
              </a:rPr>
              <a:t>Texte du titre</a:t>
            </a:r>
          </a:p>
        </p:txBody>
      </p:sp>
      <p:sp>
        <p:nvSpPr>
          <p:cNvPr id="177" name="Shape 177"/>
          <p:cNvSpPr>
            <a:spLocks noGrp="1"/>
          </p:cNvSpPr>
          <p:nvPr>
            <p:ph type="body" idx="1"/>
          </p:nvPr>
        </p:nvSpPr>
        <p:spPr>
          <a:prstGeom prst="rect">
            <a:avLst/>
          </a:prstGeom>
        </p:spPr>
        <p:txBody>
          <a:bodyPr/>
          <a:lstStyle>
            <a:lvl1pPr>
              <a:defRPr>
                <a:solidFill>
                  <a:srgbClr val="FFC45F"/>
                </a:solidFill>
              </a:defRPr>
            </a:lvl1pPr>
            <a:lvl2pPr>
              <a:defRPr>
                <a:solidFill>
                  <a:srgbClr val="FFC45F"/>
                </a:solidFill>
              </a:defRPr>
            </a:lvl2pPr>
            <a:lvl3pPr>
              <a:defRPr>
                <a:solidFill>
                  <a:srgbClr val="FFC45F"/>
                </a:solidFill>
              </a:defRPr>
            </a:lvl3pPr>
            <a:lvl4pPr>
              <a:defRPr>
                <a:solidFill>
                  <a:srgbClr val="FFC45F"/>
                </a:solidFill>
              </a:defRPr>
            </a:lvl4pPr>
            <a:lvl5pPr>
              <a:defRPr>
                <a:solidFill>
                  <a:srgbClr val="FFC45F"/>
                </a:solidFill>
              </a:defRPr>
            </a:lvl5pPr>
          </a:lstStyle>
          <a:p>
            <a:pPr lvl="0">
              <a:defRPr sz="1800">
                <a:solidFill>
                  <a:srgbClr val="000000"/>
                </a:solidFill>
              </a:defRPr>
            </a:pPr>
            <a:r>
              <a:rPr sz="1600">
                <a:solidFill>
                  <a:srgbClr val="FFC45F"/>
                </a:solidFill>
              </a:rPr>
              <a:t>Texte niveau 1</a:t>
            </a:r>
          </a:p>
          <a:p>
            <a:pPr lvl="1">
              <a:defRPr sz="1800">
                <a:solidFill>
                  <a:srgbClr val="000000"/>
                </a:solidFill>
              </a:defRPr>
            </a:pPr>
            <a:r>
              <a:rPr sz="1600">
                <a:solidFill>
                  <a:srgbClr val="FFC45F"/>
                </a:solidFill>
              </a:rPr>
              <a:t>Texte niveau 2</a:t>
            </a:r>
          </a:p>
          <a:p>
            <a:pPr lvl="2">
              <a:defRPr sz="1800">
                <a:solidFill>
                  <a:srgbClr val="000000"/>
                </a:solidFill>
              </a:defRPr>
            </a:pPr>
            <a:r>
              <a:rPr sz="1600">
                <a:solidFill>
                  <a:srgbClr val="FFC45F"/>
                </a:solidFill>
              </a:rPr>
              <a:t>Texte niveau 3</a:t>
            </a:r>
          </a:p>
          <a:p>
            <a:pPr lvl="3">
              <a:defRPr sz="1800">
                <a:solidFill>
                  <a:srgbClr val="000000"/>
                </a:solidFill>
              </a:defRPr>
            </a:pPr>
            <a:r>
              <a:rPr sz="1600">
                <a:solidFill>
                  <a:srgbClr val="FFC45F"/>
                </a:solidFill>
              </a:rPr>
              <a:t>Texte niveau 4</a:t>
            </a:r>
          </a:p>
          <a:p>
            <a:pPr lvl="4">
              <a:defRPr sz="1800">
                <a:solidFill>
                  <a:srgbClr val="000000"/>
                </a:solidFill>
              </a:defRPr>
            </a:pPr>
            <a:r>
              <a:rPr sz="1600">
                <a:solidFill>
                  <a:srgbClr val="FFC45F"/>
                </a:solidFill>
              </a:rPr>
              <a:t>Texte niveau 5</a:t>
            </a: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Default">
    <p:spTree>
      <p:nvGrpSpPr>
        <p:cNvPr id="1" name=""/>
        <p:cNvGrpSpPr/>
        <p:nvPr/>
      </p:nvGrpSpPr>
      <p:grpSpPr>
        <a:xfrm>
          <a:off x="0" y="0"/>
          <a:ext cx="0" cy="0"/>
          <a:chOff x="0" y="0"/>
          <a:chExt cx="0" cy="0"/>
        </a:xfrm>
      </p:grpSpPr>
      <p:grpSp>
        <p:nvGrpSpPr>
          <p:cNvPr id="181" name="Group 181"/>
          <p:cNvGrpSpPr/>
          <p:nvPr/>
        </p:nvGrpSpPr>
        <p:grpSpPr>
          <a:xfrm>
            <a:off x="252412" y="198437"/>
            <a:ext cx="8639177" cy="4240214"/>
            <a:chOff x="0" y="0"/>
            <a:chExt cx="8639175" cy="4240213"/>
          </a:xfrm>
        </p:grpSpPr>
        <p:sp>
          <p:nvSpPr>
            <p:cNvPr id="179" name="Shape 179"/>
            <p:cNvSpPr/>
            <p:nvPr/>
          </p:nvSpPr>
          <p:spPr>
            <a:xfrm>
              <a:off x="0" y="0"/>
              <a:ext cx="8639177" cy="4240214"/>
            </a:xfrm>
            <a:custGeom>
              <a:avLst/>
              <a:gdLst/>
              <a:ahLst/>
              <a:cxnLst>
                <a:cxn ang="0">
                  <a:pos x="wd2" y="hd2"/>
                </a:cxn>
                <a:cxn ang="5400000">
                  <a:pos x="wd2" y="hd2"/>
                </a:cxn>
                <a:cxn ang="10800000">
                  <a:pos x="wd2" y="hd2"/>
                </a:cxn>
                <a:cxn ang="16200000">
                  <a:pos x="wd2" y="hd2"/>
                </a:cxn>
              </a:cxnLst>
              <a:rect l="0" t="0" r="r" b="b"/>
              <a:pathLst>
                <a:path w="21600" h="21600" extrusionOk="0">
                  <a:moveTo>
                    <a:pt x="21315" y="0"/>
                  </a:moveTo>
                  <a:cubicBezTo>
                    <a:pt x="11323" y="0"/>
                    <a:pt x="11323" y="0"/>
                    <a:pt x="11323" y="0"/>
                  </a:cubicBezTo>
                  <a:cubicBezTo>
                    <a:pt x="10056" y="0"/>
                    <a:pt x="10056" y="0"/>
                    <a:pt x="10056" y="0"/>
                  </a:cubicBezTo>
                  <a:cubicBezTo>
                    <a:pt x="9652" y="0"/>
                    <a:pt x="9652" y="0"/>
                    <a:pt x="9652" y="0"/>
                  </a:cubicBezTo>
                  <a:cubicBezTo>
                    <a:pt x="9375" y="0"/>
                    <a:pt x="9375" y="0"/>
                    <a:pt x="9375" y="0"/>
                  </a:cubicBezTo>
                  <a:cubicBezTo>
                    <a:pt x="269" y="0"/>
                    <a:pt x="269" y="0"/>
                    <a:pt x="269" y="0"/>
                  </a:cubicBezTo>
                  <a:cubicBezTo>
                    <a:pt x="0" y="0"/>
                    <a:pt x="0" y="0"/>
                    <a:pt x="0" y="0"/>
                  </a:cubicBezTo>
                  <a:cubicBezTo>
                    <a:pt x="0" y="549"/>
                    <a:pt x="0" y="549"/>
                    <a:pt x="0" y="549"/>
                  </a:cubicBezTo>
                  <a:cubicBezTo>
                    <a:pt x="0" y="15736"/>
                    <a:pt x="0" y="15736"/>
                    <a:pt x="0" y="15736"/>
                  </a:cubicBezTo>
                  <a:cubicBezTo>
                    <a:pt x="0" y="21051"/>
                    <a:pt x="0" y="21051"/>
                    <a:pt x="0" y="21051"/>
                  </a:cubicBezTo>
                  <a:cubicBezTo>
                    <a:pt x="0" y="21342"/>
                    <a:pt x="127" y="21600"/>
                    <a:pt x="269" y="21600"/>
                  </a:cubicBezTo>
                  <a:cubicBezTo>
                    <a:pt x="9652" y="21600"/>
                    <a:pt x="9652" y="21600"/>
                    <a:pt x="9652" y="21600"/>
                  </a:cubicBezTo>
                  <a:cubicBezTo>
                    <a:pt x="10056" y="21600"/>
                    <a:pt x="10056" y="21600"/>
                    <a:pt x="10056" y="21600"/>
                  </a:cubicBezTo>
                  <a:cubicBezTo>
                    <a:pt x="14466" y="21600"/>
                    <a:pt x="14466" y="21600"/>
                    <a:pt x="14466" y="21600"/>
                  </a:cubicBezTo>
                  <a:cubicBezTo>
                    <a:pt x="14458" y="21600"/>
                    <a:pt x="14458" y="21584"/>
                    <a:pt x="14458" y="21584"/>
                  </a:cubicBezTo>
                  <a:cubicBezTo>
                    <a:pt x="14458" y="21568"/>
                    <a:pt x="14466" y="21374"/>
                    <a:pt x="14458" y="21309"/>
                  </a:cubicBezTo>
                  <a:cubicBezTo>
                    <a:pt x="14458" y="21261"/>
                    <a:pt x="14450" y="21099"/>
                    <a:pt x="14442" y="21067"/>
                  </a:cubicBezTo>
                  <a:cubicBezTo>
                    <a:pt x="14426" y="21018"/>
                    <a:pt x="14411" y="20954"/>
                    <a:pt x="14403" y="20921"/>
                  </a:cubicBezTo>
                  <a:cubicBezTo>
                    <a:pt x="14395" y="20889"/>
                    <a:pt x="14379" y="20808"/>
                    <a:pt x="14395" y="20695"/>
                  </a:cubicBezTo>
                  <a:cubicBezTo>
                    <a:pt x="14411" y="20566"/>
                    <a:pt x="14458" y="20485"/>
                    <a:pt x="14466" y="20469"/>
                  </a:cubicBezTo>
                  <a:cubicBezTo>
                    <a:pt x="14482" y="20437"/>
                    <a:pt x="14482" y="20437"/>
                    <a:pt x="14482" y="20437"/>
                  </a:cubicBezTo>
                  <a:cubicBezTo>
                    <a:pt x="14482" y="20437"/>
                    <a:pt x="14513" y="20356"/>
                    <a:pt x="14513" y="20259"/>
                  </a:cubicBezTo>
                  <a:cubicBezTo>
                    <a:pt x="14521" y="20146"/>
                    <a:pt x="14506" y="19936"/>
                    <a:pt x="14482" y="19726"/>
                  </a:cubicBezTo>
                  <a:cubicBezTo>
                    <a:pt x="14458" y="19516"/>
                    <a:pt x="14403" y="18983"/>
                    <a:pt x="14403" y="18740"/>
                  </a:cubicBezTo>
                  <a:cubicBezTo>
                    <a:pt x="14418" y="18514"/>
                    <a:pt x="14490" y="17997"/>
                    <a:pt x="14490" y="17997"/>
                  </a:cubicBezTo>
                  <a:cubicBezTo>
                    <a:pt x="14490" y="17997"/>
                    <a:pt x="14426" y="17997"/>
                    <a:pt x="14411" y="17997"/>
                  </a:cubicBezTo>
                  <a:cubicBezTo>
                    <a:pt x="14403" y="17997"/>
                    <a:pt x="14379" y="17965"/>
                    <a:pt x="14379" y="17965"/>
                  </a:cubicBezTo>
                  <a:cubicBezTo>
                    <a:pt x="14379" y="17965"/>
                    <a:pt x="14482" y="16123"/>
                    <a:pt x="14458" y="15719"/>
                  </a:cubicBezTo>
                  <a:cubicBezTo>
                    <a:pt x="14450" y="15299"/>
                    <a:pt x="14403" y="15283"/>
                    <a:pt x="14387" y="14976"/>
                  </a:cubicBezTo>
                  <a:cubicBezTo>
                    <a:pt x="14379" y="14685"/>
                    <a:pt x="14403" y="14459"/>
                    <a:pt x="14403" y="14459"/>
                  </a:cubicBezTo>
                  <a:cubicBezTo>
                    <a:pt x="14387" y="14443"/>
                    <a:pt x="14387" y="14443"/>
                    <a:pt x="14387" y="14443"/>
                  </a:cubicBezTo>
                  <a:cubicBezTo>
                    <a:pt x="14387" y="14443"/>
                    <a:pt x="14442" y="13958"/>
                    <a:pt x="14482" y="13765"/>
                  </a:cubicBezTo>
                  <a:cubicBezTo>
                    <a:pt x="14521" y="13571"/>
                    <a:pt x="14537" y="13264"/>
                    <a:pt x="14545" y="13231"/>
                  </a:cubicBezTo>
                  <a:cubicBezTo>
                    <a:pt x="14553" y="13183"/>
                    <a:pt x="14529" y="13167"/>
                    <a:pt x="14529" y="13134"/>
                  </a:cubicBezTo>
                  <a:cubicBezTo>
                    <a:pt x="14529" y="13102"/>
                    <a:pt x="14521" y="13021"/>
                    <a:pt x="14521" y="12957"/>
                  </a:cubicBezTo>
                  <a:cubicBezTo>
                    <a:pt x="14521" y="12908"/>
                    <a:pt x="14498" y="12731"/>
                    <a:pt x="14474" y="12569"/>
                  </a:cubicBezTo>
                  <a:cubicBezTo>
                    <a:pt x="14450" y="12424"/>
                    <a:pt x="14379" y="11971"/>
                    <a:pt x="14355" y="11858"/>
                  </a:cubicBezTo>
                  <a:cubicBezTo>
                    <a:pt x="14331" y="11745"/>
                    <a:pt x="14300" y="11584"/>
                    <a:pt x="14284" y="11454"/>
                  </a:cubicBezTo>
                  <a:cubicBezTo>
                    <a:pt x="14268" y="11341"/>
                    <a:pt x="14252" y="11067"/>
                    <a:pt x="14268" y="10824"/>
                  </a:cubicBezTo>
                  <a:cubicBezTo>
                    <a:pt x="14284" y="10598"/>
                    <a:pt x="14363" y="10388"/>
                    <a:pt x="14387" y="10356"/>
                  </a:cubicBezTo>
                  <a:cubicBezTo>
                    <a:pt x="14418" y="10340"/>
                    <a:pt x="14490" y="10307"/>
                    <a:pt x="14490" y="10307"/>
                  </a:cubicBezTo>
                  <a:cubicBezTo>
                    <a:pt x="14506" y="10275"/>
                    <a:pt x="14506" y="10275"/>
                    <a:pt x="14506" y="10275"/>
                  </a:cubicBezTo>
                  <a:cubicBezTo>
                    <a:pt x="14506" y="10243"/>
                    <a:pt x="14506" y="10243"/>
                    <a:pt x="14506" y="10243"/>
                  </a:cubicBezTo>
                  <a:cubicBezTo>
                    <a:pt x="14569" y="10000"/>
                    <a:pt x="14569" y="10000"/>
                    <a:pt x="14569" y="10000"/>
                  </a:cubicBezTo>
                  <a:cubicBezTo>
                    <a:pt x="14585" y="10000"/>
                    <a:pt x="14585" y="10000"/>
                    <a:pt x="14585" y="10000"/>
                  </a:cubicBezTo>
                  <a:cubicBezTo>
                    <a:pt x="14601" y="10000"/>
                    <a:pt x="14601" y="10000"/>
                    <a:pt x="14601" y="10000"/>
                  </a:cubicBezTo>
                  <a:cubicBezTo>
                    <a:pt x="14609" y="10016"/>
                    <a:pt x="14616" y="10049"/>
                    <a:pt x="14624" y="10065"/>
                  </a:cubicBezTo>
                  <a:cubicBezTo>
                    <a:pt x="14640" y="10113"/>
                    <a:pt x="14656" y="10162"/>
                    <a:pt x="14672" y="10194"/>
                  </a:cubicBezTo>
                  <a:cubicBezTo>
                    <a:pt x="14735" y="10356"/>
                    <a:pt x="14775" y="10517"/>
                    <a:pt x="14846" y="10647"/>
                  </a:cubicBezTo>
                  <a:cubicBezTo>
                    <a:pt x="14886" y="10727"/>
                    <a:pt x="14917" y="10840"/>
                    <a:pt x="14949" y="10921"/>
                  </a:cubicBezTo>
                  <a:cubicBezTo>
                    <a:pt x="14989" y="11018"/>
                    <a:pt x="15084" y="11374"/>
                    <a:pt x="15099" y="11487"/>
                  </a:cubicBezTo>
                  <a:cubicBezTo>
                    <a:pt x="15084" y="11083"/>
                    <a:pt x="15036" y="10889"/>
                    <a:pt x="14965" y="10695"/>
                  </a:cubicBezTo>
                  <a:cubicBezTo>
                    <a:pt x="14949" y="10647"/>
                    <a:pt x="14949" y="10582"/>
                    <a:pt x="14941" y="10517"/>
                  </a:cubicBezTo>
                  <a:cubicBezTo>
                    <a:pt x="14989" y="10630"/>
                    <a:pt x="15044" y="10760"/>
                    <a:pt x="15076" y="10824"/>
                  </a:cubicBezTo>
                  <a:cubicBezTo>
                    <a:pt x="15084" y="10840"/>
                    <a:pt x="15084" y="10840"/>
                    <a:pt x="15084" y="10840"/>
                  </a:cubicBezTo>
                  <a:cubicBezTo>
                    <a:pt x="15099" y="10873"/>
                    <a:pt x="15305" y="11325"/>
                    <a:pt x="15313" y="11357"/>
                  </a:cubicBezTo>
                  <a:cubicBezTo>
                    <a:pt x="15321" y="11390"/>
                    <a:pt x="15377" y="11616"/>
                    <a:pt x="15377" y="11713"/>
                  </a:cubicBezTo>
                  <a:cubicBezTo>
                    <a:pt x="15377" y="11826"/>
                    <a:pt x="15329" y="12068"/>
                    <a:pt x="15321" y="12117"/>
                  </a:cubicBezTo>
                  <a:cubicBezTo>
                    <a:pt x="15337" y="12117"/>
                    <a:pt x="15337" y="12117"/>
                    <a:pt x="15337" y="12117"/>
                  </a:cubicBezTo>
                  <a:cubicBezTo>
                    <a:pt x="15337" y="12117"/>
                    <a:pt x="15377" y="12084"/>
                    <a:pt x="15392" y="12084"/>
                  </a:cubicBezTo>
                  <a:cubicBezTo>
                    <a:pt x="15408" y="12084"/>
                    <a:pt x="15408" y="12101"/>
                    <a:pt x="15408" y="12101"/>
                  </a:cubicBezTo>
                  <a:cubicBezTo>
                    <a:pt x="15408" y="12101"/>
                    <a:pt x="15408" y="12117"/>
                    <a:pt x="15416" y="12084"/>
                  </a:cubicBezTo>
                  <a:cubicBezTo>
                    <a:pt x="15416" y="12068"/>
                    <a:pt x="15432" y="12036"/>
                    <a:pt x="15448" y="12052"/>
                  </a:cubicBezTo>
                  <a:cubicBezTo>
                    <a:pt x="15472" y="12052"/>
                    <a:pt x="15472" y="12052"/>
                    <a:pt x="15487" y="12036"/>
                  </a:cubicBezTo>
                  <a:cubicBezTo>
                    <a:pt x="15487" y="12036"/>
                    <a:pt x="15495" y="11955"/>
                    <a:pt x="15495" y="11955"/>
                  </a:cubicBezTo>
                  <a:cubicBezTo>
                    <a:pt x="15495" y="11955"/>
                    <a:pt x="15709" y="10436"/>
                    <a:pt x="15717" y="10388"/>
                  </a:cubicBezTo>
                  <a:cubicBezTo>
                    <a:pt x="15725" y="10356"/>
                    <a:pt x="15725" y="10275"/>
                    <a:pt x="15741" y="10243"/>
                  </a:cubicBezTo>
                  <a:cubicBezTo>
                    <a:pt x="15757" y="10210"/>
                    <a:pt x="15788" y="10259"/>
                    <a:pt x="15788" y="10259"/>
                  </a:cubicBezTo>
                  <a:cubicBezTo>
                    <a:pt x="16097" y="10485"/>
                    <a:pt x="16097" y="10485"/>
                    <a:pt x="16097" y="10485"/>
                  </a:cubicBezTo>
                  <a:cubicBezTo>
                    <a:pt x="16105" y="10485"/>
                    <a:pt x="16105" y="10485"/>
                    <a:pt x="16105" y="10485"/>
                  </a:cubicBezTo>
                  <a:cubicBezTo>
                    <a:pt x="16105" y="10485"/>
                    <a:pt x="16129" y="10501"/>
                    <a:pt x="16168" y="10533"/>
                  </a:cubicBezTo>
                  <a:cubicBezTo>
                    <a:pt x="16192" y="10566"/>
                    <a:pt x="16200" y="10566"/>
                    <a:pt x="16200" y="10566"/>
                  </a:cubicBezTo>
                  <a:cubicBezTo>
                    <a:pt x="16200" y="10582"/>
                    <a:pt x="16200" y="10582"/>
                    <a:pt x="16200" y="10582"/>
                  </a:cubicBezTo>
                  <a:cubicBezTo>
                    <a:pt x="16200" y="10582"/>
                    <a:pt x="16461" y="10760"/>
                    <a:pt x="16477" y="10792"/>
                  </a:cubicBezTo>
                  <a:cubicBezTo>
                    <a:pt x="16509" y="10792"/>
                    <a:pt x="16533" y="10808"/>
                    <a:pt x="16509" y="10921"/>
                  </a:cubicBezTo>
                  <a:cubicBezTo>
                    <a:pt x="16493" y="11034"/>
                    <a:pt x="16303" y="12359"/>
                    <a:pt x="16287" y="12440"/>
                  </a:cubicBezTo>
                  <a:cubicBezTo>
                    <a:pt x="16271" y="12537"/>
                    <a:pt x="16248" y="12537"/>
                    <a:pt x="16232" y="12553"/>
                  </a:cubicBezTo>
                  <a:cubicBezTo>
                    <a:pt x="16216" y="12553"/>
                    <a:pt x="16200" y="12537"/>
                    <a:pt x="16200" y="12537"/>
                  </a:cubicBezTo>
                  <a:cubicBezTo>
                    <a:pt x="16192" y="12569"/>
                    <a:pt x="16192" y="12569"/>
                    <a:pt x="16192" y="12569"/>
                  </a:cubicBezTo>
                  <a:cubicBezTo>
                    <a:pt x="16192" y="12569"/>
                    <a:pt x="16089" y="12634"/>
                    <a:pt x="16073" y="12618"/>
                  </a:cubicBezTo>
                  <a:cubicBezTo>
                    <a:pt x="16065" y="12634"/>
                    <a:pt x="16050" y="12634"/>
                    <a:pt x="16050" y="12634"/>
                  </a:cubicBezTo>
                  <a:cubicBezTo>
                    <a:pt x="16042" y="12650"/>
                    <a:pt x="16018" y="12666"/>
                    <a:pt x="16018" y="12666"/>
                  </a:cubicBezTo>
                  <a:cubicBezTo>
                    <a:pt x="16002" y="12666"/>
                    <a:pt x="15962" y="12666"/>
                    <a:pt x="15962" y="12666"/>
                  </a:cubicBezTo>
                  <a:cubicBezTo>
                    <a:pt x="15955" y="12666"/>
                    <a:pt x="15939" y="12682"/>
                    <a:pt x="15939" y="12682"/>
                  </a:cubicBezTo>
                  <a:cubicBezTo>
                    <a:pt x="15939" y="12682"/>
                    <a:pt x="15899" y="12714"/>
                    <a:pt x="15891" y="12714"/>
                  </a:cubicBezTo>
                  <a:cubicBezTo>
                    <a:pt x="15875" y="12714"/>
                    <a:pt x="15780" y="12763"/>
                    <a:pt x="15772" y="12763"/>
                  </a:cubicBezTo>
                  <a:cubicBezTo>
                    <a:pt x="15765" y="12763"/>
                    <a:pt x="15646" y="12844"/>
                    <a:pt x="15646" y="12844"/>
                  </a:cubicBezTo>
                  <a:cubicBezTo>
                    <a:pt x="15646" y="12844"/>
                    <a:pt x="15614" y="13215"/>
                    <a:pt x="15614" y="13231"/>
                  </a:cubicBezTo>
                  <a:cubicBezTo>
                    <a:pt x="15622" y="13264"/>
                    <a:pt x="15606" y="13328"/>
                    <a:pt x="15606" y="13328"/>
                  </a:cubicBezTo>
                  <a:cubicBezTo>
                    <a:pt x="15606" y="13328"/>
                    <a:pt x="15377" y="13264"/>
                    <a:pt x="15361" y="13280"/>
                  </a:cubicBezTo>
                  <a:cubicBezTo>
                    <a:pt x="15353" y="13280"/>
                    <a:pt x="15361" y="13312"/>
                    <a:pt x="15361" y="13312"/>
                  </a:cubicBezTo>
                  <a:cubicBezTo>
                    <a:pt x="15361" y="13312"/>
                    <a:pt x="15377" y="13635"/>
                    <a:pt x="15392" y="13797"/>
                  </a:cubicBezTo>
                  <a:cubicBezTo>
                    <a:pt x="15416" y="13958"/>
                    <a:pt x="15416" y="14605"/>
                    <a:pt x="15416" y="14605"/>
                  </a:cubicBezTo>
                  <a:cubicBezTo>
                    <a:pt x="15305" y="14605"/>
                    <a:pt x="15305" y="14605"/>
                    <a:pt x="15305" y="14605"/>
                  </a:cubicBezTo>
                  <a:cubicBezTo>
                    <a:pt x="15305" y="14605"/>
                    <a:pt x="15416" y="15219"/>
                    <a:pt x="15448" y="15396"/>
                  </a:cubicBezTo>
                  <a:cubicBezTo>
                    <a:pt x="15472" y="15590"/>
                    <a:pt x="15567" y="16333"/>
                    <a:pt x="15567" y="16479"/>
                  </a:cubicBezTo>
                  <a:cubicBezTo>
                    <a:pt x="15574" y="16624"/>
                    <a:pt x="15590" y="16737"/>
                    <a:pt x="15598" y="16802"/>
                  </a:cubicBezTo>
                  <a:cubicBezTo>
                    <a:pt x="15598" y="16866"/>
                    <a:pt x="15614" y="17109"/>
                    <a:pt x="15622" y="17173"/>
                  </a:cubicBezTo>
                  <a:cubicBezTo>
                    <a:pt x="15630" y="17238"/>
                    <a:pt x="15630" y="17690"/>
                    <a:pt x="15630" y="17690"/>
                  </a:cubicBezTo>
                  <a:cubicBezTo>
                    <a:pt x="15630" y="17690"/>
                    <a:pt x="15606" y="17852"/>
                    <a:pt x="15622" y="17997"/>
                  </a:cubicBezTo>
                  <a:cubicBezTo>
                    <a:pt x="15638" y="18159"/>
                    <a:pt x="15685" y="18466"/>
                    <a:pt x="15701" y="18676"/>
                  </a:cubicBezTo>
                  <a:cubicBezTo>
                    <a:pt x="15701" y="18870"/>
                    <a:pt x="15693" y="19322"/>
                    <a:pt x="15717" y="19629"/>
                  </a:cubicBezTo>
                  <a:cubicBezTo>
                    <a:pt x="15741" y="19952"/>
                    <a:pt x="15788" y="20259"/>
                    <a:pt x="15804" y="20356"/>
                  </a:cubicBezTo>
                  <a:cubicBezTo>
                    <a:pt x="15820" y="20469"/>
                    <a:pt x="15860" y="20711"/>
                    <a:pt x="15867" y="20744"/>
                  </a:cubicBezTo>
                  <a:cubicBezTo>
                    <a:pt x="15875" y="20792"/>
                    <a:pt x="15875" y="20808"/>
                    <a:pt x="15899" y="20841"/>
                  </a:cubicBezTo>
                  <a:cubicBezTo>
                    <a:pt x="15915" y="20873"/>
                    <a:pt x="16018" y="20954"/>
                    <a:pt x="16050" y="20986"/>
                  </a:cubicBezTo>
                  <a:cubicBezTo>
                    <a:pt x="16073" y="21002"/>
                    <a:pt x="16145" y="21035"/>
                    <a:pt x="16152" y="21067"/>
                  </a:cubicBezTo>
                  <a:cubicBezTo>
                    <a:pt x="16160" y="21083"/>
                    <a:pt x="16168" y="21148"/>
                    <a:pt x="16168" y="21180"/>
                  </a:cubicBezTo>
                  <a:cubicBezTo>
                    <a:pt x="16168" y="21196"/>
                    <a:pt x="16137" y="21212"/>
                    <a:pt x="16081" y="21228"/>
                  </a:cubicBezTo>
                  <a:cubicBezTo>
                    <a:pt x="16026" y="21245"/>
                    <a:pt x="15875" y="21277"/>
                    <a:pt x="15820" y="21228"/>
                  </a:cubicBezTo>
                  <a:cubicBezTo>
                    <a:pt x="15757" y="21196"/>
                    <a:pt x="15757" y="21196"/>
                    <a:pt x="15725" y="21099"/>
                  </a:cubicBezTo>
                  <a:cubicBezTo>
                    <a:pt x="15693" y="21002"/>
                    <a:pt x="15622" y="20808"/>
                    <a:pt x="15598" y="20776"/>
                  </a:cubicBezTo>
                  <a:cubicBezTo>
                    <a:pt x="15567" y="20728"/>
                    <a:pt x="15527" y="20663"/>
                    <a:pt x="15511" y="20679"/>
                  </a:cubicBezTo>
                  <a:cubicBezTo>
                    <a:pt x="15487" y="20711"/>
                    <a:pt x="15472" y="20744"/>
                    <a:pt x="15472" y="20825"/>
                  </a:cubicBezTo>
                  <a:cubicBezTo>
                    <a:pt x="15472" y="20921"/>
                    <a:pt x="15472" y="21148"/>
                    <a:pt x="15472" y="21148"/>
                  </a:cubicBezTo>
                  <a:cubicBezTo>
                    <a:pt x="15472" y="21148"/>
                    <a:pt x="15456" y="21164"/>
                    <a:pt x="15448" y="21164"/>
                  </a:cubicBezTo>
                  <a:cubicBezTo>
                    <a:pt x="15448" y="21164"/>
                    <a:pt x="15440" y="21164"/>
                    <a:pt x="15440" y="21115"/>
                  </a:cubicBezTo>
                  <a:cubicBezTo>
                    <a:pt x="15448" y="21067"/>
                    <a:pt x="15448" y="20857"/>
                    <a:pt x="15440" y="20776"/>
                  </a:cubicBezTo>
                  <a:cubicBezTo>
                    <a:pt x="15432" y="20711"/>
                    <a:pt x="15416" y="20598"/>
                    <a:pt x="15400" y="20550"/>
                  </a:cubicBezTo>
                  <a:cubicBezTo>
                    <a:pt x="15392" y="20518"/>
                    <a:pt x="15361" y="20469"/>
                    <a:pt x="15377" y="20340"/>
                  </a:cubicBezTo>
                  <a:cubicBezTo>
                    <a:pt x="15384" y="20194"/>
                    <a:pt x="15464" y="20114"/>
                    <a:pt x="15464" y="20098"/>
                  </a:cubicBezTo>
                  <a:cubicBezTo>
                    <a:pt x="15472" y="20081"/>
                    <a:pt x="15479" y="20081"/>
                    <a:pt x="15479" y="20081"/>
                  </a:cubicBezTo>
                  <a:cubicBezTo>
                    <a:pt x="15479" y="20081"/>
                    <a:pt x="15487" y="20033"/>
                    <a:pt x="15487" y="19952"/>
                  </a:cubicBezTo>
                  <a:cubicBezTo>
                    <a:pt x="15479" y="19904"/>
                    <a:pt x="15448" y="19597"/>
                    <a:pt x="15392" y="19338"/>
                  </a:cubicBezTo>
                  <a:cubicBezTo>
                    <a:pt x="15337" y="19080"/>
                    <a:pt x="15289" y="18918"/>
                    <a:pt x="15274" y="18676"/>
                  </a:cubicBezTo>
                  <a:cubicBezTo>
                    <a:pt x="15274" y="18466"/>
                    <a:pt x="15274" y="17852"/>
                    <a:pt x="15274" y="17852"/>
                  </a:cubicBezTo>
                  <a:cubicBezTo>
                    <a:pt x="15282" y="17820"/>
                    <a:pt x="15282" y="17820"/>
                    <a:pt x="15282" y="17820"/>
                  </a:cubicBezTo>
                  <a:cubicBezTo>
                    <a:pt x="14996" y="17884"/>
                    <a:pt x="14996" y="17884"/>
                    <a:pt x="14996" y="17884"/>
                  </a:cubicBezTo>
                  <a:cubicBezTo>
                    <a:pt x="14878" y="17933"/>
                    <a:pt x="14878" y="17933"/>
                    <a:pt x="14878" y="17933"/>
                  </a:cubicBezTo>
                  <a:cubicBezTo>
                    <a:pt x="14878" y="17933"/>
                    <a:pt x="14838" y="18094"/>
                    <a:pt x="14830" y="18159"/>
                  </a:cubicBezTo>
                  <a:cubicBezTo>
                    <a:pt x="14830" y="18223"/>
                    <a:pt x="14830" y="18611"/>
                    <a:pt x="14830" y="18757"/>
                  </a:cubicBezTo>
                  <a:cubicBezTo>
                    <a:pt x="14830" y="18918"/>
                    <a:pt x="14806" y="19306"/>
                    <a:pt x="14791" y="19500"/>
                  </a:cubicBezTo>
                  <a:cubicBezTo>
                    <a:pt x="14783" y="19710"/>
                    <a:pt x="14775" y="19984"/>
                    <a:pt x="14791" y="20146"/>
                  </a:cubicBezTo>
                  <a:cubicBezTo>
                    <a:pt x="14799" y="20340"/>
                    <a:pt x="14822" y="20566"/>
                    <a:pt x="14830" y="20631"/>
                  </a:cubicBezTo>
                  <a:cubicBezTo>
                    <a:pt x="14830" y="20711"/>
                    <a:pt x="14870" y="20986"/>
                    <a:pt x="14886" y="21067"/>
                  </a:cubicBezTo>
                  <a:cubicBezTo>
                    <a:pt x="14909" y="21148"/>
                    <a:pt x="14925" y="21277"/>
                    <a:pt x="14949" y="21309"/>
                  </a:cubicBezTo>
                  <a:cubicBezTo>
                    <a:pt x="14981" y="21342"/>
                    <a:pt x="15044" y="21455"/>
                    <a:pt x="15091" y="21503"/>
                  </a:cubicBezTo>
                  <a:cubicBezTo>
                    <a:pt x="15139" y="21535"/>
                    <a:pt x="15163" y="21568"/>
                    <a:pt x="15179" y="21600"/>
                  </a:cubicBezTo>
                  <a:cubicBezTo>
                    <a:pt x="20682" y="21600"/>
                    <a:pt x="20682" y="21600"/>
                    <a:pt x="20682" y="21600"/>
                  </a:cubicBezTo>
                  <a:cubicBezTo>
                    <a:pt x="20674" y="21552"/>
                    <a:pt x="20674" y="21503"/>
                    <a:pt x="20682" y="21422"/>
                  </a:cubicBezTo>
                  <a:cubicBezTo>
                    <a:pt x="20705" y="21261"/>
                    <a:pt x="20713" y="21228"/>
                    <a:pt x="20745" y="21115"/>
                  </a:cubicBezTo>
                  <a:cubicBezTo>
                    <a:pt x="20769" y="20970"/>
                    <a:pt x="20777" y="20825"/>
                    <a:pt x="20777" y="20825"/>
                  </a:cubicBezTo>
                  <a:cubicBezTo>
                    <a:pt x="20777" y="20825"/>
                    <a:pt x="20705" y="20873"/>
                    <a:pt x="20650" y="20808"/>
                  </a:cubicBezTo>
                  <a:cubicBezTo>
                    <a:pt x="20602" y="20744"/>
                    <a:pt x="20626" y="20598"/>
                    <a:pt x="20642" y="20518"/>
                  </a:cubicBezTo>
                  <a:cubicBezTo>
                    <a:pt x="20650" y="20437"/>
                    <a:pt x="20674" y="20356"/>
                    <a:pt x="20674" y="20211"/>
                  </a:cubicBezTo>
                  <a:cubicBezTo>
                    <a:pt x="20682" y="20065"/>
                    <a:pt x="20697" y="19904"/>
                    <a:pt x="20697" y="19904"/>
                  </a:cubicBezTo>
                  <a:cubicBezTo>
                    <a:pt x="20697" y="19904"/>
                    <a:pt x="20618" y="19435"/>
                    <a:pt x="20571" y="19112"/>
                  </a:cubicBezTo>
                  <a:cubicBezTo>
                    <a:pt x="20515" y="18805"/>
                    <a:pt x="20499" y="18660"/>
                    <a:pt x="20499" y="18482"/>
                  </a:cubicBezTo>
                  <a:cubicBezTo>
                    <a:pt x="20499" y="18288"/>
                    <a:pt x="20476" y="18110"/>
                    <a:pt x="20452" y="17981"/>
                  </a:cubicBezTo>
                  <a:cubicBezTo>
                    <a:pt x="20428" y="17852"/>
                    <a:pt x="20404" y="17626"/>
                    <a:pt x="20404" y="17626"/>
                  </a:cubicBezTo>
                  <a:cubicBezTo>
                    <a:pt x="20404" y="17626"/>
                    <a:pt x="20341" y="17561"/>
                    <a:pt x="20301" y="17561"/>
                  </a:cubicBezTo>
                  <a:cubicBezTo>
                    <a:pt x="20262" y="17561"/>
                    <a:pt x="20222" y="17529"/>
                    <a:pt x="20167" y="17480"/>
                  </a:cubicBezTo>
                  <a:cubicBezTo>
                    <a:pt x="20111" y="17448"/>
                    <a:pt x="20096" y="17448"/>
                    <a:pt x="20096" y="17448"/>
                  </a:cubicBezTo>
                  <a:cubicBezTo>
                    <a:pt x="20096" y="17448"/>
                    <a:pt x="20032" y="17400"/>
                    <a:pt x="19969" y="17335"/>
                  </a:cubicBezTo>
                  <a:cubicBezTo>
                    <a:pt x="19898" y="17270"/>
                    <a:pt x="19898" y="17254"/>
                    <a:pt x="19898" y="17254"/>
                  </a:cubicBezTo>
                  <a:cubicBezTo>
                    <a:pt x="19898" y="17254"/>
                    <a:pt x="19929" y="17254"/>
                    <a:pt x="19921" y="16866"/>
                  </a:cubicBezTo>
                  <a:cubicBezTo>
                    <a:pt x="19921" y="16495"/>
                    <a:pt x="19906" y="16398"/>
                    <a:pt x="19929" y="16220"/>
                  </a:cubicBezTo>
                  <a:cubicBezTo>
                    <a:pt x="19953" y="16059"/>
                    <a:pt x="19961" y="15962"/>
                    <a:pt x="19961" y="15962"/>
                  </a:cubicBezTo>
                  <a:cubicBezTo>
                    <a:pt x="19961" y="15962"/>
                    <a:pt x="19937" y="15897"/>
                    <a:pt x="19937" y="15849"/>
                  </a:cubicBezTo>
                  <a:cubicBezTo>
                    <a:pt x="19937" y="15784"/>
                    <a:pt x="19929" y="15736"/>
                    <a:pt x="19913" y="15622"/>
                  </a:cubicBezTo>
                  <a:cubicBezTo>
                    <a:pt x="19898" y="15509"/>
                    <a:pt x="19898" y="15445"/>
                    <a:pt x="19898" y="15299"/>
                  </a:cubicBezTo>
                  <a:cubicBezTo>
                    <a:pt x="19898" y="15138"/>
                    <a:pt x="19913" y="14944"/>
                    <a:pt x="19913" y="14944"/>
                  </a:cubicBezTo>
                  <a:cubicBezTo>
                    <a:pt x="19913" y="14944"/>
                    <a:pt x="19898" y="14944"/>
                    <a:pt x="19898" y="14912"/>
                  </a:cubicBezTo>
                  <a:cubicBezTo>
                    <a:pt x="19898" y="14895"/>
                    <a:pt x="19898" y="14556"/>
                    <a:pt x="19898" y="14556"/>
                  </a:cubicBezTo>
                  <a:cubicBezTo>
                    <a:pt x="19898" y="14556"/>
                    <a:pt x="19866" y="14492"/>
                    <a:pt x="19866" y="14427"/>
                  </a:cubicBezTo>
                  <a:cubicBezTo>
                    <a:pt x="19866" y="14362"/>
                    <a:pt x="19850" y="14265"/>
                    <a:pt x="19882" y="14136"/>
                  </a:cubicBezTo>
                  <a:cubicBezTo>
                    <a:pt x="19913" y="13991"/>
                    <a:pt x="19929" y="13845"/>
                    <a:pt x="19929" y="13668"/>
                  </a:cubicBezTo>
                  <a:cubicBezTo>
                    <a:pt x="19921" y="13490"/>
                    <a:pt x="19921" y="13248"/>
                    <a:pt x="19953" y="12941"/>
                  </a:cubicBezTo>
                  <a:cubicBezTo>
                    <a:pt x="19985" y="12634"/>
                    <a:pt x="19977" y="12359"/>
                    <a:pt x="19985" y="12149"/>
                  </a:cubicBezTo>
                  <a:cubicBezTo>
                    <a:pt x="19985" y="11907"/>
                    <a:pt x="20024" y="11551"/>
                    <a:pt x="20072" y="11519"/>
                  </a:cubicBezTo>
                  <a:cubicBezTo>
                    <a:pt x="20111" y="11487"/>
                    <a:pt x="20127" y="11503"/>
                    <a:pt x="20127" y="11503"/>
                  </a:cubicBezTo>
                  <a:cubicBezTo>
                    <a:pt x="20127" y="11503"/>
                    <a:pt x="20199" y="11438"/>
                    <a:pt x="20238" y="11406"/>
                  </a:cubicBezTo>
                  <a:cubicBezTo>
                    <a:pt x="20294" y="11357"/>
                    <a:pt x="20365" y="11309"/>
                    <a:pt x="20365" y="11309"/>
                  </a:cubicBezTo>
                  <a:cubicBezTo>
                    <a:pt x="20412" y="11277"/>
                    <a:pt x="20444" y="11244"/>
                    <a:pt x="20460" y="11196"/>
                  </a:cubicBezTo>
                  <a:cubicBezTo>
                    <a:pt x="20476" y="11131"/>
                    <a:pt x="20515" y="11034"/>
                    <a:pt x="20515" y="10921"/>
                  </a:cubicBezTo>
                  <a:cubicBezTo>
                    <a:pt x="20515" y="10792"/>
                    <a:pt x="20491" y="10566"/>
                    <a:pt x="20491" y="10566"/>
                  </a:cubicBezTo>
                  <a:cubicBezTo>
                    <a:pt x="20491" y="10566"/>
                    <a:pt x="20444" y="10566"/>
                    <a:pt x="20420" y="10469"/>
                  </a:cubicBezTo>
                  <a:cubicBezTo>
                    <a:pt x="20396" y="10356"/>
                    <a:pt x="20396" y="10194"/>
                    <a:pt x="20396" y="10130"/>
                  </a:cubicBezTo>
                  <a:cubicBezTo>
                    <a:pt x="20412" y="10065"/>
                    <a:pt x="20428" y="10049"/>
                    <a:pt x="20428" y="10049"/>
                  </a:cubicBezTo>
                  <a:cubicBezTo>
                    <a:pt x="20428" y="10049"/>
                    <a:pt x="20460" y="9661"/>
                    <a:pt x="20547" y="9516"/>
                  </a:cubicBezTo>
                  <a:cubicBezTo>
                    <a:pt x="20642" y="9354"/>
                    <a:pt x="20872" y="9370"/>
                    <a:pt x="20951" y="9677"/>
                  </a:cubicBezTo>
                  <a:cubicBezTo>
                    <a:pt x="21030" y="10000"/>
                    <a:pt x="21030" y="10162"/>
                    <a:pt x="21030" y="10275"/>
                  </a:cubicBezTo>
                  <a:cubicBezTo>
                    <a:pt x="21022" y="10388"/>
                    <a:pt x="21014" y="10566"/>
                    <a:pt x="20974" y="10679"/>
                  </a:cubicBezTo>
                  <a:cubicBezTo>
                    <a:pt x="20951" y="10727"/>
                    <a:pt x="20919" y="10711"/>
                    <a:pt x="20903" y="10743"/>
                  </a:cubicBezTo>
                  <a:cubicBezTo>
                    <a:pt x="20887" y="10776"/>
                    <a:pt x="20856" y="10743"/>
                    <a:pt x="20864" y="10905"/>
                  </a:cubicBezTo>
                  <a:cubicBezTo>
                    <a:pt x="20872" y="11034"/>
                    <a:pt x="20887" y="11067"/>
                    <a:pt x="20911" y="11083"/>
                  </a:cubicBezTo>
                  <a:cubicBezTo>
                    <a:pt x="20927" y="11099"/>
                    <a:pt x="20990" y="11115"/>
                    <a:pt x="21062" y="11083"/>
                  </a:cubicBezTo>
                  <a:cubicBezTo>
                    <a:pt x="21133" y="11067"/>
                    <a:pt x="21228" y="11034"/>
                    <a:pt x="21275" y="11099"/>
                  </a:cubicBezTo>
                  <a:cubicBezTo>
                    <a:pt x="21347" y="11196"/>
                    <a:pt x="21378" y="11357"/>
                    <a:pt x="21386" y="11632"/>
                  </a:cubicBezTo>
                  <a:cubicBezTo>
                    <a:pt x="21402" y="11907"/>
                    <a:pt x="21410" y="12262"/>
                    <a:pt x="21410" y="12407"/>
                  </a:cubicBezTo>
                  <a:cubicBezTo>
                    <a:pt x="21418" y="12569"/>
                    <a:pt x="21426" y="12747"/>
                    <a:pt x="21386" y="12844"/>
                  </a:cubicBezTo>
                  <a:cubicBezTo>
                    <a:pt x="21378" y="12876"/>
                    <a:pt x="21362" y="12892"/>
                    <a:pt x="21347" y="12908"/>
                  </a:cubicBezTo>
                  <a:cubicBezTo>
                    <a:pt x="21386" y="13183"/>
                    <a:pt x="21386" y="13183"/>
                    <a:pt x="21386" y="13183"/>
                  </a:cubicBezTo>
                  <a:cubicBezTo>
                    <a:pt x="21386" y="13183"/>
                    <a:pt x="21465" y="13231"/>
                    <a:pt x="21481" y="13264"/>
                  </a:cubicBezTo>
                  <a:cubicBezTo>
                    <a:pt x="21497" y="13296"/>
                    <a:pt x="21552" y="13345"/>
                    <a:pt x="21592" y="13861"/>
                  </a:cubicBezTo>
                  <a:cubicBezTo>
                    <a:pt x="21592" y="13910"/>
                    <a:pt x="21600" y="13942"/>
                    <a:pt x="21600" y="13958"/>
                  </a:cubicBezTo>
                  <a:cubicBezTo>
                    <a:pt x="21600" y="565"/>
                    <a:pt x="21600" y="565"/>
                    <a:pt x="21600" y="565"/>
                  </a:cubicBezTo>
                  <a:cubicBezTo>
                    <a:pt x="21600" y="258"/>
                    <a:pt x="21473" y="0"/>
                    <a:pt x="21315" y="0"/>
                  </a:cubicBezTo>
                  <a:close/>
                  <a:moveTo>
                    <a:pt x="15131" y="9532"/>
                  </a:moveTo>
                  <a:cubicBezTo>
                    <a:pt x="15131" y="9564"/>
                    <a:pt x="15131" y="9629"/>
                    <a:pt x="15115" y="9709"/>
                  </a:cubicBezTo>
                  <a:cubicBezTo>
                    <a:pt x="15099" y="9790"/>
                    <a:pt x="15084" y="9887"/>
                    <a:pt x="15068" y="9952"/>
                  </a:cubicBezTo>
                  <a:cubicBezTo>
                    <a:pt x="15052" y="10000"/>
                    <a:pt x="15044" y="10113"/>
                    <a:pt x="15020" y="10130"/>
                  </a:cubicBezTo>
                  <a:cubicBezTo>
                    <a:pt x="15004" y="10162"/>
                    <a:pt x="14949" y="10162"/>
                    <a:pt x="14949" y="10162"/>
                  </a:cubicBezTo>
                  <a:cubicBezTo>
                    <a:pt x="14949" y="10162"/>
                    <a:pt x="14909" y="10323"/>
                    <a:pt x="14909" y="10340"/>
                  </a:cubicBezTo>
                  <a:cubicBezTo>
                    <a:pt x="14909" y="10340"/>
                    <a:pt x="14909" y="10340"/>
                    <a:pt x="14909" y="10340"/>
                  </a:cubicBezTo>
                  <a:cubicBezTo>
                    <a:pt x="14909" y="10356"/>
                    <a:pt x="14909" y="10356"/>
                    <a:pt x="14909" y="10356"/>
                  </a:cubicBezTo>
                  <a:cubicBezTo>
                    <a:pt x="14909" y="10356"/>
                    <a:pt x="14901" y="10404"/>
                    <a:pt x="14894" y="10404"/>
                  </a:cubicBezTo>
                  <a:cubicBezTo>
                    <a:pt x="14894" y="10404"/>
                    <a:pt x="14894" y="10404"/>
                    <a:pt x="14894" y="10404"/>
                  </a:cubicBezTo>
                  <a:cubicBezTo>
                    <a:pt x="14894" y="10420"/>
                    <a:pt x="14894" y="10420"/>
                    <a:pt x="14894" y="10420"/>
                  </a:cubicBezTo>
                  <a:cubicBezTo>
                    <a:pt x="14894" y="10566"/>
                    <a:pt x="14894" y="10566"/>
                    <a:pt x="14894" y="10566"/>
                  </a:cubicBezTo>
                  <a:cubicBezTo>
                    <a:pt x="14894" y="10614"/>
                    <a:pt x="14894" y="10614"/>
                    <a:pt x="14894" y="10614"/>
                  </a:cubicBezTo>
                  <a:cubicBezTo>
                    <a:pt x="14894" y="10614"/>
                    <a:pt x="14751" y="10323"/>
                    <a:pt x="14656" y="10130"/>
                  </a:cubicBezTo>
                  <a:cubicBezTo>
                    <a:pt x="14640" y="10065"/>
                    <a:pt x="14616" y="10033"/>
                    <a:pt x="14601" y="10000"/>
                  </a:cubicBezTo>
                  <a:cubicBezTo>
                    <a:pt x="14609" y="10000"/>
                    <a:pt x="14609" y="10000"/>
                    <a:pt x="14609" y="10000"/>
                  </a:cubicBezTo>
                  <a:cubicBezTo>
                    <a:pt x="14609" y="10000"/>
                    <a:pt x="14609" y="10000"/>
                    <a:pt x="14609" y="10000"/>
                  </a:cubicBezTo>
                  <a:cubicBezTo>
                    <a:pt x="14609" y="9984"/>
                    <a:pt x="14616" y="9920"/>
                    <a:pt x="14609" y="9887"/>
                  </a:cubicBezTo>
                  <a:cubicBezTo>
                    <a:pt x="14609" y="9839"/>
                    <a:pt x="14601" y="9790"/>
                    <a:pt x="14593" y="9758"/>
                  </a:cubicBezTo>
                  <a:cubicBezTo>
                    <a:pt x="14585" y="9758"/>
                    <a:pt x="14577" y="9742"/>
                    <a:pt x="14561" y="9709"/>
                  </a:cubicBezTo>
                  <a:cubicBezTo>
                    <a:pt x="14545" y="9677"/>
                    <a:pt x="14537" y="9693"/>
                    <a:pt x="14537" y="9677"/>
                  </a:cubicBezTo>
                  <a:cubicBezTo>
                    <a:pt x="14521" y="9677"/>
                    <a:pt x="14521" y="9661"/>
                    <a:pt x="14506" y="9613"/>
                  </a:cubicBezTo>
                  <a:cubicBezTo>
                    <a:pt x="14498" y="9564"/>
                    <a:pt x="14498" y="9564"/>
                    <a:pt x="14482" y="9532"/>
                  </a:cubicBezTo>
                  <a:cubicBezTo>
                    <a:pt x="14474" y="9516"/>
                    <a:pt x="14474" y="9516"/>
                    <a:pt x="14482" y="9483"/>
                  </a:cubicBezTo>
                  <a:cubicBezTo>
                    <a:pt x="14482" y="9435"/>
                    <a:pt x="14490" y="9435"/>
                    <a:pt x="14482" y="9403"/>
                  </a:cubicBezTo>
                  <a:cubicBezTo>
                    <a:pt x="14482" y="9386"/>
                    <a:pt x="14482" y="9403"/>
                    <a:pt x="14474" y="9370"/>
                  </a:cubicBezTo>
                  <a:cubicBezTo>
                    <a:pt x="14458" y="9322"/>
                    <a:pt x="14458" y="9289"/>
                    <a:pt x="14458" y="9289"/>
                  </a:cubicBezTo>
                  <a:cubicBezTo>
                    <a:pt x="14458" y="9273"/>
                    <a:pt x="14466" y="9209"/>
                    <a:pt x="14482" y="9176"/>
                  </a:cubicBezTo>
                  <a:cubicBezTo>
                    <a:pt x="14490" y="9160"/>
                    <a:pt x="14498" y="9128"/>
                    <a:pt x="14498" y="9128"/>
                  </a:cubicBezTo>
                  <a:cubicBezTo>
                    <a:pt x="14498" y="9128"/>
                    <a:pt x="14498" y="9128"/>
                    <a:pt x="14498" y="9079"/>
                  </a:cubicBezTo>
                  <a:cubicBezTo>
                    <a:pt x="14490" y="9031"/>
                    <a:pt x="14498" y="8869"/>
                    <a:pt x="14506" y="8821"/>
                  </a:cubicBezTo>
                  <a:cubicBezTo>
                    <a:pt x="14506" y="8772"/>
                    <a:pt x="14561" y="8659"/>
                    <a:pt x="14577" y="8611"/>
                  </a:cubicBezTo>
                  <a:cubicBezTo>
                    <a:pt x="14585" y="8562"/>
                    <a:pt x="14609" y="8530"/>
                    <a:pt x="14616" y="8514"/>
                  </a:cubicBezTo>
                  <a:cubicBezTo>
                    <a:pt x="14632" y="8482"/>
                    <a:pt x="14656" y="8466"/>
                    <a:pt x="14672" y="8449"/>
                  </a:cubicBezTo>
                  <a:cubicBezTo>
                    <a:pt x="14696" y="8417"/>
                    <a:pt x="14711" y="8417"/>
                    <a:pt x="14735" y="8417"/>
                  </a:cubicBezTo>
                  <a:cubicBezTo>
                    <a:pt x="14814" y="8385"/>
                    <a:pt x="14886" y="8417"/>
                    <a:pt x="14909" y="8417"/>
                  </a:cubicBezTo>
                  <a:cubicBezTo>
                    <a:pt x="14925" y="8401"/>
                    <a:pt x="14973" y="8449"/>
                    <a:pt x="14996" y="8466"/>
                  </a:cubicBezTo>
                  <a:cubicBezTo>
                    <a:pt x="15012" y="8466"/>
                    <a:pt x="15028" y="8514"/>
                    <a:pt x="15044" y="8530"/>
                  </a:cubicBezTo>
                  <a:cubicBezTo>
                    <a:pt x="15052" y="8562"/>
                    <a:pt x="15068" y="8595"/>
                    <a:pt x="15084" y="8627"/>
                  </a:cubicBezTo>
                  <a:cubicBezTo>
                    <a:pt x="15084" y="8659"/>
                    <a:pt x="15091" y="8692"/>
                    <a:pt x="15099" y="8708"/>
                  </a:cubicBezTo>
                  <a:cubicBezTo>
                    <a:pt x="15123" y="8740"/>
                    <a:pt x="15123" y="8756"/>
                    <a:pt x="15123" y="8789"/>
                  </a:cubicBezTo>
                  <a:cubicBezTo>
                    <a:pt x="15123" y="8837"/>
                    <a:pt x="15123" y="8886"/>
                    <a:pt x="15107" y="8934"/>
                  </a:cubicBezTo>
                  <a:cubicBezTo>
                    <a:pt x="15107" y="8950"/>
                    <a:pt x="15099" y="8966"/>
                    <a:pt x="15099" y="8966"/>
                  </a:cubicBezTo>
                  <a:cubicBezTo>
                    <a:pt x="15099" y="8966"/>
                    <a:pt x="15107" y="9015"/>
                    <a:pt x="15107" y="9047"/>
                  </a:cubicBezTo>
                  <a:cubicBezTo>
                    <a:pt x="15107" y="9079"/>
                    <a:pt x="15107" y="9112"/>
                    <a:pt x="15107" y="9128"/>
                  </a:cubicBezTo>
                  <a:cubicBezTo>
                    <a:pt x="15115" y="9128"/>
                    <a:pt x="15115" y="9160"/>
                    <a:pt x="15115" y="9160"/>
                  </a:cubicBezTo>
                  <a:cubicBezTo>
                    <a:pt x="15115" y="9176"/>
                    <a:pt x="15115" y="9209"/>
                    <a:pt x="15115" y="9225"/>
                  </a:cubicBezTo>
                  <a:cubicBezTo>
                    <a:pt x="15123" y="9241"/>
                    <a:pt x="15115" y="9257"/>
                    <a:pt x="15123" y="9289"/>
                  </a:cubicBezTo>
                  <a:cubicBezTo>
                    <a:pt x="15123" y="9289"/>
                    <a:pt x="15123" y="9306"/>
                    <a:pt x="15123" y="9322"/>
                  </a:cubicBezTo>
                  <a:cubicBezTo>
                    <a:pt x="15123" y="9338"/>
                    <a:pt x="15123" y="9370"/>
                    <a:pt x="15123" y="9386"/>
                  </a:cubicBezTo>
                  <a:cubicBezTo>
                    <a:pt x="15123" y="9403"/>
                    <a:pt x="15131" y="9499"/>
                    <a:pt x="15131" y="9532"/>
                  </a:cubicBezTo>
                  <a:close/>
                </a:path>
              </a:pathLst>
            </a:custGeom>
            <a:solidFill>
              <a:srgbClr val="FFFFFF"/>
            </a:solidFill>
            <a:ln w="12700" cap="flat">
              <a:noFill/>
              <a:miter lim="400000"/>
            </a:ln>
            <a:effectLst>
              <a:outerShdw blurRad="139700" dist="25400" dir="2700000" rotWithShape="0">
                <a:srgbClr val="000000">
                  <a:alpha val="50998"/>
                </a:srgbClr>
              </a:outerShdw>
            </a:effectLst>
          </p:spPr>
          <p:txBody>
            <a:bodyPr wrap="square" lIns="0" tIns="0" rIns="0" bIns="0" numCol="1" anchor="t">
              <a:noAutofit/>
            </a:bodyPr>
            <a:lstStyle/>
            <a:p>
              <a:pPr lvl="0">
                <a:defRPr>
                  <a:latin typeface="Arial"/>
                  <a:ea typeface="Arial"/>
                  <a:cs typeface="Arial"/>
                  <a:sym typeface="Arial"/>
                </a:defRPr>
              </a:pPr>
              <a:endParaRPr/>
            </a:p>
          </p:txBody>
        </p:sp>
        <p:sp>
          <p:nvSpPr>
            <p:cNvPr id="180" name="Shape 180"/>
            <p:cNvSpPr/>
            <p:nvPr/>
          </p:nvSpPr>
          <p:spPr>
            <a:xfrm>
              <a:off x="8374061" y="3032125"/>
              <a:ext cx="265115" cy="1208089"/>
            </a:xfrm>
            <a:custGeom>
              <a:avLst/>
              <a:gdLst/>
              <a:ahLst/>
              <a:cxnLst>
                <a:cxn ang="0">
                  <a:pos x="wd2" y="hd2"/>
                </a:cxn>
                <a:cxn ang="5400000">
                  <a:pos x="wd2" y="hd2"/>
                </a:cxn>
                <a:cxn ang="10800000">
                  <a:pos x="wd2" y="hd2"/>
                </a:cxn>
                <a:cxn ang="16200000">
                  <a:pos x="wd2" y="hd2"/>
                </a:cxn>
              </a:cxnLst>
              <a:rect l="0" t="0" r="r" b="b"/>
              <a:pathLst>
                <a:path w="21600" h="21600" extrusionOk="0">
                  <a:moveTo>
                    <a:pt x="16457" y="454"/>
                  </a:moveTo>
                  <a:cubicBezTo>
                    <a:pt x="15686" y="340"/>
                    <a:pt x="14914" y="113"/>
                    <a:pt x="14143" y="0"/>
                  </a:cubicBezTo>
                  <a:cubicBezTo>
                    <a:pt x="13886" y="624"/>
                    <a:pt x="13629" y="1247"/>
                    <a:pt x="13114" y="1814"/>
                  </a:cubicBezTo>
                  <a:cubicBezTo>
                    <a:pt x="11057" y="3912"/>
                    <a:pt x="9000" y="4592"/>
                    <a:pt x="8486" y="5443"/>
                  </a:cubicBezTo>
                  <a:cubicBezTo>
                    <a:pt x="7971" y="6293"/>
                    <a:pt x="9257" y="7540"/>
                    <a:pt x="9257" y="7654"/>
                  </a:cubicBezTo>
                  <a:cubicBezTo>
                    <a:pt x="9257" y="7767"/>
                    <a:pt x="7971" y="7937"/>
                    <a:pt x="6943" y="7937"/>
                  </a:cubicBezTo>
                  <a:cubicBezTo>
                    <a:pt x="6171" y="7937"/>
                    <a:pt x="4886" y="7937"/>
                    <a:pt x="4886" y="7937"/>
                  </a:cubicBezTo>
                  <a:cubicBezTo>
                    <a:pt x="4886" y="7937"/>
                    <a:pt x="4886" y="8504"/>
                    <a:pt x="4886" y="9241"/>
                  </a:cubicBezTo>
                  <a:cubicBezTo>
                    <a:pt x="4886" y="9921"/>
                    <a:pt x="5143" y="11055"/>
                    <a:pt x="3600" y="12132"/>
                  </a:cubicBezTo>
                  <a:cubicBezTo>
                    <a:pt x="1800" y="13153"/>
                    <a:pt x="771" y="13890"/>
                    <a:pt x="771" y="13890"/>
                  </a:cubicBezTo>
                  <a:cubicBezTo>
                    <a:pt x="771" y="13890"/>
                    <a:pt x="257" y="15250"/>
                    <a:pt x="771" y="16044"/>
                  </a:cubicBezTo>
                  <a:cubicBezTo>
                    <a:pt x="1543" y="16838"/>
                    <a:pt x="2314" y="17065"/>
                    <a:pt x="2314" y="17065"/>
                  </a:cubicBezTo>
                  <a:cubicBezTo>
                    <a:pt x="2314" y="17065"/>
                    <a:pt x="4629" y="17405"/>
                    <a:pt x="4886" y="18028"/>
                  </a:cubicBezTo>
                  <a:cubicBezTo>
                    <a:pt x="5143" y="18539"/>
                    <a:pt x="3857" y="19049"/>
                    <a:pt x="3086" y="19446"/>
                  </a:cubicBezTo>
                  <a:cubicBezTo>
                    <a:pt x="2571" y="19786"/>
                    <a:pt x="2571" y="20239"/>
                    <a:pt x="2571" y="20580"/>
                  </a:cubicBezTo>
                  <a:cubicBezTo>
                    <a:pt x="2314" y="20806"/>
                    <a:pt x="1800" y="21260"/>
                    <a:pt x="0" y="21600"/>
                  </a:cubicBezTo>
                  <a:cubicBezTo>
                    <a:pt x="12343" y="21600"/>
                    <a:pt x="12343" y="21600"/>
                    <a:pt x="12343" y="21600"/>
                  </a:cubicBezTo>
                  <a:cubicBezTo>
                    <a:pt x="17486" y="21600"/>
                    <a:pt x="21600" y="20693"/>
                    <a:pt x="21600" y="19616"/>
                  </a:cubicBezTo>
                  <a:cubicBezTo>
                    <a:pt x="21600" y="397"/>
                    <a:pt x="21600" y="397"/>
                    <a:pt x="21600" y="397"/>
                  </a:cubicBezTo>
                  <a:cubicBezTo>
                    <a:pt x="19800" y="510"/>
                    <a:pt x="18000" y="680"/>
                    <a:pt x="16457" y="454"/>
                  </a:cubicBezTo>
                  <a:close/>
                </a:path>
              </a:pathLst>
            </a:custGeom>
            <a:solidFill>
              <a:srgbClr val="FFFFFF"/>
            </a:solidFill>
            <a:ln w="12700" cap="flat">
              <a:noFill/>
              <a:miter lim="400000"/>
            </a:ln>
            <a:effectLst>
              <a:outerShdw blurRad="139700" dist="25400" dir="2700000" rotWithShape="0">
                <a:srgbClr val="000000">
                  <a:alpha val="50998"/>
                </a:srgbClr>
              </a:outerShdw>
            </a:effectLst>
          </p:spPr>
          <p:txBody>
            <a:bodyPr wrap="square" lIns="0" tIns="0" rIns="0" bIns="0" numCol="1" anchor="t">
              <a:noAutofit/>
            </a:bodyPr>
            <a:lstStyle/>
            <a:p>
              <a:pPr lvl="0">
                <a:defRPr>
                  <a:latin typeface="Arial"/>
                  <a:ea typeface="Arial"/>
                  <a:cs typeface="Arial"/>
                  <a:sym typeface="Arial"/>
                </a:defRPr>
              </a:pPr>
              <a:endParaRPr/>
            </a:p>
          </p:txBody>
        </p:sp>
      </p:grpSp>
      <p:sp>
        <p:nvSpPr>
          <p:cNvPr id="182" name="Shape 182"/>
          <p:cNvSpPr/>
          <p:nvPr/>
        </p:nvSpPr>
        <p:spPr>
          <a:xfrm>
            <a:off x="242886" y="1289049"/>
            <a:ext cx="4321178" cy="850902"/>
          </a:xfrm>
          <a:custGeom>
            <a:avLst/>
            <a:gdLst/>
            <a:ahLst/>
            <a:cxnLst>
              <a:cxn ang="0">
                <a:pos x="wd2" y="hd2"/>
              </a:cxn>
              <a:cxn ang="5400000">
                <a:pos x="wd2" y="hd2"/>
              </a:cxn>
              <a:cxn ang="10800000">
                <a:pos x="wd2" y="hd2"/>
              </a:cxn>
              <a:cxn ang="16200000">
                <a:pos x="wd2" y="hd2"/>
              </a:cxn>
            </a:cxnLst>
            <a:rect l="0" t="0" r="r" b="b"/>
            <a:pathLst>
              <a:path w="21600" h="21600" extrusionOk="0">
                <a:moveTo>
                  <a:pt x="21101" y="0"/>
                </a:moveTo>
                <a:cubicBezTo>
                  <a:pt x="4561" y="0"/>
                  <a:pt x="4561" y="0"/>
                  <a:pt x="4561" y="0"/>
                </a:cubicBezTo>
                <a:cubicBezTo>
                  <a:pt x="499" y="0"/>
                  <a:pt x="499" y="0"/>
                  <a:pt x="499" y="0"/>
                </a:cubicBezTo>
                <a:cubicBezTo>
                  <a:pt x="0" y="0"/>
                  <a:pt x="0" y="0"/>
                  <a:pt x="0" y="0"/>
                </a:cubicBezTo>
                <a:cubicBezTo>
                  <a:pt x="0" y="2547"/>
                  <a:pt x="0" y="2547"/>
                  <a:pt x="0" y="2547"/>
                </a:cubicBezTo>
                <a:cubicBezTo>
                  <a:pt x="0" y="1327"/>
                  <a:pt x="0" y="1327"/>
                  <a:pt x="0" y="1327"/>
                </a:cubicBezTo>
                <a:cubicBezTo>
                  <a:pt x="0" y="19053"/>
                  <a:pt x="0" y="19053"/>
                  <a:pt x="0" y="19053"/>
                </a:cubicBezTo>
                <a:cubicBezTo>
                  <a:pt x="0" y="20432"/>
                  <a:pt x="229" y="21600"/>
                  <a:pt x="499" y="21600"/>
                </a:cubicBezTo>
                <a:cubicBezTo>
                  <a:pt x="21101" y="21600"/>
                  <a:pt x="21101" y="21600"/>
                  <a:pt x="21101" y="21600"/>
                </a:cubicBezTo>
                <a:cubicBezTo>
                  <a:pt x="21371" y="21600"/>
                  <a:pt x="21600" y="20432"/>
                  <a:pt x="21600" y="19053"/>
                </a:cubicBezTo>
                <a:cubicBezTo>
                  <a:pt x="21600" y="2547"/>
                  <a:pt x="21600" y="2547"/>
                  <a:pt x="21600" y="2547"/>
                </a:cubicBezTo>
                <a:cubicBezTo>
                  <a:pt x="21600" y="1168"/>
                  <a:pt x="21371" y="0"/>
                  <a:pt x="21101" y="0"/>
                </a:cubicBezTo>
                <a:close/>
              </a:path>
            </a:pathLst>
          </a:custGeom>
          <a:gradFill>
            <a:gsLst>
              <a:gs pos="0">
                <a:srgbClr val="0092BB"/>
              </a:gs>
              <a:gs pos="22000">
                <a:srgbClr val="0092BB"/>
              </a:gs>
              <a:gs pos="100000">
                <a:srgbClr val="C5EEFF"/>
              </a:gs>
            </a:gsLst>
            <a:lin ang="1200000"/>
          </a:gradFill>
          <a:ln w="12700">
            <a:miter lim="400000"/>
          </a:ln>
        </p:spPr>
        <p:txBody>
          <a:bodyPr lIns="0" tIns="0" rIns="0" bIns="0" anchor="ctr"/>
          <a:lstStyle/>
          <a:p>
            <a:pPr lvl="0">
              <a:defRPr>
                <a:latin typeface="Arial"/>
                <a:ea typeface="Arial"/>
                <a:cs typeface="Arial"/>
                <a:sym typeface="Arial"/>
              </a:defRPr>
            </a:pPr>
            <a:endParaRPr/>
          </a:p>
        </p:txBody>
      </p:sp>
      <p:sp>
        <p:nvSpPr>
          <p:cNvPr id="183" name="Shape 183"/>
          <p:cNvSpPr/>
          <p:nvPr/>
        </p:nvSpPr>
        <p:spPr>
          <a:xfrm>
            <a:off x="6867520" y="2414067"/>
            <a:ext cx="1142126" cy="2527445"/>
          </a:xfrm>
          <a:custGeom>
            <a:avLst/>
            <a:gdLst/>
            <a:ahLst/>
            <a:cxnLst>
              <a:cxn ang="0">
                <a:pos x="wd2" y="hd2"/>
              </a:cxn>
              <a:cxn ang="5400000">
                <a:pos x="wd2" y="hd2"/>
              </a:cxn>
              <a:cxn ang="10800000">
                <a:pos x="wd2" y="hd2"/>
              </a:cxn>
              <a:cxn ang="16200000">
                <a:pos x="wd2" y="hd2"/>
              </a:cxn>
            </a:cxnLst>
            <a:rect l="0" t="0" r="r" b="b"/>
            <a:pathLst>
              <a:path w="20583" h="21320" extrusionOk="0">
                <a:moveTo>
                  <a:pt x="6320" y="6616"/>
                </a:moveTo>
                <a:cubicBezTo>
                  <a:pt x="6747" y="6355"/>
                  <a:pt x="6747" y="6355"/>
                  <a:pt x="6747" y="6355"/>
                </a:cubicBezTo>
                <a:cubicBezTo>
                  <a:pt x="6747" y="6355"/>
                  <a:pt x="6747" y="6170"/>
                  <a:pt x="6714" y="5909"/>
                </a:cubicBezTo>
                <a:cubicBezTo>
                  <a:pt x="7799" y="5633"/>
                  <a:pt x="7799" y="5633"/>
                  <a:pt x="7799" y="5633"/>
                </a:cubicBezTo>
                <a:cubicBezTo>
                  <a:pt x="8194" y="5587"/>
                  <a:pt x="8194" y="5587"/>
                  <a:pt x="8194" y="5587"/>
                </a:cubicBezTo>
                <a:cubicBezTo>
                  <a:pt x="8358" y="5633"/>
                  <a:pt x="8358" y="5633"/>
                  <a:pt x="8358" y="5633"/>
                </a:cubicBezTo>
                <a:cubicBezTo>
                  <a:pt x="7372" y="6401"/>
                  <a:pt x="7372" y="6401"/>
                  <a:pt x="7372" y="6401"/>
                </a:cubicBezTo>
                <a:cubicBezTo>
                  <a:pt x="7372" y="6631"/>
                  <a:pt x="7372" y="6631"/>
                  <a:pt x="7372" y="6631"/>
                </a:cubicBezTo>
                <a:cubicBezTo>
                  <a:pt x="6385" y="6815"/>
                  <a:pt x="6385" y="6815"/>
                  <a:pt x="6385" y="6815"/>
                </a:cubicBezTo>
                <a:lnTo>
                  <a:pt x="6320" y="6616"/>
                </a:lnTo>
                <a:close/>
                <a:moveTo>
                  <a:pt x="566" y="8366"/>
                </a:moveTo>
                <a:cubicBezTo>
                  <a:pt x="303" y="8719"/>
                  <a:pt x="-716" y="10239"/>
                  <a:pt x="862" y="11298"/>
                </a:cubicBezTo>
                <a:cubicBezTo>
                  <a:pt x="862" y="14998"/>
                  <a:pt x="862" y="14998"/>
                  <a:pt x="862" y="14998"/>
                </a:cubicBezTo>
                <a:cubicBezTo>
                  <a:pt x="1454" y="15013"/>
                  <a:pt x="1454" y="15013"/>
                  <a:pt x="1454" y="15013"/>
                </a:cubicBezTo>
                <a:cubicBezTo>
                  <a:pt x="1322" y="15381"/>
                  <a:pt x="1158" y="16256"/>
                  <a:pt x="1618" y="16993"/>
                </a:cubicBezTo>
                <a:cubicBezTo>
                  <a:pt x="2572" y="18943"/>
                  <a:pt x="2572" y="18943"/>
                  <a:pt x="2572" y="18943"/>
                </a:cubicBezTo>
                <a:cubicBezTo>
                  <a:pt x="2374" y="19557"/>
                  <a:pt x="2374" y="19557"/>
                  <a:pt x="2374" y="19557"/>
                </a:cubicBezTo>
                <a:cubicBezTo>
                  <a:pt x="2374" y="19557"/>
                  <a:pt x="2342" y="19572"/>
                  <a:pt x="2342" y="19588"/>
                </a:cubicBezTo>
                <a:cubicBezTo>
                  <a:pt x="2210" y="19695"/>
                  <a:pt x="1684" y="20187"/>
                  <a:pt x="2605" y="20632"/>
                </a:cubicBezTo>
                <a:cubicBezTo>
                  <a:pt x="2736" y="21169"/>
                  <a:pt x="2736" y="21169"/>
                  <a:pt x="2736" y="21169"/>
                </a:cubicBezTo>
                <a:cubicBezTo>
                  <a:pt x="3032" y="21184"/>
                  <a:pt x="3032" y="21184"/>
                  <a:pt x="3032" y="21184"/>
                </a:cubicBezTo>
                <a:cubicBezTo>
                  <a:pt x="3065" y="20570"/>
                  <a:pt x="3065" y="20570"/>
                  <a:pt x="3065" y="20570"/>
                </a:cubicBezTo>
                <a:cubicBezTo>
                  <a:pt x="4873" y="21292"/>
                  <a:pt x="4873" y="21292"/>
                  <a:pt x="4873" y="21292"/>
                </a:cubicBezTo>
                <a:cubicBezTo>
                  <a:pt x="4873" y="21292"/>
                  <a:pt x="7536" y="21430"/>
                  <a:pt x="8358" y="21092"/>
                </a:cubicBezTo>
                <a:cubicBezTo>
                  <a:pt x="8358" y="21092"/>
                  <a:pt x="8292" y="20893"/>
                  <a:pt x="7733" y="20847"/>
                </a:cubicBezTo>
                <a:cubicBezTo>
                  <a:pt x="7076" y="20724"/>
                  <a:pt x="7076" y="20724"/>
                  <a:pt x="7076" y="20724"/>
                </a:cubicBezTo>
                <a:cubicBezTo>
                  <a:pt x="7076" y="20724"/>
                  <a:pt x="7010" y="20708"/>
                  <a:pt x="6911" y="20678"/>
                </a:cubicBezTo>
                <a:cubicBezTo>
                  <a:pt x="7733" y="20847"/>
                  <a:pt x="7733" y="20847"/>
                  <a:pt x="7733" y="20847"/>
                </a:cubicBezTo>
                <a:cubicBezTo>
                  <a:pt x="9640" y="20693"/>
                  <a:pt x="7470" y="20309"/>
                  <a:pt x="7470" y="20309"/>
                </a:cubicBezTo>
                <a:cubicBezTo>
                  <a:pt x="7240" y="20294"/>
                  <a:pt x="7043" y="20248"/>
                  <a:pt x="6879" y="20187"/>
                </a:cubicBezTo>
                <a:cubicBezTo>
                  <a:pt x="4742" y="19511"/>
                  <a:pt x="5300" y="16932"/>
                  <a:pt x="5300" y="16932"/>
                </a:cubicBezTo>
                <a:cubicBezTo>
                  <a:pt x="5399" y="16579"/>
                  <a:pt x="5399" y="15535"/>
                  <a:pt x="5399" y="15044"/>
                </a:cubicBezTo>
                <a:cubicBezTo>
                  <a:pt x="5925" y="15028"/>
                  <a:pt x="5925" y="15028"/>
                  <a:pt x="5925" y="15028"/>
                </a:cubicBezTo>
                <a:cubicBezTo>
                  <a:pt x="6188" y="14982"/>
                  <a:pt x="6188" y="14982"/>
                  <a:pt x="6188" y="14982"/>
                </a:cubicBezTo>
                <a:cubicBezTo>
                  <a:pt x="6648" y="11221"/>
                  <a:pt x="6648" y="11221"/>
                  <a:pt x="6648" y="11221"/>
                </a:cubicBezTo>
                <a:cubicBezTo>
                  <a:pt x="6550" y="9993"/>
                  <a:pt x="6550" y="9993"/>
                  <a:pt x="6550" y="9993"/>
                </a:cubicBezTo>
                <a:cubicBezTo>
                  <a:pt x="6550" y="9241"/>
                  <a:pt x="6550" y="9241"/>
                  <a:pt x="6550" y="9241"/>
                </a:cubicBezTo>
                <a:cubicBezTo>
                  <a:pt x="6287" y="8811"/>
                  <a:pt x="6287" y="8811"/>
                  <a:pt x="6287" y="8811"/>
                </a:cubicBezTo>
                <a:cubicBezTo>
                  <a:pt x="6352" y="8826"/>
                  <a:pt x="6418" y="8842"/>
                  <a:pt x="6451" y="8857"/>
                </a:cubicBezTo>
                <a:cubicBezTo>
                  <a:pt x="6616" y="7752"/>
                  <a:pt x="6616" y="7752"/>
                  <a:pt x="6616" y="7752"/>
                </a:cubicBezTo>
                <a:cubicBezTo>
                  <a:pt x="6616" y="7736"/>
                  <a:pt x="6616" y="7736"/>
                  <a:pt x="6616" y="7736"/>
                </a:cubicBezTo>
                <a:cubicBezTo>
                  <a:pt x="7405" y="7491"/>
                  <a:pt x="7405" y="7491"/>
                  <a:pt x="7405" y="7491"/>
                </a:cubicBezTo>
                <a:cubicBezTo>
                  <a:pt x="7405" y="7567"/>
                  <a:pt x="7405" y="7567"/>
                  <a:pt x="7405" y="7567"/>
                </a:cubicBezTo>
                <a:cubicBezTo>
                  <a:pt x="7635" y="7982"/>
                  <a:pt x="7635" y="7982"/>
                  <a:pt x="7635" y="7982"/>
                </a:cubicBezTo>
                <a:cubicBezTo>
                  <a:pt x="7996" y="8366"/>
                  <a:pt x="7996" y="8366"/>
                  <a:pt x="7996" y="8366"/>
                </a:cubicBezTo>
                <a:cubicBezTo>
                  <a:pt x="8588" y="8565"/>
                  <a:pt x="8588" y="8565"/>
                  <a:pt x="8588" y="8565"/>
                </a:cubicBezTo>
                <a:cubicBezTo>
                  <a:pt x="8588" y="8565"/>
                  <a:pt x="8654" y="8565"/>
                  <a:pt x="8720" y="8565"/>
                </a:cubicBezTo>
                <a:cubicBezTo>
                  <a:pt x="8194" y="9271"/>
                  <a:pt x="8818" y="11083"/>
                  <a:pt x="8818" y="11083"/>
                </a:cubicBezTo>
                <a:cubicBezTo>
                  <a:pt x="9574" y="11989"/>
                  <a:pt x="10462" y="16287"/>
                  <a:pt x="10462" y="16287"/>
                </a:cubicBezTo>
                <a:cubicBezTo>
                  <a:pt x="9969" y="18836"/>
                  <a:pt x="9969" y="18836"/>
                  <a:pt x="9969" y="18836"/>
                </a:cubicBezTo>
                <a:cubicBezTo>
                  <a:pt x="10495" y="19127"/>
                  <a:pt x="11185" y="19235"/>
                  <a:pt x="11843" y="19250"/>
                </a:cubicBezTo>
                <a:cubicBezTo>
                  <a:pt x="11810" y="19250"/>
                  <a:pt x="11810" y="19250"/>
                  <a:pt x="11777" y="19250"/>
                </a:cubicBezTo>
                <a:cubicBezTo>
                  <a:pt x="11613" y="19803"/>
                  <a:pt x="11613" y="19803"/>
                  <a:pt x="11613" y="19803"/>
                </a:cubicBezTo>
                <a:cubicBezTo>
                  <a:pt x="10561" y="20125"/>
                  <a:pt x="10561" y="20125"/>
                  <a:pt x="10561" y="20125"/>
                </a:cubicBezTo>
                <a:cubicBezTo>
                  <a:pt x="10561" y="20125"/>
                  <a:pt x="9772" y="20524"/>
                  <a:pt x="10824" y="20586"/>
                </a:cubicBezTo>
                <a:cubicBezTo>
                  <a:pt x="12040" y="20586"/>
                  <a:pt x="12040" y="20586"/>
                  <a:pt x="12040" y="20586"/>
                </a:cubicBezTo>
                <a:cubicBezTo>
                  <a:pt x="13684" y="20340"/>
                  <a:pt x="13684" y="20340"/>
                  <a:pt x="13684" y="20340"/>
                </a:cubicBezTo>
                <a:cubicBezTo>
                  <a:pt x="14637" y="20233"/>
                  <a:pt x="14637" y="20233"/>
                  <a:pt x="14637" y="20233"/>
                </a:cubicBezTo>
                <a:cubicBezTo>
                  <a:pt x="14605" y="19634"/>
                  <a:pt x="14605" y="19634"/>
                  <a:pt x="14605" y="19634"/>
                </a:cubicBezTo>
                <a:cubicBezTo>
                  <a:pt x="14309" y="19004"/>
                  <a:pt x="14309" y="19004"/>
                  <a:pt x="14309" y="19004"/>
                </a:cubicBezTo>
                <a:cubicBezTo>
                  <a:pt x="14309" y="19004"/>
                  <a:pt x="14342" y="19004"/>
                  <a:pt x="14342" y="19004"/>
                </a:cubicBezTo>
                <a:cubicBezTo>
                  <a:pt x="14374" y="18651"/>
                  <a:pt x="13388" y="14107"/>
                  <a:pt x="13388" y="14107"/>
                </a:cubicBezTo>
                <a:cubicBezTo>
                  <a:pt x="13454" y="11651"/>
                  <a:pt x="13454" y="11651"/>
                  <a:pt x="13454" y="11651"/>
                </a:cubicBezTo>
                <a:cubicBezTo>
                  <a:pt x="15131" y="14598"/>
                  <a:pt x="15131" y="14598"/>
                  <a:pt x="15131" y="14598"/>
                </a:cubicBezTo>
                <a:cubicBezTo>
                  <a:pt x="15755" y="18713"/>
                  <a:pt x="15755" y="18713"/>
                  <a:pt x="15755" y="18713"/>
                </a:cubicBezTo>
                <a:cubicBezTo>
                  <a:pt x="15722" y="19388"/>
                  <a:pt x="15722" y="19388"/>
                  <a:pt x="15722" y="19388"/>
                </a:cubicBezTo>
                <a:cubicBezTo>
                  <a:pt x="16840" y="19480"/>
                  <a:pt x="17695" y="19496"/>
                  <a:pt x="18352" y="19496"/>
                </a:cubicBezTo>
                <a:cubicBezTo>
                  <a:pt x="18320" y="19496"/>
                  <a:pt x="18287" y="19496"/>
                  <a:pt x="18254" y="19496"/>
                </a:cubicBezTo>
                <a:cubicBezTo>
                  <a:pt x="18188" y="20294"/>
                  <a:pt x="18188" y="20294"/>
                  <a:pt x="18188" y="20294"/>
                </a:cubicBezTo>
                <a:cubicBezTo>
                  <a:pt x="18352" y="20662"/>
                  <a:pt x="18352" y="20662"/>
                  <a:pt x="18352" y="20662"/>
                </a:cubicBezTo>
                <a:cubicBezTo>
                  <a:pt x="18944" y="20739"/>
                  <a:pt x="18944" y="20739"/>
                  <a:pt x="18944" y="20739"/>
                </a:cubicBezTo>
                <a:cubicBezTo>
                  <a:pt x="18944" y="20739"/>
                  <a:pt x="20621" y="20770"/>
                  <a:pt x="20522" y="20248"/>
                </a:cubicBezTo>
                <a:cubicBezTo>
                  <a:pt x="20358" y="19849"/>
                  <a:pt x="20358" y="19849"/>
                  <a:pt x="20358" y="19849"/>
                </a:cubicBezTo>
                <a:cubicBezTo>
                  <a:pt x="20259" y="19311"/>
                  <a:pt x="20259" y="19311"/>
                  <a:pt x="20259" y="19311"/>
                </a:cubicBezTo>
                <a:cubicBezTo>
                  <a:pt x="20259" y="19311"/>
                  <a:pt x="20259" y="19311"/>
                  <a:pt x="20259" y="19311"/>
                </a:cubicBezTo>
                <a:cubicBezTo>
                  <a:pt x="20391" y="19281"/>
                  <a:pt x="20457" y="19250"/>
                  <a:pt x="20457" y="19250"/>
                </a:cubicBezTo>
                <a:cubicBezTo>
                  <a:pt x="19668" y="16563"/>
                  <a:pt x="19668" y="16563"/>
                  <a:pt x="19668" y="16563"/>
                </a:cubicBezTo>
                <a:cubicBezTo>
                  <a:pt x="18517" y="14706"/>
                  <a:pt x="17958" y="12096"/>
                  <a:pt x="17958" y="12096"/>
                </a:cubicBezTo>
                <a:cubicBezTo>
                  <a:pt x="18122" y="10684"/>
                  <a:pt x="18122" y="10684"/>
                  <a:pt x="18122" y="10684"/>
                </a:cubicBezTo>
                <a:cubicBezTo>
                  <a:pt x="17268" y="9701"/>
                  <a:pt x="17268" y="9701"/>
                  <a:pt x="17268" y="9701"/>
                </a:cubicBezTo>
                <a:cubicBezTo>
                  <a:pt x="17103" y="8642"/>
                  <a:pt x="17103" y="8642"/>
                  <a:pt x="17103" y="8642"/>
                </a:cubicBezTo>
                <a:cubicBezTo>
                  <a:pt x="17366" y="8611"/>
                  <a:pt x="17366" y="8611"/>
                  <a:pt x="17366" y="8611"/>
                </a:cubicBezTo>
                <a:cubicBezTo>
                  <a:pt x="17333" y="7966"/>
                  <a:pt x="17333" y="7966"/>
                  <a:pt x="17333" y="7966"/>
                </a:cubicBezTo>
                <a:cubicBezTo>
                  <a:pt x="17333" y="7153"/>
                  <a:pt x="17333" y="7153"/>
                  <a:pt x="17333" y="7153"/>
                </a:cubicBezTo>
                <a:cubicBezTo>
                  <a:pt x="18977" y="7859"/>
                  <a:pt x="18977" y="7859"/>
                  <a:pt x="18977" y="7859"/>
                </a:cubicBezTo>
                <a:cubicBezTo>
                  <a:pt x="19799" y="7905"/>
                  <a:pt x="19799" y="7905"/>
                  <a:pt x="19799" y="7905"/>
                </a:cubicBezTo>
                <a:cubicBezTo>
                  <a:pt x="20194" y="7736"/>
                  <a:pt x="20194" y="7736"/>
                  <a:pt x="20194" y="7736"/>
                </a:cubicBezTo>
                <a:cubicBezTo>
                  <a:pt x="20194" y="7736"/>
                  <a:pt x="20884" y="7352"/>
                  <a:pt x="20424" y="6508"/>
                </a:cubicBezTo>
                <a:cubicBezTo>
                  <a:pt x="19832" y="5449"/>
                  <a:pt x="19832" y="5449"/>
                  <a:pt x="19832" y="5449"/>
                </a:cubicBezTo>
                <a:cubicBezTo>
                  <a:pt x="18911" y="4067"/>
                  <a:pt x="18911" y="4067"/>
                  <a:pt x="18911" y="4067"/>
                </a:cubicBezTo>
                <a:cubicBezTo>
                  <a:pt x="16972" y="3852"/>
                  <a:pt x="16972" y="3852"/>
                  <a:pt x="16972" y="3852"/>
                </a:cubicBezTo>
                <a:cubicBezTo>
                  <a:pt x="16972" y="3699"/>
                  <a:pt x="16972" y="3699"/>
                  <a:pt x="16972" y="3699"/>
                </a:cubicBezTo>
                <a:cubicBezTo>
                  <a:pt x="16972" y="3699"/>
                  <a:pt x="16117" y="3054"/>
                  <a:pt x="15689" y="2793"/>
                </a:cubicBezTo>
                <a:cubicBezTo>
                  <a:pt x="15689" y="2563"/>
                  <a:pt x="15689" y="2563"/>
                  <a:pt x="15689" y="2563"/>
                </a:cubicBezTo>
                <a:cubicBezTo>
                  <a:pt x="15689" y="2486"/>
                  <a:pt x="15689" y="2486"/>
                  <a:pt x="15689" y="2486"/>
                </a:cubicBezTo>
                <a:cubicBezTo>
                  <a:pt x="15591" y="2194"/>
                  <a:pt x="15591" y="2194"/>
                  <a:pt x="15591" y="2194"/>
                </a:cubicBezTo>
                <a:cubicBezTo>
                  <a:pt x="15591" y="2194"/>
                  <a:pt x="16511" y="1166"/>
                  <a:pt x="14210" y="889"/>
                </a:cubicBezTo>
                <a:cubicBezTo>
                  <a:pt x="14210" y="889"/>
                  <a:pt x="12106" y="889"/>
                  <a:pt x="11843" y="1872"/>
                </a:cubicBezTo>
                <a:cubicBezTo>
                  <a:pt x="11843" y="1872"/>
                  <a:pt x="11810" y="1949"/>
                  <a:pt x="11810" y="2056"/>
                </a:cubicBezTo>
                <a:cubicBezTo>
                  <a:pt x="11711" y="2378"/>
                  <a:pt x="11646" y="3054"/>
                  <a:pt x="12270" y="3499"/>
                </a:cubicBezTo>
                <a:cubicBezTo>
                  <a:pt x="12303" y="3837"/>
                  <a:pt x="12303" y="3837"/>
                  <a:pt x="12303" y="3837"/>
                </a:cubicBezTo>
                <a:cubicBezTo>
                  <a:pt x="11317" y="4466"/>
                  <a:pt x="11317" y="4466"/>
                  <a:pt x="11317" y="4466"/>
                </a:cubicBezTo>
                <a:cubicBezTo>
                  <a:pt x="10331" y="4835"/>
                  <a:pt x="10331" y="4835"/>
                  <a:pt x="10331" y="4835"/>
                </a:cubicBezTo>
                <a:cubicBezTo>
                  <a:pt x="10265" y="4835"/>
                  <a:pt x="10265" y="4835"/>
                  <a:pt x="10265" y="4835"/>
                </a:cubicBezTo>
                <a:cubicBezTo>
                  <a:pt x="8128" y="4911"/>
                  <a:pt x="8128" y="4911"/>
                  <a:pt x="8128" y="4911"/>
                </a:cubicBezTo>
                <a:cubicBezTo>
                  <a:pt x="7437" y="4973"/>
                  <a:pt x="7437" y="4973"/>
                  <a:pt x="7437" y="4973"/>
                </a:cubicBezTo>
                <a:cubicBezTo>
                  <a:pt x="7437" y="4973"/>
                  <a:pt x="7043" y="5050"/>
                  <a:pt x="6451" y="5157"/>
                </a:cubicBezTo>
                <a:cubicBezTo>
                  <a:pt x="6352" y="4958"/>
                  <a:pt x="6221" y="4773"/>
                  <a:pt x="6057" y="4589"/>
                </a:cubicBezTo>
                <a:cubicBezTo>
                  <a:pt x="6024" y="3729"/>
                  <a:pt x="6024" y="3729"/>
                  <a:pt x="6024" y="3729"/>
                </a:cubicBezTo>
                <a:cubicBezTo>
                  <a:pt x="6583" y="3622"/>
                  <a:pt x="6583" y="3622"/>
                  <a:pt x="6583" y="3622"/>
                </a:cubicBezTo>
                <a:cubicBezTo>
                  <a:pt x="7174" y="3560"/>
                  <a:pt x="7174" y="3560"/>
                  <a:pt x="7174" y="3560"/>
                </a:cubicBezTo>
                <a:cubicBezTo>
                  <a:pt x="8621" y="2778"/>
                  <a:pt x="8621" y="2778"/>
                  <a:pt x="8621" y="2778"/>
                </a:cubicBezTo>
                <a:cubicBezTo>
                  <a:pt x="8884" y="2394"/>
                  <a:pt x="8884" y="2394"/>
                  <a:pt x="8884" y="2394"/>
                </a:cubicBezTo>
                <a:cubicBezTo>
                  <a:pt x="9410" y="2179"/>
                  <a:pt x="9410" y="2179"/>
                  <a:pt x="9410" y="2179"/>
                </a:cubicBezTo>
                <a:cubicBezTo>
                  <a:pt x="9607" y="1795"/>
                  <a:pt x="9607" y="1795"/>
                  <a:pt x="9607" y="1795"/>
                </a:cubicBezTo>
                <a:cubicBezTo>
                  <a:pt x="9673" y="1672"/>
                  <a:pt x="9673" y="1672"/>
                  <a:pt x="9673" y="1672"/>
                </a:cubicBezTo>
                <a:cubicBezTo>
                  <a:pt x="10265" y="1427"/>
                  <a:pt x="10265" y="1427"/>
                  <a:pt x="10265" y="1427"/>
                </a:cubicBezTo>
                <a:cubicBezTo>
                  <a:pt x="10298" y="1120"/>
                  <a:pt x="10298" y="1120"/>
                  <a:pt x="10298" y="1120"/>
                </a:cubicBezTo>
                <a:cubicBezTo>
                  <a:pt x="8555" y="168"/>
                  <a:pt x="8555" y="168"/>
                  <a:pt x="8555" y="168"/>
                </a:cubicBezTo>
                <a:cubicBezTo>
                  <a:pt x="7865" y="-170"/>
                  <a:pt x="6714" y="106"/>
                  <a:pt x="6714" y="106"/>
                </a:cubicBezTo>
                <a:cubicBezTo>
                  <a:pt x="4709" y="705"/>
                  <a:pt x="4709" y="705"/>
                  <a:pt x="4709" y="705"/>
                </a:cubicBezTo>
                <a:cubicBezTo>
                  <a:pt x="4413" y="1120"/>
                  <a:pt x="4413" y="1120"/>
                  <a:pt x="4413" y="1120"/>
                </a:cubicBezTo>
                <a:cubicBezTo>
                  <a:pt x="4347" y="1964"/>
                  <a:pt x="4347" y="1964"/>
                  <a:pt x="4347" y="1964"/>
                </a:cubicBezTo>
                <a:cubicBezTo>
                  <a:pt x="4051" y="1979"/>
                  <a:pt x="4051" y="1979"/>
                  <a:pt x="4051" y="1979"/>
                </a:cubicBezTo>
                <a:cubicBezTo>
                  <a:pt x="4018" y="2225"/>
                  <a:pt x="4018" y="2225"/>
                  <a:pt x="4018" y="2225"/>
                </a:cubicBezTo>
                <a:cubicBezTo>
                  <a:pt x="4413" y="2363"/>
                  <a:pt x="4413" y="2363"/>
                  <a:pt x="4413" y="2363"/>
                </a:cubicBezTo>
                <a:cubicBezTo>
                  <a:pt x="3361" y="2609"/>
                  <a:pt x="3361" y="2609"/>
                  <a:pt x="3361" y="2609"/>
                </a:cubicBezTo>
                <a:cubicBezTo>
                  <a:pt x="3361" y="2609"/>
                  <a:pt x="829" y="3131"/>
                  <a:pt x="928" y="4497"/>
                </a:cubicBezTo>
                <a:cubicBezTo>
                  <a:pt x="763" y="6600"/>
                  <a:pt x="763" y="6600"/>
                  <a:pt x="763" y="6600"/>
                </a:cubicBezTo>
                <a:cubicBezTo>
                  <a:pt x="533" y="7844"/>
                  <a:pt x="533" y="7844"/>
                  <a:pt x="533" y="7844"/>
                </a:cubicBezTo>
                <a:cubicBezTo>
                  <a:pt x="303" y="8350"/>
                  <a:pt x="303" y="8350"/>
                  <a:pt x="303" y="8350"/>
                </a:cubicBezTo>
                <a:cubicBezTo>
                  <a:pt x="303" y="8350"/>
                  <a:pt x="402" y="8350"/>
                  <a:pt x="566" y="8366"/>
                </a:cubicBezTo>
              </a:path>
            </a:pathLst>
          </a:custGeom>
          <a:gradFill>
            <a:gsLst>
              <a:gs pos="0">
                <a:srgbClr val="E872A6"/>
              </a:gs>
              <a:gs pos="35000">
                <a:srgbClr val="E872A6"/>
              </a:gs>
              <a:gs pos="100000">
                <a:srgbClr val="DB156D"/>
              </a:gs>
            </a:gsLst>
            <a:lin ang="20400000"/>
          </a:gradFill>
          <a:ln w="12700">
            <a:miter lim="400000"/>
          </a:ln>
          <a:effectLst>
            <a:outerShdw blurRad="50800" dist="38100" dir="2700000" rotWithShape="0">
              <a:srgbClr val="000000">
                <a:alpha val="39999"/>
              </a:srgbClr>
            </a:outerShdw>
          </a:effectLst>
        </p:spPr>
        <p:txBody>
          <a:bodyPr lIns="0" tIns="0" rIns="0" bIns="0"/>
          <a:lstStyle/>
          <a:p>
            <a:pPr lvl="0">
              <a:defRPr>
                <a:latin typeface="Arial"/>
                <a:ea typeface="Arial"/>
                <a:cs typeface="Arial"/>
                <a:sym typeface="Arial"/>
              </a:defRPr>
            </a:pPr>
            <a:endParaRPr/>
          </a:p>
        </p:txBody>
      </p:sp>
      <p:pic>
        <p:nvPicPr>
          <p:cNvPr id="184" name="image1.jpeg"/>
          <p:cNvPicPr/>
          <p:nvPr/>
        </p:nvPicPr>
        <p:blipFill>
          <a:blip r:embed="rId2" cstate="print">
            <a:extLst/>
          </a:blip>
          <a:srcRect t="11463"/>
          <a:stretch>
            <a:fillRect/>
          </a:stretch>
        </p:blipFill>
        <p:spPr>
          <a:xfrm>
            <a:off x="342900" y="339725"/>
            <a:ext cx="1285875" cy="908050"/>
          </a:xfrm>
          <a:prstGeom prst="rect">
            <a:avLst/>
          </a:prstGeom>
          <a:ln w="12700">
            <a:miter lim="400000"/>
          </a:ln>
        </p:spPr>
      </p:pic>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Default">
    <p:spTree>
      <p:nvGrpSpPr>
        <p:cNvPr id="1" name=""/>
        <p:cNvGrpSpPr/>
        <p:nvPr/>
      </p:nvGrpSpPr>
      <p:grpSpPr>
        <a:xfrm>
          <a:off x="0" y="0"/>
          <a:ext cx="0" cy="0"/>
          <a:chOff x="0" y="0"/>
          <a:chExt cx="0" cy="0"/>
        </a:xfrm>
      </p:grpSpPr>
      <p:pic>
        <p:nvPicPr>
          <p:cNvPr id="186" name="image1.png"/>
          <p:cNvPicPr/>
          <p:nvPr/>
        </p:nvPicPr>
        <p:blipFill>
          <a:blip r:embed="rId2" cstate="print">
            <a:extLst/>
          </a:blip>
          <a:stretch>
            <a:fillRect/>
          </a:stretch>
        </p:blipFill>
        <p:spPr>
          <a:xfrm>
            <a:off x="171450" y="115887"/>
            <a:ext cx="8856664" cy="4456113"/>
          </a:xfrm>
          <a:prstGeom prst="rect">
            <a:avLst/>
          </a:prstGeom>
          <a:ln w="12700">
            <a:miter lim="400000"/>
          </a:ln>
        </p:spPr>
      </p:pic>
      <p:sp>
        <p:nvSpPr>
          <p:cNvPr id="187" name="Shape 187"/>
          <p:cNvSpPr/>
          <p:nvPr/>
        </p:nvSpPr>
        <p:spPr>
          <a:xfrm>
            <a:off x="8356599" y="2922586"/>
            <a:ext cx="119064" cy="155577"/>
          </a:xfrm>
          <a:custGeom>
            <a:avLst/>
            <a:gdLst/>
            <a:ahLst/>
            <a:cxnLst>
              <a:cxn ang="0">
                <a:pos x="wd2" y="hd2"/>
              </a:cxn>
              <a:cxn ang="5400000">
                <a:pos x="wd2" y="hd2"/>
              </a:cxn>
              <a:cxn ang="10800000">
                <a:pos x="wd2" y="hd2"/>
              </a:cxn>
              <a:cxn ang="16200000">
                <a:pos x="wd2" y="hd2"/>
              </a:cxn>
            </a:cxnLst>
            <a:rect l="0" t="0" r="r" b="b"/>
            <a:pathLst>
              <a:path w="21600" h="21600" extrusionOk="0">
                <a:moveTo>
                  <a:pt x="6048" y="997"/>
                </a:moveTo>
                <a:cubicBezTo>
                  <a:pt x="1728" y="0"/>
                  <a:pt x="1728" y="0"/>
                  <a:pt x="1728" y="0"/>
                </a:cubicBezTo>
                <a:cubicBezTo>
                  <a:pt x="0" y="997"/>
                  <a:pt x="0" y="997"/>
                  <a:pt x="0" y="997"/>
                </a:cubicBezTo>
                <a:cubicBezTo>
                  <a:pt x="10800" y="14289"/>
                  <a:pt x="10800" y="14289"/>
                  <a:pt x="10800" y="14289"/>
                </a:cubicBezTo>
                <a:cubicBezTo>
                  <a:pt x="10368" y="18609"/>
                  <a:pt x="10368" y="18609"/>
                  <a:pt x="10368" y="18609"/>
                </a:cubicBezTo>
                <a:cubicBezTo>
                  <a:pt x="21168" y="21600"/>
                  <a:pt x="21168" y="21600"/>
                  <a:pt x="21168" y="21600"/>
                </a:cubicBezTo>
                <a:cubicBezTo>
                  <a:pt x="21600" y="18277"/>
                  <a:pt x="21600" y="18277"/>
                  <a:pt x="21600" y="18277"/>
                </a:cubicBezTo>
                <a:cubicBezTo>
                  <a:pt x="16848" y="13292"/>
                  <a:pt x="16848" y="13292"/>
                  <a:pt x="16848" y="13292"/>
                </a:cubicBezTo>
                <a:cubicBezTo>
                  <a:pt x="16848" y="13292"/>
                  <a:pt x="16848" y="10302"/>
                  <a:pt x="17712" y="5649"/>
                </a:cubicBezTo>
                <a:lnTo>
                  <a:pt x="6048" y="997"/>
                </a:lnTo>
                <a:close/>
              </a:path>
            </a:pathLst>
          </a:custGeom>
          <a:solidFill>
            <a:srgbClr val="FFFFFF"/>
          </a:solidFill>
          <a:ln w="12700">
            <a:miter lim="400000"/>
          </a:ln>
        </p:spPr>
        <p:txBody>
          <a:bodyPr lIns="0" tIns="0" rIns="0" bIns="0"/>
          <a:lstStyle/>
          <a:p>
            <a:pPr lvl="0">
              <a:defRPr>
                <a:latin typeface="Arial"/>
                <a:ea typeface="Arial"/>
                <a:cs typeface="Arial"/>
                <a:sym typeface="Arial"/>
              </a:defRPr>
            </a:pPr>
            <a:endParaRPr/>
          </a:p>
        </p:txBody>
      </p:sp>
      <p:sp>
        <p:nvSpPr>
          <p:cNvPr id="188" name="Shape 188"/>
          <p:cNvSpPr/>
          <p:nvPr/>
        </p:nvSpPr>
        <p:spPr>
          <a:xfrm>
            <a:off x="8661400" y="4803775"/>
            <a:ext cx="6351" cy="476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21600" y="0"/>
                </a:lnTo>
                <a:lnTo>
                  <a:pt x="0" y="21600"/>
                </a:lnTo>
                <a:close/>
              </a:path>
            </a:pathLst>
          </a:custGeom>
          <a:solidFill>
            <a:srgbClr val="FFFFFF"/>
          </a:solidFill>
          <a:ln w="12700">
            <a:miter lim="400000"/>
          </a:ln>
        </p:spPr>
        <p:txBody>
          <a:bodyPr lIns="0" tIns="0" rIns="0" bIns="0"/>
          <a:lstStyle/>
          <a:p>
            <a:pPr lvl="0">
              <a:defRPr>
                <a:latin typeface="Arial"/>
                <a:ea typeface="Arial"/>
                <a:cs typeface="Arial"/>
                <a:sym typeface="Arial"/>
              </a:defRPr>
            </a:pPr>
            <a:endParaRPr/>
          </a:p>
        </p:txBody>
      </p:sp>
      <p:sp>
        <p:nvSpPr>
          <p:cNvPr id="189" name="Shape 189"/>
          <p:cNvSpPr/>
          <p:nvPr/>
        </p:nvSpPr>
        <p:spPr>
          <a:xfrm>
            <a:off x="239711" y="4529137"/>
            <a:ext cx="8664577" cy="442914"/>
          </a:xfrm>
          <a:custGeom>
            <a:avLst/>
            <a:gdLst/>
            <a:ahLst/>
            <a:cxnLst>
              <a:cxn ang="0">
                <a:pos x="wd2" y="hd2"/>
              </a:cxn>
              <a:cxn ang="5400000">
                <a:pos x="wd2" y="hd2"/>
              </a:cxn>
              <a:cxn ang="10800000">
                <a:pos x="wd2" y="hd2"/>
              </a:cxn>
              <a:cxn ang="16200000">
                <a:pos x="wd2" y="hd2"/>
              </a:cxn>
            </a:cxnLst>
            <a:rect l="0" t="0" r="r" b="b"/>
            <a:pathLst>
              <a:path w="21600" h="21600" extrusionOk="0">
                <a:moveTo>
                  <a:pt x="21372" y="0"/>
                </a:moveTo>
                <a:cubicBezTo>
                  <a:pt x="15128" y="0"/>
                  <a:pt x="15128" y="0"/>
                  <a:pt x="15128" y="0"/>
                </a:cubicBezTo>
                <a:cubicBezTo>
                  <a:pt x="6472" y="0"/>
                  <a:pt x="6472" y="0"/>
                  <a:pt x="6472" y="0"/>
                </a:cubicBezTo>
                <a:cubicBezTo>
                  <a:pt x="1939" y="0"/>
                  <a:pt x="695" y="0"/>
                  <a:pt x="354" y="0"/>
                </a:cubicBezTo>
                <a:cubicBezTo>
                  <a:pt x="354" y="0"/>
                  <a:pt x="354" y="0"/>
                  <a:pt x="354" y="0"/>
                </a:cubicBezTo>
                <a:cubicBezTo>
                  <a:pt x="0" y="0"/>
                  <a:pt x="0" y="0"/>
                  <a:pt x="0" y="0"/>
                </a:cubicBezTo>
                <a:cubicBezTo>
                  <a:pt x="0" y="4497"/>
                  <a:pt x="0" y="4497"/>
                  <a:pt x="0" y="4497"/>
                </a:cubicBezTo>
                <a:cubicBezTo>
                  <a:pt x="0" y="5059"/>
                  <a:pt x="0" y="5541"/>
                  <a:pt x="0" y="5942"/>
                </a:cubicBezTo>
                <a:cubicBezTo>
                  <a:pt x="0" y="6424"/>
                  <a:pt x="0" y="6825"/>
                  <a:pt x="0" y="7227"/>
                </a:cubicBezTo>
                <a:cubicBezTo>
                  <a:pt x="0" y="10439"/>
                  <a:pt x="0" y="10439"/>
                  <a:pt x="0" y="10439"/>
                </a:cubicBezTo>
                <a:cubicBezTo>
                  <a:pt x="0" y="10680"/>
                  <a:pt x="0" y="10920"/>
                  <a:pt x="0" y="11161"/>
                </a:cubicBezTo>
                <a:cubicBezTo>
                  <a:pt x="0" y="13651"/>
                  <a:pt x="0" y="13651"/>
                  <a:pt x="0" y="13651"/>
                </a:cubicBezTo>
                <a:cubicBezTo>
                  <a:pt x="0" y="17103"/>
                  <a:pt x="0" y="17103"/>
                  <a:pt x="0" y="17103"/>
                </a:cubicBezTo>
                <a:cubicBezTo>
                  <a:pt x="0" y="19512"/>
                  <a:pt x="102" y="21600"/>
                  <a:pt x="228" y="21600"/>
                </a:cubicBezTo>
                <a:cubicBezTo>
                  <a:pt x="6472" y="21600"/>
                  <a:pt x="6472" y="21600"/>
                  <a:pt x="6472" y="21600"/>
                </a:cubicBezTo>
                <a:cubicBezTo>
                  <a:pt x="15128" y="21600"/>
                  <a:pt x="15128" y="21600"/>
                  <a:pt x="15128" y="21600"/>
                </a:cubicBezTo>
                <a:cubicBezTo>
                  <a:pt x="21372" y="21600"/>
                  <a:pt x="21372" y="21600"/>
                  <a:pt x="21372" y="21600"/>
                </a:cubicBezTo>
                <a:cubicBezTo>
                  <a:pt x="21498" y="21600"/>
                  <a:pt x="21600" y="19512"/>
                  <a:pt x="21600" y="17103"/>
                </a:cubicBezTo>
                <a:cubicBezTo>
                  <a:pt x="21600" y="16622"/>
                  <a:pt x="21600" y="16140"/>
                  <a:pt x="21600" y="15658"/>
                </a:cubicBezTo>
                <a:cubicBezTo>
                  <a:pt x="21600" y="13169"/>
                  <a:pt x="21600" y="11884"/>
                  <a:pt x="21600" y="11161"/>
                </a:cubicBezTo>
                <a:cubicBezTo>
                  <a:pt x="21600" y="10439"/>
                  <a:pt x="21600" y="10439"/>
                  <a:pt x="21600" y="10439"/>
                </a:cubicBezTo>
                <a:cubicBezTo>
                  <a:pt x="21600" y="7949"/>
                  <a:pt x="21600" y="7949"/>
                  <a:pt x="21600" y="7949"/>
                </a:cubicBezTo>
                <a:cubicBezTo>
                  <a:pt x="21600" y="4497"/>
                  <a:pt x="21600" y="4497"/>
                  <a:pt x="21600" y="4497"/>
                </a:cubicBezTo>
                <a:cubicBezTo>
                  <a:pt x="21600" y="2088"/>
                  <a:pt x="21498" y="0"/>
                  <a:pt x="21372" y="0"/>
                </a:cubicBezTo>
                <a:close/>
              </a:path>
            </a:pathLst>
          </a:custGeom>
          <a:gradFill>
            <a:gsLst>
              <a:gs pos="0">
                <a:srgbClr val="0092BB"/>
              </a:gs>
              <a:gs pos="22000">
                <a:srgbClr val="0092BB"/>
              </a:gs>
              <a:gs pos="100000">
                <a:srgbClr val="C5EEFF"/>
              </a:gs>
            </a:gsLst>
            <a:lin ang="1200000"/>
          </a:gradFill>
          <a:ln w="12700">
            <a:miter lim="400000"/>
          </a:ln>
        </p:spPr>
        <p:txBody>
          <a:bodyPr lIns="0" tIns="0" rIns="0" bIns="0" anchor="ctr"/>
          <a:lstStyle/>
          <a:p>
            <a:pPr lvl="0">
              <a:defRPr>
                <a:latin typeface="Arial"/>
                <a:ea typeface="Arial"/>
                <a:cs typeface="Arial"/>
                <a:sym typeface="Arial"/>
              </a:defRPr>
            </a:pPr>
            <a:endParaRPr/>
          </a:p>
        </p:txBody>
      </p:sp>
      <p:grpSp>
        <p:nvGrpSpPr>
          <p:cNvPr id="229" name="Group 229"/>
          <p:cNvGrpSpPr/>
          <p:nvPr/>
        </p:nvGrpSpPr>
        <p:grpSpPr>
          <a:xfrm>
            <a:off x="395286" y="4565647"/>
            <a:ext cx="841378" cy="363542"/>
            <a:chOff x="0" y="0"/>
            <a:chExt cx="841377" cy="363540"/>
          </a:xfrm>
        </p:grpSpPr>
        <p:sp>
          <p:nvSpPr>
            <p:cNvPr id="190" name="Shape 190"/>
            <p:cNvSpPr/>
            <p:nvPr/>
          </p:nvSpPr>
          <p:spPr>
            <a:xfrm>
              <a:off x="111125" y="85724"/>
              <a:ext cx="57151" cy="53977"/>
            </a:xfrm>
            <a:custGeom>
              <a:avLst/>
              <a:gdLst/>
              <a:ahLst/>
              <a:cxnLst>
                <a:cxn ang="0">
                  <a:pos x="wd2" y="hd2"/>
                </a:cxn>
                <a:cxn ang="5400000">
                  <a:pos x="wd2" y="hd2"/>
                </a:cxn>
                <a:cxn ang="10800000">
                  <a:pos x="wd2" y="hd2"/>
                </a:cxn>
                <a:cxn ang="16200000">
                  <a:pos x="wd2" y="hd2"/>
                </a:cxn>
              </a:cxnLst>
              <a:rect l="0" t="0" r="r" b="b"/>
              <a:pathLst>
                <a:path w="21600" h="21600" extrusionOk="0">
                  <a:moveTo>
                    <a:pt x="10944" y="16580"/>
                  </a:moveTo>
                  <a:lnTo>
                    <a:pt x="4176" y="21600"/>
                  </a:lnTo>
                  <a:lnTo>
                    <a:pt x="6480" y="13386"/>
                  </a:lnTo>
                  <a:lnTo>
                    <a:pt x="0" y="8214"/>
                  </a:lnTo>
                  <a:lnTo>
                    <a:pt x="8208" y="8214"/>
                  </a:lnTo>
                  <a:lnTo>
                    <a:pt x="10944" y="0"/>
                  </a:lnTo>
                  <a:lnTo>
                    <a:pt x="13392" y="8214"/>
                  </a:lnTo>
                  <a:lnTo>
                    <a:pt x="21600" y="8214"/>
                  </a:lnTo>
                  <a:lnTo>
                    <a:pt x="15120" y="13386"/>
                  </a:lnTo>
                  <a:lnTo>
                    <a:pt x="17424" y="21600"/>
                  </a:lnTo>
                  <a:lnTo>
                    <a:pt x="10944"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91" name="Shape 191"/>
            <p:cNvSpPr/>
            <p:nvPr/>
          </p:nvSpPr>
          <p:spPr>
            <a:xfrm>
              <a:off x="176212" y="25399"/>
              <a:ext cx="57152" cy="53977"/>
            </a:xfrm>
            <a:custGeom>
              <a:avLst/>
              <a:gdLst/>
              <a:ahLst/>
              <a:cxnLst>
                <a:cxn ang="0">
                  <a:pos x="wd2" y="hd2"/>
                </a:cxn>
                <a:cxn ang="5400000">
                  <a:pos x="wd2" y="hd2"/>
                </a:cxn>
                <a:cxn ang="10800000">
                  <a:pos x="wd2" y="hd2"/>
                </a:cxn>
                <a:cxn ang="16200000">
                  <a:pos x="wd2" y="hd2"/>
                </a:cxn>
              </a:cxnLst>
              <a:rect l="0" t="0" r="r" b="b"/>
              <a:pathLst>
                <a:path w="21600" h="21600" extrusionOk="0">
                  <a:moveTo>
                    <a:pt x="10800" y="16615"/>
                  </a:moveTo>
                  <a:lnTo>
                    <a:pt x="4121" y="21600"/>
                  </a:lnTo>
                  <a:lnTo>
                    <a:pt x="6821" y="13292"/>
                  </a:lnTo>
                  <a:lnTo>
                    <a:pt x="0" y="8308"/>
                  </a:lnTo>
                  <a:lnTo>
                    <a:pt x="8100" y="8308"/>
                  </a:lnTo>
                  <a:lnTo>
                    <a:pt x="10800" y="0"/>
                  </a:lnTo>
                  <a:lnTo>
                    <a:pt x="13500" y="8308"/>
                  </a:lnTo>
                  <a:lnTo>
                    <a:pt x="21600" y="8308"/>
                  </a:lnTo>
                  <a:lnTo>
                    <a:pt x="14921" y="13292"/>
                  </a:lnTo>
                  <a:lnTo>
                    <a:pt x="17621" y="21600"/>
                  </a:lnTo>
                  <a:lnTo>
                    <a:pt x="10800"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92" name="Shape 192"/>
            <p:cNvSpPr/>
            <p:nvPr/>
          </p:nvSpPr>
          <p:spPr>
            <a:xfrm>
              <a:off x="260349" y="-1"/>
              <a:ext cx="57152" cy="53978"/>
            </a:xfrm>
            <a:custGeom>
              <a:avLst/>
              <a:gdLst/>
              <a:ahLst/>
              <a:cxnLst>
                <a:cxn ang="0">
                  <a:pos x="wd2" y="hd2"/>
                </a:cxn>
                <a:cxn ang="5400000">
                  <a:pos x="wd2" y="hd2"/>
                </a:cxn>
                <a:cxn ang="10800000">
                  <a:pos x="wd2" y="hd2"/>
                </a:cxn>
                <a:cxn ang="16200000">
                  <a:pos x="wd2" y="hd2"/>
                </a:cxn>
              </a:cxnLst>
              <a:rect l="0" t="0" r="r" b="b"/>
              <a:pathLst>
                <a:path w="21600" h="21600" extrusionOk="0">
                  <a:moveTo>
                    <a:pt x="10728" y="16615"/>
                  </a:moveTo>
                  <a:lnTo>
                    <a:pt x="4005" y="21600"/>
                  </a:lnTo>
                  <a:lnTo>
                    <a:pt x="6723" y="13443"/>
                  </a:lnTo>
                  <a:lnTo>
                    <a:pt x="0" y="8308"/>
                  </a:lnTo>
                  <a:lnTo>
                    <a:pt x="8011" y="8308"/>
                  </a:lnTo>
                  <a:lnTo>
                    <a:pt x="10728" y="0"/>
                  </a:lnTo>
                  <a:lnTo>
                    <a:pt x="13160" y="8308"/>
                  </a:lnTo>
                  <a:lnTo>
                    <a:pt x="21600" y="8308"/>
                  </a:lnTo>
                  <a:lnTo>
                    <a:pt x="14877" y="13443"/>
                  </a:lnTo>
                  <a:lnTo>
                    <a:pt x="17595" y="21600"/>
                  </a:lnTo>
                  <a:lnTo>
                    <a:pt x="10728"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93" name="Shape 193"/>
            <p:cNvSpPr/>
            <p:nvPr/>
          </p:nvSpPr>
          <p:spPr>
            <a:xfrm>
              <a:off x="347662" y="15874"/>
              <a:ext cx="57151" cy="52390"/>
            </a:xfrm>
            <a:custGeom>
              <a:avLst/>
              <a:gdLst/>
              <a:ahLst/>
              <a:cxnLst>
                <a:cxn ang="0">
                  <a:pos x="wd2" y="hd2"/>
                </a:cxn>
                <a:cxn ang="5400000">
                  <a:pos x="wd2" y="hd2"/>
                </a:cxn>
                <a:cxn ang="10800000">
                  <a:pos x="wd2" y="hd2"/>
                </a:cxn>
                <a:cxn ang="16200000">
                  <a:pos x="wd2" y="hd2"/>
                </a:cxn>
              </a:cxnLst>
              <a:rect l="0" t="0" r="r" b="b"/>
              <a:pathLst>
                <a:path w="21600" h="21600" extrusionOk="0">
                  <a:moveTo>
                    <a:pt x="11017" y="16580"/>
                  </a:moveTo>
                  <a:lnTo>
                    <a:pt x="4059" y="21600"/>
                  </a:lnTo>
                  <a:lnTo>
                    <a:pt x="6523" y="13386"/>
                  </a:lnTo>
                  <a:lnTo>
                    <a:pt x="0" y="8214"/>
                  </a:lnTo>
                  <a:lnTo>
                    <a:pt x="8263" y="8214"/>
                  </a:lnTo>
                  <a:lnTo>
                    <a:pt x="11017" y="0"/>
                  </a:lnTo>
                  <a:lnTo>
                    <a:pt x="13337" y="8214"/>
                  </a:lnTo>
                  <a:lnTo>
                    <a:pt x="21600" y="8214"/>
                  </a:lnTo>
                  <a:lnTo>
                    <a:pt x="15077" y="13386"/>
                  </a:lnTo>
                  <a:lnTo>
                    <a:pt x="17541" y="21600"/>
                  </a:lnTo>
                  <a:lnTo>
                    <a:pt x="11017"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94" name="Shape 194"/>
            <p:cNvSpPr/>
            <p:nvPr/>
          </p:nvSpPr>
          <p:spPr>
            <a:xfrm>
              <a:off x="420687" y="65087"/>
              <a:ext cx="55565" cy="52389"/>
            </a:xfrm>
            <a:custGeom>
              <a:avLst/>
              <a:gdLst/>
              <a:ahLst/>
              <a:cxnLst>
                <a:cxn ang="0">
                  <a:pos x="wd2" y="hd2"/>
                </a:cxn>
                <a:cxn ang="5400000">
                  <a:pos x="wd2" y="hd2"/>
                </a:cxn>
                <a:cxn ang="10800000">
                  <a:pos x="wd2" y="hd2"/>
                </a:cxn>
                <a:cxn ang="16200000">
                  <a:pos x="wd2" y="hd2"/>
                </a:cxn>
              </a:cxnLst>
              <a:rect l="0" t="0" r="r" b="b"/>
              <a:pathLst>
                <a:path w="21600" h="21600" extrusionOk="0">
                  <a:moveTo>
                    <a:pt x="11017" y="16615"/>
                  </a:moveTo>
                  <a:lnTo>
                    <a:pt x="4059" y="21600"/>
                  </a:lnTo>
                  <a:lnTo>
                    <a:pt x="6523" y="13443"/>
                  </a:lnTo>
                  <a:lnTo>
                    <a:pt x="0" y="8308"/>
                  </a:lnTo>
                  <a:lnTo>
                    <a:pt x="8263" y="8308"/>
                  </a:lnTo>
                  <a:lnTo>
                    <a:pt x="11017" y="0"/>
                  </a:lnTo>
                  <a:lnTo>
                    <a:pt x="13337" y="8308"/>
                  </a:lnTo>
                  <a:lnTo>
                    <a:pt x="21600" y="8308"/>
                  </a:lnTo>
                  <a:lnTo>
                    <a:pt x="15077" y="13443"/>
                  </a:lnTo>
                  <a:lnTo>
                    <a:pt x="17541" y="21600"/>
                  </a:lnTo>
                  <a:lnTo>
                    <a:pt x="11017"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95" name="Shape 195"/>
            <p:cNvSpPr/>
            <p:nvPr/>
          </p:nvSpPr>
          <p:spPr>
            <a:xfrm>
              <a:off x="455612" y="146049"/>
              <a:ext cx="55565" cy="52391"/>
            </a:xfrm>
            <a:custGeom>
              <a:avLst/>
              <a:gdLst/>
              <a:ahLst/>
              <a:cxnLst>
                <a:cxn ang="0">
                  <a:pos x="wd2" y="hd2"/>
                </a:cxn>
                <a:cxn ang="5400000">
                  <a:pos x="wd2" y="hd2"/>
                </a:cxn>
                <a:cxn ang="10800000">
                  <a:pos x="wd2" y="hd2"/>
                </a:cxn>
                <a:cxn ang="16200000">
                  <a:pos x="wd2" y="hd2"/>
                </a:cxn>
              </a:cxnLst>
              <a:rect l="0" t="0" r="r" b="b"/>
              <a:pathLst>
                <a:path w="21600" h="21600" extrusionOk="0">
                  <a:moveTo>
                    <a:pt x="10800" y="16580"/>
                  </a:moveTo>
                  <a:lnTo>
                    <a:pt x="4121" y="21600"/>
                  </a:lnTo>
                  <a:lnTo>
                    <a:pt x="6395" y="13386"/>
                  </a:lnTo>
                  <a:lnTo>
                    <a:pt x="0" y="8214"/>
                  </a:lnTo>
                  <a:lnTo>
                    <a:pt x="8100" y="8214"/>
                  </a:lnTo>
                  <a:lnTo>
                    <a:pt x="10800" y="0"/>
                  </a:lnTo>
                  <a:lnTo>
                    <a:pt x="13216" y="8214"/>
                  </a:lnTo>
                  <a:lnTo>
                    <a:pt x="21600" y="8214"/>
                  </a:lnTo>
                  <a:lnTo>
                    <a:pt x="14921" y="13386"/>
                  </a:lnTo>
                  <a:lnTo>
                    <a:pt x="17195" y="21600"/>
                  </a:lnTo>
                  <a:lnTo>
                    <a:pt x="10800"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96" name="Shape 196"/>
            <p:cNvSpPr/>
            <p:nvPr/>
          </p:nvSpPr>
          <p:spPr>
            <a:xfrm>
              <a:off x="307975" y="165099"/>
              <a:ext cx="128589" cy="19050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8942" y="21600"/>
                  </a:lnTo>
                  <a:lnTo>
                    <a:pt x="8942" y="13312"/>
                  </a:lnTo>
                  <a:lnTo>
                    <a:pt x="20403" y="13312"/>
                  </a:lnTo>
                  <a:lnTo>
                    <a:pt x="20403" y="8417"/>
                  </a:lnTo>
                  <a:lnTo>
                    <a:pt x="8942" y="8417"/>
                  </a:lnTo>
                  <a:lnTo>
                    <a:pt x="8942" y="4938"/>
                  </a:lnTo>
                  <a:lnTo>
                    <a:pt x="21600" y="4938"/>
                  </a:lnTo>
                  <a:lnTo>
                    <a:pt x="21600" y="0"/>
                  </a:lnTo>
                  <a:lnTo>
                    <a:pt x="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97" name="Shape 197"/>
            <p:cNvSpPr/>
            <p:nvPr/>
          </p:nvSpPr>
          <p:spPr>
            <a:xfrm>
              <a:off x="149224" y="165099"/>
              <a:ext cx="141289" cy="190503"/>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4938"/>
                  </a:lnTo>
                  <a:lnTo>
                    <a:pt x="6761" y="4938"/>
                  </a:lnTo>
                  <a:lnTo>
                    <a:pt x="6761" y="21600"/>
                  </a:lnTo>
                  <a:lnTo>
                    <a:pt x="14954" y="21600"/>
                  </a:lnTo>
                  <a:lnTo>
                    <a:pt x="14954" y="4938"/>
                  </a:lnTo>
                  <a:lnTo>
                    <a:pt x="21600" y="4938"/>
                  </a:lnTo>
                  <a:lnTo>
                    <a:pt x="2160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98" name="Shape 198"/>
            <p:cNvSpPr/>
            <p:nvPr/>
          </p:nvSpPr>
          <p:spPr>
            <a:xfrm>
              <a:off x="-1" y="165099"/>
              <a:ext cx="130178" cy="190503"/>
            </a:xfrm>
            <a:custGeom>
              <a:avLst/>
              <a:gdLst/>
              <a:ahLst/>
              <a:cxnLst>
                <a:cxn ang="0">
                  <a:pos x="wd2" y="hd2"/>
                </a:cxn>
                <a:cxn ang="5400000">
                  <a:pos x="wd2" y="hd2"/>
                </a:cxn>
                <a:cxn ang="10800000">
                  <a:pos x="wd2" y="hd2"/>
                </a:cxn>
                <a:cxn ang="16200000">
                  <a:pos x="wd2" y="hd2"/>
                </a:cxn>
              </a:cxnLst>
              <a:rect l="0" t="0" r="r" b="b"/>
              <a:pathLst>
                <a:path w="21600" h="21600" extrusionOk="0">
                  <a:moveTo>
                    <a:pt x="21600" y="4938"/>
                  </a:moveTo>
                  <a:lnTo>
                    <a:pt x="21600" y="0"/>
                  </a:lnTo>
                  <a:lnTo>
                    <a:pt x="0" y="0"/>
                  </a:lnTo>
                  <a:lnTo>
                    <a:pt x="0" y="21600"/>
                  </a:lnTo>
                  <a:lnTo>
                    <a:pt x="21600" y="21600"/>
                  </a:lnTo>
                  <a:lnTo>
                    <a:pt x="21600" y="16662"/>
                  </a:lnTo>
                  <a:lnTo>
                    <a:pt x="8979" y="16662"/>
                  </a:lnTo>
                  <a:lnTo>
                    <a:pt x="8979" y="13312"/>
                  </a:lnTo>
                  <a:lnTo>
                    <a:pt x="20407" y="13312"/>
                  </a:lnTo>
                  <a:lnTo>
                    <a:pt x="20407" y="8417"/>
                  </a:lnTo>
                  <a:lnTo>
                    <a:pt x="8979" y="8417"/>
                  </a:lnTo>
                  <a:lnTo>
                    <a:pt x="8979" y="4938"/>
                  </a:lnTo>
                  <a:lnTo>
                    <a:pt x="21600" y="493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99" name="Shape 199"/>
            <p:cNvSpPr/>
            <p:nvPr/>
          </p:nvSpPr>
          <p:spPr>
            <a:xfrm>
              <a:off x="463550" y="258763"/>
              <a:ext cx="41277" cy="333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3058" y="0"/>
                  </a:lnTo>
                  <a:lnTo>
                    <a:pt x="6308" y="16670"/>
                  </a:lnTo>
                  <a:lnTo>
                    <a:pt x="9940" y="0"/>
                  </a:lnTo>
                  <a:lnTo>
                    <a:pt x="12616" y="0"/>
                  </a:lnTo>
                  <a:lnTo>
                    <a:pt x="15865" y="16670"/>
                  </a:lnTo>
                  <a:lnTo>
                    <a:pt x="19306" y="0"/>
                  </a:lnTo>
                  <a:lnTo>
                    <a:pt x="21600" y="0"/>
                  </a:lnTo>
                  <a:lnTo>
                    <a:pt x="17204" y="21600"/>
                  </a:lnTo>
                  <a:lnTo>
                    <a:pt x="14336" y="21600"/>
                  </a:lnTo>
                  <a:lnTo>
                    <a:pt x="10704" y="6104"/>
                  </a:lnTo>
                  <a:lnTo>
                    <a:pt x="7646" y="21600"/>
                  </a:lnTo>
                  <a:lnTo>
                    <a:pt x="4396" y="21600"/>
                  </a:lnTo>
                  <a:lnTo>
                    <a:pt x="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00" name="Shape 200"/>
            <p:cNvSpPr/>
            <p:nvPr/>
          </p:nvSpPr>
          <p:spPr>
            <a:xfrm>
              <a:off x="504825"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4629" y="21600"/>
                    <a:pt x="0" y="17419"/>
                    <a:pt x="0" y="11148"/>
                  </a:cubicBezTo>
                  <a:cubicBezTo>
                    <a:pt x="0" y="4181"/>
                    <a:pt x="4629" y="0"/>
                    <a:pt x="10800" y="0"/>
                  </a:cubicBezTo>
                  <a:cubicBezTo>
                    <a:pt x="16971" y="0"/>
                    <a:pt x="21600" y="4181"/>
                    <a:pt x="21600" y="11148"/>
                  </a:cubicBezTo>
                  <a:moveTo>
                    <a:pt x="5400" y="11148"/>
                  </a:moveTo>
                  <a:cubicBezTo>
                    <a:pt x="5400" y="16026"/>
                    <a:pt x="7714" y="18116"/>
                    <a:pt x="10800" y="18116"/>
                  </a:cubicBezTo>
                  <a:cubicBezTo>
                    <a:pt x="13886" y="18116"/>
                    <a:pt x="16200" y="16026"/>
                    <a:pt x="16200" y="11148"/>
                  </a:cubicBezTo>
                  <a:cubicBezTo>
                    <a:pt x="16200" y="6271"/>
                    <a:pt x="13886" y="3484"/>
                    <a:pt x="10800" y="3484"/>
                  </a:cubicBezTo>
                  <a:cubicBezTo>
                    <a:pt x="7714"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01" name="Shape 201"/>
            <p:cNvSpPr/>
            <p:nvPr/>
          </p:nvSpPr>
          <p:spPr>
            <a:xfrm>
              <a:off x="534987" y="266700"/>
              <a:ext cx="14289" cy="25402"/>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18900" y="5040"/>
                    <a:pt x="18900" y="5040"/>
                  </a:cubicBezTo>
                  <a:cubicBezTo>
                    <a:pt x="12150" y="5040"/>
                    <a:pt x="8100" y="7200"/>
                    <a:pt x="8100" y="11520"/>
                  </a:cubicBezTo>
                  <a:cubicBezTo>
                    <a:pt x="8100" y="21600"/>
                    <a:pt x="8100" y="21600"/>
                    <a:pt x="8100" y="21600"/>
                  </a:cubicBezTo>
                  <a:cubicBezTo>
                    <a:pt x="0" y="21600"/>
                    <a:pt x="0" y="21600"/>
                    <a:pt x="0" y="21600"/>
                  </a:cubicBezTo>
                  <a:cubicBezTo>
                    <a:pt x="0" y="720"/>
                    <a:pt x="0" y="720"/>
                    <a:pt x="0" y="720"/>
                  </a:cubicBezTo>
                  <a:cubicBezTo>
                    <a:pt x="8100" y="720"/>
                    <a:pt x="8100" y="720"/>
                    <a:pt x="8100" y="720"/>
                  </a:cubicBezTo>
                  <a:cubicBezTo>
                    <a:pt x="8100" y="5760"/>
                    <a:pt x="8100" y="5760"/>
                    <a:pt x="8100" y="5760"/>
                  </a:cubicBezTo>
                  <a:cubicBezTo>
                    <a:pt x="9450" y="2160"/>
                    <a:pt x="13500" y="0"/>
                    <a:pt x="18900" y="0"/>
                  </a:cubicBezTo>
                  <a:cubicBezTo>
                    <a:pt x="18900" y="0"/>
                    <a:pt x="20250" y="0"/>
                    <a:pt x="21600" y="72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02" name="Shape 202"/>
            <p:cNvSpPr/>
            <p:nvPr/>
          </p:nvSpPr>
          <p:spPr>
            <a:xfrm>
              <a:off x="552450" y="258763"/>
              <a:ext cx="22227" cy="33339"/>
            </a:xfrm>
            <a:custGeom>
              <a:avLst/>
              <a:gdLst/>
              <a:ahLst/>
              <a:cxnLst>
                <a:cxn ang="0">
                  <a:pos x="wd2" y="hd2"/>
                </a:cxn>
                <a:cxn ang="5400000">
                  <a:pos x="wd2" y="hd2"/>
                </a:cxn>
                <a:cxn ang="10800000">
                  <a:pos x="wd2" y="hd2"/>
                </a:cxn>
                <a:cxn ang="16200000">
                  <a:pos x="wd2" y="hd2"/>
                </a:cxn>
              </a:cxnLst>
              <a:rect l="0" t="0" r="r" b="b"/>
              <a:pathLst>
                <a:path w="21600" h="21600" extrusionOk="0">
                  <a:moveTo>
                    <a:pt x="4957" y="0"/>
                  </a:moveTo>
                  <a:lnTo>
                    <a:pt x="4957" y="13383"/>
                  </a:lnTo>
                  <a:lnTo>
                    <a:pt x="14872" y="5400"/>
                  </a:lnTo>
                  <a:lnTo>
                    <a:pt x="20892" y="5400"/>
                  </a:lnTo>
                  <a:lnTo>
                    <a:pt x="13456" y="11035"/>
                  </a:lnTo>
                  <a:lnTo>
                    <a:pt x="21600" y="21600"/>
                  </a:lnTo>
                  <a:lnTo>
                    <a:pt x="15934" y="21600"/>
                  </a:lnTo>
                  <a:lnTo>
                    <a:pt x="9207" y="13383"/>
                  </a:lnTo>
                  <a:lnTo>
                    <a:pt x="4957" y="16670"/>
                  </a:lnTo>
                  <a:lnTo>
                    <a:pt x="4957" y="21600"/>
                  </a:lnTo>
                  <a:lnTo>
                    <a:pt x="0" y="21600"/>
                  </a:lnTo>
                  <a:lnTo>
                    <a:pt x="0" y="0"/>
                  </a:lnTo>
                  <a:lnTo>
                    <a:pt x="4957"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03" name="Shape 203"/>
            <p:cNvSpPr/>
            <p:nvPr/>
          </p:nvSpPr>
          <p:spPr>
            <a:xfrm>
              <a:off x="577850" y="258763"/>
              <a:ext cx="6352" cy="33339"/>
            </a:xfrm>
            <a:custGeom>
              <a:avLst/>
              <a:gdLst/>
              <a:ahLst/>
              <a:cxnLst>
                <a:cxn ang="0">
                  <a:pos x="wd2" y="hd2"/>
                </a:cxn>
                <a:cxn ang="5400000">
                  <a:pos x="wd2" y="hd2"/>
                </a:cxn>
                <a:cxn ang="10800000">
                  <a:pos x="wd2" y="hd2"/>
                </a:cxn>
                <a:cxn ang="16200000">
                  <a:pos x="wd2" y="hd2"/>
                </a:cxn>
              </a:cxnLst>
              <a:rect l="0" t="0" r="r" b="b"/>
              <a:pathLst>
                <a:path w="21600" h="21600" extrusionOk="0">
                  <a:moveTo>
                    <a:pt x="21600" y="3287"/>
                  </a:moveTo>
                  <a:lnTo>
                    <a:pt x="0" y="3287"/>
                  </a:lnTo>
                  <a:lnTo>
                    <a:pt x="0" y="0"/>
                  </a:lnTo>
                  <a:lnTo>
                    <a:pt x="21600" y="0"/>
                  </a:lnTo>
                  <a:lnTo>
                    <a:pt x="21600" y="3287"/>
                  </a:lnTo>
                  <a:close/>
                  <a:moveTo>
                    <a:pt x="21600" y="21600"/>
                  </a:moveTo>
                  <a:lnTo>
                    <a:pt x="0" y="21600"/>
                  </a:lnTo>
                  <a:lnTo>
                    <a:pt x="0" y="5400"/>
                  </a:lnTo>
                  <a:lnTo>
                    <a:pt x="21600" y="5400"/>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04" name="Shape 204"/>
            <p:cNvSpPr/>
            <p:nvPr/>
          </p:nvSpPr>
          <p:spPr>
            <a:xfrm>
              <a:off x="588961" y="266700"/>
              <a:ext cx="22228" cy="25402"/>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8640"/>
                  </a:cubicBezTo>
                  <a:cubicBezTo>
                    <a:pt x="21600" y="21600"/>
                    <a:pt x="21600" y="21600"/>
                    <a:pt x="21600" y="21600"/>
                  </a:cubicBezTo>
                  <a:cubicBezTo>
                    <a:pt x="16200" y="21600"/>
                    <a:pt x="16200" y="21600"/>
                    <a:pt x="16200" y="21600"/>
                  </a:cubicBezTo>
                  <a:cubicBezTo>
                    <a:pt x="16200" y="8640"/>
                    <a:pt x="16200" y="8640"/>
                    <a:pt x="16200" y="8640"/>
                  </a:cubicBezTo>
                  <a:cubicBezTo>
                    <a:pt x="16200" y="5760"/>
                    <a:pt x="14400" y="3600"/>
                    <a:pt x="11700" y="3600"/>
                  </a:cubicBezTo>
                  <a:cubicBezTo>
                    <a:pt x="8100" y="3600"/>
                    <a:pt x="5400" y="6480"/>
                    <a:pt x="5400" y="1008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05" name="Shape 205"/>
            <p:cNvSpPr/>
            <p:nvPr/>
          </p:nvSpPr>
          <p:spPr>
            <a:xfrm>
              <a:off x="614362" y="261938"/>
              <a:ext cx="25402" cy="41277"/>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855" y="2400"/>
                    <a:pt x="20110" y="2400"/>
                  </a:cubicBezTo>
                  <a:cubicBezTo>
                    <a:pt x="18621" y="2400"/>
                    <a:pt x="17131" y="2880"/>
                    <a:pt x="17131" y="3840"/>
                  </a:cubicBezTo>
                  <a:cubicBezTo>
                    <a:pt x="18621" y="4800"/>
                    <a:pt x="19366" y="5760"/>
                    <a:pt x="19366" y="6720"/>
                  </a:cubicBezTo>
                  <a:cubicBezTo>
                    <a:pt x="19366" y="9600"/>
                    <a:pt x="16386" y="11520"/>
                    <a:pt x="10428" y="11520"/>
                  </a:cubicBezTo>
                  <a:cubicBezTo>
                    <a:pt x="9683" y="11520"/>
                    <a:pt x="8193" y="11520"/>
                    <a:pt x="7448" y="11040"/>
                  </a:cubicBezTo>
                  <a:cubicBezTo>
                    <a:pt x="5959" y="11520"/>
                    <a:pt x="5214" y="12000"/>
                    <a:pt x="5214" y="12480"/>
                  </a:cubicBezTo>
                  <a:cubicBezTo>
                    <a:pt x="5214" y="12960"/>
                    <a:pt x="5959" y="13440"/>
                    <a:pt x="8193" y="13440"/>
                  </a:cubicBezTo>
                  <a:cubicBezTo>
                    <a:pt x="14897" y="13920"/>
                    <a:pt x="14897" y="13920"/>
                    <a:pt x="14897" y="13920"/>
                  </a:cubicBezTo>
                  <a:cubicBezTo>
                    <a:pt x="19366" y="13920"/>
                    <a:pt x="21600" y="15360"/>
                    <a:pt x="21600" y="17280"/>
                  </a:cubicBezTo>
                  <a:cubicBezTo>
                    <a:pt x="21600" y="20160"/>
                    <a:pt x="17876" y="21600"/>
                    <a:pt x="11172" y="21600"/>
                  </a:cubicBezTo>
                  <a:cubicBezTo>
                    <a:pt x="3724" y="21600"/>
                    <a:pt x="0" y="20160"/>
                    <a:pt x="0" y="17760"/>
                  </a:cubicBezTo>
                  <a:cubicBezTo>
                    <a:pt x="0" y="16800"/>
                    <a:pt x="1490" y="15840"/>
                    <a:pt x="2979" y="15360"/>
                  </a:cubicBezTo>
                  <a:cubicBezTo>
                    <a:pt x="1490" y="14880"/>
                    <a:pt x="745" y="13920"/>
                    <a:pt x="745" y="12960"/>
                  </a:cubicBezTo>
                  <a:cubicBezTo>
                    <a:pt x="745" y="12000"/>
                    <a:pt x="2234" y="11040"/>
                    <a:pt x="4469" y="10560"/>
                  </a:cubicBezTo>
                  <a:cubicBezTo>
                    <a:pt x="2979" y="9600"/>
                    <a:pt x="1490" y="8160"/>
                    <a:pt x="1490" y="6720"/>
                  </a:cubicBezTo>
                  <a:cubicBezTo>
                    <a:pt x="1490" y="4320"/>
                    <a:pt x="5214" y="2400"/>
                    <a:pt x="10428" y="2400"/>
                  </a:cubicBezTo>
                  <a:cubicBezTo>
                    <a:pt x="11917" y="2400"/>
                    <a:pt x="13407" y="2400"/>
                    <a:pt x="14897" y="2880"/>
                  </a:cubicBezTo>
                  <a:cubicBezTo>
                    <a:pt x="15641" y="960"/>
                    <a:pt x="17131" y="0"/>
                    <a:pt x="20110" y="0"/>
                  </a:cubicBezTo>
                  <a:cubicBezTo>
                    <a:pt x="20110" y="0"/>
                    <a:pt x="20855" y="0"/>
                    <a:pt x="21600" y="0"/>
                  </a:cubicBezTo>
                  <a:lnTo>
                    <a:pt x="21600" y="2400"/>
                  </a:lnTo>
                  <a:close/>
                  <a:moveTo>
                    <a:pt x="4469" y="17760"/>
                  </a:moveTo>
                  <a:cubicBezTo>
                    <a:pt x="4469" y="19200"/>
                    <a:pt x="6703" y="19680"/>
                    <a:pt x="11172" y="19680"/>
                  </a:cubicBezTo>
                  <a:cubicBezTo>
                    <a:pt x="15641" y="19680"/>
                    <a:pt x="17131" y="19200"/>
                    <a:pt x="17131" y="17760"/>
                  </a:cubicBezTo>
                  <a:cubicBezTo>
                    <a:pt x="17131" y="16800"/>
                    <a:pt x="16386" y="16320"/>
                    <a:pt x="13407" y="16320"/>
                  </a:cubicBezTo>
                  <a:cubicBezTo>
                    <a:pt x="5959" y="15840"/>
                    <a:pt x="5959" y="15840"/>
                    <a:pt x="5959" y="15840"/>
                  </a:cubicBezTo>
                  <a:cubicBezTo>
                    <a:pt x="5214" y="16320"/>
                    <a:pt x="4469" y="16800"/>
                    <a:pt x="4469" y="17760"/>
                  </a:cubicBezTo>
                  <a:moveTo>
                    <a:pt x="6703" y="6720"/>
                  </a:moveTo>
                  <a:cubicBezTo>
                    <a:pt x="6703" y="8640"/>
                    <a:pt x="8193" y="9600"/>
                    <a:pt x="10428" y="9600"/>
                  </a:cubicBezTo>
                  <a:cubicBezTo>
                    <a:pt x="13407" y="9600"/>
                    <a:pt x="14897" y="8640"/>
                    <a:pt x="14897" y="6720"/>
                  </a:cubicBezTo>
                  <a:cubicBezTo>
                    <a:pt x="14897" y="5280"/>
                    <a:pt x="12662" y="4320"/>
                    <a:pt x="10428" y="4320"/>
                  </a:cubicBezTo>
                  <a:cubicBezTo>
                    <a:pt x="8193" y="4320"/>
                    <a:pt x="6703" y="5280"/>
                    <a:pt x="6703"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06" name="Shape 206"/>
            <p:cNvSpPr/>
            <p:nvPr/>
          </p:nvSpPr>
          <p:spPr>
            <a:xfrm>
              <a:off x="655636" y="260350"/>
              <a:ext cx="15877" cy="33340"/>
            </a:xfrm>
            <a:custGeom>
              <a:avLst/>
              <a:gdLst/>
              <a:ahLst/>
              <a:cxnLst>
                <a:cxn ang="0">
                  <a:pos x="wd2" y="hd2"/>
                </a:cxn>
                <a:cxn ang="5400000">
                  <a:pos x="wd2" y="hd2"/>
                </a:cxn>
                <a:cxn ang="10800000">
                  <a:pos x="wd2" y="hd2"/>
                </a:cxn>
                <a:cxn ang="16200000">
                  <a:pos x="wd2" y="hd2"/>
                </a:cxn>
              </a:cxnLst>
              <a:rect l="0" t="0" r="r" b="b"/>
              <a:pathLst>
                <a:path w="21600" h="21600" extrusionOk="0">
                  <a:moveTo>
                    <a:pt x="13200" y="4547"/>
                  </a:moveTo>
                  <a:cubicBezTo>
                    <a:pt x="21600" y="4547"/>
                    <a:pt x="21600" y="4547"/>
                    <a:pt x="21600" y="4547"/>
                  </a:cubicBezTo>
                  <a:cubicBezTo>
                    <a:pt x="21600" y="7389"/>
                    <a:pt x="21600" y="7389"/>
                    <a:pt x="21600" y="7389"/>
                  </a:cubicBezTo>
                  <a:cubicBezTo>
                    <a:pt x="13200" y="7389"/>
                    <a:pt x="13200" y="7389"/>
                    <a:pt x="13200" y="7389"/>
                  </a:cubicBezTo>
                  <a:cubicBezTo>
                    <a:pt x="13200" y="15347"/>
                    <a:pt x="13200" y="15347"/>
                    <a:pt x="13200" y="15347"/>
                  </a:cubicBezTo>
                  <a:cubicBezTo>
                    <a:pt x="13200" y="17621"/>
                    <a:pt x="14400" y="18758"/>
                    <a:pt x="18000" y="18758"/>
                  </a:cubicBezTo>
                  <a:cubicBezTo>
                    <a:pt x="19200" y="18758"/>
                    <a:pt x="20400" y="18758"/>
                    <a:pt x="21600" y="18758"/>
                  </a:cubicBezTo>
                  <a:cubicBezTo>
                    <a:pt x="21600" y="21600"/>
                    <a:pt x="21600" y="21600"/>
                    <a:pt x="21600" y="21600"/>
                  </a:cubicBezTo>
                  <a:cubicBezTo>
                    <a:pt x="20400" y="21600"/>
                    <a:pt x="18000" y="21600"/>
                    <a:pt x="16800" y="21600"/>
                  </a:cubicBezTo>
                  <a:cubicBezTo>
                    <a:pt x="8400" y="21600"/>
                    <a:pt x="6000" y="19895"/>
                    <a:pt x="6000" y="15347"/>
                  </a:cubicBezTo>
                  <a:cubicBezTo>
                    <a:pt x="6000" y="7389"/>
                    <a:pt x="6000" y="7389"/>
                    <a:pt x="6000" y="7389"/>
                  </a:cubicBezTo>
                  <a:cubicBezTo>
                    <a:pt x="0" y="7389"/>
                    <a:pt x="0" y="7389"/>
                    <a:pt x="0" y="7389"/>
                  </a:cubicBezTo>
                  <a:cubicBezTo>
                    <a:pt x="0" y="4547"/>
                    <a:pt x="0" y="4547"/>
                    <a:pt x="0" y="4547"/>
                  </a:cubicBezTo>
                  <a:cubicBezTo>
                    <a:pt x="6000" y="4547"/>
                    <a:pt x="6000" y="4547"/>
                    <a:pt x="6000" y="4547"/>
                  </a:cubicBezTo>
                  <a:cubicBezTo>
                    <a:pt x="6000" y="568"/>
                    <a:pt x="6000" y="568"/>
                    <a:pt x="6000" y="568"/>
                  </a:cubicBezTo>
                  <a:cubicBezTo>
                    <a:pt x="13200" y="0"/>
                    <a:pt x="13200" y="0"/>
                    <a:pt x="13200" y="0"/>
                  </a:cubicBezTo>
                  <a:lnTo>
                    <a:pt x="13200" y="4547"/>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07" name="Shape 207"/>
            <p:cNvSpPr/>
            <p:nvPr/>
          </p:nvSpPr>
          <p:spPr>
            <a:xfrm>
              <a:off x="673100"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4629" y="21600"/>
                    <a:pt x="0" y="17419"/>
                    <a:pt x="0" y="11148"/>
                  </a:cubicBezTo>
                  <a:cubicBezTo>
                    <a:pt x="0" y="4181"/>
                    <a:pt x="4629" y="0"/>
                    <a:pt x="10800" y="0"/>
                  </a:cubicBezTo>
                  <a:cubicBezTo>
                    <a:pt x="16971" y="0"/>
                    <a:pt x="21600" y="4181"/>
                    <a:pt x="21600" y="11148"/>
                  </a:cubicBezTo>
                  <a:moveTo>
                    <a:pt x="5400" y="11148"/>
                  </a:moveTo>
                  <a:cubicBezTo>
                    <a:pt x="5400" y="16026"/>
                    <a:pt x="6943" y="18116"/>
                    <a:pt x="10800" y="18116"/>
                  </a:cubicBezTo>
                  <a:cubicBezTo>
                    <a:pt x="13886" y="18116"/>
                    <a:pt x="16200" y="16026"/>
                    <a:pt x="16200" y="11148"/>
                  </a:cubicBezTo>
                  <a:cubicBezTo>
                    <a:pt x="16200" y="6271"/>
                    <a:pt x="13886" y="3484"/>
                    <a:pt x="10800" y="3484"/>
                  </a:cubicBezTo>
                  <a:cubicBezTo>
                    <a:pt x="6943"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08" name="Shape 208"/>
            <p:cNvSpPr/>
            <p:nvPr/>
          </p:nvSpPr>
          <p:spPr>
            <a:xfrm>
              <a:off x="700087" y="261938"/>
              <a:ext cx="25402" cy="41277"/>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110" y="2400"/>
                    <a:pt x="20110" y="2400"/>
                  </a:cubicBezTo>
                  <a:cubicBezTo>
                    <a:pt x="18621" y="2400"/>
                    <a:pt x="17131" y="2880"/>
                    <a:pt x="17131" y="3840"/>
                  </a:cubicBezTo>
                  <a:cubicBezTo>
                    <a:pt x="18621" y="4800"/>
                    <a:pt x="19366" y="5760"/>
                    <a:pt x="19366" y="6720"/>
                  </a:cubicBezTo>
                  <a:cubicBezTo>
                    <a:pt x="19366" y="9600"/>
                    <a:pt x="15641" y="11520"/>
                    <a:pt x="10428" y="11520"/>
                  </a:cubicBezTo>
                  <a:cubicBezTo>
                    <a:pt x="9683" y="11520"/>
                    <a:pt x="8193" y="11520"/>
                    <a:pt x="7448" y="11040"/>
                  </a:cubicBezTo>
                  <a:cubicBezTo>
                    <a:pt x="5959" y="11520"/>
                    <a:pt x="5214" y="12000"/>
                    <a:pt x="5214" y="12480"/>
                  </a:cubicBezTo>
                  <a:cubicBezTo>
                    <a:pt x="5214" y="12960"/>
                    <a:pt x="5959" y="13440"/>
                    <a:pt x="8193" y="13440"/>
                  </a:cubicBezTo>
                  <a:cubicBezTo>
                    <a:pt x="14152" y="13920"/>
                    <a:pt x="14152" y="13920"/>
                    <a:pt x="14152" y="13920"/>
                  </a:cubicBezTo>
                  <a:cubicBezTo>
                    <a:pt x="19366" y="13920"/>
                    <a:pt x="21600" y="15360"/>
                    <a:pt x="21600" y="17280"/>
                  </a:cubicBezTo>
                  <a:cubicBezTo>
                    <a:pt x="21600" y="20160"/>
                    <a:pt x="17876" y="21600"/>
                    <a:pt x="10428" y="21600"/>
                  </a:cubicBezTo>
                  <a:cubicBezTo>
                    <a:pt x="3724" y="21600"/>
                    <a:pt x="0" y="20160"/>
                    <a:pt x="0" y="17760"/>
                  </a:cubicBezTo>
                  <a:cubicBezTo>
                    <a:pt x="0" y="16800"/>
                    <a:pt x="745" y="15840"/>
                    <a:pt x="2979" y="15360"/>
                  </a:cubicBezTo>
                  <a:cubicBezTo>
                    <a:pt x="1490" y="14880"/>
                    <a:pt x="745" y="13920"/>
                    <a:pt x="745" y="12960"/>
                  </a:cubicBezTo>
                  <a:cubicBezTo>
                    <a:pt x="745" y="12000"/>
                    <a:pt x="2234" y="11040"/>
                    <a:pt x="4469" y="10560"/>
                  </a:cubicBezTo>
                  <a:cubicBezTo>
                    <a:pt x="2234" y="9600"/>
                    <a:pt x="1490" y="8160"/>
                    <a:pt x="1490" y="6720"/>
                  </a:cubicBezTo>
                  <a:cubicBezTo>
                    <a:pt x="1490" y="4320"/>
                    <a:pt x="5214" y="2400"/>
                    <a:pt x="10428" y="2400"/>
                  </a:cubicBezTo>
                  <a:cubicBezTo>
                    <a:pt x="11917" y="2400"/>
                    <a:pt x="13407" y="2400"/>
                    <a:pt x="14897" y="2880"/>
                  </a:cubicBezTo>
                  <a:cubicBezTo>
                    <a:pt x="14897" y="960"/>
                    <a:pt x="17131" y="0"/>
                    <a:pt x="19366" y="0"/>
                  </a:cubicBezTo>
                  <a:cubicBezTo>
                    <a:pt x="20110" y="0"/>
                    <a:pt x="20855" y="0"/>
                    <a:pt x="21600" y="0"/>
                  </a:cubicBezTo>
                  <a:lnTo>
                    <a:pt x="21600" y="2400"/>
                  </a:lnTo>
                  <a:close/>
                  <a:moveTo>
                    <a:pt x="4469" y="17760"/>
                  </a:moveTo>
                  <a:cubicBezTo>
                    <a:pt x="4469" y="19200"/>
                    <a:pt x="6703" y="19680"/>
                    <a:pt x="11172" y="19680"/>
                  </a:cubicBezTo>
                  <a:cubicBezTo>
                    <a:pt x="14897" y="19680"/>
                    <a:pt x="17131" y="19200"/>
                    <a:pt x="17131" y="17760"/>
                  </a:cubicBezTo>
                  <a:cubicBezTo>
                    <a:pt x="17131" y="16800"/>
                    <a:pt x="15641" y="16320"/>
                    <a:pt x="13407" y="16320"/>
                  </a:cubicBezTo>
                  <a:cubicBezTo>
                    <a:pt x="5959" y="15840"/>
                    <a:pt x="5959" y="15840"/>
                    <a:pt x="5959" y="15840"/>
                  </a:cubicBezTo>
                  <a:cubicBezTo>
                    <a:pt x="4469" y="16320"/>
                    <a:pt x="4469" y="16800"/>
                    <a:pt x="4469" y="17760"/>
                  </a:cubicBezTo>
                  <a:moveTo>
                    <a:pt x="5959" y="6720"/>
                  </a:moveTo>
                  <a:cubicBezTo>
                    <a:pt x="5959" y="8640"/>
                    <a:pt x="8193" y="9600"/>
                    <a:pt x="10428" y="9600"/>
                  </a:cubicBezTo>
                  <a:cubicBezTo>
                    <a:pt x="12662" y="9600"/>
                    <a:pt x="14152" y="8640"/>
                    <a:pt x="14152" y="6720"/>
                  </a:cubicBezTo>
                  <a:cubicBezTo>
                    <a:pt x="14152" y="5280"/>
                    <a:pt x="12662" y="4320"/>
                    <a:pt x="10428" y="4320"/>
                  </a:cubicBezTo>
                  <a:cubicBezTo>
                    <a:pt x="8193" y="4320"/>
                    <a:pt x="5959" y="5280"/>
                    <a:pt x="5959"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09" name="Shape 209"/>
            <p:cNvSpPr/>
            <p:nvPr/>
          </p:nvSpPr>
          <p:spPr>
            <a:xfrm>
              <a:off x="725487"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1571" y="18116"/>
                  </a:cubicBezTo>
                  <a:cubicBezTo>
                    <a:pt x="13886" y="18116"/>
                    <a:pt x="15429" y="16723"/>
                    <a:pt x="16971" y="14632"/>
                  </a:cubicBezTo>
                  <a:cubicBezTo>
                    <a:pt x="21600" y="15329"/>
                    <a:pt x="21600" y="15329"/>
                    <a:pt x="21600" y="15329"/>
                  </a:cubicBezTo>
                  <a:cubicBezTo>
                    <a:pt x="20057" y="19510"/>
                    <a:pt x="16200" y="21600"/>
                    <a:pt x="10800" y="21600"/>
                  </a:cubicBezTo>
                  <a:cubicBezTo>
                    <a:pt x="4629" y="21600"/>
                    <a:pt x="0" y="17419"/>
                    <a:pt x="0" y="11148"/>
                  </a:cubicBezTo>
                  <a:cubicBezTo>
                    <a:pt x="0" y="4877"/>
                    <a:pt x="4629" y="0"/>
                    <a:pt x="10800" y="0"/>
                  </a:cubicBezTo>
                  <a:cubicBezTo>
                    <a:pt x="17743" y="0"/>
                    <a:pt x="21600" y="4181"/>
                    <a:pt x="21600" y="11148"/>
                  </a:cubicBezTo>
                  <a:cubicBezTo>
                    <a:pt x="21600" y="11845"/>
                    <a:pt x="21600" y="11845"/>
                    <a:pt x="21600" y="11845"/>
                  </a:cubicBezTo>
                  <a:cubicBezTo>
                    <a:pt x="5400" y="11845"/>
                    <a:pt x="5400" y="11845"/>
                    <a:pt x="5400" y="11845"/>
                  </a:cubicBezTo>
                  <a:close/>
                  <a:moveTo>
                    <a:pt x="16200" y="9058"/>
                  </a:moveTo>
                  <a:cubicBezTo>
                    <a:pt x="16200" y="5574"/>
                    <a:pt x="14657" y="3484"/>
                    <a:pt x="10800" y="3484"/>
                  </a:cubicBezTo>
                  <a:cubicBezTo>
                    <a:pt x="7714" y="3484"/>
                    <a:pt x="6171" y="5574"/>
                    <a:pt x="5400" y="9058"/>
                  </a:cubicBezTo>
                  <a:lnTo>
                    <a:pt x="16200" y="905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10" name="Shape 210"/>
            <p:cNvSpPr/>
            <p:nvPr/>
          </p:nvSpPr>
          <p:spPr>
            <a:xfrm>
              <a:off x="750886" y="260350"/>
              <a:ext cx="17465" cy="33340"/>
            </a:xfrm>
            <a:custGeom>
              <a:avLst/>
              <a:gdLst/>
              <a:ahLst/>
              <a:cxnLst>
                <a:cxn ang="0">
                  <a:pos x="wd2" y="hd2"/>
                </a:cxn>
                <a:cxn ang="5400000">
                  <a:pos x="wd2" y="hd2"/>
                </a:cxn>
                <a:cxn ang="10800000">
                  <a:pos x="wd2" y="hd2"/>
                </a:cxn>
                <a:cxn ang="16200000">
                  <a:pos x="wd2" y="hd2"/>
                </a:cxn>
              </a:cxnLst>
              <a:rect l="0" t="0" r="r" b="b"/>
              <a:pathLst>
                <a:path w="21600" h="21600" extrusionOk="0">
                  <a:moveTo>
                    <a:pt x="13642" y="4547"/>
                  </a:moveTo>
                  <a:cubicBezTo>
                    <a:pt x="20463" y="4547"/>
                    <a:pt x="20463" y="4547"/>
                    <a:pt x="20463" y="4547"/>
                  </a:cubicBezTo>
                  <a:cubicBezTo>
                    <a:pt x="20463" y="7389"/>
                    <a:pt x="20463" y="7389"/>
                    <a:pt x="20463" y="7389"/>
                  </a:cubicBezTo>
                  <a:cubicBezTo>
                    <a:pt x="13642" y="7389"/>
                    <a:pt x="13642" y="7389"/>
                    <a:pt x="13642" y="7389"/>
                  </a:cubicBezTo>
                  <a:cubicBezTo>
                    <a:pt x="13642" y="15347"/>
                    <a:pt x="13642" y="15347"/>
                    <a:pt x="13642" y="15347"/>
                  </a:cubicBezTo>
                  <a:cubicBezTo>
                    <a:pt x="13642" y="17621"/>
                    <a:pt x="13642" y="18758"/>
                    <a:pt x="18189" y="18758"/>
                  </a:cubicBezTo>
                  <a:cubicBezTo>
                    <a:pt x="19326" y="18758"/>
                    <a:pt x="20463" y="18758"/>
                    <a:pt x="21600" y="18758"/>
                  </a:cubicBezTo>
                  <a:cubicBezTo>
                    <a:pt x="21600" y="21600"/>
                    <a:pt x="21600" y="21600"/>
                    <a:pt x="21600" y="21600"/>
                  </a:cubicBezTo>
                  <a:cubicBezTo>
                    <a:pt x="20463" y="21600"/>
                    <a:pt x="18189" y="21600"/>
                    <a:pt x="15916" y="21600"/>
                  </a:cubicBezTo>
                  <a:cubicBezTo>
                    <a:pt x="9095" y="21600"/>
                    <a:pt x="5684" y="19895"/>
                    <a:pt x="5684" y="15347"/>
                  </a:cubicBezTo>
                  <a:cubicBezTo>
                    <a:pt x="5684" y="7389"/>
                    <a:pt x="5684" y="7389"/>
                    <a:pt x="5684" y="7389"/>
                  </a:cubicBezTo>
                  <a:cubicBezTo>
                    <a:pt x="0" y="7389"/>
                    <a:pt x="0" y="7389"/>
                    <a:pt x="0" y="7389"/>
                  </a:cubicBezTo>
                  <a:cubicBezTo>
                    <a:pt x="0" y="4547"/>
                    <a:pt x="0" y="4547"/>
                    <a:pt x="0" y="4547"/>
                  </a:cubicBezTo>
                  <a:cubicBezTo>
                    <a:pt x="5684" y="4547"/>
                    <a:pt x="5684" y="4547"/>
                    <a:pt x="5684" y="4547"/>
                  </a:cubicBezTo>
                  <a:cubicBezTo>
                    <a:pt x="6821" y="568"/>
                    <a:pt x="6821" y="568"/>
                    <a:pt x="6821" y="568"/>
                  </a:cubicBezTo>
                  <a:cubicBezTo>
                    <a:pt x="13642" y="0"/>
                    <a:pt x="13642" y="0"/>
                    <a:pt x="13642" y="0"/>
                  </a:cubicBezTo>
                  <a:lnTo>
                    <a:pt x="13642" y="4547"/>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11" name="Shape 211"/>
            <p:cNvSpPr/>
            <p:nvPr/>
          </p:nvSpPr>
          <p:spPr>
            <a:xfrm>
              <a:off x="771525" y="258763"/>
              <a:ext cx="22227" cy="33339"/>
            </a:xfrm>
            <a:custGeom>
              <a:avLst/>
              <a:gdLst/>
              <a:ahLst/>
              <a:cxnLst>
                <a:cxn ang="0">
                  <a:pos x="wd2" y="hd2"/>
                </a:cxn>
                <a:cxn ang="5400000">
                  <a:pos x="wd2" y="hd2"/>
                </a:cxn>
                <a:cxn ang="10800000">
                  <a:pos x="wd2" y="hd2"/>
                </a:cxn>
                <a:cxn ang="16200000">
                  <a:pos x="wd2" y="hd2"/>
                </a:cxn>
              </a:cxnLst>
              <a:rect l="0" t="0" r="r" b="b"/>
              <a:pathLst>
                <a:path w="21600" h="21600" extrusionOk="0">
                  <a:moveTo>
                    <a:pt x="5400" y="0"/>
                  </a:moveTo>
                  <a:cubicBezTo>
                    <a:pt x="5400" y="8308"/>
                    <a:pt x="5400" y="8308"/>
                    <a:pt x="5400" y="8308"/>
                  </a:cubicBezTo>
                  <a:cubicBezTo>
                    <a:pt x="7200" y="6092"/>
                    <a:pt x="9900" y="4985"/>
                    <a:pt x="13500" y="4985"/>
                  </a:cubicBezTo>
                  <a:cubicBezTo>
                    <a:pt x="18900" y="4985"/>
                    <a:pt x="21600" y="7200"/>
                    <a:pt x="21600" y="11631"/>
                  </a:cubicBezTo>
                  <a:cubicBezTo>
                    <a:pt x="21600" y="21600"/>
                    <a:pt x="21600" y="21600"/>
                    <a:pt x="21600" y="21600"/>
                  </a:cubicBezTo>
                  <a:cubicBezTo>
                    <a:pt x="16200" y="21600"/>
                    <a:pt x="16200" y="21600"/>
                    <a:pt x="16200" y="21600"/>
                  </a:cubicBezTo>
                  <a:cubicBezTo>
                    <a:pt x="16200" y="11631"/>
                    <a:pt x="16200" y="11631"/>
                    <a:pt x="16200" y="11631"/>
                  </a:cubicBezTo>
                  <a:cubicBezTo>
                    <a:pt x="16200" y="9415"/>
                    <a:pt x="14400" y="7754"/>
                    <a:pt x="11700" y="7754"/>
                  </a:cubicBezTo>
                  <a:cubicBezTo>
                    <a:pt x="8100" y="7754"/>
                    <a:pt x="5400" y="9969"/>
                    <a:pt x="5400" y="12738"/>
                  </a:cubicBezTo>
                  <a:cubicBezTo>
                    <a:pt x="5400" y="21600"/>
                    <a:pt x="5400" y="21600"/>
                    <a:pt x="5400" y="21600"/>
                  </a:cubicBezTo>
                  <a:cubicBezTo>
                    <a:pt x="0" y="21600"/>
                    <a:pt x="0" y="21600"/>
                    <a:pt x="0" y="21600"/>
                  </a:cubicBezTo>
                  <a:cubicBezTo>
                    <a:pt x="0" y="0"/>
                    <a:pt x="0" y="0"/>
                    <a:pt x="0" y="0"/>
                  </a:cubicBezTo>
                  <a:lnTo>
                    <a:pt x="540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12" name="Shape 212"/>
            <p:cNvSpPr/>
            <p:nvPr/>
          </p:nvSpPr>
          <p:spPr>
            <a:xfrm>
              <a:off x="798512" y="266700"/>
              <a:ext cx="23814" cy="26990"/>
            </a:xfrm>
            <a:custGeom>
              <a:avLst/>
              <a:gdLst/>
              <a:ahLst/>
              <a:cxnLst>
                <a:cxn ang="0">
                  <a:pos x="wd2" y="hd2"/>
                </a:cxn>
                <a:cxn ang="5400000">
                  <a:pos x="wd2" y="hd2"/>
                </a:cxn>
                <a:cxn ang="10800000">
                  <a:pos x="wd2" y="hd2"/>
                </a:cxn>
                <a:cxn ang="16200000">
                  <a:pos x="wd2" y="hd2"/>
                </a:cxn>
              </a:cxnLst>
              <a:rect l="0" t="0" r="r" b="b"/>
              <a:pathLst>
                <a:path w="21600" h="21600" extrusionOk="0">
                  <a:moveTo>
                    <a:pt x="5600" y="11845"/>
                  </a:moveTo>
                  <a:cubicBezTo>
                    <a:pt x="5600" y="16026"/>
                    <a:pt x="8000" y="18116"/>
                    <a:pt x="11200" y="18116"/>
                  </a:cubicBezTo>
                  <a:cubicBezTo>
                    <a:pt x="13600" y="18116"/>
                    <a:pt x="16000" y="16723"/>
                    <a:pt x="16800" y="14632"/>
                  </a:cubicBezTo>
                  <a:cubicBezTo>
                    <a:pt x="21600" y="15329"/>
                    <a:pt x="21600" y="15329"/>
                    <a:pt x="21600" y="15329"/>
                  </a:cubicBezTo>
                  <a:cubicBezTo>
                    <a:pt x="20000" y="19510"/>
                    <a:pt x="16000" y="21600"/>
                    <a:pt x="11200" y="21600"/>
                  </a:cubicBezTo>
                  <a:cubicBezTo>
                    <a:pt x="4000" y="21600"/>
                    <a:pt x="0" y="17419"/>
                    <a:pt x="0" y="11148"/>
                  </a:cubicBezTo>
                  <a:cubicBezTo>
                    <a:pt x="0" y="4877"/>
                    <a:pt x="4000" y="0"/>
                    <a:pt x="11200" y="0"/>
                  </a:cubicBezTo>
                  <a:cubicBezTo>
                    <a:pt x="17600" y="0"/>
                    <a:pt x="21600" y="4181"/>
                    <a:pt x="21600" y="11148"/>
                  </a:cubicBezTo>
                  <a:cubicBezTo>
                    <a:pt x="21600" y="11845"/>
                    <a:pt x="21600" y="11845"/>
                    <a:pt x="21600" y="11845"/>
                  </a:cubicBezTo>
                  <a:cubicBezTo>
                    <a:pt x="5600" y="11845"/>
                    <a:pt x="5600" y="11845"/>
                    <a:pt x="5600" y="11845"/>
                  </a:cubicBezTo>
                  <a:close/>
                  <a:moveTo>
                    <a:pt x="16800" y="9058"/>
                  </a:moveTo>
                  <a:cubicBezTo>
                    <a:pt x="16000" y="5574"/>
                    <a:pt x="14400" y="3484"/>
                    <a:pt x="11200" y="3484"/>
                  </a:cubicBezTo>
                  <a:cubicBezTo>
                    <a:pt x="8000" y="3484"/>
                    <a:pt x="5600" y="5574"/>
                    <a:pt x="5600" y="9058"/>
                  </a:cubicBezTo>
                  <a:lnTo>
                    <a:pt x="16800" y="905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13" name="Shape 213"/>
            <p:cNvSpPr/>
            <p:nvPr/>
          </p:nvSpPr>
          <p:spPr>
            <a:xfrm>
              <a:off x="827087" y="266700"/>
              <a:ext cx="14290" cy="25402"/>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20250" y="5040"/>
                    <a:pt x="20250" y="5040"/>
                  </a:cubicBezTo>
                  <a:cubicBezTo>
                    <a:pt x="13500" y="5040"/>
                    <a:pt x="9450" y="7200"/>
                    <a:pt x="9450" y="11520"/>
                  </a:cubicBezTo>
                  <a:cubicBezTo>
                    <a:pt x="9450" y="21600"/>
                    <a:pt x="9450" y="21600"/>
                    <a:pt x="9450" y="21600"/>
                  </a:cubicBezTo>
                  <a:cubicBezTo>
                    <a:pt x="0" y="21600"/>
                    <a:pt x="0" y="21600"/>
                    <a:pt x="0" y="21600"/>
                  </a:cubicBezTo>
                  <a:cubicBezTo>
                    <a:pt x="0" y="720"/>
                    <a:pt x="0" y="720"/>
                    <a:pt x="0" y="720"/>
                  </a:cubicBezTo>
                  <a:cubicBezTo>
                    <a:pt x="8100" y="720"/>
                    <a:pt x="8100" y="720"/>
                    <a:pt x="8100" y="720"/>
                  </a:cubicBezTo>
                  <a:cubicBezTo>
                    <a:pt x="8100" y="5760"/>
                    <a:pt x="8100" y="5760"/>
                    <a:pt x="8100" y="5760"/>
                  </a:cubicBezTo>
                  <a:cubicBezTo>
                    <a:pt x="10800" y="2160"/>
                    <a:pt x="13500" y="0"/>
                    <a:pt x="18900" y="0"/>
                  </a:cubicBezTo>
                  <a:cubicBezTo>
                    <a:pt x="20250" y="0"/>
                    <a:pt x="20250" y="0"/>
                    <a:pt x="21600" y="72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14" name="Shape 214"/>
            <p:cNvSpPr/>
            <p:nvPr/>
          </p:nvSpPr>
          <p:spPr>
            <a:xfrm>
              <a:off x="465136" y="319088"/>
              <a:ext cx="22227" cy="34927"/>
            </a:xfrm>
            <a:custGeom>
              <a:avLst/>
              <a:gdLst/>
              <a:ahLst/>
              <a:cxnLst>
                <a:cxn ang="0">
                  <a:pos x="wd2" y="hd2"/>
                </a:cxn>
                <a:cxn ang="5400000">
                  <a:pos x="wd2" y="hd2"/>
                </a:cxn>
                <a:cxn ang="10800000">
                  <a:pos x="wd2" y="hd2"/>
                </a:cxn>
                <a:cxn ang="16200000">
                  <a:pos x="wd2" y="hd2"/>
                </a:cxn>
              </a:cxnLst>
              <a:rect l="0" t="0" r="r" b="b"/>
              <a:pathLst>
                <a:path w="21600" h="21600" extrusionOk="0">
                  <a:moveTo>
                    <a:pt x="6120" y="0"/>
                  </a:moveTo>
                  <a:lnTo>
                    <a:pt x="6120" y="18348"/>
                  </a:lnTo>
                  <a:lnTo>
                    <a:pt x="21600" y="18348"/>
                  </a:lnTo>
                  <a:lnTo>
                    <a:pt x="21600" y="21600"/>
                  </a:lnTo>
                  <a:lnTo>
                    <a:pt x="0" y="21600"/>
                  </a:lnTo>
                  <a:lnTo>
                    <a:pt x="0" y="0"/>
                  </a:lnTo>
                  <a:lnTo>
                    <a:pt x="612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15" name="Shape 215"/>
            <p:cNvSpPr/>
            <p:nvPr/>
          </p:nvSpPr>
          <p:spPr>
            <a:xfrm>
              <a:off x="487361" y="327025"/>
              <a:ext cx="25403" cy="28577"/>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0800" y="18116"/>
                  </a:cubicBezTo>
                  <a:cubicBezTo>
                    <a:pt x="13114" y="18116"/>
                    <a:pt x="15429" y="16723"/>
                    <a:pt x="16200" y="14632"/>
                  </a:cubicBezTo>
                  <a:cubicBezTo>
                    <a:pt x="20829" y="15329"/>
                    <a:pt x="20829" y="15329"/>
                    <a:pt x="20829" y="15329"/>
                  </a:cubicBezTo>
                  <a:cubicBezTo>
                    <a:pt x="19286" y="19510"/>
                    <a:pt x="16200" y="21600"/>
                    <a:pt x="10800" y="21600"/>
                  </a:cubicBezTo>
                  <a:cubicBezTo>
                    <a:pt x="3857" y="21600"/>
                    <a:pt x="0" y="17419"/>
                    <a:pt x="0" y="11148"/>
                  </a:cubicBezTo>
                  <a:cubicBezTo>
                    <a:pt x="0" y="4181"/>
                    <a:pt x="4629" y="0"/>
                    <a:pt x="10800" y="0"/>
                  </a:cubicBezTo>
                  <a:cubicBezTo>
                    <a:pt x="16971" y="0"/>
                    <a:pt x="21600" y="4181"/>
                    <a:pt x="21600" y="10452"/>
                  </a:cubicBezTo>
                  <a:cubicBezTo>
                    <a:pt x="21600" y="11845"/>
                    <a:pt x="21600" y="11845"/>
                    <a:pt x="21600" y="11845"/>
                  </a:cubicBezTo>
                  <a:cubicBezTo>
                    <a:pt x="5400" y="11845"/>
                    <a:pt x="5400" y="11845"/>
                    <a:pt x="5400" y="11845"/>
                  </a:cubicBezTo>
                  <a:close/>
                  <a:moveTo>
                    <a:pt x="16200" y="8361"/>
                  </a:moveTo>
                  <a:cubicBezTo>
                    <a:pt x="16200" y="4877"/>
                    <a:pt x="13886" y="3484"/>
                    <a:pt x="10800" y="3484"/>
                  </a:cubicBezTo>
                  <a:cubicBezTo>
                    <a:pt x="7714" y="3484"/>
                    <a:pt x="5400" y="5574"/>
                    <a:pt x="5400" y="8361"/>
                  </a:cubicBezTo>
                  <a:lnTo>
                    <a:pt x="16200" y="8361"/>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16" name="Shape 216"/>
            <p:cNvSpPr/>
            <p:nvPr/>
          </p:nvSpPr>
          <p:spPr>
            <a:xfrm>
              <a:off x="515937" y="327025"/>
              <a:ext cx="23814" cy="28577"/>
            </a:xfrm>
            <a:custGeom>
              <a:avLst/>
              <a:gdLst/>
              <a:ahLst/>
              <a:cxnLst>
                <a:cxn ang="0">
                  <a:pos x="wd2" y="hd2"/>
                </a:cxn>
                <a:cxn ang="5400000">
                  <a:pos x="wd2" y="hd2"/>
                </a:cxn>
                <a:cxn ang="10800000">
                  <a:pos x="wd2" y="hd2"/>
                </a:cxn>
                <a:cxn ang="16200000">
                  <a:pos x="wd2" y="hd2"/>
                </a:cxn>
              </a:cxnLst>
              <a:rect l="0" t="0" r="r" b="b"/>
              <a:pathLst>
                <a:path w="21600" h="21600" extrusionOk="0">
                  <a:moveTo>
                    <a:pt x="11200" y="0"/>
                  </a:moveTo>
                  <a:cubicBezTo>
                    <a:pt x="18400" y="0"/>
                    <a:pt x="20800" y="2787"/>
                    <a:pt x="20800" y="8361"/>
                  </a:cubicBezTo>
                  <a:cubicBezTo>
                    <a:pt x="20800" y="16723"/>
                    <a:pt x="20800" y="16723"/>
                    <a:pt x="20800" y="16723"/>
                  </a:cubicBezTo>
                  <a:cubicBezTo>
                    <a:pt x="20800" y="18813"/>
                    <a:pt x="20800" y="20206"/>
                    <a:pt x="21600" y="20903"/>
                  </a:cubicBezTo>
                  <a:cubicBezTo>
                    <a:pt x="16000" y="20903"/>
                    <a:pt x="16000" y="20903"/>
                    <a:pt x="16000" y="20903"/>
                  </a:cubicBezTo>
                  <a:cubicBezTo>
                    <a:pt x="16000" y="20206"/>
                    <a:pt x="16000" y="18813"/>
                    <a:pt x="16000" y="17419"/>
                  </a:cubicBezTo>
                  <a:cubicBezTo>
                    <a:pt x="14400" y="20206"/>
                    <a:pt x="11200" y="21600"/>
                    <a:pt x="8000" y="21600"/>
                  </a:cubicBezTo>
                  <a:cubicBezTo>
                    <a:pt x="3200" y="21600"/>
                    <a:pt x="0" y="18813"/>
                    <a:pt x="0" y="15329"/>
                  </a:cubicBezTo>
                  <a:cubicBezTo>
                    <a:pt x="0" y="10452"/>
                    <a:pt x="4800" y="8361"/>
                    <a:pt x="15200" y="8361"/>
                  </a:cubicBezTo>
                  <a:cubicBezTo>
                    <a:pt x="16000" y="8361"/>
                    <a:pt x="16000" y="8361"/>
                    <a:pt x="16000" y="8361"/>
                  </a:cubicBezTo>
                  <a:cubicBezTo>
                    <a:pt x="16000" y="6968"/>
                    <a:pt x="16000" y="6968"/>
                    <a:pt x="16000" y="6968"/>
                  </a:cubicBezTo>
                  <a:cubicBezTo>
                    <a:pt x="16000" y="4877"/>
                    <a:pt x="14400" y="3484"/>
                    <a:pt x="10400" y="3484"/>
                  </a:cubicBezTo>
                  <a:cubicBezTo>
                    <a:pt x="8000" y="3484"/>
                    <a:pt x="5600" y="4181"/>
                    <a:pt x="5600" y="6271"/>
                  </a:cubicBezTo>
                  <a:cubicBezTo>
                    <a:pt x="800" y="6271"/>
                    <a:pt x="800" y="6271"/>
                    <a:pt x="800" y="6271"/>
                  </a:cubicBezTo>
                  <a:cubicBezTo>
                    <a:pt x="1600" y="2090"/>
                    <a:pt x="4800" y="0"/>
                    <a:pt x="11200" y="0"/>
                  </a:cubicBezTo>
                  <a:moveTo>
                    <a:pt x="14400" y="11148"/>
                  </a:moveTo>
                  <a:cubicBezTo>
                    <a:pt x="8000" y="11148"/>
                    <a:pt x="5600" y="12542"/>
                    <a:pt x="5600" y="15329"/>
                  </a:cubicBezTo>
                  <a:cubicBezTo>
                    <a:pt x="5600" y="16723"/>
                    <a:pt x="7200" y="18116"/>
                    <a:pt x="9600" y="18116"/>
                  </a:cubicBezTo>
                  <a:cubicBezTo>
                    <a:pt x="12800" y="18116"/>
                    <a:pt x="16000" y="15329"/>
                    <a:pt x="16000" y="12542"/>
                  </a:cubicBezTo>
                  <a:cubicBezTo>
                    <a:pt x="16000" y="11148"/>
                    <a:pt x="16000" y="11148"/>
                    <a:pt x="16000" y="11148"/>
                  </a:cubicBezTo>
                  <a:lnTo>
                    <a:pt x="14400" y="1114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17" name="Shape 217"/>
            <p:cNvSpPr/>
            <p:nvPr/>
          </p:nvSpPr>
          <p:spPr>
            <a:xfrm>
              <a:off x="544512" y="327025"/>
              <a:ext cx="14290"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20250" y="5040"/>
                    <a:pt x="18900" y="5040"/>
                  </a:cubicBezTo>
                  <a:cubicBezTo>
                    <a:pt x="13500" y="5040"/>
                    <a:pt x="9450" y="7200"/>
                    <a:pt x="9450" y="11520"/>
                  </a:cubicBezTo>
                  <a:cubicBezTo>
                    <a:pt x="9450" y="21600"/>
                    <a:pt x="9450" y="21600"/>
                    <a:pt x="9450" y="21600"/>
                  </a:cubicBezTo>
                  <a:cubicBezTo>
                    <a:pt x="0" y="21600"/>
                    <a:pt x="0" y="21600"/>
                    <a:pt x="0" y="21600"/>
                  </a:cubicBezTo>
                  <a:cubicBezTo>
                    <a:pt x="0" y="720"/>
                    <a:pt x="0" y="720"/>
                    <a:pt x="0" y="720"/>
                  </a:cubicBezTo>
                  <a:cubicBezTo>
                    <a:pt x="8100" y="720"/>
                    <a:pt x="8100" y="720"/>
                    <a:pt x="8100" y="720"/>
                  </a:cubicBezTo>
                  <a:cubicBezTo>
                    <a:pt x="8100" y="5040"/>
                    <a:pt x="8100" y="5040"/>
                    <a:pt x="8100" y="5040"/>
                  </a:cubicBezTo>
                  <a:cubicBezTo>
                    <a:pt x="10800" y="2160"/>
                    <a:pt x="13500" y="0"/>
                    <a:pt x="18900" y="0"/>
                  </a:cubicBezTo>
                  <a:cubicBezTo>
                    <a:pt x="20250" y="0"/>
                    <a:pt x="20250" y="0"/>
                    <a:pt x="21600" y="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18" name="Shape 218"/>
            <p:cNvSpPr/>
            <p:nvPr/>
          </p:nvSpPr>
          <p:spPr>
            <a:xfrm>
              <a:off x="560386" y="327025"/>
              <a:ext cx="22227"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7920"/>
                  </a:cubicBezTo>
                  <a:cubicBezTo>
                    <a:pt x="21600" y="21600"/>
                    <a:pt x="21600" y="21600"/>
                    <a:pt x="21600" y="21600"/>
                  </a:cubicBezTo>
                  <a:cubicBezTo>
                    <a:pt x="16200" y="21600"/>
                    <a:pt x="16200" y="21600"/>
                    <a:pt x="16200" y="21600"/>
                  </a:cubicBezTo>
                  <a:cubicBezTo>
                    <a:pt x="16200" y="8640"/>
                    <a:pt x="16200" y="8640"/>
                    <a:pt x="16200" y="8640"/>
                  </a:cubicBezTo>
                  <a:cubicBezTo>
                    <a:pt x="16200" y="5040"/>
                    <a:pt x="14400" y="3600"/>
                    <a:pt x="11700" y="3600"/>
                  </a:cubicBezTo>
                  <a:cubicBezTo>
                    <a:pt x="8100" y="3600"/>
                    <a:pt x="5400" y="5760"/>
                    <a:pt x="5400" y="936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19" name="Shape 219"/>
            <p:cNvSpPr/>
            <p:nvPr/>
          </p:nvSpPr>
          <p:spPr>
            <a:xfrm>
              <a:off x="588961" y="319088"/>
              <a:ext cx="4766" cy="34927"/>
            </a:xfrm>
            <a:custGeom>
              <a:avLst/>
              <a:gdLst/>
              <a:ahLst/>
              <a:cxnLst>
                <a:cxn ang="0">
                  <a:pos x="wd2" y="hd2"/>
                </a:cxn>
                <a:cxn ang="5400000">
                  <a:pos x="wd2" y="hd2"/>
                </a:cxn>
                <a:cxn ang="10800000">
                  <a:pos x="wd2" y="hd2"/>
                </a:cxn>
                <a:cxn ang="16200000">
                  <a:pos x="wd2" y="hd2"/>
                </a:cxn>
              </a:cxnLst>
              <a:rect l="0" t="0" r="r" b="b"/>
              <a:pathLst>
                <a:path w="21600" h="21600" extrusionOk="0">
                  <a:moveTo>
                    <a:pt x="21600" y="2787"/>
                  </a:moveTo>
                  <a:lnTo>
                    <a:pt x="0" y="2787"/>
                  </a:lnTo>
                  <a:lnTo>
                    <a:pt x="0" y="0"/>
                  </a:lnTo>
                  <a:lnTo>
                    <a:pt x="21600" y="0"/>
                  </a:lnTo>
                  <a:lnTo>
                    <a:pt x="21600" y="2787"/>
                  </a:lnTo>
                  <a:close/>
                  <a:moveTo>
                    <a:pt x="21600" y="21600"/>
                  </a:moveTo>
                  <a:lnTo>
                    <a:pt x="0" y="21600"/>
                  </a:lnTo>
                  <a:lnTo>
                    <a:pt x="0" y="5574"/>
                  </a:lnTo>
                  <a:lnTo>
                    <a:pt x="21600" y="5574"/>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20" name="Shape 220"/>
            <p:cNvSpPr/>
            <p:nvPr/>
          </p:nvSpPr>
          <p:spPr>
            <a:xfrm>
              <a:off x="600075" y="327025"/>
              <a:ext cx="20639"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7920"/>
                  </a:cubicBezTo>
                  <a:cubicBezTo>
                    <a:pt x="21600" y="21600"/>
                    <a:pt x="21600" y="21600"/>
                    <a:pt x="21600" y="21600"/>
                  </a:cubicBezTo>
                  <a:cubicBezTo>
                    <a:pt x="16200" y="21600"/>
                    <a:pt x="16200" y="21600"/>
                    <a:pt x="16200" y="21600"/>
                  </a:cubicBezTo>
                  <a:cubicBezTo>
                    <a:pt x="16200" y="8640"/>
                    <a:pt x="16200" y="8640"/>
                    <a:pt x="16200" y="8640"/>
                  </a:cubicBezTo>
                  <a:cubicBezTo>
                    <a:pt x="16200" y="5040"/>
                    <a:pt x="14400" y="3600"/>
                    <a:pt x="11700" y="3600"/>
                  </a:cubicBezTo>
                  <a:cubicBezTo>
                    <a:pt x="8100" y="3600"/>
                    <a:pt x="5400" y="5760"/>
                    <a:pt x="5400" y="936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21" name="Shape 221"/>
            <p:cNvSpPr/>
            <p:nvPr/>
          </p:nvSpPr>
          <p:spPr>
            <a:xfrm>
              <a:off x="625474" y="323850"/>
              <a:ext cx="25403" cy="39690"/>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855" y="2400"/>
                    <a:pt x="20110" y="2400"/>
                  </a:cubicBezTo>
                  <a:cubicBezTo>
                    <a:pt x="18621" y="2400"/>
                    <a:pt x="17131" y="2880"/>
                    <a:pt x="17131" y="3360"/>
                  </a:cubicBezTo>
                  <a:cubicBezTo>
                    <a:pt x="18621" y="4800"/>
                    <a:pt x="19366" y="5760"/>
                    <a:pt x="19366" y="6720"/>
                  </a:cubicBezTo>
                  <a:cubicBezTo>
                    <a:pt x="19366" y="9600"/>
                    <a:pt x="15641" y="11520"/>
                    <a:pt x="10428" y="11520"/>
                  </a:cubicBezTo>
                  <a:cubicBezTo>
                    <a:pt x="9683" y="11520"/>
                    <a:pt x="8193" y="11040"/>
                    <a:pt x="7448" y="11040"/>
                  </a:cubicBezTo>
                  <a:cubicBezTo>
                    <a:pt x="5959" y="11520"/>
                    <a:pt x="5214" y="11520"/>
                    <a:pt x="5214" y="12000"/>
                  </a:cubicBezTo>
                  <a:cubicBezTo>
                    <a:pt x="5214" y="12960"/>
                    <a:pt x="5959" y="13440"/>
                    <a:pt x="8193" y="13440"/>
                  </a:cubicBezTo>
                  <a:cubicBezTo>
                    <a:pt x="14152" y="13440"/>
                    <a:pt x="14152" y="13440"/>
                    <a:pt x="14152" y="13440"/>
                  </a:cubicBezTo>
                  <a:cubicBezTo>
                    <a:pt x="19366" y="13920"/>
                    <a:pt x="21600" y="15360"/>
                    <a:pt x="21600" y="17280"/>
                  </a:cubicBezTo>
                  <a:cubicBezTo>
                    <a:pt x="21600" y="19680"/>
                    <a:pt x="17876" y="21600"/>
                    <a:pt x="10428" y="21600"/>
                  </a:cubicBezTo>
                  <a:cubicBezTo>
                    <a:pt x="3724" y="21600"/>
                    <a:pt x="0" y="20160"/>
                    <a:pt x="0" y="17760"/>
                  </a:cubicBezTo>
                  <a:cubicBezTo>
                    <a:pt x="0" y="16800"/>
                    <a:pt x="745" y="15360"/>
                    <a:pt x="2979" y="14880"/>
                  </a:cubicBezTo>
                  <a:cubicBezTo>
                    <a:pt x="1490" y="14400"/>
                    <a:pt x="745" y="13920"/>
                    <a:pt x="745" y="12960"/>
                  </a:cubicBezTo>
                  <a:cubicBezTo>
                    <a:pt x="745" y="11520"/>
                    <a:pt x="2234" y="10560"/>
                    <a:pt x="4469" y="10080"/>
                  </a:cubicBezTo>
                  <a:cubicBezTo>
                    <a:pt x="2234" y="9600"/>
                    <a:pt x="1490" y="8160"/>
                    <a:pt x="1490" y="6720"/>
                  </a:cubicBezTo>
                  <a:cubicBezTo>
                    <a:pt x="1490" y="4320"/>
                    <a:pt x="5214" y="1920"/>
                    <a:pt x="10428" y="1920"/>
                  </a:cubicBezTo>
                  <a:cubicBezTo>
                    <a:pt x="11917" y="1920"/>
                    <a:pt x="13407" y="2400"/>
                    <a:pt x="14897" y="2880"/>
                  </a:cubicBezTo>
                  <a:cubicBezTo>
                    <a:pt x="14897" y="960"/>
                    <a:pt x="17131" y="0"/>
                    <a:pt x="20110" y="0"/>
                  </a:cubicBezTo>
                  <a:cubicBezTo>
                    <a:pt x="20110" y="0"/>
                    <a:pt x="20855" y="0"/>
                    <a:pt x="21600" y="0"/>
                  </a:cubicBezTo>
                  <a:lnTo>
                    <a:pt x="21600" y="2400"/>
                  </a:lnTo>
                  <a:close/>
                  <a:moveTo>
                    <a:pt x="4469" y="17280"/>
                  </a:moveTo>
                  <a:cubicBezTo>
                    <a:pt x="4469" y="18720"/>
                    <a:pt x="6703" y="19680"/>
                    <a:pt x="11172" y="19680"/>
                  </a:cubicBezTo>
                  <a:cubicBezTo>
                    <a:pt x="14897" y="19680"/>
                    <a:pt x="17131" y="18720"/>
                    <a:pt x="17131" y="17760"/>
                  </a:cubicBezTo>
                  <a:cubicBezTo>
                    <a:pt x="17131" y="16800"/>
                    <a:pt x="16386" y="16320"/>
                    <a:pt x="13407" y="16320"/>
                  </a:cubicBezTo>
                  <a:cubicBezTo>
                    <a:pt x="5959" y="15840"/>
                    <a:pt x="5959" y="15840"/>
                    <a:pt x="5959" y="15840"/>
                  </a:cubicBezTo>
                  <a:cubicBezTo>
                    <a:pt x="4469" y="16320"/>
                    <a:pt x="4469" y="16800"/>
                    <a:pt x="4469" y="17280"/>
                  </a:cubicBezTo>
                  <a:moveTo>
                    <a:pt x="5959" y="6720"/>
                  </a:moveTo>
                  <a:cubicBezTo>
                    <a:pt x="5959" y="8160"/>
                    <a:pt x="8193" y="9600"/>
                    <a:pt x="10428" y="9600"/>
                  </a:cubicBezTo>
                  <a:cubicBezTo>
                    <a:pt x="12662" y="9600"/>
                    <a:pt x="14152" y="8160"/>
                    <a:pt x="14152" y="6720"/>
                  </a:cubicBezTo>
                  <a:cubicBezTo>
                    <a:pt x="14152" y="5280"/>
                    <a:pt x="12662" y="3840"/>
                    <a:pt x="10428" y="3840"/>
                  </a:cubicBezTo>
                  <a:cubicBezTo>
                    <a:pt x="8193" y="3840"/>
                    <a:pt x="5959" y="5280"/>
                    <a:pt x="5959"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22" name="Shape 222"/>
            <p:cNvSpPr/>
            <p:nvPr/>
          </p:nvSpPr>
          <p:spPr>
            <a:xfrm>
              <a:off x="666750" y="317500"/>
              <a:ext cx="15877" cy="36515"/>
            </a:xfrm>
            <a:custGeom>
              <a:avLst/>
              <a:gdLst/>
              <a:ahLst/>
              <a:cxnLst>
                <a:cxn ang="0">
                  <a:pos x="wd2" y="hd2"/>
                </a:cxn>
                <a:cxn ang="5400000">
                  <a:pos x="wd2" y="hd2"/>
                </a:cxn>
                <a:cxn ang="10800000">
                  <a:pos x="wd2" y="hd2"/>
                </a:cxn>
                <a:cxn ang="16200000">
                  <a:pos x="wd2" y="hd2"/>
                </a:cxn>
              </a:cxnLst>
              <a:rect l="0" t="0" r="r" b="b"/>
              <a:pathLst>
                <a:path w="21600" h="21600" extrusionOk="0">
                  <a:moveTo>
                    <a:pt x="21600" y="2700"/>
                  </a:moveTo>
                  <a:cubicBezTo>
                    <a:pt x="20463" y="2700"/>
                    <a:pt x="18189" y="2700"/>
                    <a:pt x="18189" y="2700"/>
                  </a:cubicBezTo>
                  <a:cubicBezTo>
                    <a:pt x="13642" y="2700"/>
                    <a:pt x="12505" y="3780"/>
                    <a:pt x="12505" y="5400"/>
                  </a:cubicBezTo>
                  <a:cubicBezTo>
                    <a:pt x="12505" y="5940"/>
                    <a:pt x="12505" y="5940"/>
                    <a:pt x="12505" y="5940"/>
                  </a:cubicBezTo>
                  <a:cubicBezTo>
                    <a:pt x="20463" y="5940"/>
                    <a:pt x="20463" y="5940"/>
                    <a:pt x="20463" y="5940"/>
                  </a:cubicBezTo>
                  <a:cubicBezTo>
                    <a:pt x="20463" y="8100"/>
                    <a:pt x="20463" y="8100"/>
                    <a:pt x="20463" y="8100"/>
                  </a:cubicBezTo>
                  <a:cubicBezTo>
                    <a:pt x="12505" y="8100"/>
                    <a:pt x="12505" y="8100"/>
                    <a:pt x="12505" y="8100"/>
                  </a:cubicBezTo>
                  <a:cubicBezTo>
                    <a:pt x="12505" y="21600"/>
                    <a:pt x="12505" y="21600"/>
                    <a:pt x="12505" y="21600"/>
                  </a:cubicBezTo>
                  <a:cubicBezTo>
                    <a:pt x="4547" y="21600"/>
                    <a:pt x="4547" y="21600"/>
                    <a:pt x="4547" y="21600"/>
                  </a:cubicBezTo>
                  <a:cubicBezTo>
                    <a:pt x="4547" y="8100"/>
                    <a:pt x="4547" y="8100"/>
                    <a:pt x="4547" y="8100"/>
                  </a:cubicBezTo>
                  <a:cubicBezTo>
                    <a:pt x="0" y="8100"/>
                    <a:pt x="0" y="8100"/>
                    <a:pt x="0" y="8100"/>
                  </a:cubicBezTo>
                  <a:cubicBezTo>
                    <a:pt x="0" y="5940"/>
                    <a:pt x="0" y="5940"/>
                    <a:pt x="0" y="5940"/>
                  </a:cubicBezTo>
                  <a:cubicBezTo>
                    <a:pt x="4547" y="5940"/>
                    <a:pt x="4547" y="5940"/>
                    <a:pt x="4547" y="5940"/>
                  </a:cubicBezTo>
                  <a:cubicBezTo>
                    <a:pt x="4547" y="5400"/>
                    <a:pt x="4547" y="5400"/>
                    <a:pt x="4547" y="5400"/>
                  </a:cubicBezTo>
                  <a:cubicBezTo>
                    <a:pt x="4547" y="2160"/>
                    <a:pt x="7958" y="0"/>
                    <a:pt x="15916" y="0"/>
                  </a:cubicBezTo>
                  <a:cubicBezTo>
                    <a:pt x="18189" y="0"/>
                    <a:pt x="20463" y="0"/>
                    <a:pt x="21600" y="540"/>
                  </a:cubicBezTo>
                  <a:lnTo>
                    <a:pt x="21600" y="27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23" name="Shape 223"/>
            <p:cNvSpPr/>
            <p:nvPr/>
          </p:nvSpPr>
          <p:spPr>
            <a:xfrm>
              <a:off x="682625" y="327025"/>
              <a:ext cx="25402" cy="28577"/>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3857" y="21600"/>
                    <a:pt x="0" y="17419"/>
                    <a:pt x="0" y="11148"/>
                  </a:cubicBezTo>
                  <a:cubicBezTo>
                    <a:pt x="0" y="4181"/>
                    <a:pt x="4629" y="0"/>
                    <a:pt x="10800" y="0"/>
                  </a:cubicBezTo>
                  <a:cubicBezTo>
                    <a:pt x="16971" y="0"/>
                    <a:pt x="21600" y="4181"/>
                    <a:pt x="21600" y="11148"/>
                  </a:cubicBezTo>
                  <a:moveTo>
                    <a:pt x="5400" y="11148"/>
                  </a:moveTo>
                  <a:cubicBezTo>
                    <a:pt x="5400" y="15329"/>
                    <a:pt x="6943" y="18116"/>
                    <a:pt x="10800" y="18116"/>
                  </a:cubicBezTo>
                  <a:cubicBezTo>
                    <a:pt x="13886" y="18116"/>
                    <a:pt x="16200" y="15329"/>
                    <a:pt x="16200" y="11148"/>
                  </a:cubicBezTo>
                  <a:cubicBezTo>
                    <a:pt x="16200" y="6271"/>
                    <a:pt x="13886" y="3484"/>
                    <a:pt x="10800" y="3484"/>
                  </a:cubicBezTo>
                  <a:cubicBezTo>
                    <a:pt x="6943"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24" name="Shape 224"/>
            <p:cNvSpPr/>
            <p:nvPr/>
          </p:nvSpPr>
          <p:spPr>
            <a:xfrm>
              <a:off x="712787" y="327025"/>
              <a:ext cx="127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1600" y="5040"/>
                    <a:pt x="20160" y="5040"/>
                    <a:pt x="20160" y="5040"/>
                  </a:cubicBezTo>
                  <a:cubicBezTo>
                    <a:pt x="12960" y="5040"/>
                    <a:pt x="8640" y="7200"/>
                    <a:pt x="8640" y="11520"/>
                  </a:cubicBezTo>
                  <a:cubicBezTo>
                    <a:pt x="8640" y="21600"/>
                    <a:pt x="8640" y="21600"/>
                    <a:pt x="8640" y="21600"/>
                  </a:cubicBezTo>
                  <a:cubicBezTo>
                    <a:pt x="0" y="21600"/>
                    <a:pt x="0" y="21600"/>
                    <a:pt x="0" y="21600"/>
                  </a:cubicBezTo>
                  <a:cubicBezTo>
                    <a:pt x="0" y="720"/>
                    <a:pt x="0" y="720"/>
                    <a:pt x="0" y="720"/>
                  </a:cubicBezTo>
                  <a:cubicBezTo>
                    <a:pt x="7200" y="720"/>
                    <a:pt x="7200" y="720"/>
                    <a:pt x="7200" y="720"/>
                  </a:cubicBezTo>
                  <a:cubicBezTo>
                    <a:pt x="7200" y="5040"/>
                    <a:pt x="7200" y="5040"/>
                    <a:pt x="7200" y="5040"/>
                  </a:cubicBezTo>
                  <a:cubicBezTo>
                    <a:pt x="10080" y="2160"/>
                    <a:pt x="14400" y="0"/>
                    <a:pt x="20160" y="0"/>
                  </a:cubicBezTo>
                  <a:cubicBezTo>
                    <a:pt x="20160" y="0"/>
                    <a:pt x="21600" y="0"/>
                    <a:pt x="21600" y="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25" name="Shape 225"/>
            <p:cNvSpPr/>
            <p:nvPr/>
          </p:nvSpPr>
          <p:spPr>
            <a:xfrm>
              <a:off x="744536" y="319088"/>
              <a:ext cx="4766" cy="34927"/>
            </a:xfrm>
            <a:prstGeom prst="rect">
              <a:avLst/>
            </a:pr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26" name="Shape 226"/>
            <p:cNvSpPr/>
            <p:nvPr/>
          </p:nvSpPr>
          <p:spPr>
            <a:xfrm>
              <a:off x="755650" y="319088"/>
              <a:ext cx="6352" cy="34927"/>
            </a:xfrm>
            <a:custGeom>
              <a:avLst/>
              <a:gdLst/>
              <a:ahLst/>
              <a:cxnLst>
                <a:cxn ang="0">
                  <a:pos x="wd2" y="hd2"/>
                </a:cxn>
                <a:cxn ang="5400000">
                  <a:pos x="wd2" y="hd2"/>
                </a:cxn>
                <a:cxn ang="10800000">
                  <a:pos x="wd2" y="hd2"/>
                </a:cxn>
                <a:cxn ang="16200000">
                  <a:pos x="wd2" y="hd2"/>
                </a:cxn>
              </a:cxnLst>
              <a:rect l="0" t="0" r="r" b="b"/>
              <a:pathLst>
                <a:path w="21600" h="21600" extrusionOk="0">
                  <a:moveTo>
                    <a:pt x="21600" y="2787"/>
                  </a:moveTo>
                  <a:lnTo>
                    <a:pt x="0" y="2787"/>
                  </a:lnTo>
                  <a:lnTo>
                    <a:pt x="0" y="0"/>
                  </a:lnTo>
                  <a:lnTo>
                    <a:pt x="21600" y="0"/>
                  </a:lnTo>
                  <a:lnTo>
                    <a:pt x="21600" y="2787"/>
                  </a:lnTo>
                  <a:close/>
                  <a:moveTo>
                    <a:pt x="21600" y="21600"/>
                  </a:moveTo>
                  <a:lnTo>
                    <a:pt x="0" y="21600"/>
                  </a:lnTo>
                  <a:lnTo>
                    <a:pt x="0" y="5574"/>
                  </a:lnTo>
                  <a:lnTo>
                    <a:pt x="21600" y="5574"/>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27" name="Shape 227"/>
            <p:cNvSpPr/>
            <p:nvPr/>
          </p:nvSpPr>
          <p:spPr>
            <a:xfrm>
              <a:off x="765175" y="317500"/>
              <a:ext cx="17464" cy="36515"/>
            </a:xfrm>
            <a:custGeom>
              <a:avLst/>
              <a:gdLst/>
              <a:ahLst/>
              <a:cxnLst>
                <a:cxn ang="0">
                  <a:pos x="wd2" y="hd2"/>
                </a:cxn>
                <a:cxn ang="5400000">
                  <a:pos x="wd2" y="hd2"/>
                </a:cxn>
                <a:cxn ang="10800000">
                  <a:pos x="wd2" y="hd2"/>
                </a:cxn>
                <a:cxn ang="16200000">
                  <a:pos x="wd2" y="hd2"/>
                </a:cxn>
              </a:cxnLst>
              <a:rect l="0" t="0" r="r" b="b"/>
              <a:pathLst>
                <a:path w="21600" h="21600" extrusionOk="0">
                  <a:moveTo>
                    <a:pt x="21600" y="2700"/>
                  </a:moveTo>
                  <a:cubicBezTo>
                    <a:pt x="19440" y="2700"/>
                    <a:pt x="18360" y="2700"/>
                    <a:pt x="17280" y="2700"/>
                  </a:cubicBezTo>
                  <a:cubicBezTo>
                    <a:pt x="12960" y="2700"/>
                    <a:pt x="11880" y="3780"/>
                    <a:pt x="11880" y="5400"/>
                  </a:cubicBezTo>
                  <a:cubicBezTo>
                    <a:pt x="11880" y="5940"/>
                    <a:pt x="11880" y="5940"/>
                    <a:pt x="11880" y="5940"/>
                  </a:cubicBezTo>
                  <a:cubicBezTo>
                    <a:pt x="19440" y="5940"/>
                    <a:pt x="19440" y="5940"/>
                    <a:pt x="19440" y="5940"/>
                  </a:cubicBezTo>
                  <a:cubicBezTo>
                    <a:pt x="19440" y="8100"/>
                    <a:pt x="19440" y="8100"/>
                    <a:pt x="19440" y="8100"/>
                  </a:cubicBezTo>
                  <a:cubicBezTo>
                    <a:pt x="11880" y="8100"/>
                    <a:pt x="11880" y="8100"/>
                    <a:pt x="11880" y="8100"/>
                  </a:cubicBezTo>
                  <a:cubicBezTo>
                    <a:pt x="11880" y="21600"/>
                    <a:pt x="11880" y="21600"/>
                    <a:pt x="11880" y="21600"/>
                  </a:cubicBezTo>
                  <a:cubicBezTo>
                    <a:pt x="5400" y="21600"/>
                    <a:pt x="5400" y="21600"/>
                    <a:pt x="5400" y="21600"/>
                  </a:cubicBezTo>
                  <a:cubicBezTo>
                    <a:pt x="5400" y="8100"/>
                    <a:pt x="5400" y="8100"/>
                    <a:pt x="5400" y="8100"/>
                  </a:cubicBezTo>
                  <a:cubicBezTo>
                    <a:pt x="0" y="8100"/>
                    <a:pt x="0" y="8100"/>
                    <a:pt x="0" y="8100"/>
                  </a:cubicBezTo>
                  <a:cubicBezTo>
                    <a:pt x="0" y="5940"/>
                    <a:pt x="0" y="5940"/>
                    <a:pt x="0" y="5940"/>
                  </a:cubicBezTo>
                  <a:cubicBezTo>
                    <a:pt x="5400" y="5940"/>
                    <a:pt x="5400" y="5940"/>
                    <a:pt x="5400" y="5940"/>
                  </a:cubicBezTo>
                  <a:cubicBezTo>
                    <a:pt x="5400" y="5400"/>
                    <a:pt x="5400" y="5400"/>
                    <a:pt x="5400" y="5400"/>
                  </a:cubicBezTo>
                  <a:cubicBezTo>
                    <a:pt x="5400" y="2160"/>
                    <a:pt x="8640" y="0"/>
                    <a:pt x="15120" y="0"/>
                  </a:cubicBezTo>
                  <a:cubicBezTo>
                    <a:pt x="17280" y="0"/>
                    <a:pt x="19440" y="0"/>
                    <a:pt x="21600" y="540"/>
                  </a:cubicBezTo>
                  <a:lnTo>
                    <a:pt x="21600" y="27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28" name="Shape 228"/>
            <p:cNvSpPr/>
            <p:nvPr/>
          </p:nvSpPr>
          <p:spPr>
            <a:xfrm>
              <a:off x="781050" y="327025"/>
              <a:ext cx="25402" cy="28577"/>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0800" y="18116"/>
                  </a:cubicBezTo>
                  <a:cubicBezTo>
                    <a:pt x="13886" y="18116"/>
                    <a:pt x="15429" y="16723"/>
                    <a:pt x="16200" y="14632"/>
                  </a:cubicBezTo>
                  <a:cubicBezTo>
                    <a:pt x="20829" y="15329"/>
                    <a:pt x="20829" y="15329"/>
                    <a:pt x="20829" y="15329"/>
                  </a:cubicBezTo>
                  <a:cubicBezTo>
                    <a:pt x="19286" y="19510"/>
                    <a:pt x="16200" y="21600"/>
                    <a:pt x="10800" y="21600"/>
                  </a:cubicBezTo>
                  <a:cubicBezTo>
                    <a:pt x="4629" y="21600"/>
                    <a:pt x="0" y="17419"/>
                    <a:pt x="0" y="11148"/>
                  </a:cubicBezTo>
                  <a:cubicBezTo>
                    <a:pt x="0" y="4181"/>
                    <a:pt x="4629" y="0"/>
                    <a:pt x="10800" y="0"/>
                  </a:cubicBezTo>
                  <a:cubicBezTo>
                    <a:pt x="16971" y="0"/>
                    <a:pt x="21600" y="4181"/>
                    <a:pt x="21600" y="10452"/>
                  </a:cubicBezTo>
                  <a:cubicBezTo>
                    <a:pt x="21600" y="11845"/>
                    <a:pt x="21600" y="11845"/>
                    <a:pt x="21600" y="11845"/>
                  </a:cubicBezTo>
                  <a:cubicBezTo>
                    <a:pt x="5400" y="11845"/>
                    <a:pt x="5400" y="11845"/>
                    <a:pt x="5400" y="11845"/>
                  </a:cubicBezTo>
                  <a:close/>
                  <a:moveTo>
                    <a:pt x="16200" y="8361"/>
                  </a:moveTo>
                  <a:cubicBezTo>
                    <a:pt x="16200" y="4877"/>
                    <a:pt x="13886" y="3484"/>
                    <a:pt x="10800" y="3484"/>
                  </a:cubicBezTo>
                  <a:cubicBezTo>
                    <a:pt x="7714" y="3484"/>
                    <a:pt x="5400" y="5574"/>
                    <a:pt x="5400" y="8361"/>
                  </a:cubicBezTo>
                  <a:lnTo>
                    <a:pt x="16200" y="8361"/>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grpSp>
      <p:sp>
        <p:nvSpPr>
          <p:cNvPr id="230" name="Shape 230"/>
          <p:cNvSpPr>
            <a:spLocks noGrp="1"/>
          </p:cNvSpPr>
          <p:nvPr>
            <p:ph type="title"/>
          </p:nvPr>
        </p:nvSpPr>
        <p:spPr>
          <a:prstGeom prst="rect">
            <a:avLst/>
          </a:prstGeom>
        </p:spPr>
        <p:txBody>
          <a:bodyPr/>
          <a:lstStyle>
            <a:lvl1pPr>
              <a:defRPr>
                <a:solidFill>
                  <a:srgbClr val="0092BB"/>
                </a:solidFill>
              </a:defRPr>
            </a:lvl1pPr>
          </a:lstStyle>
          <a:p>
            <a:pPr lvl="0">
              <a:defRPr sz="1800">
                <a:solidFill>
                  <a:srgbClr val="000000"/>
                </a:solidFill>
              </a:defRPr>
            </a:pPr>
            <a:r>
              <a:rPr sz="2800">
                <a:solidFill>
                  <a:srgbClr val="0092BB"/>
                </a:solidFill>
              </a:rPr>
              <a:t>Texte du titre</a:t>
            </a:r>
          </a:p>
        </p:txBody>
      </p:sp>
      <p:sp>
        <p:nvSpPr>
          <p:cNvPr id="231" name="Shape 231"/>
          <p:cNvSpPr>
            <a:spLocks noGrp="1"/>
          </p:cNvSpPr>
          <p:nvPr>
            <p:ph type="body" idx="1"/>
          </p:nvPr>
        </p:nvSpPr>
        <p:spPr>
          <a:prstGeom prst="rect">
            <a:avLst/>
          </a:prstGeom>
        </p:spPr>
        <p:txBody>
          <a:bodyPr/>
          <a:lstStyle>
            <a:lvl1pPr>
              <a:defRPr>
                <a:solidFill>
                  <a:srgbClr val="66BED6"/>
                </a:solidFill>
              </a:defRPr>
            </a:lvl1pPr>
            <a:lvl2pPr>
              <a:defRPr>
                <a:solidFill>
                  <a:srgbClr val="66BED6"/>
                </a:solidFill>
              </a:defRPr>
            </a:lvl2pPr>
            <a:lvl3pPr>
              <a:defRPr>
                <a:solidFill>
                  <a:srgbClr val="66BED6"/>
                </a:solidFill>
              </a:defRPr>
            </a:lvl3pPr>
            <a:lvl4pPr>
              <a:defRPr>
                <a:solidFill>
                  <a:srgbClr val="66BED6"/>
                </a:solidFill>
              </a:defRPr>
            </a:lvl4pPr>
            <a:lvl5pPr>
              <a:defRPr>
                <a:solidFill>
                  <a:srgbClr val="66BED6"/>
                </a:solidFill>
              </a:defRPr>
            </a:lvl5pPr>
          </a:lstStyle>
          <a:p>
            <a:pPr lvl="0">
              <a:defRPr sz="1800">
                <a:solidFill>
                  <a:srgbClr val="000000"/>
                </a:solidFill>
              </a:defRPr>
            </a:pPr>
            <a:r>
              <a:rPr sz="1600">
                <a:solidFill>
                  <a:srgbClr val="66BED6"/>
                </a:solidFill>
              </a:rPr>
              <a:t>Texte niveau 1</a:t>
            </a:r>
          </a:p>
          <a:p>
            <a:pPr lvl="1">
              <a:defRPr sz="1800">
                <a:solidFill>
                  <a:srgbClr val="000000"/>
                </a:solidFill>
              </a:defRPr>
            </a:pPr>
            <a:r>
              <a:rPr sz="1600">
                <a:solidFill>
                  <a:srgbClr val="66BED6"/>
                </a:solidFill>
              </a:rPr>
              <a:t>Texte niveau 2</a:t>
            </a:r>
          </a:p>
          <a:p>
            <a:pPr lvl="2">
              <a:defRPr sz="1800">
                <a:solidFill>
                  <a:srgbClr val="000000"/>
                </a:solidFill>
              </a:defRPr>
            </a:pPr>
            <a:r>
              <a:rPr sz="1600">
                <a:solidFill>
                  <a:srgbClr val="66BED6"/>
                </a:solidFill>
              </a:rPr>
              <a:t>Texte niveau 3</a:t>
            </a:r>
          </a:p>
          <a:p>
            <a:pPr lvl="3">
              <a:defRPr sz="1800">
                <a:solidFill>
                  <a:srgbClr val="000000"/>
                </a:solidFill>
              </a:defRPr>
            </a:pPr>
            <a:r>
              <a:rPr sz="1600">
                <a:solidFill>
                  <a:srgbClr val="66BED6"/>
                </a:solidFill>
              </a:rPr>
              <a:t>Texte niveau 4</a:t>
            </a:r>
          </a:p>
          <a:p>
            <a:pPr lvl="4">
              <a:defRPr sz="1800">
                <a:solidFill>
                  <a:srgbClr val="000000"/>
                </a:solidFill>
              </a:defRPr>
            </a:pPr>
            <a:r>
              <a:rPr sz="1600">
                <a:solidFill>
                  <a:srgbClr val="66BED6"/>
                </a:solidFill>
              </a:rPr>
              <a:t>Texte niveau 5</a:t>
            </a: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Default">
    <p:spTree>
      <p:nvGrpSpPr>
        <p:cNvPr id="1" name=""/>
        <p:cNvGrpSpPr/>
        <p:nvPr/>
      </p:nvGrpSpPr>
      <p:grpSpPr>
        <a:xfrm>
          <a:off x="0" y="0"/>
          <a:ext cx="0" cy="0"/>
          <a:chOff x="0" y="0"/>
          <a:chExt cx="0" cy="0"/>
        </a:xfrm>
      </p:grpSpPr>
      <p:pic>
        <p:nvPicPr>
          <p:cNvPr id="233" name="image2.png" descr="Green Title Slide.emf"/>
          <p:cNvPicPr/>
          <p:nvPr/>
        </p:nvPicPr>
        <p:blipFill>
          <a:blip r:embed="rId2" cstate="print">
            <a:extLst/>
          </a:blip>
          <a:stretch>
            <a:fillRect/>
          </a:stretch>
        </p:blipFill>
        <p:spPr>
          <a:xfrm>
            <a:off x="252411" y="198437"/>
            <a:ext cx="8639177" cy="4240213"/>
          </a:xfrm>
          <a:prstGeom prst="rect">
            <a:avLst/>
          </a:prstGeom>
          <a:ln w="12700">
            <a:miter lim="400000"/>
          </a:ln>
          <a:effectLst>
            <a:outerShdw blurRad="139700" dist="25400" dir="2700000" rotWithShape="0">
              <a:srgbClr val="000000">
                <a:alpha val="50998"/>
              </a:srgbClr>
            </a:outerShdw>
          </a:effectLst>
        </p:spPr>
      </p:pic>
      <p:sp>
        <p:nvSpPr>
          <p:cNvPr id="234" name="Shape 234"/>
          <p:cNvSpPr/>
          <p:nvPr/>
        </p:nvSpPr>
        <p:spPr>
          <a:xfrm>
            <a:off x="6051550" y="4432299"/>
            <a:ext cx="80964" cy="90490"/>
          </a:xfrm>
          <a:custGeom>
            <a:avLst/>
            <a:gdLst/>
            <a:ahLst/>
            <a:cxnLst>
              <a:cxn ang="0">
                <a:pos x="wd2" y="hd2"/>
              </a:cxn>
              <a:cxn ang="5400000">
                <a:pos x="wd2" y="hd2"/>
              </a:cxn>
              <a:cxn ang="10800000">
                <a:pos x="wd2" y="hd2"/>
              </a:cxn>
              <a:cxn ang="16200000">
                <a:pos x="wd2" y="hd2"/>
              </a:cxn>
            </a:cxnLst>
            <a:rect l="0" t="0" r="r" b="b"/>
            <a:pathLst>
              <a:path w="21600" h="21600" extrusionOk="0">
                <a:moveTo>
                  <a:pt x="3086" y="0"/>
                </a:moveTo>
                <a:cubicBezTo>
                  <a:pt x="3086" y="0"/>
                  <a:pt x="1851" y="7020"/>
                  <a:pt x="1234" y="8640"/>
                </a:cubicBezTo>
                <a:cubicBezTo>
                  <a:pt x="1234" y="10260"/>
                  <a:pt x="617" y="20520"/>
                  <a:pt x="617" y="20520"/>
                </a:cubicBezTo>
                <a:cubicBezTo>
                  <a:pt x="0" y="21600"/>
                  <a:pt x="0" y="21600"/>
                  <a:pt x="0" y="21600"/>
                </a:cubicBezTo>
                <a:cubicBezTo>
                  <a:pt x="21600" y="21600"/>
                  <a:pt x="21600" y="21600"/>
                  <a:pt x="21600" y="21600"/>
                </a:cubicBezTo>
                <a:cubicBezTo>
                  <a:pt x="18514" y="16740"/>
                  <a:pt x="14194" y="9720"/>
                  <a:pt x="11726" y="7020"/>
                </a:cubicBezTo>
                <a:cubicBezTo>
                  <a:pt x="9257" y="4320"/>
                  <a:pt x="3086" y="0"/>
                  <a:pt x="3086" y="0"/>
                </a:cubicBezTo>
                <a:close/>
              </a:path>
            </a:pathLst>
          </a:custGeom>
          <a:solidFill>
            <a:srgbClr val="FFFFFF"/>
          </a:solidFill>
          <a:ln w="12700">
            <a:miter lim="400000"/>
          </a:ln>
        </p:spPr>
        <p:txBody>
          <a:bodyPr lIns="0" tIns="0" rIns="0" bIns="0"/>
          <a:lstStyle/>
          <a:p>
            <a:pPr lvl="0">
              <a:defRPr>
                <a:latin typeface="Arial"/>
                <a:ea typeface="Arial"/>
                <a:cs typeface="Arial"/>
                <a:sym typeface="Arial"/>
              </a:defRPr>
            </a:pPr>
            <a:endParaRPr/>
          </a:p>
        </p:txBody>
      </p:sp>
      <p:sp>
        <p:nvSpPr>
          <p:cNvPr id="235" name="Shape 235"/>
          <p:cNvSpPr/>
          <p:nvPr/>
        </p:nvSpPr>
        <p:spPr>
          <a:xfrm>
            <a:off x="6051550" y="4432299"/>
            <a:ext cx="80964" cy="90490"/>
          </a:xfrm>
          <a:custGeom>
            <a:avLst/>
            <a:gdLst/>
            <a:ahLst/>
            <a:cxnLst>
              <a:cxn ang="0">
                <a:pos x="wd2" y="hd2"/>
              </a:cxn>
              <a:cxn ang="5400000">
                <a:pos x="wd2" y="hd2"/>
              </a:cxn>
              <a:cxn ang="10800000">
                <a:pos x="wd2" y="hd2"/>
              </a:cxn>
              <a:cxn ang="16200000">
                <a:pos x="wd2" y="hd2"/>
              </a:cxn>
            </a:cxnLst>
            <a:rect l="0" t="0" r="r" b="b"/>
            <a:pathLst>
              <a:path w="21600" h="21600" extrusionOk="0">
                <a:moveTo>
                  <a:pt x="3086" y="0"/>
                </a:moveTo>
                <a:cubicBezTo>
                  <a:pt x="3086" y="0"/>
                  <a:pt x="1851" y="7020"/>
                  <a:pt x="1234" y="8640"/>
                </a:cubicBezTo>
                <a:cubicBezTo>
                  <a:pt x="1234" y="10260"/>
                  <a:pt x="617" y="20520"/>
                  <a:pt x="617" y="20520"/>
                </a:cubicBezTo>
                <a:cubicBezTo>
                  <a:pt x="0" y="21600"/>
                  <a:pt x="0" y="21600"/>
                  <a:pt x="0" y="21600"/>
                </a:cubicBezTo>
                <a:cubicBezTo>
                  <a:pt x="21600" y="21600"/>
                  <a:pt x="21600" y="21600"/>
                  <a:pt x="21600" y="21600"/>
                </a:cubicBezTo>
                <a:cubicBezTo>
                  <a:pt x="18514" y="16740"/>
                  <a:pt x="14194" y="9720"/>
                  <a:pt x="11726" y="7020"/>
                </a:cubicBezTo>
                <a:cubicBezTo>
                  <a:pt x="9257" y="4320"/>
                  <a:pt x="3086" y="0"/>
                  <a:pt x="3086" y="0"/>
                </a:cubicBezTo>
                <a:close/>
              </a:path>
            </a:pathLst>
          </a:custGeom>
          <a:solidFill>
            <a:srgbClr val="FFFFFF"/>
          </a:solidFill>
          <a:ln w="12700">
            <a:miter lim="400000"/>
          </a:ln>
        </p:spPr>
        <p:txBody>
          <a:bodyPr lIns="0" tIns="0" rIns="0" bIns="0"/>
          <a:lstStyle/>
          <a:p>
            <a:pPr lvl="0">
              <a:defRPr>
                <a:latin typeface="Arial"/>
                <a:ea typeface="Arial"/>
                <a:cs typeface="Arial"/>
                <a:sym typeface="Arial"/>
              </a:defRPr>
            </a:pPr>
            <a:endParaRPr/>
          </a:p>
        </p:txBody>
      </p:sp>
      <p:sp>
        <p:nvSpPr>
          <p:cNvPr id="236" name="Shape 236"/>
          <p:cNvSpPr/>
          <p:nvPr/>
        </p:nvSpPr>
        <p:spPr>
          <a:xfrm>
            <a:off x="242886" y="1289049"/>
            <a:ext cx="4321178" cy="850902"/>
          </a:xfrm>
          <a:custGeom>
            <a:avLst/>
            <a:gdLst/>
            <a:ahLst/>
            <a:cxnLst>
              <a:cxn ang="0">
                <a:pos x="wd2" y="hd2"/>
              </a:cxn>
              <a:cxn ang="5400000">
                <a:pos x="wd2" y="hd2"/>
              </a:cxn>
              <a:cxn ang="10800000">
                <a:pos x="wd2" y="hd2"/>
              </a:cxn>
              <a:cxn ang="16200000">
                <a:pos x="wd2" y="hd2"/>
              </a:cxn>
            </a:cxnLst>
            <a:rect l="0" t="0" r="r" b="b"/>
            <a:pathLst>
              <a:path w="21600" h="21600" extrusionOk="0">
                <a:moveTo>
                  <a:pt x="21101" y="0"/>
                </a:moveTo>
                <a:cubicBezTo>
                  <a:pt x="4561" y="0"/>
                  <a:pt x="4561" y="0"/>
                  <a:pt x="4561" y="0"/>
                </a:cubicBezTo>
                <a:cubicBezTo>
                  <a:pt x="499" y="0"/>
                  <a:pt x="499" y="0"/>
                  <a:pt x="499" y="0"/>
                </a:cubicBezTo>
                <a:cubicBezTo>
                  <a:pt x="0" y="0"/>
                  <a:pt x="0" y="0"/>
                  <a:pt x="0" y="0"/>
                </a:cubicBezTo>
                <a:cubicBezTo>
                  <a:pt x="0" y="2547"/>
                  <a:pt x="0" y="2547"/>
                  <a:pt x="0" y="2547"/>
                </a:cubicBezTo>
                <a:cubicBezTo>
                  <a:pt x="0" y="1327"/>
                  <a:pt x="0" y="1327"/>
                  <a:pt x="0" y="1327"/>
                </a:cubicBezTo>
                <a:cubicBezTo>
                  <a:pt x="0" y="19053"/>
                  <a:pt x="0" y="19053"/>
                  <a:pt x="0" y="19053"/>
                </a:cubicBezTo>
                <a:cubicBezTo>
                  <a:pt x="0" y="20432"/>
                  <a:pt x="229" y="21600"/>
                  <a:pt x="499" y="21600"/>
                </a:cubicBezTo>
                <a:cubicBezTo>
                  <a:pt x="21101" y="21600"/>
                  <a:pt x="21101" y="21600"/>
                  <a:pt x="21101" y="21600"/>
                </a:cubicBezTo>
                <a:cubicBezTo>
                  <a:pt x="21371" y="21600"/>
                  <a:pt x="21600" y="20432"/>
                  <a:pt x="21600" y="19053"/>
                </a:cubicBezTo>
                <a:cubicBezTo>
                  <a:pt x="21600" y="2547"/>
                  <a:pt x="21600" y="2547"/>
                  <a:pt x="21600" y="2547"/>
                </a:cubicBezTo>
                <a:cubicBezTo>
                  <a:pt x="21600" y="1168"/>
                  <a:pt x="21371" y="0"/>
                  <a:pt x="21101" y="0"/>
                </a:cubicBezTo>
                <a:close/>
              </a:path>
            </a:pathLst>
          </a:custGeom>
          <a:gradFill>
            <a:gsLst>
              <a:gs pos="0">
                <a:srgbClr val="96BF3D"/>
              </a:gs>
              <a:gs pos="22000">
                <a:srgbClr val="96BF3D"/>
              </a:gs>
              <a:gs pos="100000">
                <a:srgbClr val="C9D22C"/>
              </a:gs>
            </a:gsLst>
            <a:lin ang="1200000"/>
          </a:gradFill>
          <a:ln w="12700">
            <a:miter lim="400000"/>
          </a:ln>
        </p:spPr>
        <p:txBody>
          <a:bodyPr lIns="0" tIns="0" rIns="0" bIns="0" anchor="ctr"/>
          <a:lstStyle/>
          <a:p>
            <a:pPr lvl="0">
              <a:defRPr>
                <a:latin typeface="Arial"/>
                <a:ea typeface="Arial"/>
                <a:cs typeface="Arial"/>
                <a:sym typeface="Arial"/>
              </a:defRPr>
            </a:pPr>
            <a:endParaRPr/>
          </a:p>
        </p:txBody>
      </p:sp>
      <p:pic>
        <p:nvPicPr>
          <p:cNvPr id="237" name="image1.jpeg"/>
          <p:cNvPicPr/>
          <p:nvPr/>
        </p:nvPicPr>
        <p:blipFill>
          <a:blip r:embed="rId3" cstate="print">
            <a:extLst/>
          </a:blip>
          <a:srcRect t="11463"/>
          <a:stretch>
            <a:fillRect/>
          </a:stretch>
        </p:blipFill>
        <p:spPr>
          <a:xfrm>
            <a:off x="342900" y="339725"/>
            <a:ext cx="1285875" cy="908050"/>
          </a:xfrm>
          <a:prstGeom prst="rect">
            <a:avLst/>
          </a:prstGeom>
          <a:ln w="12700">
            <a:miter lim="400000"/>
          </a:ln>
        </p:spPr>
      </p:pic>
      <p:sp>
        <p:nvSpPr>
          <p:cNvPr id="238" name="Shape 238"/>
          <p:cNvSpPr/>
          <p:nvPr/>
        </p:nvSpPr>
        <p:spPr>
          <a:xfrm>
            <a:off x="8356599" y="2922586"/>
            <a:ext cx="119064" cy="155577"/>
          </a:xfrm>
          <a:custGeom>
            <a:avLst/>
            <a:gdLst/>
            <a:ahLst/>
            <a:cxnLst>
              <a:cxn ang="0">
                <a:pos x="wd2" y="hd2"/>
              </a:cxn>
              <a:cxn ang="5400000">
                <a:pos x="wd2" y="hd2"/>
              </a:cxn>
              <a:cxn ang="10800000">
                <a:pos x="wd2" y="hd2"/>
              </a:cxn>
              <a:cxn ang="16200000">
                <a:pos x="wd2" y="hd2"/>
              </a:cxn>
            </a:cxnLst>
            <a:rect l="0" t="0" r="r" b="b"/>
            <a:pathLst>
              <a:path w="21600" h="21600" extrusionOk="0">
                <a:moveTo>
                  <a:pt x="6048" y="997"/>
                </a:moveTo>
                <a:cubicBezTo>
                  <a:pt x="1728" y="0"/>
                  <a:pt x="1728" y="0"/>
                  <a:pt x="1728" y="0"/>
                </a:cubicBezTo>
                <a:cubicBezTo>
                  <a:pt x="0" y="997"/>
                  <a:pt x="0" y="997"/>
                  <a:pt x="0" y="997"/>
                </a:cubicBezTo>
                <a:cubicBezTo>
                  <a:pt x="10800" y="14289"/>
                  <a:pt x="10800" y="14289"/>
                  <a:pt x="10800" y="14289"/>
                </a:cubicBezTo>
                <a:cubicBezTo>
                  <a:pt x="10368" y="18609"/>
                  <a:pt x="10368" y="18609"/>
                  <a:pt x="10368" y="18609"/>
                </a:cubicBezTo>
                <a:cubicBezTo>
                  <a:pt x="21168" y="21600"/>
                  <a:pt x="21168" y="21600"/>
                  <a:pt x="21168" y="21600"/>
                </a:cubicBezTo>
                <a:cubicBezTo>
                  <a:pt x="21600" y="18277"/>
                  <a:pt x="21600" y="18277"/>
                  <a:pt x="21600" y="18277"/>
                </a:cubicBezTo>
                <a:cubicBezTo>
                  <a:pt x="16848" y="13292"/>
                  <a:pt x="16848" y="13292"/>
                  <a:pt x="16848" y="13292"/>
                </a:cubicBezTo>
                <a:cubicBezTo>
                  <a:pt x="16848" y="13292"/>
                  <a:pt x="16848" y="10302"/>
                  <a:pt x="17712" y="5649"/>
                </a:cubicBezTo>
                <a:lnTo>
                  <a:pt x="6048" y="997"/>
                </a:lnTo>
                <a:close/>
              </a:path>
            </a:pathLst>
          </a:custGeom>
          <a:solidFill>
            <a:srgbClr val="FFFFFF"/>
          </a:solidFill>
          <a:ln w="12700">
            <a:miter lim="400000"/>
          </a:ln>
        </p:spPr>
        <p:txBody>
          <a:bodyPr lIns="0" tIns="0" rIns="0" bIns="0"/>
          <a:lstStyle/>
          <a:p>
            <a:pPr lvl="0">
              <a:defRPr>
                <a:latin typeface="Arial"/>
                <a:ea typeface="Arial"/>
                <a:cs typeface="Arial"/>
                <a:sym typeface="Arial"/>
              </a:defRPr>
            </a:pPr>
            <a:endParaRPr/>
          </a:p>
        </p:txBody>
      </p:sp>
      <p:sp>
        <p:nvSpPr>
          <p:cNvPr id="239" name="Shape 239"/>
          <p:cNvSpPr/>
          <p:nvPr/>
        </p:nvSpPr>
        <p:spPr>
          <a:xfrm>
            <a:off x="8661400" y="4803775"/>
            <a:ext cx="6351" cy="476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21600" y="0"/>
                </a:lnTo>
                <a:lnTo>
                  <a:pt x="0" y="21600"/>
                </a:lnTo>
                <a:close/>
              </a:path>
            </a:pathLst>
          </a:custGeom>
          <a:solidFill>
            <a:srgbClr val="FFFFFF"/>
          </a:solidFill>
          <a:ln w="12700">
            <a:miter lim="400000"/>
          </a:ln>
        </p:spPr>
        <p:txBody>
          <a:bodyPr lIns="0" tIns="0" rIns="0" bIns="0"/>
          <a:lstStyle/>
          <a:p>
            <a:pPr lvl="0">
              <a:defRPr>
                <a:latin typeface="Arial"/>
                <a:ea typeface="Arial"/>
                <a:cs typeface="Arial"/>
                <a:sym typeface="Arial"/>
              </a:defRPr>
            </a:pPr>
            <a:endParaRPr/>
          </a:p>
        </p:txBody>
      </p:sp>
      <p:pic>
        <p:nvPicPr>
          <p:cNvPr id="240" name="image3.png" descr="purple people green title slide.png"/>
          <p:cNvPicPr/>
          <p:nvPr/>
        </p:nvPicPr>
        <p:blipFill>
          <a:blip r:embed="rId4" cstate="print">
            <a:extLst/>
          </a:blip>
          <a:stretch>
            <a:fillRect/>
          </a:stretch>
        </p:blipFill>
        <p:spPr>
          <a:xfrm>
            <a:off x="6732586" y="2520950"/>
            <a:ext cx="1554164" cy="2354264"/>
          </a:xfrm>
          <a:prstGeom prst="rect">
            <a:avLst/>
          </a:prstGeom>
          <a:ln w="12700">
            <a:miter lim="400000"/>
          </a:ln>
        </p:spPr>
      </p:pic>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Default">
    <p:spTree>
      <p:nvGrpSpPr>
        <p:cNvPr id="1" name=""/>
        <p:cNvGrpSpPr/>
        <p:nvPr/>
      </p:nvGrpSpPr>
      <p:grpSpPr>
        <a:xfrm>
          <a:off x="0" y="0"/>
          <a:ext cx="0" cy="0"/>
          <a:chOff x="0" y="0"/>
          <a:chExt cx="0" cy="0"/>
        </a:xfrm>
      </p:grpSpPr>
      <p:pic>
        <p:nvPicPr>
          <p:cNvPr id="242" name="image4.png" descr="Green divider slide.emf"/>
          <p:cNvPicPr/>
          <p:nvPr/>
        </p:nvPicPr>
        <p:blipFill>
          <a:blip r:embed="rId2" cstate="print">
            <a:extLst/>
          </a:blip>
          <a:stretch>
            <a:fillRect/>
          </a:stretch>
        </p:blipFill>
        <p:spPr>
          <a:xfrm>
            <a:off x="252411" y="198437"/>
            <a:ext cx="8639177" cy="4240213"/>
          </a:xfrm>
          <a:prstGeom prst="rect">
            <a:avLst/>
          </a:prstGeom>
          <a:ln w="12700">
            <a:miter lim="400000"/>
          </a:ln>
          <a:effectLst>
            <a:outerShdw blurRad="139700" dist="25400" dir="2700000" rotWithShape="0">
              <a:srgbClr val="000000">
                <a:alpha val="50998"/>
              </a:srgbClr>
            </a:outerShdw>
          </a:effectLst>
        </p:spPr>
      </p:pic>
      <p:sp>
        <p:nvSpPr>
          <p:cNvPr id="243" name="Shape 243"/>
          <p:cNvSpPr/>
          <p:nvPr/>
        </p:nvSpPr>
        <p:spPr>
          <a:xfrm>
            <a:off x="8356599" y="2922586"/>
            <a:ext cx="119064" cy="155577"/>
          </a:xfrm>
          <a:custGeom>
            <a:avLst/>
            <a:gdLst/>
            <a:ahLst/>
            <a:cxnLst>
              <a:cxn ang="0">
                <a:pos x="wd2" y="hd2"/>
              </a:cxn>
              <a:cxn ang="5400000">
                <a:pos x="wd2" y="hd2"/>
              </a:cxn>
              <a:cxn ang="10800000">
                <a:pos x="wd2" y="hd2"/>
              </a:cxn>
              <a:cxn ang="16200000">
                <a:pos x="wd2" y="hd2"/>
              </a:cxn>
            </a:cxnLst>
            <a:rect l="0" t="0" r="r" b="b"/>
            <a:pathLst>
              <a:path w="21600" h="21600" extrusionOk="0">
                <a:moveTo>
                  <a:pt x="6048" y="997"/>
                </a:moveTo>
                <a:cubicBezTo>
                  <a:pt x="1728" y="0"/>
                  <a:pt x="1728" y="0"/>
                  <a:pt x="1728" y="0"/>
                </a:cubicBezTo>
                <a:cubicBezTo>
                  <a:pt x="0" y="997"/>
                  <a:pt x="0" y="997"/>
                  <a:pt x="0" y="997"/>
                </a:cubicBezTo>
                <a:cubicBezTo>
                  <a:pt x="10800" y="14289"/>
                  <a:pt x="10800" y="14289"/>
                  <a:pt x="10800" y="14289"/>
                </a:cubicBezTo>
                <a:cubicBezTo>
                  <a:pt x="10368" y="18609"/>
                  <a:pt x="10368" y="18609"/>
                  <a:pt x="10368" y="18609"/>
                </a:cubicBezTo>
                <a:cubicBezTo>
                  <a:pt x="21168" y="21600"/>
                  <a:pt x="21168" y="21600"/>
                  <a:pt x="21168" y="21600"/>
                </a:cubicBezTo>
                <a:cubicBezTo>
                  <a:pt x="21600" y="18277"/>
                  <a:pt x="21600" y="18277"/>
                  <a:pt x="21600" y="18277"/>
                </a:cubicBezTo>
                <a:cubicBezTo>
                  <a:pt x="16848" y="13292"/>
                  <a:pt x="16848" y="13292"/>
                  <a:pt x="16848" y="13292"/>
                </a:cubicBezTo>
                <a:cubicBezTo>
                  <a:pt x="16848" y="13292"/>
                  <a:pt x="16848" y="10302"/>
                  <a:pt x="17712" y="5649"/>
                </a:cubicBezTo>
                <a:lnTo>
                  <a:pt x="6048" y="997"/>
                </a:lnTo>
                <a:close/>
              </a:path>
            </a:pathLst>
          </a:custGeom>
          <a:solidFill>
            <a:srgbClr val="FFFFFF"/>
          </a:solidFill>
          <a:ln w="12700">
            <a:miter lim="400000"/>
          </a:ln>
        </p:spPr>
        <p:txBody>
          <a:bodyPr lIns="0" tIns="0" rIns="0" bIns="0"/>
          <a:lstStyle/>
          <a:p>
            <a:pPr lvl="0">
              <a:defRPr>
                <a:latin typeface="Arial"/>
                <a:ea typeface="Arial"/>
                <a:cs typeface="Arial"/>
                <a:sym typeface="Arial"/>
              </a:defRPr>
            </a:pPr>
            <a:endParaRPr/>
          </a:p>
        </p:txBody>
      </p:sp>
      <p:sp>
        <p:nvSpPr>
          <p:cNvPr id="244" name="Shape 244"/>
          <p:cNvSpPr/>
          <p:nvPr/>
        </p:nvSpPr>
        <p:spPr>
          <a:xfrm>
            <a:off x="8661400" y="4803775"/>
            <a:ext cx="6351" cy="476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21600" y="0"/>
                </a:lnTo>
                <a:lnTo>
                  <a:pt x="0" y="21600"/>
                </a:lnTo>
                <a:close/>
              </a:path>
            </a:pathLst>
          </a:custGeom>
          <a:solidFill>
            <a:srgbClr val="FFFFFF"/>
          </a:solidFill>
          <a:ln w="12700">
            <a:miter lim="400000"/>
          </a:ln>
        </p:spPr>
        <p:txBody>
          <a:bodyPr lIns="0" tIns="0" rIns="0" bIns="0"/>
          <a:lstStyle/>
          <a:p>
            <a:pPr lvl="0">
              <a:defRPr>
                <a:latin typeface="Arial"/>
                <a:ea typeface="Arial"/>
                <a:cs typeface="Arial"/>
                <a:sym typeface="Arial"/>
              </a:defRPr>
            </a:pPr>
            <a:endParaRPr/>
          </a:p>
        </p:txBody>
      </p:sp>
      <p:sp>
        <p:nvSpPr>
          <p:cNvPr id="245" name="Shape 245"/>
          <p:cNvSpPr/>
          <p:nvPr/>
        </p:nvSpPr>
        <p:spPr>
          <a:xfrm>
            <a:off x="239711" y="4529137"/>
            <a:ext cx="8664577" cy="442914"/>
          </a:xfrm>
          <a:custGeom>
            <a:avLst/>
            <a:gdLst/>
            <a:ahLst/>
            <a:cxnLst>
              <a:cxn ang="0">
                <a:pos x="wd2" y="hd2"/>
              </a:cxn>
              <a:cxn ang="5400000">
                <a:pos x="wd2" y="hd2"/>
              </a:cxn>
              <a:cxn ang="10800000">
                <a:pos x="wd2" y="hd2"/>
              </a:cxn>
              <a:cxn ang="16200000">
                <a:pos x="wd2" y="hd2"/>
              </a:cxn>
            </a:cxnLst>
            <a:rect l="0" t="0" r="r" b="b"/>
            <a:pathLst>
              <a:path w="21600" h="21600" extrusionOk="0">
                <a:moveTo>
                  <a:pt x="21372" y="0"/>
                </a:moveTo>
                <a:cubicBezTo>
                  <a:pt x="15128" y="0"/>
                  <a:pt x="15128" y="0"/>
                  <a:pt x="15128" y="0"/>
                </a:cubicBezTo>
                <a:cubicBezTo>
                  <a:pt x="6472" y="0"/>
                  <a:pt x="6472" y="0"/>
                  <a:pt x="6472" y="0"/>
                </a:cubicBezTo>
                <a:cubicBezTo>
                  <a:pt x="1939" y="0"/>
                  <a:pt x="695" y="0"/>
                  <a:pt x="354" y="0"/>
                </a:cubicBezTo>
                <a:cubicBezTo>
                  <a:pt x="354" y="0"/>
                  <a:pt x="354" y="0"/>
                  <a:pt x="354" y="0"/>
                </a:cubicBezTo>
                <a:cubicBezTo>
                  <a:pt x="0" y="0"/>
                  <a:pt x="0" y="0"/>
                  <a:pt x="0" y="0"/>
                </a:cubicBezTo>
                <a:cubicBezTo>
                  <a:pt x="0" y="4497"/>
                  <a:pt x="0" y="4497"/>
                  <a:pt x="0" y="4497"/>
                </a:cubicBezTo>
                <a:cubicBezTo>
                  <a:pt x="0" y="5059"/>
                  <a:pt x="0" y="5541"/>
                  <a:pt x="0" y="5942"/>
                </a:cubicBezTo>
                <a:cubicBezTo>
                  <a:pt x="0" y="6424"/>
                  <a:pt x="0" y="6825"/>
                  <a:pt x="0" y="7227"/>
                </a:cubicBezTo>
                <a:cubicBezTo>
                  <a:pt x="0" y="10439"/>
                  <a:pt x="0" y="10439"/>
                  <a:pt x="0" y="10439"/>
                </a:cubicBezTo>
                <a:cubicBezTo>
                  <a:pt x="0" y="10680"/>
                  <a:pt x="0" y="10920"/>
                  <a:pt x="0" y="11161"/>
                </a:cubicBezTo>
                <a:cubicBezTo>
                  <a:pt x="0" y="13651"/>
                  <a:pt x="0" y="13651"/>
                  <a:pt x="0" y="13651"/>
                </a:cubicBezTo>
                <a:cubicBezTo>
                  <a:pt x="0" y="17103"/>
                  <a:pt x="0" y="17103"/>
                  <a:pt x="0" y="17103"/>
                </a:cubicBezTo>
                <a:cubicBezTo>
                  <a:pt x="0" y="19512"/>
                  <a:pt x="102" y="21600"/>
                  <a:pt x="228" y="21600"/>
                </a:cubicBezTo>
                <a:cubicBezTo>
                  <a:pt x="6472" y="21600"/>
                  <a:pt x="6472" y="21600"/>
                  <a:pt x="6472" y="21600"/>
                </a:cubicBezTo>
                <a:cubicBezTo>
                  <a:pt x="15128" y="21600"/>
                  <a:pt x="15128" y="21600"/>
                  <a:pt x="15128" y="21600"/>
                </a:cubicBezTo>
                <a:cubicBezTo>
                  <a:pt x="21372" y="21600"/>
                  <a:pt x="21372" y="21600"/>
                  <a:pt x="21372" y="21600"/>
                </a:cubicBezTo>
                <a:cubicBezTo>
                  <a:pt x="21498" y="21600"/>
                  <a:pt x="21600" y="19512"/>
                  <a:pt x="21600" y="17103"/>
                </a:cubicBezTo>
                <a:cubicBezTo>
                  <a:pt x="21600" y="16622"/>
                  <a:pt x="21600" y="16140"/>
                  <a:pt x="21600" y="15658"/>
                </a:cubicBezTo>
                <a:cubicBezTo>
                  <a:pt x="21600" y="13169"/>
                  <a:pt x="21600" y="11884"/>
                  <a:pt x="21600" y="11161"/>
                </a:cubicBezTo>
                <a:cubicBezTo>
                  <a:pt x="21600" y="10439"/>
                  <a:pt x="21600" y="10439"/>
                  <a:pt x="21600" y="10439"/>
                </a:cubicBezTo>
                <a:cubicBezTo>
                  <a:pt x="21600" y="7949"/>
                  <a:pt x="21600" y="7949"/>
                  <a:pt x="21600" y="7949"/>
                </a:cubicBezTo>
                <a:cubicBezTo>
                  <a:pt x="21600" y="4497"/>
                  <a:pt x="21600" y="4497"/>
                  <a:pt x="21600" y="4497"/>
                </a:cubicBezTo>
                <a:cubicBezTo>
                  <a:pt x="21600" y="2088"/>
                  <a:pt x="21498" y="0"/>
                  <a:pt x="21372" y="0"/>
                </a:cubicBezTo>
                <a:close/>
              </a:path>
            </a:pathLst>
          </a:custGeom>
          <a:gradFill>
            <a:gsLst>
              <a:gs pos="0">
                <a:srgbClr val="96BF3D"/>
              </a:gs>
              <a:gs pos="22000">
                <a:srgbClr val="96BF3D"/>
              </a:gs>
              <a:gs pos="100000">
                <a:srgbClr val="C9D22C"/>
              </a:gs>
            </a:gsLst>
            <a:lin ang="1200000"/>
          </a:gradFill>
          <a:ln w="12700">
            <a:miter lim="400000"/>
          </a:ln>
        </p:spPr>
        <p:txBody>
          <a:bodyPr lIns="0" tIns="0" rIns="0" bIns="0" anchor="ctr"/>
          <a:lstStyle/>
          <a:p>
            <a:pPr lvl="0">
              <a:defRPr>
                <a:latin typeface="Arial"/>
                <a:ea typeface="Arial"/>
                <a:cs typeface="Arial"/>
                <a:sym typeface="Arial"/>
              </a:defRPr>
            </a:pPr>
            <a:endParaRPr/>
          </a:p>
        </p:txBody>
      </p:sp>
      <p:grpSp>
        <p:nvGrpSpPr>
          <p:cNvPr id="285" name="Group 285"/>
          <p:cNvGrpSpPr/>
          <p:nvPr/>
        </p:nvGrpSpPr>
        <p:grpSpPr>
          <a:xfrm>
            <a:off x="395286" y="4565647"/>
            <a:ext cx="841378" cy="363542"/>
            <a:chOff x="0" y="0"/>
            <a:chExt cx="841377" cy="363540"/>
          </a:xfrm>
        </p:grpSpPr>
        <p:sp>
          <p:nvSpPr>
            <p:cNvPr id="246" name="Shape 246"/>
            <p:cNvSpPr/>
            <p:nvPr/>
          </p:nvSpPr>
          <p:spPr>
            <a:xfrm>
              <a:off x="111125" y="85724"/>
              <a:ext cx="57151" cy="53977"/>
            </a:xfrm>
            <a:custGeom>
              <a:avLst/>
              <a:gdLst/>
              <a:ahLst/>
              <a:cxnLst>
                <a:cxn ang="0">
                  <a:pos x="wd2" y="hd2"/>
                </a:cxn>
                <a:cxn ang="5400000">
                  <a:pos x="wd2" y="hd2"/>
                </a:cxn>
                <a:cxn ang="10800000">
                  <a:pos x="wd2" y="hd2"/>
                </a:cxn>
                <a:cxn ang="16200000">
                  <a:pos x="wd2" y="hd2"/>
                </a:cxn>
              </a:cxnLst>
              <a:rect l="0" t="0" r="r" b="b"/>
              <a:pathLst>
                <a:path w="21600" h="21600" extrusionOk="0">
                  <a:moveTo>
                    <a:pt x="10944" y="16580"/>
                  </a:moveTo>
                  <a:lnTo>
                    <a:pt x="4176" y="21600"/>
                  </a:lnTo>
                  <a:lnTo>
                    <a:pt x="6480" y="13386"/>
                  </a:lnTo>
                  <a:lnTo>
                    <a:pt x="0" y="8214"/>
                  </a:lnTo>
                  <a:lnTo>
                    <a:pt x="8208" y="8214"/>
                  </a:lnTo>
                  <a:lnTo>
                    <a:pt x="10944" y="0"/>
                  </a:lnTo>
                  <a:lnTo>
                    <a:pt x="13392" y="8214"/>
                  </a:lnTo>
                  <a:lnTo>
                    <a:pt x="21600" y="8214"/>
                  </a:lnTo>
                  <a:lnTo>
                    <a:pt x="15120" y="13386"/>
                  </a:lnTo>
                  <a:lnTo>
                    <a:pt x="17424" y="21600"/>
                  </a:lnTo>
                  <a:lnTo>
                    <a:pt x="10944"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47" name="Shape 247"/>
            <p:cNvSpPr/>
            <p:nvPr/>
          </p:nvSpPr>
          <p:spPr>
            <a:xfrm>
              <a:off x="176212" y="25399"/>
              <a:ext cx="57152" cy="53977"/>
            </a:xfrm>
            <a:custGeom>
              <a:avLst/>
              <a:gdLst/>
              <a:ahLst/>
              <a:cxnLst>
                <a:cxn ang="0">
                  <a:pos x="wd2" y="hd2"/>
                </a:cxn>
                <a:cxn ang="5400000">
                  <a:pos x="wd2" y="hd2"/>
                </a:cxn>
                <a:cxn ang="10800000">
                  <a:pos x="wd2" y="hd2"/>
                </a:cxn>
                <a:cxn ang="16200000">
                  <a:pos x="wd2" y="hd2"/>
                </a:cxn>
              </a:cxnLst>
              <a:rect l="0" t="0" r="r" b="b"/>
              <a:pathLst>
                <a:path w="21600" h="21600" extrusionOk="0">
                  <a:moveTo>
                    <a:pt x="10800" y="16615"/>
                  </a:moveTo>
                  <a:lnTo>
                    <a:pt x="4121" y="21600"/>
                  </a:lnTo>
                  <a:lnTo>
                    <a:pt x="6821" y="13292"/>
                  </a:lnTo>
                  <a:lnTo>
                    <a:pt x="0" y="8308"/>
                  </a:lnTo>
                  <a:lnTo>
                    <a:pt x="8100" y="8308"/>
                  </a:lnTo>
                  <a:lnTo>
                    <a:pt x="10800" y="0"/>
                  </a:lnTo>
                  <a:lnTo>
                    <a:pt x="13500" y="8308"/>
                  </a:lnTo>
                  <a:lnTo>
                    <a:pt x="21600" y="8308"/>
                  </a:lnTo>
                  <a:lnTo>
                    <a:pt x="14921" y="13292"/>
                  </a:lnTo>
                  <a:lnTo>
                    <a:pt x="17621" y="21600"/>
                  </a:lnTo>
                  <a:lnTo>
                    <a:pt x="10800"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48" name="Shape 248"/>
            <p:cNvSpPr/>
            <p:nvPr/>
          </p:nvSpPr>
          <p:spPr>
            <a:xfrm>
              <a:off x="260349" y="-1"/>
              <a:ext cx="57152" cy="53978"/>
            </a:xfrm>
            <a:custGeom>
              <a:avLst/>
              <a:gdLst/>
              <a:ahLst/>
              <a:cxnLst>
                <a:cxn ang="0">
                  <a:pos x="wd2" y="hd2"/>
                </a:cxn>
                <a:cxn ang="5400000">
                  <a:pos x="wd2" y="hd2"/>
                </a:cxn>
                <a:cxn ang="10800000">
                  <a:pos x="wd2" y="hd2"/>
                </a:cxn>
                <a:cxn ang="16200000">
                  <a:pos x="wd2" y="hd2"/>
                </a:cxn>
              </a:cxnLst>
              <a:rect l="0" t="0" r="r" b="b"/>
              <a:pathLst>
                <a:path w="21600" h="21600" extrusionOk="0">
                  <a:moveTo>
                    <a:pt x="10728" y="16615"/>
                  </a:moveTo>
                  <a:lnTo>
                    <a:pt x="4005" y="21600"/>
                  </a:lnTo>
                  <a:lnTo>
                    <a:pt x="6723" y="13443"/>
                  </a:lnTo>
                  <a:lnTo>
                    <a:pt x="0" y="8308"/>
                  </a:lnTo>
                  <a:lnTo>
                    <a:pt x="8011" y="8308"/>
                  </a:lnTo>
                  <a:lnTo>
                    <a:pt x="10728" y="0"/>
                  </a:lnTo>
                  <a:lnTo>
                    <a:pt x="13160" y="8308"/>
                  </a:lnTo>
                  <a:lnTo>
                    <a:pt x="21600" y="8308"/>
                  </a:lnTo>
                  <a:lnTo>
                    <a:pt x="14877" y="13443"/>
                  </a:lnTo>
                  <a:lnTo>
                    <a:pt x="17595" y="21600"/>
                  </a:lnTo>
                  <a:lnTo>
                    <a:pt x="10728"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49" name="Shape 249"/>
            <p:cNvSpPr/>
            <p:nvPr/>
          </p:nvSpPr>
          <p:spPr>
            <a:xfrm>
              <a:off x="347662" y="15874"/>
              <a:ext cx="57151" cy="52390"/>
            </a:xfrm>
            <a:custGeom>
              <a:avLst/>
              <a:gdLst/>
              <a:ahLst/>
              <a:cxnLst>
                <a:cxn ang="0">
                  <a:pos x="wd2" y="hd2"/>
                </a:cxn>
                <a:cxn ang="5400000">
                  <a:pos x="wd2" y="hd2"/>
                </a:cxn>
                <a:cxn ang="10800000">
                  <a:pos x="wd2" y="hd2"/>
                </a:cxn>
                <a:cxn ang="16200000">
                  <a:pos x="wd2" y="hd2"/>
                </a:cxn>
              </a:cxnLst>
              <a:rect l="0" t="0" r="r" b="b"/>
              <a:pathLst>
                <a:path w="21600" h="21600" extrusionOk="0">
                  <a:moveTo>
                    <a:pt x="11017" y="16580"/>
                  </a:moveTo>
                  <a:lnTo>
                    <a:pt x="4059" y="21600"/>
                  </a:lnTo>
                  <a:lnTo>
                    <a:pt x="6523" y="13386"/>
                  </a:lnTo>
                  <a:lnTo>
                    <a:pt x="0" y="8214"/>
                  </a:lnTo>
                  <a:lnTo>
                    <a:pt x="8263" y="8214"/>
                  </a:lnTo>
                  <a:lnTo>
                    <a:pt x="11017" y="0"/>
                  </a:lnTo>
                  <a:lnTo>
                    <a:pt x="13337" y="8214"/>
                  </a:lnTo>
                  <a:lnTo>
                    <a:pt x="21600" y="8214"/>
                  </a:lnTo>
                  <a:lnTo>
                    <a:pt x="15077" y="13386"/>
                  </a:lnTo>
                  <a:lnTo>
                    <a:pt x="17541" y="21600"/>
                  </a:lnTo>
                  <a:lnTo>
                    <a:pt x="11017"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50" name="Shape 250"/>
            <p:cNvSpPr/>
            <p:nvPr/>
          </p:nvSpPr>
          <p:spPr>
            <a:xfrm>
              <a:off x="420687" y="65087"/>
              <a:ext cx="55565" cy="52389"/>
            </a:xfrm>
            <a:custGeom>
              <a:avLst/>
              <a:gdLst/>
              <a:ahLst/>
              <a:cxnLst>
                <a:cxn ang="0">
                  <a:pos x="wd2" y="hd2"/>
                </a:cxn>
                <a:cxn ang="5400000">
                  <a:pos x="wd2" y="hd2"/>
                </a:cxn>
                <a:cxn ang="10800000">
                  <a:pos x="wd2" y="hd2"/>
                </a:cxn>
                <a:cxn ang="16200000">
                  <a:pos x="wd2" y="hd2"/>
                </a:cxn>
              </a:cxnLst>
              <a:rect l="0" t="0" r="r" b="b"/>
              <a:pathLst>
                <a:path w="21600" h="21600" extrusionOk="0">
                  <a:moveTo>
                    <a:pt x="11017" y="16615"/>
                  </a:moveTo>
                  <a:lnTo>
                    <a:pt x="4059" y="21600"/>
                  </a:lnTo>
                  <a:lnTo>
                    <a:pt x="6523" y="13443"/>
                  </a:lnTo>
                  <a:lnTo>
                    <a:pt x="0" y="8308"/>
                  </a:lnTo>
                  <a:lnTo>
                    <a:pt x="8263" y="8308"/>
                  </a:lnTo>
                  <a:lnTo>
                    <a:pt x="11017" y="0"/>
                  </a:lnTo>
                  <a:lnTo>
                    <a:pt x="13337" y="8308"/>
                  </a:lnTo>
                  <a:lnTo>
                    <a:pt x="21600" y="8308"/>
                  </a:lnTo>
                  <a:lnTo>
                    <a:pt x="15077" y="13443"/>
                  </a:lnTo>
                  <a:lnTo>
                    <a:pt x="17541" y="21600"/>
                  </a:lnTo>
                  <a:lnTo>
                    <a:pt x="11017"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51" name="Shape 251"/>
            <p:cNvSpPr/>
            <p:nvPr/>
          </p:nvSpPr>
          <p:spPr>
            <a:xfrm>
              <a:off x="455612" y="146049"/>
              <a:ext cx="55565" cy="52391"/>
            </a:xfrm>
            <a:custGeom>
              <a:avLst/>
              <a:gdLst/>
              <a:ahLst/>
              <a:cxnLst>
                <a:cxn ang="0">
                  <a:pos x="wd2" y="hd2"/>
                </a:cxn>
                <a:cxn ang="5400000">
                  <a:pos x="wd2" y="hd2"/>
                </a:cxn>
                <a:cxn ang="10800000">
                  <a:pos x="wd2" y="hd2"/>
                </a:cxn>
                <a:cxn ang="16200000">
                  <a:pos x="wd2" y="hd2"/>
                </a:cxn>
              </a:cxnLst>
              <a:rect l="0" t="0" r="r" b="b"/>
              <a:pathLst>
                <a:path w="21600" h="21600" extrusionOk="0">
                  <a:moveTo>
                    <a:pt x="10800" y="16580"/>
                  </a:moveTo>
                  <a:lnTo>
                    <a:pt x="4121" y="21600"/>
                  </a:lnTo>
                  <a:lnTo>
                    <a:pt x="6395" y="13386"/>
                  </a:lnTo>
                  <a:lnTo>
                    <a:pt x="0" y="8214"/>
                  </a:lnTo>
                  <a:lnTo>
                    <a:pt x="8100" y="8214"/>
                  </a:lnTo>
                  <a:lnTo>
                    <a:pt x="10800" y="0"/>
                  </a:lnTo>
                  <a:lnTo>
                    <a:pt x="13216" y="8214"/>
                  </a:lnTo>
                  <a:lnTo>
                    <a:pt x="21600" y="8214"/>
                  </a:lnTo>
                  <a:lnTo>
                    <a:pt x="14921" y="13386"/>
                  </a:lnTo>
                  <a:lnTo>
                    <a:pt x="17195" y="21600"/>
                  </a:lnTo>
                  <a:lnTo>
                    <a:pt x="10800"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52" name="Shape 252"/>
            <p:cNvSpPr/>
            <p:nvPr/>
          </p:nvSpPr>
          <p:spPr>
            <a:xfrm>
              <a:off x="307975" y="165099"/>
              <a:ext cx="128589" cy="19050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8942" y="21600"/>
                  </a:lnTo>
                  <a:lnTo>
                    <a:pt x="8942" y="13312"/>
                  </a:lnTo>
                  <a:lnTo>
                    <a:pt x="20403" y="13312"/>
                  </a:lnTo>
                  <a:lnTo>
                    <a:pt x="20403" y="8417"/>
                  </a:lnTo>
                  <a:lnTo>
                    <a:pt x="8942" y="8417"/>
                  </a:lnTo>
                  <a:lnTo>
                    <a:pt x="8942" y="4938"/>
                  </a:lnTo>
                  <a:lnTo>
                    <a:pt x="21600" y="4938"/>
                  </a:lnTo>
                  <a:lnTo>
                    <a:pt x="21600" y="0"/>
                  </a:lnTo>
                  <a:lnTo>
                    <a:pt x="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53" name="Shape 253"/>
            <p:cNvSpPr/>
            <p:nvPr/>
          </p:nvSpPr>
          <p:spPr>
            <a:xfrm>
              <a:off x="149224" y="165099"/>
              <a:ext cx="141289" cy="190503"/>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4938"/>
                  </a:lnTo>
                  <a:lnTo>
                    <a:pt x="6761" y="4938"/>
                  </a:lnTo>
                  <a:lnTo>
                    <a:pt x="6761" y="21600"/>
                  </a:lnTo>
                  <a:lnTo>
                    <a:pt x="14954" y="21600"/>
                  </a:lnTo>
                  <a:lnTo>
                    <a:pt x="14954" y="4938"/>
                  </a:lnTo>
                  <a:lnTo>
                    <a:pt x="21600" y="4938"/>
                  </a:lnTo>
                  <a:lnTo>
                    <a:pt x="2160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54" name="Shape 254"/>
            <p:cNvSpPr/>
            <p:nvPr/>
          </p:nvSpPr>
          <p:spPr>
            <a:xfrm>
              <a:off x="-1" y="165099"/>
              <a:ext cx="130178" cy="190503"/>
            </a:xfrm>
            <a:custGeom>
              <a:avLst/>
              <a:gdLst/>
              <a:ahLst/>
              <a:cxnLst>
                <a:cxn ang="0">
                  <a:pos x="wd2" y="hd2"/>
                </a:cxn>
                <a:cxn ang="5400000">
                  <a:pos x="wd2" y="hd2"/>
                </a:cxn>
                <a:cxn ang="10800000">
                  <a:pos x="wd2" y="hd2"/>
                </a:cxn>
                <a:cxn ang="16200000">
                  <a:pos x="wd2" y="hd2"/>
                </a:cxn>
              </a:cxnLst>
              <a:rect l="0" t="0" r="r" b="b"/>
              <a:pathLst>
                <a:path w="21600" h="21600" extrusionOk="0">
                  <a:moveTo>
                    <a:pt x="21600" y="4938"/>
                  </a:moveTo>
                  <a:lnTo>
                    <a:pt x="21600" y="0"/>
                  </a:lnTo>
                  <a:lnTo>
                    <a:pt x="0" y="0"/>
                  </a:lnTo>
                  <a:lnTo>
                    <a:pt x="0" y="21600"/>
                  </a:lnTo>
                  <a:lnTo>
                    <a:pt x="21600" y="21600"/>
                  </a:lnTo>
                  <a:lnTo>
                    <a:pt x="21600" y="16662"/>
                  </a:lnTo>
                  <a:lnTo>
                    <a:pt x="8979" y="16662"/>
                  </a:lnTo>
                  <a:lnTo>
                    <a:pt x="8979" y="13312"/>
                  </a:lnTo>
                  <a:lnTo>
                    <a:pt x="20407" y="13312"/>
                  </a:lnTo>
                  <a:lnTo>
                    <a:pt x="20407" y="8417"/>
                  </a:lnTo>
                  <a:lnTo>
                    <a:pt x="8979" y="8417"/>
                  </a:lnTo>
                  <a:lnTo>
                    <a:pt x="8979" y="4938"/>
                  </a:lnTo>
                  <a:lnTo>
                    <a:pt x="21600" y="493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55" name="Shape 255"/>
            <p:cNvSpPr/>
            <p:nvPr/>
          </p:nvSpPr>
          <p:spPr>
            <a:xfrm>
              <a:off x="463550" y="258763"/>
              <a:ext cx="41277" cy="333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3058" y="0"/>
                  </a:lnTo>
                  <a:lnTo>
                    <a:pt x="6308" y="16670"/>
                  </a:lnTo>
                  <a:lnTo>
                    <a:pt x="9940" y="0"/>
                  </a:lnTo>
                  <a:lnTo>
                    <a:pt x="12616" y="0"/>
                  </a:lnTo>
                  <a:lnTo>
                    <a:pt x="15865" y="16670"/>
                  </a:lnTo>
                  <a:lnTo>
                    <a:pt x="19306" y="0"/>
                  </a:lnTo>
                  <a:lnTo>
                    <a:pt x="21600" y="0"/>
                  </a:lnTo>
                  <a:lnTo>
                    <a:pt x="17204" y="21600"/>
                  </a:lnTo>
                  <a:lnTo>
                    <a:pt x="14336" y="21600"/>
                  </a:lnTo>
                  <a:lnTo>
                    <a:pt x="10704" y="6104"/>
                  </a:lnTo>
                  <a:lnTo>
                    <a:pt x="7646" y="21600"/>
                  </a:lnTo>
                  <a:lnTo>
                    <a:pt x="4396" y="21600"/>
                  </a:lnTo>
                  <a:lnTo>
                    <a:pt x="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56" name="Shape 256"/>
            <p:cNvSpPr/>
            <p:nvPr/>
          </p:nvSpPr>
          <p:spPr>
            <a:xfrm>
              <a:off x="504825"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4629" y="21600"/>
                    <a:pt x="0" y="17419"/>
                    <a:pt x="0" y="11148"/>
                  </a:cubicBezTo>
                  <a:cubicBezTo>
                    <a:pt x="0" y="4181"/>
                    <a:pt x="4629" y="0"/>
                    <a:pt x="10800" y="0"/>
                  </a:cubicBezTo>
                  <a:cubicBezTo>
                    <a:pt x="16971" y="0"/>
                    <a:pt x="21600" y="4181"/>
                    <a:pt x="21600" y="11148"/>
                  </a:cubicBezTo>
                  <a:moveTo>
                    <a:pt x="5400" y="11148"/>
                  </a:moveTo>
                  <a:cubicBezTo>
                    <a:pt x="5400" y="16026"/>
                    <a:pt x="7714" y="18116"/>
                    <a:pt x="10800" y="18116"/>
                  </a:cubicBezTo>
                  <a:cubicBezTo>
                    <a:pt x="13886" y="18116"/>
                    <a:pt x="16200" y="16026"/>
                    <a:pt x="16200" y="11148"/>
                  </a:cubicBezTo>
                  <a:cubicBezTo>
                    <a:pt x="16200" y="6271"/>
                    <a:pt x="13886" y="3484"/>
                    <a:pt x="10800" y="3484"/>
                  </a:cubicBezTo>
                  <a:cubicBezTo>
                    <a:pt x="7714"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57" name="Shape 257"/>
            <p:cNvSpPr/>
            <p:nvPr/>
          </p:nvSpPr>
          <p:spPr>
            <a:xfrm>
              <a:off x="534987" y="266700"/>
              <a:ext cx="14289" cy="25402"/>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18900" y="5040"/>
                    <a:pt x="18900" y="5040"/>
                  </a:cubicBezTo>
                  <a:cubicBezTo>
                    <a:pt x="12150" y="5040"/>
                    <a:pt x="8100" y="7200"/>
                    <a:pt x="8100" y="11520"/>
                  </a:cubicBezTo>
                  <a:cubicBezTo>
                    <a:pt x="8100" y="21600"/>
                    <a:pt x="8100" y="21600"/>
                    <a:pt x="8100" y="21600"/>
                  </a:cubicBezTo>
                  <a:cubicBezTo>
                    <a:pt x="0" y="21600"/>
                    <a:pt x="0" y="21600"/>
                    <a:pt x="0" y="21600"/>
                  </a:cubicBezTo>
                  <a:cubicBezTo>
                    <a:pt x="0" y="720"/>
                    <a:pt x="0" y="720"/>
                    <a:pt x="0" y="720"/>
                  </a:cubicBezTo>
                  <a:cubicBezTo>
                    <a:pt x="8100" y="720"/>
                    <a:pt x="8100" y="720"/>
                    <a:pt x="8100" y="720"/>
                  </a:cubicBezTo>
                  <a:cubicBezTo>
                    <a:pt x="8100" y="5760"/>
                    <a:pt x="8100" y="5760"/>
                    <a:pt x="8100" y="5760"/>
                  </a:cubicBezTo>
                  <a:cubicBezTo>
                    <a:pt x="9450" y="2160"/>
                    <a:pt x="13500" y="0"/>
                    <a:pt x="18900" y="0"/>
                  </a:cubicBezTo>
                  <a:cubicBezTo>
                    <a:pt x="18900" y="0"/>
                    <a:pt x="20250" y="0"/>
                    <a:pt x="21600" y="72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58" name="Shape 258"/>
            <p:cNvSpPr/>
            <p:nvPr/>
          </p:nvSpPr>
          <p:spPr>
            <a:xfrm>
              <a:off x="552450" y="258763"/>
              <a:ext cx="22227" cy="33339"/>
            </a:xfrm>
            <a:custGeom>
              <a:avLst/>
              <a:gdLst/>
              <a:ahLst/>
              <a:cxnLst>
                <a:cxn ang="0">
                  <a:pos x="wd2" y="hd2"/>
                </a:cxn>
                <a:cxn ang="5400000">
                  <a:pos x="wd2" y="hd2"/>
                </a:cxn>
                <a:cxn ang="10800000">
                  <a:pos x="wd2" y="hd2"/>
                </a:cxn>
                <a:cxn ang="16200000">
                  <a:pos x="wd2" y="hd2"/>
                </a:cxn>
              </a:cxnLst>
              <a:rect l="0" t="0" r="r" b="b"/>
              <a:pathLst>
                <a:path w="21600" h="21600" extrusionOk="0">
                  <a:moveTo>
                    <a:pt x="4957" y="0"/>
                  </a:moveTo>
                  <a:lnTo>
                    <a:pt x="4957" y="13383"/>
                  </a:lnTo>
                  <a:lnTo>
                    <a:pt x="14872" y="5400"/>
                  </a:lnTo>
                  <a:lnTo>
                    <a:pt x="20892" y="5400"/>
                  </a:lnTo>
                  <a:lnTo>
                    <a:pt x="13456" y="11035"/>
                  </a:lnTo>
                  <a:lnTo>
                    <a:pt x="21600" y="21600"/>
                  </a:lnTo>
                  <a:lnTo>
                    <a:pt x="15934" y="21600"/>
                  </a:lnTo>
                  <a:lnTo>
                    <a:pt x="9207" y="13383"/>
                  </a:lnTo>
                  <a:lnTo>
                    <a:pt x="4957" y="16670"/>
                  </a:lnTo>
                  <a:lnTo>
                    <a:pt x="4957" y="21600"/>
                  </a:lnTo>
                  <a:lnTo>
                    <a:pt x="0" y="21600"/>
                  </a:lnTo>
                  <a:lnTo>
                    <a:pt x="0" y="0"/>
                  </a:lnTo>
                  <a:lnTo>
                    <a:pt x="4957"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59" name="Shape 259"/>
            <p:cNvSpPr/>
            <p:nvPr/>
          </p:nvSpPr>
          <p:spPr>
            <a:xfrm>
              <a:off x="577850" y="258763"/>
              <a:ext cx="6352" cy="33339"/>
            </a:xfrm>
            <a:custGeom>
              <a:avLst/>
              <a:gdLst/>
              <a:ahLst/>
              <a:cxnLst>
                <a:cxn ang="0">
                  <a:pos x="wd2" y="hd2"/>
                </a:cxn>
                <a:cxn ang="5400000">
                  <a:pos x="wd2" y="hd2"/>
                </a:cxn>
                <a:cxn ang="10800000">
                  <a:pos x="wd2" y="hd2"/>
                </a:cxn>
                <a:cxn ang="16200000">
                  <a:pos x="wd2" y="hd2"/>
                </a:cxn>
              </a:cxnLst>
              <a:rect l="0" t="0" r="r" b="b"/>
              <a:pathLst>
                <a:path w="21600" h="21600" extrusionOk="0">
                  <a:moveTo>
                    <a:pt x="21600" y="3287"/>
                  </a:moveTo>
                  <a:lnTo>
                    <a:pt x="0" y="3287"/>
                  </a:lnTo>
                  <a:lnTo>
                    <a:pt x="0" y="0"/>
                  </a:lnTo>
                  <a:lnTo>
                    <a:pt x="21600" y="0"/>
                  </a:lnTo>
                  <a:lnTo>
                    <a:pt x="21600" y="3287"/>
                  </a:lnTo>
                  <a:close/>
                  <a:moveTo>
                    <a:pt x="21600" y="21600"/>
                  </a:moveTo>
                  <a:lnTo>
                    <a:pt x="0" y="21600"/>
                  </a:lnTo>
                  <a:lnTo>
                    <a:pt x="0" y="5400"/>
                  </a:lnTo>
                  <a:lnTo>
                    <a:pt x="21600" y="5400"/>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60" name="Shape 260"/>
            <p:cNvSpPr/>
            <p:nvPr/>
          </p:nvSpPr>
          <p:spPr>
            <a:xfrm>
              <a:off x="588961" y="266700"/>
              <a:ext cx="22228" cy="25402"/>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8640"/>
                  </a:cubicBezTo>
                  <a:cubicBezTo>
                    <a:pt x="21600" y="21600"/>
                    <a:pt x="21600" y="21600"/>
                    <a:pt x="21600" y="21600"/>
                  </a:cubicBezTo>
                  <a:cubicBezTo>
                    <a:pt x="16200" y="21600"/>
                    <a:pt x="16200" y="21600"/>
                    <a:pt x="16200" y="21600"/>
                  </a:cubicBezTo>
                  <a:cubicBezTo>
                    <a:pt x="16200" y="8640"/>
                    <a:pt x="16200" y="8640"/>
                    <a:pt x="16200" y="8640"/>
                  </a:cubicBezTo>
                  <a:cubicBezTo>
                    <a:pt x="16200" y="5760"/>
                    <a:pt x="14400" y="3600"/>
                    <a:pt x="11700" y="3600"/>
                  </a:cubicBezTo>
                  <a:cubicBezTo>
                    <a:pt x="8100" y="3600"/>
                    <a:pt x="5400" y="6480"/>
                    <a:pt x="5400" y="1008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61" name="Shape 261"/>
            <p:cNvSpPr/>
            <p:nvPr/>
          </p:nvSpPr>
          <p:spPr>
            <a:xfrm>
              <a:off x="614362" y="261938"/>
              <a:ext cx="25402" cy="41277"/>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855" y="2400"/>
                    <a:pt x="20110" y="2400"/>
                  </a:cubicBezTo>
                  <a:cubicBezTo>
                    <a:pt x="18621" y="2400"/>
                    <a:pt x="17131" y="2880"/>
                    <a:pt x="17131" y="3840"/>
                  </a:cubicBezTo>
                  <a:cubicBezTo>
                    <a:pt x="18621" y="4800"/>
                    <a:pt x="19366" y="5760"/>
                    <a:pt x="19366" y="6720"/>
                  </a:cubicBezTo>
                  <a:cubicBezTo>
                    <a:pt x="19366" y="9600"/>
                    <a:pt x="16386" y="11520"/>
                    <a:pt x="10428" y="11520"/>
                  </a:cubicBezTo>
                  <a:cubicBezTo>
                    <a:pt x="9683" y="11520"/>
                    <a:pt x="8193" y="11520"/>
                    <a:pt x="7448" y="11040"/>
                  </a:cubicBezTo>
                  <a:cubicBezTo>
                    <a:pt x="5959" y="11520"/>
                    <a:pt x="5214" y="12000"/>
                    <a:pt x="5214" y="12480"/>
                  </a:cubicBezTo>
                  <a:cubicBezTo>
                    <a:pt x="5214" y="12960"/>
                    <a:pt x="5959" y="13440"/>
                    <a:pt x="8193" y="13440"/>
                  </a:cubicBezTo>
                  <a:cubicBezTo>
                    <a:pt x="14897" y="13920"/>
                    <a:pt x="14897" y="13920"/>
                    <a:pt x="14897" y="13920"/>
                  </a:cubicBezTo>
                  <a:cubicBezTo>
                    <a:pt x="19366" y="13920"/>
                    <a:pt x="21600" y="15360"/>
                    <a:pt x="21600" y="17280"/>
                  </a:cubicBezTo>
                  <a:cubicBezTo>
                    <a:pt x="21600" y="20160"/>
                    <a:pt x="17876" y="21600"/>
                    <a:pt x="11172" y="21600"/>
                  </a:cubicBezTo>
                  <a:cubicBezTo>
                    <a:pt x="3724" y="21600"/>
                    <a:pt x="0" y="20160"/>
                    <a:pt x="0" y="17760"/>
                  </a:cubicBezTo>
                  <a:cubicBezTo>
                    <a:pt x="0" y="16800"/>
                    <a:pt x="1490" y="15840"/>
                    <a:pt x="2979" y="15360"/>
                  </a:cubicBezTo>
                  <a:cubicBezTo>
                    <a:pt x="1490" y="14880"/>
                    <a:pt x="745" y="13920"/>
                    <a:pt x="745" y="12960"/>
                  </a:cubicBezTo>
                  <a:cubicBezTo>
                    <a:pt x="745" y="12000"/>
                    <a:pt x="2234" y="11040"/>
                    <a:pt x="4469" y="10560"/>
                  </a:cubicBezTo>
                  <a:cubicBezTo>
                    <a:pt x="2979" y="9600"/>
                    <a:pt x="1490" y="8160"/>
                    <a:pt x="1490" y="6720"/>
                  </a:cubicBezTo>
                  <a:cubicBezTo>
                    <a:pt x="1490" y="4320"/>
                    <a:pt x="5214" y="2400"/>
                    <a:pt x="10428" y="2400"/>
                  </a:cubicBezTo>
                  <a:cubicBezTo>
                    <a:pt x="11917" y="2400"/>
                    <a:pt x="13407" y="2400"/>
                    <a:pt x="14897" y="2880"/>
                  </a:cubicBezTo>
                  <a:cubicBezTo>
                    <a:pt x="15641" y="960"/>
                    <a:pt x="17131" y="0"/>
                    <a:pt x="20110" y="0"/>
                  </a:cubicBezTo>
                  <a:cubicBezTo>
                    <a:pt x="20110" y="0"/>
                    <a:pt x="20855" y="0"/>
                    <a:pt x="21600" y="0"/>
                  </a:cubicBezTo>
                  <a:lnTo>
                    <a:pt x="21600" y="2400"/>
                  </a:lnTo>
                  <a:close/>
                  <a:moveTo>
                    <a:pt x="4469" y="17760"/>
                  </a:moveTo>
                  <a:cubicBezTo>
                    <a:pt x="4469" y="19200"/>
                    <a:pt x="6703" y="19680"/>
                    <a:pt x="11172" y="19680"/>
                  </a:cubicBezTo>
                  <a:cubicBezTo>
                    <a:pt x="15641" y="19680"/>
                    <a:pt x="17131" y="19200"/>
                    <a:pt x="17131" y="17760"/>
                  </a:cubicBezTo>
                  <a:cubicBezTo>
                    <a:pt x="17131" y="16800"/>
                    <a:pt x="16386" y="16320"/>
                    <a:pt x="13407" y="16320"/>
                  </a:cubicBezTo>
                  <a:cubicBezTo>
                    <a:pt x="5959" y="15840"/>
                    <a:pt x="5959" y="15840"/>
                    <a:pt x="5959" y="15840"/>
                  </a:cubicBezTo>
                  <a:cubicBezTo>
                    <a:pt x="5214" y="16320"/>
                    <a:pt x="4469" y="16800"/>
                    <a:pt x="4469" y="17760"/>
                  </a:cubicBezTo>
                  <a:moveTo>
                    <a:pt x="6703" y="6720"/>
                  </a:moveTo>
                  <a:cubicBezTo>
                    <a:pt x="6703" y="8640"/>
                    <a:pt x="8193" y="9600"/>
                    <a:pt x="10428" y="9600"/>
                  </a:cubicBezTo>
                  <a:cubicBezTo>
                    <a:pt x="13407" y="9600"/>
                    <a:pt x="14897" y="8640"/>
                    <a:pt x="14897" y="6720"/>
                  </a:cubicBezTo>
                  <a:cubicBezTo>
                    <a:pt x="14897" y="5280"/>
                    <a:pt x="12662" y="4320"/>
                    <a:pt x="10428" y="4320"/>
                  </a:cubicBezTo>
                  <a:cubicBezTo>
                    <a:pt x="8193" y="4320"/>
                    <a:pt x="6703" y="5280"/>
                    <a:pt x="6703"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62" name="Shape 262"/>
            <p:cNvSpPr/>
            <p:nvPr/>
          </p:nvSpPr>
          <p:spPr>
            <a:xfrm>
              <a:off x="655636" y="260350"/>
              <a:ext cx="15877" cy="33340"/>
            </a:xfrm>
            <a:custGeom>
              <a:avLst/>
              <a:gdLst/>
              <a:ahLst/>
              <a:cxnLst>
                <a:cxn ang="0">
                  <a:pos x="wd2" y="hd2"/>
                </a:cxn>
                <a:cxn ang="5400000">
                  <a:pos x="wd2" y="hd2"/>
                </a:cxn>
                <a:cxn ang="10800000">
                  <a:pos x="wd2" y="hd2"/>
                </a:cxn>
                <a:cxn ang="16200000">
                  <a:pos x="wd2" y="hd2"/>
                </a:cxn>
              </a:cxnLst>
              <a:rect l="0" t="0" r="r" b="b"/>
              <a:pathLst>
                <a:path w="21600" h="21600" extrusionOk="0">
                  <a:moveTo>
                    <a:pt x="13200" y="4547"/>
                  </a:moveTo>
                  <a:cubicBezTo>
                    <a:pt x="21600" y="4547"/>
                    <a:pt x="21600" y="4547"/>
                    <a:pt x="21600" y="4547"/>
                  </a:cubicBezTo>
                  <a:cubicBezTo>
                    <a:pt x="21600" y="7389"/>
                    <a:pt x="21600" y="7389"/>
                    <a:pt x="21600" y="7389"/>
                  </a:cubicBezTo>
                  <a:cubicBezTo>
                    <a:pt x="13200" y="7389"/>
                    <a:pt x="13200" y="7389"/>
                    <a:pt x="13200" y="7389"/>
                  </a:cubicBezTo>
                  <a:cubicBezTo>
                    <a:pt x="13200" y="15347"/>
                    <a:pt x="13200" y="15347"/>
                    <a:pt x="13200" y="15347"/>
                  </a:cubicBezTo>
                  <a:cubicBezTo>
                    <a:pt x="13200" y="17621"/>
                    <a:pt x="14400" y="18758"/>
                    <a:pt x="18000" y="18758"/>
                  </a:cubicBezTo>
                  <a:cubicBezTo>
                    <a:pt x="19200" y="18758"/>
                    <a:pt x="20400" y="18758"/>
                    <a:pt x="21600" y="18758"/>
                  </a:cubicBezTo>
                  <a:cubicBezTo>
                    <a:pt x="21600" y="21600"/>
                    <a:pt x="21600" y="21600"/>
                    <a:pt x="21600" y="21600"/>
                  </a:cubicBezTo>
                  <a:cubicBezTo>
                    <a:pt x="20400" y="21600"/>
                    <a:pt x="18000" y="21600"/>
                    <a:pt x="16800" y="21600"/>
                  </a:cubicBezTo>
                  <a:cubicBezTo>
                    <a:pt x="8400" y="21600"/>
                    <a:pt x="6000" y="19895"/>
                    <a:pt x="6000" y="15347"/>
                  </a:cubicBezTo>
                  <a:cubicBezTo>
                    <a:pt x="6000" y="7389"/>
                    <a:pt x="6000" y="7389"/>
                    <a:pt x="6000" y="7389"/>
                  </a:cubicBezTo>
                  <a:cubicBezTo>
                    <a:pt x="0" y="7389"/>
                    <a:pt x="0" y="7389"/>
                    <a:pt x="0" y="7389"/>
                  </a:cubicBezTo>
                  <a:cubicBezTo>
                    <a:pt x="0" y="4547"/>
                    <a:pt x="0" y="4547"/>
                    <a:pt x="0" y="4547"/>
                  </a:cubicBezTo>
                  <a:cubicBezTo>
                    <a:pt x="6000" y="4547"/>
                    <a:pt x="6000" y="4547"/>
                    <a:pt x="6000" y="4547"/>
                  </a:cubicBezTo>
                  <a:cubicBezTo>
                    <a:pt x="6000" y="568"/>
                    <a:pt x="6000" y="568"/>
                    <a:pt x="6000" y="568"/>
                  </a:cubicBezTo>
                  <a:cubicBezTo>
                    <a:pt x="13200" y="0"/>
                    <a:pt x="13200" y="0"/>
                    <a:pt x="13200" y="0"/>
                  </a:cubicBezTo>
                  <a:lnTo>
                    <a:pt x="13200" y="4547"/>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63" name="Shape 263"/>
            <p:cNvSpPr/>
            <p:nvPr/>
          </p:nvSpPr>
          <p:spPr>
            <a:xfrm>
              <a:off x="673100"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4629" y="21600"/>
                    <a:pt x="0" y="17419"/>
                    <a:pt x="0" y="11148"/>
                  </a:cubicBezTo>
                  <a:cubicBezTo>
                    <a:pt x="0" y="4181"/>
                    <a:pt x="4629" y="0"/>
                    <a:pt x="10800" y="0"/>
                  </a:cubicBezTo>
                  <a:cubicBezTo>
                    <a:pt x="16971" y="0"/>
                    <a:pt x="21600" y="4181"/>
                    <a:pt x="21600" y="11148"/>
                  </a:cubicBezTo>
                  <a:moveTo>
                    <a:pt x="5400" y="11148"/>
                  </a:moveTo>
                  <a:cubicBezTo>
                    <a:pt x="5400" y="16026"/>
                    <a:pt x="6943" y="18116"/>
                    <a:pt x="10800" y="18116"/>
                  </a:cubicBezTo>
                  <a:cubicBezTo>
                    <a:pt x="13886" y="18116"/>
                    <a:pt x="16200" y="16026"/>
                    <a:pt x="16200" y="11148"/>
                  </a:cubicBezTo>
                  <a:cubicBezTo>
                    <a:pt x="16200" y="6271"/>
                    <a:pt x="13886" y="3484"/>
                    <a:pt x="10800" y="3484"/>
                  </a:cubicBezTo>
                  <a:cubicBezTo>
                    <a:pt x="6943"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64" name="Shape 264"/>
            <p:cNvSpPr/>
            <p:nvPr/>
          </p:nvSpPr>
          <p:spPr>
            <a:xfrm>
              <a:off x="700087" y="261938"/>
              <a:ext cx="25402" cy="41277"/>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110" y="2400"/>
                    <a:pt x="20110" y="2400"/>
                  </a:cubicBezTo>
                  <a:cubicBezTo>
                    <a:pt x="18621" y="2400"/>
                    <a:pt x="17131" y="2880"/>
                    <a:pt x="17131" y="3840"/>
                  </a:cubicBezTo>
                  <a:cubicBezTo>
                    <a:pt x="18621" y="4800"/>
                    <a:pt x="19366" y="5760"/>
                    <a:pt x="19366" y="6720"/>
                  </a:cubicBezTo>
                  <a:cubicBezTo>
                    <a:pt x="19366" y="9600"/>
                    <a:pt x="15641" y="11520"/>
                    <a:pt x="10428" y="11520"/>
                  </a:cubicBezTo>
                  <a:cubicBezTo>
                    <a:pt x="9683" y="11520"/>
                    <a:pt x="8193" y="11520"/>
                    <a:pt x="7448" y="11040"/>
                  </a:cubicBezTo>
                  <a:cubicBezTo>
                    <a:pt x="5959" y="11520"/>
                    <a:pt x="5214" y="12000"/>
                    <a:pt x="5214" y="12480"/>
                  </a:cubicBezTo>
                  <a:cubicBezTo>
                    <a:pt x="5214" y="12960"/>
                    <a:pt x="5959" y="13440"/>
                    <a:pt x="8193" y="13440"/>
                  </a:cubicBezTo>
                  <a:cubicBezTo>
                    <a:pt x="14152" y="13920"/>
                    <a:pt x="14152" y="13920"/>
                    <a:pt x="14152" y="13920"/>
                  </a:cubicBezTo>
                  <a:cubicBezTo>
                    <a:pt x="19366" y="13920"/>
                    <a:pt x="21600" y="15360"/>
                    <a:pt x="21600" y="17280"/>
                  </a:cubicBezTo>
                  <a:cubicBezTo>
                    <a:pt x="21600" y="20160"/>
                    <a:pt x="17876" y="21600"/>
                    <a:pt x="10428" y="21600"/>
                  </a:cubicBezTo>
                  <a:cubicBezTo>
                    <a:pt x="3724" y="21600"/>
                    <a:pt x="0" y="20160"/>
                    <a:pt x="0" y="17760"/>
                  </a:cubicBezTo>
                  <a:cubicBezTo>
                    <a:pt x="0" y="16800"/>
                    <a:pt x="745" y="15840"/>
                    <a:pt x="2979" y="15360"/>
                  </a:cubicBezTo>
                  <a:cubicBezTo>
                    <a:pt x="1490" y="14880"/>
                    <a:pt x="745" y="13920"/>
                    <a:pt x="745" y="12960"/>
                  </a:cubicBezTo>
                  <a:cubicBezTo>
                    <a:pt x="745" y="12000"/>
                    <a:pt x="2234" y="11040"/>
                    <a:pt x="4469" y="10560"/>
                  </a:cubicBezTo>
                  <a:cubicBezTo>
                    <a:pt x="2234" y="9600"/>
                    <a:pt x="1490" y="8160"/>
                    <a:pt x="1490" y="6720"/>
                  </a:cubicBezTo>
                  <a:cubicBezTo>
                    <a:pt x="1490" y="4320"/>
                    <a:pt x="5214" y="2400"/>
                    <a:pt x="10428" y="2400"/>
                  </a:cubicBezTo>
                  <a:cubicBezTo>
                    <a:pt x="11917" y="2400"/>
                    <a:pt x="13407" y="2400"/>
                    <a:pt x="14897" y="2880"/>
                  </a:cubicBezTo>
                  <a:cubicBezTo>
                    <a:pt x="14897" y="960"/>
                    <a:pt x="17131" y="0"/>
                    <a:pt x="19366" y="0"/>
                  </a:cubicBezTo>
                  <a:cubicBezTo>
                    <a:pt x="20110" y="0"/>
                    <a:pt x="20855" y="0"/>
                    <a:pt x="21600" y="0"/>
                  </a:cubicBezTo>
                  <a:lnTo>
                    <a:pt x="21600" y="2400"/>
                  </a:lnTo>
                  <a:close/>
                  <a:moveTo>
                    <a:pt x="4469" y="17760"/>
                  </a:moveTo>
                  <a:cubicBezTo>
                    <a:pt x="4469" y="19200"/>
                    <a:pt x="6703" y="19680"/>
                    <a:pt x="11172" y="19680"/>
                  </a:cubicBezTo>
                  <a:cubicBezTo>
                    <a:pt x="14897" y="19680"/>
                    <a:pt x="17131" y="19200"/>
                    <a:pt x="17131" y="17760"/>
                  </a:cubicBezTo>
                  <a:cubicBezTo>
                    <a:pt x="17131" y="16800"/>
                    <a:pt x="15641" y="16320"/>
                    <a:pt x="13407" y="16320"/>
                  </a:cubicBezTo>
                  <a:cubicBezTo>
                    <a:pt x="5959" y="15840"/>
                    <a:pt x="5959" y="15840"/>
                    <a:pt x="5959" y="15840"/>
                  </a:cubicBezTo>
                  <a:cubicBezTo>
                    <a:pt x="4469" y="16320"/>
                    <a:pt x="4469" y="16800"/>
                    <a:pt x="4469" y="17760"/>
                  </a:cubicBezTo>
                  <a:moveTo>
                    <a:pt x="5959" y="6720"/>
                  </a:moveTo>
                  <a:cubicBezTo>
                    <a:pt x="5959" y="8640"/>
                    <a:pt x="8193" y="9600"/>
                    <a:pt x="10428" y="9600"/>
                  </a:cubicBezTo>
                  <a:cubicBezTo>
                    <a:pt x="12662" y="9600"/>
                    <a:pt x="14152" y="8640"/>
                    <a:pt x="14152" y="6720"/>
                  </a:cubicBezTo>
                  <a:cubicBezTo>
                    <a:pt x="14152" y="5280"/>
                    <a:pt x="12662" y="4320"/>
                    <a:pt x="10428" y="4320"/>
                  </a:cubicBezTo>
                  <a:cubicBezTo>
                    <a:pt x="8193" y="4320"/>
                    <a:pt x="5959" y="5280"/>
                    <a:pt x="5959"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65" name="Shape 265"/>
            <p:cNvSpPr/>
            <p:nvPr/>
          </p:nvSpPr>
          <p:spPr>
            <a:xfrm>
              <a:off x="725487"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1571" y="18116"/>
                  </a:cubicBezTo>
                  <a:cubicBezTo>
                    <a:pt x="13886" y="18116"/>
                    <a:pt x="15429" y="16723"/>
                    <a:pt x="16971" y="14632"/>
                  </a:cubicBezTo>
                  <a:cubicBezTo>
                    <a:pt x="21600" y="15329"/>
                    <a:pt x="21600" y="15329"/>
                    <a:pt x="21600" y="15329"/>
                  </a:cubicBezTo>
                  <a:cubicBezTo>
                    <a:pt x="20057" y="19510"/>
                    <a:pt x="16200" y="21600"/>
                    <a:pt x="10800" y="21600"/>
                  </a:cubicBezTo>
                  <a:cubicBezTo>
                    <a:pt x="4629" y="21600"/>
                    <a:pt x="0" y="17419"/>
                    <a:pt x="0" y="11148"/>
                  </a:cubicBezTo>
                  <a:cubicBezTo>
                    <a:pt x="0" y="4877"/>
                    <a:pt x="4629" y="0"/>
                    <a:pt x="10800" y="0"/>
                  </a:cubicBezTo>
                  <a:cubicBezTo>
                    <a:pt x="17743" y="0"/>
                    <a:pt x="21600" y="4181"/>
                    <a:pt x="21600" y="11148"/>
                  </a:cubicBezTo>
                  <a:cubicBezTo>
                    <a:pt x="21600" y="11845"/>
                    <a:pt x="21600" y="11845"/>
                    <a:pt x="21600" y="11845"/>
                  </a:cubicBezTo>
                  <a:cubicBezTo>
                    <a:pt x="5400" y="11845"/>
                    <a:pt x="5400" y="11845"/>
                    <a:pt x="5400" y="11845"/>
                  </a:cubicBezTo>
                  <a:close/>
                  <a:moveTo>
                    <a:pt x="16200" y="9058"/>
                  </a:moveTo>
                  <a:cubicBezTo>
                    <a:pt x="16200" y="5574"/>
                    <a:pt x="14657" y="3484"/>
                    <a:pt x="10800" y="3484"/>
                  </a:cubicBezTo>
                  <a:cubicBezTo>
                    <a:pt x="7714" y="3484"/>
                    <a:pt x="6171" y="5574"/>
                    <a:pt x="5400" y="9058"/>
                  </a:cubicBezTo>
                  <a:lnTo>
                    <a:pt x="16200" y="905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66" name="Shape 266"/>
            <p:cNvSpPr/>
            <p:nvPr/>
          </p:nvSpPr>
          <p:spPr>
            <a:xfrm>
              <a:off x="750886" y="260350"/>
              <a:ext cx="17465" cy="33340"/>
            </a:xfrm>
            <a:custGeom>
              <a:avLst/>
              <a:gdLst/>
              <a:ahLst/>
              <a:cxnLst>
                <a:cxn ang="0">
                  <a:pos x="wd2" y="hd2"/>
                </a:cxn>
                <a:cxn ang="5400000">
                  <a:pos x="wd2" y="hd2"/>
                </a:cxn>
                <a:cxn ang="10800000">
                  <a:pos x="wd2" y="hd2"/>
                </a:cxn>
                <a:cxn ang="16200000">
                  <a:pos x="wd2" y="hd2"/>
                </a:cxn>
              </a:cxnLst>
              <a:rect l="0" t="0" r="r" b="b"/>
              <a:pathLst>
                <a:path w="21600" h="21600" extrusionOk="0">
                  <a:moveTo>
                    <a:pt x="13642" y="4547"/>
                  </a:moveTo>
                  <a:cubicBezTo>
                    <a:pt x="20463" y="4547"/>
                    <a:pt x="20463" y="4547"/>
                    <a:pt x="20463" y="4547"/>
                  </a:cubicBezTo>
                  <a:cubicBezTo>
                    <a:pt x="20463" y="7389"/>
                    <a:pt x="20463" y="7389"/>
                    <a:pt x="20463" y="7389"/>
                  </a:cubicBezTo>
                  <a:cubicBezTo>
                    <a:pt x="13642" y="7389"/>
                    <a:pt x="13642" y="7389"/>
                    <a:pt x="13642" y="7389"/>
                  </a:cubicBezTo>
                  <a:cubicBezTo>
                    <a:pt x="13642" y="15347"/>
                    <a:pt x="13642" y="15347"/>
                    <a:pt x="13642" y="15347"/>
                  </a:cubicBezTo>
                  <a:cubicBezTo>
                    <a:pt x="13642" y="17621"/>
                    <a:pt x="13642" y="18758"/>
                    <a:pt x="18189" y="18758"/>
                  </a:cubicBezTo>
                  <a:cubicBezTo>
                    <a:pt x="19326" y="18758"/>
                    <a:pt x="20463" y="18758"/>
                    <a:pt x="21600" y="18758"/>
                  </a:cubicBezTo>
                  <a:cubicBezTo>
                    <a:pt x="21600" y="21600"/>
                    <a:pt x="21600" y="21600"/>
                    <a:pt x="21600" y="21600"/>
                  </a:cubicBezTo>
                  <a:cubicBezTo>
                    <a:pt x="20463" y="21600"/>
                    <a:pt x="18189" y="21600"/>
                    <a:pt x="15916" y="21600"/>
                  </a:cubicBezTo>
                  <a:cubicBezTo>
                    <a:pt x="9095" y="21600"/>
                    <a:pt x="5684" y="19895"/>
                    <a:pt x="5684" y="15347"/>
                  </a:cubicBezTo>
                  <a:cubicBezTo>
                    <a:pt x="5684" y="7389"/>
                    <a:pt x="5684" y="7389"/>
                    <a:pt x="5684" y="7389"/>
                  </a:cubicBezTo>
                  <a:cubicBezTo>
                    <a:pt x="0" y="7389"/>
                    <a:pt x="0" y="7389"/>
                    <a:pt x="0" y="7389"/>
                  </a:cubicBezTo>
                  <a:cubicBezTo>
                    <a:pt x="0" y="4547"/>
                    <a:pt x="0" y="4547"/>
                    <a:pt x="0" y="4547"/>
                  </a:cubicBezTo>
                  <a:cubicBezTo>
                    <a:pt x="5684" y="4547"/>
                    <a:pt x="5684" y="4547"/>
                    <a:pt x="5684" y="4547"/>
                  </a:cubicBezTo>
                  <a:cubicBezTo>
                    <a:pt x="6821" y="568"/>
                    <a:pt x="6821" y="568"/>
                    <a:pt x="6821" y="568"/>
                  </a:cubicBezTo>
                  <a:cubicBezTo>
                    <a:pt x="13642" y="0"/>
                    <a:pt x="13642" y="0"/>
                    <a:pt x="13642" y="0"/>
                  </a:cubicBezTo>
                  <a:lnTo>
                    <a:pt x="13642" y="4547"/>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67" name="Shape 267"/>
            <p:cNvSpPr/>
            <p:nvPr/>
          </p:nvSpPr>
          <p:spPr>
            <a:xfrm>
              <a:off x="771525" y="258763"/>
              <a:ext cx="22227" cy="33339"/>
            </a:xfrm>
            <a:custGeom>
              <a:avLst/>
              <a:gdLst/>
              <a:ahLst/>
              <a:cxnLst>
                <a:cxn ang="0">
                  <a:pos x="wd2" y="hd2"/>
                </a:cxn>
                <a:cxn ang="5400000">
                  <a:pos x="wd2" y="hd2"/>
                </a:cxn>
                <a:cxn ang="10800000">
                  <a:pos x="wd2" y="hd2"/>
                </a:cxn>
                <a:cxn ang="16200000">
                  <a:pos x="wd2" y="hd2"/>
                </a:cxn>
              </a:cxnLst>
              <a:rect l="0" t="0" r="r" b="b"/>
              <a:pathLst>
                <a:path w="21600" h="21600" extrusionOk="0">
                  <a:moveTo>
                    <a:pt x="5400" y="0"/>
                  </a:moveTo>
                  <a:cubicBezTo>
                    <a:pt x="5400" y="8308"/>
                    <a:pt x="5400" y="8308"/>
                    <a:pt x="5400" y="8308"/>
                  </a:cubicBezTo>
                  <a:cubicBezTo>
                    <a:pt x="7200" y="6092"/>
                    <a:pt x="9900" y="4985"/>
                    <a:pt x="13500" y="4985"/>
                  </a:cubicBezTo>
                  <a:cubicBezTo>
                    <a:pt x="18900" y="4985"/>
                    <a:pt x="21600" y="7200"/>
                    <a:pt x="21600" y="11631"/>
                  </a:cubicBezTo>
                  <a:cubicBezTo>
                    <a:pt x="21600" y="21600"/>
                    <a:pt x="21600" y="21600"/>
                    <a:pt x="21600" y="21600"/>
                  </a:cubicBezTo>
                  <a:cubicBezTo>
                    <a:pt x="16200" y="21600"/>
                    <a:pt x="16200" y="21600"/>
                    <a:pt x="16200" y="21600"/>
                  </a:cubicBezTo>
                  <a:cubicBezTo>
                    <a:pt x="16200" y="11631"/>
                    <a:pt x="16200" y="11631"/>
                    <a:pt x="16200" y="11631"/>
                  </a:cubicBezTo>
                  <a:cubicBezTo>
                    <a:pt x="16200" y="9415"/>
                    <a:pt x="14400" y="7754"/>
                    <a:pt x="11700" y="7754"/>
                  </a:cubicBezTo>
                  <a:cubicBezTo>
                    <a:pt x="8100" y="7754"/>
                    <a:pt x="5400" y="9969"/>
                    <a:pt x="5400" y="12738"/>
                  </a:cubicBezTo>
                  <a:cubicBezTo>
                    <a:pt x="5400" y="21600"/>
                    <a:pt x="5400" y="21600"/>
                    <a:pt x="5400" y="21600"/>
                  </a:cubicBezTo>
                  <a:cubicBezTo>
                    <a:pt x="0" y="21600"/>
                    <a:pt x="0" y="21600"/>
                    <a:pt x="0" y="21600"/>
                  </a:cubicBezTo>
                  <a:cubicBezTo>
                    <a:pt x="0" y="0"/>
                    <a:pt x="0" y="0"/>
                    <a:pt x="0" y="0"/>
                  </a:cubicBezTo>
                  <a:lnTo>
                    <a:pt x="540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68" name="Shape 268"/>
            <p:cNvSpPr/>
            <p:nvPr/>
          </p:nvSpPr>
          <p:spPr>
            <a:xfrm>
              <a:off x="798512" y="266700"/>
              <a:ext cx="23814" cy="26990"/>
            </a:xfrm>
            <a:custGeom>
              <a:avLst/>
              <a:gdLst/>
              <a:ahLst/>
              <a:cxnLst>
                <a:cxn ang="0">
                  <a:pos x="wd2" y="hd2"/>
                </a:cxn>
                <a:cxn ang="5400000">
                  <a:pos x="wd2" y="hd2"/>
                </a:cxn>
                <a:cxn ang="10800000">
                  <a:pos x="wd2" y="hd2"/>
                </a:cxn>
                <a:cxn ang="16200000">
                  <a:pos x="wd2" y="hd2"/>
                </a:cxn>
              </a:cxnLst>
              <a:rect l="0" t="0" r="r" b="b"/>
              <a:pathLst>
                <a:path w="21600" h="21600" extrusionOk="0">
                  <a:moveTo>
                    <a:pt x="5600" y="11845"/>
                  </a:moveTo>
                  <a:cubicBezTo>
                    <a:pt x="5600" y="16026"/>
                    <a:pt x="8000" y="18116"/>
                    <a:pt x="11200" y="18116"/>
                  </a:cubicBezTo>
                  <a:cubicBezTo>
                    <a:pt x="13600" y="18116"/>
                    <a:pt x="16000" y="16723"/>
                    <a:pt x="16800" y="14632"/>
                  </a:cubicBezTo>
                  <a:cubicBezTo>
                    <a:pt x="21600" y="15329"/>
                    <a:pt x="21600" y="15329"/>
                    <a:pt x="21600" y="15329"/>
                  </a:cubicBezTo>
                  <a:cubicBezTo>
                    <a:pt x="20000" y="19510"/>
                    <a:pt x="16000" y="21600"/>
                    <a:pt x="11200" y="21600"/>
                  </a:cubicBezTo>
                  <a:cubicBezTo>
                    <a:pt x="4000" y="21600"/>
                    <a:pt x="0" y="17419"/>
                    <a:pt x="0" y="11148"/>
                  </a:cubicBezTo>
                  <a:cubicBezTo>
                    <a:pt x="0" y="4877"/>
                    <a:pt x="4000" y="0"/>
                    <a:pt x="11200" y="0"/>
                  </a:cubicBezTo>
                  <a:cubicBezTo>
                    <a:pt x="17600" y="0"/>
                    <a:pt x="21600" y="4181"/>
                    <a:pt x="21600" y="11148"/>
                  </a:cubicBezTo>
                  <a:cubicBezTo>
                    <a:pt x="21600" y="11845"/>
                    <a:pt x="21600" y="11845"/>
                    <a:pt x="21600" y="11845"/>
                  </a:cubicBezTo>
                  <a:cubicBezTo>
                    <a:pt x="5600" y="11845"/>
                    <a:pt x="5600" y="11845"/>
                    <a:pt x="5600" y="11845"/>
                  </a:cubicBezTo>
                  <a:close/>
                  <a:moveTo>
                    <a:pt x="16800" y="9058"/>
                  </a:moveTo>
                  <a:cubicBezTo>
                    <a:pt x="16000" y="5574"/>
                    <a:pt x="14400" y="3484"/>
                    <a:pt x="11200" y="3484"/>
                  </a:cubicBezTo>
                  <a:cubicBezTo>
                    <a:pt x="8000" y="3484"/>
                    <a:pt x="5600" y="5574"/>
                    <a:pt x="5600" y="9058"/>
                  </a:cubicBezTo>
                  <a:lnTo>
                    <a:pt x="16800" y="905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69" name="Shape 269"/>
            <p:cNvSpPr/>
            <p:nvPr/>
          </p:nvSpPr>
          <p:spPr>
            <a:xfrm>
              <a:off x="827087" y="266700"/>
              <a:ext cx="14290" cy="25402"/>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20250" y="5040"/>
                    <a:pt x="20250" y="5040"/>
                  </a:cubicBezTo>
                  <a:cubicBezTo>
                    <a:pt x="13500" y="5040"/>
                    <a:pt x="9450" y="7200"/>
                    <a:pt x="9450" y="11520"/>
                  </a:cubicBezTo>
                  <a:cubicBezTo>
                    <a:pt x="9450" y="21600"/>
                    <a:pt x="9450" y="21600"/>
                    <a:pt x="9450" y="21600"/>
                  </a:cubicBezTo>
                  <a:cubicBezTo>
                    <a:pt x="0" y="21600"/>
                    <a:pt x="0" y="21600"/>
                    <a:pt x="0" y="21600"/>
                  </a:cubicBezTo>
                  <a:cubicBezTo>
                    <a:pt x="0" y="720"/>
                    <a:pt x="0" y="720"/>
                    <a:pt x="0" y="720"/>
                  </a:cubicBezTo>
                  <a:cubicBezTo>
                    <a:pt x="8100" y="720"/>
                    <a:pt x="8100" y="720"/>
                    <a:pt x="8100" y="720"/>
                  </a:cubicBezTo>
                  <a:cubicBezTo>
                    <a:pt x="8100" y="5760"/>
                    <a:pt x="8100" y="5760"/>
                    <a:pt x="8100" y="5760"/>
                  </a:cubicBezTo>
                  <a:cubicBezTo>
                    <a:pt x="10800" y="2160"/>
                    <a:pt x="13500" y="0"/>
                    <a:pt x="18900" y="0"/>
                  </a:cubicBezTo>
                  <a:cubicBezTo>
                    <a:pt x="20250" y="0"/>
                    <a:pt x="20250" y="0"/>
                    <a:pt x="21600" y="72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70" name="Shape 270"/>
            <p:cNvSpPr/>
            <p:nvPr/>
          </p:nvSpPr>
          <p:spPr>
            <a:xfrm>
              <a:off x="465136" y="319088"/>
              <a:ext cx="22227" cy="34927"/>
            </a:xfrm>
            <a:custGeom>
              <a:avLst/>
              <a:gdLst/>
              <a:ahLst/>
              <a:cxnLst>
                <a:cxn ang="0">
                  <a:pos x="wd2" y="hd2"/>
                </a:cxn>
                <a:cxn ang="5400000">
                  <a:pos x="wd2" y="hd2"/>
                </a:cxn>
                <a:cxn ang="10800000">
                  <a:pos x="wd2" y="hd2"/>
                </a:cxn>
                <a:cxn ang="16200000">
                  <a:pos x="wd2" y="hd2"/>
                </a:cxn>
              </a:cxnLst>
              <a:rect l="0" t="0" r="r" b="b"/>
              <a:pathLst>
                <a:path w="21600" h="21600" extrusionOk="0">
                  <a:moveTo>
                    <a:pt x="6120" y="0"/>
                  </a:moveTo>
                  <a:lnTo>
                    <a:pt x="6120" y="18348"/>
                  </a:lnTo>
                  <a:lnTo>
                    <a:pt x="21600" y="18348"/>
                  </a:lnTo>
                  <a:lnTo>
                    <a:pt x="21600" y="21600"/>
                  </a:lnTo>
                  <a:lnTo>
                    <a:pt x="0" y="21600"/>
                  </a:lnTo>
                  <a:lnTo>
                    <a:pt x="0" y="0"/>
                  </a:lnTo>
                  <a:lnTo>
                    <a:pt x="612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71" name="Shape 271"/>
            <p:cNvSpPr/>
            <p:nvPr/>
          </p:nvSpPr>
          <p:spPr>
            <a:xfrm>
              <a:off x="487361" y="327025"/>
              <a:ext cx="25403" cy="28577"/>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0800" y="18116"/>
                  </a:cubicBezTo>
                  <a:cubicBezTo>
                    <a:pt x="13114" y="18116"/>
                    <a:pt x="15429" y="16723"/>
                    <a:pt x="16200" y="14632"/>
                  </a:cubicBezTo>
                  <a:cubicBezTo>
                    <a:pt x="20829" y="15329"/>
                    <a:pt x="20829" y="15329"/>
                    <a:pt x="20829" y="15329"/>
                  </a:cubicBezTo>
                  <a:cubicBezTo>
                    <a:pt x="19286" y="19510"/>
                    <a:pt x="16200" y="21600"/>
                    <a:pt x="10800" y="21600"/>
                  </a:cubicBezTo>
                  <a:cubicBezTo>
                    <a:pt x="3857" y="21600"/>
                    <a:pt x="0" y="17419"/>
                    <a:pt x="0" y="11148"/>
                  </a:cubicBezTo>
                  <a:cubicBezTo>
                    <a:pt x="0" y="4181"/>
                    <a:pt x="4629" y="0"/>
                    <a:pt x="10800" y="0"/>
                  </a:cubicBezTo>
                  <a:cubicBezTo>
                    <a:pt x="16971" y="0"/>
                    <a:pt x="21600" y="4181"/>
                    <a:pt x="21600" y="10452"/>
                  </a:cubicBezTo>
                  <a:cubicBezTo>
                    <a:pt x="21600" y="11845"/>
                    <a:pt x="21600" y="11845"/>
                    <a:pt x="21600" y="11845"/>
                  </a:cubicBezTo>
                  <a:cubicBezTo>
                    <a:pt x="5400" y="11845"/>
                    <a:pt x="5400" y="11845"/>
                    <a:pt x="5400" y="11845"/>
                  </a:cubicBezTo>
                  <a:close/>
                  <a:moveTo>
                    <a:pt x="16200" y="8361"/>
                  </a:moveTo>
                  <a:cubicBezTo>
                    <a:pt x="16200" y="4877"/>
                    <a:pt x="13886" y="3484"/>
                    <a:pt x="10800" y="3484"/>
                  </a:cubicBezTo>
                  <a:cubicBezTo>
                    <a:pt x="7714" y="3484"/>
                    <a:pt x="5400" y="5574"/>
                    <a:pt x="5400" y="8361"/>
                  </a:cubicBezTo>
                  <a:lnTo>
                    <a:pt x="16200" y="8361"/>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72" name="Shape 272"/>
            <p:cNvSpPr/>
            <p:nvPr/>
          </p:nvSpPr>
          <p:spPr>
            <a:xfrm>
              <a:off x="515937" y="327025"/>
              <a:ext cx="23814" cy="28577"/>
            </a:xfrm>
            <a:custGeom>
              <a:avLst/>
              <a:gdLst/>
              <a:ahLst/>
              <a:cxnLst>
                <a:cxn ang="0">
                  <a:pos x="wd2" y="hd2"/>
                </a:cxn>
                <a:cxn ang="5400000">
                  <a:pos x="wd2" y="hd2"/>
                </a:cxn>
                <a:cxn ang="10800000">
                  <a:pos x="wd2" y="hd2"/>
                </a:cxn>
                <a:cxn ang="16200000">
                  <a:pos x="wd2" y="hd2"/>
                </a:cxn>
              </a:cxnLst>
              <a:rect l="0" t="0" r="r" b="b"/>
              <a:pathLst>
                <a:path w="21600" h="21600" extrusionOk="0">
                  <a:moveTo>
                    <a:pt x="11200" y="0"/>
                  </a:moveTo>
                  <a:cubicBezTo>
                    <a:pt x="18400" y="0"/>
                    <a:pt x="20800" y="2787"/>
                    <a:pt x="20800" y="8361"/>
                  </a:cubicBezTo>
                  <a:cubicBezTo>
                    <a:pt x="20800" y="16723"/>
                    <a:pt x="20800" y="16723"/>
                    <a:pt x="20800" y="16723"/>
                  </a:cubicBezTo>
                  <a:cubicBezTo>
                    <a:pt x="20800" y="18813"/>
                    <a:pt x="20800" y="20206"/>
                    <a:pt x="21600" y="20903"/>
                  </a:cubicBezTo>
                  <a:cubicBezTo>
                    <a:pt x="16000" y="20903"/>
                    <a:pt x="16000" y="20903"/>
                    <a:pt x="16000" y="20903"/>
                  </a:cubicBezTo>
                  <a:cubicBezTo>
                    <a:pt x="16000" y="20206"/>
                    <a:pt x="16000" y="18813"/>
                    <a:pt x="16000" y="17419"/>
                  </a:cubicBezTo>
                  <a:cubicBezTo>
                    <a:pt x="14400" y="20206"/>
                    <a:pt x="11200" y="21600"/>
                    <a:pt x="8000" y="21600"/>
                  </a:cubicBezTo>
                  <a:cubicBezTo>
                    <a:pt x="3200" y="21600"/>
                    <a:pt x="0" y="18813"/>
                    <a:pt x="0" y="15329"/>
                  </a:cubicBezTo>
                  <a:cubicBezTo>
                    <a:pt x="0" y="10452"/>
                    <a:pt x="4800" y="8361"/>
                    <a:pt x="15200" y="8361"/>
                  </a:cubicBezTo>
                  <a:cubicBezTo>
                    <a:pt x="16000" y="8361"/>
                    <a:pt x="16000" y="8361"/>
                    <a:pt x="16000" y="8361"/>
                  </a:cubicBezTo>
                  <a:cubicBezTo>
                    <a:pt x="16000" y="6968"/>
                    <a:pt x="16000" y="6968"/>
                    <a:pt x="16000" y="6968"/>
                  </a:cubicBezTo>
                  <a:cubicBezTo>
                    <a:pt x="16000" y="4877"/>
                    <a:pt x="14400" y="3484"/>
                    <a:pt x="10400" y="3484"/>
                  </a:cubicBezTo>
                  <a:cubicBezTo>
                    <a:pt x="8000" y="3484"/>
                    <a:pt x="5600" y="4181"/>
                    <a:pt x="5600" y="6271"/>
                  </a:cubicBezTo>
                  <a:cubicBezTo>
                    <a:pt x="800" y="6271"/>
                    <a:pt x="800" y="6271"/>
                    <a:pt x="800" y="6271"/>
                  </a:cubicBezTo>
                  <a:cubicBezTo>
                    <a:pt x="1600" y="2090"/>
                    <a:pt x="4800" y="0"/>
                    <a:pt x="11200" y="0"/>
                  </a:cubicBezTo>
                  <a:moveTo>
                    <a:pt x="14400" y="11148"/>
                  </a:moveTo>
                  <a:cubicBezTo>
                    <a:pt x="8000" y="11148"/>
                    <a:pt x="5600" y="12542"/>
                    <a:pt x="5600" y="15329"/>
                  </a:cubicBezTo>
                  <a:cubicBezTo>
                    <a:pt x="5600" y="16723"/>
                    <a:pt x="7200" y="18116"/>
                    <a:pt x="9600" y="18116"/>
                  </a:cubicBezTo>
                  <a:cubicBezTo>
                    <a:pt x="12800" y="18116"/>
                    <a:pt x="16000" y="15329"/>
                    <a:pt x="16000" y="12542"/>
                  </a:cubicBezTo>
                  <a:cubicBezTo>
                    <a:pt x="16000" y="11148"/>
                    <a:pt x="16000" y="11148"/>
                    <a:pt x="16000" y="11148"/>
                  </a:cubicBezTo>
                  <a:lnTo>
                    <a:pt x="14400" y="1114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73" name="Shape 273"/>
            <p:cNvSpPr/>
            <p:nvPr/>
          </p:nvSpPr>
          <p:spPr>
            <a:xfrm>
              <a:off x="544512" y="327025"/>
              <a:ext cx="14290"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20250" y="5040"/>
                    <a:pt x="18900" y="5040"/>
                  </a:cubicBezTo>
                  <a:cubicBezTo>
                    <a:pt x="13500" y="5040"/>
                    <a:pt x="9450" y="7200"/>
                    <a:pt x="9450" y="11520"/>
                  </a:cubicBezTo>
                  <a:cubicBezTo>
                    <a:pt x="9450" y="21600"/>
                    <a:pt x="9450" y="21600"/>
                    <a:pt x="9450" y="21600"/>
                  </a:cubicBezTo>
                  <a:cubicBezTo>
                    <a:pt x="0" y="21600"/>
                    <a:pt x="0" y="21600"/>
                    <a:pt x="0" y="21600"/>
                  </a:cubicBezTo>
                  <a:cubicBezTo>
                    <a:pt x="0" y="720"/>
                    <a:pt x="0" y="720"/>
                    <a:pt x="0" y="720"/>
                  </a:cubicBezTo>
                  <a:cubicBezTo>
                    <a:pt x="8100" y="720"/>
                    <a:pt x="8100" y="720"/>
                    <a:pt x="8100" y="720"/>
                  </a:cubicBezTo>
                  <a:cubicBezTo>
                    <a:pt x="8100" y="5040"/>
                    <a:pt x="8100" y="5040"/>
                    <a:pt x="8100" y="5040"/>
                  </a:cubicBezTo>
                  <a:cubicBezTo>
                    <a:pt x="10800" y="2160"/>
                    <a:pt x="13500" y="0"/>
                    <a:pt x="18900" y="0"/>
                  </a:cubicBezTo>
                  <a:cubicBezTo>
                    <a:pt x="20250" y="0"/>
                    <a:pt x="20250" y="0"/>
                    <a:pt x="21600" y="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74" name="Shape 274"/>
            <p:cNvSpPr/>
            <p:nvPr/>
          </p:nvSpPr>
          <p:spPr>
            <a:xfrm>
              <a:off x="560386" y="327025"/>
              <a:ext cx="22227"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7920"/>
                  </a:cubicBezTo>
                  <a:cubicBezTo>
                    <a:pt x="21600" y="21600"/>
                    <a:pt x="21600" y="21600"/>
                    <a:pt x="21600" y="21600"/>
                  </a:cubicBezTo>
                  <a:cubicBezTo>
                    <a:pt x="16200" y="21600"/>
                    <a:pt x="16200" y="21600"/>
                    <a:pt x="16200" y="21600"/>
                  </a:cubicBezTo>
                  <a:cubicBezTo>
                    <a:pt x="16200" y="8640"/>
                    <a:pt x="16200" y="8640"/>
                    <a:pt x="16200" y="8640"/>
                  </a:cubicBezTo>
                  <a:cubicBezTo>
                    <a:pt x="16200" y="5040"/>
                    <a:pt x="14400" y="3600"/>
                    <a:pt x="11700" y="3600"/>
                  </a:cubicBezTo>
                  <a:cubicBezTo>
                    <a:pt x="8100" y="3600"/>
                    <a:pt x="5400" y="5760"/>
                    <a:pt x="5400" y="936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75" name="Shape 275"/>
            <p:cNvSpPr/>
            <p:nvPr/>
          </p:nvSpPr>
          <p:spPr>
            <a:xfrm>
              <a:off x="588961" y="319088"/>
              <a:ext cx="4766" cy="34927"/>
            </a:xfrm>
            <a:custGeom>
              <a:avLst/>
              <a:gdLst/>
              <a:ahLst/>
              <a:cxnLst>
                <a:cxn ang="0">
                  <a:pos x="wd2" y="hd2"/>
                </a:cxn>
                <a:cxn ang="5400000">
                  <a:pos x="wd2" y="hd2"/>
                </a:cxn>
                <a:cxn ang="10800000">
                  <a:pos x="wd2" y="hd2"/>
                </a:cxn>
                <a:cxn ang="16200000">
                  <a:pos x="wd2" y="hd2"/>
                </a:cxn>
              </a:cxnLst>
              <a:rect l="0" t="0" r="r" b="b"/>
              <a:pathLst>
                <a:path w="21600" h="21600" extrusionOk="0">
                  <a:moveTo>
                    <a:pt x="21600" y="2787"/>
                  </a:moveTo>
                  <a:lnTo>
                    <a:pt x="0" y="2787"/>
                  </a:lnTo>
                  <a:lnTo>
                    <a:pt x="0" y="0"/>
                  </a:lnTo>
                  <a:lnTo>
                    <a:pt x="21600" y="0"/>
                  </a:lnTo>
                  <a:lnTo>
                    <a:pt x="21600" y="2787"/>
                  </a:lnTo>
                  <a:close/>
                  <a:moveTo>
                    <a:pt x="21600" y="21600"/>
                  </a:moveTo>
                  <a:lnTo>
                    <a:pt x="0" y="21600"/>
                  </a:lnTo>
                  <a:lnTo>
                    <a:pt x="0" y="5574"/>
                  </a:lnTo>
                  <a:lnTo>
                    <a:pt x="21600" y="5574"/>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76" name="Shape 276"/>
            <p:cNvSpPr/>
            <p:nvPr/>
          </p:nvSpPr>
          <p:spPr>
            <a:xfrm>
              <a:off x="600075" y="327025"/>
              <a:ext cx="20639"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7920"/>
                  </a:cubicBezTo>
                  <a:cubicBezTo>
                    <a:pt x="21600" y="21600"/>
                    <a:pt x="21600" y="21600"/>
                    <a:pt x="21600" y="21600"/>
                  </a:cubicBezTo>
                  <a:cubicBezTo>
                    <a:pt x="16200" y="21600"/>
                    <a:pt x="16200" y="21600"/>
                    <a:pt x="16200" y="21600"/>
                  </a:cubicBezTo>
                  <a:cubicBezTo>
                    <a:pt x="16200" y="8640"/>
                    <a:pt x="16200" y="8640"/>
                    <a:pt x="16200" y="8640"/>
                  </a:cubicBezTo>
                  <a:cubicBezTo>
                    <a:pt x="16200" y="5040"/>
                    <a:pt x="14400" y="3600"/>
                    <a:pt x="11700" y="3600"/>
                  </a:cubicBezTo>
                  <a:cubicBezTo>
                    <a:pt x="8100" y="3600"/>
                    <a:pt x="5400" y="5760"/>
                    <a:pt x="5400" y="936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77" name="Shape 277"/>
            <p:cNvSpPr/>
            <p:nvPr/>
          </p:nvSpPr>
          <p:spPr>
            <a:xfrm>
              <a:off x="625474" y="323850"/>
              <a:ext cx="25403" cy="39690"/>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855" y="2400"/>
                    <a:pt x="20110" y="2400"/>
                  </a:cubicBezTo>
                  <a:cubicBezTo>
                    <a:pt x="18621" y="2400"/>
                    <a:pt x="17131" y="2880"/>
                    <a:pt x="17131" y="3360"/>
                  </a:cubicBezTo>
                  <a:cubicBezTo>
                    <a:pt x="18621" y="4800"/>
                    <a:pt x="19366" y="5760"/>
                    <a:pt x="19366" y="6720"/>
                  </a:cubicBezTo>
                  <a:cubicBezTo>
                    <a:pt x="19366" y="9600"/>
                    <a:pt x="15641" y="11520"/>
                    <a:pt x="10428" y="11520"/>
                  </a:cubicBezTo>
                  <a:cubicBezTo>
                    <a:pt x="9683" y="11520"/>
                    <a:pt x="8193" y="11040"/>
                    <a:pt x="7448" y="11040"/>
                  </a:cubicBezTo>
                  <a:cubicBezTo>
                    <a:pt x="5959" y="11520"/>
                    <a:pt x="5214" y="11520"/>
                    <a:pt x="5214" y="12000"/>
                  </a:cubicBezTo>
                  <a:cubicBezTo>
                    <a:pt x="5214" y="12960"/>
                    <a:pt x="5959" y="13440"/>
                    <a:pt x="8193" y="13440"/>
                  </a:cubicBezTo>
                  <a:cubicBezTo>
                    <a:pt x="14152" y="13440"/>
                    <a:pt x="14152" y="13440"/>
                    <a:pt x="14152" y="13440"/>
                  </a:cubicBezTo>
                  <a:cubicBezTo>
                    <a:pt x="19366" y="13920"/>
                    <a:pt x="21600" y="15360"/>
                    <a:pt x="21600" y="17280"/>
                  </a:cubicBezTo>
                  <a:cubicBezTo>
                    <a:pt x="21600" y="19680"/>
                    <a:pt x="17876" y="21600"/>
                    <a:pt x="10428" y="21600"/>
                  </a:cubicBezTo>
                  <a:cubicBezTo>
                    <a:pt x="3724" y="21600"/>
                    <a:pt x="0" y="20160"/>
                    <a:pt x="0" y="17760"/>
                  </a:cubicBezTo>
                  <a:cubicBezTo>
                    <a:pt x="0" y="16800"/>
                    <a:pt x="745" y="15360"/>
                    <a:pt x="2979" y="14880"/>
                  </a:cubicBezTo>
                  <a:cubicBezTo>
                    <a:pt x="1490" y="14400"/>
                    <a:pt x="745" y="13920"/>
                    <a:pt x="745" y="12960"/>
                  </a:cubicBezTo>
                  <a:cubicBezTo>
                    <a:pt x="745" y="11520"/>
                    <a:pt x="2234" y="10560"/>
                    <a:pt x="4469" y="10080"/>
                  </a:cubicBezTo>
                  <a:cubicBezTo>
                    <a:pt x="2234" y="9600"/>
                    <a:pt x="1490" y="8160"/>
                    <a:pt x="1490" y="6720"/>
                  </a:cubicBezTo>
                  <a:cubicBezTo>
                    <a:pt x="1490" y="4320"/>
                    <a:pt x="5214" y="1920"/>
                    <a:pt x="10428" y="1920"/>
                  </a:cubicBezTo>
                  <a:cubicBezTo>
                    <a:pt x="11917" y="1920"/>
                    <a:pt x="13407" y="2400"/>
                    <a:pt x="14897" y="2880"/>
                  </a:cubicBezTo>
                  <a:cubicBezTo>
                    <a:pt x="14897" y="960"/>
                    <a:pt x="17131" y="0"/>
                    <a:pt x="20110" y="0"/>
                  </a:cubicBezTo>
                  <a:cubicBezTo>
                    <a:pt x="20110" y="0"/>
                    <a:pt x="20855" y="0"/>
                    <a:pt x="21600" y="0"/>
                  </a:cubicBezTo>
                  <a:lnTo>
                    <a:pt x="21600" y="2400"/>
                  </a:lnTo>
                  <a:close/>
                  <a:moveTo>
                    <a:pt x="4469" y="17280"/>
                  </a:moveTo>
                  <a:cubicBezTo>
                    <a:pt x="4469" y="18720"/>
                    <a:pt x="6703" y="19680"/>
                    <a:pt x="11172" y="19680"/>
                  </a:cubicBezTo>
                  <a:cubicBezTo>
                    <a:pt x="14897" y="19680"/>
                    <a:pt x="17131" y="18720"/>
                    <a:pt x="17131" y="17760"/>
                  </a:cubicBezTo>
                  <a:cubicBezTo>
                    <a:pt x="17131" y="16800"/>
                    <a:pt x="16386" y="16320"/>
                    <a:pt x="13407" y="16320"/>
                  </a:cubicBezTo>
                  <a:cubicBezTo>
                    <a:pt x="5959" y="15840"/>
                    <a:pt x="5959" y="15840"/>
                    <a:pt x="5959" y="15840"/>
                  </a:cubicBezTo>
                  <a:cubicBezTo>
                    <a:pt x="4469" y="16320"/>
                    <a:pt x="4469" y="16800"/>
                    <a:pt x="4469" y="17280"/>
                  </a:cubicBezTo>
                  <a:moveTo>
                    <a:pt x="5959" y="6720"/>
                  </a:moveTo>
                  <a:cubicBezTo>
                    <a:pt x="5959" y="8160"/>
                    <a:pt x="8193" y="9600"/>
                    <a:pt x="10428" y="9600"/>
                  </a:cubicBezTo>
                  <a:cubicBezTo>
                    <a:pt x="12662" y="9600"/>
                    <a:pt x="14152" y="8160"/>
                    <a:pt x="14152" y="6720"/>
                  </a:cubicBezTo>
                  <a:cubicBezTo>
                    <a:pt x="14152" y="5280"/>
                    <a:pt x="12662" y="3840"/>
                    <a:pt x="10428" y="3840"/>
                  </a:cubicBezTo>
                  <a:cubicBezTo>
                    <a:pt x="8193" y="3840"/>
                    <a:pt x="5959" y="5280"/>
                    <a:pt x="5959"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78" name="Shape 278"/>
            <p:cNvSpPr/>
            <p:nvPr/>
          </p:nvSpPr>
          <p:spPr>
            <a:xfrm>
              <a:off x="666750" y="317500"/>
              <a:ext cx="15877" cy="36515"/>
            </a:xfrm>
            <a:custGeom>
              <a:avLst/>
              <a:gdLst/>
              <a:ahLst/>
              <a:cxnLst>
                <a:cxn ang="0">
                  <a:pos x="wd2" y="hd2"/>
                </a:cxn>
                <a:cxn ang="5400000">
                  <a:pos x="wd2" y="hd2"/>
                </a:cxn>
                <a:cxn ang="10800000">
                  <a:pos x="wd2" y="hd2"/>
                </a:cxn>
                <a:cxn ang="16200000">
                  <a:pos x="wd2" y="hd2"/>
                </a:cxn>
              </a:cxnLst>
              <a:rect l="0" t="0" r="r" b="b"/>
              <a:pathLst>
                <a:path w="21600" h="21600" extrusionOk="0">
                  <a:moveTo>
                    <a:pt x="21600" y="2700"/>
                  </a:moveTo>
                  <a:cubicBezTo>
                    <a:pt x="20463" y="2700"/>
                    <a:pt x="18189" y="2700"/>
                    <a:pt x="18189" y="2700"/>
                  </a:cubicBezTo>
                  <a:cubicBezTo>
                    <a:pt x="13642" y="2700"/>
                    <a:pt x="12505" y="3780"/>
                    <a:pt x="12505" y="5400"/>
                  </a:cubicBezTo>
                  <a:cubicBezTo>
                    <a:pt x="12505" y="5940"/>
                    <a:pt x="12505" y="5940"/>
                    <a:pt x="12505" y="5940"/>
                  </a:cubicBezTo>
                  <a:cubicBezTo>
                    <a:pt x="20463" y="5940"/>
                    <a:pt x="20463" y="5940"/>
                    <a:pt x="20463" y="5940"/>
                  </a:cubicBezTo>
                  <a:cubicBezTo>
                    <a:pt x="20463" y="8100"/>
                    <a:pt x="20463" y="8100"/>
                    <a:pt x="20463" y="8100"/>
                  </a:cubicBezTo>
                  <a:cubicBezTo>
                    <a:pt x="12505" y="8100"/>
                    <a:pt x="12505" y="8100"/>
                    <a:pt x="12505" y="8100"/>
                  </a:cubicBezTo>
                  <a:cubicBezTo>
                    <a:pt x="12505" y="21600"/>
                    <a:pt x="12505" y="21600"/>
                    <a:pt x="12505" y="21600"/>
                  </a:cubicBezTo>
                  <a:cubicBezTo>
                    <a:pt x="4547" y="21600"/>
                    <a:pt x="4547" y="21600"/>
                    <a:pt x="4547" y="21600"/>
                  </a:cubicBezTo>
                  <a:cubicBezTo>
                    <a:pt x="4547" y="8100"/>
                    <a:pt x="4547" y="8100"/>
                    <a:pt x="4547" y="8100"/>
                  </a:cubicBezTo>
                  <a:cubicBezTo>
                    <a:pt x="0" y="8100"/>
                    <a:pt x="0" y="8100"/>
                    <a:pt x="0" y="8100"/>
                  </a:cubicBezTo>
                  <a:cubicBezTo>
                    <a:pt x="0" y="5940"/>
                    <a:pt x="0" y="5940"/>
                    <a:pt x="0" y="5940"/>
                  </a:cubicBezTo>
                  <a:cubicBezTo>
                    <a:pt x="4547" y="5940"/>
                    <a:pt x="4547" y="5940"/>
                    <a:pt x="4547" y="5940"/>
                  </a:cubicBezTo>
                  <a:cubicBezTo>
                    <a:pt x="4547" y="5400"/>
                    <a:pt x="4547" y="5400"/>
                    <a:pt x="4547" y="5400"/>
                  </a:cubicBezTo>
                  <a:cubicBezTo>
                    <a:pt x="4547" y="2160"/>
                    <a:pt x="7958" y="0"/>
                    <a:pt x="15916" y="0"/>
                  </a:cubicBezTo>
                  <a:cubicBezTo>
                    <a:pt x="18189" y="0"/>
                    <a:pt x="20463" y="0"/>
                    <a:pt x="21600" y="540"/>
                  </a:cubicBezTo>
                  <a:lnTo>
                    <a:pt x="21600" y="27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79" name="Shape 279"/>
            <p:cNvSpPr/>
            <p:nvPr/>
          </p:nvSpPr>
          <p:spPr>
            <a:xfrm>
              <a:off x="682625" y="327025"/>
              <a:ext cx="25402" cy="28577"/>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3857" y="21600"/>
                    <a:pt x="0" y="17419"/>
                    <a:pt x="0" y="11148"/>
                  </a:cubicBezTo>
                  <a:cubicBezTo>
                    <a:pt x="0" y="4181"/>
                    <a:pt x="4629" y="0"/>
                    <a:pt x="10800" y="0"/>
                  </a:cubicBezTo>
                  <a:cubicBezTo>
                    <a:pt x="16971" y="0"/>
                    <a:pt x="21600" y="4181"/>
                    <a:pt x="21600" y="11148"/>
                  </a:cubicBezTo>
                  <a:moveTo>
                    <a:pt x="5400" y="11148"/>
                  </a:moveTo>
                  <a:cubicBezTo>
                    <a:pt x="5400" y="15329"/>
                    <a:pt x="6943" y="18116"/>
                    <a:pt x="10800" y="18116"/>
                  </a:cubicBezTo>
                  <a:cubicBezTo>
                    <a:pt x="13886" y="18116"/>
                    <a:pt x="16200" y="15329"/>
                    <a:pt x="16200" y="11148"/>
                  </a:cubicBezTo>
                  <a:cubicBezTo>
                    <a:pt x="16200" y="6271"/>
                    <a:pt x="13886" y="3484"/>
                    <a:pt x="10800" y="3484"/>
                  </a:cubicBezTo>
                  <a:cubicBezTo>
                    <a:pt x="6943"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80" name="Shape 280"/>
            <p:cNvSpPr/>
            <p:nvPr/>
          </p:nvSpPr>
          <p:spPr>
            <a:xfrm>
              <a:off x="712787" y="327025"/>
              <a:ext cx="127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1600" y="5040"/>
                    <a:pt x="20160" y="5040"/>
                    <a:pt x="20160" y="5040"/>
                  </a:cubicBezTo>
                  <a:cubicBezTo>
                    <a:pt x="12960" y="5040"/>
                    <a:pt x="8640" y="7200"/>
                    <a:pt x="8640" y="11520"/>
                  </a:cubicBezTo>
                  <a:cubicBezTo>
                    <a:pt x="8640" y="21600"/>
                    <a:pt x="8640" y="21600"/>
                    <a:pt x="8640" y="21600"/>
                  </a:cubicBezTo>
                  <a:cubicBezTo>
                    <a:pt x="0" y="21600"/>
                    <a:pt x="0" y="21600"/>
                    <a:pt x="0" y="21600"/>
                  </a:cubicBezTo>
                  <a:cubicBezTo>
                    <a:pt x="0" y="720"/>
                    <a:pt x="0" y="720"/>
                    <a:pt x="0" y="720"/>
                  </a:cubicBezTo>
                  <a:cubicBezTo>
                    <a:pt x="7200" y="720"/>
                    <a:pt x="7200" y="720"/>
                    <a:pt x="7200" y="720"/>
                  </a:cubicBezTo>
                  <a:cubicBezTo>
                    <a:pt x="7200" y="5040"/>
                    <a:pt x="7200" y="5040"/>
                    <a:pt x="7200" y="5040"/>
                  </a:cubicBezTo>
                  <a:cubicBezTo>
                    <a:pt x="10080" y="2160"/>
                    <a:pt x="14400" y="0"/>
                    <a:pt x="20160" y="0"/>
                  </a:cubicBezTo>
                  <a:cubicBezTo>
                    <a:pt x="20160" y="0"/>
                    <a:pt x="21600" y="0"/>
                    <a:pt x="21600" y="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81" name="Shape 281"/>
            <p:cNvSpPr/>
            <p:nvPr/>
          </p:nvSpPr>
          <p:spPr>
            <a:xfrm>
              <a:off x="744536" y="319088"/>
              <a:ext cx="4766" cy="34927"/>
            </a:xfrm>
            <a:prstGeom prst="rect">
              <a:avLst/>
            </a:pr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82" name="Shape 282"/>
            <p:cNvSpPr/>
            <p:nvPr/>
          </p:nvSpPr>
          <p:spPr>
            <a:xfrm>
              <a:off x="755650" y="319088"/>
              <a:ext cx="6352" cy="34927"/>
            </a:xfrm>
            <a:custGeom>
              <a:avLst/>
              <a:gdLst/>
              <a:ahLst/>
              <a:cxnLst>
                <a:cxn ang="0">
                  <a:pos x="wd2" y="hd2"/>
                </a:cxn>
                <a:cxn ang="5400000">
                  <a:pos x="wd2" y="hd2"/>
                </a:cxn>
                <a:cxn ang="10800000">
                  <a:pos x="wd2" y="hd2"/>
                </a:cxn>
                <a:cxn ang="16200000">
                  <a:pos x="wd2" y="hd2"/>
                </a:cxn>
              </a:cxnLst>
              <a:rect l="0" t="0" r="r" b="b"/>
              <a:pathLst>
                <a:path w="21600" h="21600" extrusionOk="0">
                  <a:moveTo>
                    <a:pt x="21600" y="2787"/>
                  </a:moveTo>
                  <a:lnTo>
                    <a:pt x="0" y="2787"/>
                  </a:lnTo>
                  <a:lnTo>
                    <a:pt x="0" y="0"/>
                  </a:lnTo>
                  <a:lnTo>
                    <a:pt x="21600" y="0"/>
                  </a:lnTo>
                  <a:lnTo>
                    <a:pt x="21600" y="2787"/>
                  </a:lnTo>
                  <a:close/>
                  <a:moveTo>
                    <a:pt x="21600" y="21600"/>
                  </a:moveTo>
                  <a:lnTo>
                    <a:pt x="0" y="21600"/>
                  </a:lnTo>
                  <a:lnTo>
                    <a:pt x="0" y="5574"/>
                  </a:lnTo>
                  <a:lnTo>
                    <a:pt x="21600" y="5574"/>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83" name="Shape 283"/>
            <p:cNvSpPr/>
            <p:nvPr/>
          </p:nvSpPr>
          <p:spPr>
            <a:xfrm>
              <a:off x="765175" y="317500"/>
              <a:ext cx="17464" cy="36515"/>
            </a:xfrm>
            <a:custGeom>
              <a:avLst/>
              <a:gdLst/>
              <a:ahLst/>
              <a:cxnLst>
                <a:cxn ang="0">
                  <a:pos x="wd2" y="hd2"/>
                </a:cxn>
                <a:cxn ang="5400000">
                  <a:pos x="wd2" y="hd2"/>
                </a:cxn>
                <a:cxn ang="10800000">
                  <a:pos x="wd2" y="hd2"/>
                </a:cxn>
                <a:cxn ang="16200000">
                  <a:pos x="wd2" y="hd2"/>
                </a:cxn>
              </a:cxnLst>
              <a:rect l="0" t="0" r="r" b="b"/>
              <a:pathLst>
                <a:path w="21600" h="21600" extrusionOk="0">
                  <a:moveTo>
                    <a:pt x="21600" y="2700"/>
                  </a:moveTo>
                  <a:cubicBezTo>
                    <a:pt x="19440" y="2700"/>
                    <a:pt x="18360" y="2700"/>
                    <a:pt x="17280" y="2700"/>
                  </a:cubicBezTo>
                  <a:cubicBezTo>
                    <a:pt x="12960" y="2700"/>
                    <a:pt x="11880" y="3780"/>
                    <a:pt x="11880" y="5400"/>
                  </a:cubicBezTo>
                  <a:cubicBezTo>
                    <a:pt x="11880" y="5940"/>
                    <a:pt x="11880" y="5940"/>
                    <a:pt x="11880" y="5940"/>
                  </a:cubicBezTo>
                  <a:cubicBezTo>
                    <a:pt x="19440" y="5940"/>
                    <a:pt x="19440" y="5940"/>
                    <a:pt x="19440" y="5940"/>
                  </a:cubicBezTo>
                  <a:cubicBezTo>
                    <a:pt x="19440" y="8100"/>
                    <a:pt x="19440" y="8100"/>
                    <a:pt x="19440" y="8100"/>
                  </a:cubicBezTo>
                  <a:cubicBezTo>
                    <a:pt x="11880" y="8100"/>
                    <a:pt x="11880" y="8100"/>
                    <a:pt x="11880" y="8100"/>
                  </a:cubicBezTo>
                  <a:cubicBezTo>
                    <a:pt x="11880" y="21600"/>
                    <a:pt x="11880" y="21600"/>
                    <a:pt x="11880" y="21600"/>
                  </a:cubicBezTo>
                  <a:cubicBezTo>
                    <a:pt x="5400" y="21600"/>
                    <a:pt x="5400" y="21600"/>
                    <a:pt x="5400" y="21600"/>
                  </a:cubicBezTo>
                  <a:cubicBezTo>
                    <a:pt x="5400" y="8100"/>
                    <a:pt x="5400" y="8100"/>
                    <a:pt x="5400" y="8100"/>
                  </a:cubicBezTo>
                  <a:cubicBezTo>
                    <a:pt x="0" y="8100"/>
                    <a:pt x="0" y="8100"/>
                    <a:pt x="0" y="8100"/>
                  </a:cubicBezTo>
                  <a:cubicBezTo>
                    <a:pt x="0" y="5940"/>
                    <a:pt x="0" y="5940"/>
                    <a:pt x="0" y="5940"/>
                  </a:cubicBezTo>
                  <a:cubicBezTo>
                    <a:pt x="5400" y="5940"/>
                    <a:pt x="5400" y="5940"/>
                    <a:pt x="5400" y="5940"/>
                  </a:cubicBezTo>
                  <a:cubicBezTo>
                    <a:pt x="5400" y="5400"/>
                    <a:pt x="5400" y="5400"/>
                    <a:pt x="5400" y="5400"/>
                  </a:cubicBezTo>
                  <a:cubicBezTo>
                    <a:pt x="5400" y="2160"/>
                    <a:pt x="8640" y="0"/>
                    <a:pt x="15120" y="0"/>
                  </a:cubicBezTo>
                  <a:cubicBezTo>
                    <a:pt x="17280" y="0"/>
                    <a:pt x="19440" y="0"/>
                    <a:pt x="21600" y="540"/>
                  </a:cubicBezTo>
                  <a:lnTo>
                    <a:pt x="21600" y="27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84" name="Shape 284"/>
            <p:cNvSpPr/>
            <p:nvPr/>
          </p:nvSpPr>
          <p:spPr>
            <a:xfrm>
              <a:off x="781050" y="327025"/>
              <a:ext cx="25402" cy="28577"/>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0800" y="18116"/>
                  </a:cubicBezTo>
                  <a:cubicBezTo>
                    <a:pt x="13886" y="18116"/>
                    <a:pt x="15429" y="16723"/>
                    <a:pt x="16200" y="14632"/>
                  </a:cubicBezTo>
                  <a:cubicBezTo>
                    <a:pt x="20829" y="15329"/>
                    <a:pt x="20829" y="15329"/>
                    <a:pt x="20829" y="15329"/>
                  </a:cubicBezTo>
                  <a:cubicBezTo>
                    <a:pt x="19286" y="19510"/>
                    <a:pt x="16200" y="21600"/>
                    <a:pt x="10800" y="21600"/>
                  </a:cubicBezTo>
                  <a:cubicBezTo>
                    <a:pt x="4629" y="21600"/>
                    <a:pt x="0" y="17419"/>
                    <a:pt x="0" y="11148"/>
                  </a:cubicBezTo>
                  <a:cubicBezTo>
                    <a:pt x="0" y="4181"/>
                    <a:pt x="4629" y="0"/>
                    <a:pt x="10800" y="0"/>
                  </a:cubicBezTo>
                  <a:cubicBezTo>
                    <a:pt x="16971" y="0"/>
                    <a:pt x="21600" y="4181"/>
                    <a:pt x="21600" y="10452"/>
                  </a:cubicBezTo>
                  <a:cubicBezTo>
                    <a:pt x="21600" y="11845"/>
                    <a:pt x="21600" y="11845"/>
                    <a:pt x="21600" y="11845"/>
                  </a:cubicBezTo>
                  <a:cubicBezTo>
                    <a:pt x="5400" y="11845"/>
                    <a:pt x="5400" y="11845"/>
                    <a:pt x="5400" y="11845"/>
                  </a:cubicBezTo>
                  <a:close/>
                  <a:moveTo>
                    <a:pt x="16200" y="8361"/>
                  </a:moveTo>
                  <a:cubicBezTo>
                    <a:pt x="16200" y="4877"/>
                    <a:pt x="13886" y="3484"/>
                    <a:pt x="10800" y="3484"/>
                  </a:cubicBezTo>
                  <a:cubicBezTo>
                    <a:pt x="7714" y="3484"/>
                    <a:pt x="5400" y="5574"/>
                    <a:pt x="5400" y="8361"/>
                  </a:cubicBezTo>
                  <a:lnTo>
                    <a:pt x="16200" y="8361"/>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grpSp>
      <p:sp>
        <p:nvSpPr>
          <p:cNvPr id="286" name="Shape 286"/>
          <p:cNvSpPr>
            <a:spLocks noGrp="1"/>
          </p:cNvSpPr>
          <p:nvPr>
            <p:ph type="title"/>
          </p:nvPr>
        </p:nvSpPr>
        <p:spPr>
          <a:prstGeom prst="rect">
            <a:avLst/>
          </a:prstGeom>
        </p:spPr>
        <p:txBody>
          <a:bodyPr/>
          <a:lstStyle/>
          <a:p>
            <a:pPr lvl="0">
              <a:defRPr sz="1800">
                <a:solidFill>
                  <a:srgbClr val="000000"/>
                </a:solidFill>
              </a:defRPr>
            </a:pPr>
            <a:r>
              <a:rPr sz="2800">
                <a:solidFill>
                  <a:srgbClr val="96BF3D"/>
                </a:solidFill>
              </a:rPr>
              <a:t>Texte du titre</a:t>
            </a:r>
          </a:p>
        </p:txBody>
      </p:sp>
      <p:sp>
        <p:nvSpPr>
          <p:cNvPr id="287" name="Shape 287"/>
          <p:cNvSpPr>
            <a:spLocks noGrp="1"/>
          </p:cNvSpPr>
          <p:nvPr>
            <p:ph type="body" idx="1"/>
          </p:nvPr>
        </p:nvSpPr>
        <p:spPr>
          <a:prstGeom prst="rect">
            <a:avLst/>
          </a:prstGeom>
        </p:spPr>
        <p:txBody>
          <a:bodyPr/>
          <a:lstStyle/>
          <a:p>
            <a:pPr lvl="0">
              <a:defRPr sz="1800">
                <a:solidFill>
                  <a:srgbClr val="000000"/>
                </a:solidFill>
              </a:defRPr>
            </a:pPr>
            <a:r>
              <a:rPr sz="1600">
                <a:solidFill>
                  <a:srgbClr val="CBD300"/>
                </a:solidFill>
              </a:rPr>
              <a:t>Texte niveau 1</a:t>
            </a:r>
          </a:p>
          <a:p>
            <a:pPr lvl="1">
              <a:defRPr sz="1800">
                <a:solidFill>
                  <a:srgbClr val="000000"/>
                </a:solidFill>
              </a:defRPr>
            </a:pPr>
            <a:r>
              <a:rPr sz="1600">
                <a:solidFill>
                  <a:srgbClr val="CBD300"/>
                </a:solidFill>
              </a:rPr>
              <a:t>Texte niveau 2</a:t>
            </a:r>
          </a:p>
          <a:p>
            <a:pPr lvl="2">
              <a:defRPr sz="1800">
                <a:solidFill>
                  <a:srgbClr val="000000"/>
                </a:solidFill>
              </a:defRPr>
            </a:pPr>
            <a:r>
              <a:rPr sz="1600">
                <a:solidFill>
                  <a:srgbClr val="CBD300"/>
                </a:solidFill>
              </a:rPr>
              <a:t>Texte niveau 3</a:t>
            </a:r>
          </a:p>
          <a:p>
            <a:pPr lvl="3">
              <a:defRPr sz="1800">
                <a:solidFill>
                  <a:srgbClr val="000000"/>
                </a:solidFill>
              </a:defRPr>
            </a:pPr>
            <a:r>
              <a:rPr sz="1600">
                <a:solidFill>
                  <a:srgbClr val="CBD300"/>
                </a:solidFill>
              </a:rPr>
              <a:t>Texte niveau 4</a:t>
            </a:r>
          </a:p>
          <a:p>
            <a:pPr lvl="4">
              <a:defRPr sz="1800">
                <a:solidFill>
                  <a:srgbClr val="000000"/>
                </a:solidFill>
              </a:defRPr>
            </a:pPr>
            <a:r>
              <a:rPr sz="1600">
                <a:solidFill>
                  <a:srgbClr val="CBD300"/>
                </a:solidFill>
              </a:rPr>
              <a:t>Texte niveau 5</a:t>
            </a: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p:nvPr/>
        </p:nvSpPr>
        <p:spPr>
          <a:xfrm>
            <a:off x="239711" y="4529137"/>
            <a:ext cx="8664577" cy="442914"/>
          </a:xfrm>
          <a:custGeom>
            <a:avLst/>
            <a:gdLst/>
            <a:ahLst/>
            <a:cxnLst>
              <a:cxn ang="0">
                <a:pos x="wd2" y="hd2"/>
              </a:cxn>
              <a:cxn ang="5400000">
                <a:pos x="wd2" y="hd2"/>
              </a:cxn>
              <a:cxn ang="10800000">
                <a:pos x="wd2" y="hd2"/>
              </a:cxn>
              <a:cxn ang="16200000">
                <a:pos x="wd2" y="hd2"/>
              </a:cxn>
            </a:cxnLst>
            <a:rect l="0" t="0" r="r" b="b"/>
            <a:pathLst>
              <a:path w="21600" h="21600" extrusionOk="0">
                <a:moveTo>
                  <a:pt x="21372" y="0"/>
                </a:moveTo>
                <a:cubicBezTo>
                  <a:pt x="15128" y="0"/>
                  <a:pt x="15128" y="0"/>
                  <a:pt x="15128" y="0"/>
                </a:cubicBezTo>
                <a:cubicBezTo>
                  <a:pt x="6472" y="0"/>
                  <a:pt x="6472" y="0"/>
                  <a:pt x="6472" y="0"/>
                </a:cubicBezTo>
                <a:cubicBezTo>
                  <a:pt x="1939" y="0"/>
                  <a:pt x="695" y="0"/>
                  <a:pt x="354" y="0"/>
                </a:cubicBezTo>
                <a:cubicBezTo>
                  <a:pt x="354" y="0"/>
                  <a:pt x="354" y="0"/>
                  <a:pt x="354" y="0"/>
                </a:cubicBezTo>
                <a:cubicBezTo>
                  <a:pt x="0" y="0"/>
                  <a:pt x="0" y="0"/>
                  <a:pt x="0" y="0"/>
                </a:cubicBezTo>
                <a:cubicBezTo>
                  <a:pt x="0" y="4497"/>
                  <a:pt x="0" y="4497"/>
                  <a:pt x="0" y="4497"/>
                </a:cubicBezTo>
                <a:cubicBezTo>
                  <a:pt x="0" y="5059"/>
                  <a:pt x="0" y="5541"/>
                  <a:pt x="0" y="5942"/>
                </a:cubicBezTo>
                <a:cubicBezTo>
                  <a:pt x="0" y="6424"/>
                  <a:pt x="0" y="6825"/>
                  <a:pt x="0" y="7227"/>
                </a:cubicBezTo>
                <a:cubicBezTo>
                  <a:pt x="0" y="10439"/>
                  <a:pt x="0" y="10439"/>
                  <a:pt x="0" y="10439"/>
                </a:cubicBezTo>
                <a:cubicBezTo>
                  <a:pt x="0" y="10680"/>
                  <a:pt x="0" y="10920"/>
                  <a:pt x="0" y="11161"/>
                </a:cubicBezTo>
                <a:cubicBezTo>
                  <a:pt x="0" y="13651"/>
                  <a:pt x="0" y="13651"/>
                  <a:pt x="0" y="13651"/>
                </a:cubicBezTo>
                <a:cubicBezTo>
                  <a:pt x="0" y="17103"/>
                  <a:pt x="0" y="17103"/>
                  <a:pt x="0" y="17103"/>
                </a:cubicBezTo>
                <a:cubicBezTo>
                  <a:pt x="0" y="19512"/>
                  <a:pt x="102" y="21600"/>
                  <a:pt x="228" y="21600"/>
                </a:cubicBezTo>
                <a:cubicBezTo>
                  <a:pt x="6472" y="21600"/>
                  <a:pt x="6472" y="21600"/>
                  <a:pt x="6472" y="21600"/>
                </a:cubicBezTo>
                <a:cubicBezTo>
                  <a:pt x="15128" y="21600"/>
                  <a:pt x="15128" y="21600"/>
                  <a:pt x="15128" y="21600"/>
                </a:cubicBezTo>
                <a:cubicBezTo>
                  <a:pt x="21372" y="21600"/>
                  <a:pt x="21372" y="21600"/>
                  <a:pt x="21372" y="21600"/>
                </a:cubicBezTo>
                <a:cubicBezTo>
                  <a:pt x="21498" y="21600"/>
                  <a:pt x="21600" y="19512"/>
                  <a:pt x="21600" y="17103"/>
                </a:cubicBezTo>
                <a:cubicBezTo>
                  <a:pt x="21600" y="16622"/>
                  <a:pt x="21600" y="16140"/>
                  <a:pt x="21600" y="15658"/>
                </a:cubicBezTo>
                <a:cubicBezTo>
                  <a:pt x="21600" y="13169"/>
                  <a:pt x="21600" y="11884"/>
                  <a:pt x="21600" y="11161"/>
                </a:cubicBezTo>
                <a:cubicBezTo>
                  <a:pt x="21600" y="10439"/>
                  <a:pt x="21600" y="10439"/>
                  <a:pt x="21600" y="10439"/>
                </a:cubicBezTo>
                <a:cubicBezTo>
                  <a:pt x="21600" y="7949"/>
                  <a:pt x="21600" y="7949"/>
                  <a:pt x="21600" y="7949"/>
                </a:cubicBezTo>
                <a:cubicBezTo>
                  <a:pt x="21600" y="4497"/>
                  <a:pt x="21600" y="4497"/>
                  <a:pt x="21600" y="4497"/>
                </a:cubicBezTo>
                <a:cubicBezTo>
                  <a:pt x="21600" y="2088"/>
                  <a:pt x="21498" y="0"/>
                  <a:pt x="21372" y="0"/>
                </a:cubicBezTo>
                <a:close/>
              </a:path>
            </a:pathLst>
          </a:custGeom>
          <a:gradFill>
            <a:gsLst>
              <a:gs pos="0">
                <a:srgbClr val="96BF3D"/>
              </a:gs>
              <a:gs pos="22000">
                <a:srgbClr val="96BF3D"/>
              </a:gs>
              <a:gs pos="100000">
                <a:srgbClr val="C9D22C"/>
              </a:gs>
            </a:gsLst>
            <a:lin ang="1200000"/>
          </a:gradFill>
          <a:ln w="12700">
            <a:miter lim="400000"/>
          </a:ln>
        </p:spPr>
        <p:txBody>
          <a:bodyPr lIns="0" tIns="0" rIns="0" bIns="0" anchor="ctr"/>
          <a:lstStyle/>
          <a:p>
            <a:pPr lvl="0">
              <a:defRPr>
                <a:latin typeface="Arial"/>
                <a:ea typeface="Arial"/>
                <a:cs typeface="Arial"/>
                <a:sym typeface="Arial"/>
              </a:defRPr>
            </a:pPr>
            <a:endParaRPr/>
          </a:p>
        </p:txBody>
      </p:sp>
      <p:grpSp>
        <p:nvGrpSpPr>
          <p:cNvPr id="42" name="Group 42"/>
          <p:cNvGrpSpPr/>
          <p:nvPr/>
        </p:nvGrpSpPr>
        <p:grpSpPr>
          <a:xfrm>
            <a:off x="395286" y="4565647"/>
            <a:ext cx="841378" cy="363542"/>
            <a:chOff x="0" y="0"/>
            <a:chExt cx="841377" cy="363540"/>
          </a:xfrm>
        </p:grpSpPr>
        <p:sp>
          <p:nvSpPr>
            <p:cNvPr id="3" name="Shape 3"/>
            <p:cNvSpPr/>
            <p:nvPr/>
          </p:nvSpPr>
          <p:spPr>
            <a:xfrm>
              <a:off x="111125" y="85724"/>
              <a:ext cx="57151" cy="53977"/>
            </a:xfrm>
            <a:custGeom>
              <a:avLst/>
              <a:gdLst/>
              <a:ahLst/>
              <a:cxnLst>
                <a:cxn ang="0">
                  <a:pos x="wd2" y="hd2"/>
                </a:cxn>
                <a:cxn ang="5400000">
                  <a:pos x="wd2" y="hd2"/>
                </a:cxn>
                <a:cxn ang="10800000">
                  <a:pos x="wd2" y="hd2"/>
                </a:cxn>
                <a:cxn ang="16200000">
                  <a:pos x="wd2" y="hd2"/>
                </a:cxn>
              </a:cxnLst>
              <a:rect l="0" t="0" r="r" b="b"/>
              <a:pathLst>
                <a:path w="21600" h="21600" extrusionOk="0">
                  <a:moveTo>
                    <a:pt x="10944" y="16580"/>
                  </a:moveTo>
                  <a:lnTo>
                    <a:pt x="4176" y="21600"/>
                  </a:lnTo>
                  <a:lnTo>
                    <a:pt x="6480" y="13386"/>
                  </a:lnTo>
                  <a:lnTo>
                    <a:pt x="0" y="8214"/>
                  </a:lnTo>
                  <a:lnTo>
                    <a:pt x="8208" y="8214"/>
                  </a:lnTo>
                  <a:lnTo>
                    <a:pt x="10944" y="0"/>
                  </a:lnTo>
                  <a:lnTo>
                    <a:pt x="13392" y="8214"/>
                  </a:lnTo>
                  <a:lnTo>
                    <a:pt x="21600" y="8214"/>
                  </a:lnTo>
                  <a:lnTo>
                    <a:pt x="15120" y="13386"/>
                  </a:lnTo>
                  <a:lnTo>
                    <a:pt x="17424" y="21600"/>
                  </a:lnTo>
                  <a:lnTo>
                    <a:pt x="10944"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 name="Shape 4"/>
            <p:cNvSpPr/>
            <p:nvPr/>
          </p:nvSpPr>
          <p:spPr>
            <a:xfrm>
              <a:off x="176212" y="25399"/>
              <a:ext cx="57152" cy="53977"/>
            </a:xfrm>
            <a:custGeom>
              <a:avLst/>
              <a:gdLst/>
              <a:ahLst/>
              <a:cxnLst>
                <a:cxn ang="0">
                  <a:pos x="wd2" y="hd2"/>
                </a:cxn>
                <a:cxn ang="5400000">
                  <a:pos x="wd2" y="hd2"/>
                </a:cxn>
                <a:cxn ang="10800000">
                  <a:pos x="wd2" y="hd2"/>
                </a:cxn>
                <a:cxn ang="16200000">
                  <a:pos x="wd2" y="hd2"/>
                </a:cxn>
              </a:cxnLst>
              <a:rect l="0" t="0" r="r" b="b"/>
              <a:pathLst>
                <a:path w="21600" h="21600" extrusionOk="0">
                  <a:moveTo>
                    <a:pt x="10800" y="16615"/>
                  </a:moveTo>
                  <a:lnTo>
                    <a:pt x="4121" y="21600"/>
                  </a:lnTo>
                  <a:lnTo>
                    <a:pt x="6821" y="13292"/>
                  </a:lnTo>
                  <a:lnTo>
                    <a:pt x="0" y="8308"/>
                  </a:lnTo>
                  <a:lnTo>
                    <a:pt x="8100" y="8308"/>
                  </a:lnTo>
                  <a:lnTo>
                    <a:pt x="10800" y="0"/>
                  </a:lnTo>
                  <a:lnTo>
                    <a:pt x="13500" y="8308"/>
                  </a:lnTo>
                  <a:lnTo>
                    <a:pt x="21600" y="8308"/>
                  </a:lnTo>
                  <a:lnTo>
                    <a:pt x="14921" y="13292"/>
                  </a:lnTo>
                  <a:lnTo>
                    <a:pt x="17621" y="21600"/>
                  </a:lnTo>
                  <a:lnTo>
                    <a:pt x="10800"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5" name="Shape 5"/>
            <p:cNvSpPr/>
            <p:nvPr/>
          </p:nvSpPr>
          <p:spPr>
            <a:xfrm>
              <a:off x="260349" y="-1"/>
              <a:ext cx="57152" cy="53978"/>
            </a:xfrm>
            <a:custGeom>
              <a:avLst/>
              <a:gdLst/>
              <a:ahLst/>
              <a:cxnLst>
                <a:cxn ang="0">
                  <a:pos x="wd2" y="hd2"/>
                </a:cxn>
                <a:cxn ang="5400000">
                  <a:pos x="wd2" y="hd2"/>
                </a:cxn>
                <a:cxn ang="10800000">
                  <a:pos x="wd2" y="hd2"/>
                </a:cxn>
                <a:cxn ang="16200000">
                  <a:pos x="wd2" y="hd2"/>
                </a:cxn>
              </a:cxnLst>
              <a:rect l="0" t="0" r="r" b="b"/>
              <a:pathLst>
                <a:path w="21600" h="21600" extrusionOk="0">
                  <a:moveTo>
                    <a:pt x="10728" y="16615"/>
                  </a:moveTo>
                  <a:lnTo>
                    <a:pt x="4005" y="21600"/>
                  </a:lnTo>
                  <a:lnTo>
                    <a:pt x="6723" y="13443"/>
                  </a:lnTo>
                  <a:lnTo>
                    <a:pt x="0" y="8308"/>
                  </a:lnTo>
                  <a:lnTo>
                    <a:pt x="8011" y="8308"/>
                  </a:lnTo>
                  <a:lnTo>
                    <a:pt x="10728" y="0"/>
                  </a:lnTo>
                  <a:lnTo>
                    <a:pt x="13160" y="8308"/>
                  </a:lnTo>
                  <a:lnTo>
                    <a:pt x="21600" y="8308"/>
                  </a:lnTo>
                  <a:lnTo>
                    <a:pt x="14877" y="13443"/>
                  </a:lnTo>
                  <a:lnTo>
                    <a:pt x="17595" y="21600"/>
                  </a:lnTo>
                  <a:lnTo>
                    <a:pt x="10728"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6" name="Shape 6"/>
            <p:cNvSpPr/>
            <p:nvPr/>
          </p:nvSpPr>
          <p:spPr>
            <a:xfrm>
              <a:off x="347662" y="15874"/>
              <a:ext cx="57151" cy="52390"/>
            </a:xfrm>
            <a:custGeom>
              <a:avLst/>
              <a:gdLst/>
              <a:ahLst/>
              <a:cxnLst>
                <a:cxn ang="0">
                  <a:pos x="wd2" y="hd2"/>
                </a:cxn>
                <a:cxn ang="5400000">
                  <a:pos x="wd2" y="hd2"/>
                </a:cxn>
                <a:cxn ang="10800000">
                  <a:pos x="wd2" y="hd2"/>
                </a:cxn>
                <a:cxn ang="16200000">
                  <a:pos x="wd2" y="hd2"/>
                </a:cxn>
              </a:cxnLst>
              <a:rect l="0" t="0" r="r" b="b"/>
              <a:pathLst>
                <a:path w="21600" h="21600" extrusionOk="0">
                  <a:moveTo>
                    <a:pt x="11017" y="16580"/>
                  </a:moveTo>
                  <a:lnTo>
                    <a:pt x="4059" y="21600"/>
                  </a:lnTo>
                  <a:lnTo>
                    <a:pt x="6523" y="13386"/>
                  </a:lnTo>
                  <a:lnTo>
                    <a:pt x="0" y="8214"/>
                  </a:lnTo>
                  <a:lnTo>
                    <a:pt x="8263" y="8214"/>
                  </a:lnTo>
                  <a:lnTo>
                    <a:pt x="11017" y="0"/>
                  </a:lnTo>
                  <a:lnTo>
                    <a:pt x="13337" y="8214"/>
                  </a:lnTo>
                  <a:lnTo>
                    <a:pt x="21600" y="8214"/>
                  </a:lnTo>
                  <a:lnTo>
                    <a:pt x="15077" y="13386"/>
                  </a:lnTo>
                  <a:lnTo>
                    <a:pt x="17541" y="21600"/>
                  </a:lnTo>
                  <a:lnTo>
                    <a:pt x="11017"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7" name="Shape 7"/>
            <p:cNvSpPr/>
            <p:nvPr/>
          </p:nvSpPr>
          <p:spPr>
            <a:xfrm>
              <a:off x="420687" y="65087"/>
              <a:ext cx="55565" cy="52389"/>
            </a:xfrm>
            <a:custGeom>
              <a:avLst/>
              <a:gdLst/>
              <a:ahLst/>
              <a:cxnLst>
                <a:cxn ang="0">
                  <a:pos x="wd2" y="hd2"/>
                </a:cxn>
                <a:cxn ang="5400000">
                  <a:pos x="wd2" y="hd2"/>
                </a:cxn>
                <a:cxn ang="10800000">
                  <a:pos x="wd2" y="hd2"/>
                </a:cxn>
                <a:cxn ang="16200000">
                  <a:pos x="wd2" y="hd2"/>
                </a:cxn>
              </a:cxnLst>
              <a:rect l="0" t="0" r="r" b="b"/>
              <a:pathLst>
                <a:path w="21600" h="21600" extrusionOk="0">
                  <a:moveTo>
                    <a:pt x="11017" y="16615"/>
                  </a:moveTo>
                  <a:lnTo>
                    <a:pt x="4059" y="21600"/>
                  </a:lnTo>
                  <a:lnTo>
                    <a:pt x="6523" y="13443"/>
                  </a:lnTo>
                  <a:lnTo>
                    <a:pt x="0" y="8308"/>
                  </a:lnTo>
                  <a:lnTo>
                    <a:pt x="8263" y="8308"/>
                  </a:lnTo>
                  <a:lnTo>
                    <a:pt x="11017" y="0"/>
                  </a:lnTo>
                  <a:lnTo>
                    <a:pt x="13337" y="8308"/>
                  </a:lnTo>
                  <a:lnTo>
                    <a:pt x="21600" y="8308"/>
                  </a:lnTo>
                  <a:lnTo>
                    <a:pt x="15077" y="13443"/>
                  </a:lnTo>
                  <a:lnTo>
                    <a:pt x="17541" y="21600"/>
                  </a:lnTo>
                  <a:lnTo>
                    <a:pt x="11017" y="16615"/>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8" name="Shape 8"/>
            <p:cNvSpPr/>
            <p:nvPr/>
          </p:nvSpPr>
          <p:spPr>
            <a:xfrm>
              <a:off x="455612" y="146049"/>
              <a:ext cx="55565" cy="52391"/>
            </a:xfrm>
            <a:custGeom>
              <a:avLst/>
              <a:gdLst/>
              <a:ahLst/>
              <a:cxnLst>
                <a:cxn ang="0">
                  <a:pos x="wd2" y="hd2"/>
                </a:cxn>
                <a:cxn ang="5400000">
                  <a:pos x="wd2" y="hd2"/>
                </a:cxn>
                <a:cxn ang="10800000">
                  <a:pos x="wd2" y="hd2"/>
                </a:cxn>
                <a:cxn ang="16200000">
                  <a:pos x="wd2" y="hd2"/>
                </a:cxn>
              </a:cxnLst>
              <a:rect l="0" t="0" r="r" b="b"/>
              <a:pathLst>
                <a:path w="21600" h="21600" extrusionOk="0">
                  <a:moveTo>
                    <a:pt x="10800" y="16580"/>
                  </a:moveTo>
                  <a:lnTo>
                    <a:pt x="4121" y="21600"/>
                  </a:lnTo>
                  <a:lnTo>
                    <a:pt x="6395" y="13386"/>
                  </a:lnTo>
                  <a:lnTo>
                    <a:pt x="0" y="8214"/>
                  </a:lnTo>
                  <a:lnTo>
                    <a:pt x="8100" y="8214"/>
                  </a:lnTo>
                  <a:lnTo>
                    <a:pt x="10800" y="0"/>
                  </a:lnTo>
                  <a:lnTo>
                    <a:pt x="13216" y="8214"/>
                  </a:lnTo>
                  <a:lnTo>
                    <a:pt x="21600" y="8214"/>
                  </a:lnTo>
                  <a:lnTo>
                    <a:pt x="14921" y="13386"/>
                  </a:lnTo>
                  <a:lnTo>
                    <a:pt x="17195" y="21600"/>
                  </a:lnTo>
                  <a:lnTo>
                    <a:pt x="10800" y="1658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9" name="Shape 9"/>
            <p:cNvSpPr/>
            <p:nvPr/>
          </p:nvSpPr>
          <p:spPr>
            <a:xfrm>
              <a:off x="307975" y="165099"/>
              <a:ext cx="128589" cy="19050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8942" y="21600"/>
                  </a:lnTo>
                  <a:lnTo>
                    <a:pt x="8942" y="13312"/>
                  </a:lnTo>
                  <a:lnTo>
                    <a:pt x="20403" y="13312"/>
                  </a:lnTo>
                  <a:lnTo>
                    <a:pt x="20403" y="8417"/>
                  </a:lnTo>
                  <a:lnTo>
                    <a:pt x="8942" y="8417"/>
                  </a:lnTo>
                  <a:lnTo>
                    <a:pt x="8942" y="4938"/>
                  </a:lnTo>
                  <a:lnTo>
                    <a:pt x="21600" y="4938"/>
                  </a:lnTo>
                  <a:lnTo>
                    <a:pt x="21600" y="0"/>
                  </a:lnTo>
                  <a:lnTo>
                    <a:pt x="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0" name="Shape 10"/>
            <p:cNvSpPr/>
            <p:nvPr/>
          </p:nvSpPr>
          <p:spPr>
            <a:xfrm>
              <a:off x="149224" y="165099"/>
              <a:ext cx="141289" cy="190503"/>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4938"/>
                  </a:lnTo>
                  <a:lnTo>
                    <a:pt x="6761" y="4938"/>
                  </a:lnTo>
                  <a:lnTo>
                    <a:pt x="6761" y="21600"/>
                  </a:lnTo>
                  <a:lnTo>
                    <a:pt x="14954" y="21600"/>
                  </a:lnTo>
                  <a:lnTo>
                    <a:pt x="14954" y="4938"/>
                  </a:lnTo>
                  <a:lnTo>
                    <a:pt x="21600" y="4938"/>
                  </a:lnTo>
                  <a:lnTo>
                    <a:pt x="2160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1" name="Shape 11"/>
            <p:cNvSpPr/>
            <p:nvPr/>
          </p:nvSpPr>
          <p:spPr>
            <a:xfrm>
              <a:off x="-1" y="165099"/>
              <a:ext cx="130178" cy="190503"/>
            </a:xfrm>
            <a:custGeom>
              <a:avLst/>
              <a:gdLst/>
              <a:ahLst/>
              <a:cxnLst>
                <a:cxn ang="0">
                  <a:pos x="wd2" y="hd2"/>
                </a:cxn>
                <a:cxn ang="5400000">
                  <a:pos x="wd2" y="hd2"/>
                </a:cxn>
                <a:cxn ang="10800000">
                  <a:pos x="wd2" y="hd2"/>
                </a:cxn>
                <a:cxn ang="16200000">
                  <a:pos x="wd2" y="hd2"/>
                </a:cxn>
              </a:cxnLst>
              <a:rect l="0" t="0" r="r" b="b"/>
              <a:pathLst>
                <a:path w="21600" h="21600" extrusionOk="0">
                  <a:moveTo>
                    <a:pt x="21600" y="4938"/>
                  </a:moveTo>
                  <a:lnTo>
                    <a:pt x="21600" y="0"/>
                  </a:lnTo>
                  <a:lnTo>
                    <a:pt x="0" y="0"/>
                  </a:lnTo>
                  <a:lnTo>
                    <a:pt x="0" y="21600"/>
                  </a:lnTo>
                  <a:lnTo>
                    <a:pt x="21600" y="21600"/>
                  </a:lnTo>
                  <a:lnTo>
                    <a:pt x="21600" y="16662"/>
                  </a:lnTo>
                  <a:lnTo>
                    <a:pt x="8979" y="16662"/>
                  </a:lnTo>
                  <a:lnTo>
                    <a:pt x="8979" y="13312"/>
                  </a:lnTo>
                  <a:lnTo>
                    <a:pt x="20407" y="13312"/>
                  </a:lnTo>
                  <a:lnTo>
                    <a:pt x="20407" y="8417"/>
                  </a:lnTo>
                  <a:lnTo>
                    <a:pt x="8979" y="8417"/>
                  </a:lnTo>
                  <a:lnTo>
                    <a:pt x="8979" y="4938"/>
                  </a:lnTo>
                  <a:lnTo>
                    <a:pt x="21600" y="493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2" name="Shape 12"/>
            <p:cNvSpPr/>
            <p:nvPr/>
          </p:nvSpPr>
          <p:spPr>
            <a:xfrm>
              <a:off x="463550" y="258763"/>
              <a:ext cx="41277" cy="333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3058" y="0"/>
                  </a:lnTo>
                  <a:lnTo>
                    <a:pt x="6308" y="16670"/>
                  </a:lnTo>
                  <a:lnTo>
                    <a:pt x="9940" y="0"/>
                  </a:lnTo>
                  <a:lnTo>
                    <a:pt x="12616" y="0"/>
                  </a:lnTo>
                  <a:lnTo>
                    <a:pt x="15865" y="16670"/>
                  </a:lnTo>
                  <a:lnTo>
                    <a:pt x="19306" y="0"/>
                  </a:lnTo>
                  <a:lnTo>
                    <a:pt x="21600" y="0"/>
                  </a:lnTo>
                  <a:lnTo>
                    <a:pt x="17204" y="21600"/>
                  </a:lnTo>
                  <a:lnTo>
                    <a:pt x="14336" y="21600"/>
                  </a:lnTo>
                  <a:lnTo>
                    <a:pt x="10704" y="6104"/>
                  </a:lnTo>
                  <a:lnTo>
                    <a:pt x="7646" y="21600"/>
                  </a:lnTo>
                  <a:lnTo>
                    <a:pt x="4396" y="21600"/>
                  </a:lnTo>
                  <a:lnTo>
                    <a:pt x="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3" name="Shape 13"/>
            <p:cNvSpPr/>
            <p:nvPr/>
          </p:nvSpPr>
          <p:spPr>
            <a:xfrm>
              <a:off x="504825"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4629" y="21600"/>
                    <a:pt x="0" y="17419"/>
                    <a:pt x="0" y="11148"/>
                  </a:cubicBezTo>
                  <a:cubicBezTo>
                    <a:pt x="0" y="4181"/>
                    <a:pt x="4629" y="0"/>
                    <a:pt x="10800" y="0"/>
                  </a:cubicBezTo>
                  <a:cubicBezTo>
                    <a:pt x="16971" y="0"/>
                    <a:pt x="21600" y="4181"/>
                    <a:pt x="21600" y="11148"/>
                  </a:cubicBezTo>
                  <a:moveTo>
                    <a:pt x="5400" y="11148"/>
                  </a:moveTo>
                  <a:cubicBezTo>
                    <a:pt x="5400" y="16026"/>
                    <a:pt x="7714" y="18116"/>
                    <a:pt x="10800" y="18116"/>
                  </a:cubicBezTo>
                  <a:cubicBezTo>
                    <a:pt x="13886" y="18116"/>
                    <a:pt x="16200" y="16026"/>
                    <a:pt x="16200" y="11148"/>
                  </a:cubicBezTo>
                  <a:cubicBezTo>
                    <a:pt x="16200" y="6271"/>
                    <a:pt x="13886" y="3484"/>
                    <a:pt x="10800" y="3484"/>
                  </a:cubicBezTo>
                  <a:cubicBezTo>
                    <a:pt x="7714"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4" name="Shape 14"/>
            <p:cNvSpPr/>
            <p:nvPr/>
          </p:nvSpPr>
          <p:spPr>
            <a:xfrm>
              <a:off x="534987" y="266700"/>
              <a:ext cx="14289" cy="25402"/>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18900" y="5040"/>
                    <a:pt x="18900" y="5040"/>
                  </a:cubicBezTo>
                  <a:cubicBezTo>
                    <a:pt x="12150" y="5040"/>
                    <a:pt x="8100" y="7200"/>
                    <a:pt x="8100" y="11520"/>
                  </a:cubicBezTo>
                  <a:cubicBezTo>
                    <a:pt x="8100" y="21600"/>
                    <a:pt x="8100" y="21600"/>
                    <a:pt x="8100" y="21600"/>
                  </a:cubicBezTo>
                  <a:cubicBezTo>
                    <a:pt x="0" y="21600"/>
                    <a:pt x="0" y="21600"/>
                    <a:pt x="0" y="21600"/>
                  </a:cubicBezTo>
                  <a:cubicBezTo>
                    <a:pt x="0" y="720"/>
                    <a:pt x="0" y="720"/>
                    <a:pt x="0" y="720"/>
                  </a:cubicBezTo>
                  <a:cubicBezTo>
                    <a:pt x="8100" y="720"/>
                    <a:pt x="8100" y="720"/>
                    <a:pt x="8100" y="720"/>
                  </a:cubicBezTo>
                  <a:cubicBezTo>
                    <a:pt x="8100" y="5760"/>
                    <a:pt x="8100" y="5760"/>
                    <a:pt x="8100" y="5760"/>
                  </a:cubicBezTo>
                  <a:cubicBezTo>
                    <a:pt x="9450" y="2160"/>
                    <a:pt x="13500" y="0"/>
                    <a:pt x="18900" y="0"/>
                  </a:cubicBezTo>
                  <a:cubicBezTo>
                    <a:pt x="18900" y="0"/>
                    <a:pt x="20250" y="0"/>
                    <a:pt x="21600" y="72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5" name="Shape 15"/>
            <p:cNvSpPr/>
            <p:nvPr/>
          </p:nvSpPr>
          <p:spPr>
            <a:xfrm>
              <a:off x="552450" y="258763"/>
              <a:ext cx="22227" cy="33339"/>
            </a:xfrm>
            <a:custGeom>
              <a:avLst/>
              <a:gdLst/>
              <a:ahLst/>
              <a:cxnLst>
                <a:cxn ang="0">
                  <a:pos x="wd2" y="hd2"/>
                </a:cxn>
                <a:cxn ang="5400000">
                  <a:pos x="wd2" y="hd2"/>
                </a:cxn>
                <a:cxn ang="10800000">
                  <a:pos x="wd2" y="hd2"/>
                </a:cxn>
                <a:cxn ang="16200000">
                  <a:pos x="wd2" y="hd2"/>
                </a:cxn>
              </a:cxnLst>
              <a:rect l="0" t="0" r="r" b="b"/>
              <a:pathLst>
                <a:path w="21600" h="21600" extrusionOk="0">
                  <a:moveTo>
                    <a:pt x="4957" y="0"/>
                  </a:moveTo>
                  <a:lnTo>
                    <a:pt x="4957" y="13383"/>
                  </a:lnTo>
                  <a:lnTo>
                    <a:pt x="14872" y="5400"/>
                  </a:lnTo>
                  <a:lnTo>
                    <a:pt x="20892" y="5400"/>
                  </a:lnTo>
                  <a:lnTo>
                    <a:pt x="13456" y="11035"/>
                  </a:lnTo>
                  <a:lnTo>
                    <a:pt x="21600" y="21600"/>
                  </a:lnTo>
                  <a:lnTo>
                    <a:pt x="15934" y="21600"/>
                  </a:lnTo>
                  <a:lnTo>
                    <a:pt x="9207" y="13383"/>
                  </a:lnTo>
                  <a:lnTo>
                    <a:pt x="4957" y="16670"/>
                  </a:lnTo>
                  <a:lnTo>
                    <a:pt x="4957" y="21600"/>
                  </a:lnTo>
                  <a:lnTo>
                    <a:pt x="0" y="21600"/>
                  </a:lnTo>
                  <a:lnTo>
                    <a:pt x="0" y="0"/>
                  </a:lnTo>
                  <a:lnTo>
                    <a:pt x="4957"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6" name="Shape 16"/>
            <p:cNvSpPr/>
            <p:nvPr/>
          </p:nvSpPr>
          <p:spPr>
            <a:xfrm>
              <a:off x="577850" y="258763"/>
              <a:ext cx="6352" cy="33339"/>
            </a:xfrm>
            <a:custGeom>
              <a:avLst/>
              <a:gdLst/>
              <a:ahLst/>
              <a:cxnLst>
                <a:cxn ang="0">
                  <a:pos x="wd2" y="hd2"/>
                </a:cxn>
                <a:cxn ang="5400000">
                  <a:pos x="wd2" y="hd2"/>
                </a:cxn>
                <a:cxn ang="10800000">
                  <a:pos x="wd2" y="hd2"/>
                </a:cxn>
                <a:cxn ang="16200000">
                  <a:pos x="wd2" y="hd2"/>
                </a:cxn>
              </a:cxnLst>
              <a:rect l="0" t="0" r="r" b="b"/>
              <a:pathLst>
                <a:path w="21600" h="21600" extrusionOk="0">
                  <a:moveTo>
                    <a:pt x="21600" y="3287"/>
                  </a:moveTo>
                  <a:lnTo>
                    <a:pt x="0" y="3287"/>
                  </a:lnTo>
                  <a:lnTo>
                    <a:pt x="0" y="0"/>
                  </a:lnTo>
                  <a:lnTo>
                    <a:pt x="21600" y="0"/>
                  </a:lnTo>
                  <a:lnTo>
                    <a:pt x="21600" y="3287"/>
                  </a:lnTo>
                  <a:close/>
                  <a:moveTo>
                    <a:pt x="21600" y="21600"/>
                  </a:moveTo>
                  <a:lnTo>
                    <a:pt x="0" y="21600"/>
                  </a:lnTo>
                  <a:lnTo>
                    <a:pt x="0" y="5400"/>
                  </a:lnTo>
                  <a:lnTo>
                    <a:pt x="21600" y="5400"/>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7" name="Shape 17"/>
            <p:cNvSpPr/>
            <p:nvPr/>
          </p:nvSpPr>
          <p:spPr>
            <a:xfrm>
              <a:off x="588961" y="266700"/>
              <a:ext cx="22228" cy="25402"/>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8640"/>
                  </a:cubicBezTo>
                  <a:cubicBezTo>
                    <a:pt x="21600" y="21600"/>
                    <a:pt x="21600" y="21600"/>
                    <a:pt x="21600" y="21600"/>
                  </a:cubicBezTo>
                  <a:cubicBezTo>
                    <a:pt x="16200" y="21600"/>
                    <a:pt x="16200" y="21600"/>
                    <a:pt x="16200" y="21600"/>
                  </a:cubicBezTo>
                  <a:cubicBezTo>
                    <a:pt x="16200" y="8640"/>
                    <a:pt x="16200" y="8640"/>
                    <a:pt x="16200" y="8640"/>
                  </a:cubicBezTo>
                  <a:cubicBezTo>
                    <a:pt x="16200" y="5760"/>
                    <a:pt x="14400" y="3600"/>
                    <a:pt x="11700" y="3600"/>
                  </a:cubicBezTo>
                  <a:cubicBezTo>
                    <a:pt x="8100" y="3600"/>
                    <a:pt x="5400" y="6480"/>
                    <a:pt x="5400" y="1008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8" name="Shape 18"/>
            <p:cNvSpPr/>
            <p:nvPr/>
          </p:nvSpPr>
          <p:spPr>
            <a:xfrm>
              <a:off x="614362" y="261938"/>
              <a:ext cx="25402" cy="41277"/>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855" y="2400"/>
                    <a:pt x="20110" y="2400"/>
                  </a:cubicBezTo>
                  <a:cubicBezTo>
                    <a:pt x="18621" y="2400"/>
                    <a:pt x="17131" y="2880"/>
                    <a:pt x="17131" y="3840"/>
                  </a:cubicBezTo>
                  <a:cubicBezTo>
                    <a:pt x="18621" y="4800"/>
                    <a:pt x="19366" y="5760"/>
                    <a:pt x="19366" y="6720"/>
                  </a:cubicBezTo>
                  <a:cubicBezTo>
                    <a:pt x="19366" y="9600"/>
                    <a:pt x="16386" y="11520"/>
                    <a:pt x="10428" y="11520"/>
                  </a:cubicBezTo>
                  <a:cubicBezTo>
                    <a:pt x="9683" y="11520"/>
                    <a:pt x="8193" y="11520"/>
                    <a:pt x="7448" y="11040"/>
                  </a:cubicBezTo>
                  <a:cubicBezTo>
                    <a:pt x="5959" y="11520"/>
                    <a:pt x="5214" y="12000"/>
                    <a:pt x="5214" y="12480"/>
                  </a:cubicBezTo>
                  <a:cubicBezTo>
                    <a:pt x="5214" y="12960"/>
                    <a:pt x="5959" y="13440"/>
                    <a:pt x="8193" y="13440"/>
                  </a:cubicBezTo>
                  <a:cubicBezTo>
                    <a:pt x="14897" y="13920"/>
                    <a:pt x="14897" y="13920"/>
                    <a:pt x="14897" y="13920"/>
                  </a:cubicBezTo>
                  <a:cubicBezTo>
                    <a:pt x="19366" y="13920"/>
                    <a:pt x="21600" y="15360"/>
                    <a:pt x="21600" y="17280"/>
                  </a:cubicBezTo>
                  <a:cubicBezTo>
                    <a:pt x="21600" y="20160"/>
                    <a:pt x="17876" y="21600"/>
                    <a:pt x="11172" y="21600"/>
                  </a:cubicBezTo>
                  <a:cubicBezTo>
                    <a:pt x="3724" y="21600"/>
                    <a:pt x="0" y="20160"/>
                    <a:pt x="0" y="17760"/>
                  </a:cubicBezTo>
                  <a:cubicBezTo>
                    <a:pt x="0" y="16800"/>
                    <a:pt x="1490" y="15840"/>
                    <a:pt x="2979" y="15360"/>
                  </a:cubicBezTo>
                  <a:cubicBezTo>
                    <a:pt x="1490" y="14880"/>
                    <a:pt x="745" y="13920"/>
                    <a:pt x="745" y="12960"/>
                  </a:cubicBezTo>
                  <a:cubicBezTo>
                    <a:pt x="745" y="12000"/>
                    <a:pt x="2234" y="11040"/>
                    <a:pt x="4469" y="10560"/>
                  </a:cubicBezTo>
                  <a:cubicBezTo>
                    <a:pt x="2979" y="9600"/>
                    <a:pt x="1490" y="8160"/>
                    <a:pt x="1490" y="6720"/>
                  </a:cubicBezTo>
                  <a:cubicBezTo>
                    <a:pt x="1490" y="4320"/>
                    <a:pt x="5214" y="2400"/>
                    <a:pt x="10428" y="2400"/>
                  </a:cubicBezTo>
                  <a:cubicBezTo>
                    <a:pt x="11917" y="2400"/>
                    <a:pt x="13407" y="2400"/>
                    <a:pt x="14897" y="2880"/>
                  </a:cubicBezTo>
                  <a:cubicBezTo>
                    <a:pt x="15641" y="960"/>
                    <a:pt x="17131" y="0"/>
                    <a:pt x="20110" y="0"/>
                  </a:cubicBezTo>
                  <a:cubicBezTo>
                    <a:pt x="20110" y="0"/>
                    <a:pt x="20855" y="0"/>
                    <a:pt x="21600" y="0"/>
                  </a:cubicBezTo>
                  <a:lnTo>
                    <a:pt x="21600" y="2400"/>
                  </a:lnTo>
                  <a:close/>
                  <a:moveTo>
                    <a:pt x="4469" y="17760"/>
                  </a:moveTo>
                  <a:cubicBezTo>
                    <a:pt x="4469" y="19200"/>
                    <a:pt x="6703" y="19680"/>
                    <a:pt x="11172" y="19680"/>
                  </a:cubicBezTo>
                  <a:cubicBezTo>
                    <a:pt x="15641" y="19680"/>
                    <a:pt x="17131" y="19200"/>
                    <a:pt x="17131" y="17760"/>
                  </a:cubicBezTo>
                  <a:cubicBezTo>
                    <a:pt x="17131" y="16800"/>
                    <a:pt x="16386" y="16320"/>
                    <a:pt x="13407" y="16320"/>
                  </a:cubicBezTo>
                  <a:cubicBezTo>
                    <a:pt x="5959" y="15840"/>
                    <a:pt x="5959" y="15840"/>
                    <a:pt x="5959" y="15840"/>
                  </a:cubicBezTo>
                  <a:cubicBezTo>
                    <a:pt x="5214" y="16320"/>
                    <a:pt x="4469" y="16800"/>
                    <a:pt x="4469" y="17760"/>
                  </a:cubicBezTo>
                  <a:moveTo>
                    <a:pt x="6703" y="6720"/>
                  </a:moveTo>
                  <a:cubicBezTo>
                    <a:pt x="6703" y="8640"/>
                    <a:pt x="8193" y="9600"/>
                    <a:pt x="10428" y="9600"/>
                  </a:cubicBezTo>
                  <a:cubicBezTo>
                    <a:pt x="13407" y="9600"/>
                    <a:pt x="14897" y="8640"/>
                    <a:pt x="14897" y="6720"/>
                  </a:cubicBezTo>
                  <a:cubicBezTo>
                    <a:pt x="14897" y="5280"/>
                    <a:pt x="12662" y="4320"/>
                    <a:pt x="10428" y="4320"/>
                  </a:cubicBezTo>
                  <a:cubicBezTo>
                    <a:pt x="8193" y="4320"/>
                    <a:pt x="6703" y="5280"/>
                    <a:pt x="6703"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19" name="Shape 19"/>
            <p:cNvSpPr/>
            <p:nvPr/>
          </p:nvSpPr>
          <p:spPr>
            <a:xfrm>
              <a:off x="655636" y="260350"/>
              <a:ext cx="15877" cy="33340"/>
            </a:xfrm>
            <a:custGeom>
              <a:avLst/>
              <a:gdLst/>
              <a:ahLst/>
              <a:cxnLst>
                <a:cxn ang="0">
                  <a:pos x="wd2" y="hd2"/>
                </a:cxn>
                <a:cxn ang="5400000">
                  <a:pos x="wd2" y="hd2"/>
                </a:cxn>
                <a:cxn ang="10800000">
                  <a:pos x="wd2" y="hd2"/>
                </a:cxn>
                <a:cxn ang="16200000">
                  <a:pos x="wd2" y="hd2"/>
                </a:cxn>
              </a:cxnLst>
              <a:rect l="0" t="0" r="r" b="b"/>
              <a:pathLst>
                <a:path w="21600" h="21600" extrusionOk="0">
                  <a:moveTo>
                    <a:pt x="13200" y="4547"/>
                  </a:moveTo>
                  <a:cubicBezTo>
                    <a:pt x="21600" y="4547"/>
                    <a:pt x="21600" y="4547"/>
                    <a:pt x="21600" y="4547"/>
                  </a:cubicBezTo>
                  <a:cubicBezTo>
                    <a:pt x="21600" y="7389"/>
                    <a:pt x="21600" y="7389"/>
                    <a:pt x="21600" y="7389"/>
                  </a:cubicBezTo>
                  <a:cubicBezTo>
                    <a:pt x="13200" y="7389"/>
                    <a:pt x="13200" y="7389"/>
                    <a:pt x="13200" y="7389"/>
                  </a:cubicBezTo>
                  <a:cubicBezTo>
                    <a:pt x="13200" y="15347"/>
                    <a:pt x="13200" y="15347"/>
                    <a:pt x="13200" y="15347"/>
                  </a:cubicBezTo>
                  <a:cubicBezTo>
                    <a:pt x="13200" y="17621"/>
                    <a:pt x="14400" y="18758"/>
                    <a:pt x="18000" y="18758"/>
                  </a:cubicBezTo>
                  <a:cubicBezTo>
                    <a:pt x="19200" y="18758"/>
                    <a:pt x="20400" y="18758"/>
                    <a:pt x="21600" y="18758"/>
                  </a:cubicBezTo>
                  <a:cubicBezTo>
                    <a:pt x="21600" y="21600"/>
                    <a:pt x="21600" y="21600"/>
                    <a:pt x="21600" y="21600"/>
                  </a:cubicBezTo>
                  <a:cubicBezTo>
                    <a:pt x="20400" y="21600"/>
                    <a:pt x="18000" y="21600"/>
                    <a:pt x="16800" y="21600"/>
                  </a:cubicBezTo>
                  <a:cubicBezTo>
                    <a:pt x="8400" y="21600"/>
                    <a:pt x="6000" y="19895"/>
                    <a:pt x="6000" y="15347"/>
                  </a:cubicBezTo>
                  <a:cubicBezTo>
                    <a:pt x="6000" y="7389"/>
                    <a:pt x="6000" y="7389"/>
                    <a:pt x="6000" y="7389"/>
                  </a:cubicBezTo>
                  <a:cubicBezTo>
                    <a:pt x="0" y="7389"/>
                    <a:pt x="0" y="7389"/>
                    <a:pt x="0" y="7389"/>
                  </a:cubicBezTo>
                  <a:cubicBezTo>
                    <a:pt x="0" y="4547"/>
                    <a:pt x="0" y="4547"/>
                    <a:pt x="0" y="4547"/>
                  </a:cubicBezTo>
                  <a:cubicBezTo>
                    <a:pt x="6000" y="4547"/>
                    <a:pt x="6000" y="4547"/>
                    <a:pt x="6000" y="4547"/>
                  </a:cubicBezTo>
                  <a:cubicBezTo>
                    <a:pt x="6000" y="568"/>
                    <a:pt x="6000" y="568"/>
                    <a:pt x="6000" y="568"/>
                  </a:cubicBezTo>
                  <a:cubicBezTo>
                    <a:pt x="13200" y="0"/>
                    <a:pt x="13200" y="0"/>
                    <a:pt x="13200" y="0"/>
                  </a:cubicBezTo>
                  <a:lnTo>
                    <a:pt x="13200" y="4547"/>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0" name="Shape 20"/>
            <p:cNvSpPr/>
            <p:nvPr/>
          </p:nvSpPr>
          <p:spPr>
            <a:xfrm>
              <a:off x="673100"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4629" y="21600"/>
                    <a:pt x="0" y="17419"/>
                    <a:pt x="0" y="11148"/>
                  </a:cubicBezTo>
                  <a:cubicBezTo>
                    <a:pt x="0" y="4181"/>
                    <a:pt x="4629" y="0"/>
                    <a:pt x="10800" y="0"/>
                  </a:cubicBezTo>
                  <a:cubicBezTo>
                    <a:pt x="16971" y="0"/>
                    <a:pt x="21600" y="4181"/>
                    <a:pt x="21600" y="11148"/>
                  </a:cubicBezTo>
                  <a:moveTo>
                    <a:pt x="5400" y="11148"/>
                  </a:moveTo>
                  <a:cubicBezTo>
                    <a:pt x="5400" y="16026"/>
                    <a:pt x="6943" y="18116"/>
                    <a:pt x="10800" y="18116"/>
                  </a:cubicBezTo>
                  <a:cubicBezTo>
                    <a:pt x="13886" y="18116"/>
                    <a:pt x="16200" y="16026"/>
                    <a:pt x="16200" y="11148"/>
                  </a:cubicBezTo>
                  <a:cubicBezTo>
                    <a:pt x="16200" y="6271"/>
                    <a:pt x="13886" y="3484"/>
                    <a:pt x="10800" y="3484"/>
                  </a:cubicBezTo>
                  <a:cubicBezTo>
                    <a:pt x="6943"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1" name="Shape 21"/>
            <p:cNvSpPr/>
            <p:nvPr/>
          </p:nvSpPr>
          <p:spPr>
            <a:xfrm>
              <a:off x="700087" y="261938"/>
              <a:ext cx="25402" cy="41277"/>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110" y="2400"/>
                    <a:pt x="20110" y="2400"/>
                  </a:cubicBezTo>
                  <a:cubicBezTo>
                    <a:pt x="18621" y="2400"/>
                    <a:pt x="17131" y="2880"/>
                    <a:pt x="17131" y="3840"/>
                  </a:cubicBezTo>
                  <a:cubicBezTo>
                    <a:pt x="18621" y="4800"/>
                    <a:pt x="19366" y="5760"/>
                    <a:pt x="19366" y="6720"/>
                  </a:cubicBezTo>
                  <a:cubicBezTo>
                    <a:pt x="19366" y="9600"/>
                    <a:pt x="15641" y="11520"/>
                    <a:pt x="10428" y="11520"/>
                  </a:cubicBezTo>
                  <a:cubicBezTo>
                    <a:pt x="9683" y="11520"/>
                    <a:pt x="8193" y="11520"/>
                    <a:pt x="7448" y="11040"/>
                  </a:cubicBezTo>
                  <a:cubicBezTo>
                    <a:pt x="5959" y="11520"/>
                    <a:pt x="5214" y="12000"/>
                    <a:pt x="5214" y="12480"/>
                  </a:cubicBezTo>
                  <a:cubicBezTo>
                    <a:pt x="5214" y="12960"/>
                    <a:pt x="5959" y="13440"/>
                    <a:pt x="8193" y="13440"/>
                  </a:cubicBezTo>
                  <a:cubicBezTo>
                    <a:pt x="14152" y="13920"/>
                    <a:pt x="14152" y="13920"/>
                    <a:pt x="14152" y="13920"/>
                  </a:cubicBezTo>
                  <a:cubicBezTo>
                    <a:pt x="19366" y="13920"/>
                    <a:pt x="21600" y="15360"/>
                    <a:pt x="21600" y="17280"/>
                  </a:cubicBezTo>
                  <a:cubicBezTo>
                    <a:pt x="21600" y="20160"/>
                    <a:pt x="17876" y="21600"/>
                    <a:pt x="10428" y="21600"/>
                  </a:cubicBezTo>
                  <a:cubicBezTo>
                    <a:pt x="3724" y="21600"/>
                    <a:pt x="0" y="20160"/>
                    <a:pt x="0" y="17760"/>
                  </a:cubicBezTo>
                  <a:cubicBezTo>
                    <a:pt x="0" y="16800"/>
                    <a:pt x="745" y="15840"/>
                    <a:pt x="2979" y="15360"/>
                  </a:cubicBezTo>
                  <a:cubicBezTo>
                    <a:pt x="1490" y="14880"/>
                    <a:pt x="745" y="13920"/>
                    <a:pt x="745" y="12960"/>
                  </a:cubicBezTo>
                  <a:cubicBezTo>
                    <a:pt x="745" y="12000"/>
                    <a:pt x="2234" y="11040"/>
                    <a:pt x="4469" y="10560"/>
                  </a:cubicBezTo>
                  <a:cubicBezTo>
                    <a:pt x="2234" y="9600"/>
                    <a:pt x="1490" y="8160"/>
                    <a:pt x="1490" y="6720"/>
                  </a:cubicBezTo>
                  <a:cubicBezTo>
                    <a:pt x="1490" y="4320"/>
                    <a:pt x="5214" y="2400"/>
                    <a:pt x="10428" y="2400"/>
                  </a:cubicBezTo>
                  <a:cubicBezTo>
                    <a:pt x="11917" y="2400"/>
                    <a:pt x="13407" y="2400"/>
                    <a:pt x="14897" y="2880"/>
                  </a:cubicBezTo>
                  <a:cubicBezTo>
                    <a:pt x="14897" y="960"/>
                    <a:pt x="17131" y="0"/>
                    <a:pt x="19366" y="0"/>
                  </a:cubicBezTo>
                  <a:cubicBezTo>
                    <a:pt x="20110" y="0"/>
                    <a:pt x="20855" y="0"/>
                    <a:pt x="21600" y="0"/>
                  </a:cubicBezTo>
                  <a:lnTo>
                    <a:pt x="21600" y="2400"/>
                  </a:lnTo>
                  <a:close/>
                  <a:moveTo>
                    <a:pt x="4469" y="17760"/>
                  </a:moveTo>
                  <a:cubicBezTo>
                    <a:pt x="4469" y="19200"/>
                    <a:pt x="6703" y="19680"/>
                    <a:pt x="11172" y="19680"/>
                  </a:cubicBezTo>
                  <a:cubicBezTo>
                    <a:pt x="14897" y="19680"/>
                    <a:pt x="17131" y="19200"/>
                    <a:pt x="17131" y="17760"/>
                  </a:cubicBezTo>
                  <a:cubicBezTo>
                    <a:pt x="17131" y="16800"/>
                    <a:pt x="15641" y="16320"/>
                    <a:pt x="13407" y="16320"/>
                  </a:cubicBezTo>
                  <a:cubicBezTo>
                    <a:pt x="5959" y="15840"/>
                    <a:pt x="5959" y="15840"/>
                    <a:pt x="5959" y="15840"/>
                  </a:cubicBezTo>
                  <a:cubicBezTo>
                    <a:pt x="4469" y="16320"/>
                    <a:pt x="4469" y="16800"/>
                    <a:pt x="4469" y="17760"/>
                  </a:cubicBezTo>
                  <a:moveTo>
                    <a:pt x="5959" y="6720"/>
                  </a:moveTo>
                  <a:cubicBezTo>
                    <a:pt x="5959" y="8640"/>
                    <a:pt x="8193" y="9600"/>
                    <a:pt x="10428" y="9600"/>
                  </a:cubicBezTo>
                  <a:cubicBezTo>
                    <a:pt x="12662" y="9600"/>
                    <a:pt x="14152" y="8640"/>
                    <a:pt x="14152" y="6720"/>
                  </a:cubicBezTo>
                  <a:cubicBezTo>
                    <a:pt x="14152" y="5280"/>
                    <a:pt x="12662" y="4320"/>
                    <a:pt x="10428" y="4320"/>
                  </a:cubicBezTo>
                  <a:cubicBezTo>
                    <a:pt x="8193" y="4320"/>
                    <a:pt x="5959" y="5280"/>
                    <a:pt x="5959"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2" name="Shape 22"/>
            <p:cNvSpPr/>
            <p:nvPr/>
          </p:nvSpPr>
          <p:spPr>
            <a:xfrm>
              <a:off x="725487" y="266700"/>
              <a:ext cx="25402"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1571" y="18116"/>
                  </a:cubicBezTo>
                  <a:cubicBezTo>
                    <a:pt x="13886" y="18116"/>
                    <a:pt x="15429" y="16723"/>
                    <a:pt x="16971" y="14632"/>
                  </a:cubicBezTo>
                  <a:cubicBezTo>
                    <a:pt x="21600" y="15329"/>
                    <a:pt x="21600" y="15329"/>
                    <a:pt x="21600" y="15329"/>
                  </a:cubicBezTo>
                  <a:cubicBezTo>
                    <a:pt x="20057" y="19510"/>
                    <a:pt x="16200" y="21600"/>
                    <a:pt x="10800" y="21600"/>
                  </a:cubicBezTo>
                  <a:cubicBezTo>
                    <a:pt x="4629" y="21600"/>
                    <a:pt x="0" y="17419"/>
                    <a:pt x="0" y="11148"/>
                  </a:cubicBezTo>
                  <a:cubicBezTo>
                    <a:pt x="0" y="4877"/>
                    <a:pt x="4629" y="0"/>
                    <a:pt x="10800" y="0"/>
                  </a:cubicBezTo>
                  <a:cubicBezTo>
                    <a:pt x="17743" y="0"/>
                    <a:pt x="21600" y="4181"/>
                    <a:pt x="21600" y="11148"/>
                  </a:cubicBezTo>
                  <a:cubicBezTo>
                    <a:pt x="21600" y="11845"/>
                    <a:pt x="21600" y="11845"/>
                    <a:pt x="21600" y="11845"/>
                  </a:cubicBezTo>
                  <a:cubicBezTo>
                    <a:pt x="5400" y="11845"/>
                    <a:pt x="5400" y="11845"/>
                    <a:pt x="5400" y="11845"/>
                  </a:cubicBezTo>
                  <a:close/>
                  <a:moveTo>
                    <a:pt x="16200" y="9058"/>
                  </a:moveTo>
                  <a:cubicBezTo>
                    <a:pt x="16200" y="5574"/>
                    <a:pt x="14657" y="3484"/>
                    <a:pt x="10800" y="3484"/>
                  </a:cubicBezTo>
                  <a:cubicBezTo>
                    <a:pt x="7714" y="3484"/>
                    <a:pt x="6171" y="5574"/>
                    <a:pt x="5400" y="9058"/>
                  </a:cubicBezTo>
                  <a:lnTo>
                    <a:pt x="16200" y="905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3" name="Shape 23"/>
            <p:cNvSpPr/>
            <p:nvPr/>
          </p:nvSpPr>
          <p:spPr>
            <a:xfrm>
              <a:off x="750886" y="260350"/>
              <a:ext cx="17465" cy="33340"/>
            </a:xfrm>
            <a:custGeom>
              <a:avLst/>
              <a:gdLst/>
              <a:ahLst/>
              <a:cxnLst>
                <a:cxn ang="0">
                  <a:pos x="wd2" y="hd2"/>
                </a:cxn>
                <a:cxn ang="5400000">
                  <a:pos x="wd2" y="hd2"/>
                </a:cxn>
                <a:cxn ang="10800000">
                  <a:pos x="wd2" y="hd2"/>
                </a:cxn>
                <a:cxn ang="16200000">
                  <a:pos x="wd2" y="hd2"/>
                </a:cxn>
              </a:cxnLst>
              <a:rect l="0" t="0" r="r" b="b"/>
              <a:pathLst>
                <a:path w="21600" h="21600" extrusionOk="0">
                  <a:moveTo>
                    <a:pt x="13642" y="4547"/>
                  </a:moveTo>
                  <a:cubicBezTo>
                    <a:pt x="20463" y="4547"/>
                    <a:pt x="20463" y="4547"/>
                    <a:pt x="20463" y="4547"/>
                  </a:cubicBezTo>
                  <a:cubicBezTo>
                    <a:pt x="20463" y="7389"/>
                    <a:pt x="20463" y="7389"/>
                    <a:pt x="20463" y="7389"/>
                  </a:cubicBezTo>
                  <a:cubicBezTo>
                    <a:pt x="13642" y="7389"/>
                    <a:pt x="13642" y="7389"/>
                    <a:pt x="13642" y="7389"/>
                  </a:cubicBezTo>
                  <a:cubicBezTo>
                    <a:pt x="13642" y="15347"/>
                    <a:pt x="13642" y="15347"/>
                    <a:pt x="13642" y="15347"/>
                  </a:cubicBezTo>
                  <a:cubicBezTo>
                    <a:pt x="13642" y="17621"/>
                    <a:pt x="13642" y="18758"/>
                    <a:pt x="18189" y="18758"/>
                  </a:cubicBezTo>
                  <a:cubicBezTo>
                    <a:pt x="19326" y="18758"/>
                    <a:pt x="20463" y="18758"/>
                    <a:pt x="21600" y="18758"/>
                  </a:cubicBezTo>
                  <a:cubicBezTo>
                    <a:pt x="21600" y="21600"/>
                    <a:pt x="21600" y="21600"/>
                    <a:pt x="21600" y="21600"/>
                  </a:cubicBezTo>
                  <a:cubicBezTo>
                    <a:pt x="20463" y="21600"/>
                    <a:pt x="18189" y="21600"/>
                    <a:pt x="15916" y="21600"/>
                  </a:cubicBezTo>
                  <a:cubicBezTo>
                    <a:pt x="9095" y="21600"/>
                    <a:pt x="5684" y="19895"/>
                    <a:pt x="5684" y="15347"/>
                  </a:cubicBezTo>
                  <a:cubicBezTo>
                    <a:pt x="5684" y="7389"/>
                    <a:pt x="5684" y="7389"/>
                    <a:pt x="5684" y="7389"/>
                  </a:cubicBezTo>
                  <a:cubicBezTo>
                    <a:pt x="0" y="7389"/>
                    <a:pt x="0" y="7389"/>
                    <a:pt x="0" y="7389"/>
                  </a:cubicBezTo>
                  <a:cubicBezTo>
                    <a:pt x="0" y="4547"/>
                    <a:pt x="0" y="4547"/>
                    <a:pt x="0" y="4547"/>
                  </a:cubicBezTo>
                  <a:cubicBezTo>
                    <a:pt x="5684" y="4547"/>
                    <a:pt x="5684" y="4547"/>
                    <a:pt x="5684" y="4547"/>
                  </a:cubicBezTo>
                  <a:cubicBezTo>
                    <a:pt x="6821" y="568"/>
                    <a:pt x="6821" y="568"/>
                    <a:pt x="6821" y="568"/>
                  </a:cubicBezTo>
                  <a:cubicBezTo>
                    <a:pt x="13642" y="0"/>
                    <a:pt x="13642" y="0"/>
                    <a:pt x="13642" y="0"/>
                  </a:cubicBezTo>
                  <a:lnTo>
                    <a:pt x="13642" y="4547"/>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4" name="Shape 24"/>
            <p:cNvSpPr/>
            <p:nvPr/>
          </p:nvSpPr>
          <p:spPr>
            <a:xfrm>
              <a:off x="771525" y="258763"/>
              <a:ext cx="22227" cy="33339"/>
            </a:xfrm>
            <a:custGeom>
              <a:avLst/>
              <a:gdLst/>
              <a:ahLst/>
              <a:cxnLst>
                <a:cxn ang="0">
                  <a:pos x="wd2" y="hd2"/>
                </a:cxn>
                <a:cxn ang="5400000">
                  <a:pos x="wd2" y="hd2"/>
                </a:cxn>
                <a:cxn ang="10800000">
                  <a:pos x="wd2" y="hd2"/>
                </a:cxn>
                <a:cxn ang="16200000">
                  <a:pos x="wd2" y="hd2"/>
                </a:cxn>
              </a:cxnLst>
              <a:rect l="0" t="0" r="r" b="b"/>
              <a:pathLst>
                <a:path w="21600" h="21600" extrusionOk="0">
                  <a:moveTo>
                    <a:pt x="5400" y="0"/>
                  </a:moveTo>
                  <a:cubicBezTo>
                    <a:pt x="5400" y="8308"/>
                    <a:pt x="5400" y="8308"/>
                    <a:pt x="5400" y="8308"/>
                  </a:cubicBezTo>
                  <a:cubicBezTo>
                    <a:pt x="7200" y="6092"/>
                    <a:pt x="9900" y="4985"/>
                    <a:pt x="13500" y="4985"/>
                  </a:cubicBezTo>
                  <a:cubicBezTo>
                    <a:pt x="18900" y="4985"/>
                    <a:pt x="21600" y="7200"/>
                    <a:pt x="21600" y="11631"/>
                  </a:cubicBezTo>
                  <a:cubicBezTo>
                    <a:pt x="21600" y="21600"/>
                    <a:pt x="21600" y="21600"/>
                    <a:pt x="21600" y="21600"/>
                  </a:cubicBezTo>
                  <a:cubicBezTo>
                    <a:pt x="16200" y="21600"/>
                    <a:pt x="16200" y="21600"/>
                    <a:pt x="16200" y="21600"/>
                  </a:cubicBezTo>
                  <a:cubicBezTo>
                    <a:pt x="16200" y="11631"/>
                    <a:pt x="16200" y="11631"/>
                    <a:pt x="16200" y="11631"/>
                  </a:cubicBezTo>
                  <a:cubicBezTo>
                    <a:pt x="16200" y="9415"/>
                    <a:pt x="14400" y="7754"/>
                    <a:pt x="11700" y="7754"/>
                  </a:cubicBezTo>
                  <a:cubicBezTo>
                    <a:pt x="8100" y="7754"/>
                    <a:pt x="5400" y="9969"/>
                    <a:pt x="5400" y="12738"/>
                  </a:cubicBezTo>
                  <a:cubicBezTo>
                    <a:pt x="5400" y="21600"/>
                    <a:pt x="5400" y="21600"/>
                    <a:pt x="5400" y="21600"/>
                  </a:cubicBezTo>
                  <a:cubicBezTo>
                    <a:pt x="0" y="21600"/>
                    <a:pt x="0" y="21600"/>
                    <a:pt x="0" y="21600"/>
                  </a:cubicBezTo>
                  <a:cubicBezTo>
                    <a:pt x="0" y="0"/>
                    <a:pt x="0" y="0"/>
                    <a:pt x="0" y="0"/>
                  </a:cubicBezTo>
                  <a:lnTo>
                    <a:pt x="540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5" name="Shape 25"/>
            <p:cNvSpPr/>
            <p:nvPr/>
          </p:nvSpPr>
          <p:spPr>
            <a:xfrm>
              <a:off x="798512" y="266700"/>
              <a:ext cx="23814" cy="26990"/>
            </a:xfrm>
            <a:custGeom>
              <a:avLst/>
              <a:gdLst/>
              <a:ahLst/>
              <a:cxnLst>
                <a:cxn ang="0">
                  <a:pos x="wd2" y="hd2"/>
                </a:cxn>
                <a:cxn ang="5400000">
                  <a:pos x="wd2" y="hd2"/>
                </a:cxn>
                <a:cxn ang="10800000">
                  <a:pos x="wd2" y="hd2"/>
                </a:cxn>
                <a:cxn ang="16200000">
                  <a:pos x="wd2" y="hd2"/>
                </a:cxn>
              </a:cxnLst>
              <a:rect l="0" t="0" r="r" b="b"/>
              <a:pathLst>
                <a:path w="21600" h="21600" extrusionOk="0">
                  <a:moveTo>
                    <a:pt x="5600" y="11845"/>
                  </a:moveTo>
                  <a:cubicBezTo>
                    <a:pt x="5600" y="16026"/>
                    <a:pt x="8000" y="18116"/>
                    <a:pt x="11200" y="18116"/>
                  </a:cubicBezTo>
                  <a:cubicBezTo>
                    <a:pt x="13600" y="18116"/>
                    <a:pt x="16000" y="16723"/>
                    <a:pt x="16800" y="14632"/>
                  </a:cubicBezTo>
                  <a:cubicBezTo>
                    <a:pt x="21600" y="15329"/>
                    <a:pt x="21600" y="15329"/>
                    <a:pt x="21600" y="15329"/>
                  </a:cubicBezTo>
                  <a:cubicBezTo>
                    <a:pt x="20000" y="19510"/>
                    <a:pt x="16000" y="21600"/>
                    <a:pt x="11200" y="21600"/>
                  </a:cubicBezTo>
                  <a:cubicBezTo>
                    <a:pt x="4000" y="21600"/>
                    <a:pt x="0" y="17419"/>
                    <a:pt x="0" y="11148"/>
                  </a:cubicBezTo>
                  <a:cubicBezTo>
                    <a:pt x="0" y="4877"/>
                    <a:pt x="4000" y="0"/>
                    <a:pt x="11200" y="0"/>
                  </a:cubicBezTo>
                  <a:cubicBezTo>
                    <a:pt x="17600" y="0"/>
                    <a:pt x="21600" y="4181"/>
                    <a:pt x="21600" y="11148"/>
                  </a:cubicBezTo>
                  <a:cubicBezTo>
                    <a:pt x="21600" y="11845"/>
                    <a:pt x="21600" y="11845"/>
                    <a:pt x="21600" y="11845"/>
                  </a:cubicBezTo>
                  <a:cubicBezTo>
                    <a:pt x="5600" y="11845"/>
                    <a:pt x="5600" y="11845"/>
                    <a:pt x="5600" y="11845"/>
                  </a:cubicBezTo>
                  <a:close/>
                  <a:moveTo>
                    <a:pt x="16800" y="9058"/>
                  </a:moveTo>
                  <a:cubicBezTo>
                    <a:pt x="16000" y="5574"/>
                    <a:pt x="14400" y="3484"/>
                    <a:pt x="11200" y="3484"/>
                  </a:cubicBezTo>
                  <a:cubicBezTo>
                    <a:pt x="8000" y="3484"/>
                    <a:pt x="5600" y="5574"/>
                    <a:pt x="5600" y="9058"/>
                  </a:cubicBezTo>
                  <a:lnTo>
                    <a:pt x="16800" y="905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6" name="Shape 26"/>
            <p:cNvSpPr/>
            <p:nvPr/>
          </p:nvSpPr>
          <p:spPr>
            <a:xfrm>
              <a:off x="827087" y="266700"/>
              <a:ext cx="14290" cy="25402"/>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20250" y="5040"/>
                    <a:pt x="20250" y="5040"/>
                  </a:cubicBezTo>
                  <a:cubicBezTo>
                    <a:pt x="13500" y="5040"/>
                    <a:pt x="9450" y="7200"/>
                    <a:pt x="9450" y="11520"/>
                  </a:cubicBezTo>
                  <a:cubicBezTo>
                    <a:pt x="9450" y="21600"/>
                    <a:pt x="9450" y="21600"/>
                    <a:pt x="9450" y="21600"/>
                  </a:cubicBezTo>
                  <a:cubicBezTo>
                    <a:pt x="0" y="21600"/>
                    <a:pt x="0" y="21600"/>
                    <a:pt x="0" y="21600"/>
                  </a:cubicBezTo>
                  <a:cubicBezTo>
                    <a:pt x="0" y="720"/>
                    <a:pt x="0" y="720"/>
                    <a:pt x="0" y="720"/>
                  </a:cubicBezTo>
                  <a:cubicBezTo>
                    <a:pt x="8100" y="720"/>
                    <a:pt x="8100" y="720"/>
                    <a:pt x="8100" y="720"/>
                  </a:cubicBezTo>
                  <a:cubicBezTo>
                    <a:pt x="8100" y="5760"/>
                    <a:pt x="8100" y="5760"/>
                    <a:pt x="8100" y="5760"/>
                  </a:cubicBezTo>
                  <a:cubicBezTo>
                    <a:pt x="10800" y="2160"/>
                    <a:pt x="13500" y="0"/>
                    <a:pt x="18900" y="0"/>
                  </a:cubicBezTo>
                  <a:cubicBezTo>
                    <a:pt x="20250" y="0"/>
                    <a:pt x="20250" y="0"/>
                    <a:pt x="21600" y="72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7" name="Shape 27"/>
            <p:cNvSpPr/>
            <p:nvPr/>
          </p:nvSpPr>
          <p:spPr>
            <a:xfrm>
              <a:off x="465136" y="319088"/>
              <a:ext cx="22227" cy="34927"/>
            </a:xfrm>
            <a:custGeom>
              <a:avLst/>
              <a:gdLst/>
              <a:ahLst/>
              <a:cxnLst>
                <a:cxn ang="0">
                  <a:pos x="wd2" y="hd2"/>
                </a:cxn>
                <a:cxn ang="5400000">
                  <a:pos x="wd2" y="hd2"/>
                </a:cxn>
                <a:cxn ang="10800000">
                  <a:pos x="wd2" y="hd2"/>
                </a:cxn>
                <a:cxn ang="16200000">
                  <a:pos x="wd2" y="hd2"/>
                </a:cxn>
              </a:cxnLst>
              <a:rect l="0" t="0" r="r" b="b"/>
              <a:pathLst>
                <a:path w="21600" h="21600" extrusionOk="0">
                  <a:moveTo>
                    <a:pt x="6120" y="0"/>
                  </a:moveTo>
                  <a:lnTo>
                    <a:pt x="6120" y="18348"/>
                  </a:lnTo>
                  <a:lnTo>
                    <a:pt x="21600" y="18348"/>
                  </a:lnTo>
                  <a:lnTo>
                    <a:pt x="21600" y="21600"/>
                  </a:lnTo>
                  <a:lnTo>
                    <a:pt x="0" y="21600"/>
                  </a:lnTo>
                  <a:lnTo>
                    <a:pt x="0" y="0"/>
                  </a:lnTo>
                  <a:lnTo>
                    <a:pt x="6120" y="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8" name="Shape 28"/>
            <p:cNvSpPr/>
            <p:nvPr/>
          </p:nvSpPr>
          <p:spPr>
            <a:xfrm>
              <a:off x="487361" y="327025"/>
              <a:ext cx="25403" cy="28577"/>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0800" y="18116"/>
                  </a:cubicBezTo>
                  <a:cubicBezTo>
                    <a:pt x="13114" y="18116"/>
                    <a:pt x="15429" y="16723"/>
                    <a:pt x="16200" y="14632"/>
                  </a:cubicBezTo>
                  <a:cubicBezTo>
                    <a:pt x="20829" y="15329"/>
                    <a:pt x="20829" y="15329"/>
                    <a:pt x="20829" y="15329"/>
                  </a:cubicBezTo>
                  <a:cubicBezTo>
                    <a:pt x="19286" y="19510"/>
                    <a:pt x="16200" y="21600"/>
                    <a:pt x="10800" y="21600"/>
                  </a:cubicBezTo>
                  <a:cubicBezTo>
                    <a:pt x="3857" y="21600"/>
                    <a:pt x="0" y="17419"/>
                    <a:pt x="0" y="11148"/>
                  </a:cubicBezTo>
                  <a:cubicBezTo>
                    <a:pt x="0" y="4181"/>
                    <a:pt x="4629" y="0"/>
                    <a:pt x="10800" y="0"/>
                  </a:cubicBezTo>
                  <a:cubicBezTo>
                    <a:pt x="16971" y="0"/>
                    <a:pt x="21600" y="4181"/>
                    <a:pt x="21600" y="10452"/>
                  </a:cubicBezTo>
                  <a:cubicBezTo>
                    <a:pt x="21600" y="11845"/>
                    <a:pt x="21600" y="11845"/>
                    <a:pt x="21600" y="11845"/>
                  </a:cubicBezTo>
                  <a:cubicBezTo>
                    <a:pt x="5400" y="11845"/>
                    <a:pt x="5400" y="11845"/>
                    <a:pt x="5400" y="11845"/>
                  </a:cubicBezTo>
                  <a:close/>
                  <a:moveTo>
                    <a:pt x="16200" y="8361"/>
                  </a:moveTo>
                  <a:cubicBezTo>
                    <a:pt x="16200" y="4877"/>
                    <a:pt x="13886" y="3484"/>
                    <a:pt x="10800" y="3484"/>
                  </a:cubicBezTo>
                  <a:cubicBezTo>
                    <a:pt x="7714" y="3484"/>
                    <a:pt x="5400" y="5574"/>
                    <a:pt x="5400" y="8361"/>
                  </a:cubicBezTo>
                  <a:lnTo>
                    <a:pt x="16200" y="8361"/>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29" name="Shape 29"/>
            <p:cNvSpPr/>
            <p:nvPr/>
          </p:nvSpPr>
          <p:spPr>
            <a:xfrm>
              <a:off x="515937" y="327025"/>
              <a:ext cx="23814" cy="28577"/>
            </a:xfrm>
            <a:custGeom>
              <a:avLst/>
              <a:gdLst/>
              <a:ahLst/>
              <a:cxnLst>
                <a:cxn ang="0">
                  <a:pos x="wd2" y="hd2"/>
                </a:cxn>
                <a:cxn ang="5400000">
                  <a:pos x="wd2" y="hd2"/>
                </a:cxn>
                <a:cxn ang="10800000">
                  <a:pos x="wd2" y="hd2"/>
                </a:cxn>
                <a:cxn ang="16200000">
                  <a:pos x="wd2" y="hd2"/>
                </a:cxn>
              </a:cxnLst>
              <a:rect l="0" t="0" r="r" b="b"/>
              <a:pathLst>
                <a:path w="21600" h="21600" extrusionOk="0">
                  <a:moveTo>
                    <a:pt x="11200" y="0"/>
                  </a:moveTo>
                  <a:cubicBezTo>
                    <a:pt x="18400" y="0"/>
                    <a:pt x="20800" y="2787"/>
                    <a:pt x="20800" y="8361"/>
                  </a:cubicBezTo>
                  <a:cubicBezTo>
                    <a:pt x="20800" y="16723"/>
                    <a:pt x="20800" y="16723"/>
                    <a:pt x="20800" y="16723"/>
                  </a:cubicBezTo>
                  <a:cubicBezTo>
                    <a:pt x="20800" y="18813"/>
                    <a:pt x="20800" y="20206"/>
                    <a:pt x="21600" y="20903"/>
                  </a:cubicBezTo>
                  <a:cubicBezTo>
                    <a:pt x="16000" y="20903"/>
                    <a:pt x="16000" y="20903"/>
                    <a:pt x="16000" y="20903"/>
                  </a:cubicBezTo>
                  <a:cubicBezTo>
                    <a:pt x="16000" y="20206"/>
                    <a:pt x="16000" y="18813"/>
                    <a:pt x="16000" y="17419"/>
                  </a:cubicBezTo>
                  <a:cubicBezTo>
                    <a:pt x="14400" y="20206"/>
                    <a:pt x="11200" y="21600"/>
                    <a:pt x="8000" y="21600"/>
                  </a:cubicBezTo>
                  <a:cubicBezTo>
                    <a:pt x="3200" y="21600"/>
                    <a:pt x="0" y="18813"/>
                    <a:pt x="0" y="15329"/>
                  </a:cubicBezTo>
                  <a:cubicBezTo>
                    <a:pt x="0" y="10452"/>
                    <a:pt x="4800" y="8361"/>
                    <a:pt x="15200" y="8361"/>
                  </a:cubicBezTo>
                  <a:cubicBezTo>
                    <a:pt x="16000" y="8361"/>
                    <a:pt x="16000" y="8361"/>
                    <a:pt x="16000" y="8361"/>
                  </a:cubicBezTo>
                  <a:cubicBezTo>
                    <a:pt x="16000" y="6968"/>
                    <a:pt x="16000" y="6968"/>
                    <a:pt x="16000" y="6968"/>
                  </a:cubicBezTo>
                  <a:cubicBezTo>
                    <a:pt x="16000" y="4877"/>
                    <a:pt x="14400" y="3484"/>
                    <a:pt x="10400" y="3484"/>
                  </a:cubicBezTo>
                  <a:cubicBezTo>
                    <a:pt x="8000" y="3484"/>
                    <a:pt x="5600" y="4181"/>
                    <a:pt x="5600" y="6271"/>
                  </a:cubicBezTo>
                  <a:cubicBezTo>
                    <a:pt x="800" y="6271"/>
                    <a:pt x="800" y="6271"/>
                    <a:pt x="800" y="6271"/>
                  </a:cubicBezTo>
                  <a:cubicBezTo>
                    <a:pt x="1600" y="2090"/>
                    <a:pt x="4800" y="0"/>
                    <a:pt x="11200" y="0"/>
                  </a:cubicBezTo>
                  <a:moveTo>
                    <a:pt x="14400" y="11148"/>
                  </a:moveTo>
                  <a:cubicBezTo>
                    <a:pt x="8000" y="11148"/>
                    <a:pt x="5600" y="12542"/>
                    <a:pt x="5600" y="15329"/>
                  </a:cubicBezTo>
                  <a:cubicBezTo>
                    <a:pt x="5600" y="16723"/>
                    <a:pt x="7200" y="18116"/>
                    <a:pt x="9600" y="18116"/>
                  </a:cubicBezTo>
                  <a:cubicBezTo>
                    <a:pt x="12800" y="18116"/>
                    <a:pt x="16000" y="15329"/>
                    <a:pt x="16000" y="12542"/>
                  </a:cubicBezTo>
                  <a:cubicBezTo>
                    <a:pt x="16000" y="11148"/>
                    <a:pt x="16000" y="11148"/>
                    <a:pt x="16000" y="11148"/>
                  </a:cubicBezTo>
                  <a:lnTo>
                    <a:pt x="14400" y="11148"/>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0" name="Shape 30"/>
            <p:cNvSpPr/>
            <p:nvPr/>
          </p:nvSpPr>
          <p:spPr>
            <a:xfrm>
              <a:off x="544512" y="327025"/>
              <a:ext cx="14290"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0250" y="5040"/>
                    <a:pt x="20250" y="5040"/>
                    <a:pt x="18900" y="5040"/>
                  </a:cubicBezTo>
                  <a:cubicBezTo>
                    <a:pt x="13500" y="5040"/>
                    <a:pt x="9450" y="7200"/>
                    <a:pt x="9450" y="11520"/>
                  </a:cubicBezTo>
                  <a:cubicBezTo>
                    <a:pt x="9450" y="21600"/>
                    <a:pt x="9450" y="21600"/>
                    <a:pt x="9450" y="21600"/>
                  </a:cubicBezTo>
                  <a:cubicBezTo>
                    <a:pt x="0" y="21600"/>
                    <a:pt x="0" y="21600"/>
                    <a:pt x="0" y="21600"/>
                  </a:cubicBezTo>
                  <a:cubicBezTo>
                    <a:pt x="0" y="720"/>
                    <a:pt x="0" y="720"/>
                    <a:pt x="0" y="720"/>
                  </a:cubicBezTo>
                  <a:cubicBezTo>
                    <a:pt x="8100" y="720"/>
                    <a:pt x="8100" y="720"/>
                    <a:pt x="8100" y="720"/>
                  </a:cubicBezTo>
                  <a:cubicBezTo>
                    <a:pt x="8100" y="5040"/>
                    <a:pt x="8100" y="5040"/>
                    <a:pt x="8100" y="5040"/>
                  </a:cubicBezTo>
                  <a:cubicBezTo>
                    <a:pt x="10800" y="2160"/>
                    <a:pt x="13500" y="0"/>
                    <a:pt x="18900" y="0"/>
                  </a:cubicBezTo>
                  <a:cubicBezTo>
                    <a:pt x="20250" y="0"/>
                    <a:pt x="20250" y="0"/>
                    <a:pt x="21600" y="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1" name="Shape 31"/>
            <p:cNvSpPr/>
            <p:nvPr/>
          </p:nvSpPr>
          <p:spPr>
            <a:xfrm>
              <a:off x="560386" y="327025"/>
              <a:ext cx="22227"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7920"/>
                  </a:cubicBezTo>
                  <a:cubicBezTo>
                    <a:pt x="21600" y="21600"/>
                    <a:pt x="21600" y="21600"/>
                    <a:pt x="21600" y="21600"/>
                  </a:cubicBezTo>
                  <a:cubicBezTo>
                    <a:pt x="16200" y="21600"/>
                    <a:pt x="16200" y="21600"/>
                    <a:pt x="16200" y="21600"/>
                  </a:cubicBezTo>
                  <a:cubicBezTo>
                    <a:pt x="16200" y="8640"/>
                    <a:pt x="16200" y="8640"/>
                    <a:pt x="16200" y="8640"/>
                  </a:cubicBezTo>
                  <a:cubicBezTo>
                    <a:pt x="16200" y="5040"/>
                    <a:pt x="14400" y="3600"/>
                    <a:pt x="11700" y="3600"/>
                  </a:cubicBezTo>
                  <a:cubicBezTo>
                    <a:pt x="8100" y="3600"/>
                    <a:pt x="5400" y="5760"/>
                    <a:pt x="5400" y="936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2" name="Shape 32"/>
            <p:cNvSpPr/>
            <p:nvPr/>
          </p:nvSpPr>
          <p:spPr>
            <a:xfrm>
              <a:off x="588961" y="319088"/>
              <a:ext cx="4766" cy="34927"/>
            </a:xfrm>
            <a:custGeom>
              <a:avLst/>
              <a:gdLst/>
              <a:ahLst/>
              <a:cxnLst>
                <a:cxn ang="0">
                  <a:pos x="wd2" y="hd2"/>
                </a:cxn>
                <a:cxn ang="5400000">
                  <a:pos x="wd2" y="hd2"/>
                </a:cxn>
                <a:cxn ang="10800000">
                  <a:pos x="wd2" y="hd2"/>
                </a:cxn>
                <a:cxn ang="16200000">
                  <a:pos x="wd2" y="hd2"/>
                </a:cxn>
              </a:cxnLst>
              <a:rect l="0" t="0" r="r" b="b"/>
              <a:pathLst>
                <a:path w="21600" h="21600" extrusionOk="0">
                  <a:moveTo>
                    <a:pt x="21600" y="2787"/>
                  </a:moveTo>
                  <a:lnTo>
                    <a:pt x="0" y="2787"/>
                  </a:lnTo>
                  <a:lnTo>
                    <a:pt x="0" y="0"/>
                  </a:lnTo>
                  <a:lnTo>
                    <a:pt x="21600" y="0"/>
                  </a:lnTo>
                  <a:lnTo>
                    <a:pt x="21600" y="2787"/>
                  </a:lnTo>
                  <a:close/>
                  <a:moveTo>
                    <a:pt x="21600" y="21600"/>
                  </a:moveTo>
                  <a:lnTo>
                    <a:pt x="0" y="21600"/>
                  </a:lnTo>
                  <a:lnTo>
                    <a:pt x="0" y="5574"/>
                  </a:lnTo>
                  <a:lnTo>
                    <a:pt x="21600" y="5574"/>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3" name="Shape 33"/>
            <p:cNvSpPr/>
            <p:nvPr/>
          </p:nvSpPr>
          <p:spPr>
            <a:xfrm>
              <a:off x="600075" y="327025"/>
              <a:ext cx="20639" cy="26990"/>
            </a:xfrm>
            <a:custGeom>
              <a:avLst/>
              <a:gdLst/>
              <a:ahLst/>
              <a:cxnLst>
                <a:cxn ang="0">
                  <a:pos x="wd2" y="hd2"/>
                </a:cxn>
                <a:cxn ang="5400000">
                  <a:pos x="wd2" y="hd2"/>
                </a:cxn>
                <a:cxn ang="10800000">
                  <a:pos x="wd2" y="hd2"/>
                </a:cxn>
                <a:cxn ang="16200000">
                  <a:pos x="wd2" y="hd2"/>
                </a:cxn>
              </a:cxnLst>
              <a:rect l="0" t="0" r="r" b="b"/>
              <a:pathLst>
                <a:path w="21600" h="21600" extrusionOk="0">
                  <a:moveTo>
                    <a:pt x="5400" y="720"/>
                  </a:moveTo>
                  <a:cubicBezTo>
                    <a:pt x="5400" y="4320"/>
                    <a:pt x="5400" y="4320"/>
                    <a:pt x="5400" y="4320"/>
                  </a:cubicBezTo>
                  <a:cubicBezTo>
                    <a:pt x="7200" y="1440"/>
                    <a:pt x="9900" y="0"/>
                    <a:pt x="13500" y="0"/>
                  </a:cubicBezTo>
                  <a:cubicBezTo>
                    <a:pt x="18900" y="0"/>
                    <a:pt x="21600" y="2880"/>
                    <a:pt x="21600" y="7920"/>
                  </a:cubicBezTo>
                  <a:cubicBezTo>
                    <a:pt x="21600" y="21600"/>
                    <a:pt x="21600" y="21600"/>
                    <a:pt x="21600" y="21600"/>
                  </a:cubicBezTo>
                  <a:cubicBezTo>
                    <a:pt x="16200" y="21600"/>
                    <a:pt x="16200" y="21600"/>
                    <a:pt x="16200" y="21600"/>
                  </a:cubicBezTo>
                  <a:cubicBezTo>
                    <a:pt x="16200" y="8640"/>
                    <a:pt x="16200" y="8640"/>
                    <a:pt x="16200" y="8640"/>
                  </a:cubicBezTo>
                  <a:cubicBezTo>
                    <a:pt x="16200" y="5040"/>
                    <a:pt x="14400" y="3600"/>
                    <a:pt x="11700" y="3600"/>
                  </a:cubicBezTo>
                  <a:cubicBezTo>
                    <a:pt x="8100" y="3600"/>
                    <a:pt x="5400" y="5760"/>
                    <a:pt x="5400" y="9360"/>
                  </a:cubicBezTo>
                  <a:cubicBezTo>
                    <a:pt x="5400" y="21600"/>
                    <a:pt x="5400" y="21600"/>
                    <a:pt x="5400" y="21600"/>
                  </a:cubicBezTo>
                  <a:cubicBezTo>
                    <a:pt x="0" y="21600"/>
                    <a:pt x="0" y="21600"/>
                    <a:pt x="0" y="21600"/>
                  </a:cubicBezTo>
                  <a:cubicBezTo>
                    <a:pt x="0" y="720"/>
                    <a:pt x="0" y="720"/>
                    <a:pt x="0" y="720"/>
                  </a:cubicBezTo>
                  <a:lnTo>
                    <a:pt x="5400" y="72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4" name="Shape 34"/>
            <p:cNvSpPr/>
            <p:nvPr/>
          </p:nvSpPr>
          <p:spPr>
            <a:xfrm>
              <a:off x="625474" y="323850"/>
              <a:ext cx="25403" cy="39690"/>
            </a:xfrm>
            <a:custGeom>
              <a:avLst/>
              <a:gdLst/>
              <a:ahLst/>
              <a:cxnLst>
                <a:cxn ang="0">
                  <a:pos x="wd2" y="hd2"/>
                </a:cxn>
                <a:cxn ang="5400000">
                  <a:pos x="wd2" y="hd2"/>
                </a:cxn>
                <a:cxn ang="10800000">
                  <a:pos x="wd2" y="hd2"/>
                </a:cxn>
                <a:cxn ang="16200000">
                  <a:pos x="wd2" y="hd2"/>
                </a:cxn>
              </a:cxnLst>
              <a:rect l="0" t="0" r="r" b="b"/>
              <a:pathLst>
                <a:path w="21600" h="21600" extrusionOk="0">
                  <a:moveTo>
                    <a:pt x="21600" y="2400"/>
                  </a:moveTo>
                  <a:cubicBezTo>
                    <a:pt x="20855" y="2400"/>
                    <a:pt x="20855" y="2400"/>
                    <a:pt x="20110" y="2400"/>
                  </a:cubicBezTo>
                  <a:cubicBezTo>
                    <a:pt x="18621" y="2400"/>
                    <a:pt x="17131" y="2880"/>
                    <a:pt x="17131" y="3360"/>
                  </a:cubicBezTo>
                  <a:cubicBezTo>
                    <a:pt x="18621" y="4800"/>
                    <a:pt x="19366" y="5760"/>
                    <a:pt x="19366" y="6720"/>
                  </a:cubicBezTo>
                  <a:cubicBezTo>
                    <a:pt x="19366" y="9600"/>
                    <a:pt x="15641" y="11520"/>
                    <a:pt x="10428" y="11520"/>
                  </a:cubicBezTo>
                  <a:cubicBezTo>
                    <a:pt x="9683" y="11520"/>
                    <a:pt x="8193" y="11040"/>
                    <a:pt x="7448" y="11040"/>
                  </a:cubicBezTo>
                  <a:cubicBezTo>
                    <a:pt x="5959" y="11520"/>
                    <a:pt x="5214" y="11520"/>
                    <a:pt x="5214" y="12000"/>
                  </a:cubicBezTo>
                  <a:cubicBezTo>
                    <a:pt x="5214" y="12960"/>
                    <a:pt x="5959" y="13440"/>
                    <a:pt x="8193" y="13440"/>
                  </a:cubicBezTo>
                  <a:cubicBezTo>
                    <a:pt x="14152" y="13440"/>
                    <a:pt x="14152" y="13440"/>
                    <a:pt x="14152" y="13440"/>
                  </a:cubicBezTo>
                  <a:cubicBezTo>
                    <a:pt x="19366" y="13920"/>
                    <a:pt x="21600" y="15360"/>
                    <a:pt x="21600" y="17280"/>
                  </a:cubicBezTo>
                  <a:cubicBezTo>
                    <a:pt x="21600" y="19680"/>
                    <a:pt x="17876" y="21600"/>
                    <a:pt x="10428" y="21600"/>
                  </a:cubicBezTo>
                  <a:cubicBezTo>
                    <a:pt x="3724" y="21600"/>
                    <a:pt x="0" y="20160"/>
                    <a:pt x="0" y="17760"/>
                  </a:cubicBezTo>
                  <a:cubicBezTo>
                    <a:pt x="0" y="16800"/>
                    <a:pt x="745" y="15360"/>
                    <a:pt x="2979" y="14880"/>
                  </a:cubicBezTo>
                  <a:cubicBezTo>
                    <a:pt x="1490" y="14400"/>
                    <a:pt x="745" y="13920"/>
                    <a:pt x="745" y="12960"/>
                  </a:cubicBezTo>
                  <a:cubicBezTo>
                    <a:pt x="745" y="11520"/>
                    <a:pt x="2234" y="10560"/>
                    <a:pt x="4469" y="10080"/>
                  </a:cubicBezTo>
                  <a:cubicBezTo>
                    <a:pt x="2234" y="9600"/>
                    <a:pt x="1490" y="8160"/>
                    <a:pt x="1490" y="6720"/>
                  </a:cubicBezTo>
                  <a:cubicBezTo>
                    <a:pt x="1490" y="4320"/>
                    <a:pt x="5214" y="1920"/>
                    <a:pt x="10428" y="1920"/>
                  </a:cubicBezTo>
                  <a:cubicBezTo>
                    <a:pt x="11917" y="1920"/>
                    <a:pt x="13407" y="2400"/>
                    <a:pt x="14897" y="2880"/>
                  </a:cubicBezTo>
                  <a:cubicBezTo>
                    <a:pt x="14897" y="960"/>
                    <a:pt x="17131" y="0"/>
                    <a:pt x="20110" y="0"/>
                  </a:cubicBezTo>
                  <a:cubicBezTo>
                    <a:pt x="20110" y="0"/>
                    <a:pt x="20855" y="0"/>
                    <a:pt x="21600" y="0"/>
                  </a:cubicBezTo>
                  <a:lnTo>
                    <a:pt x="21600" y="2400"/>
                  </a:lnTo>
                  <a:close/>
                  <a:moveTo>
                    <a:pt x="4469" y="17280"/>
                  </a:moveTo>
                  <a:cubicBezTo>
                    <a:pt x="4469" y="18720"/>
                    <a:pt x="6703" y="19680"/>
                    <a:pt x="11172" y="19680"/>
                  </a:cubicBezTo>
                  <a:cubicBezTo>
                    <a:pt x="14897" y="19680"/>
                    <a:pt x="17131" y="18720"/>
                    <a:pt x="17131" y="17760"/>
                  </a:cubicBezTo>
                  <a:cubicBezTo>
                    <a:pt x="17131" y="16800"/>
                    <a:pt x="16386" y="16320"/>
                    <a:pt x="13407" y="16320"/>
                  </a:cubicBezTo>
                  <a:cubicBezTo>
                    <a:pt x="5959" y="15840"/>
                    <a:pt x="5959" y="15840"/>
                    <a:pt x="5959" y="15840"/>
                  </a:cubicBezTo>
                  <a:cubicBezTo>
                    <a:pt x="4469" y="16320"/>
                    <a:pt x="4469" y="16800"/>
                    <a:pt x="4469" y="17280"/>
                  </a:cubicBezTo>
                  <a:moveTo>
                    <a:pt x="5959" y="6720"/>
                  </a:moveTo>
                  <a:cubicBezTo>
                    <a:pt x="5959" y="8160"/>
                    <a:pt x="8193" y="9600"/>
                    <a:pt x="10428" y="9600"/>
                  </a:cubicBezTo>
                  <a:cubicBezTo>
                    <a:pt x="12662" y="9600"/>
                    <a:pt x="14152" y="8160"/>
                    <a:pt x="14152" y="6720"/>
                  </a:cubicBezTo>
                  <a:cubicBezTo>
                    <a:pt x="14152" y="5280"/>
                    <a:pt x="12662" y="3840"/>
                    <a:pt x="10428" y="3840"/>
                  </a:cubicBezTo>
                  <a:cubicBezTo>
                    <a:pt x="8193" y="3840"/>
                    <a:pt x="5959" y="5280"/>
                    <a:pt x="5959" y="6720"/>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5" name="Shape 35"/>
            <p:cNvSpPr/>
            <p:nvPr/>
          </p:nvSpPr>
          <p:spPr>
            <a:xfrm>
              <a:off x="666750" y="317500"/>
              <a:ext cx="15877" cy="36515"/>
            </a:xfrm>
            <a:custGeom>
              <a:avLst/>
              <a:gdLst/>
              <a:ahLst/>
              <a:cxnLst>
                <a:cxn ang="0">
                  <a:pos x="wd2" y="hd2"/>
                </a:cxn>
                <a:cxn ang="5400000">
                  <a:pos x="wd2" y="hd2"/>
                </a:cxn>
                <a:cxn ang="10800000">
                  <a:pos x="wd2" y="hd2"/>
                </a:cxn>
                <a:cxn ang="16200000">
                  <a:pos x="wd2" y="hd2"/>
                </a:cxn>
              </a:cxnLst>
              <a:rect l="0" t="0" r="r" b="b"/>
              <a:pathLst>
                <a:path w="21600" h="21600" extrusionOk="0">
                  <a:moveTo>
                    <a:pt x="21600" y="2700"/>
                  </a:moveTo>
                  <a:cubicBezTo>
                    <a:pt x="20463" y="2700"/>
                    <a:pt x="18189" y="2700"/>
                    <a:pt x="18189" y="2700"/>
                  </a:cubicBezTo>
                  <a:cubicBezTo>
                    <a:pt x="13642" y="2700"/>
                    <a:pt x="12505" y="3780"/>
                    <a:pt x="12505" y="5400"/>
                  </a:cubicBezTo>
                  <a:cubicBezTo>
                    <a:pt x="12505" y="5940"/>
                    <a:pt x="12505" y="5940"/>
                    <a:pt x="12505" y="5940"/>
                  </a:cubicBezTo>
                  <a:cubicBezTo>
                    <a:pt x="20463" y="5940"/>
                    <a:pt x="20463" y="5940"/>
                    <a:pt x="20463" y="5940"/>
                  </a:cubicBezTo>
                  <a:cubicBezTo>
                    <a:pt x="20463" y="8100"/>
                    <a:pt x="20463" y="8100"/>
                    <a:pt x="20463" y="8100"/>
                  </a:cubicBezTo>
                  <a:cubicBezTo>
                    <a:pt x="12505" y="8100"/>
                    <a:pt x="12505" y="8100"/>
                    <a:pt x="12505" y="8100"/>
                  </a:cubicBezTo>
                  <a:cubicBezTo>
                    <a:pt x="12505" y="21600"/>
                    <a:pt x="12505" y="21600"/>
                    <a:pt x="12505" y="21600"/>
                  </a:cubicBezTo>
                  <a:cubicBezTo>
                    <a:pt x="4547" y="21600"/>
                    <a:pt x="4547" y="21600"/>
                    <a:pt x="4547" y="21600"/>
                  </a:cubicBezTo>
                  <a:cubicBezTo>
                    <a:pt x="4547" y="8100"/>
                    <a:pt x="4547" y="8100"/>
                    <a:pt x="4547" y="8100"/>
                  </a:cubicBezTo>
                  <a:cubicBezTo>
                    <a:pt x="0" y="8100"/>
                    <a:pt x="0" y="8100"/>
                    <a:pt x="0" y="8100"/>
                  </a:cubicBezTo>
                  <a:cubicBezTo>
                    <a:pt x="0" y="5940"/>
                    <a:pt x="0" y="5940"/>
                    <a:pt x="0" y="5940"/>
                  </a:cubicBezTo>
                  <a:cubicBezTo>
                    <a:pt x="4547" y="5940"/>
                    <a:pt x="4547" y="5940"/>
                    <a:pt x="4547" y="5940"/>
                  </a:cubicBezTo>
                  <a:cubicBezTo>
                    <a:pt x="4547" y="5400"/>
                    <a:pt x="4547" y="5400"/>
                    <a:pt x="4547" y="5400"/>
                  </a:cubicBezTo>
                  <a:cubicBezTo>
                    <a:pt x="4547" y="2160"/>
                    <a:pt x="7958" y="0"/>
                    <a:pt x="15916" y="0"/>
                  </a:cubicBezTo>
                  <a:cubicBezTo>
                    <a:pt x="18189" y="0"/>
                    <a:pt x="20463" y="0"/>
                    <a:pt x="21600" y="540"/>
                  </a:cubicBezTo>
                  <a:lnTo>
                    <a:pt x="21600" y="27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6" name="Shape 36"/>
            <p:cNvSpPr/>
            <p:nvPr/>
          </p:nvSpPr>
          <p:spPr>
            <a:xfrm>
              <a:off x="682625" y="327025"/>
              <a:ext cx="25402" cy="28577"/>
            </a:xfrm>
            <a:custGeom>
              <a:avLst/>
              <a:gdLst/>
              <a:ahLst/>
              <a:cxnLst>
                <a:cxn ang="0">
                  <a:pos x="wd2" y="hd2"/>
                </a:cxn>
                <a:cxn ang="5400000">
                  <a:pos x="wd2" y="hd2"/>
                </a:cxn>
                <a:cxn ang="10800000">
                  <a:pos x="wd2" y="hd2"/>
                </a:cxn>
                <a:cxn ang="16200000">
                  <a:pos x="wd2" y="hd2"/>
                </a:cxn>
              </a:cxnLst>
              <a:rect l="0" t="0" r="r" b="b"/>
              <a:pathLst>
                <a:path w="21600" h="21600" extrusionOk="0">
                  <a:moveTo>
                    <a:pt x="21600" y="11148"/>
                  </a:moveTo>
                  <a:cubicBezTo>
                    <a:pt x="21600" y="17419"/>
                    <a:pt x="16971" y="21600"/>
                    <a:pt x="10800" y="21600"/>
                  </a:cubicBezTo>
                  <a:cubicBezTo>
                    <a:pt x="3857" y="21600"/>
                    <a:pt x="0" y="17419"/>
                    <a:pt x="0" y="11148"/>
                  </a:cubicBezTo>
                  <a:cubicBezTo>
                    <a:pt x="0" y="4181"/>
                    <a:pt x="4629" y="0"/>
                    <a:pt x="10800" y="0"/>
                  </a:cubicBezTo>
                  <a:cubicBezTo>
                    <a:pt x="16971" y="0"/>
                    <a:pt x="21600" y="4181"/>
                    <a:pt x="21600" y="11148"/>
                  </a:cubicBezTo>
                  <a:moveTo>
                    <a:pt x="5400" y="11148"/>
                  </a:moveTo>
                  <a:cubicBezTo>
                    <a:pt x="5400" y="15329"/>
                    <a:pt x="6943" y="18116"/>
                    <a:pt x="10800" y="18116"/>
                  </a:cubicBezTo>
                  <a:cubicBezTo>
                    <a:pt x="13886" y="18116"/>
                    <a:pt x="16200" y="15329"/>
                    <a:pt x="16200" y="11148"/>
                  </a:cubicBezTo>
                  <a:cubicBezTo>
                    <a:pt x="16200" y="6271"/>
                    <a:pt x="13886" y="3484"/>
                    <a:pt x="10800" y="3484"/>
                  </a:cubicBezTo>
                  <a:cubicBezTo>
                    <a:pt x="6943" y="3484"/>
                    <a:pt x="5400" y="6271"/>
                    <a:pt x="5400" y="11148"/>
                  </a:cubicBezTo>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7" name="Shape 37"/>
            <p:cNvSpPr/>
            <p:nvPr/>
          </p:nvSpPr>
          <p:spPr>
            <a:xfrm>
              <a:off x="712787" y="327025"/>
              <a:ext cx="12702" cy="26990"/>
            </a:xfrm>
            <a:custGeom>
              <a:avLst/>
              <a:gdLst/>
              <a:ahLst/>
              <a:cxnLst>
                <a:cxn ang="0">
                  <a:pos x="wd2" y="hd2"/>
                </a:cxn>
                <a:cxn ang="5400000">
                  <a:pos x="wd2" y="hd2"/>
                </a:cxn>
                <a:cxn ang="10800000">
                  <a:pos x="wd2" y="hd2"/>
                </a:cxn>
                <a:cxn ang="16200000">
                  <a:pos x="wd2" y="hd2"/>
                </a:cxn>
              </a:cxnLst>
              <a:rect l="0" t="0" r="r" b="b"/>
              <a:pathLst>
                <a:path w="21600" h="21600" extrusionOk="0">
                  <a:moveTo>
                    <a:pt x="21600" y="5040"/>
                  </a:moveTo>
                  <a:cubicBezTo>
                    <a:pt x="21600" y="5040"/>
                    <a:pt x="20160" y="5040"/>
                    <a:pt x="20160" y="5040"/>
                  </a:cubicBezTo>
                  <a:cubicBezTo>
                    <a:pt x="12960" y="5040"/>
                    <a:pt x="8640" y="7200"/>
                    <a:pt x="8640" y="11520"/>
                  </a:cubicBezTo>
                  <a:cubicBezTo>
                    <a:pt x="8640" y="21600"/>
                    <a:pt x="8640" y="21600"/>
                    <a:pt x="8640" y="21600"/>
                  </a:cubicBezTo>
                  <a:cubicBezTo>
                    <a:pt x="0" y="21600"/>
                    <a:pt x="0" y="21600"/>
                    <a:pt x="0" y="21600"/>
                  </a:cubicBezTo>
                  <a:cubicBezTo>
                    <a:pt x="0" y="720"/>
                    <a:pt x="0" y="720"/>
                    <a:pt x="0" y="720"/>
                  </a:cubicBezTo>
                  <a:cubicBezTo>
                    <a:pt x="7200" y="720"/>
                    <a:pt x="7200" y="720"/>
                    <a:pt x="7200" y="720"/>
                  </a:cubicBezTo>
                  <a:cubicBezTo>
                    <a:pt x="7200" y="5040"/>
                    <a:pt x="7200" y="5040"/>
                    <a:pt x="7200" y="5040"/>
                  </a:cubicBezTo>
                  <a:cubicBezTo>
                    <a:pt x="10080" y="2160"/>
                    <a:pt x="14400" y="0"/>
                    <a:pt x="20160" y="0"/>
                  </a:cubicBezTo>
                  <a:cubicBezTo>
                    <a:pt x="20160" y="0"/>
                    <a:pt x="21600" y="0"/>
                    <a:pt x="21600" y="0"/>
                  </a:cubicBezTo>
                  <a:lnTo>
                    <a:pt x="21600" y="504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8" name="Shape 38"/>
            <p:cNvSpPr/>
            <p:nvPr/>
          </p:nvSpPr>
          <p:spPr>
            <a:xfrm>
              <a:off x="744536" y="319088"/>
              <a:ext cx="4766" cy="34927"/>
            </a:xfrm>
            <a:prstGeom prst="rect">
              <a:avLst/>
            </a:pr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39" name="Shape 39"/>
            <p:cNvSpPr/>
            <p:nvPr/>
          </p:nvSpPr>
          <p:spPr>
            <a:xfrm>
              <a:off x="755650" y="319088"/>
              <a:ext cx="6352" cy="34927"/>
            </a:xfrm>
            <a:custGeom>
              <a:avLst/>
              <a:gdLst/>
              <a:ahLst/>
              <a:cxnLst>
                <a:cxn ang="0">
                  <a:pos x="wd2" y="hd2"/>
                </a:cxn>
                <a:cxn ang="5400000">
                  <a:pos x="wd2" y="hd2"/>
                </a:cxn>
                <a:cxn ang="10800000">
                  <a:pos x="wd2" y="hd2"/>
                </a:cxn>
                <a:cxn ang="16200000">
                  <a:pos x="wd2" y="hd2"/>
                </a:cxn>
              </a:cxnLst>
              <a:rect l="0" t="0" r="r" b="b"/>
              <a:pathLst>
                <a:path w="21600" h="21600" extrusionOk="0">
                  <a:moveTo>
                    <a:pt x="21600" y="2787"/>
                  </a:moveTo>
                  <a:lnTo>
                    <a:pt x="0" y="2787"/>
                  </a:lnTo>
                  <a:lnTo>
                    <a:pt x="0" y="0"/>
                  </a:lnTo>
                  <a:lnTo>
                    <a:pt x="21600" y="0"/>
                  </a:lnTo>
                  <a:lnTo>
                    <a:pt x="21600" y="2787"/>
                  </a:lnTo>
                  <a:close/>
                  <a:moveTo>
                    <a:pt x="21600" y="21600"/>
                  </a:moveTo>
                  <a:lnTo>
                    <a:pt x="0" y="21600"/>
                  </a:lnTo>
                  <a:lnTo>
                    <a:pt x="0" y="5574"/>
                  </a:lnTo>
                  <a:lnTo>
                    <a:pt x="21600" y="5574"/>
                  </a:lnTo>
                  <a:lnTo>
                    <a:pt x="21600" y="216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0" name="Shape 40"/>
            <p:cNvSpPr/>
            <p:nvPr/>
          </p:nvSpPr>
          <p:spPr>
            <a:xfrm>
              <a:off x="765175" y="317500"/>
              <a:ext cx="17464" cy="36515"/>
            </a:xfrm>
            <a:custGeom>
              <a:avLst/>
              <a:gdLst/>
              <a:ahLst/>
              <a:cxnLst>
                <a:cxn ang="0">
                  <a:pos x="wd2" y="hd2"/>
                </a:cxn>
                <a:cxn ang="5400000">
                  <a:pos x="wd2" y="hd2"/>
                </a:cxn>
                <a:cxn ang="10800000">
                  <a:pos x="wd2" y="hd2"/>
                </a:cxn>
                <a:cxn ang="16200000">
                  <a:pos x="wd2" y="hd2"/>
                </a:cxn>
              </a:cxnLst>
              <a:rect l="0" t="0" r="r" b="b"/>
              <a:pathLst>
                <a:path w="21600" h="21600" extrusionOk="0">
                  <a:moveTo>
                    <a:pt x="21600" y="2700"/>
                  </a:moveTo>
                  <a:cubicBezTo>
                    <a:pt x="19440" y="2700"/>
                    <a:pt x="18360" y="2700"/>
                    <a:pt x="17280" y="2700"/>
                  </a:cubicBezTo>
                  <a:cubicBezTo>
                    <a:pt x="12960" y="2700"/>
                    <a:pt x="11880" y="3780"/>
                    <a:pt x="11880" y="5400"/>
                  </a:cubicBezTo>
                  <a:cubicBezTo>
                    <a:pt x="11880" y="5940"/>
                    <a:pt x="11880" y="5940"/>
                    <a:pt x="11880" y="5940"/>
                  </a:cubicBezTo>
                  <a:cubicBezTo>
                    <a:pt x="19440" y="5940"/>
                    <a:pt x="19440" y="5940"/>
                    <a:pt x="19440" y="5940"/>
                  </a:cubicBezTo>
                  <a:cubicBezTo>
                    <a:pt x="19440" y="8100"/>
                    <a:pt x="19440" y="8100"/>
                    <a:pt x="19440" y="8100"/>
                  </a:cubicBezTo>
                  <a:cubicBezTo>
                    <a:pt x="11880" y="8100"/>
                    <a:pt x="11880" y="8100"/>
                    <a:pt x="11880" y="8100"/>
                  </a:cubicBezTo>
                  <a:cubicBezTo>
                    <a:pt x="11880" y="21600"/>
                    <a:pt x="11880" y="21600"/>
                    <a:pt x="11880" y="21600"/>
                  </a:cubicBezTo>
                  <a:cubicBezTo>
                    <a:pt x="5400" y="21600"/>
                    <a:pt x="5400" y="21600"/>
                    <a:pt x="5400" y="21600"/>
                  </a:cubicBezTo>
                  <a:cubicBezTo>
                    <a:pt x="5400" y="8100"/>
                    <a:pt x="5400" y="8100"/>
                    <a:pt x="5400" y="8100"/>
                  </a:cubicBezTo>
                  <a:cubicBezTo>
                    <a:pt x="0" y="8100"/>
                    <a:pt x="0" y="8100"/>
                    <a:pt x="0" y="8100"/>
                  </a:cubicBezTo>
                  <a:cubicBezTo>
                    <a:pt x="0" y="5940"/>
                    <a:pt x="0" y="5940"/>
                    <a:pt x="0" y="5940"/>
                  </a:cubicBezTo>
                  <a:cubicBezTo>
                    <a:pt x="5400" y="5940"/>
                    <a:pt x="5400" y="5940"/>
                    <a:pt x="5400" y="5940"/>
                  </a:cubicBezTo>
                  <a:cubicBezTo>
                    <a:pt x="5400" y="5400"/>
                    <a:pt x="5400" y="5400"/>
                    <a:pt x="5400" y="5400"/>
                  </a:cubicBezTo>
                  <a:cubicBezTo>
                    <a:pt x="5400" y="2160"/>
                    <a:pt x="8640" y="0"/>
                    <a:pt x="15120" y="0"/>
                  </a:cubicBezTo>
                  <a:cubicBezTo>
                    <a:pt x="17280" y="0"/>
                    <a:pt x="19440" y="0"/>
                    <a:pt x="21600" y="540"/>
                  </a:cubicBezTo>
                  <a:lnTo>
                    <a:pt x="21600" y="2700"/>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sp>
          <p:nvSpPr>
            <p:cNvPr id="41" name="Shape 41"/>
            <p:cNvSpPr/>
            <p:nvPr/>
          </p:nvSpPr>
          <p:spPr>
            <a:xfrm>
              <a:off x="781050" y="327025"/>
              <a:ext cx="25402" cy="28577"/>
            </a:xfrm>
            <a:custGeom>
              <a:avLst/>
              <a:gdLst/>
              <a:ahLst/>
              <a:cxnLst>
                <a:cxn ang="0">
                  <a:pos x="wd2" y="hd2"/>
                </a:cxn>
                <a:cxn ang="5400000">
                  <a:pos x="wd2" y="hd2"/>
                </a:cxn>
                <a:cxn ang="10800000">
                  <a:pos x="wd2" y="hd2"/>
                </a:cxn>
                <a:cxn ang="16200000">
                  <a:pos x="wd2" y="hd2"/>
                </a:cxn>
              </a:cxnLst>
              <a:rect l="0" t="0" r="r" b="b"/>
              <a:pathLst>
                <a:path w="21600" h="21600" extrusionOk="0">
                  <a:moveTo>
                    <a:pt x="5400" y="11845"/>
                  </a:moveTo>
                  <a:cubicBezTo>
                    <a:pt x="5400" y="16026"/>
                    <a:pt x="7714" y="18116"/>
                    <a:pt x="10800" y="18116"/>
                  </a:cubicBezTo>
                  <a:cubicBezTo>
                    <a:pt x="13886" y="18116"/>
                    <a:pt x="15429" y="16723"/>
                    <a:pt x="16200" y="14632"/>
                  </a:cubicBezTo>
                  <a:cubicBezTo>
                    <a:pt x="20829" y="15329"/>
                    <a:pt x="20829" y="15329"/>
                    <a:pt x="20829" y="15329"/>
                  </a:cubicBezTo>
                  <a:cubicBezTo>
                    <a:pt x="19286" y="19510"/>
                    <a:pt x="16200" y="21600"/>
                    <a:pt x="10800" y="21600"/>
                  </a:cubicBezTo>
                  <a:cubicBezTo>
                    <a:pt x="4629" y="21600"/>
                    <a:pt x="0" y="17419"/>
                    <a:pt x="0" y="11148"/>
                  </a:cubicBezTo>
                  <a:cubicBezTo>
                    <a:pt x="0" y="4181"/>
                    <a:pt x="4629" y="0"/>
                    <a:pt x="10800" y="0"/>
                  </a:cubicBezTo>
                  <a:cubicBezTo>
                    <a:pt x="16971" y="0"/>
                    <a:pt x="21600" y="4181"/>
                    <a:pt x="21600" y="10452"/>
                  </a:cubicBezTo>
                  <a:cubicBezTo>
                    <a:pt x="21600" y="11845"/>
                    <a:pt x="21600" y="11845"/>
                    <a:pt x="21600" y="11845"/>
                  </a:cubicBezTo>
                  <a:cubicBezTo>
                    <a:pt x="5400" y="11845"/>
                    <a:pt x="5400" y="11845"/>
                    <a:pt x="5400" y="11845"/>
                  </a:cubicBezTo>
                  <a:close/>
                  <a:moveTo>
                    <a:pt x="16200" y="8361"/>
                  </a:moveTo>
                  <a:cubicBezTo>
                    <a:pt x="16200" y="4877"/>
                    <a:pt x="13886" y="3484"/>
                    <a:pt x="10800" y="3484"/>
                  </a:cubicBezTo>
                  <a:cubicBezTo>
                    <a:pt x="7714" y="3484"/>
                    <a:pt x="5400" y="5574"/>
                    <a:pt x="5400" y="8361"/>
                  </a:cubicBezTo>
                  <a:lnTo>
                    <a:pt x="16200" y="8361"/>
                  </a:lnTo>
                  <a:close/>
                </a:path>
              </a:pathLst>
            </a:custGeom>
            <a:solidFill>
              <a:srgbClr val="FFFFFF"/>
            </a:solidFill>
            <a:ln w="12700" cap="flat">
              <a:noFill/>
              <a:miter lim="400000"/>
            </a:ln>
            <a:effectLst/>
          </p:spPr>
          <p:txBody>
            <a:bodyPr wrap="square" lIns="0" tIns="0" rIns="0" bIns="0" numCol="1" anchor="t">
              <a:noAutofit/>
            </a:bodyPr>
            <a:lstStyle/>
            <a:p>
              <a:pPr lvl="0">
                <a:defRPr>
                  <a:latin typeface="Arial"/>
                  <a:ea typeface="Arial"/>
                  <a:cs typeface="Arial"/>
                  <a:sym typeface="Arial"/>
                </a:defRPr>
              </a:pPr>
              <a:endParaRPr/>
            </a:p>
          </p:txBody>
        </p:sp>
      </p:grpSp>
      <p:sp>
        <p:nvSpPr>
          <p:cNvPr id="43" name="Shape 43"/>
          <p:cNvSpPr>
            <a:spLocks noGrp="1"/>
          </p:cNvSpPr>
          <p:nvPr>
            <p:ph type="title"/>
          </p:nvPr>
        </p:nvSpPr>
        <p:spPr>
          <a:xfrm>
            <a:off x="319086" y="0"/>
            <a:ext cx="8429627" cy="1203325"/>
          </a:xfrm>
          <a:prstGeom prst="rect">
            <a:avLst/>
          </a:prstGeom>
          <a:ln w="12700">
            <a:miter lim="400000"/>
          </a:ln>
          <a:extLst>
            <a:ext uri="{C572A759-6A51-4108-AA02-DFA0A04FC94B}">
              <ma14:wrappingTextBoxFlag xmlns="" xmlns:ma14="http://schemas.microsoft.com/office/mac/drawingml/2011/main" val="1"/>
            </a:ext>
          </a:extLst>
        </p:spPr>
        <p:txBody>
          <a:bodyPr lIns="45718" tIns="45718" rIns="45718" bIns="45718" anchor="b"/>
          <a:lstStyle/>
          <a:p>
            <a:pPr lvl="0">
              <a:defRPr sz="1800">
                <a:solidFill>
                  <a:srgbClr val="000000"/>
                </a:solidFill>
              </a:defRPr>
            </a:pPr>
            <a:r>
              <a:rPr sz="2800">
                <a:solidFill>
                  <a:srgbClr val="96BF3D"/>
                </a:solidFill>
              </a:rPr>
              <a:t>Texte du titre</a:t>
            </a:r>
          </a:p>
        </p:txBody>
      </p:sp>
      <p:sp>
        <p:nvSpPr>
          <p:cNvPr id="44" name="Shape 44"/>
          <p:cNvSpPr>
            <a:spLocks noGrp="1"/>
          </p:cNvSpPr>
          <p:nvPr>
            <p:ph type="body" idx="1"/>
          </p:nvPr>
        </p:nvSpPr>
        <p:spPr>
          <a:xfrm>
            <a:off x="319086" y="1276350"/>
            <a:ext cx="8429627" cy="3867150"/>
          </a:xfrm>
          <a:prstGeom prst="rect">
            <a:avLst/>
          </a:prstGeom>
          <a:ln w="12700">
            <a:miter lim="400000"/>
          </a:ln>
          <a:extLst>
            <a:ext uri="{C572A759-6A51-4108-AA02-DFA0A04FC94B}">
              <ma14:wrappingTextBoxFlag xmlns="" xmlns:ma14="http://schemas.microsoft.com/office/mac/drawingml/2011/main" val="1"/>
            </a:ext>
          </a:extLst>
        </p:spPr>
        <p:txBody>
          <a:bodyPr lIns="45718" tIns="45718" rIns="45718" bIns="45718"/>
          <a:lstStyle/>
          <a:p>
            <a:pPr lvl="0">
              <a:defRPr sz="1800">
                <a:solidFill>
                  <a:srgbClr val="000000"/>
                </a:solidFill>
              </a:defRPr>
            </a:pPr>
            <a:r>
              <a:rPr sz="1600">
                <a:solidFill>
                  <a:srgbClr val="CBD300"/>
                </a:solidFill>
              </a:rPr>
              <a:t>Texte niveau 1</a:t>
            </a:r>
          </a:p>
          <a:p>
            <a:pPr lvl="1">
              <a:defRPr sz="1800">
                <a:solidFill>
                  <a:srgbClr val="000000"/>
                </a:solidFill>
              </a:defRPr>
            </a:pPr>
            <a:r>
              <a:rPr sz="1600">
                <a:solidFill>
                  <a:srgbClr val="CBD300"/>
                </a:solidFill>
              </a:rPr>
              <a:t>Texte niveau 2</a:t>
            </a:r>
          </a:p>
          <a:p>
            <a:pPr lvl="2">
              <a:defRPr sz="1800">
                <a:solidFill>
                  <a:srgbClr val="000000"/>
                </a:solidFill>
              </a:defRPr>
            </a:pPr>
            <a:r>
              <a:rPr sz="1600">
                <a:solidFill>
                  <a:srgbClr val="CBD300"/>
                </a:solidFill>
              </a:rPr>
              <a:t>Texte niveau 3</a:t>
            </a:r>
          </a:p>
          <a:p>
            <a:pPr lvl="3">
              <a:defRPr sz="1800">
                <a:solidFill>
                  <a:srgbClr val="000000"/>
                </a:solidFill>
              </a:defRPr>
            </a:pPr>
            <a:r>
              <a:rPr sz="1600">
                <a:solidFill>
                  <a:srgbClr val="CBD300"/>
                </a:solidFill>
              </a:rPr>
              <a:t>Texte niveau 4</a:t>
            </a:r>
          </a:p>
          <a:p>
            <a:pPr lvl="4">
              <a:defRPr sz="1800">
                <a:solidFill>
                  <a:srgbClr val="000000"/>
                </a:solidFill>
              </a:defRPr>
            </a:pPr>
            <a:r>
              <a:rPr sz="1600">
                <a:solidFill>
                  <a:srgbClr val="CBD300"/>
                </a:solidFill>
              </a:rPr>
              <a:t>Texte niveau 5</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transition spd="med"/>
  <p:txStyles>
    <p:titleStyle>
      <a:lvl1pPr>
        <a:defRPr sz="2800">
          <a:solidFill>
            <a:srgbClr val="96BF3D"/>
          </a:solidFill>
          <a:latin typeface="Montreal-DemiBold"/>
          <a:ea typeface="Montreal-DemiBold"/>
          <a:cs typeface="Montreal-DemiBold"/>
          <a:sym typeface="Montreal-DemiBold"/>
        </a:defRPr>
      </a:lvl1pPr>
      <a:lvl2pPr>
        <a:defRPr sz="2800">
          <a:solidFill>
            <a:srgbClr val="96BF3D"/>
          </a:solidFill>
          <a:latin typeface="Montreal-DemiBold"/>
          <a:ea typeface="Montreal-DemiBold"/>
          <a:cs typeface="Montreal-DemiBold"/>
          <a:sym typeface="Montreal-DemiBold"/>
        </a:defRPr>
      </a:lvl2pPr>
      <a:lvl3pPr>
        <a:defRPr sz="2800">
          <a:solidFill>
            <a:srgbClr val="96BF3D"/>
          </a:solidFill>
          <a:latin typeface="Montreal-DemiBold"/>
          <a:ea typeface="Montreal-DemiBold"/>
          <a:cs typeface="Montreal-DemiBold"/>
          <a:sym typeface="Montreal-DemiBold"/>
        </a:defRPr>
      </a:lvl3pPr>
      <a:lvl4pPr>
        <a:defRPr sz="2800">
          <a:solidFill>
            <a:srgbClr val="96BF3D"/>
          </a:solidFill>
          <a:latin typeface="Montreal-DemiBold"/>
          <a:ea typeface="Montreal-DemiBold"/>
          <a:cs typeface="Montreal-DemiBold"/>
          <a:sym typeface="Montreal-DemiBold"/>
        </a:defRPr>
      </a:lvl4pPr>
      <a:lvl5pPr>
        <a:defRPr sz="2800">
          <a:solidFill>
            <a:srgbClr val="96BF3D"/>
          </a:solidFill>
          <a:latin typeface="Montreal-DemiBold"/>
          <a:ea typeface="Montreal-DemiBold"/>
          <a:cs typeface="Montreal-DemiBold"/>
          <a:sym typeface="Montreal-DemiBold"/>
        </a:defRPr>
      </a:lvl5pPr>
      <a:lvl6pPr>
        <a:defRPr sz="2800">
          <a:solidFill>
            <a:srgbClr val="96BF3D"/>
          </a:solidFill>
          <a:latin typeface="Montreal-DemiBold"/>
          <a:ea typeface="Montreal-DemiBold"/>
          <a:cs typeface="Montreal-DemiBold"/>
          <a:sym typeface="Montreal-DemiBold"/>
        </a:defRPr>
      </a:lvl6pPr>
      <a:lvl7pPr>
        <a:defRPr sz="2800">
          <a:solidFill>
            <a:srgbClr val="96BF3D"/>
          </a:solidFill>
          <a:latin typeface="Montreal-DemiBold"/>
          <a:ea typeface="Montreal-DemiBold"/>
          <a:cs typeface="Montreal-DemiBold"/>
          <a:sym typeface="Montreal-DemiBold"/>
        </a:defRPr>
      </a:lvl7pPr>
      <a:lvl8pPr>
        <a:defRPr sz="2800">
          <a:solidFill>
            <a:srgbClr val="96BF3D"/>
          </a:solidFill>
          <a:latin typeface="Montreal-DemiBold"/>
          <a:ea typeface="Montreal-DemiBold"/>
          <a:cs typeface="Montreal-DemiBold"/>
          <a:sym typeface="Montreal-DemiBold"/>
        </a:defRPr>
      </a:lvl8pPr>
      <a:lvl9pPr>
        <a:defRPr sz="2800">
          <a:solidFill>
            <a:srgbClr val="96BF3D"/>
          </a:solidFill>
          <a:latin typeface="Montreal-DemiBold"/>
          <a:ea typeface="Montreal-DemiBold"/>
          <a:cs typeface="Montreal-DemiBold"/>
          <a:sym typeface="Montreal-DemiBold"/>
        </a:defRPr>
      </a:lvl9pPr>
    </p:titleStyle>
    <p:bodyStyle>
      <a:lvl1pPr>
        <a:spcBef>
          <a:spcPts val="300"/>
        </a:spcBef>
        <a:defRPr sz="1600">
          <a:solidFill>
            <a:srgbClr val="CBD300"/>
          </a:solidFill>
          <a:latin typeface="Arial"/>
          <a:ea typeface="Arial"/>
          <a:cs typeface="Arial"/>
          <a:sym typeface="Arial"/>
        </a:defRPr>
      </a:lvl1pPr>
      <a:lvl2pPr marL="380319" indent="-197756">
        <a:spcBef>
          <a:spcPts val="300"/>
        </a:spcBef>
        <a:buSzPct val="100000"/>
        <a:buChar char="▪"/>
        <a:defRPr sz="1600">
          <a:solidFill>
            <a:srgbClr val="CBD300"/>
          </a:solidFill>
          <a:latin typeface="Arial"/>
          <a:ea typeface="Arial"/>
          <a:cs typeface="Arial"/>
          <a:sym typeface="Arial"/>
        </a:defRPr>
      </a:lvl2pPr>
      <a:lvl3pPr marL="599016" indent="-243416">
        <a:spcBef>
          <a:spcPts val="300"/>
        </a:spcBef>
        <a:buSzPct val="100000"/>
        <a:buChar char="▪"/>
        <a:defRPr sz="1600">
          <a:solidFill>
            <a:srgbClr val="CBD300"/>
          </a:solidFill>
          <a:latin typeface="Arial"/>
          <a:ea typeface="Arial"/>
          <a:cs typeface="Arial"/>
          <a:sym typeface="Arial"/>
        </a:defRPr>
      </a:lvl3pPr>
      <a:lvl4pPr marL="803706" indent="-265544">
        <a:spcBef>
          <a:spcPts val="300"/>
        </a:spcBef>
        <a:buSzPct val="100000"/>
        <a:buChar char="▪"/>
        <a:defRPr sz="1600">
          <a:solidFill>
            <a:srgbClr val="CBD300"/>
          </a:solidFill>
          <a:latin typeface="Arial"/>
          <a:ea typeface="Arial"/>
          <a:cs typeface="Arial"/>
          <a:sym typeface="Arial"/>
        </a:defRPr>
      </a:lvl4pPr>
      <a:lvl5pPr marL="873125" indent="-152400">
        <a:spcBef>
          <a:spcPts val="300"/>
        </a:spcBef>
        <a:buSzPct val="100000"/>
        <a:buChar char="▪"/>
        <a:defRPr sz="1600">
          <a:solidFill>
            <a:srgbClr val="CBD300"/>
          </a:solidFill>
          <a:latin typeface="Arial"/>
          <a:ea typeface="Arial"/>
          <a:cs typeface="Arial"/>
          <a:sym typeface="Arial"/>
        </a:defRPr>
      </a:lvl5pPr>
      <a:lvl6pPr marL="1330325" indent="-152400">
        <a:spcBef>
          <a:spcPts val="300"/>
        </a:spcBef>
        <a:buSzPct val="100000"/>
        <a:buChar char="•"/>
        <a:defRPr sz="1600">
          <a:solidFill>
            <a:srgbClr val="CBD300"/>
          </a:solidFill>
          <a:latin typeface="Arial"/>
          <a:ea typeface="Arial"/>
          <a:cs typeface="Arial"/>
          <a:sym typeface="Arial"/>
        </a:defRPr>
      </a:lvl6pPr>
      <a:lvl7pPr marL="1787525" indent="-152400">
        <a:spcBef>
          <a:spcPts val="300"/>
        </a:spcBef>
        <a:buSzPct val="100000"/>
        <a:buChar char="•"/>
        <a:defRPr sz="1600">
          <a:solidFill>
            <a:srgbClr val="CBD300"/>
          </a:solidFill>
          <a:latin typeface="Arial"/>
          <a:ea typeface="Arial"/>
          <a:cs typeface="Arial"/>
          <a:sym typeface="Arial"/>
        </a:defRPr>
      </a:lvl7pPr>
      <a:lvl8pPr marL="2244725" indent="-152400">
        <a:spcBef>
          <a:spcPts val="300"/>
        </a:spcBef>
        <a:buSzPct val="100000"/>
        <a:buChar char="•"/>
        <a:defRPr sz="1600">
          <a:solidFill>
            <a:srgbClr val="CBD300"/>
          </a:solidFill>
          <a:latin typeface="Arial"/>
          <a:ea typeface="Arial"/>
          <a:cs typeface="Arial"/>
          <a:sym typeface="Arial"/>
        </a:defRPr>
      </a:lvl8pPr>
      <a:lvl9pPr marL="2701925" indent="-152400">
        <a:spcBef>
          <a:spcPts val="300"/>
        </a:spcBef>
        <a:buSzPct val="100000"/>
        <a:buChar char="•"/>
        <a:defRPr sz="1600">
          <a:solidFill>
            <a:srgbClr val="CBD300"/>
          </a:solidFill>
          <a:latin typeface="Arial"/>
          <a:ea typeface="Arial"/>
          <a:cs typeface="Arial"/>
          <a:sym typeface="Arial"/>
        </a:defRPr>
      </a:lvl9pPr>
    </p:bodyStyle>
    <p:otherStyle>
      <a:lvl1pPr algn="r">
        <a:defRPr sz="1200">
          <a:solidFill>
            <a:schemeClr val="tx1"/>
          </a:solidFill>
          <a:latin typeface="+mn-lt"/>
          <a:ea typeface="+mn-ea"/>
          <a:cs typeface="+mn-cs"/>
          <a:sym typeface="Arial"/>
        </a:defRPr>
      </a:lvl1pPr>
      <a:lvl2pPr algn="r">
        <a:defRPr sz="1200">
          <a:solidFill>
            <a:schemeClr val="tx1"/>
          </a:solidFill>
          <a:latin typeface="+mn-lt"/>
          <a:ea typeface="+mn-ea"/>
          <a:cs typeface="+mn-cs"/>
          <a:sym typeface="Arial"/>
        </a:defRPr>
      </a:lvl2pPr>
      <a:lvl3pPr algn="r">
        <a:defRPr sz="1200">
          <a:solidFill>
            <a:schemeClr val="tx1"/>
          </a:solidFill>
          <a:latin typeface="+mn-lt"/>
          <a:ea typeface="+mn-ea"/>
          <a:cs typeface="+mn-cs"/>
          <a:sym typeface="Arial"/>
        </a:defRPr>
      </a:lvl3pPr>
      <a:lvl4pPr algn="r">
        <a:defRPr sz="1200">
          <a:solidFill>
            <a:schemeClr val="tx1"/>
          </a:solidFill>
          <a:latin typeface="+mn-lt"/>
          <a:ea typeface="+mn-ea"/>
          <a:cs typeface="+mn-cs"/>
          <a:sym typeface="Arial"/>
        </a:defRPr>
      </a:lvl4pPr>
      <a:lvl5pPr algn="r">
        <a:defRPr sz="1200">
          <a:solidFill>
            <a:schemeClr val="tx1"/>
          </a:solidFill>
          <a:latin typeface="+mn-lt"/>
          <a:ea typeface="+mn-ea"/>
          <a:cs typeface="+mn-cs"/>
          <a:sym typeface="Arial"/>
        </a:defRPr>
      </a:lvl5pPr>
      <a:lvl6pPr algn="r">
        <a:defRPr sz="1200">
          <a:solidFill>
            <a:schemeClr val="tx1"/>
          </a:solidFill>
          <a:latin typeface="+mn-lt"/>
          <a:ea typeface="+mn-ea"/>
          <a:cs typeface="+mn-cs"/>
          <a:sym typeface="Arial"/>
        </a:defRPr>
      </a:lvl6pPr>
      <a:lvl7pPr algn="r">
        <a:defRPr sz="1200">
          <a:solidFill>
            <a:schemeClr val="tx1"/>
          </a:solidFill>
          <a:latin typeface="+mn-lt"/>
          <a:ea typeface="+mn-ea"/>
          <a:cs typeface="+mn-cs"/>
          <a:sym typeface="Arial"/>
        </a:defRPr>
      </a:lvl7pPr>
      <a:lvl8pPr algn="r">
        <a:defRPr sz="1200">
          <a:solidFill>
            <a:schemeClr val="tx1"/>
          </a:solidFill>
          <a:latin typeface="+mn-lt"/>
          <a:ea typeface="+mn-ea"/>
          <a:cs typeface="+mn-cs"/>
          <a:sym typeface="Arial"/>
        </a:defRPr>
      </a:lvl8pPr>
      <a:lvl9pPr algn="r">
        <a:defRPr sz="1200">
          <a:solidFill>
            <a:schemeClr val="tx1"/>
          </a:solidFill>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3" Type="http://schemas.openxmlformats.org/officeDocument/2006/relationships/hyperlink" Target="mailto:marie.dorleans@etf.europa.eu" TargetMode="External"/><Relationship Id="rId2" Type="http://schemas.openxmlformats.org/officeDocument/2006/relationships/notesSlide" Target="../notesSlides/notesSlide15.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 name="Shape 573"/>
          <p:cNvSpPr>
            <a:spLocks noGrp="1"/>
          </p:cNvSpPr>
          <p:nvPr>
            <p:ph type="title" idx="4294967295"/>
          </p:nvPr>
        </p:nvSpPr>
        <p:spPr>
          <a:xfrm>
            <a:off x="300037" y="1058862"/>
            <a:ext cx="5135563" cy="1112839"/>
          </a:xfrm>
          <a:prstGeom prst="rect">
            <a:avLst/>
          </a:prstGeom>
        </p:spPr>
        <p:txBody>
          <a:bodyPr lIns="0" tIns="0" rIns="0" bIns="0" anchor="ctr">
            <a:normAutofit/>
          </a:bodyPr>
          <a:lstStyle>
            <a:lvl1pPr>
              <a:lnSpc>
                <a:spcPts val="3000"/>
              </a:lnSpc>
              <a:defRPr sz="2000">
                <a:solidFill>
                  <a:srgbClr val="FFFFFF"/>
                </a:solidFill>
              </a:defRPr>
            </a:lvl1pPr>
          </a:lstStyle>
          <a:p>
            <a:pPr lvl="0">
              <a:defRPr sz="1800">
                <a:solidFill>
                  <a:srgbClr val="000000"/>
                </a:solidFill>
              </a:defRPr>
            </a:pPr>
            <a:r>
              <a:rPr sz="2000" dirty="0">
                <a:solidFill>
                  <a:srgbClr val="FFFFFF"/>
                </a:solidFill>
              </a:rPr>
              <a:t>VET FINANCING : POLICY ISSUES </a:t>
            </a:r>
            <a:r>
              <a:rPr lang="en-GB" sz="2000" dirty="0" smtClean="0">
                <a:solidFill>
                  <a:srgbClr val="FFFFFF"/>
                </a:solidFill>
              </a:rPr>
              <a:t/>
            </a:r>
            <a:br>
              <a:rPr lang="en-GB" sz="2000" dirty="0" smtClean="0">
                <a:solidFill>
                  <a:srgbClr val="FFFFFF"/>
                </a:solidFill>
              </a:rPr>
            </a:br>
            <a:r>
              <a:rPr sz="2000" dirty="0" smtClean="0">
                <a:solidFill>
                  <a:srgbClr val="FFFFFF"/>
                </a:solidFill>
              </a:rPr>
              <a:t>IN </a:t>
            </a:r>
            <a:r>
              <a:rPr sz="2000" dirty="0">
                <a:solidFill>
                  <a:srgbClr val="FFFFFF"/>
                </a:solidFill>
              </a:rPr>
              <a:t>ETF PARTNER COUNTRIES</a:t>
            </a:r>
          </a:p>
        </p:txBody>
      </p:sp>
      <p:sp>
        <p:nvSpPr>
          <p:cNvPr id="574" name="Shape 574"/>
          <p:cNvSpPr>
            <a:spLocks noGrp="1"/>
          </p:cNvSpPr>
          <p:nvPr>
            <p:ph type="body" idx="4294967295"/>
          </p:nvPr>
        </p:nvSpPr>
        <p:spPr>
          <a:xfrm>
            <a:off x="300037" y="2281236"/>
            <a:ext cx="4751388" cy="650877"/>
          </a:xfrm>
          <a:prstGeom prst="rect">
            <a:avLst/>
          </a:prstGeom>
        </p:spPr>
        <p:txBody>
          <a:bodyPr lIns="0" tIns="0" rIns="0" bIns="0">
            <a:normAutofit/>
          </a:bodyPr>
          <a:lstStyle>
            <a:lvl1pPr>
              <a:defRPr>
                <a:solidFill>
                  <a:srgbClr val="0092BB"/>
                </a:solidFill>
                <a:latin typeface="Montreal-DemiBold"/>
                <a:ea typeface="Montreal-DemiBold"/>
                <a:cs typeface="Montreal-DemiBold"/>
                <a:sym typeface="Montreal-DemiBold"/>
              </a:defRPr>
            </a:lvl1pPr>
          </a:lstStyle>
          <a:p>
            <a:pPr lvl="0">
              <a:defRPr sz="1800">
                <a:solidFill>
                  <a:srgbClr val="000000"/>
                </a:solidFill>
              </a:defRPr>
            </a:pPr>
            <a:r>
              <a:rPr sz="1600">
                <a:solidFill>
                  <a:srgbClr val="0092BB"/>
                </a:solidFill>
              </a:rPr>
              <a:t>DEVCO TRAINING, BRUSSELS, 27.11.2014</a:t>
            </a:r>
          </a:p>
        </p:txBody>
      </p:sp>
      <p:sp>
        <p:nvSpPr>
          <p:cNvPr id="575" name="Shape 575"/>
          <p:cNvSpPr/>
          <p:nvPr/>
        </p:nvSpPr>
        <p:spPr>
          <a:xfrm>
            <a:off x="300037" y="2959099"/>
            <a:ext cx="4751388" cy="612139"/>
          </a:xfrm>
          <a:prstGeom prst="rect">
            <a:avLst/>
          </a:prstGeom>
          <a:ln w="12700">
            <a:miter lim="400000"/>
          </a:ln>
          <a:extLst>
            <a:ext uri="{C572A759-6A51-4108-AA02-DFA0A04FC94B}">
              <ma14:wrappingTextBoxFlag xmlns="" xmlns:ma14="http://schemas.microsoft.com/office/mac/drawingml/2011/main" val="1"/>
            </a:ext>
          </a:extLst>
        </p:spPr>
        <p:txBody>
          <a:bodyPr lIns="45718" tIns="45718" rIns="45718" bIns="45718">
            <a:spAutoFit/>
          </a:bodyPr>
          <a:lstStyle/>
          <a:p>
            <a:pPr lvl="0">
              <a:spcBef>
                <a:spcPts val="300"/>
              </a:spcBef>
            </a:pPr>
            <a:r>
              <a:rPr sz="1600" b="1">
                <a:solidFill>
                  <a:srgbClr val="66BED6"/>
                </a:solidFill>
                <a:latin typeface="Montreal-DemiBold"/>
                <a:ea typeface="Montreal-DemiBold"/>
                <a:cs typeface="Montreal-DemiBold"/>
                <a:sym typeface="Montreal-DemiBold"/>
              </a:rPr>
              <a:t>MARIE DORLÉANS</a:t>
            </a:r>
          </a:p>
          <a:p>
            <a:pPr lvl="0">
              <a:spcBef>
                <a:spcPts val="300"/>
              </a:spcBef>
            </a:pPr>
            <a:r>
              <a:rPr sz="1600" b="1">
                <a:solidFill>
                  <a:srgbClr val="66BED6"/>
                </a:solidFill>
                <a:latin typeface="Montreal-DemiBold"/>
                <a:ea typeface="Montreal-DemiBold"/>
                <a:cs typeface="Montreal-DemiBold"/>
                <a:sym typeface="Montreal-DemiBold"/>
              </a:rPr>
              <a:t>EUROPEAN TRAINING FOUNDATION</a:t>
            </a: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8" name="Shape 618"/>
          <p:cNvSpPr/>
          <p:nvPr/>
        </p:nvSpPr>
        <p:spPr>
          <a:xfrm>
            <a:off x="682891" y="1094968"/>
            <a:ext cx="8327054" cy="400110"/>
          </a:xfrm>
          <a:prstGeom prst="rect">
            <a:avLst/>
          </a:prstGeom>
          <a:ln w="12700">
            <a:miter lim="400000"/>
          </a:ln>
          <a:extLst>
            <a:ext uri="{C572A759-6A51-4108-AA02-DFA0A04FC94B}">
              <ma14:wrappingTextBoxFlag xmlns="" xmlns:ma14="http://schemas.microsoft.com/office/mac/drawingml/2011/main" val="1"/>
            </a:ext>
          </a:extLst>
        </p:spPr>
        <p:txBody>
          <a:bodyPr lIns="0" tIns="0" rIns="0" bIns="0">
            <a:spAutoFit/>
          </a:bodyPr>
          <a:lstStyle/>
          <a:p>
            <a:pPr marL="124771" lvl="0" indent="-124771">
              <a:spcBef>
                <a:spcPts val="600"/>
              </a:spcBef>
              <a:buSzPct val="100000"/>
              <a:buChar char="-"/>
            </a:pPr>
            <a:r>
              <a:rPr sz="1300" b="1" dirty="0">
                <a:latin typeface="Arial"/>
                <a:ea typeface="Arial"/>
                <a:cs typeface="Arial"/>
                <a:sym typeface="Arial"/>
              </a:rPr>
              <a:t>Historical/</a:t>
            </a:r>
            <a:r>
              <a:rPr sz="1300" b="1" dirty="0">
                <a:solidFill>
                  <a:srgbClr val="FFD479"/>
                </a:solidFill>
                <a:latin typeface="Arial"/>
                <a:ea typeface="Arial"/>
                <a:cs typeface="Arial"/>
                <a:sym typeface="Arial"/>
              </a:rPr>
              <a:t>incremental</a:t>
            </a:r>
            <a:r>
              <a:rPr sz="1300" dirty="0">
                <a:latin typeface="Arial"/>
                <a:ea typeface="Arial"/>
                <a:cs typeface="Arial"/>
                <a:sym typeface="Arial"/>
              </a:rPr>
              <a:t> : « Twelfth budget rule » (</a:t>
            </a:r>
            <a:r>
              <a:rPr sz="1300" dirty="0">
                <a:solidFill>
                  <a:srgbClr val="942193"/>
                </a:solidFill>
                <a:latin typeface="Arial"/>
                <a:ea typeface="Arial"/>
                <a:cs typeface="Arial"/>
                <a:sym typeface="Arial"/>
              </a:rPr>
              <a:t>Lebanon</a:t>
            </a:r>
            <a:r>
              <a:rPr sz="1300" dirty="0">
                <a:latin typeface="Arial"/>
                <a:ea typeface="Arial"/>
                <a:cs typeface="Arial"/>
                <a:sym typeface="Arial"/>
              </a:rPr>
              <a:t>) &gt; no needs/funding adequacy assessment, unrelated to </a:t>
            </a:r>
            <a:r>
              <a:rPr sz="1300" dirty="0" smtClean="0">
                <a:latin typeface="Arial"/>
                <a:ea typeface="Arial"/>
                <a:cs typeface="Arial"/>
                <a:sym typeface="Arial"/>
              </a:rPr>
              <a:t>performance</a:t>
            </a:r>
            <a:endParaRPr sz="1300" dirty="0">
              <a:latin typeface="Arial"/>
              <a:ea typeface="Arial"/>
              <a:cs typeface="Arial"/>
              <a:sym typeface="Arial"/>
            </a:endParaRPr>
          </a:p>
        </p:txBody>
      </p:sp>
      <p:sp>
        <p:nvSpPr>
          <p:cNvPr id="619" name="Shape 619"/>
          <p:cNvSpPr/>
          <p:nvPr/>
        </p:nvSpPr>
        <p:spPr>
          <a:xfrm>
            <a:off x="377736" y="133525"/>
            <a:ext cx="7405874" cy="276999"/>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spAutoFit/>
          </a:bodyPr>
          <a:lstStyle/>
          <a:p>
            <a:pPr lvl="0"/>
            <a:r>
              <a:rPr dirty="0" smtClean="0">
                <a:solidFill>
                  <a:srgbClr val="FF9300"/>
                </a:solidFill>
                <a:latin typeface="Arial"/>
                <a:ea typeface="Arial"/>
                <a:cs typeface="Arial"/>
                <a:sym typeface="Arial"/>
              </a:rPr>
              <a:t>C</a:t>
            </a:r>
            <a:r>
              <a:rPr lang="en-GB" dirty="0" smtClean="0">
                <a:solidFill>
                  <a:srgbClr val="FF9300"/>
                </a:solidFill>
                <a:latin typeface="Arial"/>
                <a:ea typeface="Arial"/>
                <a:cs typeface="Arial"/>
                <a:sym typeface="Arial"/>
              </a:rPr>
              <a:t>ross Country Analysis	</a:t>
            </a:r>
            <a:r>
              <a:rPr dirty="0" smtClean="0">
                <a:solidFill>
                  <a:srgbClr val="FF9300"/>
                </a:solidFill>
                <a:latin typeface="Arial"/>
                <a:ea typeface="Arial"/>
                <a:cs typeface="Arial"/>
                <a:sym typeface="Arial"/>
              </a:rPr>
              <a:t> </a:t>
            </a:r>
            <a:r>
              <a:rPr dirty="0">
                <a:solidFill>
                  <a:srgbClr val="FF9300"/>
                </a:solidFill>
                <a:latin typeface="Arial"/>
                <a:ea typeface="Arial"/>
                <a:cs typeface="Arial"/>
                <a:sym typeface="Arial"/>
              </a:rPr>
              <a:t>		</a:t>
            </a:r>
            <a:r>
              <a:rPr sz="1600" dirty="0" smtClean="0">
                <a:solidFill>
                  <a:srgbClr val="FF9300"/>
                </a:solidFill>
                <a:latin typeface="Arial"/>
                <a:ea typeface="Arial"/>
                <a:cs typeface="Arial"/>
                <a:sym typeface="Arial"/>
              </a:rPr>
              <a:t>2</a:t>
            </a:r>
            <a:r>
              <a:rPr sz="1600" dirty="0">
                <a:solidFill>
                  <a:srgbClr val="FF9300"/>
                </a:solidFill>
                <a:latin typeface="Arial"/>
                <a:ea typeface="Arial"/>
                <a:cs typeface="Arial"/>
                <a:sym typeface="Arial"/>
              </a:rPr>
              <a:t>. </a:t>
            </a:r>
            <a:r>
              <a:rPr lang="en-GB" sz="1600" dirty="0" smtClean="0">
                <a:solidFill>
                  <a:srgbClr val="FF9300"/>
                </a:solidFill>
                <a:latin typeface="Arial"/>
                <a:ea typeface="Arial"/>
                <a:cs typeface="Arial"/>
                <a:sym typeface="Arial"/>
              </a:rPr>
              <a:t>RESOURCE</a:t>
            </a:r>
            <a:r>
              <a:rPr sz="1600" dirty="0" smtClean="0">
                <a:solidFill>
                  <a:srgbClr val="FF9300"/>
                </a:solidFill>
                <a:latin typeface="Arial"/>
                <a:ea typeface="Arial"/>
                <a:cs typeface="Arial"/>
                <a:sym typeface="Arial"/>
              </a:rPr>
              <a:t> </a:t>
            </a:r>
            <a:r>
              <a:rPr sz="1600" dirty="0">
                <a:solidFill>
                  <a:srgbClr val="FF9300"/>
                </a:solidFill>
                <a:latin typeface="Arial Bold"/>
                <a:ea typeface="Arial Bold"/>
                <a:cs typeface="Arial Bold"/>
                <a:sym typeface="Arial Bold"/>
              </a:rPr>
              <a:t>ALLOCATION</a:t>
            </a:r>
          </a:p>
        </p:txBody>
      </p:sp>
      <p:sp>
        <p:nvSpPr>
          <p:cNvPr id="620" name="Shape 620"/>
          <p:cNvSpPr/>
          <p:nvPr/>
        </p:nvSpPr>
        <p:spPr>
          <a:xfrm>
            <a:off x="35496" y="548153"/>
            <a:ext cx="8816294" cy="553994"/>
          </a:xfrm>
          <a:prstGeom prst="rect">
            <a:avLst/>
          </a:prstGeom>
          <a:ln w="12700">
            <a:miter lim="400000"/>
          </a:ln>
          <a:extLst>
            <a:ext uri="{C572A759-6A51-4108-AA02-DFA0A04FC94B}">
              <ma14:wrappingTextBoxFlag xmlns="" xmlns:ma14="http://schemas.microsoft.com/office/mac/drawingml/2011/main" val="1"/>
            </a:ext>
          </a:extLst>
        </p:spPr>
        <p:txBody>
          <a:bodyPr wrap="square" lIns="45718" tIns="45718" rIns="45718" bIns="45718">
            <a:spAutoFit/>
          </a:bodyPr>
          <a:lstStyle/>
          <a:p>
            <a:pPr lvl="0">
              <a:spcBef>
                <a:spcPts val="600"/>
              </a:spcBef>
            </a:pPr>
            <a:r>
              <a:rPr sz="1600" dirty="0">
                <a:solidFill>
                  <a:srgbClr val="FF9300"/>
                </a:solidFill>
                <a:latin typeface="Arial"/>
                <a:ea typeface="Arial"/>
                <a:cs typeface="Arial"/>
                <a:sym typeface="Arial"/>
              </a:rPr>
              <a:t>2.1 ALLOCATION TO VET PROVIDERS: </a:t>
            </a:r>
            <a:r>
              <a:rPr sz="1400" dirty="0">
                <a:solidFill>
                  <a:srgbClr val="FF9300"/>
                </a:solidFill>
                <a:latin typeface="Arial"/>
                <a:ea typeface="Arial"/>
                <a:cs typeface="Arial"/>
                <a:sym typeface="Arial"/>
              </a:rPr>
              <a:t>Which criteria to promote quality and relevant </a:t>
            </a:r>
            <a:r>
              <a:rPr sz="1400" dirty="0" smtClean="0">
                <a:solidFill>
                  <a:srgbClr val="FF9300"/>
                </a:solidFill>
                <a:latin typeface="Arial"/>
                <a:ea typeface="Arial"/>
                <a:cs typeface="Arial"/>
                <a:sym typeface="Arial"/>
              </a:rPr>
              <a:t>training</a:t>
            </a:r>
            <a:r>
              <a:rPr lang="en-GB" sz="1400" dirty="0" smtClean="0">
                <a:solidFill>
                  <a:srgbClr val="FF9300"/>
                </a:solidFill>
                <a:latin typeface="Arial"/>
                <a:ea typeface="Arial"/>
                <a:cs typeface="Arial"/>
                <a:sym typeface="Arial"/>
              </a:rPr>
              <a:t>, while ensuring equitable access</a:t>
            </a:r>
            <a:r>
              <a:rPr sz="1400" dirty="0" smtClean="0">
                <a:solidFill>
                  <a:srgbClr val="FF9300"/>
                </a:solidFill>
                <a:latin typeface="Arial"/>
                <a:ea typeface="Arial"/>
                <a:cs typeface="Arial"/>
                <a:sym typeface="Arial"/>
              </a:rPr>
              <a:t> </a:t>
            </a:r>
            <a:r>
              <a:rPr sz="1400" dirty="0">
                <a:solidFill>
                  <a:srgbClr val="FF9300"/>
                </a:solidFill>
                <a:latin typeface="Arial"/>
                <a:ea typeface="Arial"/>
                <a:cs typeface="Arial"/>
                <a:sym typeface="Arial"/>
              </a:rPr>
              <a:t>?</a:t>
            </a:r>
          </a:p>
        </p:txBody>
      </p:sp>
      <p:sp>
        <p:nvSpPr>
          <p:cNvPr id="2" name="TextBox 1"/>
          <p:cNvSpPr txBox="1"/>
          <p:nvPr/>
        </p:nvSpPr>
        <p:spPr>
          <a:xfrm>
            <a:off x="682891" y="1419622"/>
            <a:ext cx="5791646" cy="646327"/>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45718" tIns="45718" rIns="45718" bIns="45718" numCol="1" spcCol="38100" rtlCol="0" anchor="t">
            <a:spAutoFit/>
          </a:bodyPr>
          <a:lstStyle/>
          <a:p>
            <a:pPr marL="124771" lvl="0" indent="-124771">
              <a:spcBef>
                <a:spcPts val="600"/>
              </a:spcBef>
              <a:buClr>
                <a:srgbClr val="FFD479"/>
              </a:buClr>
              <a:buSzPct val="100000"/>
              <a:buChar char="-"/>
            </a:pPr>
            <a:r>
              <a:rPr lang="en-GB" sz="1300" dirty="0">
                <a:latin typeface="Arial"/>
                <a:ea typeface="Arial"/>
                <a:cs typeface="Arial"/>
                <a:sym typeface="Arial"/>
              </a:rPr>
              <a:t>Ad hoc or </a:t>
            </a:r>
            <a:r>
              <a:rPr lang="en-GB" sz="1300" b="1" dirty="0">
                <a:solidFill>
                  <a:srgbClr val="FFD479"/>
                </a:solidFill>
                <a:latin typeface="Arial"/>
                <a:ea typeface="Arial"/>
                <a:cs typeface="Arial"/>
                <a:sym typeface="Arial"/>
              </a:rPr>
              <a:t>Planning</a:t>
            </a:r>
            <a:r>
              <a:rPr lang="en-GB" sz="1300" dirty="0">
                <a:latin typeface="Arial"/>
                <a:ea typeface="Arial"/>
                <a:cs typeface="Arial"/>
                <a:sym typeface="Arial"/>
              </a:rPr>
              <a:t> based (</a:t>
            </a:r>
            <a:r>
              <a:rPr lang="en-GB" sz="1300" dirty="0">
                <a:solidFill>
                  <a:srgbClr val="942193"/>
                </a:solidFill>
                <a:latin typeface="Arial"/>
                <a:ea typeface="Arial"/>
                <a:cs typeface="Arial"/>
                <a:sym typeface="Arial"/>
              </a:rPr>
              <a:t>Algeria</a:t>
            </a:r>
            <a:r>
              <a:rPr lang="en-GB" sz="1300" dirty="0">
                <a:latin typeface="Arial"/>
                <a:ea typeface="Arial"/>
                <a:cs typeface="Arial"/>
                <a:sym typeface="Arial"/>
              </a:rPr>
              <a:t>, Egypt, </a:t>
            </a:r>
            <a:r>
              <a:rPr lang="en-GB" sz="1300" dirty="0">
                <a:solidFill>
                  <a:srgbClr val="942193"/>
                </a:solidFill>
                <a:latin typeface="Arial"/>
                <a:ea typeface="Arial"/>
                <a:cs typeface="Arial"/>
                <a:sym typeface="Arial"/>
              </a:rPr>
              <a:t>Libya</a:t>
            </a:r>
            <a:r>
              <a:rPr lang="en-GB" sz="1300" dirty="0" smtClean="0">
                <a:latin typeface="Arial"/>
                <a:ea typeface="Arial"/>
                <a:cs typeface="Arial"/>
                <a:sym typeface="Arial"/>
              </a:rPr>
              <a:t>) – role for local authorities</a:t>
            </a:r>
            <a:endParaRPr lang="en-GB" sz="1300" dirty="0">
              <a:latin typeface="Arial"/>
              <a:ea typeface="Arial"/>
              <a:cs typeface="Arial"/>
              <a:sym typeface="Arial"/>
            </a:endParaRPr>
          </a:p>
          <a:p>
            <a:pPr marL="0" marR="0" indent="0" algn="l" defTabSz="914400" rtl="0" fontAlgn="auto" latinLnBrk="1" hangingPunct="0">
              <a:lnSpc>
                <a:spcPct val="100000"/>
              </a:lnSpc>
              <a:spcBef>
                <a:spcPts val="0"/>
              </a:spcBef>
              <a:spcAft>
                <a:spcPts val="0"/>
              </a:spcAft>
              <a:buClrTx/>
              <a:buSzTx/>
              <a:buFontTx/>
              <a:buNone/>
              <a:tabLst/>
            </a:pPr>
            <a:endParaRPr kumimoji="0" lang="en-GB" sz="1800" b="0" i="0" u="none" strike="noStrike" cap="none" spc="0" normalizeH="0" baseline="0" dirty="0">
              <a:ln>
                <a:noFill/>
              </a:ln>
              <a:solidFill>
                <a:srgbClr val="000000"/>
              </a:solidFill>
              <a:effectLst/>
              <a:uFillTx/>
              <a:latin typeface="+mj-lt"/>
              <a:ea typeface="+mj-ea"/>
              <a:cs typeface="+mj-cs"/>
              <a:sym typeface="Avenir Roman"/>
            </a:endParaRPr>
          </a:p>
        </p:txBody>
      </p:sp>
      <p:sp>
        <p:nvSpPr>
          <p:cNvPr id="3" name="TextBox 2"/>
          <p:cNvSpPr txBox="1"/>
          <p:nvPr/>
        </p:nvSpPr>
        <p:spPr>
          <a:xfrm>
            <a:off x="682891" y="1635646"/>
            <a:ext cx="8168899" cy="923326"/>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45718" tIns="45718" rIns="45718" bIns="45718" numCol="1" spcCol="38100" rtlCol="0" anchor="t">
            <a:spAutoFit/>
          </a:bodyPr>
          <a:lstStyle/>
          <a:p>
            <a:pPr marL="124771" lvl="0" indent="-124771">
              <a:spcBef>
                <a:spcPts val="600"/>
              </a:spcBef>
              <a:buClr>
                <a:srgbClr val="FFD479"/>
              </a:buClr>
              <a:buSzPct val="100000"/>
              <a:buChar char="-"/>
            </a:pPr>
            <a:r>
              <a:rPr lang="en-GB" sz="1300" b="1" dirty="0">
                <a:solidFill>
                  <a:srgbClr val="FFD479"/>
                </a:solidFill>
                <a:latin typeface="Arial"/>
                <a:ea typeface="Arial"/>
                <a:cs typeface="Arial"/>
                <a:sym typeface="Arial"/>
              </a:rPr>
              <a:t>Formula</a:t>
            </a:r>
            <a:r>
              <a:rPr lang="en-GB" sz="1300" dirty="0">
                <a:latin typeface="Arial"/>
                <a:ea typeface="Arial"/>
                <a:cs typeface="Arial"/>
                <a:sym typeface="Arial"/>
              </a:rPr>
              <a:t> funding : theory vs practice</a:t>
            </a:r>
          </a:p>
          <a:p>
            <a:pPr marL="505771" lvl="1" indent="-124771">
              <a:spcBef>
                <a:spcPts val="600"/>
              </a:spcBef>
              <a:buSzPct val="100000"/>
              <a:buChar char="-"/>
            </a:pPr>
            <a:r>
              <a:rPr lang="en-GB" sz="1300" dirty="0">
                <a:latin typeface="Arial"/>
                <a:ea typeface="Arial"/>
                <a:cs typeface="Arial"/>
                <a:sym typeface="Arial"/>
              </a:rPr>
              <a:t>based on : input (no incentive for efficiency -</a:t>
            </a:r>
            <a:r>
              <a:rPr lang="en-GB" sz="1300" dirty="0" err="1">
                <a:solidFill>
                  <a:srgbClr val="942193"/>
                </a:solidFill>
                <a:latin typeface="Arial"/>
                <a:ea typeface="Arial"/>
                <a:cs typeface="Arial"/>
                <a:sym typeface="Arial"/>
              </a:rPr>
              <a:t>Tun</a:t>
            </a:r>
            <a:r>
              <a:rPr lang="en-GB" sz="1300" dirty="0">
                <a:latin typeface="Arial"/>
                <a:ea typeface="Arial"/>
                <a:cs typeface="Arial"/>
                <a:sym typeface="Arial"/>
              </a:rPr>
              <a:t>), training outcome (</a:t>
            </a:r>
            <a:r>
              <a:rPr lang="en-GB" sz="1300" dirty="0" err="1">
                <a:solidFill>
                  <a:srgbClr val="942193"/>
                </a:solidFill>
                <a:latin typeface="Arial"/>
                <a:ea typeface="Arial"/>
                <a:cs typeface="Arial"/>
                <a:sym typeface="Arial"/>
              </a:rPr>
              <a:t>Mor</a:t>
            </a:r>
            <a:r>
              <a:rPr lang="en-GB" sz="1300" dirty="0">
                <a:latin typeface="Arial"/>
                <a:ea typeface="Arial"/>
                <a:cs typeface="Arial"/>
                <a:sym typeface="Arial"/>
              </a:rPr>
              <a:t>), market outcome (not stable)</a:t>
            </a:r>
          </a:p>
          <a:p>
            <a:pPr marL="285750" lvl="0" indent="-285750">
              <a:spcBef>
                <a:spcPts val="600"/>
              </a:spcBef>
              <a:buFont typeface="Arial" panose="020B0604020202020204" pitchFamily="34" charset="0"/>
              <a:buChar char="•"/>
            </a:pPr>
            <a:endParaRPr lang="en-GB" sz="1300" dirty="0">
              <a:solidFill>
                <a:srgbClr val="942193"/>
              </a:solidFill>
              <a:latin typeface="Arial"/>
              <a:ea typeface="Arial"/>
              <a:cs typeface="Arial"/>
              <a:sym typeface="Arial"/>
            </a:endParaRPr>
          </a:p>
        </p:txBody>
      </p:sp>
      <p:sp>
        <p:nvSpPr>
          <p:cNvPr id="4" name="TextBox 3"/>
          <p:cNvSpPr txBox="1"/>
          <p:nvPr/>
        </p:nvSpPr>
        <p:spPr>
          <a:xfrm>
            <a:off x="682891" y="2202422"/>
            <a:ext cx="4190246" cy="369328"/>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45718" tIns="45718" rIns="45718" bIns="45718" numCol="1" spcCol="38100" rtlCol="0" anchor="t">
            <a:spAutoFit/>
          </a:bodyPr>
          <a:lstStyle/>
          <a:p>
            <a:pPr marL="140368" lvl="0" indent="-140368">
              <a:spcBef>
                <a:spcPts val="600"/>
              </a:spcBef>
              <a:buSzPct val="100000"/>
              <a:buChar char="-"/>
            </a:pPr>
            <a:r>
              <a:rPr lang="en-GB" sz="1300" b="1" dirty="0">
                <a:solidFill>
                  <a:srgbClr val="FFD479"/>
                </a:solidFill>
                <a:latin typeface="Arial"/>
                <a:ea typeface="Arial"/>
                <a:cs typeface="Arial"/>
                <a:sym typeface="Arial"/>
              </a:rPr>
              <a:t>Contract</a:t>
            </a:r>
            <a:r>
              <a:rPr lang="en-GB" sz="1300" dirty="0">
                <a:latin typeface="Arial"/>
                <a:ea typeface="Arial"/>
                <a:cs typeface="Arial"/>
                <a:sym typeface="Arial"/>
              </a:rPr>
              <a:t> funding for specific policy objectives (</a:t>
            </a:r>
            <a:r>
              <a:rPr lang="en-GB" sz="1300" dirty="0">
                <a:solidFill>
                  <a:srgbClr val="942193"/>
                </a:solidFill>
                <a:latin typeface="Arial"/>
                <a:ea typeface="Arial"/>
                <a:cs typeface="Arial"/>
                <a:sym typeface="Arial"/>
              </a:rPr>
              <a:t>Israel</a:t>
            </a:r>
            <a:r>
              <a:rPr lang="en-GB" sz="1300" dirty="0" smtClean="0">
                <a:latin typeface="Arial"/>
                <a:ea typeface="Arial"/>
                <a:cs typeface="Arial"/>
                <a:sym typeface="Arial"/>
              </a:rPr>
              <a:t>)</a:t>
            </a:r>
            <a:endParaRPr lang="en-GB" sz="1300" dirty="0">
              <a:latin typeface="Arial"/>
              <a:ea typeface="Arial"/>
              <a:cs typeface="Arial"/>
              <a:sym typeface="Arial"/>
            </a:endParaRPr>
          </a:p>
        </p:txBody>
      </p:sp>
      <p:sp>
        <p:nvSpPr>
          <p:cNvPr id="5" name="TextBox 4"/>
          <p:cNvSpPr txBox="1"/>
          <p:nvPr/>
        </p:nvSpPr>
        <p:spPr>
          <a:xfrm>
            <a:off x="734553" y="2427734"/>
            <a:ext cx="8065573" cy="569383"/>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140368" lvl="0" indent="-140368">
              <a:spcBef>
                <a:spcPts val="600"/>
              </a:spcBef>
              <a:buSzPct val="100000"/>
              <a:buChar char="-"/>
            </a:pPr>
            <a:r>
              <a:rPr lang="en-GB" sz="1300" b="1" dirty="0">
                <a:solidFill>
                  <a:srgbClr val="FFD479"/>
                </a:solidFill>
                <a:latin typeface="Arial"/>
                <a:ea typeface="Arial"/>
                <a:cs typeface="Arial"/>
                <a:sym typeface="Arial"/>
              </a:rPr>
              <a:t>Competitive tendering </a:t>
            </a:r>
            <a:r>
              <a:rPr lang="en-GB" sz="1300" dirty="0">
                <a:solidFill>
                  <a:srgbClr val="FFD479"/>
                </a:solidFill>
                <a:latin typeface="Arial"/>
                <a:ea typeface="Arial"/>
                <a:cs typeface="Arial"/>
                <a:sym typeface="Arial"/>
              </a:rPr>
              <a:t>-</a:t>
            </a:r>
            <a:r>
              <a:rPr lang="en-GB" sz="1300" dirty="0">
                <a:latin typeface="Arial"/>
                <a:ea typeface="Arial"/>
                <a:cs typeface="Arial"/>
                <a:sym typeface="Arial"/>
              </a:rPr>
              <a:t> helps unify training markets and serve LM priorities - hardly developed</a:t>
            </a:r>
            <a:endParaRPr lang="en-GB" sz="1300" dirty="0">
              <a:solidFill>
                <a:srgbClr val="FFD479"/>
              </a:solidFill>
              <a:latin typeface="Arial"/>
              <a:ea typeface="Arial"/>
              <a:cs typeface="Arial"/>
              <a:sym typeface="Arial"/>
            </a:endParaRPr>
          </a:p>
          <a:p>
            <a:pPr marL="0" marR="0" indent="0" algn="l" defTabSz="914400" rtl="0" fontAlgn="auto" latinLnBrk="1" hangingPunct="0">
              <a:lnSpc>
                <a:spcPct val="100000"/>
              </a:lnSpc>
              <a:spcBef>
                <a:spcPts val="0"/>
              </a:spcBef>
              <a:spcAft>
                <a:spcPts val="0"/>
              </a:spcAft>
              <a:buClrTx/>
              <a:buSzTx/>
              <a:buFontTx/>
              <a:buNone/>
              <a:tabLst/>
            </a:pPr>
            <a:endParaRPr kumimoji="0" lang="en-GB" sz="1300" b="0" i="0" u="none" strike="noStrike" cap="none" spc="0" normalizeH="0" baseline="0" dirty="0">
              <a:ln>
                <a:noFill/>
              </a:ln>
              <a:solidFill>
                <a:srgbClr val="000000"/>
              </a:solidFill>
              <a:effectLst/>
              <a:uFillTx/>
              <a:sym typeface="Avenir Roman"/>
            </a:endParaRPr>
          </a:p>
        </p:txBody>
      </p:sp>
      <p:sp>
        <p:nvSpPr>
          <p:cNvPr id="6" name="TextBox 5"/>
          <p:cNvSpPr txBox="1"/>
          <p:nvPr/>
        </p:nvSpPr>
        <p:spPr>
          <a:xfrm>
            <a:off x="682890" y="2666409"/>
            <a:ext cx="3525000" cy="769437"/>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45718" tIns="45718" rIns="45718" bIns="45718" numCol="1" spcCol="38100" rtlCol="0" anchor="t">
            <a:spAutoFit/>
          </a:bodyPr>
          <a:lstStyle/>
          <a:p>
            <a:pPr marL="140368" lvl="0" indent="-140368">
              <a:spcBef>
                <a:spcPts val="600"/>
              </a:spcBef>
              <a:buSzPct val="100000"/>
              <a:buChar char="-"/>
            </a:pPr>
            <a:r>
              <a:rPr lang="en-GB" sz="1300" dirty="0">
                <a:latin typeface="Arial"/>
                <a:ea typeface="Arial"/>
                <a:cs typeface="Arial"/>
                <a:sym typeface="Arial"/>
              </a:rPr>
              <a:t>Indirect allocation -</a:t>
            </a:r>
            <a:r>
              <a:rPr lang="en-GB" sz="1300" b="1" dirty="0">
                <a:latin typeface="Arial"/>
                <a:ea typeface="Arial"/>
                <a:cs typeface="Arial"/>
                <a:sym typeface="Arial"/>
              </a:rPr>
              <a:t> </a:t>
            </a:r>
            <a:r>
              <a:rPr lang="en-GB" sz="1300" b="1" dirty="0">
                <a:solidFill>
                  <a:srgbClr val="FFD479"/>
                </a:solidFill>
                <a:latin typeface="Arial"/>
                <a:ea typeface="Arial"/>
                <a:cs typeface="Arial"/>
                <a:sym typeface="Arial"/>
              </a:rPr>
              <a:t>vouchers</a:t>
            </a:r>
            <a:r>
              <a:rPr lang="en-GB" sz="1300" b="1" dirty="0">
                <a:latin typeface="Arial"/>
                <a:ea typeface="Arial"/>
                <a:cs typeface="Arial"/>
                <a:sym typeface="Arial"/>
              </a:rPr>
              <a:t> </a:t>
            </a:r>
            <a:r>
              <a:rPr lang="en-GB" sz="1300" dirty="0">
                <a:latin typeface="Arial"/>
                <a:ea typeface="Arial"/>
                <a:cs typeface="Arial"/>
                <a:sym typeface="Arial"/>
              </a:rPr>
              <a:t>- more for LLL</a:t>
            </a:r>
          </a:p>
          <a:p>
            <a:pPr marL="0" marR="0" indent="0" algn="l" defTabSz="914400" rtl="0" fontAlgn="auto" latinLnBrk="1" hangingPunct="0">
              <a:lnSpc>
                <a:spcPct val="100000"/>
              </a:lnSpc>
              <a:spcBef>
                <a:spcPts val="0"/>
              </a:spcBef>
              <a:spcAft>
                <a:spcPts val="0"/>
              </a:spcAft>
              <a:buClrTx/>
              <a:buSzTx/>
              <a:buFontTx/>
              <a:buNone/>
              <a:tabLst/>
            </a:pPr>
            <a:endParaRPr lang="en-GB" sz="1300" dirty="0">
              <a:solidFill>
                <a:srgbClr val="000000"/>
              </a:solidFill>
            </a:endParaRPr>
          </a:p>
          <a:p>
            <a:pPr marL="0" marR="0" indent="0" algn="l" defTabSz="914400" rtl="0" fontAlgn="auto" latinLnBrk="1" hangingPunct="0">
              <a:lnSpc>
                <a:spcPct val="100000"/>
              </a:lnSpc>
              <a:spcBef>
                <a:spcPts val="0"/>
              </a:spcBef>
              <a:spcAft>
                <a:spcPts val="0"/>
              </a:spcAft>
              <a:buClrTx/>
              <a:buSzTx/>
              <a:buFontTx/>
              <a:buNone/>
              <a:tabLst/>
            </a:pPr>
            <a:endParaRPr kumimoji="0" lang="en-GB" sz="1300" b="0" i="0" u="none" strike="noStrike" cap="none" spc="0" normalizeH="0" baseline="0" dirty="0">
              <a:ln>
                <a:noFill/>
              </a:ln>
              <a:solidFill>
                <a:srgbClr val="000000"/>
              </a:solidFill>
              <a:effectLst/>
              <a:uFillTx/>
              <a:sym typeface="Avenir Roman"/>
            </a:endParaRPr>
          </a:p>
        </p:txBody>
      </p:sp>
      <p:sp>
        <p:nvSpPr>
          <p:cNvPr id="7" name="TextBox 6"/>
          <p:cNvSpPr txBox="1"/>
          <p:nvPr/>
        </p:nvSpPr>
        <p:spPr>
          <a:xfrm>
            <a:off x="165018" y="3291830"/>
            <a:ext cx="8231417" cy="1308046"/>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45718" tIns="45718" rIns="45718" bIns="45718" numCol="1" spcCol="38100" rtlCol="0" anchor="t">
            <a:spAutoFit/>
          </a:bodyPr>
          <a:lstStyle/>
          <a:p>
            <a:pPr marL="124771" lvl="0" indent="-124771">
              <a:spcBef>
                <a:spcPts val="600"/>
              </a:spcBef>
              <a:buSzPct val="100000"/>
              <a:buChar char="-"/>
            </a:pPr>
            <a:r>
              <a:rPr lang="en-GB" sz="1600" dirty="0">
                <a:latin typeface="Arial"/>
                <a:ea typeface="Arial"/>
                <a:cs typeface="Arial"/>
                <a:sym typeface="Arial"/>
              </a:rPr>
              <a:t>Little flexibility for the </a:t>
            </a:r>
            <a:r>
              <a:rPr lang="en-GB" sz="1600" dirty="0" smtClean="0">
                <a:latin typeface="Arial"/>
                <a:ea typeface="Arial"/>
                <a:cs typeface="Arial"/>
                <a:sym typeface="Arial"/>
              </a:rPr>
              <a:t>use in public </a:t>
            </a:r>
            <a:r>
              <a:rPr lang="en-GB" sz="1600" dirty="0" err="1" smtClean="0">
                <a:latin typeface="Arial"/>
                <a:ea typeface="Arial"/>
                <a:cs typeface="Arial"/>
                <a:sym typeface="Arial"/>
              </a:rPr>
              <a:t>instit</a:t>
            </a:r>
            <a:r>
              <a:rPr lang="en-GB" sz="1600" dirty="0" smtClean="0">
                <a:latin typeface="Arial"/>
                <a:ea typeface="Arial"/>
                <a:cs typeface="Arial"/>
                <a:sym typeface="Arial"/>
              </a:rPr>
              <a:t>&gt; </a:t>
            </a:r>
            <a:r>
              <a:rPr lang="en-GB" sz="1600" dirty="0">
                <a:latin typeface="Arial"/>
                <a:ea typeface="Arial"/>
                <a:cs typeface="Arial"/>
                <a:sym typeface="Arial"/>
              </a:rPr>
              <a:t>(80-90% : salaries, facilities, equipment); </a:t>
            </a:r>
            <a:r>
              <a:rPr lang="en-GB" sz="1600" dirty="0" smtClean="0">
                <a:solidFill>
                  <a:srgbClr val="942193"/>
                </a:solidFill>
                <a:latin typeface="Arial"/>
                <a:ea typeface="Arial"/>
                <a:cs typeface="Arial"/>
                <a:sym typeface="Arial"/>
              </a:rPr>
              <a:t>Israel</a:t>
            </a:r>
            <a:endParaRPr lang="en-GB" sz="1600" dirty="0">
              <a:latin typeface="Arial"/>
              <a:ea typeface="Arial"/>
              <a:cs typeface="Arial"/>
              <a:sym typeface="Arial"/>
            </a:endParaRPr>
          </a:p>
          <a:p>
            <a:pPr marL="124771" lvl="0" indent="-124771">
              <a:spcBef>
                <a:spcPts val="600"/>
              </a:spcBef>
              <a:buSzPct val="100000"/>
              <a:buChar char="-"/>
            </a:pPr>
            <a:r>
              <a:rPr lang="en-GB" sz="1600" dirty="0">
                <a:latin typeface="Arial"/>
                <a:ea typeface="Arial"/>
                <a:cs typeface="Arial"/>
                <a:sym typeface="Arial"/>
              </a:rPr>
              <a:t>Budget management by objectives : an opportunity ? (</a:t>
            </a:r>
            <a:r>
              <a:rPr lang="en-GB" sz="1600" dirty="0" err="1">
                <a:solidFill>
                  <a:srgbClr val="942193"/>
                </a:solidFill>
                <a:latin typeface="Arial"/>
                <a:ea typeface="Arial"/>
                <a:cs typeface="Arial"/>
                <a:sym typeface="Arial"/>
              </a:rPr>
              <a:t>Tun</a:t>
            </a:r>
            <a:r>
              <a:rPr lang="en-GB" sz="1600" dirty="0">
                <a:solidFill>
                  <a:srgbClr val="942193"/>
                </a:solidFill>
                <a:latin typeface="Arial"/>
                <a:ea typeface="Arial"/>
                <a:cs typeface="Arial"/>
                <a:sym typeface="Arial"/>
              </a:rPr>
              <a:t>, </a:t>
            </a:r>
            <a:r>
              <a:rPr lang="en-GB" sz="1600" dirty="0" err="1">
                <a:solidFill>
                  <a:srgbClr val="942193"/>
                </a:solidFill>
                <a:latin typeface="Arial"/>
                <a:ea typeface="Arial"/>
                <a:cs typeface="Arial"/>
                <a:sym typeface="Arial"/>
              </a:rPr>
              <a:t>Mor</a:t>
            </a:r>
            <a:r>
              <a:rPr lang="en-GB" sz="1600" dirty="0" smtClean="0">
                <a:latin typeface="Arial"/>
                <a:ea typeface="Arial"/>
                <a:cs typeface="Arial"/>
                <a:sym typeface="Arial"/>
              </a:rPr>
              <a:t>)</a:t>
            </a:r>
          </a:p>
          <a:p>
            <a:pPr marL="124771" lvl="0" indent="-124771">
              <a:spcBef>
                <a:spcPts val="600"/>
              </a:spcBef>
              <a:buSzPct val="100000"/>
              <a:buChar char="-"/>
            </a:pPr>
            <a:r>
              <a:rPr lang="en-GB" sz="1600" dirty="0" smtClean="0">
                <a:latin typeface="Arial"/>
                <a:ea typeface="Arial"/>
                <a:cs typeface="Arial"/>
                <a:sym typeface="Arial"/>
              </a:rPr>
              <a:t>Funding modalities should be defined according to priority policy objectives</a:t>
            </a:r>
            <a:endParaRPr lang="en-GB" sz="1600" dirty="0">
              <a:latin typeface="Arial"/>
              <a:ea typeface="Arial"/>
              <a:cs typeface="Arial"/>
              <a:sym typeface="Arial"/>
            </a:endParaRPr>
          </a:p>
          <a:p>
            <a:pPr marL="0" marR="0" indent="0" algn="l" defTabSz="914400" rtl="0" fontAlgn="auto" latinLnBrk="1" hangingPunct="0">
              <a:lnSpc>
                <a:spcPct val="100000"/>
              </a:lnSpc>
              <a:spcBef>
                <a:spcPts val="0"/>
              </a:spcBef>
              <a:spcAft>
                <a:spcPts val="0"/>
              </a:spcAft>
              <a:buClrTx/>
              <a:buSzTx/>
              <a:buFontTx/>
              <a:buNone/>
              <a:tabLst/>
            </a:pPr>
            <a:endParaRPr kumimoji="0" lang="en-GB" sz="1600" b="0" i="0" u="none" strike="noStrike" cap="none" spc="0" normalizeH="0" baseline="0" dirty="0">
              <a:ln>
                <a:noFill/>
              </a:ln>
              <a:solidFill>
                <a:srgbClr val="000000"/>
              </a:solidFill>
              <a:effectLst/>
              <a:uFillTx/>
              <a:sym typeface="Avenir Roman"/>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18"/>
                                        </p:tgtEl>
                                        <p:attrNameLst>
                                          <p:attrName>style.visibility</p:attrName>
                                        </p:attrNameLst>
                                      </p:cBhvr>
                                      <p:to>
                                        <p:strVal val="visible"/>
                                      </p:to>
                                    </p:set>
                                    <p:animEffect transition="in" filter="fade">
                                      <p:cBhvr>
                                        <p:cTn id="7" dur="500"/>
                                        <p:tgtEl>
                                          <p:spTgt spid="6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fade">
                                      <p:cBhvr>
                                        <p:cTn id="32" dur="500"/>
                                        <p:tgtEl>
                                          <p:spTgt spid="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fade">
                                      <p:cBhvr>
                                        <p:cTn id="3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8" grpId="0" animBg="1"/>
      <p:bldP spid="2" grpId="0"/>
      <p:bldP spid="3" grpId="0"/>
      <p:bldP spid="4" grpId="0"/>
      <p:bldP spid="5" grpId="0"/>
      <p:bldP spid="6"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2" name="Shape 622"/>
          <p:cNvSpPr/>
          <p:nvPr/>
        </p:nvSpPr>
        <p:spPr>
          <a:xfrm>
            <a:off x="377735" y="133525"/>
            <a:ext cx="7721666" cy="276999"/>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spAutoFit/>
          </a:bodyPr>
          <a:lstStyle/>
          <a:p>
            <a:pPr lvl="0"/>
            <a:r>
              <a:rPr lang="en-GB" dirty="0" smtClean="0">
                <a:solidFill>
                  <a:srgbClr val="FF9300"/>
                </a:solidFill>
                <a:latin typeface="Arial"/>
                <a:ea typeface="Arial"/>
                <a:cs typeface="Arial"/>
                <a:sym typeface="Arial"/>
              </a:rPr>
              <a:t>Cross Country Analysis</a:t>
            </a:r>
            <a:r>
              <a:rPr dirty="0" smtClean="0">
                <a:solidFill>
                  <a:srgbClr val="FF9300"/>
                </a:solidFill>
                <a:latin typeface="Arial"/>
                <a:ea typeface="Arial"/>
                <a:cs typeface="Arial"/>
                <a:sym typeface="Arial"/>
              </a:rPr>
              <a:t> </a:t>
            </a:r>
            <a:r>
              <a:rPr dirty="0">
                <a:solidFill>
                  <a:srgbClr val="FF9300"/>
                </a:solidFill>
                <a:latin typeface="Arial"/>
                <a:ea typeface="Arial"/>
                <a:cs typeface="Arial"/>
                <a:sym typeface="Arial"/>
              </a:rPr>
              <a:t>			</a:t>
            </a:r>
            <a:r>
              <a:rPr sz="1600" dirty="0">
                <a:solidFill>
                  <a:srgbClr val="FF9300"/>
                </a:solidFill>
                <a:latin typeface="Arial"/>
                <a:ea typeface="Arial"/>
                <a:cs typeface="Arial"/>
                <a:sym typeface="Arial"/>
              </a:rPr>
              <a:t>2. </a:t>
            </a:r>
            <a:r>
              <a:rPr lang="en-GB" sz="1600" dirty="0" smtClean="0">
                <a:solidFill>
                  <a:srgbClr val="FF9300"/>
                </a:solidFill>
                <a:latin typeface="Arial"/>
                <a:ea typeface="Arial"/>
                <a:cs typeface="Arial"/>
                <a:sym typeface="Arial"/>
              </a:rPr>
              <a:t>RESOURCE </a:t>
            </a:r>
            <a:r>
              <a:rPr sz="1600" dirty="0" smtClean="0">
                <a:solidFill>
                  <a:srgbClr val="FF9300"/>
                </a:solidFill>
                <a:latin typeface="Arial"/>
                <a:ea typeface="Arial"/>
                <a:cs typeface="Arial"/>
                <a:sym typeface="Arial"/>
              </a:rPr>
              <a:t> </a:t>
            </a:r>
            <a:r>
              <a:rPr sz="1600" dirty="0">
                <a:solidFill>
                  <a:srgbClr val="FF9300"/>
                </a:solidFill>
                <a:latin typeface="Arial Bold"/>
                <a:ea typeface="Arial Bold"/>
                <a:cs typeface="Arial Bold"/>
                <a:sym typeface="Arial Bold"/>
              </a:rPr>
              <a:t>ALLOCATION</a:t>
            </a:r>
            <a:r>
              <a:rPr sz="1600" dirty="0">
                <a:solidFill>
                  <a:srgbClr val="FF9300"/>
                </a:solidFill>
                <a:latin typeface="Arial"/>
                <a:ea typeface="Arial"/>
                <a:cs typeface="Arial"/>
                <a:sym typeface="Arial"/>
              </a:rPr>
              <a:t>:</a:t>
            </a:r>
            <a:r>
              <a:rPr dirty="0">
                <a:solidFill>
                  <a:srgbClr val="FF9300"/>
                </a:solidFill>
                <a:latin typeface="Arial"/>
                <a:ea typeface="Arial"/>
                <a:cs typeface="Arial"/>
                <a:sym typeface="Arial"/>
              </a:rPr>
              <a:t> </a:t>
            </a:r>
          </a:p>
        </p:txBody>
      </p:sp>
      <p:sp>
        <p:nvSpPr>
          <p:cNvPr id="623" name="Shape 623"/>
          <p:cNvSpPr/>
          <p:nvPr/>
        </p:nvSpPr>
        <p:spPr>
          <a:xfrm>
            <a:off x="683568" y="555526"/>
            <a:ext cx="7933771" cy="600164"/>
          </a:xfrm>
          <a:prstGeom prst="rect">
            <a:avLst/>
          </a:prstGeom>
          <a:ln w="12700">
            <a:miter lim="400000"/>
          </a:ln>
          <a:extLst>
            <a:ext uri="{C572A759-6A51-4108-AA02-DFA0A04FC94B}">
              <ma14:wrappingTextBoxFlag xmlns="" xmlns:ma14="http://schemas.microsoft.com/office/mac/drawingml/2011/main" val="1"/>
            </a:ext>
          </a:extLst>
        </p:spPr>
        <p:txBody>
          <a:bodyPr lIns="0" tIns="0" rIns="0" bIns="0">
            <a:spAutoFit/>
          </a:bodyPr>
          <a:lstStyle/>
          <a:p>
            <a:pPr lvl="0">
              <a:spcBef>
                <a:spcPts val="600"/>
              </a:spcBef>
            </a:pPr>
            <a:r>
              <a:rPr dirty="0">
                <a:solidFill>
                  <a:srgbClr val="FF7E79"/>
                </a:solidFill>
                <a:latin typeface="Arial"/>
                <a:ea typeface="Arial"/>
                <a:cs typeface="Arial"/>
                <a:sym typeface="Arial"/>
              </a:rPr>
              <a:t>2.2</a:t>
            </a:r>
            <a:r>
              <a:rPr dirty="0">
                <a:solidFill>
                  <a:srgbClr val="FFD479"/>
                </a:solidFill>
                <a:latin typeface="Arial"/>
                <a:ea typeface="Arial"/>
                <a:cs typeface="Arial"/>
                <a:sym typeface="Arial"/>
              </a:rPr>
              <a:t> ALLOCATION TO COMPANIES: </a:t>
            </a:r>
            <a:r>
              <a:rPr sz="1600" i="1" dirty="0">
                <a:solidFill>
                  <a:srgbClr val="FFC45F"/>
                </a:solidFill>
                <a:latin typeface="Arial"/>
                <a:ea typeface="Arial"/>
                <a:cs typeface="Arial"/>
                <a:sym typeface="Arial"/>
              </a:rPr>
              <a:t>A way to promote enterprise training ?</a:t>
            </a:r>
          </a:p>
          <a:p>
            <a:pPr lvl="0">
              <a:spcBef>
                <a:spcPts val="600"/>
              </a:spcBef>
            </a:pPr>
            <a:endParaRPr sz="1600" dirty="0">
              <a:latin typeface="Arial"/>
              <a:ea typeface="Arial"/>
              <a:cs typeface="Arial"/>
              <a:sym typeface="Arial"/>
            </a:endParaRPr>
          </a:p>
        </p:txBody>
      </p:sp>
      <p:sp>
        <p:nvSpPr>
          <p:cNvPr id="2" name="TextBox 1"/>
          <p:cNvSpPr txBox="1"/>
          <p:nvPr/>
        </p:nvSpPr>
        <p:spPr>
          <a:xfrm>
            <a:off x="827584" y="1707654"/>
            <a:ext cx="8109046" cy="1877433"/>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lvl="0">
              <a:spcBef>
                <a:spcPts val="600"/>
              </a:spcBef>
            </a:pPr>
            <a:r>
              <a:rPr lang="en-GB" sz="1600" dirty="0">
                <a:solidFill>
                  <a:srgbClr val="FFC45F"/>
                </a:solidFill>
                <a:latin typeface="Arial"/>
                <a:ea typeface="Arial"/>
                <a:cs typeface="Arial"/>
                <a:sym typeface="Arial"/>
              </a:rPr>
              <a:t>Levy grant schemes : </a:t>
            </a:r>
            <a:r>
              <a:rPr lang="en-GB" sz="1400" dirty="0" smtClean="0">
                <a:latin typeface="Arial"/>
                <a:ea typeface="Arial"/>
                <a:cs typeface="Arial"/>
                <a:sym typeface="Arial"/>
              </a:rPr>
              <a:t>3 main types </a:t>
            </a:r>
            <a:r>
              <a:rPr lang="en-GB" sz="1400" dirty="0">
                <a:latin typeface="Arial"/>
                <a:ea typeface="Arial"/>
                <a:cs typeface="Arial"/>
                <a:sym typeface="Arial"/>
              </a:rPr>
              <a:t>: </a:t>
            </a:r>
            <a:endParaRPr lang="en-GB" sz="1400" dirty="0" smtClean="0">
              <a:latin typeface="Arial"/>
              <a:ea typeface="Arial"/>
              <a:cs typeface="Arial"/>
              <a:sym typeface="Arial"/>
            </a:endParaRPr>
          </a:p>
          <a:p>
            <a:pPr marL="140368" lvl="3" indent="-140368">
              <a:spcBef>
                <a:spcPts val="600"/>
              </a:spcBef>
              <a:buSzPct val="100000"/>
              <a:buChar char="*"/>
            </a:pPr>
            <a:r>
              <a:rPr lang="en-GB" sz="1400" dirty="0" smtClean="0">
                <a:latin typeface="Arial"/>
                <a:ea typeface="Arial"/>
                <a:cs typeface="Arial"/>
                <a:sym typeface="Arial"/>
              </a:rPr>
              <a:t>Cost </a:t>
            </a:r>
            <a:r>
              <a:rPr lang="en-GB" sz="1400" dirty="0">
                <a:latin typeface="Arial"/>
                <a:ea typeface="Arial"/>
                <a:cs typeface="Arial"/>
                <a:sym typeface="Arial"/>
              </a:rPr>
              <a:t>reimbursement (requires proper inspection/more </a:t>
            </a:r>
            <a:r>
              <a:rPr lang="en-GB" sz="1400" dirty="0" smtClean="0">
                <a:latin typeface="Arial"/>
                <a:ea typeface="Arial"/>
                <a:cs typeface="Arial"/>
                <a:sym typeface="Arial"/>
              </a:rPr>
              <a:t>adapted for </a:t>
            </a:r>
            <a:r>
              <a:rPr lang="en-GB" sz="1400" dirty="0">
                <a:latin typeface="Arial"/>
                <a:ea typeface="Arial"/>
                <a:cs typeface="Arial"/>
                <a:sym typeface="Arial"/>
              </a:rPr>
              <a:t>off-the-job training), </a:t>
            </a:r>
            <a:endParaRPr lang="en-GB" sz="1400" dirty="0" smtClean="0">
              <a:latin typeface="Arial"/>
              <a:ea typeface="Arial"/>
              <a:cs typeface="Arial"/>
              <a:sym typeface="Arial"/>
            </a:endParaRPr>
          </a:p>
          <a:p>
            <a:pPr marL="140368" lvl="3" indent="-140368">
              <a:spcBef>
                <a:spcPts val="600"/>
              </a:spcBef>
              <a:buSzPct val="100000"/>
              <a:buChar char="*"/>
            </a:pPr>
            <a:r>
              <a:rPr lang="en-GB" sz="1400" dirty="0" smtClean="0">
                <a:latin typeface="Arial"/>
                <a:ea typeface="Arial"/>
                <a:cs typeface="Arial"/>
                <a:sym typeface="Arial"/>
              </a:rPr>
              <a:t>Cost </a:t>
            </a:r>
            <a:r>
              <a:rPr lang="en-GB" sz="1400" dirty="0">
                <a:latin typeface="Arial"/>
                <a:ea typeface="Arial"/>
                <a:cs typeface="Arial"/>
                <a:sym typeface="Arial"/>
              </a:rPr>
              <a:t>redistribution </a:t>
            </a:r>
            <a:r>
              <a:rPr lang="en-GB" sz="1400" dirty="0" smtClean="0">
                <a:latin typeface="Arial"/>
                <a:ea typeface="Arial"/>
                <a:cs typeface="Arial"/>
                <a:sym typeface="Arial"/>
              </a:rPr>
              <a:t>(</a:t>
            </a:r>
            <a:r>
              <a:rPr lang="en-GB" sz="1400" dirty="0" err="1" smtClean="0">
                <a:latin typeface="Arial"/>
                <a:ea typeface="Arial"/>
                <a:cs typeface="Arial"/>
                <a:sym typeface="Arial"/>
              </a:rPr>
              <a:t>eg</a:t>
            </a:r>
            <a:r>
              <a:rPr lang="en-GB" sz="1400" dirty="0" smtClean="0">
                <a:latin typeface="Arial"/>
                <a:ea typeface="Arial"/>
                <a:cs typeface="Arial"/>
                <a:sym typeface="Arial"/>
              </a:rPr>
              <a:t>: priority </a:t>
            </a:r>
            <a:r>
              <a:rPr lang="en-GB" sz="1400" dirty="0">
                <a:latin typeface="Arial"/>
                <a:ea typeface="Arial"/>
                <a:cs typeface="Arial"/>
                <a:sym typeface="Arial"/>
              </a:rPr>
              <a:t>sectors), </a:t>
            </a:r>
            <a:endParaRPr lang="en-GB" sz="1400" dirty="0" smtClean="0">
              <a:latin typeface="Arial"/>
              <a:ea typeface="Arial"/>
              <a:cs typeface="Arial"/>
              <a:sym typeface="Arial"/>
            </a:endParaRPr>
          </a:p>
          <a:p>
            <a:pPr marL="140368" lvl="3" indent="-140368">
              <a:spcBef>
                <a:spcPts val="600"/>
              </a:spcBef>
              <a:buSzPct val="100000"/>
              <a:buChar char="*"/>
            </a:pPr>
            <a:r>
              <a:rPr lang="en-GB" sz="1400" dirty="0" smtClean="0">
                <a:latin typeface="Arial"/>
                <a:ea typeface="Arial"/>
                <a:cs typeface="Arial"/>
                <a:sym typeface="Arial"/>
              </a:rPr>
              <a:t>Levy-exemption</a:t>
            </a:r>
            <a:endParaRPr lang="en-GB" sz="1400" dirty="0">
              <a:latin typeface="Arial"/>
              <a:ea typeface="Arial"/>
              <a:cs typeface="Arial"/>
              <a:sym typeface="Arial"/>
            </a:endParaRPr>
          </a:p>
          <a:p>
            <a:pPr lvl="0">
              <a:spcBef>
                <a:spcPts val="600"/>
              </a:spcBef>
              <a:buSzPct val="100000"/>
            </a:pPr>
            <a:r>
              <a:rPr lang="en-GB" sz="1400" dirty="0">
                <a:solidFill>
                  <a:srgbClr val="942193"/>
                </a:solidFill>
                <a:latin typeface="Arial"/>
                <a:ea typeface="Arial"/>
                <a:cs typeface="Arial"/>
                <a:sym typeface="Arial"/>
              </a:rPr>
              <a:t>Maghreb countries</a:t>
            </a:r>
            <a:endParaRPr lang="en-GB" sz="1400" dirty="0">
              <a:latin typeface="Arial"/>
              <a:ea typeface="Arial"/>
              <a:cs typeface="Arial"/>
              <a:sym typeface="Arial"/>
            </a:endParaRPr>
          </a:p>
          <a:p>
            <a:pPr lvl="0">
              <a:spcBef>
                <a:spcPts val="600"/>
              </a:spcBef>
            </a:pPr>
            <a:endParaRPr lang="en-GB" sz="1400" dirty="0">
              <a:latin typeface="Arial"/>
              <a:ea typeface="Arial"/>
              <a:cs typeface="Arial"/>
              <a:sym typeface="Arial"/>
            </a:endParaRPr>
          </a:p>
        </p:txBody>
      </p:sp>
      <p:sp>
        <p:nvSpPr>
          <p:cNvPr id="3" name="TextBox 2"/>
          <p:cNvSpPr txBox="1"/>
          <p:nvPr/>
        </p:nvSpPr>
        <p:spPr>
          <a:xfrm>
            <a:off x="827584" y="1155690"/>
            <a:ext cx="8109046" cy="738660"/>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lvl="0" algn="l" rtl="0" latinLnBrk="1" hangingPunct="0"/>
            <a:r>
              <a:rPr lang="en-GB" sz="1400" b="1" dirty="0">
                <a:latin typeface="Arial"/>
                <a:ea typeface="Arial"/>
                <a:cs typeface="Arial"/>
                <a:sym typeface="Arial"/>
              </a:rPr>
              <a:t>Use of training levies </a:t>
            </a:r>
            <a:r>
              <a:rPr lang="en-GB" sz="1400" dirty="0">
                <a:latin typeface="Arial"/>
                <a:ea typeface="Arial"/>
                <a:cs typeface="Arial"/>
                <a:sym typeface="Arial"/>
              </a:rPr>
              <a:t>: </a:t>
            </a:r>
            <a:r>
              <a:rPr lang="en-GB" sz="1400" dirty="0" smtClean="0">
                <a:latin typeface="Arial"/>
                <a:ea typeface="Arial"/>
                <a:cs typeface="Arial"/>
                <a:sym typeface="Arial"/>
              </a:rPr>
              <a:t>IVET (SEMED), CVET (Eastern Europe), </a:t>
            </a:r>
            <a:r>
              <a:rPr lang="en-GB" sz="1400" dirty="0">
                <a:latin typeface="Arial"/>
                <a:ea typeface="Arial"/>
                <a:cs typeface="Arial"/>
                <a:sym typeface="Arial"/>
              </a:rPr>
              <a:t>ALMP (</a:t>
            </a:r>
            <a:r>
              <a:rPr lang="en-GB" sz="1400" dirty="0">
                <a:solidFill>
                  <a:srgbClr val="942193"/>
                </a:solidFill>
                <a:latin typeface="Arial"/>
                <a:ea typeface="Arial"/>
                <a:cs typeface="Arial"/>
                <a:sym typeface="Arial"/>
              </a:rPr>
              <a:t>Albania</a:t>
            </a:r>
            <a:r>
              <a:rPr lang="en-GB" sz="1400" dirty="0">
                <a:latin typeface="Arial"/>
                <a:ea typeface="Arial"/>
                <a:cs typeface="Arial"/>
                <a:sym typeface="Arial"/>
              </a:rPr>
              <a:t>)  - limited part back to enterprise</a:t>
            </a:r>
          </a:p>
          <a:p>
            <a:pPr marL="0" marR="0" indent="0" algn="l" defTabSz="914400" rtl="0" fontAlgn="auto" latinLnBrk="1" hangingPunct="0">
              <a:lnSpc>
                <a:spcPct val="100000"/>
              </a:lnSpc>
              <a:spcBef>
                <a:spcPts val="0"/>
              </a:spcBef>
              <a:spcAft>
                <a:spcPts val="0"/>
              </a:spcAft>
              <a:buClrTx/>
              <a:buSzTx/>
              <a:buFontTx/>
              <a:buNone/>
              <a:tabLst/>
            </a:pPr>
            <a:endParaRPr kumimoji="0" lang="en-GB" sz="1400" b="0" i="0" u="none" strike="noStrike" cap="none" spc="0" normalizeH="0" baseline="0" dirty="0">
              <a:ln>
                <a:noFill/>
              </a:ln>
              <a:solidFill>
                <a:srgbClr val="000000"/>
              </a:solidFill>
              <a:effectLst/>
              <a:uFillTx/>
              <a:sym typeface="Avenir Roman"/>
            </a:endParaRPr>
          </a:p>
        </p:txBody>
      </p:sp>
      <p:sp>
        <p:nvSpPr>
          <p:cNvPr id="4" name="TextBox 3"/>
          <p:cNvSpPr txBox="1"/>
          <p:nvPr/>
        </p:nvSpPr>
        <p:spPr>
          <a:xfrm>
            <a:off x="827584" y="3585087"/>
            <a:ext cx="5401475" cy="1107992"/>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45718" tIns="45718" rIns="45718" bIns="45718" numCol="1" spcCol="38100" rtlCol="0" anchor="t">
            <a:spAutoFit/>
          </a:bodyPr>
          <a:lstStyle/>
          <a:p>
            <a:pPr lvl="0">
              <a:spcBef>
                <a:spcPts val="600"/>
              </a:spcBef>
            </a:pPr>
            <a:r>
              <a:rPr lang="en-GB" sz="1400" b="1" dirty="0">
                <a:latin typeface="Arial"/>
                <a:ea typeface="Arial"/>
                <a:cs typeface="Arial"/>
                <a:sym typeface="Arial"/>
              </a:rPr>
              <a:t>Subsidies to wages </a:t>
            </a:r>
            <a:r>
              <a:rPr lang="en-GB" sz="1400" dirty="0">
                <a:latin typeface="Arial"/>
                <a:ea typeface="Arial"/>
                <a:cs typeface="Arial"/>
                <a:sym typeface="Arial"/>
              </a:rPr>
              <a:t>(apprenticeships - </a:t>
            </a:r>
            <a:r>
              <a:rPr lang="en-GB" sz="1400" dirty="0" err="1">
                <a:solidFill>
                  <a:srgbClr val="942193"/>
                </a:solidFill>
                <a:latin typeface="Arial"/>
                <a:ea typeface="Arial"/>
                <a:cs typeface="Arial"/>
                <a:sym typeface="Arial"/>
              </a:rPr>
              <a:t>Tun</a:t>
            </a:r>
            <a:r>
              <a:rPr lang="en-GB" sz="1400" dirty="0">
                <a:solidFill>
                  <a:srgbClr val="942193"/>
                </a:solidFill>
                <a:latin typeface="Arial"/>
                <a:ea typeface="Arial"/>
                <a:cs typeface="Arial"/>
                <a:sym typeface="Arial"/>
              </a:rPr>
              <a:t>, </a:t>
            </a:r>
            <a:r>
              <a:rPr lang="en-GB" sz="1400" dirty="0" err="1">
                <a:solidFill>
                  <a:srgbClr val="942193"/>
                </a:solidFill>
                <a:latin typeface="Arial"/>
                <a:ea typeface="Arial"/>
                <a:cs typeface="Arial"/>
                <a:sym typeface="Arial"/>
              </a:rPr>
              <a:t>Mor</a:t>
            </a:r>
            <a:r>
              <a:rPr lang="en-GB" sz="1400" dirty="0">
                <a:solidFill>
                  <a:srgbClr val="942193"/>
                </a:solidFill>
                <a:latin typeface="Arial"/>
                <a:ea typeface="Arial"/>
                <a:cs typeface="Arial"/>
                <a:sym typeface="Arial"/>
              </a:rPr>
              <a:t>, Belarus, </a:t>
            </a:r>
            <a:r>
              <a:rPr lang="en-GB" sz="1400" dirty="0" smtClean="0">
                <a:solidFill>
                  <a:srgbClr val="942193"/>
                </a:solidFill>
                <a:latin typeface="Arial"/>
                <a:ea typeface="Arial"/>
                <a:cs typeface="Arial"/>
                <a:sym typeface="Arial"/>
              </a:rPr>
              <a:t>Russia</a:t>
            </a:r>
            <a:r>
              <a:rPr lang="en-GB" sz="1400" dirty="0" smtClean="0">
                <a:latin typeface="Arial"/>
                <a:ea typeface="Arial"/>
                <a:cs typeface="Arial"/>
                <a:sym typeface="Arial"/>
              </a:rPr>
              <a:t>)</a:t>
            </a:r>
          </a:p>
          <a:p>
            <a:pPr lvl="0">
              <a:spcBef>
                <a:spcPts val="600"/>
              </a:spcBef>
            </a:pPr>
            <a:r>
              <a:rPr lang="en-GB" sz="1400" dirty="0" smtClean="0">
                <a:latin typeface="Arial"/>
                <a:ea typeface="Arial"/>
                <a:cs typeface="Arial"/>
                <a:sym typeface="Arial"/>
              </a:rPr>
              <a:t>Or other </a:t>
            </a:r>
            <a:r>
              <a:rPr lang="en-GB" sz="1400" dirty="0">
                <a:latin typeface="Arial"/>
                <a:ea typeface="Arial"/>
                <a:cs typeface="Arial"/>
                <a:sym typeface="Arial"/>
              </a:rPr>
              <a:t>incentives targeting interns</a:t>
            </a:r>
          </a:p>
          <a:p>
            <a:pPr marL="0" marR="0" indent="0" algn="l" defTabSz="914400" rtl="0" fontAlgn="auto" latinLnBrk="1" hangingPunct="0">
              <a:lnSpc>
                <a:spcPct val="100000"/>
              </a:lnSpc>
              <a:spcBef>
                <a:spcPts val="0"/>
              </a:spcBef>
              <a:spcAft>
                <a:spcPts val="0"/>
              </a:spcAft>
              <a:buClrTx/>
              <a:buSzTx/>
              <a:buFontTx/>
              <a:buNone/>
              <a:tabLst/>
            </a:pPr>
            <a:endParaRPr lang="en-GB" sz="1400" dirty="0">
              <a:solidFill>
                <a:srgbClr val="000000"/>
              </a:solidFill>
            </a:endParaRPr>
          </a:p>
          <a:p>
            <a:pPr marL="0" marR="0" indent="0" algn="l" defTabSz="914400" rtl="0" fontAlgn="auto" latinLnBrk="1" hangingPunct="0">
              <a:lnSpc>
                <a:spcPct val="100000"/>
              </a:lnSpc>
              <a:spcBef>
                <a:spcPts val="0"/>
              </a:spcBef>
              <a:spcAft>
                <a:spcPts val="0"/>
              </a:spcAft>
              <a:buClrTx/>
              <a:buSzTx/>
              <a:buFontTx/>
              <a:buNone/>
              <a:tabLst/>
            </a:pPr>
            <a:endParaRPr kumimoji="0" lang="en-GB" sz="1400" b="0" i="0" u="none" strike="noStrike" cap="none" spc="0" normalizeH="0" baseline="0" dirty="0">
              <a:ln>
                <a:noFill/>
              </a:ln>
              <a:solidFill>
                <a:srgbClr val="000000"/>
              </a:solidFill>
              <a:effectLst/>
              <a:uFillTx/>
              <a:sym typeface="Avenir Roman"/>
            </a:endParaRP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6" name="Shape 626"/>
          <p:cNvSpPr/>
          <p:nvPr/>
        </p:nvSpPr>
        <p:spPr>
          <a:xfrm>
            <a:off x="755576" y="555526"/>
            <a:ext cx="3384376" cy="3139321"/>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lvl="0">
              <a:spcBef>
                <a:spcPts val="600"/>
              </a:spcBef>
            </a:pPr>
            <a:r>
              <a:rPr sz="1600" dirty="0">
                <a:solidFill>
                  <a:srgbClr val="FFC45F"/>
                </a:solidFill>
                <a:latin typeface="Arial"/>
                <a:ea typeface="Arial"/>
                <a:cs typeface="Arial"/>
                <a:sym typeface="Arial"/>
              </a:rPr>
              <a:t>TRAINING FUND : </a:t>
            </a:r>
          </a:p>
          <a:p>
            <a:pPr marL="142596" lvl="0" indent="-142596">
              <a:spcBef>
                <a:spcPts val="600"/>
              </a:spcBef>
              <a:buSzPct val="100000"/>
              <a:buChar char="-"/>
            </a:pPr>
            <a:r>
              <a:rPr sz="1400" dirty="0">
                <a:latin typeface="Arial"/>
                <a:ea typeface="Arial"/>
                <a:cs typeface="Arial"/>
                <a:sym typeface="Arial"/>
              </a:rPr>
              <a:t>A noticeable </a:t>
            </a:r>
            <a:r>
              <a:rPr sz="1400" dirty="0" smtClean="0">
                <a:latin typeface="Arial"/>
                <a:ea typeface="Arial"/>
                <a:cs typeface="Arial"/>
                <a:sym typeface="Arial"/>
              </a:rPr>
              <a:t>trend</a:t>
            </a:r>
            <a:endParaRPr sz="1400" dirty="0">
              <a:latin typeface="Arial"/>
              <a:ea typeface="Arial"/>
              <a:cs typeface="Arial"/>
              <a:sym typeface="Arial"/>
            </a:endParaRPr>
          </a:p>
          <a:p>
            <a:pPr marL="142596" lvl="0" indent="-142596">
              <a:spcBef>
                <a:spcPts val="600"/>
              </a:spcBef>
              <a:buSzPct val="100000"/>
              <a:buChar char="-"/>
            </a:pPr>
            <a:r>
              <a:rPr lang="en-GB" sz="1400" dirty="0" smtClean="0">
                <a:latin typeface="Arial"/>
                <a:ea typeface="Arial"/>
                <a:cs typeface="Arial"/>
                <a:sym typeface="Arial"/>
              </a:rPr>
              <a:t>Secures and C</a:t>
            </a:r>
            <a:r>
              <a:rPr sz="1400" dirty="0" err="1" smtClean="0">
                <a:latin typeface="Arial"/>
                <a:ea typeface="Arial"/>
                <a:cs typeface="Arial"/>
                <a:sym typeface="Arial"/>
              </a:rPr>
              <a:t>onsolidate</a:t>
            </a:r>
            <a:r>
              <a:rPr lang="en-GB" sz="1400" dirty="0" smtClean="0">
                <a:latin typeface="Arial"/>
                <a:ea typeface="Arial"/>
                <a:cs typeface="Arial"/>
                <a:sym typeface="Arial"/>
              </a:rPr>
              <a:t>s</a:t>
            </a:r>
            <a:r>
              <a:rPr sz="1400" dirty="0" smtClean="0">
                <a:latin typeface="Arial"/>
                <a:ea typeface="Arial"/>
                <a:cs typeface="Arial"/>
                <a:sym typeface="Arial"/>
              </a:rPr>
              <a:t> </a:t>
            </a:r>
            <a:r>
              <a:rPr sz="1400" dirty="0">
                <a:latin typeface="Arial"/>
                <a:ea typeface="Arial"/>
                <a:cs typeface="Arial"/>
                <a:sym typeface="Arial"/>
              </a:rPr>
              <a:t>various income sources (training levies, </a:t>
            </a:r>
            <a:r>
              <a:rPr lang="en-GB" sz="1400" dirty="0" err="1" smtClean="0">
                <a:latin typeface="Arial"/>
                <a:ea typeface="Arial"/>
                <a:cs typeface="Arial"/>
                <a:sym typeface="Arial"/>
              </a:rPr>
              <a:t>Gvt</a:t>
            </a:r>
            <a:r>
              <a:rPr lang="en-GB" sz="1400" dirty="0" smtClean="0">
                <a:latin typeface="Arial"/>
                <a:ea typeface="Arial"/>
                <a:cs typeface="Arial"/>
                <a:sym typeface="Arial"/>
              </a:rPr>
              <a:t> </a:t>
            </a:r>
            <a:r>
              <a:rPr sz="1400" dirty="0" smtClean="0">
                <a:latin typeface="Arial"/>
                <a:ea typeface="Arial"/>
                <a:cs typeface="Arial"/>
                <a:sym typeface="Arial"/>
              </a:rPr>
              <a:t>budget</a:t>
            </a:r>
            <a:r>
              <a:rPr sz="1400" dirty="0">
                <a:latin typeface="Arial"/>
                <a:ea typeface="Arial"/>
                <a:cs typeface="Arial"/>
                <a:sym typeface="Arial"/>
              </a:rPr>
              <a:t>, donor funding, </a:t>
            </a:r>
            <a:r>
              <a:rPr sz="1400" dirty="0" smtClean="0">
                <a:latin typeface="Arial"/>
                <a:ea typeface="Arial"/>
                <a:cs typeface="Arial"/>
                <a:sym typeface="Arial"/>
              </a:rPr>
              <a:t>…)</a:t>
            </a:r>
            <a:endParaRPr lang="en-GB" sz="1400" dirty="0">
              <a:latin typeface="Arial"/>
              <a:ea typeface="Arial"/>
              <a:cs typeface="Arial"/>
              <a:sym typeface="Arial"/>
            </a:endParaRPr>
          </a:p>
          <a:p>
            <a:pPr marL="142596" lvl="0" indent="-142596">
              <a:spcBef>
                <a:spcPts val="600"/>
              </a:spcBef>
              <a:buSzPct val="100000"/>
              <a:buChar char="-"/>
            </a:pPr>
            <a:r>
              <a:rPr lang="en-GB" sz="1400" dirty="0" smtClean="0">
                <a:latin typeface="Arial"/>
                <a:ea typeface="Arial"/>
                <a:cs typeface="Arial"/>
                <a:sym typeface="Arial"/>
              </a:rPr>
              <a:t>Funding allocation to reflect the needs of the training system as a whole and agreed national priorities</a:t>
            </a:r>
          </a:p>
          <a:p>
            <a:pPr marL="142596" lvl="0" indent="-142596">
              <a:spcBef>
                <a:spcPts val="600"/>
              </a:spcBef>
              <a:buSzPct val="100000"/>
              <a:buChar char="-"/>
            </a:pPr>
            <a:r>
              <a:rPr lang="en-GB" sz="1400" dirty="0" smtClean="0">
                <a:latin typeface="Arial"/>
                <a:ea typeface="Arial"/>
                <a:cs typeface="Arial"/>
                <a:sym typeface="Arial"/>
              </a:rPr>
              <a:t>Multi-purpose : Disbursements may concern training institutions, companies purchase of training services (unemployed, special groups), micro-enterprise</a:t>
            </a:r>
            <a:endParaRPr sz="1400" dirty="0">
              <a:latin typeface="Arial"/>
              <a:ea typeface="Arial"/>
              <a:cs typeface="Arial"/>
              <a:sym typeface="Arial"/>
            </a:endParaRPr>
          </a:p>
        </p:txBody>
      </p:sp>
      <p:sp>
        <p:nvSpPr>
          <p:cNvPr id="627" name="Shape 627"/>
          <p:cNvSpPr/>
          <p:nvPr/>
        </p:nvSpPr>
        <p:spPr>
          <a:xfrm>
            <a:off x="377736" y="133525"/>
            <a:ext cx="7784182" cy="553998"/>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spAutoFit/>
          </a:bodyPr>
          <a:lstStyle>
            <a:lvl1pPr>
              <a:defRPr>
                <a:solidFill>
                  <a:srgbClr val="FF9300"/>
                </a:solidFill>
                <a:latin typeface="Arial"/>
                <a:ea typeface="Arial"/>
                <a:cs typeface="Arial"/>
                <a:sym typeface="Arial"/>
              </a:defRPr>
            </a:lvl1pPr>
          </a:lstStyle>
          <a:p>
            <a:pPr>
              <a:defRPr>
                <a:solidFill>
                  <a:srgbClr val="000000"/>
                </a:solidFill>
              </a:defRPr>
            </a:pPr>
            <a:r>
              <a:rPr dirty="0" smtClean="0">
                <a:solidFill>
                  <a:srgbClr val="FF9300"/>
                </a:solidFill>
              </a:rPr>
              <a:t>C</a:t>
            </a:r>
            <a:r>
              <a:rPr lang="en-GB" dirty="0" smtClean="0">
                <a:solidFill>
                  <a:srgbClr val="FF9300"/>
                </a:solidFill>
              </a:rPr>
              <a:t>ross Country Analysis   		</a:t>
            </a:r>
            <a:r>
              <a:rPr lang="en-GB" dirty="0">
                <a:solidFill>
                  <a:srgbClr val="FB5D05"/>
                </a:solidFill>
              </a:rPr>
              <a:t>3. FINANCING CHAIN</a:t>
            </a:r>
            <a:r>
              <a:rPr lang="en-GB" dirty="0">
                <a:solidFill>
                  <a:srgbClr val="FB5D05"/>
                </a:solidFill>
                <a:sym typeface="Arial Bold"/>
              </a:rPr>
              <a:t> MANAGEMENT</a:t>
            </a:r>
            <a:r>
              <a:rPr lang="en-GB" dirty="0">
                <a:solidFill>
                  <a:srgbClr val="FFC45F"/>
                </a:solidFill>
              </a:rPr>
              <a:t>:</a:t>
            </a:r>
          </a:p>
          <a:p>
            <a:pPr lvl="0">
              <a:defRPr>
                <a:solidFill>
                  <a:srgbClr val="000000"/>
                </a:solidFill>
              </a:defRPr>
            </a:pPr>
            <a:r>
              <a:rPr dirty="0" smtClean="0">
                <a:solidFill>
                  <a:srgbClr val="FF9300"/>
                </a:solidFill>
              </a:rPr>
              <a:t> </a:t>
            </a:r>
            <a:endParaRPr dirty="0">
              <a:solidFill>
                <a:srgbClr val="FF9300"/>
              </a:solidFill>
            </a:endParaRPr>
          </a:p>
        </p:txBody>
      </p:sp>
      <p:sp>
        <p:nvSpPr>
          <p:cNvPr id="628" name="Shape 628"/>
          <p:cNvSpPr/>
          <p:nvPr/>
        </p:nvSpPr>
        <p:spPr>
          <a:xfrm>
            <a:off x="4572000" y="702667"/>
            <a:ext cx="4057794" cy="3154710"/>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lvl="0">
              <a:spcBef>
                <a:spcPts val="600"/>
              </a:spcBef>
            </a:pPr>
            <a:r>
              <a:rPr sz="1600" dirty="0">
                <a:solidFill>
                  <a:srgbClr val="FFC45F"/>
                </a:solidFill>
                <a:latin typeface="Arial"/>
                <a:ea typeface="Arial"/>
                <a:cs typeface="Arial"/>
                <a:sym typeface="Arial"/>
              </a:rPr>
              <a:t>NATIONAL TRAINING </a:t>
            </a:r>
            <a:r>
              <a:rPr sz="1600" dirty="0" smtClean="0">
                <a:solidFill>
                  <a:srgbClr val="FFC45F"/>
                </a:solidFill>
                <a:latin typeface="Arial"/>
                <a:ea typeface="Arial"/>
                <a:cs typeface="Arial"/>
                <a:sym typeface="Arial"/>
              </a:rPr>
              <a:t>AUTHORITIES</a:t>
            </a:r>
            <a:endParaRPr sz="1600" dirty="0">
              <a:solidFill>
                <a:srgbClr val="FFC45F"/>
              </a:solidFill>
              <a:latin typeface="Arial"/>
              <a:ea typeface="Arial"/>
              <a:cs typeface="Arial"/>
              <a:sym typeface="Arial"/>
            </a:endParaRPr>
          </a:p>
          <a:p>
            <a:pPr marL="124771" lvl="0" indent="-124771">
              <a:spcBef>
                <a:spcPts val="600"/>
              </a:spcBef>
              <a:buSzPct val="100000"/>
              <a:buChar char="-"/>
            </a:pPr>
            <a:r>
              <a:rPr lang="en-GB" sz="1400" dirty="0" smtClean="0">
                <a:latin typeface="Arial"/>
                <a:ea typeface="Arial"/>
                <a:cs typeface="Arial"/>
                <a:sym typeface="Arial"/>
              </a:rPr>
              <a:t>Tri-partite (</a:t>
            </a:r>
            <a:r>
              <a:rPr lang="en-GB" sz="1400" dirty="0" smtClean="0">
                <a:solidFill>
                  <a:srgbClr val="7030A0"/>
                </a:solidFill>
                <a:latin typeface="Arial"/>
                <a:ea typeface="Arial"/>
                <a:cs typeface="Arial"/>
                <a:sym typeface="Arial"/>
              </a:rPr>
              <a:t>Jordan</a:t>
            </a:r>
            <a:r>
              <a:rPr lang="en-GB" sz="1400" dirty="0" smtClean="0">
                <a:latin typeface="Arial"/>
                <a:ea typeface="Arial"/>
                <a:cs typeface="Arial"/>
                <a:sym typeface="Arial"/>
              </a:rPr>
              <a:t>) – need real involvement of business reps</a:t>
            </a:r>
          </a:p>
          <a:p>
            <a:pPr marL="124771" lvl="0" indent="-124771">
              <a:spcBef>
                <a:spcPts val="600"/>
              </a:spcBef>
              <a:buSzPct val="100000"/>
              <a:buChar char="-"/>
            </a:pPr>
            <a:r>
              <a:rPr lang="en-GB" sz="1400" dirty="0" smtClean="0">
                <a:latin typeface="Arial"/>
                <a:ea typeface="Arial"/>
                <a:cs typeface="Arial"/>
                <a:sym typeface="Arial"/>
              </a:rPr>
              <a:t>May differ in how they are governed, the mix of roles and </a:t>
            </a:r>
            <a:r>
              <a:rPr lang="en-GB" sz="1400" dirty="0" err="1" smtClean="0">
                <a:latin typeface="Arial"/>
                <a:ea typeface="Arial"/>
                <a:cs typeface="Arial"/>
                <a:sym typeface="Arial"/>
              </a:rPr>
              <a:t>reponsabilities</a:t>
            </a:r>
            <a:r>
              <a:rPr lang="en-GB" sz="1400" dirty="0" smtClean="0">
                <a:latin typeface="Arial"/>
                <a:ea typeface="Arial"/>
                <a:cs typeface="Arial"/>
                <a:sym typeface="Arial"/>
              </a:rPr>
              <a:t> (</a:t>
            </a:r>
            <a:r>
              <a:rPr sz="1400" dirty="0" smtClean="0">
                <a:latin typeface="Arial"/>
                <a:ea typeface="Arial"/>
                <a:cs typeface="Arial"/>
                <a:sym typeface="Arial"/>
              </a:rPr>
              <a:t>Function </a:t>
            </a:r>
            <a:r>
              <a:rPr sz="1400" dirty="0">
                <a:latin typeface="Arial"/>
                <a:ea typeface="Arial"/>
                <a:cs typeface="Arial"/>
                <a:sym typeface="Arial"/>
              </a:rPr>
              <a:t>: collect AND allocate funds </a:t>
            </a:r>
            <a:r>
              <a:rPr sz="1400" dirty="0" smtClean="0">
                <a:latin typeface="Arial"/>
                <a:ea typeface="Arial"/>
                <a:cs typeface="Arial"/>
                <a:sym typeface="Arial"/>
              </a:rPr>
              <a:t>?</a:t>
            </a:r>
            <a:r>
              <a:rPr lang="en-GB" sz="1400" dirty="0" smtClean="0">
                <a:latin typeface="Arial"/>
                <a:ea typeface="Arial"/>
                <a:cs typeface="Arial"/>
                <a:sym typeface="Arial"/>
              </a:rPr>
              <a:t>), how they are resourced</a:t>
            </a:r>
            <a:endParaRPr sz="1400" dirty="0">
              <a:latin typeface="Arial"/>
              <a:ea typeface="Arial"/>
              <a:cs typeface="Arial"/>
              <a:sym typeface="Arial"/>
            </a:endParaRPr>
          </a:p>
          <a:p>
            <a:pPr marL="124771" lvl="0" indent="-124771">
              <a:spcBef>
                <a:spcPts val="600"/>
              </a:spcBef>
              <a:buSzPct val="100000"/>
              <a:buChar char="-"/>
            </a:pPr>
            <a:r>
              <a:rPr sz="1400" dirty="0">
                <a:latin typeface="Arial"/>
                <a:ea typeface="Arial"/>
                <a:cs typeface="Arial"/>
                <a:sym typeface="Arial"/>
              </a:rPr>
              <a:t>Preconditions for success (</a:t>
            </a:r>
            <a:r>
              <a:rPr sz="1400" dirty="0">
                <a:solidFill>
                  <a:srgbClr val="942193"/>
                </a:solidFill>
                <a:latin typeface="Arial"/>
                <a:ea typeface="Arial"/>
                <a:cs typeface="Arial"/>
                <a:sym typeface="Arial"/>
              </a:rPr>
              <a:t>Armenia</a:t>
            </a:r>
            <a:r>
              <a:rPr sz="1400" dirty="0">
                <a:latin typeface="Arial"/>
                <a:ea typeface="Arial"/>
                <a:cs typeface="Arial"/>
                <a:sym typeface="Arial"/>
              </a:rPr>
              <a:t>) </a:t>
            </a:r>
            <a:endParaRPr lang="en-GB" sz="1400" dirty="0" smtClean="0">
              <a:latin typeface="Arial"/>
              <a:ea typeface="Arial"/>
              <a:cs typeface="Arial"/>
              <a:sym typeface="Arial"/>
            </a:endParaRPr>
          </a:p>
          <a:p>
            <a:pPr marL="124771" lvl="0" indent="-124771">
              <a:spcBef>
                <a:spcPts val="600"/>
              </a:spcBef>
              <a:buSzPct val="100000"/>
              <a:buChar char="-"/>
            </a:pPr>
            <a:endParaRPr lang="en-GB" sz="1400" dirty="0" smtClean="0">
              <a:latin typeface="Arial"/>
              <a:ea typeface="Arial"/>
              <a:cs typeface="Arial"/>
              <a:sym typeface="Arial"/>
            </a:endParaRPr>
          </a:p>
          <a:p>
            <a:pPr marL="124771" lvl="0" indent="-124771">
              <a:spcBef>
                <a:spcPts val="600"/>
              </a:spcBef>
              <a:buSzPct val="100000"/>
              <a:buChar char="-"/>
            </a:pPr>
            <a:endParaRPr lang="en-GB" sz="1400" dirty="0">
              <a:latin typeface="Arial"/>
              <a:ea typeface="Arial"/>
              <a:cs typeface="Arial"/>
              <a:sym typeface="Arial"/>
            </a:endParaRPr>
          </a:p>
          <a:p>
            <a:pPr marL="124771" lvl="0" indent="-124771">
              <a:spcBef>
                <a:spcPts val="600"/>
              </a:spcBef>
              <a:buSzPct val="100000"/>
              <a:buChar char="-"/>
            </a:pPr>
            <a:r>
              <a:rPr lang="en-GB" sz="1400" dirty="0">
                <a:solidFill>
                  <a:srgbClr val="FFC45F"/>
                </a:solidFill>
                <a:latin typeface="Arial"/>
                <a:ea typeface="Arial"/>
                <a:cs typeface="Arial"/>
                <a:sym typeface="Arial"/>
              </a:rPr>
              <a:t>AND OTHER « NEW » GOVERNANCE SCHEMES :</a:t>
            </a:r>
            <a:endParaRPr lang="en-GB" sz="1400" dirty="0" smtClean="0">
              <a:latin typeface="Arial"/>
              <a:ea typeface="Arial"/>
              <a:cs typeface="Arial"/>
              <a:sym typeface="Arial"/>
            </a:endParaRPr>
          </a:p>
          <a:p>
            <a:pPr marL="124771" lvl="0" indent="-124771">
              <a:spcBef>
                <a:spcPts val="600"/>
              </a:spcBef>
              <a:buSzPct val="100000"/>
              <a:buChar char="-"/>
            </a:pPr>
            <a:r>
              <a:rPr sz="1400" dirty="0" smtClean="0">
                <a:latin typeface="Arial"/>
                <a:ea typeface="Arial"/>
                <a:cs typeface="Arial"/>
                <a:sym typeface="Arial"/>
              </a:rPr>
              <a:t>Role </a:t>
            </a:r>
            <a:r>
              <a:rPr sz="1400" dirty="0">
                <a:latin typeface="Arial"/>
                <a:ea typeface="Arial"/>
                <a:cs typeface="Arial"/>
                <a:sym typeface="Arial"/>
              </a:rPr>
              <a:t>of regional authorities (</a:t>
            </a:r>
            <a:r>
              <a:rPr sz="1400" dirty="0">
                <a:solidFill>
                  <a:srgbClr val="942193"/>
                </a:solidFill>
                <a:latin typeface="Arial"/>
                <a:ea typeface="Arial"/>
                <a:cs typeface="Arial"/>
                <a:sym typeface="Arial"/>
              </a:rPr>
              <a:t>Egypt, </a:t>
            </a:r>
            <a:r>
              <a:rPr lang="en-GB" sz="1400" dirty="0" smtClean="0">
                <a:solidFill>
                  <a:srgbClr val="942193"/>
                </a:solidFill>
                <a:latin typeface="Arial"/>
                <a:ea typeface="Arial"/>
                <a:cs typeface="Arial"/>
                <a:sym typeface="Arial"/>
              </a:rPr>
              <a:t>Libya</a:t>
            </a:r>
            <a:r>
              <a:rPr sz="1400" dirty="0" smtClean="0">
                <a:latin typeface="Arial"/>
                <a:ea typeface="Arial"/>
                <a:cs typeface="Arial"/>
                <a:sym typeface="Arial"/>
              </a:rPr>
              <a:t>)</a:t>
            </a:r>
            <a:endParaRPr sz="1400" dirty="0">
              <a:latin typeface="Arial"/>
              <a:ea typeface="Arial"/>
              <a:cs typeface="Arial"/>
              <a:sym typeface="Arial"/>
            </a:endParaRP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26"/>
                                        </p:tgtEl>
                                        <p:attrNameLst>
                                          <p:attrName>style.visibility</p:attrName>
                                        </p:attrNameLst>
                                      </p:cBhvr>
                                      <p:to>
                                        <p:strVal val="visible"/>
                                      </p:to>
                                    </p:set>
                                    <p:anim calcmode="lin" valueType="num">
                                      <p:cBhvr additive="base">
                                        <p:cTn id="7" dur="500" fill="hold"/>
                                        <p:tgtEl>
                                          <p:spTgt spid="626"/>
                                        </p:tgtEl>
                                        <p:attrNameLst>
                                          <p:attrName>ppt_x</p:attrName>
                                        </p:attrNameLst>
                                      </p:cBhvr>
                                      <p:tavLst>
                                        <p:tav tm="0">
                                          <p:val>
                                            <p:strVal val="#ppt_x"/>
                                          </p:val>
                                        </p:tav>
                                        <p:tav tm="100000">
                                          <p:val>
                                            <p:strVal val="#ppt_x"/>
                                          </p:val>
                                        </p:tav>
                                      </p:tavLst>
                                    </p:anim>
                                    <p:anim calcmode="lin" valueType="num">
                                      <p:cBhvr additive="base">
                                        <p:cTn id="8" dur="500" fill="hold"/>
                                        <p:tgtEl>
                                          <p:spTgt spid="62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28"/>
                                        </p:tgtEl>
                                        <p:attrNameLst>
                                          <p:attrName>style.visibility</p:attrName>
                                        </p:attrNameLst>
                                      </p:cBhvr>
                                      <p:to>
                                        <p:strVal val="visible"/>
                                      </p:to>
                                    </p:set>
                                    <p:anim calcmode="lin" valueType="num">
                                      <p:cBhvr additive="base">
                                        <p:cTn id="13" dur="500" fill="hold"/>
                                        <p:tgtEl>
                                          <p:spTgt spid="628"/>
                                        </p:tgtEl>
                                        <p:attrNameLst>
                                          <p:attrName>ppt_x</p:attrName>
                                        </p:attrNameLst>
                                      </p:cBhvr>
                                      <p:tavLst>
                                        <p:tav tm="0">
                                          <p:val>
                                            <p:strVal val="#ppt_x"/>
                                          </p:val>
                                        </p:tav>
                                        <p:tav tm="100000">
                                          <p:val>
                                            <p:strVal val="#ppt_x"/>
                                          </p:val>
                                        </p:tav>
                                      </p:tavLst>
                                    </p:anim>
                                    <p:anim calcmode="lin" valueType="num">
                                      <p:cBhvr additive="base">
                                        <p:cTn id="14" dur="500" fill="hold"/>
                                        <p:tgtEl>
                                          <p:spTgt spid="6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6" grpId="0" animBg="1"/>
      <p:bldP spid="62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0" name="Shape 630"/>
          <p:cNvSpPr>
            <a:spLocks noGrp="1"/>
          </p:cNvSpPr>
          <p:nvPr>
            <p:ph type="title" idx="4294967295"/>
          </p:nvPr>
        </p:nvSpPr>
        <p:spPr>
          <a:xfrm>
            <a:off x="300037" y="1252537"/>
            <a:ext cx="4271963" cy="919164"/>
          </a:xfrm>
          <a:prstGeom prst="rect">
            <a:avLst/>
          </a:prstGeom>
        </p:spPr>
        <p:txBody>
          <a:bodyPr lIns="0" tIns="0" rIns="0" bIns="0" anchor="ctr">
            <a:normAutofit/>
          </a:bodyPr>
          <a:lstStyle>
            <a:lvl1pPr defTabSz="704087">
              <a:lnSpc>
                <a:spcPts val="2300"/>
              </a:lnSpc>
              <a:defRPr sz="1800">
                <a:solidFill>
                  <a:srgbClr val="FFFFFF"/>
                </a:solidFill>
              </a:defRPr>
            </a:lvl1pPr>
          </a:lstStyle>
          <a:p>
            <a:pPr lvl="0">
              <a:defRPr>
                <a:solidFill>
                  <a:srgbClr val="000000"/>
                </a:solidFill>
              </a:defRPr>
            </a:pPr>
            <a:r>
              <a:rPr>
                <a:solidFill>
                  <a:srgbClr val="FFFFFF"/>
                </a:solidFill>
              </a:rPr>
              <a:t>3. WAYS FORWARD AND QUESTIONS FOR POLICY DIALOGUE</a:t>
            </a:r>
          </a:p>
        </p:txBody>
      </p:sp>
    </p:spTree>
  </p:cSld>
  <p:clrMapOvr>
    <a:masterClrMapping/>
  </p:clrMapOvr>
  <p:transition spd="med">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2" name="Shape 632"/>
          <p:cNvSpPr>
            <a:spLocks noGrp="1"/>
          </p:cNvSpPr>
          <p:nvPr>
            <p:ph type="title" idx="4294967295"/>
          </p:nvPr>
        </p:nvSpPr>
        <p:spPr>
          <a:xfrm>
            <a:off x="316706" y="122804"/>
            <a:ext cx="8429626" cy="360714"/>
          </a:xfrm>
          <a:prstGeom prst="rect">
            <a:avLst/>
          </a:prstGeom>
        </p:spPr>
        <p:txBody>
          <a:bodyPr lIns="0" tIns="0" rIns="0" bIns="0">
            <a:normAutofit/>
          </a:bodyPr>
          <a:lstStyle>
            <a:lvl1pPr>
              <a:defRPr sz="2400">
                <a:solidFill>
                  <a:srgbClr val="FFD479"/>
                </a:solidFill>
                <a:latin typeface="Helvetica Light"/>
                <a:ea typeface="Helvetica Light"/>
                <a:cs typeface="Helvetica Light"/>
                <a:sym typeface="Helvetica Light"/>
              </a:defRPr>
            </a:lvl1pPr>
          </a:lstStyle>
          <a:p>
            <a:pPr lvl="0">
              <a:defRPr sz="1800">
                <a:solidFill>
                  <a:srgbClr val="000000"/>
                </a:solidFill>
              </a:defRPr>
            </a:pPr>
            <a:r>
              <a:rPr dirty="0">
                <a:solidFill>
                  <a:srgbClr val="FFD479"/>
                </a:solidFill>
              </a:rPr>
              <a:t>3. WAYS FORWARD FOR POLICY DIALOGUE </a:t>
            </a:r>
            <a:r>
              <a:rPr lang="en-GB" dirty="0" smtClean="0">
                <a:solidFill>
                  <a:srgbClr val="FFD479"/>
                </a:solidFill>
              </a:rPr>
              <a:t>IN / </a:t>
            </a:r>
            <a:r>
              <a:rPr dirty="0" smtClean="0">
                <a:solidFill>
                  <a:srgbClr val="FFD479"/>
                </a:solidFill>
              </a:rPr>
              <a:t>WITH </a:t>
            </a:r>
            <a:r>
              <a:rPr dirty="0">
                <a:solidFill>
                  <a:srgbClr val="FFD479"/>
                </a:solidFill>
              </a:rPr>
              <a:t>PC </a:t>
            </a:r>
          </a:p>
        </p:txBody>
      </p:sp>
      <p:sp>
        <p:nvSpPr>
          <p:cNvPr id="633" name="Shape 633"/>
          <p:cNvSpPr>
            <a:spLocks noGrp="1"/>
          </p:cNvSpPr>
          <p:nvPr>
            <p:ph type="body" idx="4294967295"/>
          </p:nvPr>
        </p:nvSpPr>
        <p:spPr>
          <a:xfrm>
            <a:off x="539552" y="1563638"/>
            <a:ext cx="8424865" cy="1210511"/>
          </a:xfrm>
          <a:prstGeom prst="rect">
            <a:avLst/>
          </a:prstGeom>
        </p:spPr>
        <p:txBody>
          <a:bodyPr lIns="0" tIns="0" rIns="0" bIns="0">
            <a:normAutofit/>
          </a:bodyPr>
          <a:lstStyle/>
          <a:p>
            <a:pPr marL="170333" lvl="1" indent="-113373" defTabSz="285292">
              <a:spcBef>
                <a:spcPts val="100"/>
              </a:spcBef>
              <a:buClr>
                <a:srgbClr val="CBD300"/>
              </a:buClr>
              <a:buFont typeface="Wingdings"/>
              <a:tabLst>
                <a:tab pos="101600" algn="l"/>
              </a:tabLst>
              <a:defRPr sz="1800">
                <a:solidFill>
                  <a:srgbClr val="000000"/>
                </a:solidFill>
              </a:defRPr>
            </a:pPr>
            <a:r>
              <a:rPr sz="1400" b="1" dirty="0" smtClean="0">
                <a:solidFill>
                  <a:srgbClr val="FFD479"/>
                </a:solidFill>
              </a:rPr>
              <a:t>ANALYSIS</a:t>
            </a:r>
            <a:r>
              <a:rPr sz="1400" b="1" dirty="0" smtClean="0">
                <a:solidFill>
                  <a:srgbClr val="455560"/>
                </a:solidFill>
              </a:rPr>
              <a:t> </a:t>
            </a:r>
            <a:r>
              <a:rPr sz="1200" dirty="0" smtClean="0">
                <a:solidFill>
                  <a:srgbClr val="FFC45F"/>
                </a:solidFill>
              </a:rPr>
              <a:t> </a:t>
            </a:r>
            <a:endParaRPr sz="1200" dirty="0">
              <a:solidFill>
                <a:srgbClr val="FFC45F"/>
              </a:solidFill>
            </a:endParaRPr>
          </a:p>
          <a:p>
            <a:pPr marL="224320" lvl="2" indent="-113373" defTabSz="285292">
              <a:spcBef>
                <a:spcPts val="100"/>
              </a:spcBef>
              <a:buClr>
                <a:srgbClr val="CBD300"/>
              </a:buClr>
              <a:buFont typeface="Wingdings"/>
              <a:tabLst>
                <a:tab pos="101600" algn="l"/>
              </a:tabLst>
              <a:defRPr sz="1800">
                <a:solidFill>
                  <a:srgbClr val="000000"/>
                </a:solidFill>
              </a:defRPr>
            </a:pPr>
            <a:r>
              <a:rPr sz="1200" dirty="0"/>
              <a:t>Relate closely VET financing related discussion to </a:t>
            </a:r>
            <a:r>
              <a:rPr sz="1200" b="1" dirty="0"/>
              <a:t>policy objectives </a:t>
            </a:r>
          </a:p>
          <a:p>
            <a:pPr marL="224320" lvl="2" indent="-113373" defTabSz="285292">
              <a:spcBef>
                <a:spcPts val="100"/>
              </a:spcBef>
              <a:buClr>
                <a:srgbClr val="CBD300"/>
              </a:buClr>
              <a:buFont typeface="Wingdings"/>
              <a:tabLst>
                <a:tab pos="101600" algn="l"/>
              </a:tabLst>
              <a:defRPr sz="1800">
                <a:solidFill>
                  <a:srgbClr val="000000"/>
                </a:solidFill>
              </a:defRPr>
            </a:pPr>
            <a:r>
              <a:rPr sz="1200" dirty="0"/>
              <a:t>Map the current system : types of training provision and funding sources</a:t>
            </a:r>
          </a:p>
          <a:p>
            <a:pPr marL="224320" lvl="2" indent="-113373" defTabSz="285292">
              <a:spcBef>
                <a:spcPts val="100"/>
              </a:spcBef>
              <a:buClr>
                <a:srgbClr val="CBD300"/>
              </a:buClr>
              <a:buFont typeface="Wingdings"/>
              <a:tabLst>
                <a:tab pos="101600" algn="l"/>
              </a:tabLst>
              <a:defRPr sz="1800">
                <a:solidFill>
                  <a:srgbClr val="000000"/>
                </a:solidFill>
              </a:defRPr>
            </a:pPr>
            <a:r>
              <a:rPr sz="1200" dirty="0"/>
              <a:t>Broaden the analysis scope: cost-effectiveness, cost-benefit analysis</a:t>
            </a:r>
          </a:p>
          <a:p>
            <a:pPr marL="224320" lvl="2" indent="-113373" defTabSz="285292">
              <a:spcBef>
                <a:spcPts val="100"/>
              </a:spcBef>
              <a:buClr>
                <a:srgbClr val="CBD300"/>
              </a:buClr>
              <a:buFont typeface="Wingdings"/>
              <a:tabLst>
                <a:tab pos="101600" algn="l"/>
              </a:tabLst>
              <a:defRPr sz="1800">
                <a:solidFill>
                  <a:srgbClr val="000000"/>
                </a:solidFill>
              </a:defRPr>
            </a:pPr>
            <a:r>
              <a:rPr sz="1200" b="1" dirty="0"/>
              <a:t>Equity</a:t>
            </a:r>
            <a:r>
              <a:rPr sz="1200" dirty="0"/>
              <a:t> to be a systematic angle of analysis - caution about hasty conclusions on efficiency</a:t>
            </a:r>
          </a:p>
          <a:p>
            <a:pPr marL="224320" lvl="2" indent="-113373" defTabSz="285292">
              <a:spcBef>
                <a:spcPts val="100"/>
              </a:spcBef>
              <a:buClr>
                <a:srgbClr val="CBD300"/>
              </a:buClr>
              <a:buFont typeface="Wingdings"/>
              <a:tabLst>
                <a:tab pos="101600" algn="l"/>
              </a:tabLst>
              <a:defRPr sz="1800">
                <a:solidFill>
                  <a:srgbClr val="000000"/>
                </a:solidFill>
              </a:defRPr>
            </a:pPr>
            <a:endParaRPr sz="1200" dirty="0">
              <a:solidFill>
                <a:srgbClr val="5E5E5E"/>
              </a:solidFill>
            </a:endParaRPr>
          </a:p>
        </p:txBody>
      </p:sp>
      <p:sp>
        <p:nvSpPr>
          <p:cNvPr id="4" name="Shape 633"/>
          <p:cNvSpPr txBox="1">
            <a:spLocks/>
          </p:cNvSpPr>
          <p:nvPr/>
        </p:nvSpPr>
        <p:spPr>
          <a:xfrm>
            <a:off x="611560" y="620385"/>
            <a:ext cx="8424865" cy="1008112"/>
          </a:xfrm>
          <a:prstGeom prst="rect">
            <a:avLst/>
          </a:prstGeom>
          <a:ln w="12700">
            <a:miter lim="400000"/>
          </a:ln>
          <a:extLst>
            <a:ext uri="{C572A759-6A51-4108-AA02-DFA0A04FC94B}">
              <ma14:wrappingTextBoxFlag xmlns="" xmlns:ma14="http://schemas.microsoft.com/office/mac/drawingml/2011/main" val="1"/>
            </a:ext>
          </a:extLst>
        </p:spPr>
        <p:txBody>
          <a:bodyPr lIns="0" tIns="0" rIns="0" bIns="0">
            <a:noAutofit/>
          </a:bodyPr>
          <a:lstStyle>
            <a:lvl1pPr>
              <a:spcBef>
                <a:spcPts val="300"/>
              </a:spcBef>
              <a:defRPr sz="1600">
                <a:solidFill>
                  <a:srgbClr val="CBD300"/>
                </a:solidFill>
                <a:latin typeface="Arial"/>
                <a:ea typeface="Arial"/>
                <a:cs typeface="Arial"/>
                <a:sym typeface="Arial"/>
              </a:defRPr>
            </a:lvl1pPr>
            <a:lvl2pPr marL="380319" indent="-197756">
              <a:spcBef>
                <a:spcPts val="300"/>
              </a:spcBef>
              <a:buSzPct val="100000"/>
              <a:buChar char="▪"/>
              <a:defRPr sz="1600">
                <a:solidFill>
                  <a:srgbClr val="CBD300"/>
                </a:solidFill>
                <a:latin typeface="Arial"/>
                <a:ea typeface="Arial"/>
                <a:cs typeface="Arial"/>
                <a:sym typeface="Arial"/>
              </a:defRPr>
            </a:lvl2pPr>
            <a:lvl3pPr marL="599016" indent="-243416">
              <a:spcBef>
                <a:spcPts val="300"/>
              </a:spcBef>
              <a:buSzPct val="100000"/>
              <a:buChar char="▪"/>
              <a:defRPr sz="1600">
                <a:solidFill>
                  <a:srgbClr val="CBD300"/>
                </a:solidFill>
                <a:latin typeface="Arial"/>
                <a:ea typeface="Arial"/>
                <a:cs typeface="Arial"/>
                <a:sym typeface="Arial"/>
              </a:defRPr>
            </a:lvl3pPr>
            <a:lvl4pPr marL="803706" indent="-265544">
              <a:spcBef>
                <a:spcPts val="300"/>
              </a:spcBef>
              <a:buSzPct val="100000"/>
              <a:buChar char="▪"/>
              <a:defRPr sz="1600">
                <a:solidFill>
                  <a:srgbClr val="CBD300"/>
                </a:solidFill>
                <a:latin typeface="Arial"/>
                <a:ea typeface="Arial"/>
                <a:cs typeface="Arial"/>
                <a:sym typeface="Arial"/>
              </a:defRPr>
            </a:lvl4pPr>
            <a:lvl5pPr marL="873125" indent="-152400">
              <a:spcBef>
                <a:spcPts val="300"/>
              </a:spcBef>
              <a:buSzPct val="100000"/>
              <a:buChar char="▪"/>
              <a:defRPr sz="1600">
                <a:solidFill>
                  <a:srgbClr val="CBD300"/>
                </a:solidFill>
                <a:latin typeface="Arial"/>
                <a:ea typeface="Arial"/>
                <a:cs typeface="Arial"/>
                <a:sym typeface="Arial"/>
              </a:defRPr>
            </a:lvl5pPr>
            <a:lvl6pPr marL="1330325" indent="-152400">
              <a:spcBef>
                <a:spcPts val="300"/>
              </a:spcBef>
              <a:buSzPct val="100000"/>
              <a:buChar char="•"/>
              <a:defRPr sz="1600">
                <a:solidFill>
                  <a:srgbClr val="CBD300"/>
                </a:solidFill>
                <a:latin typeface="Arial"/>
                <a:ea typeface="Arial"/>
                <a:cs typeface="Arial"/>
                <a:sym typeface="Arial"/>
              </a:defRPr>
            </a:lvl6pPr>
            <a:lvl7pPr marL="1787525" indent="-152400">
              <a:spcBef>
                <a:spcPts val="300"/>
              </a:spcBef>
              <a:buSzPct val="100000"/>
              <a:buChar char="•"/>
              <a:defRPr sz="1600">
                <a:solidFill>
                  <a:srgbClr val="CBD300"/>
                </a:solidFill>
                <a:latin typeface="Arial"/>
                <a:ea typeface="Arial"/>
                <a:cs typeface="Arial"/>
                <a:sym typeface="Arial"/>
              </a:defRPr>
            </a:lvl7pPr>
            <a:lvl8pPr marL="2244725" indent="-152400">
              <a:spcBef>
                <a:spcPts val="300"/>
              </a:spcBef>
              <a:buSzPct val="100000"/>
              <a:buChar char="•"/>
              <a:defRPr sz="1600">
                <a:solidFill>
                  <a:srgbClr val="CBD300"/>
                </a:solidFill>
                <a:latin typeface="Arial"/>
                <a:ea typeface="Arial"/>
                <a:cs typeface="Arial"/>
                <a:sym typeface="Arial"/>
              </a:defRPr>
            </a:lvl8pPr>
            <a:lvl9pPr marL="2701925" indent="-152400">
              <a:spcBef>
                <a:spcPts val="300"/>
              </a:spcBef>
              <a:buSzPct val="100000"/>
              <a:buChar char="•"/>
              <a:defRPr sz="1600">
                <a:solidFill>
                  <a:srgbClr val="CBD300"/>
                </a:solidFill>
                <a:latin typeface="Arial"/>
                <a:ea typeface="Arial"/>
                <a:cs typeface="Arial"/>
                <a:sym typeface="Arial"/>
              </a:defRPr>
            </a:lvl9pPr>
          </a:lstStyle>
          <a:p>
            <a:pPr defTabSz="285292">
              <a:spcBef>
                <a:spcPts val="100"/>
              </a:spcBef>
              <a:defRPr sz="1800">
                <a:solidFill>
                  <a:srgbClr val="000000"/>
                </a:solidFill>
              </a:defRPr>
            </a:pPr>
            <a:endParaRPr lang="en-GB" sz="1200" dirty="0" smtClean="0">
              <a:solidFill>
                <a:srgbClr val="FFC45F"/>
              </a:solidFill>
            </a:endParaRPr>
          </a:p>
          <a:p>
            <a:pPr marL="170333" lvl="1" indent="-113373" defTabSz="285292">
              <a:spcBef>
                <a:spcPts val="100"/>
              </a:spcBef>
              <a:buClr>
                <a:srgbClr val="CBD300"/>
              </a:buClr>
              <a:buFont typeface="Wingdings"/>
              <a:buChar char="▪"/>
              <a:tabLst>
                <a:tab pos="101600" algn="l"/>
              </a:tabLst>
              <a:defRPr sz="1800">
                <a:solidFill>
                  <a:srgbClr val="000000"/>
                </a:solidFill>
              </a:defRPr>
            </a:pPr>
            <a:r>
              <a:rPr lang="en-GB" sz="1400" b="1" dirty="0" smtClean="0">
                <a:solidFill>
                  <a:srgbClr val="FFD479"/>
                </a:solidFill>
              </a:rPr>
              <a:t>DATA </a:t>
            </a:r>
            <a:endParaRPr lang="en-GB" sz="1400" b="1" dirty="0" smtClean="0">
              <a:solidFill>
                <a:srgbClr val="FFC45F"/>
              </a:solidFill>
            </a:endParaRPr>
          </a:p>
          <a:p>
            <a:pPr marL="224320" lvl="2" indent="-113373" defTabSz="285292">
              <a:spcBef>
                <a:spcPts val="100"/>
              </a:spcBef>
              <a:buClr>
                <a:srgbClr val="CBD300"/>
              </a:buClr>
              <a:buFont typeface="Wingdings"/>
              <a:buChar char="▪"/>
              <a:tabLst>
                <a:tab pos="101600" algn="l"/>
              </a:tabLst>
              <a:defRPr sz="1800">
                <a:solidFill>
                  <a:srgbClr val="000000"/>
                </a:solidFill>
              </a:defRPr>
            </a:pPr>
            <a:r>
              <a:rPr lang="en-GB" sz="1200" dirty="0" smtClean="0">
                <a:solidFill>
                  <a:srgbClr val="000000"/>
                </a:solidFill>
              </a:rPr>
              <a:t>Improving data availability, reliability, consolidation </a:t>
            </a:r>
          </a:p>
          <a:p>
            <a:pPr marL="224320" lvl="2" indent="-113373" defTabSz="285292">
              <a:spcBef>
                <a:spcPts val="100"/>
              </a:spcBef>
              <a:buClr>
                <a:srgbClr val="CBD300"/>
              </a:buClr>
              <a:buFont typeface="Wingdings"/>
              <a:buChar char="▪"/>
              <a:tabLst>
                <a:tab pos="101600" algn="l"/>
              </a:tabLst>
              <a:defRPr sz="1800">
                <a:solidFill>
                  <a:srgbClr val="000000"/>
                </a:solidFill>
              </a:defRPr>
            </a:pPr>
            <a:r>
              <a:rPr lang="en-GB" sz="1200" dirty="0" smtClean="0">
                <a:solidFill>
                  <a:srgbClr val="000000"/>
                </a:solidFill>
              </a:rPr>
              <a:t>integrated information management systems</a:t>
            </a:r>
            <a:endParaRPr lang="en-GB" sz="1200" dirty="0" smtClean="0">
              <a:solidFill>
                <a:srgbClr val="455560"/>
              </a:solidFill>
            </a:endParaRPr>
          </a:p>
        </p:txBody>
      </p:sp>
      <p:sp>
        <p:nvSpPr>
          <p:cNvPr id="5" name="Shape 633"/>
          <p:cNvSpPr txBox="1">
            <a:spLocks/>
          </p:cNvSpPr>
          <p:nvPr/>
        </p:nvSpPr>
        <p:spPr>
          <a:xfrm>
            <a:off x="467544" y="2715766"/>
            <a:ext cx="8424865" cy="1272969"/>
          </a:xfrm>
          <a:prstGeom prst="rect">
            <a:avLst/>
          </a:prstGeom>
          <a:ln w="12700">
            <a:miter lim="400000"/>
          </a:ln>
          <a:extLst>
            <a:ext uri="{C572A759-6A51-4108-AA02-DFA0A04FC94B}">
              <ma14:wrappingTextBoxFlag xmlns="" xmlns:ma14="http://schemas.microsoft.com/office/mac/drawingml/2011/main" val="1"/>
            </a:ext>
          </a:extLst>
        </p:spPr>
        <p:txBody>
          <a:bodyPr lIns="0" tIns="0" rIns="0" bIns="0">
            <a:noAutofit/>
          </a:bodyPr>
          <a:lstStyle>
            <a:lvl1pPr>
              <a:spcBef>
                <a:spcPts val="300"/>
              </a:spcBef>
              <a:defRPr sz="1600">
                <a:solidFill>
                  <a:srgbClr val="CBD300"/>
                </a:solidFill>
                <a:latin typeface="Arial"/>
                <a:ea typeface="Arial"/>
                <a:cs typeface="Arial"/>
                <a:sym typeface="Arial"/>
              </a:defRPr>
            </a:lvl1pPr>
            <a:lvl2pPr marL="380319" indent="-197756">
              <a:spcBef>
                <a:spcPts val="300"/>
              </a:spcBef>
              <a:buSzPct val="100000"/>
              <a:buChar char="▪"/>
              <a:defRPr sz="1600">
                <a:solidFill>
                  <a:srgbClr val="CBD300"/>
                </a:solidFill>
                <a:latin typeface="Arial"/>
                <a:ea typeface="Arial"/>
                <a:cs typeface="Arial"/>
                <a:sym typeface="Arial"/>
              </a:defRPr>
            </a:lvl2pPr>
            <a:lvl3pPr marL="599016" indent="-243416">
              <a:spcBef>
                <a:spcPts val="300"/>
              </a:spcBef>
              <a:buSzPct val="100000"/>
              <a:buChar char="▪"/>
              <a:defRPr sz="1600">
                <a:solidFill>
                  <a:srgbClr val="CBD300"/>
                </a:solidFill>
                <a:latin typeface="Arial"/>
                <a:ea typeface="Arial"/>
                <a:cs typeface="Arial"/>
                <a:sym typeface="Arial"/>
              </a:defRPr>
            </a:lvl3pPr>
            <a:lvl4pPr marL="803706" indent="-265544">
              <a:spcBef>
                <a:spcPts val="300"/>
              </a:spcBef>
              <a:buSzPct val="100000"/>
              <a:buChar char="▪"/>
              <a:defRPr sz="1600">
                <a:solidFill>
                  <a:srgbClr val="CBD300"/>
                </a:solidFill>
                <a:latin typeface="Arial"/>
                <a:ea typeface="Arial"/>
                <a:cs typeface="Arial"/>
                <a:sym typeface="Arial"/>
              </a:defRPr>
            </a:lvl4pPr>
            <a:lvl5pPr marL="873125" indent="-152400">
              <a:spcBef>
                <a:spcPts val="300"/>
              </a:spcBef>
              <a:buSzPct val="100000"/>
              <a:buChar char="▪"/>
              <a:defRPr sz="1600">
                <a:solidFill>
                  <a:srgbClr val="CBD300"/>
                </a:solidFill>
                <a:latin typeface="Arial"/>
                <a:ea typeface="Arial"/>
                <a:cs typeface="Arial"/>
                <a:sym typeface="Arial"/>
              </a:defRPr>
            </a:lvl5pPr>
            <a:lvl6pPr marL="1330325" indent="-152400">
              <a:spcBef>
                <a:spcPts val="300"/>
              </a:spcBef>
              <a:buSzPct val="100000"/>
              <a:buChar char="•"/>
              <a:defRPr sz="1600">
                <a:solidFill>
                  <a:srgbClr val="CBD300"/>
                </a:solidFill>
                <a:latin typeface="Arial"/>
                <a:ea typeface="Arial"/>
                <a:cs typeface="Arial"/>
                <a:sym typeface="Arial"/>
              </a:defRPr>
            </a:lvl6pPr>
            <a:lvl7pPr marL="1787525" indent="-152400">
              <a:spcBef>
                <a:spcPts val="300"/>
              </a:spcBef>
              <a:buSzPct val="100000"/>
              <a:buChar char="•"/>
              <a:defRPr sz="1600">
                <a:solidFill>
                  <a:srgbClr val="CBD300"/>
                </a:solidFill>
                <a:latin typeface="Arial"/>
                <a:ea typeface="Arial"/>
                <a:cs typeface="Arial"/>
                <a:sym typeface="Arial"/>
              </a:defRPr>
            </a:lvl7pPr>
            <a:lvl8pPr marL="2244725" indent="-152400">
              <a:spcBef>
                <a:spcPts val="300"/>
              </a:spcBef>
              <a:buSzPct val="100000"/>
              <a:buChar char="•"/>
              <a:defRPr sz="1600">
                <a:solidFill>
                  <a:srgbClr val="CBD300"/>
                </a:solidFill>
                <a:latin typeface="Arial"/>
                <a:ea typeface="Arial"/>
                <a:cs typeface="Arial"/>
                <a:sym typeface="Arial"/>
              </a:defRPr>
            </a:lvl8pPr>
            <a:lvl9pPr marL="2701925" indent="-152400">
              <a:spcBef>
                <a:spcPts val="300"/>
              </a:spcBef>
              <a:buSzPct val="100000"/>
              <a:buChar char="•"/>
              <a:defRPr sz="1600">
                <a:solidFill>
                  <a:srgbClr val="CBD300"/>
                </a:solidFill>
                <a:latin typeface="Arial"/>
                <a:ea typeface="Arial"/>
                <a:cs typeface="Arial"/>
                <a:sym typeface="Arial"/>
              </a:defRPr>
            </a:lvl9pPr>
          </a:lstStyle>
          <a:p>
            <a:pPr algn="l" defTabSz="285292">
              <a:spcBef>
                <a:spcPts val="100"/>
              </a:spcBef>
              <a:defRPr sz="1800">
                <a:solidFill>
                  <a:srgbClr val="000000"/>
                </a:solidFill>
              </a:defRPr>
            </a:pPr>
            <a:endParaRPr lang="en-GB" sz="1200" dirty="0" smtClean="0">
              <a:solidFill>
                <a:srgbClr val="FFC45F"/>
              </a:solidFill>
            </a:endParaRPr>
          </a:p>
          <a:p>
            <a:pPr marL="170333" lvl="1" indent="-113373" defTabSz="285292">
              <a:spcBef>
                <a:spcPts val="100"/>
              </a:spcBef>
              <a:buClr>
                <a:srgbClr val="CBD300"/>
              </a:buClr>
              <a:buFont typeface="Wingdings"/>
              <a:buChar char="▪"/>
              <a:tabLst>
                <a:tab pos="101600" algn="l"/>
              </a:tabLst>
              <a:defRPr sz="1800">
                <a:solidFill>
                  <a:srgbClr val="000000"/>
                </a:solidFill>
              </a:defRPr>
            </a:pPr>
            <a:r>
              <a:rPr lang="en-GB" sz="1400" b="1" dirty="0" smtClean="0">
                <a:solidFill>
                  <a:srgbClr val="FFD479"/>
                </a:solidFill>
              </a:rPr>
              <a:t>APPROACH TOWARDS REFORM </a:t>
            </a:r>
            <a:endParaRPr lang="en-GB" sz="1400" b="1" dirty="0">
              <a:solidFill>
                <a:srgbClr val="000000"/>
              </a:solidFill>
            </a:endParaRPr>
          </a:p>
          <a:p>
            <a:pPr marL="56960" lvl="1" indent="0" defTabSz="285292">
              <a:spcBef>
                <a:spcPts val="100"/>
              </a:spcBef>
              <a:buClr>
                <a:srgbClr val="CBD300"/>
              </a:buClr>
              <a:buNone/>
              <a:tabLst>
                <a:tab pos="101600" algn="l"/>
              </a:tabLst>
              <a:defRPr sz="1800">
                <a:solidFill>
                  <a:srgbClr val="000000"/>
                </a:solidFill>
              </a:defRPr>
            </a:pPr>
            <a:r>
              <a:rPr lang="en-GB" sz="1200" dirty="0" smtClean="0">
                <a:solidFill>
                  <a:srgbClr val="000000"/>
                </a:solidFill>
              </a:rPr>
              <a:t> link VET financing discussion to other key VET policy areas :</a:t>
            </a:r>
          </a:p>
          <a:p>
            <a:pPr marL="224320" lvl="2" indent="-113373" defTabSz="285292">
              <a:spcBef>
                <a:spcPts val="100"/>
              </a:spcBef>
              <a:buClr>
                <a:srgbClr val="CBD300"/>
              </a:buClr>
              <a:buFont typeface="Wingdings"/>
              <a:buChar char="▪"/>
              <a:tabLst>
                <a:tab pos="101600" algn="l"/>
              </a:tabLst>
              <a:defRPr sz="1800">
                <a:solidFill>
                  <a:srgbClr val="000000"/>
                </a:solidFill>
              </a:defRPr>
            </a:pPr>
            <a:r>
              <a:rPr lang="en-GB" sz="1200" dirty="0" smtClean="0">
                <a:solidFill>
                  <a:srgbClr val="000000"/>
                </a:solidFill>
              </a:rPr>
              <a:t>funding modalities are very much linked with the policy objectives countries want to achieve</a:t>
            </a:r>
          </a:p>
          <a:p>
            <a:pPr marL="224320" lvl="2" indent="-113373" defTabSz="285292">
              <a:spcBef>
                <a:spcPts val="100"/>
              </a:spcBef>
              <a:buClr>
                <a:srgbClr val="CBD300"/>
              </a:buClr>
              <a:buFont typeface="Wingdings"/>
              <a:buChar char="▪"/>
              <a:tabLst>
                <a:tab pos="101600" algn="l"/>
              </a:tabLst>
              <a:defRPr sz="1800">
                <a:solidFill>
                  <a:srgbClr val="000000"/>
                </a:solidFill>
              </a:defRPr>
            </a:pPr>
            <a:r>
              <a:rPr lang="en-GB" sz="1200" dirty="0" smtClean="0">
                <a:solidFill>
                  <a:srgbClr val="000000"/>
                </a:solidFill>
              </a:rPr>
              <a:t>social dialogue with private sector</a:t>
            </a:r>
          </a:p>
          <a:p>
            <a:pPr marL="224320" lvl="2" indent="-113373" defTabSz="285292">
              <a:spcBef>
                <a:spcPts val="100"/>
              </a:spcBef>
              <a:buClr>
                <a:srgbClr val="CBD300"/>
              </a:buClr>
              <a:buFont typeface="Wingdings"/>
              <a:buChar char="▪"/>
              <a:tabLst>
                <a:tab pos="101600" algn="l"/>
              </a:tabLst>
              <a:defRPr sz="1800">
                <a:solidFill>
                  <a:srgbClr val="000000"/>
                </a:solidFill>
              </a:defRPr>
            </a:pPr>
            <a:r>
              <a:rPr lang="en-GB" sz="1200" dirty="0" smtClean="0">
                <a:solidFill>
                  <a:srgbClr val="000000"/>
                </a:solidFill>
              </a:rPr>
              <a:t>« multi-level » governance patterns and bodies</a:t>
            </a:r>
          </a:p>
          <a:p>
            <a:pPr marL="623532" lvl="6" indent="-113373" defTabSz="285292">
              <a:spcBef>
                <a:spcPts val="100"/>
              </a:spcBef>
              <a:buClr>
                <a:srgbClr val="CBD300"/>
              </a:buClr>
              <a:buFont typeface="Wingdings"/>
              <a:buChar char="▪"/>
              <a:tabLst>
                <a:tab pos="101600" algn="l"/>
              </a:tabLst>
              <a:defRPr sz="1800">
                <a:solidFill>
                  <a:srgbClr val="000000"/>
                </a:solidFill>
              </a:defRPr>
            </a:pPr>
            <a:r>
              <a:rPr lang="en-GB" sz="1200" dirty="0" smtClean="0">
                <a:solidFill>
                  <a:srgbClr val="000000"/>
                </a:solidFill>
              </a:rPr>
              <a:t>decentralization/</a:t>
            </a:r>
            <a:r>
              <a:rPr lang="en-GB" sz="1200" dirty="0" err="1" smtClean="0">
                <a:solidFill>
                  <a:srgbClr val="000000"/>
                </a:solidFill>
              </a:rPr>
              <a:t>deconcentration</a:t>
            </a:r>
            <a:endParaRPr lang="en-GB" sz="1200" dirty="0" smtClean="0">
              <a:solidFill>
                <a:srgbClr val="000000"/>
              </a:solidFill>
            </a:endParaRPr>
          </a:p>
          <a:p>
            <a:pPr marL="623532" lvl="6" indent="-113373" defTabSz="285292">
              <a:spcBef>
                <a:spcPts val="100"/>
              </a:spcBef>
              <a:buClr>
                <a:srgbClr val="CBD300"/>
              </a:buClr>
              <a:buFont typeface="Wingdings"/>
              <a:buChar char="▪"/>
              <a:tabLst>
                <a:tab pos="101600" algn="l"/>
              </a:tabLst>
              <a:defRPr sz="1800">
                <a:solidFill>
                  <a:srgbClr val="000000"/>
                </a:solidFill>
              </a:defRPr>
            </a:pPr>
            <a:r>
              <a:rPr lang="en-GB" sz="1200" dirty="0" smtClean="0">
                <a:solidFill>
                  <a:srgbClr val="000000"/>
                </a:solidFill>
              </a:rPr>
              <a:t>School autonomy</a:t>
            </a:r>
          </a:p>
          <a:p>
            <a:pPr marL="510159" lvl="6" indent="0" defTabSz="285292">
              <a:spcBef>
                <a:spcPts val="100"/>
              </a:spcBef>
              <a:buClr>
                <a:srgbClr val="CBD300"/>
              </a:buClr>
              <a:buNone/>
              <a:tabLst>
                <a:tab pos="101600" algn="l"/>
              </a:tabLst>
              <a:defRPr sz="1800">
                <a:solidFill>
                  <a:srgbClr val="000000"/>
                </a:solidFill>
              </a:defRPr>
            </a:pPr>
            <a:endParaRPr lang="en-GB" sz="1200" dirty="0">
              <a:solidFill>
                <a:srgbClr val="000000"/>
              </a:solidFill>
            </a:endParaRPr>
          </a:p>
        </p:txBody>
      </p:sp>
      <p:sp>
        <p:nvSpPr>
          <p:cNvPr id="6" name="Shape 633"/>
          <p:cNvSpPr txBox="1">
            <a:spLocks/>
          </p:cNvSpPr>
          <p:nvPr/>
        </p:nvSpPr>
        <p:spPr>
          <a:xfrm>
            <a:off x="610748" y="4515966"/>
            <a:ext cx="8424865" cy="1152128"/>
          </a:xfrm>
          <a:prstGeom prst="rect">
            <a:avLst/>
          </a:prstGeom>
          <a:ln w="12700">
            <a:miter lim="400000"/>
          </a:ln>
          <a:extLst>
            <a:ext uri="{C572A759-6A51-4108-AA02-DFA0A04FC94B}">
              <ma14:wrappingTextBoxFlag xmlns="" xmlns:ma14="http://schemas.microsoft.com/office/mac/drawingml/2011/main" val="1"/>
            </a:ext>
          </a:extLst>
        </p:spPr>
        <p:txBody>
          <a:bodyPr lIns="0" tIns="0" rIns="0" bIns="0">
            <a:normAutofit/>
          </a:bodyPr>
          <a:lstStyle>
            <a:lvl1pPr>
              <a:spcBef>
                <a:spcPts val="300"/>
              </a:spcBef>
              <a:defRPr sz="1600">
                <a:solidFill>
                  <a:srgbClr val="CBD300"/>
                </a:solidFill>
                <a:latin typeface="Arial"/>
                <a:ea typeface="Arial"/>
                <a:cs typeface="Arial"/>
                <a:sym typeface="Arial"/>
              </a:defRPr>
            </a:lvl1pPr>
            <a:lvl2pPr marL="380319" indent="-197756">
              <a:spcBef>
                <a:spcPts val="300"/>
              </a:spcBef>
              <a:buSzPct val="100000"/>
              <a:buChar char="▪"/>
              <a:defRPr sz="1600">
                <a:solidFill>
                  <a:srgbClr val="CBD300"/>
                </a:solidFill>
                <a:latin typeface="Arial"/>
                <a:ea typeface="Arial"/>
                <a:cs typeface="Arial"/>
                <a:sym typeface="Arial"/>
              </a:defRPr>
            </a:lvl2pPr>
            <a:lvl3pPr marL="599016" indent="-243416">
              <a:spcBef>
                <a:spcPts val="300"/>
              </a:spcBef>
              <a:buSzPct val="100000"/>
              <a:buChar char="▪"/>
              <a:defRPr sz="1600">
                <a:solidFill>
                  <a:srgbClr val="CBD300"/>
                </a:solidFill>
                <a:latin typeface="Arial"/>
                <a:ea typeface="Arial"/>
                <a:cs typeface="Arial"/>
                <a:sym typeface="Arial"/>
              </a:defRPr>
            </a:lvl3pPr>
            <a:lvl4pPr marL="803706" indent="-265544">
              <a:spcBef>
                <a:spcPts val="300"/>
              </a:spcBef>
              <a:buSzPct val="100000"/>
              <a:buChar char="▪"/>
              <a:defRPr sz="1600">
                <a:solidFill>
                  <a:srgbClr val="CBD300"/>
                </a:solidFill>
                <a:latin typeface="Arial"/>
                <a:ea typeface="Arial"/>
                <a:cs typeface="Arial"/>
                <a:sym typeface="Arial"/>
              </a:defRPr>
            </a:lvl4pPr>
            <a:lvl5pPr marL="873125" indent="-152400">
              <a:spcBef>
                <a:spcPts val="300"/>
              </a:spcBef>
              <a:buSzPct val="100000"/>
              <a:buChar char="▪"/>
              <a:defRPr sz="1600">
                <a:solidFill>
                  <a:srgbClr val="CBD300"/>
                </a:solidFill>
                <a:latin typeface="Arial"/>
                <a:ea typeface="Arial"/>
                <a:cs typeface="Arial"/>
                <a:sym typeface="Arial"/>
              </a:defRPr>
            </a:lvl5pPr>
            <a:lvl6pPr marL="1330325" indent="-152400">
              <a:spcBef>
                <a:spcPts val="300"/>
              </a:spcBef>
              <a:buSzPct val="100000"/>
              <a:buChar char="•"/>
              <a:defRPr sz="1600">
                <a:solidFill>
                  <a:srgbClr val="CBD300"/>
                </a:solidFill>
                <a:latin typeface="Arial"/>
                <a:ea typeface="Arial"/>
                <a:cs typeface="Arial"/>
                <a:sym typeface="Arial"/>
              </a:defRPr>
            </a:lvl6pPr>
            <a:lvl7pPr marL="1787525" indent="-152400">
              <a:spcBef>
                <a:spcPts val="300"/>
              </a:spcBef>
              <a:buSzPct val="100000"/>
              <a:buChar char="•"/>
              <a:defRPr sz="1600">
                <a:solidFill>
                  <a:srgbClr val="CBD300"/>
                </a:solidFill>
                <a:latin typeface="Arial"/>
                <a:ea typeface="Arial"/>
                <a:cs typeface="Arial"/>
                <a:sym typeface="Arial"/>
              </a:defRPr>
            </a:lvl7pPr>
            <a:lvl8pPr marL="2244725" indent="-152400">
              <a:spcBef>
                <a:spcPts val="300"/>
              </a:spcBef>
              <a:buSzPct val="100000"/>
              <a:buChar char="•"/>
              <a:defRPr sz="1600">
                <a:solidFill>
                  <a:srgbClr val="CBD300"/>
                </a:solidFill>
                <a:latin typeface="Arial"/>
                <a:ea typeface="Arial"/>
                <a:cs typeface="Arial"/>
                <a:sym typeface="Arial"/>
              </a:defRPr>
            </a:lvl8pPr>
            <a:lvl9pPr marL="2701925" indent="-152400">
              <a:spcBef>
                <a:spcPts val="300"/>
              </a:spcBef>
              <a:buSzPct val="100000"/>
              <a:buChar char="•"/>
              <a:defRPr sz="1600">
                <a:solidFill>
                  <a:srgbClr val="CBD300"/>
                </a:solidFill>
                <a:latin typeface="Arial"/>
                <a:ea typeface="Arial"/>
                <a:cs typeface="Arial"/>
                <a:sym typeface="Arial"/>
              </a:defRPr>
            </a:lvl9pPr>
          </a:lstStyle>
          <a:p>
            <a:pPr marL="224320" lvl="2" indent="-113373" defTabSz="285292">
              <a:spcBef>
                <a:spcPts val="100"/>
              </a:spcBef>
              <a:buClr>
                <a:srgbClr val="CBD300"/>
              </a:buClr>
              <a:buFont typeface="Wingdings"/>
              <a:buChar char="▪"/>
              <a:tabLst>
                <a:tab pos="101600" algn="l"/>
              </a:tabLst>
              <a:defRPr sz="1800">
                <a:solidFill>
                  <a:srgbClr val="000000"/>
                </a:solidFill>
              </a:defRPr>
            </a:pPr>
            <a:r>
              <a:rPr lang="en-GB" sz="1500" dirty="0" smtClean="0">
                <a:solidFill>
                  <a:srgbClr val="000000"/>
                </a:solidFill>
              </a:rPr>
              <a:t>More funds (public + private) needed in the current phase of ambitious reform implementation</a:t>
            </a:r>
          </a:p>
          <a:p>
            <a:pPr marL="224320" lvl="2" indent="-113373" defTabSz="285292">
              <a:spcBef>
                <a:spcPts val="100"/>
              </a:spcBef>
              <a:buClr>
                <a:srgbClr val="CBD300"/>
              </a:buClr>
              <a:buFont typeface="Wingdings"/>
              <a:buChar char="▪"/>
              <a:tabLst>
                <a:tab pos="101600" algn="l"/>
              </a:tabLst>
              <a:defRPr sz="1800">
                <a:solidFill>
                  <a:srgbClr val="000000"/>
                </a:solidFill>
              </a:defRPr>
            </a:pPr>
            <a:r>
              <a:rPr lang="en-GB" sz="1500" dirty="0" smtClean="0">
                <a:solidFill>
                  <a:srgbClr val="000000"/>
                </a:solidFill>
              </a:rPr>
              <a:t>Funding modalities are very much linked with the policy objectives countries want to achieve</a:t>
            </a:r>
            <a:endParaRPr lang="en-GB" sz="1500" dirty="0">
              <a:solidFill>
                <a:srgbClr val="000000"/>
              </a:solidFill>
            </a:endParaRPr>
          </a:p>
        </p:txBody>
      </p:sp>
    </p:spTree>
  </p:cSld>
  <p:clrMapOvr>
    <a:masterClrMapping/>
  </p:clrMapOvr>
  <p:transition spd="med">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5" name="Shape 635"/>
          <p:cNvSpPr>
            <a:spLocks noGrp="1"/>
          </p:cNvSpPr>
          <p:nvPr>
            <p:ph type="title" idx="4294967295"/>
          </p:nvPr>
        </p:nvSpPr>
        <p:spPr>
          <a:xfrm>
            <a:off x="316706" y="122803"/>
            <a:ext cx="8429626" cy="511471"/>
          </a:xfrm>
          <a:prstGeom prst="rect">
            <a:avLst/>
          </a:prstGeom>
        </p:spPr>
        <p:txBody>
          <a:bodyPr lIns="0" tIns="0" rIns="0" bIns="0">
            <a:normAutofit/>
          </a:bodyPr>
          <a:lstStyle>
            <a:lvl1pPr>
              <a:defRPr sz="1800" i="1">
                <a:solidFill>
                  <a:srgbClr val="000000"/>
                </a:solidFill>
                <a:latin typeface="Helvetica Light"/>
                <a:ea typeface="Helvetica Light"/>
                <a:cs typeface="Helvetica Light"/>
                <a:sym typeface="Helvetica Light"/>
              </a:defRPr>
            </a:lvl1pPr>
          </a:lstStyle>
          <a:p>
            <a:pPr lvl="0">
              <a:defRPr i="0"/>
            </a:pPr>
            <a:r>
              <a:rPr i="1"/>
              <a:t>TO GO FURTHER…</a:t>
            </a:r>
          </a:p>
        </p:txBody>
      </p:sp>
      <p:sp>
        <p:nvSpPr>
          <p:cNvPr id="636" name="Shape 636"/>
          <p:cNvSpPr>
            <a:spLocks noGrp="1"/>
          </p:cNvSpPr>
          <p:nvPr>
            <p:ph type="body" idx="4294967295"/>
          </p:nvPr>
        </p:nvSpPr>
        <p:spPr>
          <a:xfrm>
            <a:off x="757859" y="660704"/>
            <a:ext cx="8062614" cy="4143293"/>
          </a:xfrm>
          <a:prstGeom prst="rect">
            <a:avLst/>
          </a:prstGeom>
        </p:spPr>
        <p:txBody>
          <a:bodyPr lIns="0" tIns="0" rIns="0" bIns="0">
            <a:noAutofit/>
          </a:bodyPr>
          <a:lstStyle/>
          <a:p>
            <a:pPr lvl="0" defTabSz="363747">
              <a:spcBef>
                <a:spcPts val="200"/>
              </a:spcBef>
              <a:defRPr sz="1800">
                <a:solidFill>
                  <a:srgbClr val="000000"/>
                </a:solidFill>
              </a:defRPr>
            </a:pPr>
            <a:endParaRPr sz="800" dirty="0">
              <a:solidFill>
                <a:srgbClr val="FFC45F"/>
              </a:solidFill>
            </a:endParaRPr>
          </a:p>
          <a:p>
            <a:pPr marL="99392" lvl="1" indent="-26768" defTabSz="363747">
              <a:spcBef>
                <a:spcPts val="200"/>
              </a:spcBef>
              <a:buClr>
                <a:srgbClr val="CBD300"/>
              </a:buClr>
              <a:buFont typeface="Wingdings"/>
              <a:tabLst>
                <a:tab pos="127000" algn="l"/>
              </a:tabLst>
              <a:defRPr sz="1800">
                <a:solidFill>
                  <a:srgbClr val="000000"/>
                </a:solidFill>
              </a:defRPr>
            </a:pPr>
            <a:r>
              <a:rPr sz="800" dirty="0">
                <a:solidFill>
                  <a:srgbClr val="FFC45F"/>
                </a:solidFill>
              </a:rPr>
              <a:t> </a:t>
            </a:r>
            <a:r>
              <a:rPr lang="en-GB" sz="800" i="1" dirty="0" smtClean="0">
                <a:solidFill>
                  <a:srgbClr val="FFD479"/>
                </a:solidFill>
              </a:rPr>
              <a:t>SOME</a:t>
            </a:r>
            <a:r>
              <a:rPr lang="en-GB" sz="800" dirty="0" smtClean="0">
                <a:solidFill>
                  <a:srgbClr val="FFD479"/>
                </a:solidFill>
              </a:rPr>
              <a:t> R</a:t>
            </a:r>
            <a:r>
              <a:rPr sz="800" dirty="0" smtClean="0">
                <a:solidFill>
                  <a:srgbClr val="FFD479"/>
                </a:solidFill>
              </a:rPr>
              <a:t>EADINGS</a:t>
            </a:r>
            <a:endParaRPr sz="800" dirty="0">
              <a:solidFill>
                <a:srgbClr val="FFD479"/>
              </a:solidFill>
            </a:endParaRPr>
          </a:p>
          <a:p>
            <a:pPr lvl="0" defTabSz="233172">
              <a:lnSpc>
                <a:spcPct val="115000"/>
              </a:lnSpc>
              <a:spcBef>
                <a:spcPts val="500"/>
              </a:spcBef>
              <a:defRPr sz="1800">
                <a:solidFill>
                  <a:srgbClr val="000000"/>
                </a:solidFill>
              </a:defRPr>
            </a:pPr>
            <a:r>
              <a:rPr sz="800" dirty="0"/>
              <a:t>ADEA (Association for the development of education in Africa). </a:t>
            </a:r>
            <a:r>
              <a:rPr sz="800" dirty="0" err="1"/>
              <a:t>Wainanina</a:t>
            </a:r>
            <a:r>
              <a:rPr sz="800" dirty="0"/>
              <a:t> </a:t>
            </a:r>
            <a:r>
              <a:rPr sz="800" dirty="0" err="1"/>
              <a:t>Gituro</a:t>
            </a:r>
            <a:r>
              <a:rPr sz="800" dirty="0"/>
              <a:t> and </a:t>
            </a:r>
            <a:r>
              <a:rPr sz="800" dirty="0" err="1"/>
              <a:t>Mwangi</a:t>
            </a:r>
            <a:r>
              <a:rPr sz="800" dirty="0"/>
              <a:t> Michael. </a:t>
            </a:r>
            <a:r>
              <a:rPr sz="800" i="1" dirty="0"/>
              <a:t>‘New’ strategies for financing education and training in Africa</a:t>
            </a:r>
            <a:r>
              <a:rPr sz="800" dirty="0"/>
              <a:t>. </a:t>
            </a:r>
            <a:r>
              <a:rPr sz="800" i="1" dirty="0"/>
              <a:t>Education for all high level panel meeting. </a:t>
            </a:r>
            <a:r>
              <a:rPr sz="800" dirty="0"/>
              <a:t>February 2010.</a:t>
            </a:r>
          </a:p>
          <a:p>
            <a:pPr lvl="0" defTabSz="233172">
              <a:lnSpc>
                <a:spcPct val="115000"/>
              </a:lnSpc>
              <a:spcBef>
                <a:spcPts val="500"/>
              </a:spcBef>
              <a:defRPr sz="1800">
                <a:solidFill>
                  <a:srgbClr val="000000"/>
                </a:solidFill>
              </a:defRPr>
            </a:pPr>
            <a:r>
              <a:rPr sz="800" dirty="0" smtClean="0"/>
              <a:t>CEDEFOP</a:t>
            </a:r>
            <a:r>
              <a:rPr sz="800" dirty="0"/>
              <a:t>. Kath, </a:t>
            </a:r>
            <a:r>
              <a:rPr sz="800" dirty="0" err="1"/>
              <a:t>Folkmar</a:t>
            </a:r>
            <a:r>
              <a:rPr sz="800" dirty="0"/>
              <a:t>. </a:t>
            </a:r>
            <a:r>
              <a:rPr sz="800" i="1" dirty="0"/>
              <a:t>Vocational education and training – the European research field</a:t>
            </a:r>
            <a:r>
              <a:rPr sz="800" dirty="0"/>
              <a:t>. Background report. Volume I.</a:t>
            </a:r>
          </a:p>
          <a:p>
            <a:pPr lvl="0" defTabSz="233172">
              <a:lnSpc>
                <a:spcPct val="115000"/>
              </a:lnSpc>
              <a:spcBef>
                <a:spcPts val="500"/>
              </a:spcBef>
              <a:defRPr sz="1800">
                <a:solidFill>
                  <a:srgbClr val="000000"/>
                </a:solidFill>
              </a:defRPr>
            </a:pPr>
            <a:r>
              <a:rPr sz="800" dirty="0"/>
              <a:t>EENEE (European expert network on economics of education). </a:t>
            </a:r>
            <a:r>
              <a:rPr sz="800" dirty="0" err="1"/>
              <a:t>Falch</a:t>
            </a:r>
            <a:r>
              <a:rPr sz="800" dirty="0"/>
              <a:t>, </a:t>
            </a:r>
            <a:r>
              <a:rPr sz="800" dirty="0" err="1"/>
              <a:t>Torberg</a:t>
            </a:r>
            <a:r>
              <a:rPr sz="800" dirty="0"/>
              <a:t> and </a:t>
            </a:r>
            <a:r>
              <a:rPr sz="800" dirty="0" err="1"/>
              <a:t>Oosterbeek</a:t>
            </a:r>
            <a:r>
              <a:rPr sz="800" dirty="0"/>
              <a:t>, </a:t>
            </a:r>
            <a:r>
              <a:rPr sz="800" dirty="0" err="1"/>
              <a:t>Hessel</a:t>
            </a:r>
            <a:r>
              <a:rPr sz="800" dirty="0"/>
              <a:t>. </a:t>
            </a:r>
            <a:r>
              <a:rPr sz="800" i="1" dirty="0"/>
              <a:t>Financing lifelong learning: funding mechanisms in education and training. </a:t>
            </a:r>
            <a:r>
              <a:rPr sz="800" dirty="0"/>
              <a:t>Analytical report No.10. September 2011</a:t>
            </a:r>
          </a:p>
          <a:p>
            <a:pPr lvl="0" defTabSz="233172">
              <a:lnSpc>
                <a:spcPct val="115000"/>
              </a:lnSpc>
              <a:spcBef>
                <a:spcPts val="500"/>
              </a:spcBef>
              <a:defRPr sz="1800">
                <a:solidFill>
                  <a:srgbClr val="000000"/>
                </a:solidFill>
              </a:defRPr>
            </a:pPr>
            <a:r>
              <a:rPr sz="800" dirty="0"/>
              <a:t>ETF. </a:t>
            </a:r>
            <a:r>
              <a:rPr sz="800" i="1" dirty="0"/>
              <a:t>Financing vocational education and training priorities and mechanisms in South Eastern Europe</a:t>
            </a:r>
            <a:r>
              <a:rPr sz="800" dirty="0"/>
              <a:t>. Peer learning 2006.</a:t>
            </a:r>
          </a:p>
          <a:p>
            <a:pPr lvl="0" defTabSz="233172">
              <a:lnSpc>
                <a:spcPct val="115000"/>
              </a:lnSpc>
              <a:spcBef>
                <a:spcPts val="500"/>
              </a:spcBef>
              <a:defRPr sz="1800">
                <a:solidFill>
                  <a:srgbClr val="000000"/>
                </a:solidFill>
              </a:defRPr>
            </a:pPr>
            <a:r>
              <a:rPr sz="800" dirty="0"/>
              <a:t>Eurydice</a:t>
            </a:r>
            <a:r>
              <a:rPr sz="800" i="1" dirty="0"/>
              <a:t>. Funding of Education in Europe 2000-2012</a:t>
            </a:r>
            <a:r>
              <a:rPr sz="800" dirty="0"/>
              <a:t>. The impact of the economic crisis. February 2013</a:t>
            </a:r>
          </a:p>
          <a:p>
            <a:pPr lvl="0" defTabSz="233172">
              <a:lnSpc>
                <a:spcPct val="115000"/>
              </a:lnSpc>
              <a:spcBef>
                <a:spcPts val="500"/>
              </a:spcBef>
              <a:defRPr sz="1800">
                <a:solidFill>
                  <a:srgbClr val="000000"/>
                </a:solidFill>
              </a:defRPr>
            </a:pPr>
            <a:r>
              <a:rPr sz="800" dirty="0"/>
              <a:t>Eurydice. </a:t>
            </a:r>
            <a:r>
              <a:rPr sz="800" i="1" dirty="0"/>
              <a:t>Financing Schools. Mechanisms, Methods and Criteria in Public Funding in Europe.</a:t>
            </a:r>
            <a:r>
              <a:rPr sz="800" dirty="0"/>
              <a:t> Eurydice Report. June </a:t>
            </a:r>
            <a:r>
              <a:rPr sz="800" dirty="0" smtClean="0"/>
              <a:t>2014</a:t>
            </a:r>
            <a:endParaRPr sz="800" dirty="0"/>
          </a:p>
          <a:p>
            <a:pPr lvl="0" defTabSz="233172">
              <a:lnSpc>
                <a:spcPct val="115000"/>
              </a:lnSpc>
              <a:spcBef>
                <a:spcPts val="500"/>
              </a:spcBef>
              <a:defRPr sz="1800">
                <a:solidFill>
                  <a:srgbClr val="000000"/>
                </a:solidFill>
              </a:defRPr>
            </a:pPr>
            <a:r>
              <a:rPr sz="800" dirty="0"/>
              <a:t>German Foundation for International development (DSE). Industrial Occupations Promotion Centre (ZGB). Problems of Financing Vocational Education and Training in Developing Countries. Training and discussion papers. Mannheim 1994.</a:t>
            </a:r>
          </a:p>
          <a:p>
            <a:pPr lvl="0" defTabSz="233172">
              <a:spcBef>
                <a:spcPts val="0"/>
              </a:spcBef>
              <a:defRPr sz="1800">
                <a:solidFill>
                  <a:srgbClr val="000000"/>
                </a:solidFill>
              </a:defRPr>
            </a:pPr>
            <a:r>
              <a:rPr sz="800" dirty="0"/>
              <a:t>ILO Geneva. Skills and employability department. </a:t>
            </a:r>
            <a:r>
              <a:rPr sz="800" dirty="0" err="1"/>
              <a:t>Ziderman</a:t>
            </a:r>
            <a:r>
              <a:rPr sz="800" dirty="0"/>
              <a:t>, Adrian. </a:t>
            </a:r>
            <a:r>
              <a:rPr sz="800" i="1" dirty="0"/>
              <a:t>Funding mechanisms for Financing Vocational training: an analytical framework.  </a:t>
            </a:r>
            <a:r>
              <a:rPr sz="800" dirty="0"/>
              <a:t>February 2013</a:t>
            </a:r>
          </a:p>
          <a:p>
            <a:pPr lvl="0" defTabSz="233172">
              <a:lnSpc>
                <a:spcPct val="115000"/>
              </a:lnSpc>
              <a:spcBef>
                <a:spcPts val="500"/>
              </a:spcBef>
              <a:defRPr sz="1800">
                <a:solidFill>
                  <a:srgbClr val="000000"/>
                </a:solidFill>
              </a:defRPr>
            </a:pPr>
            <a:r>
              <a:rPr sz="800" dirty="0" err="1" smtClean="0"/>
              <a:t>Inwent</a:t>
            </a:r>
            <a:r>
              <a:rPr sz="800" dirty="0"/>
              <a:t>. Financing Technical and Vocational Education and Training</a:t>
            </a:r>
          </a:p>
          <a:p>
            <a:pPr lvl="0" defTabSz="233172">
              <a:lnSpc>
                <a:spcPct val="115000"/>
              </a:lnSpc>
              <a:spcBef>
                <a:spcPts val="500"/>
              </a:spcBef>
              <a:defRPr sz="1800">
                <a:solidFill>
                  <a:srgbClr val="000000"/>
                </a:solidFill>
              </a:defRPr>
            </a:pPr>
            <a:r>
              <a:rPr sz="800" dirty="0" smtClean="0"/>
              <a:t>SABER </a:t>
            </a:r>
            <a:r>
              <a:rPr sz="800" dirty="0"/>
              <a:t>working paper series – Number 2 </a:t>
            </a:r>
            <a:r>
              <a:rPr sz="800" dirty="0" err="1"/>
              <a:t>april</a:t>
            </a:r>
            <a:r>
              <a:rPr sz="800" dirty="0"/>
              <a:t> 2013 What matters more for school finance: a framework paper</a:t>
            </a:r>
          </a:p>
          <a:p>
            <a:pPr lvl="0" defTabSz="233172">
              <a:lnSpc>
                <a:spcPct val="115000"/>
              </a:lnSpc>
              <a:spcBef>
                <a:spcPts val="500"/>
              </a:spcBef>
              <a:defRPr sz="1800">
                <a:solidFill>
                  <a:srgbClr val="000000"/>
                </a:solidFill>
              </a:defRPr>
            </a:pPr>
            <a:r>
              <a:rPr sz="800" dirty="0" err="1" smtClean="0"/>
              <a:t>Worldbank</a:t>
            </a:r>
            <a:r>
              <a:rPr sz="800" dirty="0"/>
              <a:t>. Education finance: it's how, not simply how much, that counts. Education Notes. February 2012</a:t>
            </a:r>
          </a:p>
          <a:p>
            <a:pPr marL="194995" lvl="2" indent="-53537" defTabSz="233172">
              <a:lnSpc>
                <a:spcPct val="115000"/>
              </a:lnSpc>
              <a:spcBef>
                <a:spcPts val="500"/>
              </a:spcBef>
              <a:buClr>
                <a:srgbClr val="CBD300"/>
              </a:buClr>
              <a:buFont typeface="Wingdings"/>
              <a:defRPr sz="1800">
                <a:solidFill>
                  <a:srgbClr val="000000"/>
                </a:solidFill>
              </a:defRPr>
            </a:pPr>
            <a:endParaRPr sz="800" dirty="0">
              <a:solidFill>
                <a:srgbClr val="FFC45F"/>
              </a:solidFill>
            </a:endParaRPr>
          </a:p>
          <a:p>
            <a:pPr marL="237825" lvl="2" indent="-96367" defTabSz="363747">
              <a:spcBef>
                <a:spcPts val="200"/>
              </a:spcBef>
              <a:buClr>
                <a:srgbClr val="CBD300"/>
              </a:buClr>
              <a:buFont typeface="Wingdings"/>
              <a:tabLst>
                <a:tab pos="127000" algn="l"/>
              </a:tabLst>
              <a:defRPr sz="1800">
                <a:solidFill>
                  <a:srgbClr val="000000"/>
                </a:solidFill>
              </a:defRPr>
            </a:pPr>
            <a:endParaRPr sz="800" dirty="0">
              <a:solidFill>
                <a:srgbClr val="455560"/>
              </a:solidFill>
            </a:endParaRPr>
          </a:p>
          <a:p>
            <a:pPr marL="168991" lvl="1" indent="-96367" defTabSz="363747">
              <a:spcBef>
                <a:spcPts val="200"/>
              </a:spcBef>
              <a:buClr>
                <a:srgbClr val="CBD300"/>
              </a:buClr>
              <a:buFont typeface="Wingdings"/>
              <a:tabLst>
                <a:tab pos="127000" algn="l"/>
              </a:tabLst>
              <a:defRPr sz="1800">
                <a:solidFill>
                  <a:srgbClr val="000000"/>
                </a:solidFill>
              </a:defRPr>
            </a:pPr>
            <a:r>
              <a:rPr sz="800" dirty="0">
                <a:solidFill>
                  <a:srgbClr val="FFD479"/>
                </a:solidFill>
              </a:rPr>
              <a:t>CONTACT DETAILS</a:t>
            </a:r>
            <a:endParaRPr sz="800" dirty="0">
              <a:solidFill>
                <a:srgbClr val="FFC45F"/>
              </a:solidFill>
            </a:endParaRPr>
          </a:p>
          <a:p>
            <a:pPr marL="237825" lvl="2" indent="-96367" defTabSz="363747">
              <a:spcBef>
                <a:spcPts val="200"/>
              </a:spcBef>
              <a:buClr>
                <a:srgbClr val="CBD300"/>
              </a:buClr>
              <a:buFont typeface="Wingdings"/>
              <a:tabLst>
                <a:tab pos="127000" algn="l"/>
              </a:tabLst>
              <a:defRPr sz="1800">
                <a:solidFill>
                  <a:srgbClr val="000000"/>
                </a:solidFill>
              </a:defRPr>
            </a:pPr>
            <a:r>
              <a:rPr sz="800" u="sng" dirty="0">
                <a:solidFill>
                  <a:srgbClr val="0000FF"/>
                </a:solidFill>
                <a:uFill>
                  <a:solidFill>
                    <a:srgbClr val="0000FF"/>
                  </a:solidFill>
                </a:uFill>
                <a:hlinkClick r:id="rId3"/>
              </a:rPr>
              <a:t>marie.dorleans@etf.europa.eu</a:t>
            </a:r>
            <a:endParaRPr sz="800" dirty="0"/>
          </a:p>
          <a:p>
            <a:pPr marL="237825" lvl="2" indent="-96367" defTabSz="363747">
              <a:spcBef>
                <a:spcPts val="200"/>
              </a:spcBef>
              <a:buClr>
                <a:srgbClr val="CBD300"/>
              </a:buClr>
              <a:buFont typeface="Wingdings"/>
              <a:tabLst>
                <a:tab pos="127000" algn="l"/>
              </a:tabLst>
              <a:defRPr sz="1800">
                <a:solidFill>
                  <a:srgbClr val="000000"/>
                </a:solidFill>
              </a:defRPr>
            </a:pPr>
            <a:r>
              <a:rPr sz="800" dirty="0"/>
              <a:t>+39.011.630.22.32</a:t>
            </a:r>
            <a:endParaRPr sz="800" dirty="0">
              <a:solidFill>
                <a:srgbClr val="5E5E5E"/>
              </a:solidFill>
            </a:endParaRPr>
          </a:p>
          <a:p>
            <a:pPr marL="141457" lvl="1" indent="-68834" defTabSz="363747">
              <a:spcBef>
                <a:spcPts val="200"/>
              </a:spcBef>
              <a:buClr>
                <a:srgbClr val="CBD300"/>
              </a:buClr>
              <a:buFont typeface="Wingdings"/>
              <a:tabLst>
                <a:tab pos="127000" algn="l"/>
              </a:tabLst>
              <a:defRPr sz="1800">
                <a:solidFill>
                  <a:srgbClr val="000000"/>
                </a:solidFill>
              </a:defRPr>
            </a:pPr>
            <a:endParaRPr sz="800" dirty="0">
              <a:solidFill>
                <a:srgbClr val="455560"/>
              </a:solidFill>
            </a:endParaRPr>
          </a:p>
          <a:p>
            <a:pPr marL="72624" lvl="1" indent="0" algn="r" defTabSz="363747">
              <a:spcBef>
                <a:spcPts val="200"/>
              </a:spcBef>
              <a:buClr>
                <a:srgbClr val="CBD300"/>
              </a:buClr>
              <a:buNone/>
              <a:tabLst>
                <a:tab pos="127000" algn="l"/>
              </a:tabLst>
              <a:defRPr sz="1800">
                <a:solidFill>
                  <a:srgbClr val="000000"/>
                </a:solidFill>
              </a:defRPr>
            </a:pPr>
            <a:endParaRPr lang="en-GB" sz="1400" dirty="0" smtClean="0">
              <a:solidFill>
                <a:srgbClr val="7030A0"/>
              </a:solidFill>
            </a:endParaRPr>
          </a:p>
          <a:p>
            <a:pPr marL="72624" lvl="1" indent="0" algn="r" defTabSz="363747">
              <a:spcBef>
                <a:spcPts val="200"/>
              </a:spcBef>
              <a:buClr>
                <a:srgbClr val="CBD300"/>
              </a:buClr>
              <a:buNone/>
              <a:tabLst>
                <a:tab pos="127000" algn="l"/>
              </a:tabLst>
              <a:defRPr sz="1800">
                <a:solidFill>
                  <a:srgbClr val="000000"/>
                </a:solidFill>
              </a:defRPr>
            </a:pPr>
            <a:r>
              <a:rPr sz="1400" dirty="0" smtClean="0">
                <a:solidFill>
                  <a:srgbClr val="7030A0"/>
                </a:solidFill>
              </a:rPr>
              <a:t>Thank </a:t>
            </a:r>
            <a:r>
              <a:rPr sz="1400" dirty="0">
                <a:solidFill>
                  <a:srgbClr val="7030A0"/>
                </a:solidFill>
              </a:rPr>
              <a:t>you !</a:t>
            </a:r>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7" name="Shape 577"/>
          <p:cNvSpPr>
            <a:spLocks noGrp="1"/>
          </p:cNvSpPr>
          <p:nvPr>
            <p:ph type="body" idx="4294967295"/>
          </p:nvPr>
        </p:nvSpPr>
        <p:spPr>
          <a:xfrm>
            <a:off x="622639" y="940480"/>
            <a:ext cx="5012676" cy="2965451"/>
          </a:xfrm>
          <a:prstGeom prst="rect">
            <a:avLst/>
          </a:prstGeom>
        </p:spPr>
        <p:txBody>
          <a:bodyPr lIns="0" tIns="0" rIns="0" bIns="0">
            <a:normAutofit/>
          </a:bodyPr>
          <a:lstStyle/>
          <a:p>
            <a:pPr marL="406400" lvl="0" indent="-406400">
              <a:spcBef>
                <a:spcPts val="600"/>
              </a:spcBef>
              <a:buClr>
                <a:srgbClr val="92D050"/>
              </a:buClr>
              <a:buSzPct val="100000"/>
              <a:buAutoNum type="arabicPeriod"/>
              <a:defRPr sz="1800">
                <a:solidFill>
                  <a:srgbClr val="000000"/>
                </a:solidFill>
              </a:defRPr>
            </a:pPr>
            <a:r>
              <a:rPr sz="1600" dirty="0">
                <a:solidFill>
                  <a:srgbClr val="92D050"/>
                </a:solidFill>
              </a:rPr>
              <a:t>MAIN POLICY ISSUES AT STAKE REGARDING VET FINANCING IN ETF </a:t>
            </a:r>
            <a:r>
              <a:rPr sz="1600" dirty="0" smtClean="0">
                <a:solidFill>
                  <a:srgbClr val="92D050"/>
                </a:solidFill>
              </a:rPr>
              <a:t>PC</a:t>
            </a:r>
            <a:endParaRPr lang="en-GB" sz="1600" dirty="0" smtClean="0">
              <a:solidFill>
                <a:srgbClr val="92D050"/>
              </a:solidFill>
            </a:endParaRPr>
          </a:p>
          <a:p>
            <a:pPr marL="406400" lvl="0" indent="-406400">
              <a:spcBef>
                <a:spcPts val="600"/>
              </a:spcBef>
              <a:buClr>
                <a:srgbClr val="92D050"/>
              </a:buClr>
              <a:buSzPct val="100000"/>
              <a:buAutoNum type="arabicPeriod"/>
              <a:defRPr sz="1800">
                <a:solidFill>
                  <a:srgbClr val="000000"/>
                </a:solidFill>
              </a:defRPr>
            </a:pPr>
            <a:endParaRPr sz="1200" dirty="0">
              <a:solidFill>
                <a:srgbClr val="92D050"/>
              </a:solidFill>
            </a:endParaRPr>
          </a:p>
          <a:p>
            <a:pPr marL="406400" lvl="0" indent="-406400">
              <a:spcBef>
                <a:spcPts val="600"/>
              </a:spcBef>
              <a:buClr>
                <a:srgbClr val="F58233"/>
              </a:buClr>
              <a:buSzPct val="100000"/>
              <a:buAutoNum type="arabicPeriod" startAt="2"/>
              <a:defRPr sz="1800">
                <a:solidFill>
                  <a:srgbClr val="000000"/>
                </a:solidFill>
              </a:defRPr>
            </a:pPr>
            <a:r>
              <a:rPr sz="1600" dirty="0">
                <a:solidFill>
                  <a:srgbClr val="FF2600"/>
                </a:solidFill>
              </a:rPr>
              <a:t>CROSS-COUNTRY ANALYSIS</a:t>
            </a:r>
            <a:r>
              <a:rPr sz="1600" dirty="0">
                <a:solidFill>
                  <a:srgbClr val="F58233"/>
                </a:solidFill>
              </a:rPr>
              <a:t> </a:t>
            </a:r>
            <a:endParaRPr lang="en-GB" sz="1600" dirty="0" smtClean="0">
              <a:solidFill>
                <a:srgbClr val="F58233"/>
              </a:solidFill>
            </a:endParaRPr>
          </a:p>
          <a:p>
            <a:pPr marL="406400" lvl="0" indent="-406400">
              <a:spcBef>
                <a:spcPts val="600"/>
              </a:spcBef>
              <a:buClr>
                <a:srgbClr val="F58233"/>
              </a:buClr>
              <a:buSzPct val="100000"/>
              <a:buAutoNum type="arabicPeriod" startAt="2"/>
              <a:defRPr sz="1800">
                <a:solidFill>
                  <a:srgbClr val="000000"/>
                </a:solidFill>
              </a:defRPr>
            </a:pPr>
            <a:endParaRPr sz="1200" dirty="0">
              <a:solidFill>
                <a:srgbClr val="F58233"/>
              </a:solidFill>
            </a:endParaRPr>
          </a:p>
          <a:p>
            <a:pPr marL="406400" lvl="0" indent="-406400">
              <a:spcBef>
                <a:spcPts val="600"/>
              </a:spcBef>
              <a:buClr>
                <a:srgbClr val="C00000"/>
              </a:buClr>
              <a:buSzPct val="100000"/>
              <a:buAutoNum type="arabicPeriod" startAt="3"/>
              <a:defRPr sz="1800">
                <a:solidFill>
                  <a:srgbClr val="000000"/>
                </a:solidFill>
              </a:defRPr>
            </a:pPr>
            <a:r>
              <a:rPr sz="1600" dirty="0">
                <a:solidFill>
                  <a:srgbClr val="FF9300"/>
                </a:solidFill>
              </a:rPr>
              <a:t>WAYS FORWARD </a:t>
            </a:r>
            <a:r>
              <a:rPr sz="1600" dirty="0" smtClean="0">
                <a:solidFill>
                  <a:srgbClr val="FF9300"/>
                </a:solidFill>
              </a:rPr>
              <a:t>FOR </a:t>
            </a:r>
            <a:r>
              <a:rPr sz="1600" dirty="0">
                <a:solidFill>
                  <a:srgbClr val="FF9300"/>
                </a:solidFill>
              </a:rPr>
              <a:t>POLICY DIALOGUE</a:t>
            </a:r>
          </a:p>
        </p:txBody>
      </p:sp>
    </p:spTree>
  </p:cSld>
  <p:clrMapOvr>
    <a:masterClrMapping/>
  </p:clrMapOvr>
  <p:transition spd="med">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9" name="Shape 579"/>
          <p:cNvSpPr>
            <a:spLocks noGrp="1"/>
          </p:cNvSpPr>
          <p:nvPr>
            <p:ph type="title" idx="4294967295"/>
          </p:nvPr>
        </p:nvSpPr>
        <p:spPr>
          <a:xfrm>
            <a:off x="87312" y="19049"/>
            <a:ext cx="8429626" cy="395290"/>
          </a:xfrm>
          <a:prstGeom prst="rect">
            <a:avLst/>
          </a:prstGeom>
        </p:spPr>
        <p:txBody>
          <a:bodyPr lIns="0" tIns="0" rIns="0" bIns="0">
            <a:normAutofit/>
          </a:bodyPr>
          <a:lstStyle>
            <a:lvl1pPr defTabSz="713230">
              <a:defRPr sz="1900">
                <a:solidFill>
                  <a:srgbClr val="0092BB"/>
                </a:solidFill>
              </a:defRPr>
            </a:lvl1pPr>
          </a:lstStyle>
          <a:p>
            <a:pPr lvl="0">
              <a:defRPr sz="1800">
                <a:solidFill>
                  <a:srgbClr val="000000"/>
                </a:solidFill>
              </a:defRPr>
            </a:pPr>
            <a:r>
              <a:rPr sz="1900">
                <a:solidFill>
                  <a:srgbClr val="0092BB"/>
                </a:solidFill>
              </a:rPr>
              <a:t>ETF POLICY SUPPORT TO PARTNER COUNTRIES</a:t>
            </a:r>
          </a:p>
        </p:txBody>
      </p:sp>
      <p:pic>
        <p:nvPicPr>
          <p:cNvPr id="580" name="image2.jpeg"/>
          <p:cNvPicPr/>
          <p:nvPr/>
        </p:nvPicPr>
        <p:blipFill>
          <a:blip r:embed="rId3" cstate="print">
            <a:extLst/>
          </a:blip>
          <a:stretch>
            <a:fillRect/>
          </a:stretch>
        </p:blipFill>
        <p:spPr>
          <a:xfrm>
            <a:off x="1127125" y="573087"/>
            <a:ext cx="6251575" cy="4467227"/>
          </a:xfrm>
          <a:prstGeom prst="rect">
            <a:avLst/>
          </a:prstGeom>
          <a:ln w="12700">
            <a:miter lim="400000"/>
          </a:ln>
        </p:spPr>
      </p:pic>
      <p:sp>
        <p:nvSpPr>
          <p:cNvPr id="581" name="Shape 581"/>
          <p:cNvSpPr/>
          <p:nvPr/>
        </p:nvSpPr>
        <p:spPr>
          <a:xfrm>
            <a:off x="4706882" y="2456655"/>
            <a:ext cx="3989179" cy="2362202"/>
          </a:xfrm>
          <a:custGeom>
            <a:avLst/>
            <a:gdLst/>
            <a:ahLst/>
            <a:cxnLst>
              <a:cxn ang="0">
                <a:pos x="wd2" y="hd2"/>
              </a:cxn>
              <a:cxn ang="5400000">
                <a:pos x="wd2" y="hd2"/>
              </a:cxn>
              <a:cxn ang="10800000">
                <a:pos x="wd2" y="hd2"/>
              </a:cxn>
              <a:cxn ang="16200000">
                <a:pos x="wd2" y="hd2"/>
              </a:cxn>
            </a:cxnLst>
            <a:rect l="0" t="0" r="r" b="b"/>
            <a:pathLst>
              <a:path w="21600" h="21600" extrusionOk="0">
                <a:moveTo>
                  <a:pt x="13799" y="0"/>
                </a:moveTo>
                <a:cubicBezTo>
                  <a:pt x="12938" y="0"/>
                  <a:pt x="12239" y="1612"/>
                  <a:pt x="12239" y="3600"/>
                </a:cubicBezTo>
                <a:lnTo>
                  <a:pt x="12239" y="12600"/>
                </a:lnTo>
                <a:lnTo>
                  <a:pt x="0" y="13165"/>
                </a:lnTo>
                <a:lnTo>
                  <a:pt x="12239" y="18000"/>
                </a:lnTo>
                <a:cubicBezTo>
                  <a:pt x="12239" y="19988"/>
                  <a:pt x="12938" y="21600"/>
                  <a:pt x="13799" y="21600"/>
                </a:cubicBezTo>
                <a:lnTo>
                  <a:pt x="20040" y="21600"/>
                </a:lnTo>
                <a:cubicBezTo>
                  <a:pt x="20902" y="21600"/>
                  <a:pt x="21600" y="19988"/>
                  <a:pt x="21600" y="18000"/>
                </a:cubicBezTo>
                <a:lnTo>
                  <a:pt x="21600" y="3600"/>
                </a:lnTo>
                <a:cubicBezTo>
                  <a:pt x="21600" y="1612"/>
                  <a:pt x="20902" y="0"/>
                  <a:pt x="20040" y="0"/>
                </a:cubicBezTo>
                <a:lnTo>
                  <a:pt x="13799" y="0"/>
                </a:lnTo>
                <a:close/>
              </a:path>
            </a:pathLst>
          </a:custGeom>
          <a:solidFill>
            <a:srgbClr val="009CDA"/>
          </a:solidFill>
          <a:ln w="19050">
            <a:solidFill>
              <a:srgbClr val="FFFFFF"/>
            </a:solidFill>
            <a:round/>
          </a:ln>
        </p:spPr>
        <p:txBody>
          <a:bodyPr lIns="0" tIns="0" rIns="0" bIns="0"/>
          <a:lstStyle/>
          <a:p>
            <a:pPr lvl="0">
              <a:defRPr sz="1100">
                <a:latin typeface="Arial"/>
                <a:ea typeface="Arial"/>
                <a:cs typeface="Arial"/>
                <a:sym typeface="Arial"/>
              </a:defRPr>
            </a:pPr>
            <a:endParaRPr/>
          </a:p>
        </p:txBody>
      </p:sp>
      <p:sp>
        <p:nvSpPr>
          <p:cNvPr id="582" name="Shape 582"/>
          <p:cNvSpPr/>
          <p:nvPr/>
        </p:nvSpPr>
        <p:spPr>
          <a:xfrm>
            <a:off x="7015161" y="2754311"/>
            <a:ext cx="1733552" cy="1940654"/>
          </a:xfrm>
          <a:prstGeom prst="rect">
            <a:avLst/>
          </a:prstGeom>
          <a:ln w="12700">
            <a:miter lim="400000"/>
          </a:ln>
          <a:extLst>
            <a:ext uri="{C572A759-6A51-4108-AA02-DFA0A04FC94B}">
              <ma14:wrappingTextBoxFlag xmlns="" xmlns:ma14="http://schemas.microsoft.com/office/mac/drawingml/2011/main" val="1"/>
            </a:ext>
          </a:extLst>
        </p:spPr>
        <p:txBody>
          <a:bodyPr lIns="45718" tIns="45718" rIns="45718" bIns="45718">
            <a:spAutoFit/>
          </a:bodyPr>
          <a:lstStyle/>
          <a:p>
            <a:pPr lvl="0"/>
            <a:r>
              <a:rPr sz="1100">
                <a:solidFill>
                  <a:srgbClr val="FFFFFF"/>
                </a:solidFill>
                <a:latin typeface="Arial Bold"/>
                <a:ea typeface="Arial Bold"/>
                <a:cs typeface="Arial Bold"/>
                <a:sym typeface="Arial Bold"/>
              </a:rPr>
              <a:t>European Neighbourhood and Partnership Instrument countries - ENP East:</a:t>
            </a:r>
          </a:p>
          <a:p>
            <a:pPr lvl="0"/>
            <a:r>
              <a:rPr sz="1200">
                <a:solidFill>
                  <a:srgbClr val="FFFFFF"/>
                </a:solidFill>
                <a:latin typeface="Arial"/>
                <a:ea typeface="Arial"/>
                <a:cs typeface="Arial"/>
                <a:sym typeface="Arial"/>
              </a:rPr>
              <a:t>Armenia</a:t>
            </a:r>
          </a:p>
          <a:p>
            <a:pPr lvl="0"/>
            <a:r>
              <a:rPr sz="1200">
                <a:solidFill>
                  <a:srgbClr val="FFFFFF"/>
                </a:solidFill>
                <a:latin typeface="Arial"/>
                <a:ea typeface="Arial"/>
                <a:cs typeface="Arial"/>
                <a:sym typeface="Arial"/>
              </a:rPr>
              <a:t>Azerbaijan</a:t>
            </a:r>
          </a:p>
          <a:p>
            <a:pPr lvl="0"/>
            <a:r>
              <a:rPr sz="1200">
                <a:solidFill>
                  <a:srgbClr val="FFFFFF"/>
                </a:solidFill>
                <a:latin typeface="Arial"/>
                <a:ea typeface="Arial"/>
                <a:cs typeface="Arial"/>
                <a:sym typeface="Arial"/>
              </a:rPr>
              <a:t>Belarus</a:t>
            </a:r>
          </a:p>
          <a:p>
            <a:pPr lvl="0"/>
            <a:r>
              <a:rPr sz="1200">
                <a:solidFill>
                  <a:srgbClr val="FFFFFF"/>
                </a:solidFill>
                <a:latin typeface="Arial"/>
                <a:ea typeface="Arial"/>
                <a:cs typeface="Arial"/>
                <a:sym typeface="Arial"/>
              </a:rPr>
              <a:t>Georgia </a:t>
            </a:r>
          </a:p>
          <a:p>
            <a:pPr lvl="0"/>
            <a:r>
              <a:rPr sz="1200">
                <a:solidFill>
                  <a:srgbClr val="FFFFFF"/>
                </a:solidFill>
                <a:latin typeface="Arial"/>
                <a:ea typeface="Arial"/>
                <a:cs typeface="Arial"/>
                <a:sym typeface="Arial"/>
              </a:rPr>
              <a:t>Republic of Moldova </a:t>
            </a:r>
          </a:p>
          <a:p>
            <a:pPr lvl="0"/>
            <a:r>
              <a:rPr sz="1200">
                <a:solidFill>
                  <a:srgbClr val="FFFFFF"/>
                </a:solidFill>
                <a:latin typeface="Arial"/>
                <a:ea typeface="Arial"/>
                <a:cs typeface="Arial"/>
                <a:sym typeface="Arial"/>
              </a:rPr>
              <a:t>Ukraine </a:t>
            </a:r>
          </a:p>
          <a:p>
            <a:pPr lvl="0"/>
            <a:r>
              <a:rPr sz="1200">
                <a:solidFill>
                  <a:srgbClr val="FFFFFF"/>
                </a:solidFill>
                <a:latin typeface="Arial"/>
                <a:ea typeface="Arial"/>
                <a:cs typeface="Arial"/>
                <a:sym typeface="Arial"/>
              </a:rPr>
              <a:t>Russia </a:t>
            </a:r>
          </a:p>
        </p:txBody>
      </p:sp>
      <p:sp>
        <p:nvSpPr>
          <p:cNvPr id="583" name="Shape 583"/>
          <p:cNvSpPr/>
          <p:nvPr/>
        </p:nvSpPr>
        <p:spPr>
          <a:xfrm>
            <a:off x="6516686" y="590549"/>
            <a:ext cx="1154115" cy="2810006"/>
          </a:xfrm>
          <a:custGeom>
            <a:avLst/>
            <a:gdLst/>
            <a:ahLst/>
            <a:cxnLst>
              <a:cxn ang="0">
                <a:pos x="wd2" y="hd2"/>
              </a:cxn>
              <a:cxn ang="5400000">
                <a:pos x="wd2" y="hd2"/>
              </a:cxn>
              <a:cxn ang="10800000">
                <a:pos x="wd2" y="hd2"/>
              </a:cxn>
              <a:cxn ang="16200000">
                <a:pos x="wd2" y="hd2"/>
              </a:cxn>
            </a:cxnLst>
            <a:rect l="0" t="0" r="r" b="b"/>
            <a:pathLst>
              <a:path w="21600" h="21600" extrusionOk="0">
                <a:moveTo>
                  <a:pt x="3600" y="0"/>
                </a:moveTo>
                <a:cubicBezTo>
                  <a:pt x="1612" y="0"/>
                  <a:pt x="0" y="718"/>
                  <a:pt x="0" y="1603"/>
                </a:cubicBezTo>
                <a:lnTo>
                  <a:pt x="0" y="8013"/>
                </a:lnTo>
                <a:cubicBezTo>
                  <a:pt x="0" y="8898"/>
                  <a:pt x="1612" y="9616"/>
                  <a:pt x="3600" y="9616"/>
                </a:cubicBezTo>
                <a:lnTo>
                  <a:pt x="426" y="21600"/>
                </a:lnTo>
                <a:lnTo>
                  <a:pt x="9000" y="9616"/>
                </a:lnTo>
                <a:lnTo>
                  <a:pt x="18000" y="9616"/>
                </a:lnTo>
                <a:cubicBezTo>
                  <a:pt x="19988" y="9616"/>
                  <a:pt x="21600" y="8898"/>
                  <a:pt x="21600" y="8013"/>
                </a:cubicBezTo>
                <a:lnTo>
                  <a:pt x="21600" y="1603"/>
                </a:lnTo>
                <a:cubicBezTo>
                  <a:pt x="21600" y="718"/>
                  <a:pt x="19988" y="0"/>
                  <a:pt x="18000" y="0"/>
                </a:cubicBezTo>
                <a:lnTo>
                  <a:pt x="3600" y="0"/>
                </a:lnTo>
                <a:close/>
              </a:path>
            </a:pathLst>
          </a:custGeom>
          <a:solidFill>
            <a:srgbClr val="FFDC00"/>
          </a:solidFill>
          <a:ln w="19050">
            <a:solidFill>
              <a:srgbClr val="FFFFFF"/>
            </a:solidFill>
            <a:round/>
          </a:ln>
        </p:spPr>
        <p:txBody>
          <a:bodyPr lIns="0" tIns="0" rIns="0" bIns="0"/>
          <a:lstStyle/>
          <a:p>
            <a:pPr lvl="0" algn="ctr">
              <a:defRPr sz="2000">
                <a:latin typeface="Arial"/>
                <a:ea typeface="Arial"/>
                <a:cs typeface="Arial"/>
                <a:sym typeface="Arial"/>
              </a:defRPr>
            </a:pPr>
            <a:endParaRPr/>
          </a:p>
        </p:txBody>
      </p:sp>
      <p:sp>
        <p:nvSpPr>
          <p:cNvPr id="584" name="Shape 584"/>
          <p:cNvSpPr/>
          <p:nvPr/>
        </p:nvSpPr>
        <p:spPr>
          <a:xfrm>
            <a:off x="6565900" y="668337"/>
            <a:ext cx="1514475" cy="1153253"/>
          </a:xfrm>
          <a:prstGeom prst="rect">
            <a:avLst/>
          </a:prstGeom>
          <a:ln w="12700">
            <a:miter lim="400000"/>
          </a:ln>
          <a:extLst>
            <a:ext uri="{C572A759-6A51-4108-AA02-DFA0A04FC94B}">
              <ma14:wrappingTextBoxFlag xmlns="" xmlns:ma14="http://schemas.microsoft.com/office/mac/drawingml/2011/main" val="1"/>
            </a:ext>
          </a:extLst>
        </p:spPr>
        <p:txBody>
          <a:bodyPr lIns="45718" tIns="45718" rIns="45718" bIns="45718">
            <a:spAutoFit/>
          </a:bodyPr>
          <a:lstStyle/>
          <a:p>
            <a:pPr lvl="0"/>
            <a:r>
              <a:rPr sz="1200">
                <a:latin typeface="Arial Bold"/>
                <a:ea typeface="Arial Bold"/>
                <a:cs typeface="Arial Bold"/>
                <a:sym typeface="Arial Bold"/>
              </a:rPr>
              <a:t>Central Asia:  </a:t>
            </a:r>
            <a:endParaRPr sz="1200">
              <a:solidFill>
                <a:srgbClr val="66BED6"/>
              </a:solidFill>
              <a:latin typeface="Arial Bold"/>
              <a:ea typeface="Arial Bold"/>
              <a:cs typeface="Arial Bold"/>
              <a:sym typeface="Arial Bold"/>
            </a:endParaRPr>
          </a:p>
          <a:p>
            <a:pPr lvl="0"/>
            <a:r>
              <a:rPr sz="1200">
                <a:latin typeface="Arial"/>
                <a:ea typeface="Arial"/>
                <a:cs typeface="Arial"/>
                <a:sym typeface="Arial"/>
              </a:rPr>
              <a:t>Kazakhstan Kyrgyzstan </a:t>
            </a:r>
          </a:p>
          <a:p>
            <a:pPr lvl="0"/>
            <a:r>
              <a:rPr sz="1200">
                <a:latin typeface="Arial"/>
                <a:ea typeface="Arial"/>
                <a:cs typeface="Arial"/>
                <a:sym typeface="Arial"/>
              </a:rPr>
              <a:t>Tajikistan</a:t>
            </a:r>
            <a:endParaRPr sz="1200">
              <a:solidFill>
                <a:srgbClr val="66BED6"/>
              </a:solidFill>
              <a:latin typeface="Arial"/>
              <a:ea typeface="Arial"/>
              <a:cs typeface="Arial"/>
              <a:sym typeface="Arial"/>
            </a:endParaRPr>
          </a:p>
          <a:p>
            <a:pPr lvl="0"/>
            <a:r>
              <a:rPr sz="1200">
                <a:latin typeface="Arial"/>
                <a:ea typeface="Arial"/>
                <a:cs typeface="Arial"/>
                <a:sym typeface="Arial"/>
              </a:rPr>
              <a:t>Turkmenistan Uzbekistan</a:t>
            </a:r>
          </a:p>
        </p:txBody>
      </p:sp>
      <p:sp>
        <p:nvSpPr>
          <p:cNvPr id="585" name="Shape 585"/>
          <p:cNvSpPr/>
          <p:nvPr/>
        </p:nvSpPr>
        <p:spPr>
          <a:xfrm>
            <a:off x="3348037" y="787399"/>
            <a:ext cx="2592389" cy="3351254"/>
          </a:xfrm>
          <a:custGeom>
            <a:avLst/>
            <a:gdLst/>
            <a:ahLst/>
            <a:cxnLst>
              <a:cxn ang="0">
                <a:pos x="wd2" y="hd2"/>
              </a:cxn>
              <a:cxn ang="5400000">
                <a:pos x="wd2" y="hd2"/>
              </a:cxn>
              <a:cxn ang="10800000">
                <a:pos x="wd2" y="hd2"/>
              </a:cxn>
              <a:cxn ang="16200000">
                <a:pos x="wd2" y="hd2"/>
              </a:cxn>
            </a:cxnLst>
            <a:rect l="0" t="0" r="r" b="b"/>
            <a:pathLst>
              <a:path w="21600" h="21600" extrusionOk="0">
                <a:moveTo>
                  <a:pt x="3600" y="0"/>
                </a:moveTo>
                <a:cubicBezTo>
                  <a:pt x="1612" y="0"/>
                  <a:pt x="0" y="586"/>
                  <a:pt x="0" y="1308"/>
                </a:cubicBezTo>
                <a:lnTo>
                  <a:pt x="0" y="6540"/>
                </a:lnTo>
                <a:cubicBezTo>
                  <a:pt x="0" y="7262"/>
                  <a:pt x="1612" y="7848"/>
                  <a:pt x="3600" y="7848"/>
                </a:cubicBezTo>
                <a:lnTo>
                  <a:pt x="10394" y="21600"/>
                </a:lnTo>
                <a:lnTo>
                  <a:pt x="9000" y="7848"/>
                </a:lnTo>
                <a:lnTo>
                  <a:pt x="18000" y="7848"/>
                </a:lnTo>
                <a:cubicBezTo>
                  <a:pt x="19988" y="7848"/>
                  <a:pt x="21600" y="7262"/>
                  <a:pt x="21600" y="6540"/>
                </a:cubicBezTo>
                <a:lnTo>
                  <a:pt x="21600" y="1308"/>
                </a:lnTo>
                <a:cubicBezTo>
                  <a:pt x="21600" y="586"/>
                  <a:pt x="19988" y="0"/>
                  <a:pt x="18000" y="0"/>
                </a:cubicBezTo>
                <a:lnTo>
                  <a:pt x="3600" y="0"/>
                </a:lnTo>
                <a:close/>
              </a:path>
            </a:pathLst>
          </a:custGeom>
          <a:solidFill>
            <a:srgbClr val="897800"/>
          </a:solidFill>
          <a:ln w="19050">
            <a:solidFill>
              <a:srgbClr val="FFFFFF"/>
            </a:solidFill>
            <a:round/>
          </a:ln>
        </p:spPr>
        <p:txBody>
          <a:bodyPr lIns="0" tIns="0" rIns="0" bIns="0"/>
          <a:lstStyle/>
          <a:p>
            <a:pPr lvl="0" algn="ctr">
              <a:defRPr sz="2000">
                <a:latin typeface="Arial"/>
                <a:ea typeface="Arial"/>
                <a:cs typeface="Arial"/>
                <a:sym typeface="Arial"/>
              </a:defRPr>
            </a:pPr>
            <a:endParaRPr/>
          </a:p>
        </p:txBody>
      </p:sp>
      <p:sp>
        <p:nvSpPr>
          <p:cNvPr id="586" name="Shape 586"/>
          <p:cNvSpPr/>
          <p:nvPr/>
        </p:nvSpPr>
        <p:spPr>
          <a:xfrm>
            <a:off x="3348037" y="787400"/>
            <a:ext cx="2808289" cy="1153253"/>
          </a:xfrm>
          <a:prstGeom prst="rect">
            <a:avLst/>
          </a:prstGeom>
          <a:ln w="12700">
            <a:miter lim="400000"/>
          </a:ln>
          <a:extLst>
            <a:ext uri="{C572A759-6A51-4108-AA02-DFA0A04FC94B}">
              <ma14:wrappingTextBoxFlag xmlns="" xmlns:ma14="http://schemas.microsoft.com/office/mac/drawingml/2011/main" val="1"/>
            </a:ext>
          </a:extLst>
        </p:spPr>
        <p:txBody>
          <a:bodyPr lIns="45718" tIns="45718" rIns="45718" bIns="45718">
            <a:spAutoFit/>
          </a:bodyPr>
          <a:lstStyle/>
          <a:p>
            <a:pPr lvl="0"/>
            <a:r>
              <a:rPr sz="1200">
                <a:solidFill>
                  <a:srgbClr val="FFFFFF"/>
                </a:solidFill>
                <a:latin typeface="Arial Bold"/>
                <a:ea typeface="Arial Bold"/>
                <a:cs typeface="Arial Bold"/>
                <a:sym typeface="Arial Bold"/>
              </a:rPr>
              <a:t>Candidate countries:</a:t>
            </a:r>
          </a:p>
          <a:p>
            <a:pPr lvl="0"/>
            <a:r>
              <a:rPr sz="1200">
                <a:solidFill>
                  <a:srgbClr val="FFFFFF"/>
                </a:solidFill>
                <a:latin typeface="Arial"/>
                <a:ea typeface="Arial"/>
                <a:cs typeface="Arial"/>
                <a:sym typeface="Arial"/>
              </a:rPr>
              <a:t>former Yugoslav Rep. Of Macedonia </a:t>
            </a:r>
          </a:p>
          <a:p>
            <a:pPr lvl="0"/>
            <a:r>
              <a:rPr sz="1200">
                <a:solidFill>
                  <a:srgbClr val="FFFFFF"/>
                </a:solidFill>
                <a:latin typeface="Arial"/>
                <a:ea typeface="Arial"/>
                <a:cs typeface="Arial"/>
                <a:sym typeface="Arial"/>
              </a:rPr>
              <a:t>Iceland</a:t>
            </a:r>
          </a:p>
          <a:p>
            <a:pPr lvl="0"/>
            <a:r>
              <a:rPr sz="1200">
                <a:solidFill>
                  <a:srgbClr val="FFFFFF"/>
                </a:solidFill>
                <a:latin typeface="Arial"/>
                <a:ea typeface="Arial"/>
                <a:cs typeface="Arial"/>
                <a:sym typeface="Arial"/>
              </a:rPr>
              <a:t>Montenegro </a:t>
            </a:r>
          </a:p>
          <a:p>
            <a:pPr lvl="0"/>
            <a:r>
              <a:rPr sz="1200">
                <a:solidFill>
                  <a:srgbClr val="FFFFFF"/>
                </a:solidFill>
                <a:latin typeface="Arial"/>
                <a:ea typeface="Arial"/>
                <a:cs typeface="Arial"/>
                <a:sym typeface="Arial"/>
              </a:rPr>
              <a:t>Serbia</a:t>
            </a:r>
          </a:p>
          <a:p>
            <a:pPr lvl="0"/>
            <a:r>
              <a:rPr sz="1200">
                <a:solidFill>
                  <a:srgbClr val="FFFFFF"/>
                </a:solidFill>
                <a:latin typeface="Arial"/>
                <a:ea typeface="Arial"/>
                <a:cs typeface="Arial"/>
                <a:sym typeface="Arial"/>
              </a:rPr>
              <a:t>Turkey </a:t>
            </a:r>
          </a:p>
        </p:txBody>
      </p:sp>
      <p:sp>
        <p:nvSpPr>
          <p:cNvPr id="587" name="Shape 587"/>
          <p:cNvSpPr/>
          <p:nvPr/>
        </p:nvSpPr>
        <p:spPr>
          <a:xfrm>
            <a:off x="1112836" y="371474"/>
            <a:ext cx="3239183" cy="4334989"/>
          </a:xfrm>
          <a:custGeom>
            <a:avLst/>
            <a:gdLst/>
            <a:ahLst/>
            <a:cxnLst>
              <a:cxn ang="0">
                <a:pos x="wd2" y="hd2"/>
              </a:cxn>
              <a:cxn ang="5400000">
                <a:pos x="wd2" y="hd2"/>
              </a:cxn>
              <a:cxn ang="10800000">
                <a:pos x="wd2" y="hd2"/>
              </a:cxn>
              <a:cxn ang="16200000">
                <a:pos x="wd2" y="hd2"/>
              </a:cxn>
            </a:cxnLst>
            <a:rect l="0" t="0" r="r" b="b"/>
            <a:pathLst>
              <a:path w="21600" h="21600" extrusionOk="0">
                <a:moveTo>
                  <a:pt x="2401" y="0"/>
                </a:moveTo>
                <a:cubicBezTo>
                  <a:pt x="1075" y="0"/>
                  <a:pt x="0" y="392"/>
                  <a:pt x="0" y="875"/>
                </a:cubicBezTo>
                <a:lnTo>
                  <a:pt x="0" y="4377"/>
                </a:lnTo>
                <a:cubicBezTo>
                  <a:pt x="0" y="4860"/>
                  <a:pt x="1075" y="5252"/>
                  <a:pt x="2401" y="5252"/>
                </a:cubicBezTo>
                <a:lnTo>
                  <a:pt x="8404" y="5252"/>
                </a:lnTo>
                <a:lnTo>
                  <a:pt x="21600" y="21600"/>
                </a:lnTo>
                <a:lnTo>
                  <a:pt x="12006" y="5252"/>
                </a:lnTo>
                <a:cubicBezTo>
                  <a:pt x="13332" y="5252"/>
                  <a:pt x="14408" y="4860"/>
                  <a:pt x="14408" y="4377"/>
                </a:cubicBezTo>
                <a:lnTo>
                  <a:pt x="14408" y="875"/>
                </a:lnTo>
                <a:cubicBezTo>
                  <a:pt x="14408" y="392"/>
                  <a:pt x="13332" y="0"/>
                  <a:pt x="12006" y="0"/>
                </a:cubicBezTo>
                <a:lnTo>
                  <a:pt x="8404" y="0"/>
                </a:lnTo>
                <a:close/>
              </a:path>
            </a:pathLst>
          </a:custGeom>
          <a:solidFill>
            <a:srgbClr val="DC006B"/>
          </a:solidFill>
          <a:ln w="19050">
            <a:solidFill>
              <a:srgbClr val="FFFFFF"/>
            </a:solidFill>
            <a:round/>
          </a:ln>
        </p:spPr>
        <p:txBody>
          <a:bodyPr lIns="0" tIns="0" rIns="0" bIns="0"/>
          <a:lstStyle/>
          <a:p>
            <a:pPr lvl="0">
              <a:defRPr sz="1600">
                <a:latin typeface="Arial"/>
                <a:ea typeface="Arial"/>
                <a:cs typeface="Arial"/>
                <a:sym typeface="Arial"/>
              </a:defRPr>
            </a:pPr>
            <a:endParaRPr/>
          </a:p>
        </p:txBody>
      </p:sp>
      <p:sp>
        <p:nvSpPr>
          <p:cNvPr id="588" name="Shape 588"/>
          <p:cNvSpPr/>
          <p:nvPr/>
        </p:nvSpPr>
        <p:spPr>
          <a:xfrm>
            <a:off x="1112836" y="414337"/>
            <a:ext cx="2160590" cy="975453"/>
          </a:xfrm>
          <a:prstGeom prst="rect">
            <a:avLst/>
          </a:prstGeom>
          <a:ln w="12700">
            <a:miter lim="400000"/>
          </a:ln>
          <a:extLst>
            <a:ext uri="{C572A759-6A51-4108-AA02-DFA0A04FC94B}">
              <ma14:wrappingTextBoxFlag xmlns="" xmlns:ma14="http://schemas.microsoft.com/office/mac/drawingml/2011/main" val="1"/>
            </a:ext>
          </a:extLst>
        </p:spPr>
        <p:txBody>
          <a:bodyPr lIns="45718" tIns="45718" rIns="45718" bIns="45718">
            <a:spAutoFit/>
          </a:bodyPr>
          <a:lstStyle/>
          <a:p>
            <a:pPr lvl="0"/>
            <a:r>
              <a:rPr sz="1200">
                <a:latin typeface="Arial Bold"/>
                <a:ea typeface="Arial Bold"/>
                <a:cs typeface="Arial Bold"/>
                <a:sym typeface="Arial Bold"/>
              </a:rPr>
              <a:t>Potential candidate countries:  </a:t>
            </a:r>
            <a:endParaRPr sz="1200">
              <a:solidFill>
                <a:srgbClr val="66BED6"/>
              </a:solidFill>
              <a:latin typeface="Arial Bold"/>
              <a:ea typeface="Arial Bold"/>
              <a:cs typeface="Arial Bold"/>
              <a:sym typeface="Arial Bold"/>
            </a:endParaRPr>
          </a:p>
          <a:p>
            <a:pPr lvl="0"/>
            <a:r>
              <a:rPr sz="1200">
                <a:latin typeface="Arial"/>
                <a:ea typeface="Arial"/>
                <a:cs typeface="Arial"/>
                <a:sym typeface="Arial"/>
              </a:rPr>
              <a:t>Albania</a:t>
            </a:r>
            <a:endParaRPr sz="1200">
              <a:solidFill>
                <a:srgbClr val="66BED6"/>
              </a:solidFill>
              <a:latin typeface="Arial"/>
              <a:ea typeface="Arial"/>
              <a:cs typeface="Arial"/>
              <a:sym typeface="Arial"/>
            </a:endParaRPr>
          </a:p>
          <a:p>
            <a:pPr lvl="0"/>
            <a:r>
              <a:rPr sz="1200">
                <a:latin typeface="Arial"/>
                <a:ea typeface="Arial"/>
                <a:cs typeface="Arial"/>
                <a:sym typeface="Arial"/>
              </a:rPr>
              <a:t>Bosnia  and Herzegovina Kosovo (UNSCR 1244/1999)</a:t>
            </a:r>
          </a:p>
        </p:txBody>
      </p:sp>
      <p:sp>
        <p:nvSpPr>
          <p:cNvPr id="589" name="Shape 589"/>
          <p:cNvSpPr/>
          <p:nvPr/>
        </p:nvSpPr>
        <p:spPr>
          <a:xfrm>
            <a:off x="87311" y="2290761"/>
            <a:ext cx="2812215" cy="2693990"/>
          </a:xfrm>
          <a:custGeom>
            <a:avLst/>
            <a:gdLst/>
            <a:ahLst/>
            <a:cxnLst>
              <a:cxn ang="0">
                <a:pos x="wd2" y="hd2"/>
              </a:cxn>
              <a:cxn ang="5400000">
                <a:pos x="wd2" y="hd2"/>
              </a:cxn>
              <a:cxn ang="10800000">
                <a:pos x="wd2" y="hd2"/>
              </a:cxn>
              <a:cxn ang="16200000">
                <a:pos x="wd2" y="hd2"/>
              </a:cxn>
            </a:cxnLst>
            <a:rect l="0" t="0" r="r" b="b"/>
            <a:pathLst>
              <a:path w="21600" h="21600" extrusionOk="0">
                <a:moveTo>
                  <a:pt x="2329" y="0"/>
                </a:moveTo>
                <a:cubicBezTo>
                  <a:pt x="1043" y="0"/>
                  <a:pt x="0" y="1612"/>
                  <a:pt x="0" y="3600"/>
                </a:cubicBezTo>
                <a:lnTo>
                  <a:pt x="0" y="18000"/>
                </a:lnTo>
                <a:cubicBezTo>
                  <a:pt x="0" y="19988"/>
                  <a:pt x="1043" y="21600"/>
                  <a:pt x="2329" y="21600"/>
                </a:cubicBezTo>
                <a:lnTo>
                  <a:pt x="11645" y="21600"/>
                </a:lnTo>
                <a:cubicBezTo>
                  <a:pt x="12931" y="21600"/>
                  <a:pt x="13973" y="19988"/>
                  <a:pt x="13973" y="18000"/>
                </a:cubicBezTo>
                <a:lnTo>
                  <a:pt x="21600" y="19483"/>
                </a:lnTo>
                <a:lnTo>
                  <a:pt x="13973" y="12600"/>
                </a:lnTo>
                <a:lnTo>
                  <a:pt x="13973" y="3600"/>
                </a:lnTo>
                <a:cubicBezTo>
                  <a:pt x="13973" y="1612"/>
                  <a:pt x="12931" y="0"/>
                  <a:pt x="11645" y="0"/>
                </a:cubicBezTo>
                <a:lnTo>
                  <a:pt x="8151" y="0"/>
                </a:lnTo>
                <a:close/>
              </a:path>
            </a:pathLst>
          </a:custGeom>
          <a:solidFill>
            <a:srgbClr val="E95E28"/>
          </a:solidFill>
          <a:ln w="19050">
            <a:solidFill>
              <a:srgbClr val="FFFFFF"/>
            </a:solidFill>
            <a:round/>
          </a:ln>
        </p:spPr>
        <p:txBody>
          <a:bodyPr lIns="0" tIns="0" rIns="0" bIns="0"/>
          <a:lstStyle/>
          <a:p>
            <a:pPr lvl="0">
              <a:defRPr sz="1600">
                <a:latin typeface="Arial"/>
                <a:ea typeface="Arial"/>
                <a:cs typeface="Arial"/>
                <a:sym typeface="Arial"/>
              </a:defRPr>
            </a:pPr>
            <a:endParaRPr/>
          </a:p>
        </p:txBody>
      </p:sp>
      <p:sp>
        <p:nvSpPr>
          <p:cNvPr id="590" name="Shape 590"/>
          <p:cNvSpPr/>
          <p:nvPr/>
        </p:nvSpPr>
        <p:spPr>
          <a:xfrm>
            <a:off x="212725" y="2284411"/>
            <a:ext cx="1800225" cy="2474054"/>
          </a:xfrm>
          <a:prstGeom prst="rect">
            <a:avLst/>
          </a:prstGeom>
          <a:ln w="12700">
            <a:miter lim="400000"/>
          </a:ln>
          <a:extLst>
            <a:ext uri="{C572A759-6A51-4108-AA02-DFA0A04FC94B}">
              <ma14:wrappingTextBoxFlag xmlns="" xmlns:ma14="http://schemas.microsoft.com/office/mac/drawingml/2011/main" val="1"/>
            </a:ext>
          </a:extLst>
        </p:spPr>
        <p:txBody>
          <a:bodyPr lIns="45718" tIns="45718" rIns="45718" bIns="45718">
            <a:spAutoFit/>
          </a:bodyPr>
          <a:lstStyle/>
          <a:p>
            <a:pPr lvl="0"/>
            <a:r>
              <a:rPr sz="1100">
                <a:solidFill>
                  <a:srgbClr val="FFFFFF"/>
                </a:solidFill>
                <a:latin typeface="Arial Bold"/>
                <a:ea typeface="Arial Bold"/>
                <a:cs typeface="Arial Bold"/>
                <a:sym typeface="Arial Bold"/>
              </a:rPr>
              <a:t>European Neighbourhood and Partnership Instrument countries - ENP South:</a:t>
            </a:r>
          </a:p>
          <a:p>
            <a:pPr lvl="0"/>
            <a:r>
              <a:rPr sz="1200">
                <a:solidFill>
                  <a:srgbClr val="FFFFFF"/>
                </a:solidFill>
                <a:latin typeface="Arial"/>
                <a:ea typeface="Arial"/>
                <a:cs typeface="Arial"/>
                <a:sym typeface="Arial"/>
              </a:rPr>
              <a:t>Algeria</a:t>
            </a:r>
          </a:p>
          <a:p>
            <a:pPr lvl="0"/>
            <a:r>
              <a:rPr sz="1200">
                <a:solidFill>
                  <a:srgbClr val="FFFFFF"/>
                </a:solidFill>
                <a:latin typeface="Arial"/>
                <a:ea typeface="Arial"/>
                <a:cs typeface="Arial"/>
                <a:sym typeface="Arial"/>
              </a:rPr>
              <a:t>Egypt</a:t>
            </a:r>
          </a:p>
          <a:p>
            <a:pPr lvl="0"/>
            <a:r>
              <a:rPr sz="1200">
                <a:solidFill>
                  <a:srgbClr val="FFFFFF"/>
                </a:solidFill>
                <a:latin typeface="Arial"/>
                <a:ea typeface="Arial"/>
                <a:cs typeface="Arial"/>
                <a:sym typeface="Arial"/>
              </a:rPr>
              <a:t>Jordan</a:t>
            </a:r>
          </a:p>
          <a:p>
            <a:pPr lvl="0"/>
            <a:r>
              <a:rPr sz="1200">
                <a:solidFill>
                  <a:srgbClr val="FFFFFF"/>
                </a:solidFill>
                <a:latin typeface="Arial"/>
                <a:ea typeface="Arial"/>
                <a:cs typeface="Arial"/>
                <a:sym typeface="Arial"/>
              </a:rPr>
              <a:t>Lebanon</a:t>
            </a:r>
          </a:p>
          <a:p>
            <a:pPr lvl="0"/>
            <a:r>
              <a:rPr sz="1200">
                <a:solidFill>
                  <a:srgbClr val="FFFFFF"/>
                </a:solidFill>
                <a:latin typeface="Arial"/>
                <a:ea typeface="Arial"/>
                <a:cs typeface="Arial"/>
                <a:sym typeface="Arial"/>
              </a:rPr>
              <a:t>Libya</a:t>
            </a:r>
          </a:p>
          <a:p>
            <a:pPr lvl="0"/>
            <a:r>
              <a:rPr sz="1200">
                <a:solidFill>
                  <a:srgbClr val="FFFFFF"/>
                </a:solidFill>
                <a:latin typeface="Arial"/>
                <a:ea typeface="Arial"/>
                <a:cs typeface="Arial"/>
                <a:sym typeface="Arial"/>
              </a:rPr>
              <a:t>Morocco</a:t>
            </a:r>
          </a:p>
          <a:p>
            <a:pPr lvl="0"/>
            <a:r>
              <a:rPr sz="1200">
                <a:solidFill>
                  <a:srgbClr val="FFFFFF"/>
                </a:solidFill>
                <a:latin typeface="Arial"/>
                <a:ea typeface="Arial"/>
                <a:cs typeface="Arial"/>
                <a:sym typeface="Arial"/>
              </a:rPr>
              <a:t>Palestine</a:t>
            </a:r>
          </a:p>
          <a:p>
            <a:pPr lvl="0"/>
            <a:r>
              <a:rPr sz="1200">
                <a:solidFill>
                  <a:srgbClr val="FFFFFF"/>
                </a:solidFill>
                <a:latin typeface="Arial"/>
                <a:ea typeface="Arial"/>
                <a:cs typeface="Arial"/>
                <a:sym typeface="Arial"/>
              </a:rPr>
              <a:t>Syria</a:t>
            </a:r>
          </a:p>
          <a:p>
            <a:pPr lvl="0"/>
            <a:r>
              <a:rPr sz="1200">
                <a:solidFill>
                  <a:srgbClr val="FFFFFF"/>
                </a:solidFill>
                <a:latin typeface="Arial"/>
                <a:ea typeface="Arial"/>
                <a:cs typeface="Arial"/>
                <a:sym typeface="Arial"/>
              </a:rPr>
              <a:t>Tunisia</a:t>
            </a:r>
          </a:p>
          <a:p>
            <a:pPr lvl="0"/>
            <a:r>
              <a:rPr sz="1200">
                <a:solidFill>
                  <a:srgbClr val="FFFFFF"/>
                </a:solidFill>
                <a:latin typeface="Arial"/>
                <a:ea typeface="Arial"/>
                <a:cs typeface="Arial"/>
                <a:sym typeface="Arial"/>
              </a:rPr>
              <a:t>Israel</a:t>
            </a:r>
          </a:p>
        </p:txBody>
      </p:sp>
    </p:spTree>
  </p:cSld>
  <p:clrMapOvr>
    <a:masterClrMapping/>
  </p:clrMapOvr>
  <p:transition spd="med">
    <p:dissolve/>
  </p:transition>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1" nodeType="afterEffect">
                                  <p:stCondLst>
                                    <p:cond delay="0"/>
                                  </p:stCondLst>
                                  <p:iterate>
                                    <p:tmAbs val="0"/>
                                  </p:iterate>
                                  <p:childTnLst>
                                    <p:set>
                                      <p:cBhvr>
                                        <p:cTn id="6" fill="hold"/>
                                        <p:tgtEl>
                                          <p:spTgt spid="581"/>
                                        </p:tgtEl>
                                        <p:attrNameLst>
                                          <p:attrName>style.visibility</p:attrName>
                                        </p:attrNameLst>
                                      </p:cBhvr>
                                      <p:to>
                                        <p:strVal val="visible"/>
                                      </p:to>
                                    </p:set>
                                    <p:animEffect transition="in" filter="fade">
                                      <p:cBhvr>
                                        <p:cTn id="7" dur="500"/>
                                        <p:tgtEl>
                                          <p:spTgt spid="581"/>
                                        </p:tgtEl>
                                      </p:cBhvr>
                                    </p:animEffect>
                                  </p:childTnLst>
                                </p:cTn>
                              </p:par>
                            </p:childTnLst>
                          </p:cTn>
                        </p:par>
                        <p:par>
                          <p:cTn id="8" fill="hold">
                            <p:stCondLst>
                              <p:cond delay="500"/>
                            </p:stCondLst>
                            <p:childTnLst>
                              <p:par>
                                <p:cTn id="9" presetID="10" presetClass="entr" presetSubtype="0" fill="hold" grpId="2" nodeType="afterEffect">
                                  <p:stCondLst>
                                    <p:cond delay="0"/>
                                  </p:stCondLst>
                                  <p:iterate>
                                    <p:tmAbs val="0"/>
                                  </p:iterate>
                                  <p:childTnLst>
                                    <p:set>
                                      <p:cBhvr>
                                        <p:cTn id="10" fill="hold"/>
                                        <p:tgtEl>
                                          <p:spTgt spid="582"/>
                                        </p:tgtEl>
                                        <p:attrNameLst>
                                          <p:attrName>style.visibility</p:attrName>
                                        </p:attrNameLst>
                                      </p:cBhvr>
                                      <p:to>
                                        <p:strVal val="visible"/>
                                      </p:to>
                                    </p:set>
                                    <p:animEffect transition="in" filter="fade">
                                      <p:cBhvr>
                                        <p:cTn id="11" dur="500"/>
                                        <p:tgtEl>
                                          <p:spTgt spid="582"/>
                                        </p:tgtEl>
                                      </p:cBhvr>
                                    </p:animEffect>
                                  </p:childTnLst>
                                </p:cTn>
                              </p:par>
                            </p:childTnLst>
                          </p:cTn>
                        </p:par>
                        <p:par>
                          <p:cTn id="12" fill="hold">
                            <p:stCondLst>
                              <p:cond delay="1000"/>
                            </p:stCondLst>
                            <p:childTnLst>
                              <p:par>
                                <p:cTn id="13" presetID="10" presetClass="entr" presetSubtype="0" fill="hold" grpId="3" nodeType="afterEffect">
                                  <p:stCondLst>
                                    <p:cond delay="0"/>
                                  </p:stCondLst>
                                  <p:iterate>
                                    <p:tmAbs val="0"/>
                                  </p:iterate>
                                  <p:childTnLst>
                                    <p:set>
                                      <p:cBhvr>
                                        <p:cTn id="14" fill="hold"/>
                                        <p:tgtEl>
                                          <p:spTgt spid="583"/>
                                        </p:tgtEl>
                                        <p:attrNameLst>
                                          <p:attrName>style.visibility</p:attrName>
                                        </p:attrNameLst>
                                      </p:cBhvr>
                                      <p:to>
                                        <p:strVal val="visible"/>
                                      </p:to>
                                    </p:set>
                                    <p:animEffect transition="in" filter="fade">
                                      <p:cBhvr>
                                        <p:cTn id="15" dur="500"/>
                                        <p:tgtEl>
                                          <p:spTgt spid="583"/>
                                        </p:tgtEl>
                                      </p:cBhvr>
                                    </p:animEffect>
                                  </p:childTnLst>
                                </p:cTn>
                              </p:par>
                            </p:childTnLst>
                          </p:cTn>
                        </p:par>
                        <p:par>
                          <p:cTn id="16" fill="hold">
                            <p:stCondLst>
                              <p:cond delay="1500"/>
                            </p:stCondLst>
                            <p:childTnLst>
                              <p:par>
                                <p:cTn id="17" presetID="10" presetClass="entr" presetSubtype="0" fill="hold" grpId="4" nodeType="afterEffect">
                                  <p:stCondLst>
                                    <p:cond delay="0"/>
                                  </p:stCondLst>
                                  <p:iterate>
                                    <p:tmAbs val="0"/>
                                  </p:iterate>
                                  <p:childTnLst>
                                    <p:set>
                                      <p:cBhvr>
                                        <p:cTn id="18" fill="hold"/>
                                        <p:tgtEl>
                                          <p:spTgt spid="584"/>
                                        </p:tgtEl>
                                        <p:attrNameLst>
                                          <p:attrName>style.visibility</p:attrName>
                                        </p:attrNameLst>
                                      </p:cBhvr>
                                      <p:to>
                                        <p:strVal val="visible"/>
                                      </p:to>
                                    </p:set>
                                    <p:animEffect transition="in" filter="fade">
                                      <p:cBhvr>
                                        <p:cTn id="19" dur="500"/>
                                        <p:tgtEl>
                                          <p:spTgt spid="584"/>
                                        </p:tgtEl>
                                      </p:cBhvr>
                                    </p:animEffect>
                                  </p:childTnLst>
                                </p:cTn>
                              </p:par>
                            </p:childTnLst>
                          </p:cTn>
                        </p:par>
                        <p:par>
                          <p:cTn id="20" fill="hold">
                            <p:stCondLst>
                              <p:cond delay="2000"/>
                            </p:stCondLst>
                            <p:childTnLst>
                              <p:par>
                                <p:cTn id="21" presetID="10" presetClass="entr" presetSubtype="0" fill="hold" grpId="5" nodeType="afterEffect">
                                  <p:stCondLst>
                                    <p:cond delay="0"/>
                                  </p:stCondLst>
                                  <p:iterate>
                                    <p:tmAbs val="0"/>
                                  </p:iterate>
                                  <p:childTnLst>
                                    <p:set>
                                      <p:cBhvr>
                                        <p:cTn id="22" fill="hold"/>
                                        <p:tgtEl>
                                          <p:spTgt spid="585"/>
                                        </p:tgtEl>
                                        <p:attrNameLst>
                                          <p:attrName>style.visibility</p:attrName>
                                        </p:attrNameLst>
                                      </p:cBhvr>
                                      <p:to>
                                        <p:strVal val="visible"/>
                                      </p:to>
                                    </p:set>
                                    <p:animEffect transition="in" filter="fade">
                                      <p:cBhvr>
                                        <p:cTn id="23" dur="500"/>
                                        <p:tgtEl>
                                          <p:spTgt spid="585"/>
                                        </p:tgtEl>
                                      </p:cBhvr>
                                    </p:animEffect>
                                  </p:childTnLst>
                                </p:cTn>
                              </p:par>
                            </p:childTnLst>
                          </p:cTn>
                        </p:par>
                        <p:par>
                          <p:cTn id="24" fill="hold">
                            <p:stCondLst>
                              <p:cond delay="2500"/>
                            </p:stCondLst>
                            <p:childTnLst>
                              <p:par>
                                <p:cTn id="25" presetID="10" presetClass="entr" presetSubtype="0" fill="hold" grpId="6" nodeType="afterEffect">
                                  <p:stCondLst>
                                    <p:cond delay="0"/>
                                  </p:stCondLst>
                                  <p:iterate>
                                    <p:tmAbs val="0"/>
                                  </p:iterate>
                                  <p:childTnLst>
                                    <p:set>
                                      <p:cBhvr>
                                        <p:cTn id="26" fill="hold"/>
                                        <p:tgtEl>
                                          <p:spTgt spid="586"/>
                                        </p:tgtEl>
                                        <p:attrNameLst>
                                          <p:attrName>style.visibility</p:attrName>
                                        </p:attrNameLst>
                                      </p:cBhvr>
                                      <p:to>
                                        <p:strVal val="visible"/>
                                      </p:to>
                                    </p:set>
                                    <p:animEffect transition="in" filter="fade">
                                      <p:cBhvr>
                                        <p:cTn id="27" dur="500"/>
                                        <p:tgtEl>
                                          <p:spTgt spid="586"/>
                                        </p:tgtEl>
                                      </p:cBhvr>
                                    </p:animEffect>
                                  </p:childTnLst>
                                </p:cTn>
                              </p:par>
                            </p:childTnLst>
                          </p:cTn>
                        </p:par>
                        <p:par>
                          <p:cTn id="28" fill="hold">
                            <p:stCondLst>
                              <p:cond delay="3000"/>
                            </p:stCondLst>
                            <p:childTnLst>
                              <p:par>
                                <p:cTn id="29" presetID="10" presetClass="entr" presetSubtype="0" fill="hold" grpId="7" nodeType="afterEffect">
                                  <p:stCondLst>
                                    <p:cond delay="0"/>
                                  </p:stCondLst>
                                  <p:iterate>
                                    <p:tmAbs val="0"/>
                                  </p:iterate>
                                  <p:childTnLst>
                                    <p:set>
                                      <p:cBhvr>
                                        <p:cTn id="30" fill="hold"/>
                                        <p:tgtEl>
                                          <p:spTgt spid="587"/>
                                        </p:tgtEl>
                                        <p:attrNameLst>
                                          <p:attrName>style.visibility</p:attrName>
                                        </p:attrNameLst>
                                      </p:cBhvr>
                                      <p:to>
                                        <p:strVal val="visible"/>
                                      </p:to>
                                    </p:set>
                                    <p:animEffect transition="in" filter="fade">
                                      <p:cBhvr>
                                        <p:cTn id="31" dur="500"/>
                                        <p:tgtEl>
                                          <p:spTgt spid="587"/>
                                        </p:tgtEl>
                                      </p:cBhvr>
                                    </p:animEffect>
                                  </p:childTnLst>
                                </p:cTn>
                              </p:par>
                            </p:childTnLst>
                          </p:cTn>
                        </p:par>
                        <p:par>
                          <p:cTn id="32" fill="hold">
                            <p:stCondLst>
                              <p:cond delay="3500"/>
                            </p:stCondLst>
                            <p:childTnLst>
                              <p:par>
                                <p:cTn id="33" presetID="10" presetClass="entr" presetSubtype="0" fill="hold" grpId="8" nodeType="afterEffect">
                                  <p:stCondLst>
                                    <p:cond delay="0"/>
                                  </p:stCondLst>
                                  <p:iterate>
                                    <p:tmAbs val="0"/>
                                  </p:iterate>
                                  <p:childTnLst>
                                    <p:set>
                                      <p:cBhvr>
                                        <p:cTn id="34" fill="hold"/>
                                        <p:tgtEl>
                                          <p:spTgt spid="588"/>
                                        </p:tgtEl>
                                        <p:attrNameLst>
                                          <p:attrName>style.visibility</p:attrName>
                                        </p:attrNameLst>
                                      </p:cBhvr>
                                      <p:to>
                                        <p:strVal val="visible"/>
                                      </p:to>
                                    </p:set>
                                    <p:animEffect transition="in" filter="fade">
                                      <p:cBhvr>
                                        <p:cTn id="35" dur="500"/>
                                        <p:tgtEl>
                                          <p:spTgt spid="588"/>
                                        </p:tgtEl>
                                      </p:cBhvr>
                                    </p:animEffect>
                                  </p:childTnLst>
                                </p:cTn>
                              </p:par>
                            </p:childTnLst>
                          </p:cTn>
                        </p:par>
                        <p:par>
                          <p:cTn id="36" fill="hold">
                            <p:stCondLst>
                              <p:cond delay="4000"/>
                            </p:stCondLst>
                            <p:childTnLst>
                              <p:par>
                                <p:cTn id="37" presetID="10" presetClass="entr" presetSubtype="0" fill="hold" grpId="9" nodeType="afterEffect">
                                  <p:stCondLst>
                                    <p:cond delay="500"/>
                                  </p:stCondLst>
                                  <p:iterate>
                                    <p:tmAbs val="0"/>
                                  </p:iterate>
                                  <p:childTnLst>
                                    <p:set>
                                      <p:cBhvr>
                                        <p:cTn id="38" fill="hold"/>
                                        <p:tgtEl>
                                          <p:spTgt spid="589"/>
                                        </p:tgtEl>
                                        <p:attrNameLst>
                                          <p:attrName>style.visibility</p:attrName>
                                        </p:attrNameLst>
                                      </p:cBhvr>
                                      <p:to>
                                        <p:strVal val="visible"/>
                                      </p:to>
                                    </p:set>
                                    <p:animEffect transition="in" filter="fade">
                                      <p:cBhvr>
                                        <p:cTn id="39" dur="500"/>
                                        <p:tgtEl>
                                          <p:spTgt spid="589"/>
                                        </p:tgtEl>
                                      </p:cBhvr>
                                    </p:animEffect>
                                  </p:childTnLst>
                                </p:cTn>
                              </p:par>
                            </p:childTnLst>
                          </p:cTn>
                        </p:par>
                        <p:par>
                          <p:cTn id="40" fill="hold">
                            <p:stCondLst>
                              <p:cond delay="5000"/>
                            </p:stCondLst>
                            <p:childTnLst>
                              <p:par>
                                <p:cTn id="41" presetID="10" presetClass="entr" presetSubtype="0" fill="hold" grpId="10" nodeType="afterEffect">
                                  <p:stCondLst>
                                    <p:cond delay="0"/>
                                  </p:stCondLst>
                                  <p:iterate>
                                    <p:tmAbs val="0"/>
                                  </p:iterate>
                                  <p:childTnLst>
                                    <p:set>
                                      <p:cBhvr>
                                        <p:cTn id="42" fill="hold"/>
                                        <p:tgtEl>
                                          <p:spTgt spid="590"/>
                                        </p:tgtEl>
                                        <p:attrNameLst>
                                          <p:attrName>style.visibility</p:attrName>
                                        </p:attrNameLst>
                                      </p:cBhvr>
                                      <p:to>
                                        <p:strVal val="visible"/>
                                      </p:to>
                                    </p:set>
                                    <p:animEffect transition="in" filter="fade">
                                      <p:cBhvr>
                                        <p:cTn id="43" dur="500"/>
                                        <p:tgtEl>
                                          <p:spTgt spid="5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1" grpId="1" animBg="1" advAuto="0"/>
      <p:bldP spid="582" grpId="2" animBg="1" advAuto="0"/>
      <p:bldP spid="583" grpId="3" animBg="1" advAuto="0"/>
      <p:bldP spid="584" grpId="4" animBg="1" advAuto="0"/>
      <p:bldP spid="585" grpId="5" animBg="1" advAuto="0"/>
      <p:bldP spid="586" grpId="6" animBg="1" advAuto="0"/>
      <p:bldP spid="587" grpId="7" animBg="1" advAuto="0"/>
      <p:bldP spid="588" grpId="8" animBg="1" advAuto="0"/>
      <p:bldP spid="589" grpId="9" animBg="1" advAuto="0"/>
      <p:bldP spid="590" grpId="10" animBg="1" advAuto="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4" name="Shape 594"/>
          <p:cNvSpPr>
            <a:spLocks noGrp="1"/>
          </p:cNvSpPr>
          <p:nvPr>
            <p:ph type="title" idx="4294967295"/>
          </p:nvPr>
        </p:nvSpPr>
        <p:spPr>
          <a:xfrm>
            <a:off x="300037" y="1252537"/>
            <a:ext cx="4271963" cy="919164"/>
          </a:xfrm>
          <a:prstGeom prst="rect">
            <a:avLst/>
          </a:prstGeom>
        </p:spPr>
        <p:txBody>
          <a:bodyPr lIns="0" tIns="0" rIns="0" bIns="0" anchor="ctr">
            <a:normAutofit/>
          </a:bodyPr>
          <a:lstStyle/>
          <a:p>
            <a:pPr lvl="0" defTabSz="649223">
              <a:lnSpc>
                <a:spcPts val="2100"/>
              </a:lnSpc>
              <a:defRPr sz="1800">
                <a:solidFill>
                  <a:srgbClr val="000000"/>
                </a:solidFill>
              </a:defRPr>
            </a:pPr>
            <a:r>
              <a:rPr sz="1900">
                <a:solidFill>
                  <a:srgbClr val="FFFFFF"/>
                </a:solidFill>
              </a:rPr>
              <a:t>1. MAIN POLICY ISSUES AT STAKE </a:t>
            </a:r>
            <a:br>
              <a:rPr sz="1900">
                <a:solidFill>
                  <a:srgbClr val="FFFFFF"/>
                </a:solidFill>
              </a:rPr>
            </a:br>
            <a:r>
              <a:rPr sz="1900">
                <a:solidFill>
                  <a:srgbClr val="FFFFFF"/>
                </a:solidFill>
              </a:rPr>
              <a:t>RE. VET FINANCING</a:t>
            </a:r>
          </a:p>
        </p:txBody>
      </p:sp>
    </p:spTree>
  </p:cSld>
  <p:clrMapOvr>
    <a:masterClrMapping/>
  </p:clrMapOvr>
  <p:transition spd="med">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1" name="Shape 601"/>
          <p:cNvSpPr>
            <a:spLocks noGrp="1"/>
          </p:cNvSpPr>
          <p:nvPr>
            <p:ph type="title" idx="4294967295"/>
          </p:nvPr>
        </p:nvSpPr>
        <p:spPr>
          <a:xfrm>
            <a:off x="251520" y="-91952"/>
            <a:ext cx="8892480" cy="719486"/>
          </a:xfrm>
          <a:prstGeom prst="rect">
            <a:avLst/>
          </a:prstGeom>
        </p:spPr>
        <p:txBody>
          <a:bodyPr lIns="0" tIns="0" rIns="0" bIns="0">
            <a:normAutofit/>
          </a:bodyPr>
          <a:lstStyle>
            <a:lvl1pPr defTabSz="624077">
              <a:defRPr sz="1875" b="1"/>
            </a:lvl1pPr>
          </a:lstStyle>
          <a:p>
            <a:pPr lvl="0">
              <a:defRPr sz="1800" b="0">
                <a:solidFill>
                  <a:srgbClr val="000000"/>
                </a:solidFill>
              </a:defRPr>
            </a:pPr>
            <a:r>
              <a:rPr lang="en-GB" sz="1400" b="1" dirty="0" smtClean="0">
                <a:solidFill>
                  <a:srgbClr val="96BF3D"/>
                </a:solidFill>
              </a:rPr>
              <a:t>1. </a:t>
            </a:r>
            <a:r>
              <a:rPr sz="1200" b="1" dirty="0" smtClean="0">
                <a:solidFill>
                  <a:srgbClr val="96BF3D"/>
                </a:solidFill>
              </a:rPr>
              <a:t>MAIN </a:t>
            </a:r>
            <a:r>
              <a:rPr sz="1200" b="1" dirty="0">
                <a:solidFill>
                  <a:srgbClr val="96BF3D"/>
                </a:solidFill>
              </a:rPr>
              <a:t>POLICY ISSUES AT STAKE RE. VET FINANCING IN PC : </a:t>
            </a:r>
            <a:r>
              <a:rPr lang="en-GB" sz="1200" b="1" dirty="0" smtClean="0">
                <a:solidFill>
                  <a:srgbClr val="96BF3D"/>
                </a:solidFill>
              </a:rPr>
              <a:t/>
            </a:r>
            <a:br>
              <a:rPr lang="en-GB" sz="1200" b="1" dirty="0" smtClean="0">
                <a:solidFill>
                  <a:srgbClr val="96BF3D"/>
                </a:solidFill>
              </a:rPr>
            </a:br>
            <a:r>
              <a:rPr sz="1875" b="1" dirty="0" smtClean="0">
                <a:solidFill>
                  <a:srgbClr val="96BF3D"/>
                </a:solidFill>
              </a:rPr>
              <a:t>SNAPSHOT </a:t>
            </a:r>
            <a:r>
              <a:rPr sz="1875" b="1" dirty="0">
                <a:solidFill>
                  <a:srgbClr val="96BF3D"/>
                </a:solidFill>
              </a:rPr>
              <a:t>ON CONTEXT SPECIFICITIES </a:t>
            </a:r>
          </a:p>
        </p:txBody>
      </p:sp>
      <p:sp>
        <p:nvSpPr>
          <p:cNvPr id="602" name="Shape 602"/>
          <p:cNvSpPr/>
          <p:nvPr/>
        </p:nvSpPr>
        <p:spPr>
          <a:xfrm>
            <a:off x="190603" y="599711"/>
            <a:ext cx="8629869" cy="4478145"/>
          </a:xfrm>
          <a:prstGeom prst="rect">
            <a:avLst/>
          </a:prstGeom>
          <a:ln w="12700">
            <a:miter lim="400000"/>
          </a:ln>
          <a:extLst>
            <a:ext uri="{C572A759-6A51-4108-AA02-DFA0A04FC94B}">
              <ma14:wrappingTextBoxFlag xmlns="" xmlns:ma14="http://schemas.microsoft.com/office/mac/drawingml/2011/main" val="1"/>
            </a:ext>
          </a:extLst>
        </p:spPr>
        <p:txBody>
          <a:bodyPr wrap="square" lIns="45718" tIns="45718" rIns="45718" bIns="45718">
            <a:spAutoFit/>
          </a:bodyPr>
          <a:lstStyle/>
          <a:p>
            <a:pPr marL="142596" lvl="0" indent="-142596">
              <a:spcBef>
                <a:spcPts val="600"/>
              </a:spcBef>
              <a:buSzPct val="100000"/>
              <a:buChar char="-"/>
            </a:pPr>
            <a:endParaRPr sz="1600" dirty="0">
              <a:solidFill>
                <a:srgbClr val="FFC45F"/>
              </a:solidFill>
              <a:latin typeface="Arial"/>
              <a:ea typeface="Arial"/>
              <a:cs typeface="Arial"/>
              <a:sym typeface="Arial"/>
            </a:endParaRPr>
          </a:p>
          <a:p>
            <a:pPr lvl="0">
              <a:spcBef>
                <a:spcPts val="600"/>
              </a:spcBef>
              <a:buSzPct val="100000"/>
            </a:pPr>
            <a:r>
              <a:rPr dirty="0">
                <a:latin typeface="Arial"/>
                <a:ea typeface="Arial"/>
                <a:cs typeface="Arial"/>
                <a:sym typeface="Arial"/>
              </a:rPr>
              <a:t>D</a:t>
            </a:r>
            <a:r>
              <a:rPr sz="1200" dirty="0">
                <a:latin typeface="Arial"/>
                <a:ea typeface="Arial"/>
                <a:cs typeface="Arial"/>
                <a:sym typeface="Arial"/>
              </a:rPr>
              <a:t>ifferent historical backgrounds - Different challenges for VET financing. </a:t>
            </a:r>
            <a:r>
              <a:rPr lang="en-GB" sz="1200" i="1" dirty="0" smtClean="0">
                <a:latin typeface="Arial"/>
                <a:ea typeface="Arial"/>
                <a:cs typeface="Arial"/>
                <a:sym typeface="Arial"/>
              </a:rPr>
              <a:t>Schematically</a:t>
            </a:r>
            <a:r>
              <a:rPr lang="en-GB" sz="1200" b="1" dirty="0" smtClean="0">
                <a:latin typeface="Arial"/>
                <a:ea typeface="Arial"/>
                <a:cs typeface="Arial"/>
                <a:sym typeface="Arial"/>
              </a:rPr>
              <a:t> </a:t>
            </a:r>
            <a:r>
              <a:rPr lang="en-GB" sz="1200" dirty="0" smtClean="0">
                <a:latin typeface="Arial"/>
                <a:ea typeface="Arial"/>
                <a:cs typeface="Arial"/>
                <a:sym typeface="Arial"/>
              </a:rPr>
              <a:t>speaking</a:t>
            </a:r>
            <a:r>
              <a:rPr sz="1200" dirty="0" smtClean="0">
                <a:latin typeface="Arial"/>
                <a:ea typeface="Arial"/>
                <a:cs typeface="Arial"/>
                <a:sym typeface="Arial"/>
              </a:rPr>
              <a:t>:</a:t>
            </a:r>
            <a:endParaRPr sz="1200" dirty="0">
              <a:latin typeface="Arial"/>
              <a:ea typeface="Arial"/>
              <a:cs typeface="Arial"/>
              <a:sym typeface="Arial"/>
            </a:endParaRPr>
          </a:p>
          <a:p>
            <a:pPr lvl="0">
              <a:spcBef>
                <a:spcPts val="600"/>
              </a:spcBef>
            </a:pPr>
            <a:endParaRPr sz="1200" dirty="0">
              <a:latin typeface="Arial"/>
              <a:ea typeface="Arial"/>
              <a:cs typeface="Arial"/>
              <a:sym typeface="Arial"/>
            </a:endParaRPr>
          </a:p>
          <a:p>
            <a:pPr marL="106947" lvl="1" indent="-106947">
              <a:spcBef>
                <a:spcPts val="600"/>
              </a:spcBef>
              <a:buSzPct val="100000"/>
              <a:buChar char="-"/>
            </a:pPr>
            <a:r>
              <a:rPr sz="1200" b="1" dirty="0">
                <a:latin typeface="Arial"/>
                <a:ea typeface="Arial"/>
                <a:cs typeface="Arial"/>
                <a:sym typeface="Arial"/>
              </a:rPr>
              <a:t>Ex soviet Union countries</a:t>
            </a:r>
            <a:r>
              <a:rPr sz="1200" dirty="0">
                <a:latin typeface="Arial"/>
                <a:ea typeface="Arial"/>
                <a:cs typeface="Arial"/>
                <a:sym typeface="Arial"/>
              </a:rPr>
              <a:t> (</a:t>
            </a:r>
            <a:r>
              <a:rPr sz="1200" dirty="0">
                <a:latin typeface="Arial Bold"/>
                <a:ea typeface="Arial Bold"/>
                <a:cs typeface="Arial Bold"/>
                <a:sym typeface="Arial Bold"/>
              </a:rPr>
              <a:t>Eastern Europe / Central Asia)</a:t>
            </a:r>
            <a:r>
              <a:rPr sz="1200" dirty="0">
                <a:latin typeface="Arial"/>
                <a:ea typeface="Arial"/>
                <a:cs typeface="Arial"/>
                <a:sym typeface="Arial"/>
              </a:rPr>
              <a:t> : </a:t>
            </a:r>
          </a:p>
          <a:p>
            <a:pPr marL="487947" lvl="1" indent="-106947">
              <a:spcBef>
                <a:spcPts val="600"/>
              </a:spcBef>
              <a:buSzPct val="100000"/>
              <a:buChar char="-"/>
            </a:pPr>
            <a:r>
              <a:rPr sz="1200" dirty="0">
                <a:latin typeface="Arial"/>
                <a:ea typeface="Arial"/>
                <a:cs typeface="Arial"/>
                <a:sym typeface="Arial"/>
              </a:rPr>
              <a:t>challenges : aging population </a:t>
            </a:r>
            <a:r>
              <a:rPr lang="en-GB" sz="1200" dirty="0" smtClean="0">
                <a:latin typeface="Arial"/>
                <a:ea typeface="Arial"/>
                <a:cs typeface="Arial"/>
                <a:sym typeface="Arial"/>
              </a:rPr>
              <a:t>(EE)</a:t>
            </a:r>
            <a:r>
              <a:rPr sz="1200" dirty="0" smtClean="0">
                <a:latin typeface="Arial"/>
                <a:ea typeface="Arial"/>
                <a:cs typeface="Arial"/>
                <a:sym typeface="Arial"/>
              </a:rPr>
              <a:t>- </a:t>
            </a:r>
            <a:r>
              <a:rPr sz="1200" dirty="0">
                <a:latin typeface="Arial"/>
                <a:ea typeface="Arial"/>
                <a:cs typeface="Arial"/>
                <a:sym typeface="Arial"/>
              </a:rPr>
              <a:t>low relationships between ET and businesses (ex </a:t>
            </a:r>
            <a:r>
              <a:rPr sz="1200" dirty="0" err="1">
                <a:latin typeface="Arial"/>
                <a:ea typeface="Arial"/>
                <a:cs typeface="Arial"/>
                <a:sym typeface="Arial"/>
              </a:rPr>
              <a:t>Kombinat</a:t>
            </a:r>
            <a:r>
              <a:rPr sz="1200" dirty="0">
                <a:latin typeface="Arial"/>
                <a:ea typeface="Arial"/>
                <a:cs typeface="Arial"/>
                <a:sym typeface="Arial"/>
              </a:rPr>
              <a:t>)- decentralization processes</a:t>
            </a:r>
          </a:p>
          <a:p>
            <a:pPr marL="487947" lvl="1" indent="-106947">
              <a:spcBef>
                <a:spcPts val="600"/>
              </a:spcBef>
              <a:buSzPct val="100000"/>
              <a:buChar char="-"/>
            </a:pPr>
            <a:r>
              <a:rPr sz="1200" dirty="0">
                <a:latin typeface="Arial"/>
                <a:ea typeface="Arial"/>
                <a:cs typeface="Arial"/>
                <a:sym typeface="Arial"/>
              </a:rPr>
              <a:t>IVET publicly </a:t>
            </a:r>
            <a:r>
              <a:rPr sz="1200" dirty="0" smtClean="0">
                <a:latin typeface="Arial"/>
                <a:ea typeface="Arial"/>
                <a:cs typeface="Arial"/>
                <a:sym typeface="Arial"/>
              </a:rPr>
              <a:t>funded</a:t>
            </a:r>
            <a:r>
              <a:rPr lang="en-GB" sz="1200" dirty="0" smtClean="0">
                <a:latin typeface="Arial"/>
                <a:ea typeface="Arial"/>
                <a:cs typeface="Arial"/>
                <a:sym typeface="Arial"/>
              </a:rPr>
              <a:t> (central /regional)</a:t>
            </a:r>
            <a:r>
              <a:rPr sz="1200" dirty="0" smtClean="0">
                <a:latin typeface="Arial"/>
                <a:ea typeface="Arial"/>
                <a:cs typeface="Arial"/>
                <a:sym typeface="Arial"/>
              </a:rPr>
              <a:t> </a:t>
            </a:r>
            <a:r>
              <a:rPr sz="1200" dirty="0">
                <a:latin typeface="Arial"/>
                <a:ea typeface="Arial"/>
                <a:cs typeface="Arial"/>
                <a:sym typeface="Arial"/>
              </a:rPr>
              <a:t>- private sector </a:t>
            </a:r>
            <a:r>
              <a:rPr sz="1200" dirty="0" smtClean="0">
                <a:latin typeface="Arial"/>
                <a:ea typeface="Arial"/>
                <a:cs typeface="Arial"/>
                <a:sym typeface="Arial"/>
              </a:rPr>
              <a:t>contribution </a:t>
            </a:r>
            <a:r>
              <a:rPr sz="1200" dirty="0">
                <a:latin typeface="Arial"/>
                <a:ea typeface="Arial"/>
                <a:cs typeface="Arial"/>
                <a:sym typeface="Arial"/>
              </a:rPr>
              <a:t>sought for increasing  continuing training - few funding mechanisms</a:t>
            </a:r>
          </a:p>
          <a:p>
            <a:pPr marL="487947" lvl="1" indent="-106947">
              <a:spcBef>
                <a:spcPts val="600"/>
              </a:spcBef>
              <a:buSzPct val="100000"/>
              <a:buChar char="-"/>
            </a:pPr>
            <a:r>
              <a:rPr sz="1200" dirty="0">
                <a:latin typeface="Arial"/>
                <a:ea typeface="Arial"/>
                <a:cs typeface="Arial"/>
                <a:sym typeface="Arial"/>
              </a:rPr>
              <a:t>Main priorities : how to involve employers + how to « optimize » the IVET system and save money for quality improvement</a:t>
            </a:r>
          </a:p>
          <a:p>
            <a:pPr marL="541421" lvl="1" indent="-160420">
              <a:spcBef>
                <a:spcPts val="600"/>
              </a:spcBef>
              <a:buSzPct val="100000"/>
              <a:buChar char="-"/>
            </a:pPr>
            <a:endParaRPr sz="1200" dirty="0">
              <a:latin typeface="Arial"/>
              <a:ea typeface="Arial"/>
              <a:cs typeface="Arial"/>
              <a:sym typeface="Arial"/>
            </a:endParaRPr>
          </a:p>
          <a:p>
            <a:pPr marL="106947" lvl="0" indent="-106947">
              <a:spcBef>
                <a:spcPts val="600"/>
              </a:spcBef>
              <a:buSzPct val="100000"/>
              <a:buChar char="-"/>
            </a:pPr>
            <a:r>
              <a:rPr sz="1200" dirty="0">
                <a:latin typeface="Arial Bold"/>
                <a:ea typeface="Arial Bold"/>
                <a:cs typeface="Arial Bold"/>
                <a:sym typeface="Arial Bold"/>
              </a:rPr>
              <a:t>South Med countries : </a:t>
            </a:r>
          </a:p>
          <a:p>
            <a:pPr marL="487947" lvl="1" indent="-106947">
              <a:spcBef>
                <a:spcPts val="600"/>
              </a:spcBef>
              <a:buSzPct val="100000"/>
              <a:buChar char="-"/>
            </a:pPr>
            <a:r>
              <a:rPr sz="1200" dirty="0">
                <a:latin typeface="Arial"/>
                <a:ea typeface="Arial"/>
                <a:cs typeface="Arial"/>
                <a:sym typeface="Arial"/>
              </a:rPr>
              <a:t>Challenges : high youth population and unemployment </a:t>
            </a:r>
            <a:r>
              <a:rPr lang="en-GB" sz="1200" dirty="0" smtClean="0">
                <a:latin typeface="Arial"/>
                <a:ea typeface="Arial"/>
                <a:cs typeface="Arial"/>
                <a:sym typeface="Arial"/>
              </a:rPr>
              <a:t>– Make VET more relevant and responsive to LM needs</a:t>
            </a:r>
            <a:endParaRPr sz="1200" dirty="0">
              <a:latin typeface="Arial"/>
              <a:ea typeface="Arial"/>
              <a:cs typeface="Arial"/>
              <a:sym typeface="Arial"/>
            </a:endParaRPr>
          </a:p>
          <a:p>
            <a:pPr marL="487947" lvl="1" indent="-106947">
              <a:spcBef>
                <a:spcPts val="600"/>
              </a:spcBef>
              <a:buSzPct val="100000"/>
              <a:buChar char="-"/>
            </a:pPr>
            <a:r>
              <a:rPr sz="1200" dirty="0">
                <a:latin typeface="Arial"/>
                <a:ea typeface="Arial"/>
                <a:cs typeface="Arial"/>
                <a:sym typeface="Arial"/>
              </a:rPr>
              <a:t>more advanced </a:t>
            </a:r>
            <a:r>
              <a:rPr lang="en-GB" sz="1200" dirty="0" smtClean="0">
                <a:latin typeface="Arial"/>
                <a:ea typeface="Arial"/>
                <a:cs typeface="Arial"/>
                <a:sym typeface="Arial"/>
              </a:rPr>
              <a:t>funding </a:t>
            </a:r>
            <a:r>
              <a:rPr sz="1200" dirty="0" smtClean="0">
                <a:latin typeface="Arial"/>
                <a:ea typeface="Arial"/>
                <a:cs typeface="Arial"/>
                <a:sym typeface="Arial"/>
              </a:rPr>
              <a:t>mechanisms </a:t>
            </a:r>
            <a:r>
              <a:rPr sz="1200" dirty="0">
                <a:latin typeface="Arial"/>
                <a:ea typeface="Arial"/>
                <a:cs typeface="Arial"/>
                <a:sym typeface="Arial"/>
              </a:rPr>
              <a:t>- but SMEs and informal sector hardly </a:t>
            </a:r>
            <a:r>
              <a:rPr sz="1200" dirty="0" smtClean="0">
                <a:latin typeface="Arial"/>
                <a:ea typeface="Arial"/>
                <a:cs typeface="Arial"/>
                <a:sym typeface="Arial"/>
              </a:rPr>
              <a:t>concerned</a:t>
            </a:r>
            <a:endParaRPr lang="en-GB" sz="1200" dirty="0" smtClean="0">
              <a:latin typeface="Arial"/>
              <a:ea typeface="Arial"/>
              <a:cs typeface="Arial"/>
              <a:sym typeface="Arial"/>
            </a:endParaRPr>
          </a:p>
          <a:p>
            <a:pPr marL="487947" lvl="1" indent="-106947">
              <a:spcBef>
                <a:spcPts val="600"/>
              </a:spcBef>
              <a:buSzPct val="100000"/>
              <a:buChar char="-"/>
            </a:pPr>
            <a:r>
              <a:rPr lang="en-GB" sz="1200" dirty="0" smtClean="0">
                <a:latin typeface="Arial"/>
                <a:ea typeface="Arial"/>
                <a:cs typeface="Arial"/>
                <a:sym typeface="Arial"/>
              </a:rPr>
              <a:t>Main priorities : Gain efficiency, set up effective governance structures</a:t>
            </a:r>
          </a:p>
          <a:p>
            <a:pPr marL="381000">
              <a:spcBef>
                <a:spcPts val="600"/>
              </a:spcBef>
              <a:buSzPct val="100000"/>
            </a:pPr>
            <a:endParaRPr lang="en-GB" sz="1200" dirty="0">
              <a:latin typeface="Arial"/>
              <a:ea typeface="Arial"/>
              <a:cs typeface="Arial"/>
              <a:sym typeface="Arial"/>
            </a:endParaRPr>
          </a:p>
          <a:p>
            <a:pPr marL="381000">
              <a:spcBef>
                <a:spcPts val="600"/>
              </a:spcBef>
              <a:buSzPct val="100000"/>
            </a:pPr>
            <a:r>
              <a:rPr lang="en-GB" dirty="0" smtClean="0">
                <a:latin typeface="Arial"/>
                <a:ea typeface="Arial"/>
                <a:cs typeface="Arial"/>
                <a:sym typeface="Arial"/>
              </a:rPr>
              <a:t>	A</a:t>
            </a:r>
            <a:r>
              <a:rPr lang="en-GB" sz="1200" dirty="0" smtClean="0">
                <a:latin typeface="Arial"/>
                <a:ea typeface="Arial"/>
                <a:cs typeface="Arial"/>
                <a:sym typeface="Arial"/>
              </a:rPr>
              <a:t>nalysis of financing patterns and funding mechanisms can’t be delinked from policy objectives</a:t>
            </a:r>
            <a:endParaRPr lang="en-GB" sz="1200" dirty="0">
              <a:latin typeface="Arial"/>
              <a:ea typeface="Arial"/>
              <a:cs typeface="Arial"/>
              <a:sym typeface="Arial"/>
            </a:endParaRPr>
          </a:p>
        </p:txBody>
      </p:sp>
    </p:spTree>
  </p:cSld>
  <p:clrMapOvr>
    <a:masterClrMapping/>
  </p:clrMapOvr>
  <p:transition spd="med">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6" name="Shape 596"/>
          <p:cNvSpPr>
            <a:spLocks noGrp="1"/>
          </p:cNvSpPr>
          <p:nvPr>
            <p:ph type="title" idx="4294967295"/>
          </p:nvPr>
        </p:nvSpPr>
        <p:spPr>
          <a:xfrm>
            <a:off x="323528" y="27799"/>
            <a:ext cx="8429626" cy="574677"/>
          </a:xfrm>
          <a:prstGeom prst="rect">
            <a:avLst/>
          </a:prstGeom>
          <a:ln>
            <a:solidFill>
              <a:schemeClr val="accent1"/>
            </a:solidFill>
          </a:ln>
        </p:spPr>
        <p:txBody>
          <a:bodyPr lIns="0" tIns="0" rIns="0" bIns="0">
            <a:normAutofit fontScale="90000"/>
          </a:bodyPr>
          <a:lstStyle>
            <a:lvl1pPr defTabSz="832103">
              <a:defRPr sz="2500" b="1"/>
            </a:lvl1pPr>
          </a:lstStyle>
          <a:p>
            <a:pPr lvl="0">
              <a:defRPr sz="1800" b="0">
                <a:solidFill>
                  <a:srgbClr val="000000"/>
                </a:solidFill>
              </a:defRPr>
            </a:pPr>
            <a:r>
              <a:rPr lang="en-GB" sz="2000" b="1" dirty="0" smtClean="0">
                <a:solidFill>
                  <a:srgbClr val="96BF3D"/>
                </a:solidFill>
              </a:rPr>
              <a:t>1. </a:t>
            </a:r>
            <a:r>
              <a:rPr sz="1300" b="1" dirty="0" smtClean="0">
                <a:solidFill>
                  <a:srgbClr val="96BF3D"/>
                </a:solidFill>
              </a:rPr>
              <a:t>MAIN </a:t>
            </a:r>
            <a:r>
              <a:rPr sz="1300" b="1" dirty="0">
                <a:solidFill>
                  <a:srgbClr val="96BF3D"/>
                </a:solidFill>
              </a:rPr>
              <a:t>POLICY ISSUES AT STAKE RE. VET </a:t>
            </a:r>
            <a:r>
              <a:rPr sz="1300" b="1" dirty="0" smtClean="0">
                <a:solidFill>
                  <a:srgbClr val="96BF3D"/>
                </a:solidFill>
              </a:rPr>
              <a:t>FINANCING</a:t>
            </a:r>
            <a:r>
              <a:rPr lang="en-GB" sz="2000" b="1" dirty="0" smtClean="0">
                <a:solidFill>
                  <a:srgbClr val="96BF3D"/>
                </a:solidFill>
              </a:rPr>
              <a:t>:</a:t>
            </a:r>
            <a:br>
              <a:rPr lang="en-GB" sz="2000" b="1" dirty="0" smtClean="0">
                <a:solidFill>
                  <a:srgbClr val="96BF3D"/>
                </a:solidFill>
              </a:rPr>
            </a:br>
            <a:r>
              <a:rPr lang="en-GB" sz="2000" b="1" dirty="0" smtClean="0">
                <a:solidFill>
                  <a:srgbClr val="96BF3D"/>
                </a:solidFill>
              </a:rPr>
              <a:t>	</a:t>
            </a:r>
            <a:r>
              <a:rPr lang="en-GB" sz="2100" dirty="0">
                <a:solidFill>
                  <a:schemeClr val="accent6"/>
                </a:solidFill>
              </a:rPr>
              <a:t>ANALYTICAL FRAMEWORK</a:t>
            </a:r>
            <a:r>
              <a:rPr sz="2100" dirty="0">
                <a:solidFill>
                  <a:schemeClr val="accent6"/>
                </a:solidFill>
              </a:rPr>
              <a:t> </a:t>
            </a:r>
          </a:p>
        </p:txBody>
      </p:sp>
      <p:sp>
        <p:nvSpPr>
          <p:cNvPr id="597" name="Shape 597"/>
          <p:cNvSpPr>
            <a:spLocks noGrp="1"/>
          </p:cNvSpPr>
          <p:nvPr>
            <p:ph type="body" idx="4294967295"/>
          </p:nvPr>
        </p:nvSpPr>
        <p:spPr>
          <a:xfrm>
            <a:off x="250825" y="1058862"/>
            <a:ext cx="8785225" cy="3181351"/>
          </a:xfrm>
          <a:prstGeom prst="rect">
            <a:avLst/>
          </a:prstGeom>
        </p:spPr>
        <p:txBody>
          <a:bodyPr lIns="0" tIns="0" rIns="0" bIns="0">
            <a:normAutofit/>
          </a:bodyPr>
          <a:lstStyle/>
          <a:p>
            <a:pPr lvl="0" defTabSz="886967">
              <a:lnSpc>
                <a:spcPct val="90000"/>
              </a:lnSpc>
              <a:spcBef>
                <a:spcPts val="500"/>
              </a:spcBef>
              <a:defRPr sz="1800">
                <a:solidFill>
                  <a:srgbClr val="000000"/>
                </a:solidFill>
              </a:defRPr>
            </a:pPr>
            <a:r>
              <a:rPr sz="1600">
                <a:solidFill>
                  <a:srgbClr val="CBD300"/>
                </a:solidFill>
              </a:rPr>
              <a:t>1. HOW TO </a:t>
            </a:r>
            <a:r>
              <a:rPr sz="1600">
                <a:solidFill>
                  <a:srgbClr val="CBD300"/>
                </a:solidFill>
                <a:latin typeface="Arial Bold"/>
                <a:ea typeface="Arial Bold"/>
                <a:cs typeface="Arial Bold"/>
                <a:sym typeface="Arial Bold"/>
              </a:rPr>
              <a:t>MOBILIZE</a:t>
            </a:r>
            <a:r>
              <a:rPr sz="1600">
                <a:solidFill>
                  <a:srgbClr val="CBD300"/>
                </a:solidFill>
              </a:rPr>
              <a:t> RESOURCES FOR VET ?</a:t>
            </a:r>
          </a:p>
          <a:p>
            <a:pPr marL="633195" lvl="1" indent="-288263" defTabSz="886967">
              <a:lnSpc>
                <a:spcPct val="80000"/>
              </a:lnSpc>
              <a:spcBef>
                <a:spcPts val="500"/>
              </a:spcBef>
              <a:buClr>
                <a:srgbClr val="DC006B"/>
              </a:buClr>
              <a:buFont typeface="Wingdings"/>
              <a:tabLst>
                <a:tab pos="342900" algn="l"/>
              </a:tabLst>
              <a:defRPr sz="1800">
                <a:solidFill>
                  <a:srgbClr val="000000"/>
                </a:solidFill>
              </a:defRPr>
            </a:pPr>
            <a:r>
              <a:rPr sz="1200">
                <a:solidFill>
                  <a:srgbClr val="455560"/>
                </a:solidFill>
              </a:rPr>
              <a:t>How to increase State contribution  ? </a:t>
            </a:r>
            <a:r>
              <a:rPr sz="1200" i="1">
                <a:solidFill>
                  <a:srgbClr val="455560"/>
                </a:solidFill>
              </a:rPr>
              <a:t>&gt; budget shares</a:t>
            </a:r>
          </a:p>
          <a:p>
            <a:pPr marL="633195" lvl="1" indent="-288263" defTabSz="886967">
              <a:lnSpc>
                <a:spcPct val="80000"/>
              </a:lnSpc>
              <a:spcBef>
                <a:spcPts val="500"/>
              </a:spcBef>
              <a:buClr>
                <a:srgbClr val="DC006B"/>
              </a:buClr>
              <a:buFont typeface="Wingdings"/>
              <a:tabLst>
                <a:tab pos="342900" algn="l"/>
              </a:tabLst>
              <a:defRPr sz="1800">
                <a:solidFill>
                  <a:srgbClr val="000000"/>
                </a:solidFill>
              </a:defRPr>
            </a:pPr>
            <a:r>
              <a:rPr sz="1200">
                <a:solidFill>
                  <a:srgbClr val="455560"/>
                </a:solidFill>
              </a:rPr>
              <a:t>How to reconcile cost-sharing and equity ? </a:t>
            </a:r>
            <a:r>
              <a:rPr sz="1200" i="1">
                <a:solidFill>
                  <a:srgbClr val="455560"/>
                </a:solidFill>
              </a:rPr>
              <a:t>&gt; tuition fees and scholarship/grant issues</a:t>
            </a:r>
          </a:p>
          <a:p>
            <a:pPr marL="633195" lvl="1" indent="-288263" defTabSz="886967">
              <a:lnSpc>
                <a:spcPct val="80000"/>
              </a:lnSpc>
              <a:spcBef>
                <a:spcPts val="500"/>
              </a:spcBef>
              <a:buClr>
                <a:srgbClr val="DC006B"/>
              </a:buClr>
              <a:buFont typeface="Wingdings"/>
              <a:tabLst>
                <a:tab pos="342900" algn="l"/>
              </a:tabLst>
              <a:defRPr sz="1800">
                <a:solidFill>
                  <a:srgbClr val="000000"/>
                </a:solidFill>
              </a:defRPr>
            </a:pPr>
            <a:r>
              <a:rPr sz="1200">
                <a:solidFill>
                  <a:srgbClr val="455560"/>
                </a:solidFill>
              </a:rPr>
              <a:t>How to make businesses contribute more ? </a:t>
            </a:r>
            <a:r>
              <a:rPr sz="1200" i="1">
                <a:solidFill>
                  <a:srgbClr val="455560"/>
                </a:solidFill>
              </a:rPr>
              <a:t>&gt; training levy, financing of work-based learning (apprenticeships)</a:t>
            </a:r>
          </a:p>
          <a:p>
            <a:pPr marL="677544" lvl="1" indent="-332613" defTabSz="886967">
              <a:lnSpc>
                <a:spcPct val="80000"/>
              </a:lnSpc>
              <a:spcBef>
                <a:spcPts val="500"/>
              </a:spcBef>
              <a:buClr>
                <a:srgbClr val="DC006B"/>
              </a:buClr>
              <a:buFont typeface="Wingdings"/>
              <a:tabLst>
                <a:tab pos="342900" algn="l"/>
              </a:tabLst>
              <a:defRPr sz="1800">
                <a:solidFill>
                  <a:srgbClr val="000000"/>
                </a:solidFill>
              </a:defRPr>
            </a:pPr>
            <a:endParaRPr sz="900">
              <a:solidFill>
                <a:srgbClr val="455560"/>
              </a:solidFill>
            </a:endParaRPr>
          </a:p>
          <a:p>
            <a:pPr lvl="0" defTabSz="886967">
              <a:lnSpc>
                <a:spcPct val="90000"/>
              </a:lnSpc>
              <a:spcBef>
                <a:spcPts val="500"/>
              </a:spcBef>
              <a:defRPr sz="1800">
                <a:solidFill>
                  <a:srgbClr val="000000"/>
                </a:solidFill>
              </a:defRPr>
            </a:pPr>
            <a:r>
              <a:rPr sz="1600">
                <a:solidFill>
                  <a:srgbClr val="CBD300"/>
                </a:solidFill>
              </a:rPr>
              <a:t>2. HOW TO </a:t>
            </a:r>
            <a:r>
              <a:rPr sz="1600">
                <a:solidFill>
                  <a:srgbClr val="CBD300"/>
                </a:solidFill>
                <a:latin typeface="Arial Bold"/>
                <a:ea typeface="Arial Bold"/>
                <a:cs typeface="Arial Bold"/>
                <a:sym typeface="Arial Bold"/>
              </a:rPr>
              <a:t>ALLOCATE</a:t>
            </a:r>
            <a:r>
              <a:rPr sz="1600">
                <a:solidFill>
                  <a:srgbClr val="CBD300"/>
                </a:solidFill>
              </a:rPr>
              <a:t> RESOURCES ?</a:t>
            </a:r>
          </a:p>
          <a:p>
            <a:pPr marL="633195" lvl="1" indent="-288263" defTabSz="886967">
              <a:lnSpc>
                <a:spcPct val="80000"/>
              </a:lnSpc>
              <a:spcBef>
                <a:spcPts val="500"/>
              </a:spcBef>
              <a:buClr>
                <a:srgbClr val="DC006B"/>
              </a:buClr>
              <a:buFont typeface="Wingdings"/>
              <a:tabLst>
                <a:tab pos="342900" algn="l"/>
              </a:tabLst>
              <a:defRPr sz="1800">
                <a:solidFill>
                  <a:srgbClr val="000000"/>
                </a:solidFill>
              </a:defRPr>
            </a:pPr>
            <a:r>
              <a:rPr sz="1200">
                <a:solidFill>
                  <a:srgbClr val="455560"/>
                </a:solidFill>
              </a:rPr>
              <a:t>How to promote relevant and quality training in public institutions and (ensure equitable access) ? </a:t>
            </a:r>
            <a:r>
              <a:rPr sz="1200" i="1">
                <a:solidFill>
                  <a:srgbClr val="455560"/>
                </a:solidFill>
              </a:rPr>
              <a:t>&gt; formula funding, school autonomy issues</a:t>
            </a:r>
          </a:p>
          <a:p>
            <a:pPr marL="633195" lvl="1" indent="-288263" defTabSz="886967">
              <a:lnSpc>
                <a:spcPct val="80000"/>
              </a:lnSpc>
              <a:spcBef>
                <a:spcPts val="500"/>
              </a:spcBef>
              <a:buClr>
                <a:srgbClr val="DC006B"/>
              </a:buClr>
              <a:buFont typeface="Wingdings"/>
              <a:tabLst>
                <a:tab pos="342900" algn="l"/>
              </a:tabLst>
              <a:defRPr sz="1800">
                <a:solidFill>
                  <a:srgbClr val="000000"/>
                </a:solidFill>
              </a:defRPr>
            </a:pPr>
            <a:r>
              <a:rPr sz="1200">
                <a:solidFill>
                  <a:srgbClr val="455560"/>
                </a:solidFill>
              </a:rPr>
              <a:t>How to encourage company training ?</a:t>
            </a:r>
            <a:r>
              <a:rPr sz="1200" i="1">
                <a:solidFill>
                  <a:srgbClr val="455560"/>
                </a:solidFill>
              </a:rPr>
              <a:t> &gt; levy-grant schemes</a:t>
            </a:r>
          </a:p>
          <a:p>
            <a:pPr lvl="0" defTabSz="886967">
              <a:lnSpc>
                <a:spcPct val="90000"/>
              </a:lnSpc>
              <a:spcBef>
                <a:spcPts val="500"/>
              </a:spcBef>
              <a:defRPr sz="1800">
                <a:solidFill>
                  <a:srgbClr val="000000"/>
                </a:solidFill>
              </a:defRPr>
            </a:pPr>
            <a:endParaRPr>
              <a:latin typeface="Arial Bold"/>
              <a:ea typeface="Arial Bold"/>
              <a:cs typeface="Arial Bold"/>
              <a:sym typeface="Arial Bold"/>
            </a:endParaRPr>
          </a:p>
          <a:p>
            <a:pPr lvl="0" defTabSz="886967">
              <a:lnSpc>
                <a:spcPct val="90000"/>
              </a:lnSpc>
              <a:spcBef>
                <a:spcPts val="500"/>
              </a:spcBef>
              <a:defRPr sz="1800">
                <a:solidFill>
                  <a:srgbClr val="000000"/>
                </a:solidFill>
              </a:defRPr>
            </a:pPr>
            <a:r>
              <a:rPr sz="1600">
                <a:solidFill>
                  <a:srgbClr val="CBD300"/>
                </a:solidFill>
              </a:rPr>
              <a:t>3. HOW TO </a:t>
            </a:r>
            <a:r>
              <a:rPr sz="1600">
                <a:solidFill>
                  <a:srgbClr val="CBD300"/>
                </a:solidFill>
                <a:latin typeface="Arial Bold"/>
                <a:ea typeface="Arial Bold"/>
                <a:cs typeface="Arial Bold"/>
                <a:sym typeface="Arial Bold"/>
              </a:rPr>
              <a:t>MANAGE </a:t>
            </a:r>
            <a:r>
              <a:rPr sz="1600">
                <a:solidFill>
                  <a:srgbClr val="CBD300"/>
                </a:solidFill>
              </a:rPr>
              <a:t>THE FINANCING CHAIN ?</a:t>
            </a:r>
          </a:p>
          <a:p>
            <a:pPr marL="633195" lvl="1" indent="-288263" defTabSz="886967">
              <a:lnSpc>
                <a:spcPct val="90000"/>
              </a:lnSpc>
              <a:spcBef>
                <a:spcPts val="500"/>
              </a:spcBef>
              <a:buClr>
                <a:srgbClr val="DC006B"/>
              </a:buClr>
              <a:buFont typeface="Wingdings"/>
              <a:tabLst>
                <a:tab pos="342900" algn="l"/>
              </a:tabLst>
              <a:defRPr sz="1800">
                <a:solidFill>
                  <a:srgbClr val="000000"/>
                </a:solidFill>
              </a:defRPr>
            </a:pPr>
            <a:r>
              <a:rPr sz="1200">
                <a:solidFill>
                  <a:srgbClr val="455560"/>
                </a:solidFill>
              </a:rPr>
              <a:t>How to secure the collection and use of funds for VET in coherence with policy objectives ? </a:t>
            </a:r>
            <a:r>
              <a:rPr sz="1200" i="1">
                <a:solidFill>
                  <a:srgbClr val="455560"/>
                </a:solidFill>
              </a:rPr>
              <a:t>&gt; training funds</a:t>
            </a:r>
          </a:p>
          <a:p>
            <a:pPr marL="633195" lvl="1" indent="-288263" defTabSz="886967">
              <a:lnSpc>
                <a:spcPct val="90000"/>
              </a:lnSpc>
              <a:spcBef>
                <a:spcPts val="500"/>
              </a:spcBef>
              <a:buClr>
                <a:srgbClr val="DC006B"/>
              </a:buClr>
              <a:buFont typeface="Wingdings"/>
              <a:tabLst>
                <a:tab pos="342900" algn="l"/>
              </a:tabLst>
              <a:defRPr sz="1800">
                <a:solidFill>
                  <a:srgbClr val="000000"/>
                </a:solidFill>
              </a:defRPr>
            </a:pPr>
            <a:r>
              <a:rPr sz="1200">
                <a:solidFill>
                  <a:srgbClr val="455560"/>
                </a:solidFill>
              </a:rPr>
              <a:t>How to use financing as a vehicle to enhance the steering capacity of a government ? </a:t>
            </a:r>
            <a:r>
              <a:rPr sz="1200" i="1">
                <a:solidFill>
                  <a:srgbClr val="455560"/>
                </a:solidFill>
              </a:rPr>
              <a:t>&gt; national training authority</a:t>
            </a:r>
          </a:p>
          <a:p>
            <a:pPr marL="633195" lvl="1" indent="-288263" defTabSz="886967">
              <a:lnSpc>
                <a:spcPct val="90000"/>
              </a:lnSpc>
              <a:spcBef>
                <a:spcPts val="500"/>
              </a:spcBef>
              <a:buClr>
                <a:srgbClr val="DC006B"/>
              </a:buClr>
              <a:buFont typeface="Wingdings"/>
              <a:tabLst>
                <a:tab pos="342900" algn="l"/>
              </a:tabLst>
              <a:defRPr sz="1800">
                <a:solidFill>
                  <a:srgbClr val="000000"/>
                </a:solidFill>
              </a:defRPr>
            </a:pPr>
            <a:r>
              <a:rPr sz="1200">
                <a:solidFill>
                  <a:srgbClr val="455560"/>
                </a:solidFill>
              </a:rPr>
              <a:t>How to improve data availability, reliability and use for policy decision</a:t>
            </a:r>
          </a:p>
        </p:txBody>
      </p:sp>
    </p:spTree>
  </p:cSld>
  <p:clrMapOvr>
    <a:masterClrMapping/>
  </p:clrMapOvr>
  <p:transition spd="med">
    <p:dissolve/>
  </p:transition>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597">
                                            <p:bg/>
                                          </p:spTgt>
                                        </p:tgtEl>
                                        <p:attrNameLst>
                                          <p:attrName>style.visibility</p:attrName>
                                        </p:attrNameLst>
                                      </p:cBhvr>
                                      <p:to>
                                        <p:strVal val="visible"/>
                                      </p:to>
                                    </p:set>
                                  </p:childTnLst>
                                </p:cTn>
                              </p:par>
                              <p:par>
                                <p:cTn id="7" presetID="1" presetClass="entr" presetSubtype="0" fill="hold" grpId="1">
                                  <p:stCondLst>
                                    <p:cond delay="0"/>
                                  </p:stCondLst>
                                  <p:iterate>
                                    <p:tmAbs val="0"/>
                                  </p:iterate>
                                  <p:childTnLst>
                                    <p:set>
                                      <p:cBhvr>
                                        <p:cTn id="8" fill="hold"/>
                                        <p:tgtEl>
                                          <p:spTgt spid="597">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1" nodeType="clickEffect">
                                  <p:stCondLst>
                                    <p:cond delay="0"/>
                                  </p:stCondLst>
                                  <p:iterate>
                                    <p:tmAbs val="0"/>
                                  </p:iterate>
                                  <p:childTnLst>
                                    <p:set>
                                      <p:cBhvr>
                                        <p:cTn id="12" fill="hold"/>
                                        <p:tgtEl>
                                          <p:spTgt spid="597">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1" nodeType="clickEffect">
                                  <p:stCondLst>
                                    <p:cond delay="0"/>
                                  </p:stCondLst>
                                  <p:iterate>
                                    <p:tmAbs val="0"/>
                                  </p:iterate>
                                  <p:childTnLst>
                                    <p:set>
                                      <p:cBhvr>
                                        <p:cTn id="16" fill="hold"/>
                                        <p:tgtEl>
                                          <p:spTgt spid="597">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1" nodeType="clickEffect">
                                  <p:stCondLst>
                                    <p:cond delay="0"/>
                                  </p:stCondLst>
                                  <p:iterate>
                                    <p:tmAbs val="0"/>
                                  </p:iterate>
                                  <p:childTnLst>
                                    <p:set>
                                      <p:cBhvr>
                                        <p:cTn id="20" fill="hold"/>
                                        <p:tgtEl>
                                          <p:spTgt spid="597">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1" nodeType="clickEffect">
                                  <p:stCondLst>
                                    <p:cond delay="0"/>
                                  </p:stCondLst>
                                  <p:iterate>
                                    <p:tmAbs val="0"/>
                                  </p:iterate>
                                  <p:childTnLst>
                                    <p:set>
                                      <p:cBhvr>
                                        <p:cTn id="24" fill="hold"/>
                                        <p:tgtEl>
                                          <p:spTgt spid="597">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1" nodeType="clickEffect">
                                  <p:stCondLst>
                                    <p:cond delay="0"/>
                                  </p:stCondLst>
                                  <p:iterate>
                                    <p:tmAbs val="0"/>
                                  </p:iterate>
                                  <p:childTnLst>
                                    <p:set>
                                      <p:cBhvr>
                                        <p:cTn id="28" fill="hold"/>
                                        <p:tgtEl>
                                          <p:spTgt spid="597">
                                            <p:txEl>
                                              <p:pRg st="5" end="5"/>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1" nodeType="clickEffect">
                                  <p:stCondLst>
                                    <p:cond delay="0"/>
                                  </p:stCondLst>
                                  <p:iterate>
                                    <p:tmAbs val="0"/>
                                  </p:iterate>
                                  <p:childTnLst>
                                    <p:set>
                                      <p:cBhvr>
                                        <p:cTn id="32" fill="hold"/>
                                        <p:tgtEl>
                                          <p:spTgt spid="597">
                                            <p:txEl>
                                              <p:pRg st="6" end="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1" nodeType="clickEffect">
                                  <p:stCondLst>
                                    <p:cond delay="0"/>
                                  </p:stCondLst>
                                  <p:iterate>
                                    <p:tmAbs val="0"/>
                                  </p:iterate>
                                  <p:childTnLst>
                                    <p:set>
                                      <p:cBhvr>
                                        <p:cTn id="36" fill="hold"/>
                                        <p:tgtEl>
                                          <p:spTgt spid="597">
                                            <p:txEl>
                                              <p:pRg st="7" end="7"/>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1" nodeType="clickEffect">
                                  <p:stCondLst>
                                    <p:cond delay="0"/>
                                  </p:stCondLst>
                                  <p:iterate>
                                    <p:tmAbs val="0"/>
                                  </p:iterate>
                                  <p:childTnLst>
                                    <p:set>
                                      <p:cBhvr>
                                        <p:cTn id="40" fill="hold"/>
                                        <p:tgtEl>
                                          <p:spTgt spid="597">
                                            <p:txEl>
                                              <p:pRg st="8" end="8"/>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1" nodeType="clickEffect">
                                  <p:stCondLst>
                                    <p:cond delay="0"/>
                                  </p:stCondLst>
                                  <p:iterate>
                                    <p:tmAbs val="0"/>
                                  </p:iterate>
                                  <p:childTnLst>
                                    <p:set>
                                      <p:cBhvr>
                                        <p:cTn id="44" fill="hold"/>
                                        <p:tgtEl>
                                          <p:spTgt spid="597">
                                            <p:txEl>
                                              <p:pRg st="9" end="9"/>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1" nodeType="clickEffect">
                                  <p:stCondLst>
                                    <p:cond delay="0"/>
                                  </p:stCondLst>
                                  <p:iterate>
                                    <p:tmAbs val="0"/>
                                  </p:iterate>
                                  <p:childTnLst>
                                    <p:set>
                                      <p:cBhvr>
                                        <p:cTn id="48" fill="hold"/>
                                        <p:tgtEl>
                                          <p:spTgt spid="597">
                                            <p:txEl>
                                              <p:pRg st="10" end="10"/>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1" nodeType="clickEffect">
                                  <p:stCondLst>
                                    <p:cond delay="0"/>
                                  </p:stCondLst>
                                  <p:iterate>
                                    <p:tmAbs val="0"/>
                                  </p:iterate>
                                  <p:childTnLst>
                                    <p:set>
                                      <p:cBhvr>
                                        <p:cTn id="52" fill="hold"/>
                                        <p:tgtEl>
                                          <p:spTgt spid="597">
                                            <p:txEl>
                                              <p:pRg st="11" end="11"/>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1" nodeType="clickEffect">
                                  <p:stCondLst>
                                    <p:cond delay="0"/>
                                  </p:stCondLst>
                                  <p:iterate>
                                    <p:tmAbs val="0"/>
                                  </p:iterate>
                                  <p:childTnLst>
                                    <p:set>
                                      <p:cBhvr>
                                        <p:cTn id="56" fill="hold"/>
                                        <p:tgtEl>
                                          <p:spTgt spid="597">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7" grpId="1" build="p" bldLvl="5" animBg="1" advAuto="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6" name="Shape 606"/>
          <p:cNvSpPr>
            <a:spLocks noGrp="1"/>
          </p:cNvSpPr>
          <p:nvPr>
            <p:ph type="title" idx="4294967295"/>
          </p:nvPr>
        </p:nvSpPr>
        <p:spPr>
          <a:xfrm>
            <a:off x="323850" y="1203325"/>
            <a:ext cx="4270375" cy="919163"/>
          </a:xfrm>
          <a:prstGeom prst="rect">
            <a:avLst/>
          </a:prstGeom>
        </p:spPr>
        <p:txBody>
          <a:bodyPr lIns="0" tIns="0" rIns="0" bIns="0" anchor="ctr">
            <a:normAutofit/>
          </a:bodyPr>
          <a:lstStyle>
            <a:lvl1pPr>
              <a:lnSpc>
                <a:spcPts val="3000"/>
              </a:lnSpc>
              <a:defRPr>
                <a:solidFill>
                  <a:srgbClr val="FFFFFF"/>
                </a:solidFill>
              </a:defRPr>
            </a:lvl1pPr>
          </a:lstStyle>
          <a:p>
            <a:pPr lvl="0">
              <a:defRPr sz="1800">
                <a:solidFill>
                  <a:srgbClr val="000000"/>
                </a:solidFill>
              </a:defRPr>
            </a:pPr>
            <a:r>
              <a:rPr sz="2800">
                <a:solidFill>
                  <a:srgbClr val="FFFFFF"/>
                </a:solidFill>
              </a:rPr>
              <a:t>2. 	CROSS-COUNTRY 	ANALYSIS</a:t>
            </a:r>
          </a:p>
        </p:txBody>
      </p:sp>
      <p:sp>
        <p:nvSpPr>
          <p:cNvPr id="607" name="Shape 607"/>
          <p:cNvSpPr/>
          <p:nvPr/>
        </p:nvSpPr>
        <p:spPr>
          <a:xfrm>
            <a:off x="2771774" y="4732337"/>
            <a:ext cx="6074628" cy="313391"/>
          </a:xfrm>
          <a:prstGeom prst="rect">
            <a:avLst/>
          </a:prstGeom>
          <a:ln w="12700">
            <a:miter lim="400000"/>
          </a:ln>
          <a:extLst>
            <a:ext uri="{C572A759-6A51-4108-AA02-DFA0A04FC94B}">
              <ma14:wrappingTextBoxFlag xmlns="" xmlns:ma14="http://schemas.microsoft.com/office/mac/drawingml/2011/main" val="1"/>
            </a:ext>
          </a:extLst>
        </p:spPr>
        <p:txBody>
          <a:bodyPr wrap="none" lIns="45718" tIns="45718" rIns="45718" bIns="45718">
            <a:spAutoFit/>
          </a:bodyPr>
          <a:lstStyle>
            <a:lvl1pPr>
              <a:defRPr sz="1600">
                <a:latin typeface="Arial"/>
                <a:ea typeface="Arial"/>
                <a:cs typeface="Arial"/>
                <a:sym typeface="Arial"/>
              </a:defRPr>
            </a:lvl1pPr>
          </a:lstStyle>
          <a:p>
            <a:pPr lvl="0">
              <a:defRPr sz="1800"/>
            </a:pPr>
            <a:r>
              <a:rPr sz="1600"/>
              <a:t>Main sources of evidence : Torino Process, GEMM country reports</a:t>
            </a:r>
          </a:p>
        </p:txBody>
      </p:sp>
    </p:spTree>
  </p:cSld>
  <p:clrMapOvr>
    <a:masterClrMapping/>
  </p:clrMapOvr>
  <p:transition spd="med">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9" name="Shape 609">
            <a:hlinkClick r:id="" action="ppaction://hlinkshowjump?jump=nextslide"/>
          </p:cNvPr>
          <p:cNvSpPr/>
          <p:nvPr/>
        </p:nvSpPr>
        <p:spPr>
          <a:xfrm>
            <a:off x="29753" y="433056"/>
            <a:ext cx="8822988" cy="954107"/>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lvl="0">
              <a:spcBef>
                <a:spcPts val="600"/>
              </a:spcBef>
            </a:pPr>
            <a:r>
              <a:rPr sz="1600" dirty="0">
                <a:solidFill>
                  <a:srgbClr val="FFC45F"/>
                </a:solidFill>
                <a:latin typeface="Arial"/>
                <a:ea typeface="Arial"/>
                <a:cs typeface="Arial"/>
                <a:sym typeface="Arial"/>
              </a:rPr>
              <a:t>STATE </a:t>
            </a:r>
            <a:r>
              <a:rPr sz="1600" dirty="0" smtClean="0">
                <a:solidFill>
                  <a:srgbClr val="FFC45F"/>
                </a:solidFill>
                <a:latin typeface="Arial"/>
                <a:ea typeface="Arial"/>
                <a:cs typeface="Arial"/>
                <a:sym typeface="Arial"/>
              </a:rPr>
              <a:t>: </a:t>
            </a:r>
            <a:endParaRPr sz="1600" dirty="0">
              <a:solidFill>
                <a:srgbClr val="FFC45F"/>
              </a:solidFill>
              <a:latin typeface="Arial"/>
              <a:ea typeface="Arial"/>
              <a:cs typeface="Arial"/>
              <a:sym typeface="Arial"/>
            </a:endParaRPr>
          </a:p>
          <a:p>
            <a:pPr marL="106947" lvl="0" indent="-106947">
              <a:spcBef>
                <a:spcPts val="600"/>
              </a:spcBef>
              <a:buSzPct val="100000"/>
              <a:buChar char="-"/>
            </a:pPr>
            <a:r>
              <a:rPr sz="1200" b="1" dirty="0">
                <a:latin typeface="Arial"/>
                <a:ea typeface="Arial"/>
                <a:cs typeface="Arial"/>
                <a:sym typeface="Arial"/>
              </a:rPr>
              <a:t>Under-resourced</a:t>
            </a:r>
            <a:r>
              <a:rPr sz="1200" dirty="0">
                <a:latin typeface="Arial"/>
                <a:ea typeface="Arial"/>
                <a:cs typeface="Arial"/>
                <a:sym typeface="Arial"/>
              </a:rPr>
              <a:t> VET sector : from </a:t>
            </a:r>
            <a:r>
              <a:rPr lang="en-GB" sz="1200" dirty="0" smtClean="0">
                <a:latin typeface="Arial"/>
                <a:ea typeface="Arial"/>
                <a:cs typeface="Arial"/>
                <a:sym typeface="Arial"/>
              </a:rPr>
              <a:t>0,7 % (</a:t>
            </a:r>
            <a:r>
              <a:rPr lang="en-GB" sz="1200" dirty="0">
                <a:solidFill>
                  <a:srgbClr val="942193"/>
                </a:solidFill>
                <a:latin typeface="Arial"/>
                <a:ea typeface="Arial"/>
                <a:cs typeface="Arial"/>
                <a:sym typeface="Arial"/>
              </a:rPr>
              <a:t>Algeria</a:t>
            </a:r>
            <a:r>
              <a:rPr lang="en-GB" sz="1200" dirty="0" smtClean="0">
                <a:latin typeface="Arial"/>
                <a:ea typeface="Arial"/>
                <a:cs typeface="Arial"/>
                <a:sym typeface="Arial"/>
              </a:rPr>
              <a:t>) </a:t>
            </a:r>
            <a:r>
              <a:rPr sz="1200" dirty="0" smtClean="0">
                <a:latin typeface="Arial"/>
                <a:ea typeface="Arial"/>
                <a:cs typeface="Arial"/>
                <a:sym typeface="Arial"/>
              </a:rPr>
              <a:t>to </a:t>
            </a:r>
            <a:r>
              <a:rPr lang="en-GB" sz="1200" dirty="0" smtClean="0">
                <a:latin typeface="Arial"/>
                <a:ea typeface="Arial"/>
                <a:cs typeface="Arial"/>
                <a:sym typeface="Arial"/>
              </a:rPr>
              <a:t>24</a:t>
            </a:r>
            <a:r>
              <a:rPr sz="1200" dirty="0" smtClean="0">
                <a:latin typeface="Arial"/>
                <a:ea typeface="Arial"/>
                <a:cs typeface="Arial"/>
                <a:sym typeface="Arial"/>
              </a:rPr>
              <a:t>%</a:t>
            </a:r>
            <a:r>
              <a:rPr lang="en-GB" sz="1200" dirty="0" smtClean="0">
                <a:latin typeface="Arial"/>
                <a:ea typeface="Arial"/>
                <a:cs typeface="Arial"/>
                <a:sym typeface="Arial"/>
              </a:rPr>
              <a:t> (</a:t>
            </a:r>
            <a:r>
              <a:rPr lang="en-GB" sz="1200" dirty="0">
                <a:solidFill>
                  <a:srgbClr val="942193"/>
                </a:solidFill>
                <a:latin typeface="Arial"/>
                <a:ea typeface="Arial"/>
                <a:cs typeface="Arial"/>
                <a:sym typeface="Arial"/>
              </a:rPr>
              <a:t>Uzbekistan</a:t>
            </a:r>
            <a:r>
              <a:rPr lang="en-GB" sz="1200" dirty="0" smtClean="0">
                <a:latin typeface="Arial"/>
                <a:ea typeface="Arial"/>
                <a:cs typeface="Arial"/>
                <a:sym typeface="Arial"/>
              </a:rPr>
              <a:t>) </a:t>
            </a:r>
            <a:r>
              <a:rPr lang="en-GB" sz="1200" dirty="0" smtClean="0">
                <a:latin typeface="Arial"/>
                <a:ea typeface="Arial"/>
                <a:cs typeface="Arial"/>
                <a:sym typeface="Arial"/>
                <a:hlinkClick r:id="rId3" action="ppaction://hlinksldjump"/>
              </a:rPr>
              <a:t>of public expenditure </a:t>
            </a:r>
            <a:r>
              <a:rPr lang="en-GB" sz="1200" dirty="0">
                <a:latin typeface="Arial"/>
                <a:ea typeface="Arial"/>
                <a:cs typeface="Arial"/>
                <a:sym typeface="Arial"/>
                <a:hlinkClick r:id="rId3" action="ppaction://hlinksldjump"/>
              </a:rPr>
              <a:t>on </a:t>
            </a:r>
            <a:r>
              <a:rPr lang="en-GB" sz="1200" dirty="0" smtClean="0">
                <a:latin typeface="Arial"/>
                <a:ea typeface="Arial"/>
                <a:cs typeface="Arial"/>
                <a:sym typeface="Arial"/>
                <a:hlinkClick r:id="rId3" action="ppaction://hlinksldjump"/>
              </a:rPr>
              <a:t>Education </a:t>
            </a:r>
            <a:r>
              <a:rPr lang="en-GB" sz="1200" dirty="0" smtClean="0">
                <a:latin typeface="Arial"/>
                <a:ea typeface="Arial"/>
                <a:cs typeface="Arial"/>
                <a:sym typeface="Arial"/>
              </a:rPr>
              <a:t>(</a:t>
            </a:r>
            <a:r>
              <a:rPr lang="en-GB" sz="1200" dirty="0">
                <a:latin typeface="Arial"/>
                <a:ea typeface="Arial"/>
                <a:cs typeface="Arial"/>
                <a:sym typeface="Arial"/>
              </a:rPr>
              <a:t>Data reliability? Comparability?)</a:t>
            </a:r>
            <a:endParaRPr sz="1200" dirty="0">
              <a:latin typeface="Arial"/>
              <a:ea typeface="Arial"/>
              <a:cs typeface="Arial"/>
              <a:sym typeface="Arial"/>
            </a:endParaRPr>
          </a:p>
          <a:p>
            <a:pPr marL="106947" lvl="0" indent="-106947">
              <a:spcBef>
                <a:spcPts val="600"/>
              </a:spcBef>
              <a:buSzPct val="100000"/>
              <a:buChar char="-"/>
            </a:pPr>
            <a:r>
              <a:rPr sz="1200" b="1" dirty="0">
                <a:latin typeface="Arial"/>
                <a:ea typeface="Arial"/>
                <a:cs typeface="Arial"/>
                <a:sym typeface="Arial"/>
              </a:rPr>
              <a:t>Scattered</a:t>
            </a:r>
            <a:r>
              <a:rPr sz="1200" dirty="0">
                <a:latin typeface="Arial"/>
                <a:ea typeface="Arial"/>
                <a:cs typeface="Arial"/>
                <a:sym typeface="Arial"/>
              </a:rPr>
              <a:t> financing across ministries &gt; Lack of </a:t>
            </a:r>
            <a:r>
              <a:rPr sz="1200" dirty="0" smtClean="0">
                <a:latin typeface="Arial"/>
                <a:ea typeface="Arial"/>
                <a:cs typeface="Arial"/>
                <a:sym typeface="Arial"/>
              </a:rPr>
              <a:t>Visibility/transparency </a:t>
            </a:r>
            <a:r>
              <a:rPr sz="1200" dirty="0">
                <a:latin typeface="Arial"/>
                <a:ea typeface="Arial"/>
                <a:cs typeface="Arial"/>
                <a:sym typeface="Arial"/>
              </a:rPr>
              <a:t>&amp; fragmented training </a:t>
            </a:r>
            <a:r>
              <a:rPr sz="1200" dirty="0" err="1" smtClean="0">
                <a:latin typeface="Arial"/>
                <a:ea typeface="Arial"/>
                <a:cs typeface="Arial"/>
                <a:sym typeface="Arial"/>
              </a:rPr>
              <a:t>marke</a:t>
            </a:r>
            <a:r>
              <a:rPr lang="en-GB" sz="1200" dirty="0" smtClean="0">
                <a:latin typeface="Arial"/>
                <a:ea typeface="Arial"/>
                <a:cs typeface="Arial"/>
                <a:sym typeface="Arial"/>
              </a:rPr>
              <a:t>t</a:t>
            </a:r>
            <a:endParaRPr sz="1200" dirty="0">
              <a:latin typeface="Arial"/>
              <a:ea typeface="Arial"/>
              <a:cs typeface="Arial"/>
              <a:sym typeface="Arial"/>
            </a:endParaRPr>
          </a:p>
        </p:txBody>
      </p:sp>
      <p:sp>
        <p:nvSpPr>
          <p:cNvPr id="610" name="Shape 610"/>
          <p:cNvSpPr/>
          <p:nvPr/>
        </p:nvSpPr>
        <p:spPr>
          <a:xfrm>
            <a:off x="104962" y="70025"/>
            <a:ext cx="9039038" cy="276999"/>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lvl="0"/>
            <a:r>
              <a:rPr lang="en-GB" dirty="0" smtClean="0">
                <a:solidFill>
                  <a:srgbClr val="FF9300"/>
                </a:solidFill>
                <a:latin typeface="Arial"/>
                <a:ea typeface="Arial"/>
                <a:cs typeface="Arial"/>
                <a:sym typeface="Arial"/>
              </a:rPr>
              <a:t>Cross Country Analysis</a:t>
            </a:r>
            <a:r>
              <a:rPr dirty="0" smtClean="0">
                <a:solidFill>
                  <a:srgbClr val="FF9300"/>
                </a:solidFill>
                <a:latin typeface="Arial"/>
                <a:ea typeface="Arial"/>
                <a:cs typeface="Arial"/>
                <a:sym typeface="Arial"/>
              </a:rPr>
              <a:t>: </a:t>
            </a:r>
            <a:r>
              <a:rPr dirty="0">
                <a:solidFill>
                  <a:srgbClr val="FF9300"/>
                </a:solidFill>
                <a:latin typeface="Arial"/>
                <a:ea typeface="Arial"/>
                <a:cs typeface="Arial"/>
                <a:sym typeface="Arial"/>
              </a:rPr>
              <a:t>	</a:t>
            </a:r>
            <a:r>
              <a:rPr sz="1600" dirty="0">
                <a:solidFill>
                  <a:srgbClr val="FF9300"/>
                </a:solidFill>
                <a:latin typeface="Arial"/>
                <a:ea typeface="Arial"/>
                <a:cs typeface="Arial"/>
                <a:sym typeface="Arial"/>
              </a:rPr>
              <a:t>1. </a:t>
            </a:r>
            <a:r>
              <a:rPr lang="en-GB" sz="1600" dirty="0" smtClean="0">
                <a:solidFill>
                  <a:srgbClr val="FF9300"/>
                </a:solidFill>
                <a:latin typeface="Arial"/>
                <a:ea typeface="Arial"/>
                <a:cs typeface="Arial"/>
                <a:sym typeface="Arial"/>
              </a:rPr>
              <a:t>RESOURCE</a:t>
            </a:r>
            <a:r>
              <a:rPr sz="1600" dirty="0" smtClean="0">
                <a:solidFill>
                  <a:srgbClr val="FF9300"/>
                </a:solidFill>
                <a:latin typeface="Arial"/>
                <a:ea typeface="Arial"/>
                <a:cs typeface="Arial"/>
                <a:sym typeface="Arial"/>
              </a:rPr>
              <a:t> </a:t>
            </a:r>
            <a:r>
              <a:rPr sz="1600" dirty="0">
                <a:solidFill>
                  <a:srgbClr val="FF9300"/>
                </a:solidFill>
                <a:latin typeface="Arial Bold"/>
                <a:ea typeface="Arial Bold"/>
                <a:cs typeface="Arial Bold"/>
                <a:sym typeface="Arial Bold"/>
              </a:rPr>
              <a:t>MOBILIZATION: sources and mechanisms</a:t>
            </a:r>
          </a:p>
        </p:txBody>
      </p:sp>
      <p:sp>
        <p:nvSpPr>
          <p:cNvPr id="611" name="Shape 611"/>
          <p:cNvSpPr/>
          <p:nvPr/>
        </p:nvSpPr>
        <p:spPr>
          <a:xfrm>
            <a:off x="743779" y="1413502"/>
            <a:ext cx="8418595" cy="1292662"/>
          </a:xfrm>
          <a:prstGeom prst="rect">
            <a:avLst/>
          </a:prstGeom>
          <a:ln w="12700">
            <a:miter lim="400000"/>
          </a:ln>
          <a:extLst>
            <a:ext uri="{C572A759-6A51-4108-AA02-DFA0A04FC94B}">
              <ma14:wrappingTextBoxFlag xmlns="" xmlns:ma14="http://schemas.microsoft.com/office/mac/drawingml/2011/main" val="1"/>
            </a:ext>
          </a:extLst>
        </p:spPr>
        <p:txBody>
          <a:bodyPr lIns="0" tIns="0" rIns="0" bIns="0">
            <a:spAutoFit/>
          </a:bodyPr>
          <a:lstStyle/>
          <a:p>
            <a:pPr lvl="0">
              <a:spcBef>
                <a:spcPts val="600"/>
              </a:spcBef>
            </a:pPr>
            <a:r>
              <a:rPr sz="1600" dirty="0" smtClean="0">
                <a:solidFill>
                  <a:srgbClr val="FFC45F"/>
                </a:solidFill>
                <a:latin typeface="Arial"/>
                <a:ea typeface="Arial"/>
                <a:cs typeface="Arial"/>
                <a:sym typeface="Arial"/>
              </a:rPr>
              <a:t>TRAINING </a:t>
            </a:r>
            <a:r>
              <a:rPr sz="1600" dirty="0">
                <a:solidFill>
                  <a:srgbClr val="FFC45F"/>
                </a:solidFill>
                <a:latin typeface="Arial"/>
                <a:ea typeface="Arial"/>
                <a:cs typeface="Arial"/>
                <a:sym typeface="Arial"/>
              </a:rPr>
              <a:t>PROVIDERS : </a:t>
            </a:r>
          </a:p>
          <a:p>
            <a:pPr marL="106947" lvl="0" indent="-106947">
              <a:spcBef>
                <a:spcPts val="600"/>
              </a:spcBef>
              <a:buSzPct val="100000"/>
              <a:buChar char="-"/>
            </a:pPr>
            <a:r>
              <a:rPr sz="1200" b="1" dirty="0">
                <a:latin typeface="Arial"/>
                <a:ea typeface="Arial"/>
                <a:cs typeface="Arial"/>
                <a:sym typeface="Arial"/>
              </a:rPr>
              <a:t>Tuition fees</a:t>
            </a:r>
            <a:r>
              <a:rPr sz="1200" dirty="0">
                <a:latin typeface="Arial"/>
                <a:ea typeface="Arial"/>
                <a:cs typeface="Arial"/>
                <a:sym typeface="Arial"/>
              </a:rPr>
              <a:t> </a:t>
            </a:r>
            <a:r>
              <a:rPr lang="en-GB" sz="1200" dirty="0" smtClean="0">
                <a:latin typeface="Arial"/>
                <a:ea typeface="Arial"/>
                <a:cs typeface="Arial"/>
                <a:sym typeface="Arial"/>
              </a:rPr>
              <a:t>– amounts and formula </a:t>
            </a:r>
            <a:r>
              <a:rPr sz="1200" dirty="0" smtClean="0">
                <a:latin typeface="Arial"/>
                <a:ea typeface="Arial"/>
                <a:cs typeface="Arial"/>
                <a:sym typeface="Arial"/>
              </a:rPr>
              <a:t>greatly </a:t>
            </a:r>
            <a:r>
              <a:rPr sz="1200" dirty="0">
                <a:latin typeface="Arial"/>
                <a:ea typeface="Arial"/>
                <a:cs typeface="Arial"/>
                <a:sym typeface="Arial"/>
              </a:rPr>
              <a:t>vary across countries - </a:t>
            </a:r>
            <a:r>
              <a:rPr sz="1200" dirty="0" smtClean="0">
                <a:latin typeface="Arial"/>
                <a:ea typeface="Arial"/>
                <a:cs typeface="Arial"/>
                <a:sym typeface="Arial"/>
              </a:rPr>
              <a:t>subject, </a:t>
            </a:r>
            <a:r>
              <a:rPr sz="1200" dirty="0">
                <a:latin typeface="Arial"/>
                <a:ea typeface="Arial"/>
                <a:cs typeface="Arial"/>
                <a:sym typeface="Arial"/>
              </a:rPr>
              <a:t>family income (</a:t>
            </a:r>
            <a:r>
              <a:rPr sz="1200" dirty="0">
                <a:solidFill>
                  <a:srgbClr val="942193"/>
                </a:solidFill>
                <a:latin typeface="Arial"/>
                <a:ea typeface="Arial"/>
                <a:cs typeface="Arial"/>
                <a:sym typeface="Arial"/>
              </a:rPr>
              <a:t>Eastern Europe</a:t>
            </a:r>
            <a:r>
              <a:rPr sz="1200" dirty="0">
                <a:latin typeface="Arial"/>
                <a:ea typeface="Arial"/>
                <a:cs typeface="Arial"/>
                <a:sym typeface="Arial"/>
              </a:rPr>
              <a:t>)</a:t>
            </a:r>
          </a:p>
          <a:p>
            <a:pPr lvl="0">
              <a:spcBef>
                <a:spcPts val="600"/>
              </a:spcBef>
              <a:buSzPct val="100000"/>
            </a:pPr>
            <a:r>
              <a:rPr sz="1200" dirty="0">
                <a:latin typeface="Arial"/>
                <a:ea typeface="Arial"/>
                <a:cs typeface="Arial"/>
                <a:sym typeface="Arial"/>
              </a:rPr>
              <a:t>(State </a:t>
            </a:r>
            <a:r>
              <a:rPr sz="1200" b="1" dirty="0" smtClean="0">
                <a:latin typeface="Arial"/>
                <a:ea typeface="Arial"/>
                <a:cs typeface="Arial"/>
                <a:sym typeface="Arial"/>
              </a:rPr>
              <a:t>scholarships</a:t>
            </a:r>
            <a:r>
              <a:rPr lang="en-GB" sz="1200" b="1" dirty="0" smtClean="0">
                <a:latin typeface="Arial"/>
                <a:ea typeface="Arial"/>
                <a:cs typeface="Arial"/>
                <a:sym typeface="Arial"/>
              </a:rPr>
              <a:t> -</a:t>
            </a:r>
            <a:r>
              <a:rPr sz="1200" dirty="0" smtClean="0">
                <a:latin typeface="Arial"/>
                <a:ea typeface="Arial"/>
                <a:cs typeface="Arial"/>
                <a:sym typeface="Arial"/>
              </a:rPr>
              <a:t> </a:t>
            </a:r>
            <a:r>
              <a:rPr sz="1200" dirty="0">
                <a:latin typeface="Arial"/>
                <a:ea typeface="Arial"/>
                <a:cs typeface="Arial"/>
                <a:sym typeface="Arial"/>
              </a:rPr>
              <a:t>may consider the LM needs (eligible training paths) - </a:t>
            </a:r>
            <a:r>
              <a:rPr sz="1200" b="1" dirty="0">
                <a:latin typeface="Arial"/>
                <a:ea typeface="Arial"/>
                <a:cs typeface="Arial"/>
                <a:sym typeface="Arial"/>
              </a:rPr>
              <a:t>grants</a:t>
            </a:r>
            <a:r>
              <a:rPr sz="1200" dirty="0">
                <a:latin typeface="Arial"/>
                <a:ea typeface="Arial"/>
                <a:cs typeface="Arial"/>
                <a:sym typeface="Arial"/>
              </a:rPr>
              <a:t> for VET </a:t>
            </a:r>
            <a:r>
              <a:rPr sz="1200" dirty="0" smtClean="0">
                <a:latin typeface="Arial"/>
                <a:ea typeface="Arial"/>
                <a:cs typeface="Arial"/>
                <a:sym typeface="Arial"/>
              </a:rPr>
              <a:t>students</a:t>
            </a:r>
            <a:r>
              <a:rPr lang="en-GB" sz="1200" dirty="0" smtClean="0">
                <a:latin typeface="Arial"/>
                <a:ea typeface="Arial"/>
                <a:cs typeface="Arial"/>
                <a:sym typeface="Arial"/>
              </a:rPr>
              <a:t> </a:t>
            </a:r>
            <a:r>
              <a:rPr sz="1200" dirty="0" smtClean="0">
                <a:latin typeface="Arial"/>
                <a:ea typeface="Arial"/>
                <a:cs typeface="Arial"/>
                <a:sym typeface="Arial"/>
              </a:rPr>
              <a:t>hardly </a:t>
            </a:r>
            <a:r>
              <a:rPr sz="1200" dirty="0">
                <a:latin typeface="Arial"/>
                <a:ea typeface="Arial"/>
                <a:cs typeface="Arial"/>
                <a:sym typeface="Arial"/>
              </a:rPr>
              <a:t>developed)</a:t>
            </a:r>
            <a:endParaRPr sz="1200" dirty="0">
              <a:solidFill>
                <a:srgbClr val="FFC45F"/>
              </a:solidFill>
              <a:latin typeface="Arial"/>
              <a:ea typeface="Arial"/>
              <a:cs typeface="Arial"/>
              <a:sym typeface="Arial"/>
            </a:endParaRPr>
          </a:p>
          <a:p>
            <a:pPr marL="106947" lvl="0" indent="-106947">
              <a:spcBef>
                <a:spcPts val="600"/>
              </a:spcBef>
              <a:buSzPct val="100000"/>
              <a:buChar char="-"/>
            </a:pPr>
            <a:r>
              <a:rPr lang="en-GB" sz="1200" b="1" dirty="0">
                <a:latin typeface="Arial"/>
                <a:ea typeface="Arial"/>
                <a:cs typeface="Arial"/>
                <a:sym typeface="Arial"/>
              </a:rPr>
              <a:t>T</a:t>
            </a:r>
            <a:r>
              <a:rPr sz="1200" b="1" dirty="0" smtClean="0">
                <a:latin typeface="Arial"/>
                <a:ea typeface="Arial"/>
                <a:cs typeface="Arial"/>
                <a:sym typeface="Arial"/>
              </a:rPr>
              <a:t>raining-with-production</a:t>
            </a:r>
            <a:endParaRPr sz="1200" b="1" dirty="0">
              <a:solidFill>
                <a:srgbClr val="FFC45F"/>
              </a:solidFill>
              <a:latin typeface="Arial"/>
              <a:ea typeface="Arial"/>
              <a:cs typeface="Arial"/>
              <a:sym typeface="Arial"/>
            </a:endParaRPr>
          </a:p>
          <a:p>
            <a:pPr marL="106947" lvl="0" indent="-106947">
              <a:spcBef>
                <a:spcPts val="600"/>
              </a:spcBef>
              <a:buSzPct val="100000"/>
              <a:buChar char="-"/>
            </a:pPr>
            <a:r>
              <a:rPr lang="en-GB" sz="1200" b="1" dirty="0">
                <a:latin typeface="Arial"/>
                <a:ea typeface="Arial"/>
                <a:cs typeface="Arial"/>
                <a:sym typeface="Arial"/>
              </a:rPr>
              <a:t>I</a:t>
            </a:r>
            <a:r>
              <a:rPr sz="1200" b="1" dirty="0" err="1" smtClean="0">
                <a:latin typeface="Arial"/>
                <a:ea typeface="Arial"/>
                <a:cs typeface="Arial"/>
                <a:sym typeface="Arial"/>
              </a:rPr>
              <a:t>ncome</a:t>
            </a:r>
            <a:r>
              <a:rPr sz="1200" b="1" dirty="0" smtClean="0">
                <a:latin typeface="Arial"/>
                <a:ea typeface="Arial"/>
                <a:cs typeface="Arial"/>
                <a:sym typeface="Arial"/>
              </a:rPr>
              <a:t>-generating </a:t>
            </a:r>
            <a:r>
              <a:rPr sz="1200" b="1" dirty="0">
                <a:latin typeface="Arial"/>
                <a:ea typeface="Arial"/>
                <a:cs typeface="Arial"/>
                <a:sym typeface="Arial"/>
              </a:rPr>
              <a:t>activities</a:t>
            </a:r>
            <a:r>
              <a:rPr sz="1200" dirty="0">
                <a:latin typeface="Arial"/>
                <a:ea typeface="Arial"/>
                <a:cs typeface="Arial"/>
                <a:sym typeface="Arial"/>
              </a:rPr>
              <a:t> : still limited (</a:t>
            </a:r>
            <a:r>
              <a:rPr sz="1200" dirty="0">
                <a:solidFill>
                  <a:srgbClr val="942193"/>
                </a:solidFill>
                <a:latin typeface="Arial"/>
                <a:ea typeface="Arial"/>
                <a:cs typeface="Arial"/>
                <a:sym typeface="Arial"/>
              </a:rPr>
              <a:t>Lebanon, Israel</a:t>
            </a:r>
            <a:r>
              <a:rPr sz="1200" dirty="0">
                <a:latin typeface="Arial"/>
                <a:ea typeface="Arial"/>
                <a:cs typeface="Arial"/>
                <a:sym typeface="Arial"/>
              </a:rPr>
              <a:t>) -Lack of </a:t>
            </a:r>
            <a:r>
              <a:rPr sz="1200" dirty="0" smtClean="0">
                <a:latin typeface="Arial"/>
                <a:ea typeface="Arial"/>
                <a:cs typeface="Arial"/>
                <a:sym typeface="Arial"/>
              </a:rPr>
              <a:t>incentives</a:t>
            </a:r>
            <a:r>
              <a:rPr lang="en-GB" sz="1200" dirty="0" smtClean="0">
                <a:latin typeface="Arial"/>
                <a:ea typeface="Arial"/>
                <a:cs typeface="Arial"/>
                <a:sym typeface="Arial"/>
              </a:rPr>
              <a:t>(re-centralisation)</a:t>
            </a:r>
            <a:r>
              <a:rPr sz="1200" dirty="0" smtClean="0">
                <a:latin typeface="Arial"/>
                <a:ea typeface="Arial"/>
                <a:cs typeface="Arial"/>
                <a:sym typeface="Arial"/>
              </a:rPr>
              <a:t> </a:t>
            </a:r>
            <a:r>
              <a:rPr sz="1200" dirty="0">
                <a:latin typeface="Arial"/>
                <a:ea typeface="Arial"/>
                <a:cs typeface="Arial"/>
                <a:sym typeface="Arial"/>
              </a:rPr>
              <a:t>or legal impediments</a:t>
            </a:r>
          </a:p>
        </p:txBody>
      </p:sp>
      <p:sp>
        <p:nvSpPr>
          <p:cNvPr id="612" name="Shape 612"/>
          <p:cNvSpPr/>
          <p:nvPr/>
        </p:nvSpPr>
        <p:spPr>
          <a:xfrm>
            <a:off x="2723431" y="2730020"/>
            <a:ext cx="6038867" cy="1477328"/>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lvl="0">
              <a:spcBef>
                <a:spcPts val="600"/>
              </a:spcBef>
            </a:pPr>
            <a:r>
              <a:rPr sz="1600" dirty="0" smtClean="0">
                <a:solidFill>
                  <a:srgbClr val="FFC45F"/>
                </a:solidFill>
                <a:latin typeface="Arial"/>
                <a:ea typeface="Arial"/>
                <a:cs typeface="Arial"/>
                <a:sym typeface="Arial"/>
              </a:rPr>
              <a:t>ENTERPRISES</a:t>
            </a:r>
            <a:r>
              <a:rPr sz="1600" dirty="0">
                <a:solidFill>
                  <a:srgbClr val="FFC45F"/>
                </a:solidFill>
                <a:latin typeface="Arial"/>
                <a:ea typeface="Arial"/>
                <a:cs typeface="Arial"/>
                <a:sym typeface="Arial"/>
              </a:rPr>
              <a:t>:</a:t>
            </a:r>
          </a:p>
          <a:p>
            <a:pPr marL="106947" lvl="0" indent="-106947">
              <a:spcBef>
                <a:spcPts val="600"/>
              </a:spcBef>
              <a:buSzPct val="100000"/>
              <a:buChar char="-"/>
            </a:pPr>
            <a:r>
              <a:rPr lang="en-GB" sz="1200" dirty="0" smtClean="0">
                <a:latin typeface="Arial"/>
                <a:ea typeface="Arial"/>
                <a:cs typeface="Arial"/>
                <a:sym typeface="Arial"/>
              </a:rPr>
              <a:t>Contribution’s existence/scope</a:t>
            </a:r>
            <a:r>
              <a:rPr sz="1200" dirty="0" smtClean="0">
                <a:latin typeface="Arial"/>
                <a:ea typeface="Arial"/>
                <a:cs typeface="Arial"/>
                <a:sym typeface="Arial"/>
              </a:rPr>
              <a:t> </a:t>
            </a:r>
            <a:r>
              <a:rPr lang="en-GB" sz="1200" dirty="0" smtClean="0">
                <a:latin typeface="Arial"/>
                <a:ea typeface="Arial"/>
                <a:cs typeface="Arial"/>
                <a:sym typeface="Arial"/>
              </a:rPr>
              <a:t>highly </a:t>
            </a:r>
            <a:r>
              <a:rPr sz="1200" dirty="0" smtClean="0">
                <a:latin typeface="Arial"/>
                <a:ea typeface="Arial"/>
                <a:cs typeface="Arial"/>
                <a:sym typeface="Arial"/>
              </a:rPr>
              <a:t>depend</a:t>
            </a:r>
            <a:r>
              <a:rPr lang="en-GB" sz="1200" dirty="0" smtClean="0">
                <a:latin typeface="Arial"/>
                <a:ea typeface="Arial"/>
                <a:cs typeface="Arial"/>
                <a:sym typeface="Arial"/>
              </a:rPr>
              <a:t>ent </a:t>
            </a:r>
            <a:r>
              <a:rPr sz="1200" dirty="0" smtClean="0">
                <a:latin typeface="Arial"/>
                <a:ea typeface="Arial"/>
                <a:cs typeface="Arial"/>
                <a:sym typeface="Arial"/>
              </a:rPr>
              <a:t>on </a:t>
            </a:r>
            <a:r>
              <a:rPr lang="en-GB" sz="1200" dirty="0" smtClean="0">
                <a:latin typeface="Arial"/>
                <a:ea typeface="Arial"/>
                <a:cs typeface="Arial"/>
                <a:sym typeface="Arial"/>
              </a:rPr>
              <a:t>the </a:t>
            </a:r>
            <a:r>
              <a:rPr sz="1200" dirty="0" smtClean="0">
                <a:latin typeface="Arial"/>
                <a:ea typeface="Arial"/>
                <a:cs typeface="Arial"/>
                <a:sym typeface="Arial"/>
              </a:rPr>
              <a:t>historical </a:t>
            </a:r>
            <a:r>
              <a:rPr sz="1200" dirty="0">
                <a:latin typeface="Arial"/>
                <a:ea typeface="Arial"/>
                <a:cs typeface="Arial"/>
                <a:sym typeface="Arial"/>
              </a:rPr>
              <a:t>background</a:t>
            </a:r>
          </a:p>
          <a:p>
            <a:pPr marL="106947" lvl="0" indent="-106947">
              <a:spcBef>
                <a:spcPts val="600"/>
              </a:spcBef>
              <a:buSzPct val="100000"/>
              <a:buChar char="-"/>
            </a:pPr>
            <a:r>
              <a:rPr lang="en-GB" sz="1200" dirty="0">
                <a:latin typeface="Arial"/>
                <a:ea typeface="Arial"/>
                <a:cs typeface="Arial"/>
                <a:sym typeface="Arial"/>
              </a:rPr>
              <a:t>I</a:t>
            </a:r>
            <a:r>
              <a:rPr sz="1200" dirty="0" err="1" smtClean="0">
                <a:latin typeface="Arial"/>
                <a:ea typeface="Arial"/>
                <a:cs typeface="Arial"/>
                <a:sym typeface="Arial"/>
              </a:rPr>
              <a:t>ndirect</a:t>
            </a:r>
            <a:r>
              <a:rPr sz="1200" dirty="0" smtClean="0">
                <a:latin typeface="Arial"/>
                <a:ea typeface="Arial"/>
                <a:cs typeface="Arial"/>
                <a:sym typeface="Arial"/>
              </a:rPr>
              <a:t> </a:t>
            </a:r>
            <a:r>
              <a:rPr lang="en-GB" sz="1200" dirty="0" smtClean="0">
                <a:latin typeface="Arial"/>
                <a:ea typeface="Arial"/>
                <a:cs typeface="Arial"/>
                <a:sym typeface="Arial"/>
              </a:rPr>
              <a:t>: C</a:t>
            </a:r>
            <a:r>
              <a:rPr sz="1200" dirty="0" err="1" smtClean="0">
                <a:latin typeface="Arial"/>
                <a:ea typeface="Arial"/>
                <a:cs typeface="Arial"/>
                <a:sym typeface="Arial"/>
              </a:rPr>
              <a:t>ontinuing</a:t>
            </a:r>
            <a:r>
              <a:rPr sz="1200" dirty="0" smtClean="0">
                <a:latin typeface="Arial"/>
                <a:ea typeface="Arial"/>
                <a:cs typeface="Arial"/>
                <a:sym typeface="Arial"/>
              </a:rPr>
              <a:t> </a:t>
            </a:r>
            <a:r>
              <a:rPr sz="1200" dirty="0">
                <a:latin typeface="Arial"/>
                <a:ea typeface="Arial"/>
                <a:cs typeface="Arial"/>
                <a:sym typeface="Arial"/>
              </a:rPr>
              <a:t>training « </a:t>
            </a:r>
            <a:r>
              <a:rPr sz="1200" b="1" dirty="0">
                <a:latin typeface="Arial"/>
                <a:ea typeface="Arial"/>
                <a:cs typeface="Arial"/>
                <a:sym typeface="Arial"/>
              </a:rPr>
              <a:t>obligation</a:t>
            </a:r>
            <a:r>
              <a:rPr sz="1200" dirty="0">
                <a:latin typeface="Arial"/>
                <a:ea typeface="Arial"/>
                <a:cs typeface="Arial"/>
                <a:sym typeface="Arial"/>
              </a:rPr>
              <a:t> » (</a:t>
            </a:r>
            <a:r>
              <a:rPr sz="1200" dirty="0">
                <a:solidFill>
                  <a:srgbClr val="942193"/>
                </a:solidFill>
                <a:latin typeface="Arial"/>
                <a:ea typeface="Arial"/>
                <a:cs typeface="Arial"/>
                <a:sym typeface="Arial"/>
              </a:rPr>
              <a:t>Moldova) &gt; </a:t>
            </a:r>
            <a:r>
              <a:rPr sz="1200" dirty="0">
                <a:latin typeface="Arial"/>
                <a:ea typeface="Arial"/>
                <a:cs typeface="Arial"/>
                <a:sym typeface="Arial"/>
              </a:rPr>
              <a:t>issue of </a:t>
            </a:r>
            <a:r>
              <a:rPr sz="1200" dirty="0" smtClean="0">
                <a:latin typeface="Arial"/>
                <a:ea typeface="Arial"/>
                <a:cs typeface="Arial"/>
                <a:sym typeface="Arial"/>
              </a:rPr>
              <a:t>control/</a:t>
            </a:r>
            <a:r>
              <a:rPr lang="en-GB" sz="1200" dirty="0" smtClean="0">
                <a:latin typeface="Arial"/>
                <a:ea typeface="Arial"/>
                <a:cs typeface="Arial"/>
                <a:sym typeface="Arial"/>
              </a:rPr>
              <a:t>accountability</a:t>
            </a:r>
            <a:endParaRPr sz="1200" dirty="0">
              <a:latin typeface="Arial"/>
              <a:ea typeface="Arial"/>
              <a:cs typeface="Arial"/>
              <a:sym typeface="Arial"/>
            </a:endParaRPr>
          </a:p>
          <a:p>
            <a:pPr marL="106947" lvl="0" indent="-106947">
              <a:spcBef>
                <a:spcPts val="600"/>
              </a:spcBef>
              <a:buSzPct val="100000"/>
              <a:buChar char="-"/>
            </a:pPr>
            <a:r>
              <a:rPr lang="en-GB" sz="1200" dirty="0" smtClean="0">
                <a:latin typeface="Arial"/>
                <a:ea typeface="Arial"/>
                <a:cs typeface="Arial"/>
                <a:sym typeface="Arial"/>
              </a:rPr>
              <a:t>Direct</a:t>
            </a:r>
            <a:r>
              <a:rPr lang="en-GB" sz="1200" dirty="0">
                <a:latin typeface="Arial"/>
                <a:ea typeface="Arial"/>
                <a:cs typeface="Arial"/>
                <a:sym typeface="Arial"/>
              </a:rPr>
              <a:t> </a:t>
            </a:r>
            <a:r>
              <a:rPr lang="en-GB" sz="1200" dirty="0" smtClean="0">
                <a:latin typeface="Arial"/>
                <a:ea typeface="Arial"/>
                <a:cs typeface="Arial"/>
                <a:sym typeface="Arial"/>
              </a:rPr>
              <a:t>: </a:t>
            </a:r>
            <a:r>
              <a:rPr sz="1200" dirty="0" smtClean="0">
                <a:latin typeface="Arial"/>
                <a:ea typeface="Arial"/>
                <a:cs typeface="Arial"/>
                <a:sym typeface="Arial"/>
              </a:rPr>
              <a:t>a </a:t>
            </a:r>
            <a:r>
              <a:rPr sz="1200" b="1" dirty="0">
                <a:latin typeface="Arial"/>
                <a:ea typeface="Arial"/>
                <a:cs typeface="Arial"/>
                <a:sym typeface="Arial"/>
              </a:rPr>
              <a:t>training levy </a:t>
            </a:r>
            <a:r>
              <a:rPr sz="1200" dirty="0">
                <a:latin typeface="Arial"/>
                <a:ea typeface="Arial"/>
                <a:cs typeface="Arial"/>
                <a:sym typeface="Arial"/>
              </a:rPr>
              <a:t>- 2 types of objectives - may include apprenticeship tax (0,5%), tax for continuing training (1,5%), training insurance fund (0,15%) </a:t>
            </a:r>
          </a:p>
          <a:p>
            <a:pPr marL="106947" lvl="0" indent="-106947">
              <a:spcBef>
                <a:spcPts val="600"/>
              </a:spcBef>
              <a:buSzPct val="100000"/>
              <a:buChar char="-"/>
            </a:pPr>
            <a:r>
              <a:rPr lang="en-GB" sz="1200" dirty="0" smtClean="0">
                <a:latin typeface="Arial"/>
                <a:ea typeface="Arial"/>
                <a:cs typeface="Arial"/>
                <a:sym typeface="Arial"/>
              </a:rPr>
              <a:t>U</a:t>
            </a:r>
            <a:r>
              <a:rPr sz="1200" dirty="0" err="1" smtClean="0">
                <a:latin typeface="Arial"/>
                <a:ea typeface="Arial"/>
                <a:cs typeface="Arial"/>
                <a:sym typeface="Arial"/>
              </a:rPr>
              <a:t>sually</a:t>
            </a:r>
            <a:r>
              <a:rPr sz="1200" dirty="0" smtClean="0">
                <a:latin typeface="Arial"/>
                <a:ea typeface="Arial"/>
                <a:cs typeface="Arial"/>
                <a:sym typeface="Arial"/>
              </a:rPr>
              <a:t> </a:t>
            </a:r>
            <a:r>
              <a:rPr lang="en-GB" sz="1200" dirty="0" smtClean="0">
                <a:latin typeface="Arial"/>
                <a:ea typeface="Arial"/>
                <a:cs typeface="Arial"/>
                <a:sym typeface="Arial"/>
              </a:rPr>
              <a:t>based </a:t>
            </a:r>
            <a:r>
              <a:rPr sz="1200" dirty="0" smtClean="0">
                <a:latin typeface="Arial"/>
                <a:ea typeface="Arial"/>
                <a:cs typeface="Arial"/>
                <a:sym typeface="Arial"/>
              </a:rPr>
              <a:t>on </a:t>
            </a:r>
            <a:r>
              <a:rPr sz="1200" dirty="0">
                <a:latin typeface="Arial"/>
                <a:ea typeface="Arial"/>
                <a:cs typeface="Arial"/>
                <a:sym typeface="Arial"/>
              </a:rPr>
              <a:t>the payroll </a:t>
            </a:r>
            <a:r>
              <a:rPr sz="1200" dirty="0" smtClean="0">
                <a:latin typeface="Arial"/>
                <a:ea typeface="Arial"/>
                <a:cs typeface="Arial"/>
                <a:sym typeface="Arial"/>
              </a:rPr>
              <a:t>(</a:t>
            </a:r>
            <a:r>
              <a:rPr lang="en-GB" sz="1200" dirty="0" smtClean="0">
                <a:latin typeface="Arial"/>
                <a:ea typeface="Arial"/>
                <a:cs typeface="Arial"/>
                <a:sym typeface="Arial"/>
              </a:rPr>
              <a:t>¬ </a:t>
            </a:r>
            <a:r>
              <a:rPr sz="1200" dirty="0" smtClean="0">
                <a:latin typeface="Arial"/>
                <a:ea typeface="Arial"/>
                <a:cs typeface="Arial"/>
                <a:sym typeface="Arial"/>
              </a:rPr>
              <a:t>2</a:t>
            </a:r>
            <a:r>
              <a:rPr sz="1200" dirty="0">
                <a:latin typeface="Arial"/>
                <a:ea typeface="Arial"/>
                <a:cs typeface="Arial"/>
                <a:sym typeface="Arial"/>
              </a:rPr>
              <a:t>% </a:t>
            </a:r>
            <a:r>
              <a:rPr sz="1200" dirty="0">
                <a:solidFill>
                  <a:srgbClr val="942193"/>
                </a:solidFill>
                <a:latin typeface="Arial"/>
                <a:ea typeface="Arial"/>
                <a:cs typeface="Arial"/>
                <a:sym typeface="Arial"/>
              </a:rPr>
              <a:t>Morocco, Algeria, Tunisia</a:t>
            </a:r>
            <a:r>
              <a:rPr sz="1200" dirty="0">
                <a:latin typeface="Arial"/>
                <a:ea typeface="Arial"/>
                <a:cs typeface="Arial"/>
                <a:sym typeface="Arial"/>
              </a:rPr>
              <a:t>) or on net profit (</a:t>
            </a:r>
            <a:r>
              <a:rPr sz="1200" dirty="0">
                <a:solidFill>
                  <a:srgbClr val="942193"/>
                </a:solidFill>
                <a:latin typeface="Arial"/>
                <a:ea typeface="Arial"/>
                <a:cs typeface="Arial"/>
                <a:sym typeface="Arial"/>
              </a:rPr>
              <a:t>Egypt</a:t>
            </a:r>
            <a:r>
              <a:rPr sz="1200" dirty="0">
                <a:latin typeface="Arial"/>
                <a:ea typeface="Arial"/>
                <a:cs typeface="Arial"/>
                <a:sym typeface="Arial"/>
              </a:rPr>
              <a:t>) </a:t>
            </a:r>
          </a:p>
        </p:txBody>
      </p:sp>
      <p:sp>
        <p:nvSpPr>
          <p:cNvPr id="613" name="Shape 613"/>
          <p:cNvSpPr/>
          <p:nvPr/>
        </p:nvSpPr>
        <p:spPr>
          <a:xfrm>
            <a:off x="5369189" y="4277730"/>
            <a:ext cx="3487496" cy="246221"/>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lvl="0">
              <a:spcBef>
                <a:spcPts val="600"/>
              </a:spcBef>
            </a:pPr>
            <a:r>
              <a:rPr sz="1600" dirty="0" smtClean="0">
                <a:solidFill>
                  <a:srgbClr val="FFC45F"/>
                </a:solidFill>
                <a:latin typeface="Arial"/>
                <a:ea typeface="Arial"/>
                <a:cs typeface="Arial"/>
                <a:sym typeface="Arial"/>
              </a:rPr>
              <a:t>DONOR</a:t>
            </a:r>
            <a:r>
              <a:rPr lang="en-GB" sz="1600" dirty="0" smtClean="0">
                <a:solidFill>
                  <a:srgbClr val="FFC45F"/>
                </a:solidFill>
                <a:latin typeface="Arial"/>
                <a:ea typeface="Arial"/>
                <a:cs typeface="Arial"/>
                <a:sym typeface="Arial"/>
              </a:rPr>
              <a:t>S</a:t>
            </a:r>
            <a:r>
              <a:rPr sz="1600" dirty="0" smtClean="0">
                <a:solidFill>
                  <a:srgbClr val="FFC45F"/>
                </a:solidFill>
                <a:latin typeface="Arial"/>
                <a:ea typeface="Arial"/>
                <a:cs typeface="Arial"/>
                <a:sym typeface="Arial"/>
              </a:rPr>
              <a:t>: </a:t>
            </a:r>
            <a:r>
              <a:rPr sz="1200" dirty="0">
                <a:latin typeface="Arial"/>
                <a:ea typeface="Arial"/>
                <a:cs typeface="Arial"/>
                <a:sym typeface="Arial"/>
              </a:rPr>
              <a:t>project based - sustainability issue</a:t>
            </a:r>
            <a:endParaRPr sz="1600" dirty="0">
              <a:solidFill>
                <a:srgbClr val="FFC45F"/>
              </a:solidFill>
              <a:latin typeface="Arial"/>
              <a:ea typeface="Arial"/>
              <a:cs typeface="Arial"/>
              <a:sym typeface="Arial"/>
            </a:endParaRP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0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9" grpId="0" animBg="1"/>
      <p:bldP spid="611" grpId="0" animBg="1"/>
      <p:bldP spid="612" grpId="0" animBg="1"/>
      <p:bldP spid="61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xmlns="" val="3315142131"/>
              </p:ext>
            </p:extLst>
          </p:nvPr>
        </p:nvGraphicFramePr>
        <p:xfrm>
          <a:off x="219432" y="123478"/>
          <a:ext cx="8889057" cy="4116486"/>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a:off x="683568" y="4115278"/>
            <a:ext cx="7466142" cy="338550"/>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45718" tIns="45718" rIns="45718" bIns="45718"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GB" sz="1600" b="0" i="0" u="none" strike="noStrike" cap="none" spc="0" normalizeH="0" baseline="0" dirty="0" smtClean="0">
                <a:ln>
                  <a:noFill/>
                </a:ln>
                <a:solidFill>
                  <a:srgbClr val="000000"/>
                </a:solidFill>
                <a:effectLst/>
                <a:uFillTx/>
                <a:latin typeface="+mj-lt"/>
                <a:ea typeface="+mj-ea"/>
                <a:cs typeface="+mj-cs"/>
                <a:sym typeface="Avenir Roman"/>
              </a:rPr>
              <a:t>Issues of data availability,</a:t>
            </a:r>
            <a:r>
              <a:rPr kumimoji="0" lang="en-GB" sz="1600" b="0" i="0" u="none" strike="noStrike" cap="none" spc="0" normalizeH="0" dirty="0" smtClean="0">
                <a:ln>
                  <a:noFill/>
                </a:ln>
                <a:solidFill>
                  <a:srgbClr val="000000"/>
                </a:solidFill>
                <a:effectLst/>
                <a:uFillTx/>
                <a:latin typeface="+mj-lt"/>
                <a:ea typeface="+mj-ea"/>
                <a:cs typeface="+mj-cs"/>
                <a:sym typeface="Avenir Roman"/>
              </a:rPr>
              <a:t> </a:t>
            </a:r>
            <a:r>
              <a:rPr kumimoji="0" lang="en-GB" sz="1600" b="0" i="0" u="none" strike="noStrike" cap="none" spc="0" normalizeH="0" baseline="0" dirty="0" smtClean="0">
                <a:ln>
                  <a:noFill/>
                </a:ln>
                <a:solidFill>
                  <a:srgbClr val="000000"/>
                </a:solidFill>
                <a:effectLst/>
                <a:uFillTx/>
                <a:latin typeface="+mj-lt"/>
                <a:ea typeface="+mj-ea"/>
                <a:cs typeface="+mj-cs"/>
                <a:sym typeface="Avenir Roman"/>
              </a:rPr>
              <a:t>reliability, comparability – no indication about efficiency</a:t>
            </a:r>
            <a:endParaRPr kumimoji="0" lang="en-GB" sz="1600" b="0" i="0" u="none" strike="noStrike" cap="none" spc="0" normalizeH="0" baseline="0" dirty="0">
              <a:ln>
                <a:noFill/>
              </a:ln>
              <a:solidFill>
                <a:srgbClr val="000000"/>
              </a:solidFill>
              <a:effectLst/>
              <a:uFillTx/>
              <a:latin typeface="+mj-lt"/>
              <a:ea typeface="+mj-ea"/>
              <a:cs typeface="+mj-cs"/>
              <a:sym typeface="Avenir Roman"/>
            </a:endParaRPr>
          </a:p>
        </p:txBody>
      </p:sp>
    </p:spTree>
  </p:cSld>
  <p:clrMapOvr>
    <a:masterClrMapping/>
  </p:clrMapOvr>
  <p:transition spd="med">
    <p:dissolve/>
  </p:transition>
  <p:timing>
    <p:tnLst>
      <p:par>
        <p:cTn id="1" dur="indefinite" restart="never" nodeType="tmRoot"/>
      </p:par>
    </p:tnLst>
  </p:timing>
</p:sld>
</file>

<file path=ppt/theme/theme1.xml><?xml version="1.0" encoding="utf-8"?>
<a:theme xmlns:a="http://schemas.openxmlformats.org/drawingml/2006/main" name="Default">
  <a:themeElements>
    <a:clrScheme name="Default">
      <a:dk1>
        <a:srgbClr val="000000"/>
      </a:dk1>
      <a:lt1>
        <a:srgbClr val="FFFFFF"/>
      </a:lt1>
      <a:dk2>
        <a:srgbClr val="A7A7A7"/>
      </a:dk2>
      <a:lt2>
        <a:srgbClr val="535353"/>
      </a:lt2>
      <a:accent1>
        <a:srgbClr val="66BED6"/>
      </a:accent1>
      <a:accent2>
        <a:srgbClr val="CBD300"/>
      </a:accent2>
      <a:accent3>
        <a:srgbClr val="8F8F8F"/>
      </a:accent3>
      <a:accent4>
        <a:srgbClr val="707070"/>
      </a:accent4>
      <a:accent5>
        <a:srgbClr val="B8D9E6"/>
      </a:accent5>
      <a:accent6>
        <a:srgbClr val="B8BF00"/>
      </a:accent6>
      <a:hlink>
        <a:srgbClr val="0000FF"/>
      </a:hlink>
      <a:folHlink>
        <a:srgbClr val="FF00FF"/>
      </a:folHlink>
    </a:clrScheme>
    <a:fontScheme name="Default">
      <a:majorFont>
        <a:latin typeface="Avenir Roman"/>
        <a:ea typeface="Avenir Roman"/>
        <a:cs typeface="Avenir Roman"/>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66BED6"/>
          </a:solidFill>
          <a:prstDash val="solid"/>
          <a:bevel/>
        </a:ln>
        <a:effectLst/>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venir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66BED6"/>
          </a:solidFill>
          <a:prstDash val="solid"/>
          <a:bevel/>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venir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66BED6"/>
      </a:accent1>
      <a:accent2>
        <a:srgbClr val="CBD300"/>
      </a:accent2>
      <a:accent3>
        <a:srgbClr val="8F8F8F"/>
      </a:accent3>
      <a:accent4>
        <a:srgbClr val="707070"/>
      </a:accent4>
      <a:accent5>
        <a:srgbClr val="B8D9E6"/>
      </a:accent5>
      <a:accent6>
        <a:srgbClr val="B8BF00"/>
      </a:accent6>
      <a:hlink>
        <a:srgbClr val="0000FF"/>
      </a:hlink>
      <a:folHlink>
        <a:srgbClr val="FF00FF"/>
      </a:folHlink>
    </a:clrScheme>
    <a:fontScheme name="Default">
      <a:majorFont>
        <a:latin typeface="Avenir Roman"/>
        <a:ea typeface="Avenir Roman"/>
        <a:cs typeface="Avenir Roman"/>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66BED6"/>
          </a:solidFill>
          <a:prstDash val="solid"/>
          <a:bevel/>
        </a:ln>
        <a:effectLst/>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venir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66BED6"/>
          </a:solidFill>
          <a:prstDash val="solid"/>
          <a:bevel/>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venir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86</TotalTime>
  <Words>1548</Words>
  <Application>Microsoft Office PowerPoint</Application>
  <PresentationFormat>Affichage à l'écran (16:9)</PresentationFormat>
  <Paragraphs>205</Paragraphs>
  <Slides>15</Slides>
  <Notes>15</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Default</vt:lpstr>
      <vt:lpstr>VET FINANCING : POLICY ISSUES  IN ETF PARTNER COUNTRIES</vt:lpstr>
      <vt:lpstr>Diapositive 2</vt:lpstr>
      <vt:lpstr>ETF POLICY SUPPORT TO PARTNER COUNTRIES</vt:lpstr>
      <vt:lpstr>1. MAIN POLICY ISSUES AT STAKE  RE. VET FINANCING</vt:lpstr>
      <vt:lpstr>1. MAIN POLICY ISSUES AT STAKE RE. VET FINANCING IN PC :  SNAPSHOT ON CONTEXT SPECIFICITIES </vt:lpstr>
      <vt:lpstr>1. MAIN POLICY ISSUES AT STAKE RE. VET FINANCING:  ANALYTICAL FRAMEWORK </vt:lpstr>
      <vt:lpstr>2.  CROSS-COUNTRY  ANALYSIS</vt:lpstr>
      <vt:lpstr>Diapositive 8</vt:lpstr>
      <vt:lpstr>Diapositive 9</vt:lpstr>
      <vt:lpstr>Diapositive 10</vt:lpstr>
      <vt:lpstr>Diapositive 11</vt:lpstr>
      <vt:lpstr>Diapositive 12</vt:lpstr>
      <vt:lpstr>3. WAYS FORWARD AND QUESTIONS FOR POLICY DIALOGUE</vt:lpstr>
      <vt:lpstr>3. WAYS FORWARD FOR POLICY DIALOGUE IN / WITH PC </vt:lpstr>
      <vt:lpstr>TO GO FURTHER…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VET FINANCING : POLICY ISSUES IN ETF PARTNER COUNTRIES</dc:title>
  <dc:creator>Marie Dorleans</dc:creator>
  <cp:lastModifiedBy>uhder_c</cp:lastModifiedBy>
  <cp:revision>12</cp:revision>
  <cp:lastPrinted>2014-11-26T17:12:56Z</cp:lastPrinted>
  <dcterms:modified xsi:type="dcterms:W3CDTF">2014-11-26T19:37:38Z</dcterms:modified>
</cp:coreProperties>
</file>