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7" r:id="rId2"/>
    <p:sldId id="393" r:id="rId3"/>
    <p:sldId id="394" r:id="rId4"/>
    <p:sldId id="395" r:id="rId5"/>
    <p:sldId id="399" r:id="rId6"/>
    <p:sldId id="396" r:id="rId7"/>
    <p:sldId id="397" r:id="rId8"/>
    <p:sldId id="398" r:id="rId9"/>
    <p:sldId id="403" r:id="rId10"/>
    <p:sldId id="400" r:id="rId11"/>
    <p:sldId id="40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E1"/>
    <a:srgbClr val="FFCC66"/>
    <a:srgbClr val="0066FF"/>
    <a:srgbClr val="FF5050"/>
    <a:srgbClr val="E9E53B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5200" autoAdjust="0"/>
  </p:normalViewPr>
  <p:slideViewPr>
    <p:cSldViewPr>
      <p:cViewPr>
        <p:scale>
          <a:sx n="50" d="100"/>
          <a:sy n="50" d="100"/>
        </p:scale>
        <p:origin x="-1998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13/05/2013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dirty="0" smtClean="0"/>
              <a:t>- Первый блин </a:t>
            </a:r>
            <a:r>
              <a:rPr lang="en-US" dirty="0" smtClean="0"/>
              <a:t>Air-Q-Gov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dirty="0" smtClean="0"/>
              <a:t>Кто был на этом сайте</a:t>
            </a:r>
            <a:r>
              <a:rPr lang="ru-RU" dirty="0" smtClean="0"/>
              <a:t>?</a:t>
            </a:r>
            <a:r>
              <a:rPr lang="en-US" dirty="0" smtClean="0"/>
              <a:t> </a:t>
            </a:r>
            <a:r>
              <a:rPr lang="ru-RU" dirty="0" smtClean="0"/>
              <a:t>Кто</a:t>
            </a:r>
            <a:r>
              <a:rPr lang="ru-RU" baseline="0" dirty="0" smtClean="0"/>
              <a:t> смотрел документы ГЭС-</a:t>
            </a:r>
            <a:r>
              <a:rPr lang="en-US" baseline="0" dirty="0" smtClean="0"/>
              <a:t>II?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irgovernance.e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92888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820473" cy="3024336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2-й семинар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</a:p>
          <a:p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”</a:t>
            </a:r>
            <a:r>
              <a:rPr lang="ru-RU" sz="5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КПКЗ и система природоохранных разрешени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й”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14-15 мая 2013 г.</a:t>
            </a:r>
            <a:endParaRPr lang="en-US" sz="55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Гостиница “Лондонская”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en-US" sz="5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Приморский бульвар, 11, г. Одесса, Украина</a:t>
            </a:r>
            <a:endParaRPr lang="en-GB" sz="5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1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34519"/>
            <a:ext cx="8388424" cy="58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2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" name="Picture 3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310" y="692696"/>
            <a:ext cx="8601170" cy="571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5" descr="120410 Kiev IPPC WS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7" name="Picture 6" descr="120410 Kiev IPPC WS 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6" name="Picture 5" descr="120410 Kiev IPPC WS 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8" name="Picture 7" descr="120410 Kiev IPPC WS 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7" name="Picture 6" descr="120410 Kiev IPPC WS 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064" y="1196752"/>
            <a:ext cx="7956376" cy="51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 descr="120410 Kiev IPPC WS 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6" name="Picture 5" descr="120410 Kiev IPPC WS 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408" y="274638"/>
            <a:ext cx="4546848" cy="49006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hlinkClick r:id="rId3"/>
              </a:rPr>
              <a:t>http://airgovernance.eu/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8" name="Picture 7" descr="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96" y="764704"/>
            <a:ext cx="8534946" cy="5624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4190</TotalTime>
  <Words>95</Words>
  <Application>Microsoft Office PowerPoint</Application>
  <PresentationFormat>On-screen Show (4:3)</PresentationFormat>
  <Paragraphs>40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Управление качеством воздуха в странах Восточного региона ЕИСП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http://airgovernance.eu/</vt:lpstr>
      <vt:lpstr>День 1</vt:lpstr>
      <vt:lpstr>День 2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327</cp:revision>
  <cp:lastPrinted>2012-05-10T14:01:43Z</cp:lastPrinted>
  <dcterms:created xsi:type="dcterms:W3CDTF">2011-10-12T15:30:18Z</dcterms:created>
  <dcterms:modified xsi:type="dcterms:W3CDTF">2013-05-13T21:03:35Z</dcterms:modified>
</cp:coreProperties>
</file>