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393" r:id="rId3"/>
    <p:sldId id="394" r:id="rId4"/>
    <p:sldId id="395" r:id="rId5"/>
    <p:sldId id="399" r:id="rId6"/>
    <p:sldId id="396" r:id="rId7"/>
    <p:sldId id="397" r:id="rId8"/>
    <p:sldId id="398" r:id="rId9"/>
    <p:sldId id="403" r:id="rId10"/>
    <p:sldId id="400" r:id="rId11"/>
    <p:sldId id="40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E1"/>
    <a:srgbClr val="FFCC66"/>
    <a:srgbClr val="0066FF"/>
    <a:srgbClr val="FF5050"/>
    <a:srgbClr val="E9E53B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5200" autoAdjust="0"/>
  </p:normalViewPr>
  <p:slideViewPr>
    <p:cSldViewPr>
      <p:cViewPr>
        <p:scale>
          <a:sx n="50" d="100"/>
          <a:sy n="50" d="100"/>
        </p:scale>
        <p:origin x="-199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13/05/2013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 smtClean="0"/>
              <a:t>- Первый блин </a:t>
            </a:r>
            <a:r>
              <a:rPr lang="en-US" dirty="0" smtClean="0"/>
              <a:t>Air-Q-Gov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dirty="0" smtClean="0"/>
              <a:t>Кто был на этом сайте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ru-RU" dirty="0" smtClean="0"/>
              <a:t>Кто</a:t>
            </a:r>
            <a:r>
              <a:rPr lang="ru-RU" baseline="0" dirty="0" smtClean="0"/>
              <a:t> смотрел документы ГЭС-</a:t>
            </a:r>
            <a:r>
              <a:rPr lang="en-US" baseline="0" dirty="0" smtClean="0"/>
              <a:t>II?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irgovernance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2888" cy="11099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820473" cy="3024336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2-й семинар</a:t>
            </a:r>
            <a:r>
              <a:rPr lang="ru-RU" sz="5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r>
              <a:rPr lang="ru-RU" sz="5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”</a:t>
            </a:r>
            <a:r>
              <a:rPr lang="ru-RU" sz="5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КПКЗ и система природоохранных разрешени</a:t>
            </a:r>
            <a:r>
              <a:rPr lang="ru-RU" sz="5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й”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ru-RU" sz="5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14-15 мая 2013 г.</a:t>
            </a:r>
            <a:endParaRPr lang="en-US" sz="5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5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Гостиница “Лондонская”</a:t>
            </a:r>
            <a:r>
              <a:rPr lang="ru-RU" sz="5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en-US" sz="5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Приморский бульвар, 11, г. Одесса, Украина</a:t>
            </a:r>
            <a:endParaRPr lang="en-GB" sz="5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cs-CZ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</a:tabLst>
            </a:pP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3928" y="130622"/>
            <a:ext cx="144016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i="0" dirty="0" smtClean="0">
                <a:latin typeface="Eras Medium ITC" pitchFamily="34" charset="0"/>
              </a:rPr>
              <a:t>День 1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34519"/>
            <a:ext cx="8388424" cy="58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3928" y="130622"/>
            <a:ext cx="144016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i="0" dirty="0" smtClean="0">
                <a:latin typeface="Eras Medium ITC" pitchFamily="34" charset="0"/>
              </a:rPr>
              <a:t>День 2</a:t>
            </a:r>
            <a:endParaRPr lang="en-US" sz="2800" b="1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310" y="692696"/>
            <a:ext cx="8601170" cy="57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056" y="0"/>
            <a:ext cx="7957392" cy="119675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539750" algn="l"/>
              </a:tabLst>
            </a:pPr>
            <a:r>
              <a:rPr lang="ru-RU" sz="2800" i="0" dirty="0" smtClean="0">
                <a:latin typeface="Eras Medium ITC" pitchFamily="34" charset="0"/>
              </a:rPr>
              <a:t>1-й</a:t>
            </a:r>
            <a:r>
              <a:rPr lang="en-US" sz="2800" i="0" dirty="0" smtClean="0">
                <a:latin typeface="Eras Medium ITC" pitchFamily="34" charset="0"/>
              </a:rPr>
              <a:t> </a:t>
            </a:r>
            <a:r>
              <a:rPr lang="ru-RU" sz="2800" i="0" dirty="0" smtClean="0">
                <a:latin typeface="Eras Medium ITC" pitchFamily="34" charset="0"/>
              </a:rPr>
              <a:t>семинар </a:t>
            </a:r>
            <a:br>
              <a:rPr lang="ru-RU" sz="2800" i="0" dirty="0" smtClean="0">
                <a:latin typeface="Eras Medium ITC" pitchFamily="34" charset="0"/>
              </a:rPr>
            </a:br>
            <a:r>
              <a:rPr lang="en-US" sz="2800" i="0" dirty="0" smtClean="0">
                <a:latin typeface="Eras Medium ITC" pitchFamily="34" charset="0"/>
              </a:rPr>
              <a:t>“</a:t>
            </a:r>
            <a:r>
              <a:rPr lang="ru-RU" sz="2800" i="0" dirty="0" smtClean="0">
                <a:latin typeface="Eras Medium ITC" pitchFamily="34" charset="0"/>
              </a:rPr>
              <a:t>КПКЗ и система природоохранных разрешений</a:t>
            </a:r>
            <a:r>
              <a:rPr lang="en-US" sz="2800" i="0" dirty="0" smtClean="0">
                <a:latin typeface="Eras Medium ITC" pitchFamily="34" charset="0"/>
              </a:rPr>
              <a:t>”</a:t>
            </a:r>
            <a:br>
              <a:rPr lang="en-US" sz="2800" i="0" dirty="0" smtClean="0">
                <a:latin typeface="Eras Medium ITC" pitchFamily="34" charset="0"/>
              </a:rPr>
            </a:br>
            <a:r>
              <a:rPr lang="ru-RU" sz="2800" i="0" dirty="0" smtClean="0">
                <a:latin typeface="Eras Medium ITC" pitchFamily="34" charset="0"/>
              </a:rPr>
              <a:t>10-11 апреля 2012 г., Киев, Украина</a:t>
            </a:r>
            <a:endParaRPr lang="en-US" sz="2800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120410 Kiev IPPC WS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056" y="0"/>
            <a:ext cx="7957392" cy="119675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539750" algn="l"/>
              </a:tabLst>
            </a:pPr>
            <a:r>
              <a:rPr lang="ru-RU" sz="2800" i="0" dirty="0" smtClean="0">
                <a:latin typeface="Eras Medium ITC" pitchFamily="34" charset="0"/>
              </a:rPr>
              <a:t>1-й</a:t>
            </a:r>
            <a:r>
              <a:rPr lang="en-US" sz="2800" i="0" dirty="0" smtClean="0">
                <a:latin typeface="Eras Medium ITC" pitchFamily="34" charset="0"/>
              </a:rPr>
              <a:t> </a:t>
            </a:r>
            <a:r>
              <a:rPr lang="ru-RU" sz="2800" i="0" dirty="0" smtClean="0">
                <a:latin typeface="Eras Medium ITC" pitchFamily="34" charset="0"/>
              </a:rPr>
              <a:t>семинар </a:t>
            </a:r>
            <a:br>
              <a:rPr lang="ru-RU" sz="2800" i="0" dirty="0" smtClean="0">
                <a:latin typeface="Eras Medium ITC" pitchFamily="34" charset="0"/>
              </a:rPr>
            </a:br>
            <a:r>
              <a:rPr lang="en-US" sz="2800" i="0" dirty="0" smtClean="0">
                <a:latin typeface="Eras Medium ITC" pitchFamily="34" charset="0"/>
              </a:rPr>
              <a:t>“</a:t>
            </a:r>
            <a:r>
              <a:rPr lang="ru-RU" sz="2800" i="0" dirty="0" smtClean="0">
                <a:latin typeface="Eras Medium ITC" pitchFamily="34" charset="0"/>
              </a:rPr>
              <a:t>КПКЗ и система природоохранных разрешений</a:t>
            </a:r>
            <a:r>
              <a:rPr lang="en-US" sz="2800" i="0" dirty="0" smtClean="0">
                <a:latin typeface="Eras Medium ITC" pitchFamily="34" charset="0"/>
              </a:rPr>
              <a:t>”</a:t>
            </a:r>
            <a:br>
              <a:rPr lang="en-US" sz="2800" i="0" dirty="0" smtClean="0">
                <a:latin typeface="Eras Medium ITC" pitchFamily="34" charset="0"/>
              </a:rPr>
            </a:br>
            <a:r>
              <a:rPr lang="ru-RU" sz="2800" i="0" dirty="0" smtClean="0">
                <a:latin typeface="Eras Medium ITC" pitchFamily="34" charset="0"/>
              </a:rPr>
              <a:t>10-11 апреля 2012 г., Киев, Украина</a:t>
            </a:r>
            <a:endParaRPr lang="en-US" sz="2800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 descr="120410 Kiev IPPC WS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056" y="0"/>
            <a:ext cx="7957392" cy="119675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539750" algn="l"/>
              </a:tabLst>
            </a:pPr>
            <a:r>
              <a:rPr lang="ru-RU" sz="2800" i="0" dirty="0" smtClean="0">
                <a:latin typeface="Eras Medium ITC" pitchFamily="34" charset="0"/>
              </a:rPr>
              <a:t>1-й</a:t>
            </a:r>
            <a:r>
              <a:rPr lang="en-US" sz="2800" i="0" dirty="0" smtClean="0">
                <a:latin typeface="Eras Medium ITC" pitchFamily="34" charset="0"/>
              </a:rPr>
              <a:t> </a:t>
            </a:r>
            <a:r>
              <a:rPr lang="ru-RU" sz="2800" i="0" dirty="0" smtClean="0">
                <a:latin typeface="Eras Medium ITC" pitchFamily="34" charset="0"/>
              </a:rPr>
              <a:t>семинар </a:t>
            </a:r>
            <a:br>
              <a:rPr lang="ru-RU" sz="2800" i="0" dirty="0" smtClean="0">
                <a:latin typeface="Eras Medium ITC" pitchFamily="34" charset="0"/>
              </a:rPr>
            </a:br>
            <a:r>
              <a:rPr lang="en-US" sz="2800" i="0" dirty="0" smtClean="0">
                <a:latin typeface="Eras Medium ITC" pitchFamily="34" charset="0"/>
              </a:rPr>
              <a:t>“</a:t>
            </a:r>
            <a:r>
              <a:rPr lang="ru-RU" sz="2800" i="0" dirty="0" smtClean="0">
                <a:latin typeface="Eras Medium ITC" pitchFamily="34" charset="0"/>
              </a:rPr>
              <a:t>КПКЗ и система природоохранных разрешений</a:t>
            </a:r>
            <a:r>
              <a:rPr lang="en-US" sz="2800" i="0" dirty="0" smtClean="0">
                <a:latin typeface="Eras Medium ITC" pitchFamily="34" charset="0"/>
              </a:rPr>
              <a:t>”</a:t>
            </a:r>
            <a:br>
              <a:rPr lang="en-US" sz="2800" i="0" dirty="0" smtClean="0">
                <a:latin typeface="Eras Medium ITC" pitchFamily="34" charset="0"/>
              </a:rPr>
            </a:br>
            <a:r>
              <a:rPr lang="ru-RU" sz="2800" i="0" dirty="0" smtClean="0">
                <a:latin typeface="Eras Medium ITC" pitchFamily="34" charset="0"/>
              </a:rPr>
              <a:t>10-11 апреля 2012 г., Киев, Украина</a:t>
            </a:r>
            <a:endParaRPr lang="en-US" sz="2800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 descr="120410 Kiev IPPC WS 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2400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056" y="0"/>
            <a:ext cx="7957392" cy="119675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539750" algn="l"/>
              </a:tabLst>
            </a:pPr>
            <a:r>
              <a:rPr lang="ru-RU" sz="2800" i="0" dirty="0" smtClean="0">
                <a:latin typeface="Eras Medium ITC" pitchFamily="34" charset="0"/>
              </a:rPr>
              <a:t>1-й</a:t>
            </a:r>
            <a:r>
              <a:rPr lang="en-US" sz="2800" i="0" dirty="0" smtClean="0">
                <a:latin typeface="Eras Medium ITC" pitchFamily="34" charset="0"/>
              </a:rPr>
              <a:t> </a:t>
            </a:r>
            <a:r>
              <a:rPr lang="ru-RU" sz="2800" i="0" dirty="0" smtClean="0">
                <a:latin typeface="Eras Medium ITC" pitchFamily="34" charset="0"/>
              </a:rPr>
              <a:t>семинар </a:t>
            </a:r>
            <a:br>
              <a:rPr lang="ru-RU" sz="2800" i="0" dirty="0" smtClean="0">
                <a:latin typeface="Eras Medium ITC" pitchFamily="34" charset="0"/>
              </a:rPr>
            </a:br>
            <a:r>
              <a:rPr lang="en-US" sz="2800" i="0" dirty="0" smtClean="0">
                <a:latin typeface="Eras Medium ITC" pitchFamily="34" charset="0"/>
              </a:rPr>
              <a:t>“</a:t>
            </a:r>
            <a:r>
              <a:rPr lang="ru-RU" sz="2800" i="0" dirty="0" smtClean="0">
                <a:latin typeface="Eras Medium ITC" pitchFamily="34" charset="0"/>
              </a:rPr>
              <a:t>КПКЗ и система природоохранных разрешений</a:t>
            </a:r>
            <a:r>
              <a:rPr lang="en-US" sz="2800" i="0" dirty="0" smtClean="0">
                <a:latin typeface="Eras Medium ITC" pitchFamily="34" charset="0"/>
              </a:rPr>
              <a:t>”</a:t>
            </a:r>
            <a:br>
              <a:rPr lang="en-US" sz="2800" i="0" dirty="0" smtClean="0">
                <a:latin typeface="Eras Medium ITC" pitchFamily="34" charset="0"/>
              </a:rPr>
            </a:br>
            <a:r>
              <a:rPr lang="ru-RU" sz="2800" i="0" dirty="0" smtClean="0">
                <a:latin typeface="Eras Medium ITC" pitchFamily="34" charset="0"/>
              </a:rPr>
              <a:t>10-11 апреля 2012 г., Киев, Украина</a:t>
            </a:r>
            <a:endParaRPr lang="en-US" sz="2800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 descr="120410 Kiev IPPC WS 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2400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056" y="0"/>
            <a:ext cx="7957392" cy="119675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539750" algn="l"/>
              </a:tabLst>
            </a:pPr>
            <a:r>
              <a:rPr lang="ru-RU" sz="2800" i="0" dirty="0" smtClean="0">
                <a:latin typeface="Eras Medium ITC" pitchFamily="34" charset="0"/>
              </a:rPr>
              <a:t>1-й</a:t>
            </a:r>
            <a:r>
              <a:rPr lang="en-US" sz="2800" i="0" dirty="0" smtClean="0">
                <a:latin typeface="Eras Medium ITC" pitchFamily="34" charset="0"/>
              </a:rPr>
              <a:t> </a:t>
            </a:r>
            <a:r>
              <a:rPr lang="ru-RU" sz="2800" i="0" dirty="0" smtClean="0">
                <a:latin typeface="Eras Medium ITC" pitchFamily="34" charset="0"/>
              </a:rPr>
              <a:t>семинар </a:t>
            </a:r>
            <a:br>
              <a:rPr lang="ru-RU" sz="2800" i="0" dirty="0" smtClean="0">
                <a:latin typeface="Eras Medium ITC" pitchFamily="34" charset="0"/>
              </a:rPr>
            </a:br>
            <a:r>
              <a:rPr lang="en-US" sz="2800" i="0" dirty="0" smtClean="0">
                <a:latin typeface="Eras Medium ITC" pitchFamily="34" charset="0"/>
              </a:rPr>
              <a:t>“</a:t>
            </a:r>
            <a:r>
              <a:rPr lang="ru-RU" sz="2800" i="0" dirty="0" smtClean="0">
                <a:latin typeface="Eras Medium ITC" pitchFamily="34" charset="0"/>
              </a:rPr>
              <a:t>КПКЗ и система природоохранных разрешений</a:t>
            </a:r>
            <a:r>
              <a:rPr lang="en-US" sz="2800" i="0" dirty="0" smtClean="0">
                <a:latin typeface="Eras Medium ITC" pitchFamily="34" charset="0"/>
              </a:rPr>
              <a:t>”</a:t>
            </a:r>
            <a:br>
              <a:rPr lang="en-US" sz="2800" i="0" dirty="0" smtClean="0">
                <a:latin typeface="Eras Medium ITC" pitchFamily="34" charset="0"/>
              </a:rPr>
            </a:br>
            <a:r>
              <a:rPr lang="ru-RU" sz="2800" i="0" dirty="0" smtClean="0">
                <a:latin typeface="Eras Medium ITC" pitchFamily="34" charset="0"/>
              </a:rPr>
              <a:t>10-11 апреля 2012 г., Киев, Украина</a:t>
            </a:r>
            <a:endParaRPr lang="en-US" sz="2800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6" descr="120410 Kiev IPPC WS 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64" y="1196752"/>
            <a:ext cx="7956376" cy="51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056" y="0"/>
            <a:ext cx="7957392" cy="119675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539750" algn="l"/>
              </a:tabLst>
            </a:pPr>
            <a:r>
              <a:rPr lang="ru-RU" sz="2800" i="0" dirty="0" smtClean="0">
                <a:latin typeface="Eras Medium ITC" pitchFamily="34" charset="0"/>
              </a:rPr>
              <a:t>1-й</a:t>
            </a:r>
            <a:r>
              <a:rPr lang="en-US" sz="2800" i="0" dirty="0" smtClean="0">
                <a:latin typeface="Eras Medium ITC" pitchFamily="34" charset="0"/>
              </a:rPr>
              <a:t> </a:t>
            </a:r>
            <a:r>
              <a:rPr lang="ru-RU" sz="2800" i="0" dirty="0" smtClean="0">
                <a:latin typeface="Eras Medium ITC" pitchFamily="34" charset="0"/>
              </a:rPr>
              <a:t>семинар </a:t>
            </a:r>
            <a:br>
              <a:rPr lang="ru-RU" sz="2800" i="0" dirty="0" smtClean="0">
                <a:latin typeface="Eras Medium ITC" pitchFamily="34" charset="0"/>
              </a:rPr>
            </a:br>
            <a:r>
              <a:rPr lang="en-US" sz="2800" i="0" dirty="0" smtClean="0">
                <a:latin typeface="Eras Medium ITC" pitchFamily="34" charset="0"/>
              </a:rPr>
              <a:t>“</a:t>
            </a:r>
            <a:r>
              <a:rPr lang="ru-RU" sz="2800" i="0" dirty="0" smtClean="0">
                <a:latin typeface="Eras Medium ITC" pitchFamily="34" charset="0"/>
              </a:rPr>
              <a:t>КПКЗ и система природоохранных разрешений</a:t>
            </a:r>
            <a:r>
              <a:rPr lang="en-US" sz="2800" i="0" dirty="0" smtClean="0">
                <a:latin typeface="Eras Medium ITC" pitchFamily="34" charset="0"/>
              </a:rPr>
              <a:t>”</a:t>
            </a:r>
            <a:br>
              <a:rPr lang="en-US" sz="2800" i="0" dirty="0" smtClean="0">
                <a:latin typeface="Eras Medium ITC" pitchFamily="34" charset="0"/>
              </a:rPr>
            </a:br>
            <a:r>
              <a:rPr lang="ru-RU" sz="2800" i="0" dirty="0" smtClean="0">
                <a:latin typeface="Eras Medium ITC" pitchFamily="34" charset="0"/>
              </a:rPr>
              <a:t>10-11 апреля 2012 г., Киев, Украина</a:t>
            </a:r>
            <a:endParaRPr lang="en-US" sz="2800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 descr="120410 Kiev IPPC WS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2400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056" y="0"/>
            <a:ext cx="7957392" cy="1196752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539750" algn="l"/>
              </a:tabLst>
            </a:pPr>
            <a:r>
              <a:rPr lang="ru-RU" sz="2800" i="0" dirty="0" smtClean="0">
                <a:latin typeface="Eras Medium ITC" pitchFamily="34" charset="0"/>
              </a:rPr>
              <a:t>1-й</a:t>
            </a:r>
            <a:r>
              <a:rPr lang="en-US" sz="2800" i="0" dirty="0" smtClean="0">
                <a:latin typeface="Eras Medium ITC" pitchFamily="34" charset="0"/>
              </a:rPr>
              <a:t> </a:t>
            </a:r>
            <a:r>
              <a:rPr lang="ru-RU" sz="2800" i="0" dirty="0" smtClean="0">
                <a:latin typeface="Eras Medium ITC" pitchFamily="34" charset="0"/>
              </a:rPr>
              <a:t>семинар </a:t>
            </a:r>
            <a:br>
              <a:rPr lang="ru-RU" sz="2800" i="0" dirty="0" smtClean="0">
                <a:latin typeface="Eras Medium ITC" pitchFamily="34" charset="0"/>
              </a:rPr>
            </a:br>
            <a:r>
              <a:rPr lang="en-US" sz="2800" i="0" dirty="0" smtClean="0">
                <a:latin typeface="Eras Medium ITC" pitchFamily="34" charset="0"/>
              </a:rPr>
              <a:t>“</a:t>
            </a:r>
            <a:r>
              <a:rPr lang="ru-RU" sz="2800" i="0" dirty="0" smtClean="0">
                <a:latin typeface="Eras Medium ITC" pitchFamily="34" charset="0"/>
              </a:rPr>
              <a:t>КПКЗ и система природоохранных разрешений</a:t>
            </a:r>
            <a:r>
              <a:rPr lang="en-US" sz="2800" i="0" dirty="0" smtClean="0">
                <a:latin typeface="Eras Medium ITC" pitchFamily="34" charset="0"/>
              </a:rPr>
              <a:t>”</a:t>
            </a:r>
            <a:br>
              <a:rPr lang="en-US" sz="2800" i="0" dirty="0" smtClean="0">
                <a:latin typeface="Eras Medium ITC" pitchFamily="34" charset="0"/>
              </a:rPr>
            </a:br>
            <a:r>
              <a:rPr lang="ru-RU" sz="2800" i="0" dirty="0" smtClean="0">
                <a:latin typeface="Eras Medium ITC" pitchFamily="34" charset="0"/>
              </a:rPr>
              <a:t>10-11 апреля 2012 г., Киев, Украина</a:t>
            </a:r>
            <a:endParaRPr lang="en-US" sz="2800" i="0" dirty="0">
              <a:latin typeface="Eras Medium IT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 descr="120410 Kiev IPPC WS 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42400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408" y="274638"/>
            <a:ext cx="4546848" cy="4900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hlinkClick r:id="rId3"/>
              </a:rPr>
              <a:t>http://airgovernance.eu/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764704"/>
            <a:ext cx="8534946" cy="562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95</Words>
  <Application>Microsoft Office PowerPoint</Application>
  <PresentationFormat>On-screen Show (4:3)</PresentationFormat>
  <Paragraphs>40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Управление качеством воздуха в странах Восточного региона ЕИСП</vt:lpstr>
      <vt:lpstr>1-й семинар  “КПКЗ и система природоохранных разрешений” 10-11 апреля 2012 г., Киев, Украина</vt:lpstr>
      <vt:lpstr>1-й семинар  “КПКЗ и система природоохранных разрешений” 10-11 апреля 2012 г., Киев, Украина</vt:lpstr>
      <vt:lpstr>1-й семинар  “КПКЗ и система природоохранных разрешений” 10-11 апреля 2012 г., Киев, Украина</vt:lpstr>
      <vt:lpstr>1-й семинар  “КПКЗ и система природоохранных разрешений” 10-11 апреля 2012 г., Киев, Украина</vt:lpstr>
      <vt:lpstr>1-й семинар  “КПКЗ и система природоохранных разрешений” 10-11 апреля 2012 г., Киев, Украина</vt:lpstr>
      <vt:lpstr>1-й семинар  “КПКЗ и система природоохранных разрешений” 10-11 апреля 2012 г., Киев, Украина</vt:lpstr>
      <vt:lpstr>1-й семинар  “КПКЗ и система природоохранных разрешений” 10-11 апреля 2012 г., Киев, Украина</vt:lpstr>
      <vt:lpstr>http://airgovernance.eu/</vt:lpstr>
      <vt:lpstr>День 1</vt:lpstr>
      <vt:lpstr>День 2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Governance in the ENPI East Countries</dc:title>
  <dc:creator>MP</dc:creator>
  <cp:lastModifiedBy>Vladimir Morozov</cp:lastModifiedBy>
  <cp:revision>327</cp:revision>
  <cp:lastPrinted>2012-05-10T14:01:43Z</cp:lastPrinted>
  <dcterms:created xsi:type="dcterms:W3CDTF">2011-10-12T15:30:18Z</dcterms:created>
  <dcterms:modified xsi:type="dcterms:W3CDTF">2013-05-13T21:03:35Z</dcterms:modified>
</cp:coreProperties>
</file>