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7" r:id="rId2"/>
    <p:sldId id="392" r:id="rId3"/>
    <p:sldId id="393" r:id="rId4"/>
    <p:sldId id="394" r:id="rId5"/>
    <p:sldId id="380" r:id="rId6"/>
    <p:sldId id="386" r:id="rId7"/>
    <p:sldId id="384" r:id="rId8"/>
    <p:sldId id="382" r:id="rId9"/>
    <p:sldId id="395" r:id="rId10"/>
    <p:sldId id="396" r:id="rId11"/>
    <p:sldId id="397" r:id="rId12"/>
    <p:sldId id="381" r:id="rId13"/>
    <p:sldId id="379" r:id="rId14"/>
    <p:sldId id="398"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3300"/>
    <a:srgbClr val="FFFFE1"/>
    <a:srgbClr val="FFCC66"/>
    <a:srgbClr val="0066FF"/>
    <a:srgbClr val="FF5050"/>
    <a:srgbClr val="E9E53B"/>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38" autoAdjust="0"/>
    <p:restoredTop sz="95200" autoAdjust="0"/>
  </p:normalViewPr>
  <p:slideViewPr>
    <p:cSldViewPr>
      <p:cViewPr>
        <p:scale>
          <a:sx n="70" d="100"/>
          <a:sy n="70" d="100"/>
        </p:scale>
        <p:origin x="-142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D17792D-A72F-40C7-9E76-4DF3989C38F9}" type="doc">
      <dgm:prSet loTypeId="urn:microsoft.com/office/officeart/2008/layout/NameandTitleOrganizationalChart" loCatId="hierarchy" qsTypeId="urn:microsoft.com/office/officeart/2005/8/quickstyle/simple5" qsCatId="simple" csTypeId="urn:microsoft.com/office/officeart/2005/8/colors/accent1_2" csCatId="accent1" phldr="1"/>
      <dgm:spPr/>
      <dgm:t>
        <a:bodyPr/>
        <a:lstStyle/>
        <a:p>
          <a:endParaRPr lang="en-US"/>
        </a:p>
      </dgm:t>
    </dgm:pt>
    <dgm:pt modelId="{8AE74061-9274-4047-AAD7-9068522D8FB6}">
      <dgm:prSet phldrT="[Text]"/>
      <dgm:spPr/>
      <dgm:t>
        <a:bodyPr/>
        <a:lstStyle/>
        <a:p>
          <a:r>
            <a:rPr lang="cs-CZ" dirty="0"/>
            <a:t>BAT </a:t>
          </a:r>
          <a:r>
            <a:rPr lang="cs-CZ" dirty="0" smtClean="0"/>
            <a:t>centre</a:t>
          </a:r>
          <a:endParaRPr lang="en-US" dirty="0"/>
        </a:p>
      </dgm:t>
    </dgm:pt>
    <dgm:pt modelId="{C03BA859-DD53-4D30-B486-87961F0020DD}" type="parTrans" cxnId="{21F721C0-9D6D-45CB-8B23-7CAF589FED92}">
      <dgm:prSet/>
      <dgm:spPr/>
      <dgm:t>
        <a:bodyPr/>
        <a:lstStyle/>
        <a:p>
          <a:endParaRPr lang="en-US"/>
        </a:p>
      </dgm:t>
    </dgm:pt>
    <dgm:pt modelId="{7A08D092-8B14-4D62-810E-C3EDFC03E73E}" type="sibTrans" cxnId="{21F721C0-9D6D-45CB-8B23-7CAF589FED92}">
      <dgm:prSet/>
      <dgm:spPr/>
      <dgm:t>
        <a:bodyPr/>
        <a:lstStyle/>
        <a:p>
          <a:pPr algn="ctr"/>
          <a:r>
            <a:rPr lang="cs-CZ"/>
            <a:t>Director</a:t>
          </a:r>
          <a:endParaRPr lang="en-US"/>
        </a:p>
      </dgm:t>
    </dgm:pt>
    <dgm:pt modelId="{D0D42BB6-4D68-4375-85C5-937C589EA4A2}">
      <dgm:prSet phldrT="[Text]"/>
      <dgm:spPr/>
      <dgm:t>
        <a:bodyPr/>
        <a:lstStyle/>
        <a:p>
          <a:r>
            <a:rPr lang="cs-CZ"/>
            <a:t>BAT guidance unit</a:t>
          </a:r>
          <a:endParaRPr lang="en-US"/>
        </a:p>
      </dgm:t>
    </dgm:pt>
    <dgm:pt modelId="{25A7B3EE-B6C5-45E3-A24B-DA8802AE08BE}" type="parTrans" cxnId="{958974C9-6956-4C19-ACB7-BA933D900B55}">
      <dgm:prSet/>
      <dgm:spPr/>
      <dgm:t>
        <a:bodyPr/>
        <a:lstStyle/>
        <a:p>
          <a:endParaRPr lang="en-US"/>
        </a:p>
      </dgm:t>
    </dgm:pt>
    <dgm:pt modelId="{44A2A2E3-5527-44F5-BCB8-C14C985D4747}" type="sibTrans" cxnId="{958974C9-6956-4C19-ACB7-BA933D900B55}">
      <dgm:prSet/>
      <dgm:spPr/>
      <dgm:t>
        <a:bodyPr/>
        <a:lstStyle/>
        <a:p>
          <a:pPr algn="ctr"/>
          <a:r>
            <a:rPr lang="cs-CZ"/>
            <a:t>Manager</a:t>
          </a:r>
          <a:endParaRPr lang="en-US"/>
        </a:p>
      </dgm:t>
    </dgm:pt>
    <dgm:pt modelId="{A6401827-56D7-4ED0-BA02-FA132B281D15}">
      <dgm:prSet phldrT="[Text]"/>
      <dgm:spPr/>
      <dgm:t>
        <a:bodyPr/>
        <a:lstStyle/>
        <a:p>
          <a:r>
            <a:rPr lang="cs-CZ"/>
            <a:t>Information exchange focal point</a:t>
          </a:r>
          <a:endParaRPr lang="en-US"/>
        </a:p>
      </dgm:t>
    </dgm:pt>
    <dgm:pt modelId="{9589FFDA-2EC7-4675-87E9-431941818909}" type="parTrans" cxnId="{22359A39-DE9B-4F1C-A714-A98A552FA0B4}">
      <dgm:prSet/>
      <dgm:spPr/>
      <dgm:t>
        <a:bodyPr/>
        <a:lstStyle/>
        <a:p>
          <a:endParaRPr lang="en-US"/>
        </a:p>
      </dgm:t>
    </dgm:pt>
    <dgm:pt modelId="{CFAE931A-DE76-4856-B083-718A5312773B}" type="sibTrans" cxnId="{22359A39-DE9B-4F1C-A714-A98A552FA0B4}">
      <dgm:prSet/>
      <dgm:spPr/>
      <dgm:t>
        <a:bodyPr/>
        <a:lstStyle/>
        <a:p>
          <a:pPr algn="ctr"/>
          <a:r>
            <a:rPr lang="cs-CZ"/>
            <a:t>Manager</a:t>
          </a:r>
          <a:endParaRPr lang="en-US"/>
        </a:p>
      </dgm:t>
    </dgm:pt>
    <dgm:pt modelId="{33DD6785-DDFF-46EB-80D7-A472474BF204}">
      <dgm:prSet phldrT="[Text]"/>
      <dgm:spPr/>
      <dgm:t>
        <a:bodyPr/>
        <a:lstStyle/>
        <a:p>
          <a:r>
            <a:rPr lang="cs-CZ"/>
            <a:t>Technical expert support unit</a:t>
          </a:r>
          <a:endParaRPr lang="en-US"/>
        </a:p>
      </dgm:t>
    </dgm:pt>
    <dgm:pt modelId="{D191255E-9C4B-41BE-97EC-D9FDE42D6676}" type="parTrans" cxnId="{92081C31-D473-4122-A522-EBF78C421253}">
      <dgm:prSet/>
      <dgm:spPr/>
      <dgm:t>
        <a:bodyPr/>
        <a:lstStyle/>
        <a:p>
          <a:endParaRPr lang="en-US"/>
        </a:p>
      </dgm:t>
    </dgm:pt>
    <dgm:pt modelId="{C086CF3C-9B80-4446-91AC-D7264807A1B5}" type="sibTrans" cxnId="{92081C31-D473-4122-A522-EBF78C421253}">
      <dgm:prSet/>
      <dgm:spPr/>
      <dgm:t>
        <a:bodyPr/>
        <a:lstStyle/>
        <a:p>
          <a:pPr algn="ctr"/>
          <a:r>
            <a:rPr lang="cs-CZ"/>
            <a:t>Manager</a:t>
          </a:r>
          <a:endParaRPr lang="en-US"/>
        </a:p>
      </dgm:t>
    </dgm:pt>
    <dgm:pt modelId="{47BF2E71-933B-4D2F-A94E-EC39F69967B2}">
      <dgm:prSet/>
      <dgm:spPr/>
      <dgm:t>
        <a:bodyPr/>
        <a:lstStyle/>
        <a:p>
          <a:r>
            <a:rPr lang="cs-CZ"/>
            <a:t>TWG for energy production</a:t>
          </a:r>
          <a:endParaRPr lang="en-US"/>
        </a:p>
      </dgm:t>
    </dgm:pt>
    <dgm:pt modelId="{DE89D1F7-020A-43B2-B9A6-5E66645D4143}" type="parTrans" cxnId="{714D8F80-BA35-4E9D-97B9-2BC66A3A400D}">
      <dgm:prSet/>
      <dgm:spPr/>
      <dgm:t>
        <a:bodyPr/>
        <a:lstStyle/>
        <a:p>
          <a:endParaRPr lang="en-US"/>
        </a:p>
      </dgm:t>
    </dgm:pt>
    <dgm:pt modelId="{72669260-BC44-4358-AFEA-3099B04D9C0E}" type="sibTrans" cxnId="{714D8F80-BA35-4E9D-97B9-2BC66A3A400D}">
      <dgm:prSet/>
      <dgm:spPr/>
      <dgm:t>
        <a:bodyPr/>
        <a:lstStyle/>
        <a:p>
          <a:pPr algn="ctr"/>
          <a:r>
            <a:rPr lang="cs-CZ"/>
            <a:t>Coordinator</a:t>
          </a:r>
          <a:endParaRPr lang="en-US"/>
        </a:p>
      </dgm:t>
    </dgm:pt>
    <dgm:pt modelId="{43F0E2BC-EF8C-4136-8137-8494244426E8}">
      <dgm:prSet/>
      <dgm:spPr/>
      <dgm:t>
        <a:bodyPr/>
        <a:lstStyle/>
        <a:p>
          <a:r>
            <a:rPr lang="cs-CZ"/>
            <a:t>TWG for metal production</a:t>
          </a:r>
          <a:endParaRPr lang="en-US"/>
        </a:p>
      </dgm:t>
    </dgm:pt>
    <dgm:pt modelId="{1D307871-08D2-4F0A-9208-74F82026E067}" type="parTrans" cxnId="{71449308-25EC-4135-9C3D-9FA0265F3BCA}">
      <dgm:prSet/>
      <dgm:spPr/>
      <dgm:t>
        <a:bodyPr/>
        <a:lstStyle/>
        <a:p>
          <a:endParaRPr lang="en-US"/>
        </a:p>
      </dgm:t>
    </dgm:pt>
    <dgm:pt modelId="{AA8C59F2-09E3-441F-AFB3-23475A9E5342}" type="sibTrans" cxnId="{71449308-25EC-4135-9C3D-9FA0265F3BCA}">
      <dgm:prSet/>
      <dgm:spPr/>
      <dgm:t>
        <a:bodyPr/>
        <a:lstStyle/>
        <a:p>
          <a:pPr algn="ctr"/>
          <a:r>
            <a:rPr lang="cs-CZ"/>
            <a:t>Coordinator</a:t>
          </a:r>
          <a:endParaRPr lang="en-US"/>
        </a:p>
      </dgm:t>
    </dgm:pt>
    <dgm:pt modelId="{94987CEE-9006-4ECC-9513-A024DDB11EFD}" type="pres">
      <dgm:prSet presAssocID="{BD17792D-A72F-40C7-9E76-4DF3989C38F9}" presName="hierChild1" presStyleCnt="0">
        <dgm:presLayoutVars>
          <dgm:orgChart val="1"/>
          <dgm:chPref val="1"/>
          <dgm:dir/>
          <dgm:animOne val="branch"/>
          <dgm:animLvl val="lvl"/>
          <dgm:resizeHandles/>
        </dgm:presLayoutVars>
      </dgm:prSet>
      <dgm:spPr/>
      <dgm:t>
        <a:bodyPr/>
        <a:lstStyle/>
        <a:p>
          <a:endParaRPr lang="en-US"/>
        </a:p>
      </dgm:t>
    </dgm:pt>
    <dgm:pt modelId="{6E653613-71C0-4339-A29D-A3C6F8C25A93}" type="pres">
      <dgm:prSet presAssocID="{8AE74061-9274-4047-AAD7-9068522D8FB6}" presName="hierRoot1" presStyleCnt="0">
        <dgm:presLayoutVars>
          <dgm:hierBranch val="init"/>
        </dgm:presLayoutVars>
      </dgm:prSet>
      <dgm:spPr/>
      <dgm:t>
        <a:bodyPr/>
        <a:lstStyle/>
        <a:p>
          <a:endParaRPr lang="en-US"/>
        </a:p>
      </dgm:t>
    </dgm:pt>
    <dgm:pt modelId="{9C81B95B-F486-404A-B838-A551E5E9F5B4}" type="pres">
      <dgm:prSet presAssocID="{8AE74061-9274-4047-AAD7-9068522D8FB6}" presName="rootComposite1" presStyleCnt="0"/>
      <dgm:spPr/>
      <dgm:t>
        <a:bodyPr/>
        <a:lstStyle/>
        <a:p>
          <a:endParaRPr lang="en-US"/>
        </a:p>
      </dgm:t>
    </dgm:pt>
    <dgm:pt modelId="{AE14B6B3-0B86-43F3-B38B-5DD916E3B569}" type="pres">
      <dgm:prSet presAssocID="{8AE74061-9274-4047-AAD7-9068522D8FB6}" presName="rootText1" presStyleLbl="node0" presStyleIdx="0" presStyleCnt="1">
        <dgm:presLayoutVars>
          <dgm:chMax/>
          <dgm:chPref val="3"/>
        </dgm:presLayoutVars>
      </dgm:prSet>
      <dgm:spPr/>
      <dgm:t>
        <a:bodyPr/>
        <a:lstStyle/>
        <a:p>
          <a:endParaRPr lang="en-US"/>
        </a:p>
      </dgm:t>
    </dgm:pt>
    <dgm:pt modelId="{6FC5EDF6-F527-41A3-8122-9369DFE61265}" type="pres">
      <dgm:prSet presAssocID="{8AE74061-9274-4047-AAD7-9068522D8FB6}" presName="titleText1" presStyleLbl="fgAcc0" presStyleIdx="0" presStyleCnt="1">
        <dgm:presLayoutVars>
          <dgm:chMax val="0"/>
          <dgm:chPref val="0"/>
        </dgm:presLayoutVars>
      </dgm:prSet>
      <dgm:spPr/>
      <dgm:t>
        <a:bodyPr/>
        <a:lstStyle/>
        <a:p>
          <a:endParaRPr lang="en-US"/>
        </a:p>
      </dgm:t>
    </dgm:pt>
    <dgm:pt modelId="{1A98FD62-2507-4CA0-B952-115AC1010963}" type="pres">
      <dgm:prSet presAssocID="{8AE74061-9274-4047-AAD7-9068522D8FB6}" presName="rootConnector1" presStyleLbl="node1" presStyleIdx="0" presStyleCnt="5"/>
      <dgm:spPr/>
      <dgm:t>
        <a:bodyPr/>
        <a:lstStyle/>
        <a:p>
          <a:endParaRPr lang="en-US"/>
        </a:p>
      </dgm:t>
    </dgm:pt>
    <dgm:pt modelId="{4A828900-34BD-44C6-AD09-4F59E264E7CE}" type="pres">
      <dgm:prSet presAssocID="{8AE74061-9274-4047-AAD7-9068522D8FB6}" presName="hierChild2" presStyleCnt="0"/>
      <dgm:spPr/>
      <dgm:t>
        <a:bodyPr/>
        <a:lstStyle/>
        <a:p>
          <a:endParaRPr lang="en-US"/>
        </a:p>
      </dgm:t>
    </dgm:pt>
    <dgm:pt modelId="{FF322E30-CF32-454A-B8BD-536E288183FD}" type="pres">
      <dgm:prSet presAssocID="{25A7B3EE-B6C5-45E3-A24B-DA8802AE08BE}" presName="Name37" presStyleLbl="parChTrans1D2" presStyleIdx="0" presStyleCnt="3"/>
      <dgm:spPr/>
      <dgm:t>
        <a:bodyPr/>
        <a:lstStyle/>
        <a:p>
          <a:endParaRPr lang="en-US"/>
        </a:p>
      </dgm:t>
    </dgm:pt>
    <dgm:pt modelId="{815C3D49-BD90-4C44-8448-DEBA3E607DC4}" type="pres">
      <dgm:prSet presAssocID="{D0D42BB6-4D68-4375-85C5-937C589EA4A2}" presName="hierRoot2" presStyleCnt="0">
        <dgm:presLayoutVars>
          <dgm:hierBranch val="init"/>
        </dgm:presLayoutVars>
      </dgm:prSet>
      <dgm:spPr/>
      <dgm:t>
        <a:bodyPr/>
        <a:lstStyle/>
        <a:p>
          <a:endParaRPr lang="en-US"/>
        </a:p>
      </dgm:t>
    </dgm:pt>
    <dgm:pt modelId="{D3EDF265-A41C-4E35-B276-02CC0BB09476}" type="pres">
      <dgm:prSet presAssocID="{D0D42BB6-4D68-4375-85C5-937C589EA4A2}" presName="rootComposite" presStyleCnt="0"/>
      <dgm:spPr/>
      <dgm:t>
        <a:bodyPr/>
        <a:lstStyle/>
        <a:p>
          <a:endParaRPr lang="en-US"/>
        </a:p>
      </dgm:t>
    </dgm:pt>
    <dgm:pt modelId="{E6CC0ADA-D1A7-471D-9F0D-186870F9DADF}" type="pres">
      <dgm:prSet presAssocID="{D0D42BB6-4D68-4375-85C5-937C589EA4A2}" presName="rootText" presStyleLbl="node1" presStyleIdx="0" presStyleCnt="5">
        <dgm:presLayoutVars>
          <dgm:chMax/>
          <dgm:chPref val="3"/>
        </dgm:presLayoutVars>
      </dgm:prSet>
      <dgm:spPr/>
      <dgm:t>
        <a:bodyPr/>
        <a:lstStyle/>
        <a:p>
          <a:endParaRPr lang="en-US"/>
        </a:p>
      </dgm:t>
    </dgm:pt>
    <dgm:pt modelId="{F7CF6DA5-01CC-4916-88B9-B350101C325B}" type="pres">
      <dgm:prSet presAssocID="{D0D42BB6-4D68-4375-85C5-937C589EA4A2}" presName="titleText2" presStyleLbl="fgAcc1" presStyleIdx="0" presStyleCnt="5">
        <dgm:presLayoutVars>
          <dgm:chMax val="0"/>
          <dgm:chPref val="0"/>
        </dgm:presLayoutVars>
      </dgm:prSet>
      <dgm:spPr/>
      <dgm:t>
        <a:bodyPr/>
        <a:lstStyle/>
        <a:p>
          <a:endParaRPr lang="en-US"/>
        </a:p>
      </dgm:t>
    </dgm:pt>
    <dgm:pt modelId="{69019821-426D-44AA-8A72-8B2A454E0584}" type="pres">
      <dgm:prSet presAssocID="{D0D42BB6-4D68-4375-85C5-937C589EA4A2}" presName="rootConnector" presStyleLbl="node2" presStyleIdx="0" presStyleCnt="0"/>
      <dgm:spPr/>
      <dgm:t>
        <a:bodyPr/>
        <a:lstStyle/>
        <a:p>
          <a:endParaRPr lang="en-US"/>
        </a:p>
      </dgm:t>
    </dgm:pt>
    <dgm:pt modelId="{1548FB45-C259-4BA6-9217-105AD0C0F58A}" type="pres">
      <dgm:prSet presAssocID="{D0D42BB6-4D68-4375-85C5-937C589EA4A2}" presName="hierChild4" presStyleCnt="0"/>
      <dgm:spPr/>
      <dgm:t>
        <a:bodyPr/>
        <a:lstStyle/>
        <a:p>
          <a:endParaRPr lang="en-US"/>
        </a:p>
      </dgm:t>
    </dgm:pt>
    <dgm:pt modelId="{8E9A9AF1-5C80-45A0-A2AE-39C61355A79C}" type="pres">
      <dgm:prSet presAssocID="{DE89D1F7-020A-43B2-B9A6-5E66645D4143}" presName="Name37" presStyleLbl="parChTrans1D3" presStyleIdx="0" presStyleCnt="2"/>
      <dgm:spPr/>
      <dgm:t>
        <a:bodyPr/>
        <a:lstStyle/>
        <a:p>
          <a:endParaRPr lang="en-US"/>
        </a:p>
      </dgm:t>
    </dgm:pt>
    <dgm:pt modelId="{AFD86FEA-4509-4A6F-9DE9-D134582A2299}" type="pres">
      <dgm:prSet presAssocID="{47BF2E71-933B-4D2F-A94E-EC39F69967B2}" presName="hierRoot2" presStyleCnt="0">
        <dgm:presLayoutVars>
          <dgm:hierBranch val="init"/>
        </dgm:presLayoutVars>
      </dgm:prSet>
      <dgm:spPr/>
      <dgm:t>
        <a:bodyPr/>
        <a:lstStyle/>
        <a:p>
          <a:endParaRPr lang="en-US"/>
        </a:p>
      </dgm:t>
    </dgm:pt>
    <dgm:pt modelId="{7B023DE0-CDC6-451D-BA86-45D5FD4EDF4D}" type="pres">
      <dgm:prSet presAssocID="{47BF2E71-933B-4D2F-A94E-EC39F69967B2}" presName="rootComposite" presStyleCnt="0"/>
      <dgm:spPr/>
      <dgm:t>
        <a:bodyPr/>
        <a:lstStyle/>
        <a:p>
          <a:endParaRPr lang="en-US"/>
        </a:p>
      </dgm:t>
    </dgm:pt>
    <dgm:pt modelId="{28984BBA-50C2-4587-894B-F11BC911B9D0}" type="pres">
      <dgm:prSet presAssocID="{47BF2E71-933B-4D2F-A94E-EC39F69967B2}" presName="rootText" presStyleLbl="node1" presStyleIdx="1" presStyleCnt="5">
        <dgm:presLayoutVars>
          <dgm:chMax/>
          <dgm:chPref val="3"/>
        </dgm:presLayoutVars>
      </dgm:prSet>
      <dgm:spPr/>
      <dgm:t>
        <a:bodyPr/>
        <a:lstStyle/>
        <a:p>
          <a:endParaRPr lang="en-US"/>
        </a:p>
      </dgm:t>
    </dgm:pt>
    <dgm:pt modelId="{D4F8D9C9-C5B0-425C-A3B6-582D131CC722}" type="pres">
      <dgm:prSet presAssocID="{47BF2E71-933B-4D2F-A94E-EC39F69967B2}" presName="titleText2" presStyleLbl="fgAcc1" presStyleIdx="1" presStyleCnt="5">
        <dgm:presLayoutVars>
          <dgm:chMax val="0"/>
          <dgm:chPref val="0"/>
        </dgm:presLayoutVars>
      </dgm:prSet>
      <dgm:spPr/>
      <dgm:t>
        <a:bodyPr/>
        <a:lstStyle/>
        <a:p>
          <a:endParaRPr lang="en-US"/>
        </a:p>
      </dgm:t>
    </dgm:pt>
    <dgm:pt modelId="{9863DAED-6EEA-4977-A704-18E4BE4C77F1}" type="pres">
      <dgm:prSet presAssocID="{47BF2E71-933B-4D2F-A94E-EC39F69967B2}" presName="rootConnector" presStyleLbl="node3" presStyleIdx="0" presStyleCnt="0"/>
      <dgm:spPr/>
      <dgm:t>
        <a:bodyPr/>
        <a:lstStyle/>
        <a:p>
          <a:endParaRPr lang="en-US"/>
        </a:p>
      </dgm:t>
    </dgm:pt>
    <dgm:pt modelId="{EEFD474F-0ABD-4E44-AC4C-B2A1D2374914}" type="pres">
      <dgm:prSet presAssocID="{47BF2E71-933B-4D2F-A94E-EC39F69967B2}" presName="hierChild4" presStyleCnt="0"/>
      <dgm:spPr/>
      <dgm:t>
        <a:bodyPr/>
        <a:lstStyle/>
        <a:p>
          <a:endParaRPr lang="en-US"/>
        </a:p>
      </dgm:t>
    </dgm:pt>
    <dgm:pt modelId="{BAFBC936-955C-4D46-8AF1-A4CDB4BDA352}" type="pres">
      <dgm:prSet presAssocID="{47BF2E71-933B-4D2F-A94E-EC39F69967B2}" presName="hierChild5" presStyleCnt="0"/>
      <dgm:spPr/>
      <dgm:t>
        <a:bodyPr/>
        <a:lstStyle/>
        <a:p>
          <a:endParaRPr lang="en-US"/>
        </a:p>
      </dgm:t>
    </dgm:pt>
    <dgm:pt modelId="{CDE9681F-8A60-41E6-B048-33E33F39623A}" type="pres">
      <dgm:prSet presAssocID="{1D307871-08D2-4F0A-9208-74F82026E067}" presName="Name37" presStyleLbl="parChTrans1D3" presStyleIdx="1" presStyleCnt="2"/>
      <dgm:spPr/>
      <dgm:t>
        <a:bodyPr/>
        <a:lstStyle/>
        <a:p>
          <a:endParaRPr lang="en-US"/>
        </a:p>
      </dgm:t>
    </dgm:pt>
    <dgm:pt modelId="{676D6CE0-B678-4982-B4AB-7E0D55EE18F0}" type="pres">
      <dgm:prSet presAssocID="{43F0E2BC-EF8C-4136-8137-8494244426E8}" presName="hierRoot2" presStyleCnt="0">
        <dgm:presLayoutVars>
          <dgm:hierBranch val="init"/>
        </dgm:presLayoutVars>
      </dgm:prSet>
      <dgm:spPr/>
      <dgm:t>
        <a:bodyPr/>
        <a:lstStyle/>
        <a:p>
          <a:endParaRPr lang="en-US"/>
        </a:p>
      </dgm:t>
    </dgm:pt>
    <dgm:pt modelId="{A99A857A-1E1A-4A6C-A6F9-0D1C01001820}" type="pres">
      <dgm:prSet presAssocID="{43F0E2BC-EF8C-4136-8137-8494244426E8}" presName="rootComposite" presStyleCnt="0"/>
      <dgm:spPr/>
      <dgm:t>
        <a:bodyPr/>
        <a:lstStyle/>
        <a:p>
          <a:endParaRPr lang="en-US"/>
        </a:p>
      </dgm:t>
    </dgm:pt>
    <dgm:pt modelId="{908B7460-0805-4961-93D8-3A888B6B27A5}" type="pres">
      <dgm:prSet presAssocID="{43F0E2BC-EF8C-4136-8137-8494244426E8}" presName="rootText" presStyleLbl="node1" presStyleIdx="2" presStyleCnt="5">
        <dgm:presLayoutVars>
          <dgm:chMax/>
          <dgm:chPref val="3"/>
        </dgm:presLayoutVars>
      </dgm:prSet>
      <dgm:spPr/>
      <dgm:t>
        <a:bodyPr/>
        <a:lstStyle/>
        <a:p>
          <a:endParaRPr lang="en-US"/>
        </a:p>
      </dgm:t>
    </dgm:pt>
    <dgm:pt modelId="{9C10002D-52F4-4C12-8E9E-ABCB6EFF0A8F}" type="pres">
      <dgm:prSet presAssocID="{43F0E2BC-EF8C-4136-8137-8494244426E8}" presName="titleText2" presStyleLbl="fgAcc1" presStyleIdx="2" presStyleCnt="5">
        <dgm:presLayoutVars>
          <dgm:chMax val="0"/>
          <dgm:chPref val="0"/>
        </dgm:presLayoutVars>
      </dgm:prSet>
      <dgm:spPr/>
      <dgm:t>
        <a:bodyPr/>
        <a:lstStyle/>
        <a:p>
          <a:endParaRPr lang="en-US"/>
        </a:p>
      </dgm:t>
    </dgm:pt>
    <dgm:pt modelId="{25A5119A-12CB-404D-AD19-44469912B0F1}" type="pres">
      <dgm:prSet presAssocID="{43F0E2BC-EF8C-4136-8137-8494244426E8}" presName="rootConnector" presStyleLbl="node3" presStyleIdx="0" presStyleCnt="0"/>
      <dgm:spPr/>
      <dgm:t>
        <a:bodyPr/>
        <a:lstStyle/>
        <a:p>
          <a:endParaRPr lang="en-US"/>
        </a:p>
      </dgm:t>
    </dgm:pt>
    <dgm:pt modelId="{BD555785-590E-41C7-BD1C-B825ABC5AFDB}" type="pres">
      <dgm:prSet presAssocID="{43F0E2BC-EF8C-4136-8137-8494244426E8}" presName="hierChild4" presStyleCnt="0"/>
      <dgm:spPr/>
      <dgm:t>
        <a:bodyPr/>
        <a:lstStyle/>
        <a:p>
          <a:endParaRPr lang="en-US"/>
        </a:p>
      </dgm:t>
    </dgm:pt>
    <dgm:pt modelId="{82506F12-CEB5-4022-854C-316046D053F8}" type="pres">
      <dgm:prSet presAssocID="{43F0E2BC-EF8C-4136-8137-8494244426E8}" presName="hierChild5" presStyleCnt="0"/>
      <dgm:spPr/>
      <dgm:t>
        <a:bodyPr/>
        <a:lstStyle/>
        <a:p>
          <a:endParaRPr lang="en-US"/>
        </a:p>
      </dgm:t>
    </dgm:pt>
    <dgm:pt modelId="{7E0DDE52-093E-462F-B232-7299D086FD08}" type="pres">
      <dgm:prSet presAssocID="{D0D42BB6-4D68-4375-85C5-937C589EA4A2}" presName="hierChild5" presStyleCnt="0"/>
      <dgm:spPr/>
      <dgm:t>
        <a:bodyPr/>
        <a:lstStyle/>
        <a:p>
          <a:endParaRPr lang="en-US"/>
        </a:p>
      </dgm:t>
    </dgm:pt>
    <dgm:pt modelId="{BC289482-44FA-4D9B-95C8-5528B5FF195C}" type="pres">
      <dgm:prSet presAssocID="{9589FFDA-2EC7-4675-87E9-431941818909}" presName="Name37" presStyleLbl="parChTrans1D2" presStyleIdx="1" presStyleCnt="3"/>
      <dgm:spPr/>
      <dgm:t>
        <a:bodyPr/>
        <a:lstStyle/>
        <a:p>
          <a:endParaRPr lang="en-US"/>
        </a:p>
      </dgm:t>
    </dgm:pt>
    <dgm:pt modelId="{C0A8D1A6-6C2A-4CD3-A0E8-F64CC67F4AD1}" type="pres">
      <dgm:prSet presAssocID="{A6401827-56D7-4ED0-BA02-FA132B281D15}" presName="hierRoot2" presStyleCnt="0">
        <dgm:presLayoutVars>
          <dgm:hierBranch val="init"/>
        </dgm:presLayoutVars>
      </dgm:prSet>
      <dgm:spPr/>
      <dgm:t>
        <a:bodyPr/>
        <a:lstStyle/>
        <a:p>
          <a:endParaRPr lang="en-US"/>
        </a:p>
      </dgm:t>
    </dgm:pt>
    <dgm:pt modelId="{ACF9AEA7-D661-473D-97F4-8CA94649ED87}" type="pres">
      <dgm:prSet presAssocID="{A6401827-56D7-4ED0-BA02-FA132B281D15}" presName="rootComposite" presStyleCnt="0"/>
      <dgm:spPr/>
      <dgm:t>
        <a:bodyPr/>
        <a:lstStyle/>
        <a:p>
          <a:endParaRPr lang="en-US"/>
        </a:p>
      </dgm:t>
    </dgm:pt>
    <dgm:pt modelId="{2205D8BF-78C3-4CD9-BFC2-3598E00EDF67}" type="pres">
      <dgm:prSet presAssocID="{A6401827-56D7-4ED0-BA02-FA132B281D15}" presName="rootText" presStyleLbl="node1" presStyleIdx="3" presStyleCnt="5" custScaleX="133808">
        <dgm:presLayoutVars>
          <dgm:chMax/>
          <dgm:chPref val="3"/>
        </dgm:presLayoutVars>
      </dgm:prSet>
      <dgm:spPr/>
      <dgm:t>
        <a:bodyPr/>
        <a:lstStyle/>
        <a:p>
          <a:endParaRPr lang="en-US"/>
        </a:p>
      </dgm:t>
    </dgm:pt>
    <dgm:pt modelId="{DF15B42C-C892-4596-B713-A347CF42A7D8}" type="pres">
      <dgm:prSet presAssocID="{A6401827-56D7-4ED0-BA02-FA132B281D15}" presName="titleText2" presStyleLbl="fgAcc1" presStyleIdx="3" presStyleCnt="5">
        <dgm:presLayoutVars>
          <dgm:chMax val="0"/>
          <dgm:chPref val="0"/>
        </dgm:presLayoutVars>
      </dgm:prSet>
      <dgm:spPr/>
      <dgm:t>
        <a:bodyPr/>
        <a:lstStyle/>
        <a:p>
          <a:endParaRPr lang="en-US"/>
        </a:p>
      </dgm:t>
    </dgm:pt>
    <dgm:pt modelId="{B2873F1C-2078-4F9C-82F6-790552977B7C}" type="pres">
      <dgm:prSet presAssocID="{A6401827-56D7-4ED0-BA02-FA132B281D15}" presName="rootConnector" presStyleLbl="node2" presStyleIdx="0" presStyleCnt="0"/>
      <dgm:spPr/>
      <dgm:t>
        <a:bodyPr/>
        <a:lstStyle/>
        <a:p>
          <a:endParaRPr lang="en-US"/>
        </a:p>
      </dgm:t>
    </dgm:pt>
    <dgm:pt modelId="{D7460AF5-78AC-4E23-9F1D-CAB42CCBDCC2}" type="pres">
      <dgm:prSet presAssocID="{A6401827-56D7-4ED0-BA02-FA132B281D15}" presName="hierChild4" presStyleCnt="0"/>
      <dgm:spPr/>
      <dgm:t>
        <a:bodyPr/>
        <a:lstStyle/>
        <a:p>
          <a:endParaRPr lang="en-US"/>
        </a:p>
      </dgm:t>
    </dgm:pt>
    <dgm:pt modelId="{0DE0D722-0FF3-4737-BF90-1E6387BD08D5}" type="pres">
      <dgm:prSet presAssocID="{A6401827-56D7-4ED0-BA02-FA132B281D15}" presName="hierChild5" presStyleCnt="0"/>
      <dgm:spPr/>
      <dgm:t>
        <a:bodyPr/>
        <a:lstStyle/>
        <a:p>
          <a:endParaRPr lang="en-US"/>
        </a:p>
      </dgm:t>
    </dgm:pt>
    <dgm:pt modelId="{F9B1AC1C-51DA-428B-A6FA-A61B95A2C34E}" type="pres">
      <dgm:prSet presAssocID="{D191255E-9C4B-41BE-97EC-D9FDE42D6676}" presName="Name37" presStyleLbl="parChTrans1D2" presStyleIdx="2" presStyleCnt="3"/>
      <dgm:spPr/>
      <dgm:t>
        <a:bodyPr/>
        <a:lstStyle/>
        <a:p>
          <a:endParaRPr lang="en-US"/>
        </a:p>
      </dgm:t>
    </dgm:pt>
    <dgm:pt modelId="{78186D35-3D51-44D9-9529-CFF194897FB4}" type="pres">
      <dgm:prSet presAssocID="{33DD6785-DDFF-46EB-80D7-A472474BF204}" presName="hierRoot2" presStyleCnt="0">
        <dgm:presLayoutVars>
          <dgm:hierBranch val="init"/>
        </dgm:presLayoutVars>
      </dgm:prSet>
      <dgm:spPr/>
      <dgm:t>
        <a:bodyPr/>
        <a:lstStyle/>
        <a:p>
          <a:endParaRPr lang="en-US"/>
        </a:p>
      </dgm:t>
    </dgm:pt>
    <dgm:pt modelId="{D8B910B6-1A36-43BA-865F-CB8C28270B77}" type="pres">
      <dgm:prSet presAssocID="{33DD6785-DDFF-46EB-80D7-A472474BF204}" presName="rootComposite" presStyleCnt="0"/>
      <dgm:spPr/>
      <dgm:t>
        <a:bodyPr/>
        <a:lstStyle/>
        <a:p>
          <a:endParaRPr lang="en-US"/>
        </a:p>
      </dgm:t>
    </dgm:pt>
    <dgm:pt modelId="{128F4122-83EB-4A38-8FDE-AAB0DC63F1C6}" type="pres">
      <dgm:prSet presAssocID="{33DD6785-DDFF-46EB-80D7-A472474BF204}" presName="rootText" presStyleLbl="node1" presStyleIdx="4" presStyleCnt="5">
        <dgm:presLayoutVars>
          <dgm:chMax/>
          <dgm:chPref val="3"/>
        </dgm:presLayoutVars>
      </dgm:prSet>
      <dgm:spPr/>
      <dgm:t>
        <a:bodyPr/>
        <a:lstStyle/>
        <a:p>
          <a:endParaRPr lang="en-US"/>
        </a:p>
      </dgm:t>
    </dgm:pt>
    <dgm:pt modelId="{832ED8DB-D71C-45F3-A112-A053E2F5EA0D}" type="pres">
      <dgm:prSet presAssocID="{33DD6785-DDFF-46EB-80D7-A472474BF204}" presName="titleText2" presStyleLbl="fgAcc1" presStyleIdx="4" presStyleCnt="5">
        <dgm:presLayoutVars>
          <dgm:chMax val="0"/>
          <dgm:chPref val="0"/>
        </dgm:presLayoutVars>
      </dgm:prSet>
      <dgm:spPr/>
      <dgm:t>
        <a:bodyPr/>
        <a:lstStyle/>
        <a:p>
          <a:endParaRPr lang="en-US"/>
        </a:p>
      </dgm:t>
    </dgm:pt>
    <dgm:pt modelId="{D78DFC3D-7F96-4E67-9926-B030D518F5C0}" type="pres">
      <dgm:prSet presAssocID="{33DD6785-DDFF-46EB-80D7-A472474BF204}" presName="rootConnector" presStyleLbl="node2" presStyleIdx="0" presStyleCnt="0"/>
      <dgm:spPr/>
      <dgm:t>
        <a:bodyPr/>
        <a:lstStyle/>
        <a:p>
          <a:endParaRPr lang="en-US"/>
        </a:p>
      </dgm:t>
    </dgm:pt>
    <dgm:pt modelId="{611A3234-4CA2-4927-9A60-042A6A37683C}" type="pres">
      <dgm:prSet presAssocID="{33DD6785-DDFF-46EB-80D7-A472474BF204}" presName="hierChild4" presStyleCnt="0"/>
      <dgm:spPr/>
      <dgm:t>
        <a:bodyPr/>
        <a:lstStyle/>
        <a:p>
          <a:endParaRPr lang="en-US"/>
        </a:p>
      </dgm:t>
    </dgm:pt>
    <dgm:pt modelId="{8A487067-FA8F-4795-AFBF-F5E2F3E67D3C}" type="pres">
      <dgm:prSet presAssocID="{33DD6785-DDFF-46EB-80D7-A472474BF204}" presName="hierChild5" presStyleCnt="0"/>
      <dgm:spPr/>
      <dgm:t>
        <a:bodyPr/>
        <a:lstStyle/>
        <a:p>
          <a:endParaRPr lang="en-US"/>
        </a:p>
      </dgm:t>
    </dgm:pt>
    <dgm:pt modelId="{FCE76A75-DBCC-4537-9B60-47C2B2406305}" type="pres">
      <dgm:prSet presAssocID="{8AE74061-9274-4047-AAD7-9068522D8FB6}" presName="hierChild3" presStyleCnt="0"/>
      <dgm:spPr/>
      <dgm:t>
        <a:bodyPr/>
        <a:lstStyle/>
        <a:p>
          <a:endParaRPr lang="en-US"/>
        </a:p>
      </dgm:t>
    </dgm:pt>
  </dgm:ptLst>
  <dgm:cxnLst>
    <dgm:cxn modelId="{92081C31-D473-4122-A522-EBF78C421253}" srcId="{8AE74061-9274-4047-AAD7-9068522D8FB6}" destId="{33DD6785-DDFF-46EB-80D7-A472474BF204}" srcOrd="2" destOrd="0" parTransId="{D191255E-9C4B-41BE-97EC-D9FDE42D6676}" sibTransId="{C086CF3C-9B80-4446-91AC-D7264807A1B5}"/>
    <dgm:cxn modelId="{31930D93-41C1-43B7-B5A7-E3AE4891C210}" type="presOf" srcId="{33DD6785-DDFF-46EB-80D7-A472474BF204}" destId="{D78DFC3D-7F96-4E67-9926-B030D518F5C0}" srcOrd="1" destOrd="0" presId="urn:microsoft.com/office/officeart/2008/layout/NameandTitleOrganizationalChart"/>
    <dgm:cxn modelId="{8C1CF010-04E0-40E7-BA37-364D3529445D}" type="presOf" srcId="{A6401827-56D7-4ED0-BA02-FA132B281D15}" destId="{B2873F1C-2078-4F9C-82F6-790552977B7C}" srcOrd="1" destOrd="0" presId="urn:microsoft.com/office/officeart/2008/layout/NameandTitleOrganizationalChart"/>
    <dgm:cxn modelId="{958974C9-6956-4C19-ACB7-BA933D900B55}" srcId="{8AE74061-9274-4047-AAD7-9068522D8FB6}" destId="{D0D42BB6-4D68-4375-85C5-937C589EA4A2}" srcOrd="0" destOrd="0" parTransId="{25A7B3EE-B6C5-45E3-A24B-DA8802AE08BE}" sibTransId="{44A2A2E3-5527-44F5-BCB8-C14C985D4747}"/>
    <dgm:cxn modelId="{5BBB96CF-EB27-48A8-9C44-254DA96253A7}" type="presOf" srcId="{7A08D092-8B14-4D62-810E-C3EDFC03E73E}" destId="{6FC5EDF6-F527-41A3-8122-9369DFE61265}" srcOrd="0" destOrd="0" presId="urn:microsoft.com/office/officeart/2008/layout/NameandTitleOrganizationalChart"/>
    <dgm:cxn modelId="{09377915-93E7-4CFA-96A3-B5E8A24EFEE3}" type="presOf" srcId="{D191255E-9C4B-41BE-97EC-D9FDE42D6676}" destId="{F9B1AC1C-51DA-428B-A6FA-A61B95A2C34E}" srcOrd="0" destOrd="0" presId="urn:microsoft.com/office/officeart/2008/layout/NameandTitleOrganizationalChart"/>
    <dgm:cxn modelId="{71449308-25EC-4135-9C3D-9FA0265F3BCA}" srcId="{D0D42BB6-4D68-4375-85C5-937C589EA4A2}" destId="{43F0E2BC-EF8C-4136-8137-8494244426E8}" srcOrd="1" destOrd="0" parTransId="{1D307871-08D2-4F0A-9208-74F82026E067}" sibTransId="{AA8C59F2-09E3-441F-AFB3-23475A9E5342}"/>
    <dgm:cxn modelId="{0168B892-C138-400E-B427-62B4DF26F0BC}" type="presOf" srcId="{8AE74061-9274-4047-AAD7-9068522D8FB6}" destId="{1A98FD62-2507-4CA0-B952-115AC1010963}" srcOrd="1" destOrd="0" presId="urn:microsoft.com/office/officeart/2008/layout/NameandTitleOrganizationalChart"/>
    <dgm:cxn modelId="{A2F7059E-BB2C-4DA6-A350-E8B4F349CAA1}" type="presOf" srcId="{D0D42BB6-4D68-4375-85C5-937C589EA4A2}" destId="{69019821-426D-44AA-8A72-8B2A454E0584}" srcOrd="1" destOrd="0" presId="urn:microsoft.com/office/officeart/2008/layout/NameandTitleOrganizationalChart"/>
    <dgm:cxn modelId="{3F7C7A6E-DA4C-4878-B5FD-3D4810234A37}" type="presOf" srcId="{44A2A2E3-5527-44F5-BCB8-C14C985D4747}" destId="{F7CF6DA5-01CC-4916-88B9-B350101C325B}" srcOrd="0" destOrd="0" presId="urn:microsoft.com/office/officeart/2008/layout/NameandTitleOrganizationalChart"/>
    <dgm:cxn modelId="{21F721C0-9D6D-45CB-8B23-7CAF589FED92}" srcId="{BD17792D-A72F-40C7-9E76-4DF3989C38F9}" destId="{8AE74061-9274-4047-AAD7-9068522D8FB6}" srcOrd="0" destOrd="0" parTransId="{C03BA859-DD53-4D30-B486-87961F0020DD}" sibTransId="{7A08D092-8B14-4D62-810E-C3EDFC03E73E}"/>
    <dgm:cxn modelId="{80A6EAA4-BD73-4D75-9D72-6F4613A449B8}" type="presOf" srcId="{D0D42BB6-4D68-4375-85C5-937C589EA4A2}" destId="{E6CC0ADA-D1A7-471D-9F0D-186870F9DADF}" srcOrd="0" destOrd="0" presId="urn:microsoft.com/office/officeart/2008/layout/NameandTitleOrganizationalChart"/>
    <dgm:cxn modelId="{0356B51C-55B1-493D-9B00-57AC18DF5F74}" type="presOf" srcId="{72669260-BC44-4358-AFEA-3099B04D9C0E}" destId="{D4F8D9C9-C5B0-425C-A3B6-582D131CC722}" srcOrd="0" destOrd="0" presId="urn:microsoft.com/office/officeart/2008/layout/NameandTitleOrganizationalChart"/>
    <dgm:cxn modelId="{9C1BA810-C68E-44CC-B90E-3CC81CF7AEB4}" type="presOf" srcId="{47BF2E71-933B-4D2F-A94E-EC39F69967B2}" destId="{28984BBA-50C2-4587-894B-F11BC911B9D0}" srcOrd="0" destOrd="0" presId="urn:microsoft.com/office/officeart/2008/layout/NameandTitleOrganizationalChart"/>
    <dgm:cxn modelId="{7916860A-AB2E-4CDD-9325-F929F9DCA1A1}" type="presOf" srcId="{43F0E2BC-EF8C-4136-8137-8494244426E8}" destId="{25A5119A-12CB-404D-AD19-44469912B0F1}" srcOrd="1" destOrd="0" presId="urn:microsoft.com/office/officeart/2008/layout/NameandTitleOrganizationalChart"/>
    <dgm:cxn modelId="{6445A50F-4385-4036-A148-B563B65C5217}" type="presOf" srcId="{AA8C59F2-09E3-441F-AFB3-23475A9E5342}" destId="{9C10002D-52F4-4C12-8E9E-ABCB6EFF0A8F}" srcOrd="0" destOrd="0" presId="urn:microsoft.com/office/officeart/2008/layout/NameandTitleOrganizationalChart"/>
    <dgm:cxn modelId="{7C3B8052-94F0-49B6-851E-BB4739911FF1}" type="presOf" srcId="{25A7B3EE-B6C5-45E3-A24B-DA8802AE08BE}" destId="{FF322E30-CF32-454A-B8BD-536E288183FD}" srcOrd="0" destOrd="0" presId="urn:microsoft.com/office/officeart/2008/layout/NameandTitleOrganizationalChart"/>
    <dgm:cxn modelId="{6C2FC7AC-25FE-4F0B-9DD7-ECA3BC8FD8F9}" type="presOf" srcId="{47BF2E71-933B-4D2F-A94E-EC39F69967B2}" destId="{9863DAED-6EEA-4977-A704-18E4BE4C77F1}" srcOrd="1" destOrd="0" presId="urn:microsoft.com/office/officeart/2008/layout/NameandTitleOrganizationalChart"/>
    <dgm:cxn modelId="{407B823E-BDD5-4E3E-A8F7-78B81467ED35}" type="presOf" srcId="{1D307871-08D2-4F0A-9208-74F82026E067}" destId="{CDE9681F-8A60-41E6-B048-33E33F39623A}" srcOrd="0" destOrd="0" presId="urn:microsoft.com/office/officeart/2008/layout/NameandTitleOrganizationalChart"/>
    <dgm:cxn modelId="{B72E474B-5D77-4737-8502-F016D9E6D937}" type="presOf" srcId="{A6401827-56D7-4ED0-BA02-FA132B281D15}" destId="{2205D8BF-78C3-4CD9-BFC2-3598E00EDF67}" srcOrd="0" destOrd="0" presId="urn:microsoft.com/office/officeart/2008/layout/NameandTitleOrganizationalChart"/>
    <dgm:cxn modelId="{1B7FC0A3-A091-4EE2-B272-8F9AD21AE9A1}" type="presOf" srcId="{43F0E2BC-EF8C-4136-8137-8494244426E8}" destId="{908B7460-0805-4961-93D8-3A888B6B27A5}" srcOrd="0" destOrd="0" presId="urn:microsoft.com/office/officeart/2008/layout/NameandTitleOrganizationalChart"/>
    <dgm:cxn modelId="{284F56FD-BFF1-4991-AED9-8226CA2A446B}" type="presOf" srcId="{CFAE931A-DE76-4856-B083-718A5312773B}" destId="{DF15B42C-C892-4596-B713-A347CF42A7D8}" srcOrd="0" destOrd="0" presId="urn:microsoft.com/office/officeart/2008/layout/NameandTitleOrganizationalChart"/>
    <dgm:cxn modelId="{68712D04-FC9B-4EB1-B3E8-E0E2224175AA}" type="presOf" srcId="{C086CF3C-9B80-4446-91AC-D7264807A1B5}" destId="{832ED8DB-D71C-45F3-A112-A053E2F5EA0D}" srcOrd="0" destOrd="0" presId="urn:microsoft.com/office/officeart/2008/layout/NameandTitleOrganizationalChart"/>
    <dgm:cxn modelId="{510C686A-0E80-47B4-B556-E469D982910D}" type="presOf" srcId="{33DD6785-DDFF-46EB-80D7-A472474BF204}" destId="{128F4122-83EB-4A38-8FDE-AAB0DC63F1C6}" srcOrd="0" destOrd="0" presId="urn:microsoft.com/office/officeart/2008/layout/NameandTitleOrganizationalChart"/>
    <dgm:cxn modelId="{714D8F80-BA35-4E9D-97B9-2BC66A3A400D}" srcId="{D0D42BB6-4D68-4375-85C5-937C589EA4A2}" destId="{47BF2E71-933B-4D2F-A94E-EC39F69967B2}" srcOrd="0" destOrd="0" parTransId="{DE89D1F7-020A-43B2-B9A6-5E66645D4143}" sibTransId="{72669260-BC44-4358-AFEA-3099B04D9C0E}"/>
    <dgm:cxn modelId="{1F730A25-F256-46EB-8273-7E85DFD69702}" type="presOf" srcId="{9589FFDA-2EC7-4675-87E9-431941818909}" destId="{BC289482-44FA-4D9B-95C8-5528B5FF195C}" srcOrd="0" destOrd="0" presId="urn:microsoft.com/office/officeart/2008/layout/NameandTitleOrganizationalChart"/>
    <dgm:cxn modelId="{FABBC2EF-4A50-49B8-ABF5-9923C788C155}" type="presOf" srcId="{8AE74061-9274-4047-AAD7-9068522D8FB6}" destId="{AE14B6B3-0B86-43F3-B38B-5DD916E3B569}" srcOrd="0" destOrd="0" presId="urn:microsoft.com/office/officeart/2008/layout/NameandTitleOrganizationalChart"/>
    <dgm:cxn modelId="{D657BE2F-C8C0-4591-BC9A-CCBBECEF59A1}" type="presOf" srcId="{DE89D1F7-020A-43B2-B9A6-5E66645D4143}" destId="{8E9A9AF1-5C80-45A0-A2AE-39C61355A79C}" srcOrd="0" destOrd="0" presId="urn:microsoft.com/office/officeart/2008/layout/NameandTitleOrganizationalChart"/>
    <dgm:cxn modelId="{22359A39-DE9B-4F1C-A714-A98A552FA0B4}" srcId="{8AE74061-9274-4047-AAD7-9068522D8FB6}" destId="{A6401827-56D7-4ED0-BA02-FA132B281D15}" srcOrd="1" destOrd="0" parTransId="{9589FFDA-2EC7-4675-87E9-431941818909}" sibTransId="{CFAE931A-DE76-4856-B083-718A5312773B}"/>
    <dgm:cxn modelId="{B50B7A73-0212-441D-ADDA-F3CAD72C70DA}" type="presOf" srcId="{BD17792D-A72F-40C7-9E76-4DF3989C38F9}" destId="{94987CEE-9006-4ECC-9513-A024DDB11EFD}" srcOrd="0" destOrd="0" presId="urn:microsoft.com/office/officeart/2008/layout/NameandTitleOrganizationalChart"/>
    <dgm:cxn modelId="{39C349A8-8E6F-486F-BEC1-2B88C13CFB79}" type="presParOf" srcId="{94987CEE-9006-4ECC-9513-A024DDB11EFD}" destId="{6E653613-71C0-4339-A29D-A3C6F8C25A93}" srcOrd="0" destOrd="0" presId="urn:microsoft.com/office/officeart/2008/layout/NameandTitleOrganizationalChart"/>
    <dgm:cxn modelId="{E5F1A15B-D5DA-42AB-BC56-BBB2FDFD2ADF}" type="presParOf" srcId="{6E653613-71C0-4339-A29D-A3C6F8C25A93}" destId="{9C81B95B-F486-404A-B838-A551E5E9F5B4}" srcOrd="0" destOrd="0" presId="urn:microsoft.com/office/officeart/2008/layout/NameandTitleOrganizationalChart"/>
    <dgm:cxn modelId="{4EBD2B5C-ECEB-4C3D-8873-5E296CA667A4}" type="presParOf" srcId="{9C81B95B-F486-404A-B838-A551E5E9F5B4}" destId="{AE14B6B3-0B86-43F3-B38B-5DD916E3B569}" srcOrd="0" destOrd="0" presId="urn:microsoft.com/office/officeart/2008/layout/NameandTitleOrganizationalChart"/>
    <dgm:cxn modelId="{99D4A427-482C-429A-B146-D2B4DDA197A0}" type="presParOf" srcId="{9C81B95B-F486-404A-B838-A551E5E9F5B4}" destId="{6FC5EDF6-F527-41A3-8122-9369DFE61265}" srcOrd="1" destOrd="0" presId="urn:microsoft.com/office/officeart/2008/layout/NameandTitleOrganizationalChart"/>
    <dgm:cxn modelId="{0ED94CB3-CAB1-4B03-AD8D-D6C14D876F4F}" type="presParOf" srcId="{9C81B95B-F486-404A-B838-A551E5E9F5B4}" destId="{1A98FD62-2507-4CA0-B952-115AC1010963}" srcOrd="2" destOrd="0" presId="urn:microsoft.com/office/officeart/2008/layout/NameandTitleOrganizationalChart"/>
    <dgm:cxn modelId="{8863D9E3-24E3-490C-82E3-9179A71C0F54}" type="presParOf" srcId="{6E653613-71C0-4339-A29D-A3C6F8C25A93}" destId="{4A828900-34BD-44C6-AD09-4F59E264E7CE}" srcOrd="1" destOrd="0" presId="urn:microsoft.com/office/officeart/2008/layout/NameandTitleOrganizationalChart"/>
    <dgm:cxn modelId="{F81F2E28-3151-4FE5-A29A-C233E87C194D}" type="presParOf" srcId="{4A828900-34BD-44C6-AD09-4F59E264E7CE}" destId="{FF322E30-CF32-454A-B8BD-536E288183FD}" srcOrd="0" destOrd="0" presId="urn:microsoft.com/office/officeart/2008/layout/NameandTitleOrganizationalChart"/>
    <dgm:cxn modelId="{0F6DEEC5-39EF-4DD7-BA0B-F9CF5030037E}" type="presParOf" srcId="{4A828900-34BD-44C6-AD09-4F59E264E7CE}" destId="{815C3D49-BD90-4C44-8448-DEBA3E607DC4}" srcOrd="1" destOrd="0" presId="urn:microsoft.com/office/officeart/2008/layout/NameandTitleOrganizationalChart"/>
    <dgm:cxn modelId="{68639D1E-51B9-4D2E-A45A-8B488343E6CD}" type="presParOf" srcId="{815C3D49-BD90-4C44-8448-DEBA3E607DC4}" destId="{D3EDF265-A41C-4E35-B276-02CC0BB09476}" srcOrd="0" destOrd="0" presId="urn:microsoft.com/office/officeart/2008/layout/NameandTitleOrganizationalChart"/>
    <dgm:cxn modelId="{FB47281F-A6EB-45B2-942E-0B7E785D10FD}" type="presParOf" srcId="{D3EDF265-A41C-4E35-B276-02CC0BB09476}" destId="{E6CC0ADA-D1A7-471D-9F0D-186870F9DADF}" srcOrd="0" destOrd="0" presId="urn:microsoft.com/office/officeart/2008/layout/NameandTitleOrganizationalChart"/>
    <dgm:cxn modelId="{C91850C3-DB34-458B-88EC-672C3F710EBC}" type="presParOf" srcId="{D3EDF265-A41C-4E35-B276-02CC0BB09476}" destId="{F7CF6DA5-01CC-4916-88B9-B350101C325B}" srcOrd="1" destOrd="0" presId="urn:microsoft.com/office/officeart/2008/layout/NameandTitleOrganizationalChart"/>
    <dgm:cxn modelId="{3E8ECAFD-9AE7-4CF0-8FF1-FA717D6D6A0F}" type="presParOf" srcId="{D3EDF265-A41C-4E35-B276-02CC0BB09476}" destId="{69019821-426D-44AA-8A72-8B2A454E0584}" srcOrd="2" destOrd="0" presId="urn:microsoft.com/office/officeart/2008/layout/NameandTitleOrganizationalChart"/>
    <dgm:cxn modelId="{F92A2D96-0E5C-462E-B040-41DB82CD9019}" type="presParOf" srcId="{815C3D49-BD90-4C44-8448-DEBA3E607DC4}" destId="{1548FB45-C259-4BA6-9217-105AD0C0F58A}" srcOrd="1" destOrd="0" presId="urn:microsoft.com/office/officeart/2008/layout/NameandTitleOrganizationalChart"/>
    <dgm:cxn modelId="{DC4344B5-70FC-4EBD-AC4C-B01934F24FE6}" type="presParOf" srcId="{1548FB45-C259-4BA6-9217-105AD0C0F58A}" destId="{8E9A9AF1-5C80-45A0-A2AE-39C61355A79C}" srcOrd="0" destOrd="0" presId="urn:microsoft.com/office/officeart/2008/layout/NameandTitleOrganizationalChart"/>
    <dgm:cxn modelId="{E352C026-20DE-46B9-BCEB-DDFE7DE0CC4C}" type="presParOf" srcId="{1548FB45-C259-4BA6-9217-105AD0C0F58A}" destId="{AFD86FEA-4509-4A6F-9DE9-D134582A2299}" srcOrd="1" destOrd="0" presId="urn:microsoft.com/office/officeart/2008/layout/NameandTitleOrganizationalChart"/>
    <dgm:cxn modelId="{5FC33C02-9B8A-4021-BCC4-F310D957BAC7}" type="presParOf" srcId="{AFD86FEA-4509-4A6F-9DE9-D134582A2299}" destId="{7B023DE0-CDC6-451D-BA86-45D5FD4EDF4D}" srcOrd="0" destOrd="0" presId="urn:microsoft.com/office/officeart/2008/layout/NameandTitleOrganizationalChart"/>
    <dgm:cxn modelId="{606B3A37-B6AA-468E-B2BB-67D36083C983}" type="presParOf" srcId="{7B023DE0-CDC6-451D-BA86-45D5FD4EDF4D}" destId="{28984BBA-50C2-4587-894B-F11BC911B9D0}" srcOrd="0" destOrd="0" presId="urn:microsoft.com/office/officeart/2008/layout/NameandTitleOrganizationalChart"/>
    <dgm:cxn modelId="{FD26B0CC-EBFA-41E2-8FB5-9A2A89B88CBE}" type="presParOf" srcId="{7B023DE0-CDC6-451D-BA86-45D5FD4EDF4D}" destId="{D4F8D9C9-C5B0-425C-A3B6-582D131CC722}" srcOrd="1" destOrd="0" presId="urn:microsoft.com/office/officeart/2008/layout/NameandTitleOrganizationalChart"/>
    <dgm:cxn modelId="{7006258A-487C-4077-816F-3BB0586B91A5}" type="presParOf" srcId="{7B023DE0-CDC6-451D-BA86-45D5FD4EDF4D}" destId="{9863DAED-6EEA-4977-A704-18E4BE4C77F1}" srcOrd="2" destOrd="0" presId="urn:microsoft.com/office/officeart/2008/layout/NameandTitleOrganizationalChart"/>
    <dgm:cxn modelId="{B950B1BE-7395-493C-8807-2BB9DDF519BF}" type="presParOf" srcId="{AFD86FEA-4509-4A6F-9DE9-D134582A2299}" destId="{EEFD474F-0ABD-4E44-AC4C-B2A1D2374914}" srcOrd="1" destOrd="0" presId="urn:microsoft.com/office/officeart/2008/layout/NameandTitleOrganizationalChart"/>
    <dgm:cxn modelId="{41A1AF9E-DDBB-4EBC-81B9-29B546C8B85E}" type="presParOf" srcId="{AFD86FEA-4509-4A6F-9DE9-D134582A2299}" destId="{BAFBC936-955C-4D46-8AF1-A4CDB4BDA352}" srcOrd="2" destOrd="0" presId="urn:microsoft.com/office/officeart/2008/layout/NameandTitleOrganizationalChart"/>
    <dgm:cxn modelId="{0DC53280-0217-458A-828F-1C5D53E41B80}" type="presParOf" srcId="{1548FB45-C259-4BA6-9217-105AD0C0F58A}" destId="{CDE9681F-8A60-41E6-B048-33E33F39623A}" srcOrd="2" destOrd="0" presId="urn:microsoft.com/office/officeart/2008/layout/NameandTitleOrganizationalChart"/>
    <dgm:cxn modelId="{8848F1F1-8DFF-4907-8411-49838D570CEE}" type="presParOf" srcId="{1548FB45-C259-4BA6-9217-105AD0C0F58A}" destId="{676D6CE0-B678-4982-B4AB-7E0D55EE18F0}" srcOrd="3" destOrd="0" presId="urn:microsoft.com/office/officeart/2008/layout/NameandTitleOrganizationalChart"/>
    <dgm:cxn modelId="{1B1AB02A-8596-4797-9893-C9E88720070B}" type="presParOf" srcId="{676D6CE0-B678-4982-B4AB-7E0D55EE18F0}" destId="{A99A857A-1E1A-4A6C-A6F9-0D1C01001820}" srcOrd="0" destOrd="0" presId="urn:microsoft.com/office/officeart/2008/layout/NameandTitleOrganizationalChart"/>
    <dgm:cxn modelId="{9959423E-95C4-414D-AB0D-D02431E5FF19}" type="presParOf" srcId="{A99A857A-1E1A-4A6C-A6F9-0D1C01001820}" destId="{908B7460-0805-4961-93D8-3A888B6B27A5}" srcOrd="0" destOrd="0" presId="urn:microsoft.com/office/officeart/2008/layout/NameandTitleOrganizationalChart"/>
    <dgm:cxn modelId="{EB105C9F-5517-49C3-A9D4-444CC959CE46}" type="presParOf" srcId="{A99A857A-1E1A-4A6C-A6F9-0D1C01001820}" destId="{9C10002D-52F4-4C12-8E9E-ABCB6EFF0A8F}" srcOrd="1" destOrd="0" presId="urn:microsoft.com/office/officeart/2008/layout/NameandTitleOrganizationalChart"/>
    <dgm:cxn modelId="{25FA600A-77C9-436F-B949-82ED05A466E5}" type="presParOf" srcId="{A99A857A-1E1A-4A6C-A6F9-0D1C01001820}" destId="{25A5119A-12CB-404D-AD19-44469912B0F1}" srcOrd="2" destOrd="0" presId="urn:microsoft.com/office/officeart/2008/layout/NameandTitleOrganizationalChart"/>
    <dgm:cxn modelId="{E541EEE4-869D-4E15-A9DC-49EEA579E62E}" type="presParOf" srcId="{676D6CE0-B678-4982-B4AB-7E0D55EE18F0}" destId="{BD555785-590E-41C7-BD1C-B825ABC5AFDB}" srcOrd="1" destOrd="0" presId="urn:microsoft.com/office/officeart/2008/layout/NameandTitleOrganizationalChart"/>
    <dgm:cxn modelId="{C6EAF60D-20F7-40D0-910A-F7593CB35CEC}" type="presParOf" srcId="{676D6CE0-B678-4982-B4AB-7E0D55EE18F0}" destId="{82506F12-CEB5-4022-854C-316046D053F8}" srcOrd="2" destOrd="0" presId="urn:microsoft.com/office/officeart/2008/layout/NameandTitleOrganizationalChart"/>
    <dgm:cxn modelId="{1092E8BA-DAA8-4180-BDD9-226528B0AFE0}" type="presParOf" srcId="{815C3D49-BD90-4C44-8448-DEBA3E607DC4}" destId="{7E0DDE52-093E-462F-B232-7299D086FD08}" srcOrd="2" destOrd="0" presId="urn:microsoft.com/office/officeart/2008/layout/NameandTitleOrganizationalChart"/>
    <dgm:cxn modelId="{2E65328F-B935-4DBC-A55E-00953D7AF9DA}" type="presParOf" srcId="{4A828900-34BD-44C6-AD09-4F59E264E7CE}" destId="{BC289482-44FA-4D9B-95C8-5528B5FF195C}" srcOrd="2" destOrd="0" presId="urn:microsoft.com/office/officeart/2008/layout/NameandTitleOrganizationalChart"/>
    <dgm:cxn modelId="{35341803-2BF1-4D58-A843-AA7B2F49E8D8}" type="presParOf" srcId="{4A828900-34BD-44C6-AD09-4F59E264E7CE}" destId="{C0A8D1A6-6C2A-4CD3-A0E8-F64CC67F4AD1}" srcOrd="3" destOrd="0" presId="urn:microsoft.com/office/officeart/2008/layout/NameandTitleOrganizationalChart"/>
    <dgm:cxn modelId="{C3F91F3F-3F01-444E-9D72-33B8C279F3E8}" type="presParOf" srcId="{C0A8D1A6-6C2A-4CD3-A0E8-F64CC67F4AD1}" destId="{ACF9AEA7-D661-473D-97F4-8CA94649ED87}" srcOrd="0" destOrd="0" presId="urn:microsoft.com/office/officeart/2008/layout/NameandTitleOrganizationalChart"/>
    <dgm:cxn modelId="{1693EB40-CE1F-42EB-A14E-3F846E99B306}" type="presParOf" srcId="{ACF9AEA7-D661-473D-97F4-8CA94649ED87}" destId="{2205D8BF-78C3-4CD9-BFC2-3598E00EDF67}" srcOrd="0" destOrd="0" presId="urn:microsoft.com/office/officeart/2008/layout/NameandTitleOrganizationalChart"/>
    <dgm:cxn modelId="{A57FBF43-3138-4381-9A32-E0DA22C29EFB}" type="presParOf" srcId="{ACF9AEA7-D661-473D-97F4-8CA94649ED87}" destId="{DF15B42C-C892-4596-B713-A347CF42A7D8}" srcOrd="1" destOrd="0" presId="urn:microsoft.com/office/officeart/2008/layout/NameandTitleOrganizationalChart"/>
    <dgm:cxn modelId="{5A684EB9-37B8-4DE2-ACCB-D5FAA4E37462}" type="presParOf" srcId="{ACF9AEA7-D661-473D-97F4-8CA94649ED87}" destId="{B2873F1C-2078-4F9C-82F6-790552977B7C}" srcOrd="2" destOrd="0" presId="urn:microsoft.com/office/officeart/2008/layout/NameandTitleOrganizationalChart"/>
    <dgm:cxn modelId="{09B8D275-168D-4167-A3EB-DAE23BF9A2C1}" type="presParOf" srcId="{C0A8D1A6-6C2A-4CD3-A0E8-F64CC67F4AD1}" destId="{D7460AF5-78AC-4E23-9F1D-CAB42CCBDCC2}" srcOrd="1" destOrd="0" presId="urn:microsoft.com/office/officeart/2008/layout/NameandTitleOrganizationalChart"/>
    <dgm:cxn modelId="{39D8B5EB-CC0F-4876-AA10-87F8CDF50CB5}" type="presParOf" srcId="{C0A8D1A6-6C2A-4CD3-A0E8-F64CC67F4AD1}" destId="{0DE0D722-0FF3-4737-BF90-1E6387BD08D5}" srcOrd="2" destOrd="0" presId="urn:microsoft.com/office/officeart/2008/layout/NameandTitleOrganizationalChart"/>
    <dgm:cxn modelId="{71079D3D-8784-4D1F-B0BD-CF4BDB90B773}" type="presParOf" srcId="{4A828900-34BD-44C6-AD09-4F59E264E7CE}" destId="{F9B1AC1C-51DA-428B-A6FA-A61B95A2C34E}" srcOrd="4" destOrd="0" presId="urn:microsoft.com/office/officeart/2008/layout/NameandTitleOrganizationalChart"/>
    <dgm:cxn modelId="{DD9A7622-F466-49A6-B3B6-E441ADE6B715}" type="presParOf" srcId="{4A828900-34BD-44C6-AD09-4F59E264E7CE}" destId="{78186D35-3D51-44D9-9529-CFF194897FB4}" srcOrd="5" destOrd="0" presId="urn:microsoft.com/office/officeart/2008/layout/NameandTitleOrganizationalChart"/>
    <dgm:cxn modelId="{08F9046C-95CB-48A4-8EAA-59659DC7DEE3}" type="presParOf" srcId="{78186D35-3D51-44D9-9529-CFF194897FB4}" destId="{D8B910B6-1A36-43BA-865F-CB8C28270B77}" srcOrd="0" destOrd="0" presId="urn:microsoft.com/office/officeart/2008/layout/NameandTitleOrganizationalChart"/>
    <dgm:cxn modelId="{297679B7-427B-40A6-A661-451EB5B38699}" type="presParOf" srcId="{D8B910B6-1A36-43BA-865F-CB8C28270B77}" destId="{128F4122-83EB-4A38-8FDE-AAB0DC63F1C6}" srcOrd="0" destOrd="0" presId="urn:microsoft.com/office/officeart/2008/layout/NameandTitleOrganizationalChart"/>
    <dgm:cxn modelId="{B854FEA3-0172-49BB-8AE9-A8F8FF4CA603}" type="presParOf" srcId="{D8B910B6-1A36-43BA-865F-CB8C28270B77}" destId="{832ED8DB-D71C-45F3-A112-A053E2F5EA0D}" srcOrd="1" destOrd="0" presId="urn:microsoft.com/office/officeart/2008/layout/NameandTitleOrganizationalChart"/>
    <dgm:cxn modelId="{2346D766-C70C-4EBD-8555-C84A970735F6}" type="presParOf" srcId="{D8B910B6-1A36-43BA-865F-CB8C28270B77}" destId="{D78DFC3D-7F96-4E67-9926-B030D518F5C0}" srcOrd="2" destOrd="0" presId="urn:microsoft.com/office/officeart/2008/layout/NameandTitleOrganizationalChart"/>
    <dgm:cxn modelId="{6E3EC6E2-82A0-496F-9BC8-2F09CCDA62E1}" type="presParOf" srcId="{78186D35-3D51-44D9-9529-CFF194897FB4}" destId="{611A3234-4CA2-4927-9A60-042A6A37683C}" srcOrd="1" destOrd="0" presId="urn:microsoft.com/office/officeart/2008/layout/NameandTitleOrganizationalChart"/>
    <dgm:cxn modelId="{38EACA45-4F0C-471F-8E9C-BE420D82E94B}" type="presParOf" srcId="{78186D35-3D51-44D9-9529-CFF194897FB4}" destId="{8A487067-FA8F-4795-AFBF-F5E2F3E67D3C}" srcOrd="2" destOrd="0" presId="urn:microsoft.com/office/officeart/2008/layout/NameandTitleOrganizationalChart"/>
    <dgm:cxn modelId="{49BB3B80-E39D-4997-85EA-07D9D9F426B8}" type="presParOf" srcId="{6E653613-71C0-4339-A29D-A3C6F8C25A93}" destId="{FCE76A75-DBCC-4537-9B60-47C2B2406305}" srcOrd="2" destOrd="0" presId="urn:microsoft.com/office/officeart/2008/layout/NameandTitleOrganizationalChart"/>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B1AC1C-51DA-428B-A6FA-A61B95A2C34E}">
      <dsp:nvSpPr>
        <dsp:cNvPr id="0" name=""/>
        <dsp:cNvSpPr/>
      </dsp:nvSpPr>
      <dsp:spPr>
        <a:xfrm>
          <a:off x="4915864" y="1408218"/>
          <a:ext cx="2678563" cy="548578"/>
        </a:xfrm>
        <a:custGeom>
          <a:avLst/>
          <a:gdLst/>
          <a:ahLst/>
          <a:cxnLst/>
          <a:rect l="0" t="0" r="0" b="0"/>
          <a:pathLst>
            <a:path>
              <a:moveTo>
                <a:pt x="0" y="0"/>
              </a:moveTo>
              <a:lnTo>
                <a:pt x="0" y="327037"/>
              </a:lnTo>
              <a:lnTo>
                <a:pt x="2678563" y="327037"/>
              </a:lnTo>
              <a:lnTo>
                <a:pt x="2678563" y="5485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C289482-44FA-4D9B-95C8-5528B5FF195C}">
      <dsp:nvSpPr>
        <dsp:cNvPr id="0" name=""/>
        <dsp:cNvSpPr/>
      </dsp:nvSpPr>
      <dsp:spPr>
        <a:xfrm>
          <a:off x="4915864" y="1408218"/>
          <a:ext cx="91690" cy="548578"/>
        </a:xfrm>
        <a:custGeom>
          <a:avLst/>
          <a:gdLst/>
          <a:ahLst/>
          <a:cxnLst/>
          <a:rect l="0" t="0" r="0" b="0"/>
          <a:pathLst>
            <a:path>
              <a:moveTo>
                <a:pt x="0" y="0"/>
              </a:moveTo>
              <a:lnTo>
                <a:pt x="0" y="327037"/>
              </a:lnTo>
              <a:lnTo>
                <a:pt x="91690" y="327037"/>
              </a:lnTo>
              <a:lnTo>
                <a:pt x="91690" y="5485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E9681F-8A60-41E6-B048-33E33F39623A}">
      <dsp:nvSpPr>
        <dsp:cNvPr id="0" name=""/>
        <dsp:cNvSpPr/>
      </dsp:nvSpPr>
      <dsp:spPr>
        <a:xfrm>
          <a:off x="2237301" y="2906259"/>
          <a:ext cx="1230133" cy="548578"/>
        </a:xfrm>
        <a:custGeom>
          <a:avLst/>
          <a:gdLst/>
          <a:ahLst/>
          <a:cxnLst/>
          <a:rect l="0" t="0" r="0" b="0"/>
          <a:pathLst>
            <a:path>
              <a:moveTo>
                <a:pt x="0" y="0"/>
              </a:moveTo>
              <a:lnTo>
                <a:pt x="0" y="327037"/>
              </a:lnTo>
              <a:lnTo>
                <a:pt x="1230133" y="327037"/>
              </a:lnTo>
              <a:lnTo>
                <a:pt x="1230133" y="5485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E9A9AF1-5C80-45A0-A2AE-39C61355A79C}">
      <dsp:nvSpPr>
        <dsp:cNvPr id="0" name=""/>
        <dsp:cNvSpPr/>
      </dsp:nvSpPr>
      <dsp:spPr>
        <a:xfrm>
          <a:off x="1007167" y="2906259"/>
          <a:ext cx="1230133" cy="548578"/>
        </a:xfrm>
        <a:custGeom>
          <a:avLst/>
          <a:gdLst/>
          <a:ahLst/>
          <a:cxnLst/>
          <a:rect l="0" t="0" r="0" b="0"/>
          <a:pathLst>
            <a:path>
              <a:moveTo>
                <a:pt x="1230133" y="0"/>
              </a:moveTo>
              <a:lnTo>
                <a:pt x="1230133" y="327037"/>
              </a:lnTo>
              <a:lnTo>
                <a:pt x="0" y="327037"/>
              </a:lnTo>
              <a:lnTo>
                <a:pt x="0" y="5485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F322E30-CF32-454A-B8BD-536E288183FD}">
      <dsp:nvSpPr>
        <dsp:cNvPr id="0" name=""/>
        <dsp:cNvSpPr/>
      </dsp:nvSpPr>
      <dsp:spPr>
        <a:xfrm>
          <a:off x="2237301" y="1408218"/>
          <a:ext cx="2678563" cy="548578"/>
        </a:xfrm>
        <a:custGeom>
          <a:avLst/>
          <a:gdLst/>
          <a:ahLst/>
          <a:cxnLst/>
          <a:rect l="0" t="0" r="0" b="0"/>
          <a:pathLst>
            <a:path>
              <a:moveTo>
                <a:pt x="2678563" y="0"/>
              </a:moveTo>
              <a:lnTo>
                <a:pt x="2678563" y="327037"/>
              </a:lnTo>
              <a:lnTo>
                <a:pt x="0" y="327037"/>
              </a:lnTo>
              <a:lnTo>
                <a:pt x="0" y="54857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14B6B3-0B86-43F3-B38B-5DD916E3B569}">
      <dsp:nvSpPr>
        <dsp:cNvPr id="0" name=""/>
        <dsp:cNvSpPr/>
      </dsp:nvSpPr>
      <dsp:spPr>
        <a:xfrm>
          <a:off x="3998962" y="458755"/>
          <a:ext cx="1833804"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dirty="0"/>
            <a:t>BAT </a:t>
          </a:r>
          <a:r>
            <a:rPr lang="cs-CZ" sz="2000" kern="1200" dirty="0" smtClean="0"/>
            <a:t>centre</a:t>
          </a:r>
          <a:endParaRPr lang="en-US" sz="2000" kern="1200" dirty="0"/>
        </a:p>
      </dsp:txBody>
      <dsp:txXfrm>
        <a:off x="3998962" y="458755"/>
        <a:ext cx="1833804" cy="949462"/>
      </dsp:txXfrm>
    </dsp:sp>
    <dsp:sp modelId="{6FC5EDF6-F527-41A3-8122-9369DFE61265}">
      <dsp:nvSpPr>
        <dsp:cNvPr id="0" name=""/>
        <dsp:cNvSpPr/>
      </dsp:nvSpPr>
      <dsp:spPr>
        <a:xfrm>
          <a:off x="4365723" y="1197226"/>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Director</a:t>
          </a:r>
          <a:endParaRPr lang="en-US" sz="2000" kern="1200"/>
        </a:p>
      </dsp:txBody>
      <dsp:txXfrm>
        <a:off x="4365723" y="1197226"/>
        <a:ext cx="1650423" cy="316487"/>
      </dsp:txXfrm>
    </dsp:sp>
    <dsp:sp modelId="{E6CC0ADA-D1A7-471D-9F0D-186870F9DADF}">
      <dsp:nvSpPr>
        <dsp:cNvPr id="0" name=""/>
        <dsp:cNvSpPr/>
      </dsp:nvSpPr>
      <dsp:spPr>
        <a:xfrm>
          <a:off x="1320398" y="1956796"/>
          <a:ext cx="1833804"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a:t>BAT guidance unit</a:t>
          </a:r>
          <a:endParaRPr lang="en-US" sz="2000" kern="1200"/>
        </a:p>
      </dsp:txBody>
      <dsp:txXfrm>
        <a:off x="1320398" y="1956796"/>
        <a:ext cx="1833804" cy="949462"/>
      </dsp:txXfrm>
    </dsp:sp>
    <dsp:sp modelId="{F7CF6DA5-01CC-4916-88B9-B350101C325B}">
      <dsp:nvSpPr>
        <dsp:cNvPr id="0" name=""/>
        <dsp:cNvSpPr/>
      </dsp:nvSpPr>
      <dsp:spPr>
        <a:xfrm>
          <a:off x="1687159" y="2695267"/>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Manager</a:t>
          </a:r>
          <a:endParaRPr lang="en-US" sz="2000" kern="1200"/>
        </a:p>
      </dsp:txBody>
      <dsp:txXfrm>
        <a:off x="1687159" y="2695267"/>
        <a:ext cx="1650423" cy="316487"/>
      </dsp:txXfrm>
    </dsp:sp>
    <dsp:sp modelId="{28984BBA-50C2-4587-894B-F11BC911B9D0}">
      <dsp:nvSpPr>
        <dsp:cNvPr id="0" name=""/>
        <dsp:cNvSpPr/>
      </dsp:nvSpPr>
      <dsp:spPr>
        <a:xfrm>
          <a:off x="90265" y="3454837"/>
          <a:ext cx="1833804"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a:t>TWG for energy production</a:t>
          </a:r>
          <a:endParaRPr lang="en-US" sz="2000" kern="1200"/>
        </a:p>
      </dsp:txBody>
      <dsp:txXfrm>
        <a:off x="90265" y="3454837"/>
        <a:ext cx="1833804" cy="949462"/>
      </dsp:txXfrm>
    </dsp:sp>
    <dsp:sp modelId="{D4F8D9C9-C5B0-425C-A3B6-582D131CC722}">
      <dsp:nvSpPr>
        <dsp:cNvPr id="0" name=""/>
        <dsp:cNvSpPr/>
      </dsp:nvSpPr>
      <dsp:spPr>
        <a:xfrm>
          <a:off x="457026" y="4193308"/>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Coordinator</a:t>
          </a:r>
          <a:endParaRPr lang="en-US" sz="2000" kern="1200"/>
        </a:p>
      </dsp:txBody>
      <dsp:txXfrm>
        <a:off x="457026" y="4193308"/>
        <a:ext cx="1650423" cy="316487"/>
      </dsp:txXfrm>
    </dsp:sp>
    <dsp:sp modelId="{908B7460-0805-4961-93D8-3A888B6B27A5}">
      <dsp:nvSpPr>
        <dsp:cNvPr id="0" name=""/>
        <dsp:cNvSpPr/>
      </dsp:nvSpPr>
      <dsp:spPr>
        <a:xfrm>
          <a:off x="2550532" y="3454837"/>
          <a:ext cx="1833804"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a:t>TWG for metal production</a:t>
          </a:r>
          <a:endParaRPr lang="en-US" sz="2000" kern="1200"/>
        </a:p>
      </dsp:txBody>
      <dsp:txXfrm>
        <a:off x="2550532" y="3454837"/>
        <a:ext cx="1833804" cy="949462"/>
      </dsp:txXfrm>
    </dsp:sp>
    <dsp:sp modelId="{9C10002D-52F4-4C12-8E9E-ABCB6EFF0A8F}">
      <dsp:nvSpPr>
        <dsp:cNvPr id="0" name=""/>
        <dsp:cNvSpPr/>
      </dsp:nvSpPr>
      <dsp:spPr>
        <a:xfrm>
          <a:off x="2917293" y="4193308"/>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Coordinator</a:t>
          </a:r>
          <a:endParaRPr lang="en-US" sz="2000" kern="1200"/>
        </a:p>
      </dsp:txBody>
      <dsp:txXfrm>
        <a:off x="2917293" y="4193308"/>
        <a:ext cx="1650423" cy="316487"/>
      </dsp:txXfrm>
    </dsp:sp>
    <dsp:sp modelId="{2205D8BF-78C3-4CD9-BFC2-3598E00EDF67}">
      <dsp:nvSpPr>
        <dsp:cNvPr id="0" name=""/>
        <dsp:cNvSpPr/>
      </dsp:nvSpPr>
      <dsp:spPr>
        <a:xfrm>
          <a:off x="3780666" y="1956796"/>
          <a:ext cx="2453777"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a:t>Information exchange focal point</a:t>
          </a:r>
          <a:endParaRPr lang="en-US" sz="2000" kern="1200"/>
        </a:p>
      </dsp:txBody>
      <dsp:txXfrm>
        <a:off x="3780666" y="1956796"/>
        <a:ext cx="2453777" cy="949462"/>
      </dsp:txXfrm>
    </dsp:sp>
    <dsp:sp modelId="{DF15B42C-C892-4596-B713-A347CF42A7D8}">
      <dsp:nvSpPr>
        <dsp:cNvPr id="0" name=""/>
        <dsp:cNvSpPr/>
      </dsp:nvSpPr>
      <dsp:spPr>
        <a:xfrm>
          <a:off x="4457413" y="2695267"/>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Manager</a:t>
          </a:r>
          <a:endParaRPr lang="en-US" sz="2000" kern="1200"/>
        </a:p>
      </dsp:txBody>
      <dsp:txXfrm>
        <a:off x="4457413" y="2695267"/>
        <a:ext cx="1650423" cy="316487"/>
      </dsp:txXfrm>
    </dsp:sp>
    <dsp:sp modelId="{128F4122-83EB-4A38-8FDE-AAB0DC63F1C6}">
      <dsp:nvSpPr>
        <dsp:cNvPr id="0" name=""/>
        <dsp:cNvSpPr/>
      </dsp:nvSpPr>
      <dsp:spPr>
        <a:xfrm>
          <a:off x="6677525" y="1956796"/>
          <a:ext cx="1833804" cy="949462"/>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33980" numCol="1" spcCol="1270" anchor="ctr" anchorCtr="0">
          <a:noAutofit/>
        </a:bodyPr>
        <a:lstStyle/>
        <a:p>
          <a:pPr lvl="0" algn="ctr" defTabSz="889000">
            <a:lnSpc>
              <a:spcPct val="90000"/>
            </a:lnSpc>
            <a:spcBef>
              <a:spcPct val="0"/>
            </a:spcBef>
            <a:spcAft>
              <a:spcPct val="35000"/>
            </a:spcAft>
          </a:pPr>
          <a:r>
            <a:rPr lang="cs-CZ" sz="2000" kern="1200"/>
            <a:t>Technical expert support unit</a:t>
          </a:r>
          <a:endParaRPr lang="en-US" sz="2000" kern="1200"/>
        </a:p>
      </dsp:txBody>
      <dsp:txXfrm>
        <a:off x="6677525" y="1956796"/>
        <a:ext cx="1833804" cy="949462"/>
      </dsp:txXfrm>
    </dsp:sp>
    <dsp:sp modelId="{832ED8DB-D71C-45F3-A112-A053E2F5EA0D}">
      <dsp:nvSpPr>
        <dsp:cNvPr id="0" name=""/>
        <dsp:cNvSpPr/>
      </dsp:nvSpPr>
      <dsp:spPr>
        <a:xfrm>
          <a:off x="7044286" y="2695267"/>
          <a:ext cx="1650423" cy="316487"/>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50800" tIns="12700" rIns="50800" bIns="12700" numCol="1" spcCol="1270" anchor="ctr" anchorCtr="0">
          <a:noAutofit/>
        </a:bodyPr>
        <a:lstStyle/>
        <a:p>
          <a:pPr lvl="0" algn="ctr" defTabSz="889000">
            <a:lnSpc>
              <a:spcPct val="90000"/>
            </a:lnSpc>
            <a:spcBef>
              <a:spcPct val="0"/>
            </a:spcBef>
            <a:spcAft>
              <a:spcPct val="35000"/>
            </a:spcAft>
          </a:pPr>
          <a:r>
            <a:rPr lang="cs-CZ" sz="2000" kern="1200"/>
            <a:t>Manager</a:t>
          </a:r>
          <a:endParaRPr lang="en-US" sz="2000" kern="1200"/>
        </a:p>
      </dsp:txBody>
      <dsp:txXfrm>
        <a:off x="7044286" y="2695267"/>
        <a:ext cx="1650423" cy="316487"/>
      </dsp:txXfrm>
    </dsp:sp>
  </dsp:spTree>
</dsp:drawing>
</file>

<file path=ppt/diagrams/layout1.xml><?xml version="1.0" encoding="utf-8"?>
<dgm:layoutDef xmlns:dgm="http://schemas.openxmlformats.org/drawingml/2006/diagram" xmlns:a="http://schemas.openxmlformats.org/drawingml/2006/main" uniqueId="urn:microsoft.com/office/officeart/2008/layout/NameandTitleOrganizationalChart">
  <dgm:title val=""/>
  <dgm:desc val=""/>
  <dgm:catLst>
    <dgm:cat type="hierarchy" pri="125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fact="0.9"/>
                  <dgm:constr type="l" for="ch" forName="titleText1" refType="w" fact="0.2"/>
                  <dgm:constr type="t" for="ch" forName="titleText1" refType="h" fact="0.7"/>
                  <dgm:constr type="w" for="ch" forName="titleText1" refType="w" fact="0.9"/>
                  <dgm:constr type="h" for="ch" forName="titleText1" refType="h" fact="0.3"/>
                  <dgm:constr type="primFontSz" for="des" forName="titleText1" refType="primFontSz" refFor="des" refForName="rootText1" op="lte"/>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1" styleLbl="fgAcc0">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alg type="conn">
                            <dgm:param type="connRout" val="bend"/>
                            <dgm:param type="dim" val="1D"/>
                            <dgm:param type="endSty" val="noArr"/>
                            <dgm:param type="begPts" val="bCtr"/>
                            <dgm:param type="endPts" val="tCtr"/>
                            <dgm:param type="bendPt" val="end"/>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41" func="var" arg="hierBranch" op="equ" val="hang">
                    <dgm:layoutNode name="Name42">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3">
                    <dgm:layoutNode name="Name44">
                      <dgm:choose name="Name45">
                        <dgm:if name="Name46" axis="self" func="depth" op="lte" val="2">
                          <dgm:choose name="Name47">
                            <dgm:if name="Name48" axis="par ch" ptType="node asst" func="cnt" op="gte" val="1">
                              <dgm:alg type="conn">
                                <dgm:param type="connRout" val="bend"/>
                                <dgm:param type="dim" val="1D"/>
                                <dgm:param type="endSty" val="noArr"/>
                                <dgm:param type="begPts" val="bCtr"/>
                                <dgm:param type="endPts" val="midL midR"/>
                              </dgm:alg>
                            </dgm:if>
                            <dgm:else name="Name49">
                              <dgm:alg type="conn">
                                <dgm:param type="connRout" val="bend"/>
                                <dgm:param type="dim" val="1D"/>
                                <dgm:param type="endSty" val="noArr"/>
                                <dgm:param type="begPts" val="bCtr"/>
                                <dgm:param type="endPts" val="midL midR"/>
                                <dgm:param type="srcNode" val="rootConnector1"/>
                              </dgm:alg>
                            </dgm:else>
                          </dgm:choose>
                        </dgm:if>
                        <dgm:else name="Name50">
                          <dgm:choose name="Name51">
                            <dgm:if name="Name52" axis="par ch" ptType="node asst" func="cnt" op="gte" val="1">
                              <dgm:alg type="conn">
                                <dgm:param type="connRout" val="bend"/>
                                <dgm:param type="dim" val="1D"/>
                                <dgm:param type="endSty" val="noArr"/>
                                <dgm:param type="begPts" val="bCtr"/>
                                <dgm:param type="endPts" val="midL midR"/>
                              </dgm:alg>
                            </dgm:if>
                            <dgm:else name="Name53">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54">
                  <dgm:if name="Name55" func="var" arg="hierBranch" op="equ" val="l">
                    <dgm:choose name="Name56">
                      <dgm:if name="Name57"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58">
                        <dgm:alg type="hierRoot">
                          <dgm:param type="hierAlign" val="tR"/>
                        </dgm:alg>
                        <dgm:shape xmlns:r="http://schemas.openxmlformats.org/officeDocument/2006/relationships" r:blip="">
                          <dgm:adjLst/>
                        </dgm:shape>
                        <dgm:presOf/>
                        <dgm:constrLst>
                          <dgm:constr type="alignOff" val="0.25"/>
                        </dgm:constrLst>
                      </dgm:else>
                    </dgm:choose>
                  </dgm:if>
                  <dgm:if name="Name59" func="var" arg="hierBranch" op="equ" val="r">
                    <dgm:choose name="Name60">
                      <dgm:if name="Name61"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2">
                        <dgm:alg type="hierRoot">
                          <dgm:param type="hierAlign" val="tL"/>
                        </dgm:alg>
                        <dgm:shape xmlns:r="http://schemas.openxmlformats.org/officeDocument/2006/relationships" r:blip="">
                          <dgm:adjLst/>
                        </dgm:shape>
                        <dgm:presOf/>
                        <dgm:constrLst>
                          <dgm:constr type="alignOff" val="0.25"/>
                        </dgm:constrLst>
                      </dgm:else>
                    </dgm:choose>
                  </dgm:if>
                  <dgm:if name="Name63"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4"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65">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66">
                    <dgm:if name="Name67" func="var" arg="hierBranch" op="equ" val="init">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68" func="var" arg="hierBranch" op="equ" val="l">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69" func="var" arg="hierBranch" op="equ" val="r">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70">
                      <dgm:constrLst>
                        <dgm:constr type="l" for="ch" forName="rootText"/>
                        <dgm:constr type="t" for="ch" forName="rootText"/>
                        <dgm:constr type="w" for="ch" forName="rootText" refType="w"/>
                        <dgm:constr type="h" for="ch" forName="rootText" refType="h" fact="0.9"/>
                        <dgm:constr type="l" for="ch" forName="titleText2" refType="w" fact="0.2"/>
                        <dgm:constr type="t" for="ch" forName="titleText2" refType="h" fact="0.7"/>
                        <dgm:constr type="w" for="ch" forName="titleText2" refType="w" fact="0.9"/>
                        <dgm:constr type="h" for="ch" forName="titleText2" refType="h" fact="0.3"/>
                        <dgm:constr type="primFontSz" for="des" forName="titleText2" refType="primFontSz" refFor="des" refForName="rootText1" op="lte"/>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varLst>
                      <dgm:chMax/>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2" styleLbl="fgAcc1">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71">
                    <dgm:if name="Name72" func="var" arg="hierBranch" op="equ" val="l">
                      <dgm:alg type="hierChild">
                        <dgm:param type="chAlign" val="r"/>
                        <dgm:param type="linDir" val="fromT"/>
                      </dgm:alg>
                    </dgm:if>
                    <dgm:if name="Name73" func="var" arg="hierBranch" op="equ" val="r">
                      <dgm:alg type="hierChild">
                        <dgm:param type="chAlign" val="l"/>
                        <dgm:param type="linDir" val="fromT"/>
                      </dgm:alg>
                    </dgm:if>
                    <dgm:if name="Name74" func="var" arg="hierBranch" op="equ" val="hang">
                      <dgm:choose name="Name75">
                        <dgm:if name="Name76" func="var" arg="dir" op="equ" val="norm">
                          <dgm:alg type="hierChild">
                            <dgm:param type="chAlign" val="l"/>
                            <dgm:param type="linDir" val="fromL"/>
                            <dgm:param type="secChAlign" val="t"/>
                            <dgm:param type="secLinDir" val="fromT"/>
                          </dgm:alg>
                        </dgm:if>
                        <dgm:else name="Name77">
                          <dgm:alg type="hierChild">
                            <dgm:param type="chAlign" val="l"/>
                            <dgm:param type="linDir" val="fromR"/>
                            <dgm:param type="secChAlign" val="t"/>
                            <dgm:param type="secLinDir" val="fromT"/>
                          </dgm:alg>
                        </dgm:else>
                      </dgm:choose>
                    </dgm:if>
                    <dgm:if name="Name78" func="var" arg="hierBranch" op="equ" val="std">
                      <dgm:choose name="Name79">
                        <dgm:if name="Name80" func="var" arg="dir" op="equ" val="norm">
                          <dgm:alg type="hierChild"/>
                        </dgm:if>
                        <dgm:else name="Name81">
                          <dgm:alg type="hierChild">
                            <dgm:param type="linDir" val="fromR"/>
                          </dgm:alg>
                        </dgm:else>
                      </dgm:choose>
                    </dgm:if>
                    <dgm:if name="Name82" func="var" arg="hierBranch" op="equ" val="init">
                      <dgm:choose name="Name83">
                        <dgm:if name="Name84" func="var" arg="dir" op="equ" val="norm">
                          <dgm:alg type="hierChild"/>
                        </dgm:if>
                        <dgm:else name="Name85">
                          <dgm:alg type="hierChild">
                            <dgm:param type="linDir" val="fromR"/>
                          </dgm:alg>
                        </dgm:else>
                      </dgm:choose>
                    </dgm:if>
                    <dgm:else name="Name86"/>
                  </dgm:choose>
                  <dgm:shape xmlns:r="http://schemas.openxmlformats.org/officeDocument/2006/relationships" r:blip="">
                    <dgm:adjLst/>
                  </dgm:shape>
                  <dgm:presOf/>
                  <dgm:constrLst/>
                  <dgm:ruleLst/>
                  <dgm:forEach name="Name87" ref="rep2a"/>
                </dgm:layoutNode>
                <dgm:layoutNode name="hierChild5">
                  <dgm:choose name="Name88">
                    <dgm:if name="Name89" func="var" arg="dir" op="equ" val="norm">
                      <dgm:alg type="hierChild">
                        <dgm:param type="chAlign" val="l"/>
                        <dgm:param type="linDir" val="fromL"/>
                        <dgm:param type="secChAlign" val="t"/>
                        <dgm:param type="secLinDir" val="fromT"/>
                      </dgm:alg>
                    </dgm:if>
                    <dgm:else name="Name90">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91" ref="rep2b"/>
                </dgm:layoutNode>
              </dgm:layoutNode>
            </dgm:forEach>
          </dgm:layoutNode>
          <dgm:layoutNode name="hierChild3">
            <dgm:choose name="Name92">
              <dgm:if name="Name93" func="var" arg="dir" op="equ" val="norm">
                <dgm:alg type="hierChild">
                  <dgm:param type="chAlign" val="l"/>
                  <dgm:param type="linDir" val="fromL"/>
                  <dgm:param type="secChAlign" val="t"/>
                  <dgm:param type="secLinDir" val="fromT"/>
                </dgm:alg>
              </dgm:if>
              <dgm:else name="Name94">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95" axis="precedSib" ptType="parTrans" st="-1" cnt="1">
                <dgm:layoutNode name="Name96">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97">
                  <dgm:if name="Name98" func="var" arg="hierBranch" op="equ" val="l">
                    <dgm:alg type="hierRoot">
                      <dgm:param type="hierAlign" val="tR"/>
                    </dgm:alg>
                    <dgm:shape xmlns:r="http://schemas.openxmlformats.org/officeDocument/2006/relationships" r:blip="">
                      <dgm:adjLst/>
                    </dgm:shape>
                    <dgm:presOf/>
                    <dgm:constrLst>
                      <dgm:constr type="alignOff" val="0.65"/>
                    </dgm:constrLst>
                  </dgm:if>
                  <dgm:if name="Name99" func="var" arg="hierBranch" op="equ" val="r">
                    <dgm:alg type="hierRoot">
                      <dgm:param type="hierAlign" val="tL"/>
                    </dgm:alg>
                    <dgm:shape xmlns:r="http://schemas.openxmlformats.org/officeDocument/2006/relationships" r:blip="">
                      <dgm:adjLst/>
                    </dgm:shape>
                    <dgm:presOf/>
                    <dgm:constrLst>
                      <dgm:constr type="alignOff" val="0.65"/>
                    </dgm:constrLst>
                  </dgm:if>
                  <dgm:if name="Name100" func="var" arg="hierBranch" op="equ" val="hang">
                    <dgm:alg type="hierRoot"/>
                    <dgm:shape xmlns:r="http://schemas.openxmlformats.org/officeDocument/2006/relationships" r:blip="">
                      <dgm:adjLst/>
                    </dgm:shape>
                    <dgm:presOf/>
                    <dgm:constrLst>
                      <dgm:constr type="alignOff" val="0.65"/>
                    </dgm:constrLst>
                  </dgm:if>
                  <dgm:if name="Name101"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02" func="var" arg="hierBranch" op="equ" val="init">
                    <dgm:alg type="hierRoot"/>
                    <dgm:shape xmlns:r="http://schemas.openxmlformats.org/officeDocument/2006/relationships" r:blip="">
                      <dgm:adjLst/>
                    </dgm:shape>
                    <dgm:presOf/>
                    <dgm:constrLst>
                      <dgm:constr type="alignOff"/>
                      <dgm:constr type="bendDist" for="des" ptType="parTrans" refType="sp" fact="0.5"/>
                    </dgm:constrLst>
                  </dgm:if>
                  <dgm:else name="Name103"/>
                </dgm:choose>
                <dgm:ruleLst/>
                <dgm:layoutNode name="rootComposite3">
                  <dgm:alg type="composite"/>
                  <dgm:shape xmlns:r="http://schemas.openxmlformats.org/officeDocument/2006/relationships" r:blip="">
                    <dgm:adjLst/>
                  </dgm:shape>
                  <dgm:presOf axis="self" ptType="node" cnt="1"/>
                  <dgm:choose name="Name104">
                    <dgm:if name="Name105" func="var" arg="hierBranch" op="equ" val="init">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06" func="var" arg="hierBranch" op="equ" val="l">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07" func="var" arg="hierBranch" op="equ" val="r">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08">
                      <dgm:constrLst>
                        <dgm:constr type="l" for="ch" forName="rootText3"/>
                        <dgm:constr type="t" for="ch" forName="rootText3"/>
                        <dgm:constr type="w" for="ch" forName="rootText3" refType="w"/>
                        <dgm:constr type="h" for="ch" forName="rootText3" refType="h" fact="0.9"/>
                        <dgm:constr type="l" for="ch" forName="titleText3" refType="w" fact="0.2"/>
                        <dgm:constr type="t" for="ch" forName="titleText3" refType="h" fact="0.7"/>
                        <dgm:constr type="w" for="ch" forName="titleText3" refType="w" fact="0.9"/>
                        <dgm:constr type="h" for="ch" forName="titleText3" refType="h" fact="0.3"/>
                        <dgm:constr type="primFontSz" for="des" forName="titleText3" refType="primFontSz" refFor="des" refForName="rootText3" op="lte"/>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styleLbl="asst1">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h" fact="0.4"/>
                    </dgm:constrLst>
                    <dgm:ruleLst>
                      <dgm:rule type="primFontSz" val="5" fact="NaN" max="NaN"/>
                    </dgm:ruleLst>
                  </dgm:layoutNode>
                  <dgm:layoutNode name="titleText3" styleLbl="fgAcc2">
                    <dgm:varLst>
                      <dgm:chMax val="0"/>
                      <dgm:chPref val="0"/>
                    </dgm:varLst>
                    <dgm:alg type="tx">
                      <dgm:param type="parTxLTRAlign" val="r"/>
                    </dgm:alg>
                    <dgm:shape xmlns:r="http://schemas.openxmlformats.org/officeDocument/2006/relationships" type="rect" r:blip="">
                      <dgm:adjLst/>
                    </dgm:shape>
                    <dgm:presOf axis="followSib" ptType="sibTrans" hideLastTrans="0" cnt="1"/>
                    <dgm:constrLst>
                      <dgm:constr type="primFontSz" val="65"/>
                      <dgm:constr type="lMarg" refType="primFontSz" fact="0.2"/>
                      <dgm:constr type="rMarg" refType="primFontSz" fact="0.2"/>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09">
                    <dgm:if name="Name110" func="var" arg="hierBranch" op="equ" val="l">
                      <dgm:alg type="hierChild">
                        <dgm:param type="chAlign" val="r"/>
                        <dgm:param type="linDir" val="fromT"/>
                      </dgm:alg>
                    </dgm:if>
                    <dgm:if name="Name111" func="var" arg="hierBranch" op="equ" val="r">
                      <dgm:alg type="hierChild">
                        <dgm:param type="chAlign" val="l"/>
                        <dgm:param type="linDir" val="fromT"/>
                      </dgm:alg>
                    </dgm:if>
                    <dgm:if name="Name112" func="var" arg="hierBranch" op="equ" val="hang">
                      <dgm:choose name="Name113">
                        <dgm:if name="Name114" func="var" arg="dir" op="equ" val="norm">
                          <dgm:alg type="hierChild">
                            <dgm:param type="chAlign" val="l"/>
                            <dgm:param type="linDir" val="fromL"/>
                            <dgm:param type="secChAlign" val="t"/>
                            <dgm:param type="secLinDir" val="fromT"/>
                          </dgm:alg>
                        </dgm:if>
                        <dgm:else name="Name115">
                          <dgm:alg type="hierChild">
                            <dgm:param type="chAlign" val="l"/>
                            <dgm:param type="linDir" val="fromR"/>
                            <dgm:param type="secChAlign" val="t"/>
                            <dgm:param type="secLinDir" val="fromT"/>
                          </dgm:alg>
                        </dgm:else>
                      </dgm:choose>
                    </dgm:if>
                    <dgm:if name="Name116" func="var" arg="hierBranch" op="equ" val="std">
                      <dgm:choose name="Name117">
                        <dgm:if name="Name118" func="var" arg="dir" op="equ" val="norm">
                          <dgm:alg type="hierChild"/>
                        </dgm:if>
                        <dgm:else name="Name119">
                          <dgm:alg type="hierChild">
                            <dgm:param type="linDir" val="fromR"/>
                          </dgm:alg>
                        </dgm:else>
                      </dgm:choose>
                    </dgm:if>
                    <dgm:if name="Name120" func="var" arg="hierBranch" op="equ" val="init">
                      <dgm:alg type="hierChild"/>
                    </dgm:if>
                    <dgm:else name="Name121"/>
                  </dgm:choose>
                  <dgm:shape xmlns:r="http://schemas.openxmlformats.org/officeDocument/2006/relationships" r:blip="">
                    <dgm:adjLst/>
                  </dgm:shape>
                  <dgm:presOf/>
                  <dgm:constrLst/>
                  <dgm:ruleLst/>
                  <dgm:forEach name="Name122" ref="rep2a"/>
                </dgm:layoutNode>
                <dgm:layoutNode name="hierChild7">
                  <dgm:choose name="Name123">
                    <dgm:if name="Name124" func="var" arg="dir" op="equ" val="norm">
                      <dgm:alg type="hierChild">
                        <dgm:param type="chAlign" val="l"/>
                        <dgm:param type="linDir" val="fromL"/>
                        <dgm:param type="secChAlign" val="t"/>
                        <dgm:param type="secLinDir" val="fromT"/>
                      </dgm:alg>
                    </dgm:if>
                    <dgm:else name="Name12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26"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DA8E553-C80E-4CF2-8017-E0329B0922B8}" type="datetimeFigureOut">
              <a:rPr lang="en-US" smtClean="0"/>
              <a:pPr/>
              <a:t>9/30/2013</a:t>
            </a:fld>
            <a:endParaRPr lang="en-US"/>
          </a:p>
        </p:txBody>
      </p:sp>
      <p:sp>
        <p:nvSpPr>
          <p:cNvPr id="4" name="Zástupný symbol pro zápatí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US"/>
          </a:p>
        </p:txBody>
      </p:sp>
      <p:sp>
        <p:nvSpPr>
          <p:cNvPr id="5" name="Zástupný symbol pro číslo snímku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0BDECD64-8CA9-4F64-8233-9B261A49AAD2}" type="slidenum">
              <a:rPr lang="en-US" smtClean="0"/>
              <a:pPr/>
              <a:t>‹#›</a:t>
            </a:fld>
            <a:endParaRPr lang="en-US"/>
          </a:p>
        </p:txBody>
      </p:sp>
    </p:spTree>
    <p:extLst>
      <p:ext uri="{BB962C8B-B14F-4D97-AF65-F5344CB8AC3E}">
        <p14:creationId xmlns:p14="http://schemas.microsoft.com/office/powerpoint/2010/main" xmlns="" val="4204701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1"/>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30/09/2013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xmlns=""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dirty="0"/>
          </a:p>
        </p:txBody>
      </p:sp>
      <p:sp>
        <p:nvSpPr>
          <p:cNvPr id="5" name="Date Placeholder 4"/>
          <p:cNvSpPr>
            <a:spLocks noGrp="1"/>
          </p:cNvSpPr>
          <p:nvPr>
            <p:ph type="dt" idx="11"/>
          </p:nvPr>
        </p:nvSpPr>
        <p:spPr/>
        <p:txBody>
          <a:bodyPr/>
          <a:lstStyle/>
          <a:p>
            <a:endParaRPr lang="en-US" dirty="0"/>
          </a:p>
        </p:txBody>
      </p:sp>
    </p:spTree>
    <p:extLst>
      <p:ext uri="{BB962C8B-B14F-4D97-AF65-F5344CB8AC3E}">
        <p14:creationId xmlns:p14="http://schemas.microsoft.com/office/powerpoint/2010/main" xmlns=""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12</a:t>
            </a:fld>
            <a:endParaRPr lang="en-GB"/>
          </a:p>
        </p:txBody>
      </p:sp>
    </p:spTree>
    <p:extLst>
      <p:ext uri="{BB962C8B-B14F-4D97-AF65-F5344CB8AC3E}">
        <p14:creationId xmlns:p14="http://schemas.microsoft.com/office/powerpoint/2010/main" xmlns="" val="19815517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3</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4</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5</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7</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8</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2E0633-D742-427C-95D8-0F1C541939B4}" type="slidenum">
              <a:rPr lang="en-GB" smtClean="0"/>
              <a:pPr/>
              <a:t>9</a:t>
            </a:fld>
            <a:endParaRPr lang="en-GB" dirty="0"/>
          </a:p>
        </p:txBody>
      </p:sp>
    </p:spTree>
    <p:extLst>
      <p:ext uri="{BB962C8B-B14F-4D97-AF65-F5344CB8AC3E}">
        <p14:creationId xmlns:p14="http://schemas.microsoft.com/office/powerpoint/2010/main" xmlns="" val="19815517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Excel_Worksheet1.xlsx"/></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1403648" y="332656"/>
            <a:ext cx="6408712" cy="864096"/>
          </a:xfrm>
        </p:spPr>
        <p:txBody>
          <a:bodyPr>
            <a:noAutofit/>
          </a:bodyPr>
          <a:lstStyle/>
          <a:p>
            <a:r>
              <a:rPr lang="en-GB" sz="3300" b="1" dirty="0" smtClean="0">
                <a:effectLst>
                  <a:outerShdw blurRad="38100" dist="38100" dir="2700000" algn="tl">
                    <a:srgbClr val="000000">
                      <a:alpha val="43137"/>
                    </a:srgbClr>
                  </a:outerShdw>
                </a:effectLst>
              </a:rPr>
              <a:t>Air Quality Governance in the ENPI East Countries</a:t>
            </a:r>
            <a:endParaRPr lang="en-GB" sz="3300" b="1" dirty="0">
              <a:effectLst>
                <a:outerShdw blurRad="38100" dist="38100" dir="2700000" algn="tl">
                  <a:srgbClr val="000000">
                    <a:alpha val="43137"/>
                  </a:srgbClr>
                </a:outerShdw>
              </a:effectLst>
            </a:endParaRPr>
          </a:p>
        </p:txBody>
      </p:sp>
      <p:sp>
        <p:nvSpPr>
          <p:cNvPr id="10" name="Subtitle 9"/>
          <p:cNvSpPr>
            <a:spLocks noGrp="1"/>
          </p:cNvSpPr>
          <p:nvPr>
            <p:ph type="subTitle" idx="1"/>
          </p:nvPr>
        </p:nvSpPr>
        <p:spPr>
          <a:xfrm>
            <a:off x="-49891" y="2852936"/>
            <a:ext cx="9180512" cy="3024336"/>
          </a:xfrm>
        </p:spPr>
        <p:txBody>
          <a:bodyPr>
            <a:normAutofit fontScale="92500" lnSpcReduction="10000"/>
          </a:bodyPr>
          <a:lstStyle/>
          <a:p>
            <a:pPr>
              <a:lnSpc>
                <a:spcPct val="120000"/>
              </a:lnSpc>
              <a:spcBef>
                <a:spcPts val="0"/>
              </a:spcBef>
              <a:tabLst>
                <a:tab pos="540385" algn="l"/>
                <a:tab pos="756285" algn="l"/>
                <a:tab pos="972185" algn="l"/>
                <a:tab pos="-900430" algn="l"/>
              </a:tabLst>
            </a:pPr>
            <a:r>
              <a:rPr lang="en-US" sz="5800" b="1" dirty="0">
                <a:solidFill>
                  <a:srgbClr val="FFFF00"/>
                </a:solidFill>
                <a:effectLst>
                  <a:outerShdw blurRad="38100" dist="38100" dir="2700000" algn="tl">
                    <a:srgbClr val="000000">
                      <a:alpha val="43137"/>
                    </a:srgbClr>
                  </a:outerShdw>
                </a:effectLst>
                <a:ea typeface="+mj-ea"/>
                <a:cs typeface="+mj-cs"/>
              </a:rPr>
              <a:t>Recommendations for </a:t>
            </a:r>
            <a:r>
              <a:rPr lang="en-US" sz="5800" b="1" dirty="0" smtClean="0">
                <a:solidFill>
                  <a:srgbClr val="FFFF00"/>
                </a:solidFill>
                <a:effectLst>
                  <a:outerShdw blurRad="38100" dist="38100" dir="2700000" algn="tl">
                    <a:srgbClr val="000000">
                      <a:alpha val="43137"/>
                    </a:srgbClr>
                  </a:outerShdw>
                </a:effectLst>
                <a:ea typeface="+mj-ea"/>
                <a:cs typeface="+mj-cs"/>
              </a:rPr>
              <a:t>BAT </a:t>
            </a:r>
            <a:r>
              <a:rPr lang="cs-CZ" sz="5800" b="1" dirty="0" smtClean="0">
                <a:solidFill>
                  <a:srgbClr val="FFFF00"/>
                </a:solidFill>
                <a:effectLst>
                  <a:outerShdw blurRad="38100" dist="38100" dir="2700000" algn="tl">
                    <a:srgbClr val="000000">
                      <a:alpha val="43137"/>
                    </a:srgbClr>
                  </a:outerShdw>
                </a:effectLst>
                <a:ea typeface="+mj-ea"/>
                <a:cs typeface="+mj-cs"/>
              </a:rPr>
              <a:t>support body</a:t>
            </a:r>
            <a:endParaRPr lang="en-GB" sz="5800" b="1" dirty="0" smtClean="0">
              <a:solidFill>
                <a:srgbClr val="FFFF00"/>
              </a:solidFill>
              <a:effectLst>
                <a:outerShdw blurRad="38100" dist="38100" dir="2700000" algn="tl">
                  <a:srgbClr val="000000">
                    <a:alpha val="43137"/>
                  </a:srgbClr>
                </a:outerShdw>
              </a:effectLst>
              <a:ea typeface="+mj-ea"/>
              <a:cs typeface="+mj-cs"/>
            </a:endParaRPr>
          </a:p>
          <a:p>
            <a:pPr>
              <a:lnSpc>
                <a:spcPct val="120000"/>
              </a:lnSpc>
              <a:spcBef>
                <a:spcPts val="0"/>
              </a:spcBef>
              <a:tabLst>
                <a:tab pos="540385" algn="l"/>
                <a:tab pos="756285" algn="l"/>
                <a:tab pos="972185" algn="l"/>
                <a:tab pos="-900430" algn="l"/>
              </a:tabLst>
            </a:pPr>
            <a:endParaRPr lang="cs-CZ"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r>
              <a:rPr lang="cs-CZ" sz="3500" b="1" dirty="0" smtClean="0">
                <a:effectLst>
                  <a:outerShdw blurRad="38100" dist="38100" dir="2700000" algn="tl">
                    <a:srgbClr val="000000">
                      <a:alpha val="43137"/>
                    </a:srgbClr>
                  </a:outerShdw>
                </a:effectLst>
                <a:latin typeface="Eras Light ITC" pitchFamily="34" charset="0"/>
                <a:ea typeface="+mj-ea"/>
                <a:cs typeface="+mj-cs"/>
              </a:rPr>
              <a:t>Monika Přibylová</a:t>
            </a:r>
            <a:endParaRPr lang="en-GB" sz="3500" b="1" dirty="0" smtClean="0">
              <a:effectLst>
                <a:outerShdw blurRad="38100" dist="38100" dir="2700000" algn="tl">
                  <a:srgbClr val="000000">
                    <a:alpha val="43137"/>
                  </a:srgbClr>
                </a:outerShdw>
              </a:effectLst>
              <a:latin typeface="Eras Light ITC" pitchFamily="34" charset="0"/>
              <a:ea typeface="+mj-ea"/>
              <a:cs typeface="+mj-cs"/>
            </a:endParaRPr>
          </a:p>
          <a:p>
            <a:pPr>
              <a:lnSpc>
                <a:spcPct val="120000"/>
              </a:lnSpc>
              <a:spcBef>
                <a:spcPts val="0"/>
              </a:spcBef>
              <a:tabLst>
                <a:tab pos="540385" algn="l"/>
                <a:tab pos="756285" algn="l"/>
                <a:tab pos="972185" algn="l"/>
                <a:tab pos="-900430" algn="l"/>
              </a:tabLst>
            </a:pPr>
            <a:endParaRPr lang="en-GB" sz="2800" b="1" dirty="0" smtClean="0">
              <a:effectLst>
                <a:outerShdw blurRad="38100" dist="38100" dir="2700000" algn="tl">
                  <a:srgbClr val="000000">
                    <a:alpha val="43137"/>
                  </a:srgbClr>
                </a:outerShdw>
              </a:effectLst>
              <a:latin typeface="Eras Light ITC" pitchFamily="34" charset="0"/>
            </a:endParaRPr>
          </a:p>
          <a:p>
            <a:pPr>
              <a:lnSpc>
                <a:spcPct val="120000"/>
              </a:lnSpc>
              <a:spcBef>
                <a:spcPts val="0"/>
              </a:spcBef>
              <a:tabLst>
                <a:tab pos="540385" algn="l"/>
                <a:tab pos="756285" algn="l"/>
                <a:tab pos="972185" algn="l"/>
              </a:tabLst>
            </a:pPr>
            <a:endParaRPr lang="en-US" sz="2800" b="1" dirty="0">
              <a:solidFill>
                <a:srgbClr val="FFC000"/>
              </a:solidFill>
              <a:effectLst>
                <a:outerShdw blurRad="38100" dist="38100" dir="2700000" algn="tl">
                  <a:srgbClr val="000000">
                    <a:alpha val="43137"/>
                  </a:srgbClr>
                </a:outerShdw>
              </a:effectLst>
              <a:latin typeface="Eras Light ITC" pitchFamily="34" charset="0"/>
              <a:ea typeface="+mj-ea"/>
              <a:cs typeface="+mj-cs"/>
            </a:endParaRPr>
          </a:p>
        </p:txBody>
      </p:sp>
    </p:spTree>
    <p:extLst>
      <p:ext uri="{BB962C8B-B14F-4D97-AF65-F5344CB8AC3E}">
        <p14:creationId xmlns:p14="http://schemas.microsoft.com/office/powerpoint/2010/main" xmlns=""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GB" b="1" i="0" dirty="0" smtClean="0">
                <a:solidFill>
                  <a:srgbClr val="C00000"/>
                </a:solidFill>
              </a:rPr>
              <a:t>BAT centre organisational structure</a:t>
            </a:r>
            <a:endParaRPr lang="en-GB" b="1" i="0" dirty="0">
              <a:solidFill>
                <a:srgbClr val="C00000"/>
              </a:solidFill>
            </a:endParaRPr>
          </a:p>
        </p:txBody>
      </p:sp>
      <p:graphicFrame>
        <p:nvGraphicFramePr>
          <p:cNvPr id="5" name="Zástupný symbol pro obsah 4"/>
          <p:cNvGraphicFramePr>
            <a:graphicFrameLocks noGrp="1"/>
          </p:cNvGraphicFramePr>
          <p:nvPr>
            <p:ph idx="1"/>
            <p:extLst>
              <p:ext uri="{D42A27DB-BD31-4B8C-83A1-F6EECF244321}">
                <p14:modId xmlns:p14="http://schemas.microsoft.com/office/powerpoint/2010/main" xmlns="" val="3380695022"/>
              </p:ext>
            </p:extLst>
          </p:nvPr>
        </p:nvGraphicFramePr>
        <p:xfrm>
          <a:off x="251520" y="1484785"/>
          <a:ext cx="8784976" cy="49685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Zástupný symbol pro číslo snímku 3"/>
          <p:cNvSpPr>
            <a:spLocks noGrp="1"/>
          </p:cNvSpPr>
          <p:nvPr>
            <p:ph type="sldNum" sz="quarter" idx="12"/>
          </p:nvPr>
        </p:nvSpPr>
        <p:spPr/>
        <p:txBody>
          <a:bodyPr/>
          <a:lstStyle/>
          <a:p>
            <a:fld id="{957505A1-0D79-4501-8057-91F0F4624B08}" type="slidenum">
              <a:rPr lang="en-GB" smtClean="0"/>
              <a:pPr/>
              <a:t>10</a:t>
            </a:fld>
            <a:endParaRPr lang="en-GB"/>
          </a:p>
        </p:txBody>
      </p:sp>
    </p:spTree>
    <p:extLst>
      <p:ext uri="{BB962C8B-B14F-4D97-AF65-F5344CB8AC3E}">
        <p14:creationId xmlns:p14="http://schemas.microsoft.com/office/powerpoint/2010/main" xmlns="" val="1700522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i="0" dirty="0" smtClean="0">
                <a:effectLst>
                  <a:outerShdw blurRad="38100" dist="38100" dir="2700000" algn="tl">
                    <a:srgbClr val="000000">
                      <a:alpha val="43137"/>
                    </a:srgbClr>
                  </a:outerShdw>
                </a:effectLst>
              </a:rPr>
              <a:t>Management setup</a:t>
            </a:r>
            <a:endParaRPr lang="en-US" b="1" i="0" dirty="0">
              <a:effectLst>
                <a:outerShdw blurRad="38100" dist="38100" dir="2700000" algn="tl">
                  <a:srgbClr val="000000">
                    <a:alpha val="43137"/>
                  </a:srgbClr>
                </a:outerShdw>
              </a:effectLst>
            </a:endParaRPr>
          </a:p>
        </p:txBody>
      </p:sp>
      <p:sp>
        <p:nvSpPr>
          <p:cNvPr id="3" name="Zástupný symbol pro obsah 2"/>
          <p:cNvSpPr>
            <a:spLocks noGrp="1"/>
          </p:cNvSpPr>
          <p:nvPr>
            <p:ph idx="1"/>
          </p:nvPr>
        </p:nvSpPr>
        <p:spPr/>
        <p:txBody>
          <a:bodyPr/>
          <a:lstStyle/>
          <a:p>
            <a:r>
              <a:rPr lang="en-US" b="1" dirty="0" smtClean="0">
                <a:solidFill>
                  <a:srgbClr val="CC3300"/>
                </a:solidFill>
              </a:rPr>
              <a:t>Schedule for BAT guidance development </a:t>
            </a:r>
            <a:r>
              <a:rPr lang="en-US" dirty="0" smtClean="0">
                <a:solidFill>
                  <a:schemeClr val="tx1"/>
                </a:solidFill>
              </a:rPr>
              <a:t>– linked with overall implementation plan/phase in schedule</a:t>
            </a:r>
          </a:p>
          <a:p>
            <a:r>
              <a:rPr lang="en-US" dirty="0" smtClean="0">
                <a:solidFill>
                  <a:schemeClr val="tx1"/>
                </a:solidFill>
              </a:rPr>
              <a:t>BAT </a:t>
            </a:r>
            <a:r>
              <a:rPr lang="en-US" dirty="0" err="1" smtClean="0">
                <a:solidFill>
                  <a:schemeClr val="tx1"/>
                </a:solidFill>
              </a:rPr>
              <a:t>centre</a:t>
            </a:r>
            <a:r>
              <a:rPr lang="en-US" dirty="0" smtClean="0">
                <a:solidFill>
                  <a:schemeClr val="tx1"/>
                </a:solidFill>
              </a:rPr>
              <a:t> units shall work on the team cooperation basis – to ensure flexible cooperation across all units</a:t>
            </a:r>
          </a:p>
          <a:p>
            <a:r>
              <a:rPr lang="en-US" dirty="0" smtClean="0">
                <a:solidFill>
                  <a:schemeClr val="tx1"/>
                </a:solidFill>
              </a:rPr>
              <a:t>The </a:t>
            </a:r>
            <a:r>
              <a:rPr lang="en-US" b="1" dirty="0" smtClean="0">
                <a:solidFill>
                  <a:srgbClr val="CC3300"/>
                </a:solidFill>
              </a:rPr>
              <a:t>TWGs </a:t>
            </a:r>
            <a:r>
              <a:rPr lang="en-US" dirty="0" smtClean="0">
                <a:solidFill>
                  <a:schemeClr val="tx1"/>
                </a:solidFill>
              </a:rPr>
              <a:t>under the BAT guidance unit </a:t>
            </a:r>
            <a:r>
              <a:rPr lang="en-US" b="1" dirty="0" smtClean="0">
                <a:solidFill>
                  <a:srgbClr val="CC3300"/>
                </a:solidFill>
              </a:rPr>
              <a:t>shall work on project basis.</a:t>
            </a:r>
          </a:p>
          <a:p>
            <a:r>
              <a:rPr lang="en-US" dirty="0" smtClean="0">
                <a:solidFill>
                  <a:schemeClr val="tx1"/>
                </a:solidFill>
              </a:rPr>
              <a:t>Manuals and guidance for the regular activities shall be developed.</a:t>
            </a:r>
          </a:p>
          <a:p>
            <a:pPr marL="0" indent="0">
              <a:buNone/>
            </a:pPr>
            <a:endParaRPr lang="en-US" dirty="0">
              <a:solidFill>
                <a:schemeClr val="tx1"/>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11</a:t>
            </a:fld>
            <a:endParaRPr lang="en-GB"/>
          </a:p>
        </p:txBody>
      </p:sp>
    </p:spTree>
    <p:extLst>
      <p:ext uri="{BB962C8B-B14F-4D97-AF65-F5344CB8AC3E}">
        <p14:creationId xmlns:p14="http://schemas.microsoft.com/office/powerpoint/2010/main" xmlns="" val="389127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b="1" i="0" dirty="0">
                <a:solidFill>
                  <a:srgbClr val="CC3300"/>
                </a:solidFill>
                <a:latin typeface="Eras Medium ITC" pitchFamily="34" charset="0"/>
              </a:rPr>
              <a:t>Financing </a:t>
            </a:r>
            <a:r>
              <a:rPr lang="en-US" b="1" i="0" dirty="0" smtClean="0">
                <a:solidFill>
                  <a:srgbClr val="CC3300"/>
                </a:solidFill>
                <a:latin typeface="Eras Medium ITC" pitchFamily="34" charset="0"/>
              </a:rPr>
              <a:t>possibilities</a:t>
            </a:r>
            <a:endParaRPr lang="en-US" b="1" i="0" dirty="0">
              <a:solidFill>
                <a:srgbClr val="CC3300"/>
              </a:solidFill>
              <a:latin typeface="Eras Medium ITC" pitchFamily="34" charset="0"/>
            </a:endParaRPr>
          </a:p>
        </p:txBody>
      </p:sp>
      <p:sp>
        <p:nvSpPr>
          <p:cNvPr id="4" name="Content Placeholder 3"/>
          <p:cNvSpPr>
            <a:spLocks noGrp="1"/>
          </p:cNvSpPr>
          <p:nvPr>
            <p:ph idx="1"/>
          </p:nvPr>
        </p:nvSpPr>
        <p:spPr>
          <a:xfrm>
            <a:off x="323528" y="1628800"/>
            <a:ext cx="8640960" cy="5229200"/>
          </a:xfrm>
        </p:spPr>
        <p:txBody>
          <a:bodyPr>
            <a:normAutofit lnSpcReduction="10000"/>
          </a:bodyPr>
          <a:lstStyle/>
          <a:p>
            <a:pPr marL="0" lvl="0" indent="0">
              <a:buNone/>
            </a:pPr>
            <a:r>
              <a:rPr lang="en-US" sz="2400" dirty="0" smtClean="0">
                <a:solidFill>
                  <a:schemeClr val="tx1"/>
                </a:solidFill>
              </a:rPr>
              <a:t>The funding of BAT </a:t>
            </a:r>
            <a:r>
              <a:rPr lang="en-US" sz="2400" dirty="0" err="1" smtClean="0">
                <a:solidFill>
                  <a:schemeClr val="tx1"/>
                </a:solidFill>
              </a:rPr>
              <a:t>centre</a:t>
            </a:r>
            <a:r>
              <a:rPr lang="en-US" sz="2400" dirty="0" smtClean="0">
                <a:solidFill>
                  <a:schemeClr val="tx1"/>
                </a:solidFill>
              </a:rPr>
              <a:t> depends on its legal status.</a:t>
            </a:r>
          </a:p>
          <a:p>
            <a:pPr marL="0" lvl="0" indent="0">
              <a:buNone/>
            </a:pPr>
            <a:r>
              <a:rPr lang="en-US" sz="2400" dirty="0" smtClean="0">
                <a:solidFill>
                  <a:schemeClr val="tx1"/>
                </a:solidFill>
              </a:rPr>
              <a:t>Recommendation: to ensure funding from state budget for developing national BAT guidance, information exchange on BAT and providing technical support for IP authorities </a:t>
            </a:r>
            <a:r>
              <a:rPr lang="en-US" sz="2200" i="1" dirty="0" smtClean="0">
                <a:solidFill>
                  <a:schemeClr val="tx1"/>
                </a:solidFill>
              </a:rPr>
              <a:t>if relevant (in first few years after introduction of the IP regime</a:t>
            </a:r>
            <a:r>
              <a:rPr lang="en-US" sz="2200" dirty="0" smtClean="0">
                <a:solidFill>
                  <a:schemeClr val="tx1"/>
                </a:solidFill>
              </a:rPr>
              <a:t>).</a:t>
            </a:r>
          </a:p>
          <a:p>
            <a:pPr marL="0" lvl="0" indent="0">
              <a:buNone/>
            </a:pPr>
            <a:r>
              <a:rPr lang="en-US" sz="2400" dirty="0" smtClean="0">
                <a:solidFill>
                  <a:schemeClr val="tx1"/>
                </a:solidFill>
              </a:rPr>
              <a:t>Financing options:</a:t>
            </a:r>
          </a:p>
          <a:p>
            <a:pPr lvl="0"/>
            <a:r>
              <a:rPr lang="en-US" sz="2400" dirty="0" smtClean="0">
                <a:solidFill>
                  <a:schemeClr val="tx1"/>
                </a:solidFill>
              </a:rPr>
              <a:t>100 % financing from government/state budget, </a:t>
            </a:r>
          </a:p>
          <a:p>
            <a:pPr lvl="0"/>
            <a:r>
              <a:rPr lang="en-US" sz="2400" dirty="0" smtClean="0">
                <a:solidFill>
                  <a:schemeClr val="tx1"/>
                </a:solidFill>
              </a:rPr>
              <a:t>Partial funding from state budget and international funds (e.g. EU, WB),</a:t>
            </a:r>
          </a:p>
          <a:p>
            <a:pPr lvl="0"/>
            <a:r>
              <a:rPr lang="en-US" sz="2400" dirty="0" smtClean="0">
                <a:solidFill>
                  <a:srgbClr val="FF0000"/>
                </a:solidFill>
              </a:rPr>
              <a:t>Partial funding from state budget and industry sources</a:t>
            </a:r>
            <a:r>
              <a:rPr lang="en-US" sz="2400" dirty="0" smtClean="0">
                <a:solidFill>
                  <a:schemeClr val="tx1"/>
                </a:solidFill>
              </a:rPr>
              <a:t>.</a:t>
            </a:r>
          </a:p>
          <a:p>
            <a:pPr marL="0" lvl="0" indent="0">
              <a:buNone/>
            </a:pPr>
            <a:r>
              <a:rPr lang="en-US" sz="2400" i="1" dirty="0" smtClean="0">
                <a:solidFill>
                  <a:schemeClr val="tx1"/>
                </a:solidFill>
              </a:rPr>
              <a:t>In EU the industry associations are co-financing the BAT guidance development as it allows them to influence the content.</a:t>
            </a:r>
          </a:p>
          <a:p>
            <a:pPr lvl="0"/>
            <a:endParaRPr lang="en-US" sz="2400" dirty="0" smtClean="0">
              <a:solidFill>
                <a:schemeClr val="tx1"/>
              </a:solidFill>
            </a:endParaRPr>
          </a:p>
          <a:p>
            <a:pPr lvl="0"/>
            <a:endParaRPr lang="en-US" sz="2400" dirty="0" smtClean="0">
              <a:solidFill>
                <a:schemeClr val="tx1"/>
              </a:solidFill>
            </a:endParaRPr>
          </a:p>
          <a:p>
            <a:pPr lvl="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12</a:t>
            </a:fld>
            <a:endParaRPr lang="en-GB"/>
          </a:p>
        </p:txBody>
      </p:sp>
      <p:pic>
        <p:nvPicPr>
          <p:cNvPr id="3" name="Obrázek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7164288" y="0"/>
            <a:ext cx="1979712" cy="1747779"/>
          </a:xfrm>
          <a:prstGeom prst="rect">
            <a:avLst/>
          </a:prstGeom>
        </p:spPr>
      </p:pic>
    </p:spTree>
    <p:extLst>
      <p:ext uri="{BB962C8B-B14F-4D97-AF65-F5344CB8AC3E}">
        <p14:creationId xmlns:p14="http://schemas.microsoft.com/office/powerpoint/2010/main" xmlns="" val="65448593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i="0" dirty="0" smtClean="0"/>
              <a:t>Phases for BAT </a:t>
            </a:r>
            <a:r>
              <a:rPr lang="en-US" b="1" i="0" dirty="0" err="1" smtClean="0"/>
              <a:t>centre</a:t>
            </a:r>
            <a:r>
              <a:rPr lang="en-US" b="1" i="0" dirty="0" smtClean="0"/>
              <a:t> development</a:t>
            </a:r>
            <a:endParaRPr lang="en-US" b="1" i="0" dirty="0"/>
          </a:p>
        </p:txBody>
      </p:sp>
      <p:sp>
        <p:nvSpPr>
          <p:cNvPr id="3" name="Zástupný symbol pro obsah 2"/>
          <p:cNvSpPr>
            <a:spLocks noGrp="1"/>
          </p:cNvSpPr>
          <p:nvPr>
            <p:ph idx="1"/>
          </p:nvPr>
        </p:nvSpPr>
        <p:spPr>
          <a:xfrm>
            <a:off x="467544" y="1628800"/>
            <a:ext cx="8229600" cy="4968552"/>
          </a:xfrm>
        </p:spPr>
        <p:txBody>
          <a:bodyPr>
            <a:normAutofit/>
          </a:bodyPr>
          <a:lstStyle/>
          <a:p>
            <a:pPr marL="0" indent="0" algn="ctr">
              <a:buNone/>
            </a:pPr>
            <a:r>
              <a:rPr lang="en-US" dirty="0" smtClean="0">
                <a:solidFill>
                  <a:schemeClr val="tx1"/>
                </a:solidFill>
                <a:effectLst>
                  <a:outerShdw blurRad="38100" dist="38100" dir="2700000" algn="tl">
                    <a:srgbClr val="000000">
                      <a:alpha val="43137"/>
                    </a:srgbClr>
                  </a:outerShdw>
                </a:effectLst>
              </a:rPr>
              <a:t>Summary of main tasks</a:t>
            </a:r>
          </a:p>
          <a:p>
            <a:r>
              <a:rPr lang="en-US" sz="2400" b="1" dirty="0" smtClean="0">
                <a:solidFill>
                  <a:schemeClr val="tx1"/>
                </a:solidFill>
              </a:rPr>
              <a:t>Preparatory phase </a:t>
            </a:r>
            <a:r>
              <a:rPr lang="en-US" sz="2400" dirty="0" smtClean="0">
                <a:solidFill>
                  <a:schemeClr val="tx1"/>
                </a:solidFill>
              </a:rPr>
              <a:t>– establishment of the </a:t>
            </a:r>
            <a:r>
              <a:rPr lang="en-US" sz="2400" dirty="0" err="1" smtClean="0">
                <a:solidFill>
                  <a:schemeClr val="tx1"/>
                </a:solidFill>
              </a:rPr>
              <a:t>centre</a:t>
            </a:r>
            <a:r>
              <a:rPr lang="en-US" sz="2400" dirty="0" smtClean="0">
                <a:solidFill>
                  <a:schemeClr val="tx1"/>
                </a:solidFill>
              </a:rPr>
              <a:t>, prepare  template/manual for BAT guidance and start with BAT guidance preparation (1 year)</a:t>
            </a:r>
          </a:p>
          <a:p>
            <a:r>
              <a:rPr lang="en-US" sz="2400" b="1" dirty="0" smtClean="0">
                <a:solidFill>
                  <a:schemeClr val="tx1"/>
                </a:solidFill>
              </a:rPr>
              <a:t>Transitory implementation phase </a:t>
            </a:r>
            <a:r>
              <a:rPr lang="en-US" sz="2400" dirty="0" smtClean="0">
                <a:solidFill>
                  <a:schemeClr val="tx1"/>
                </a:solidFill>
              </a:rPr>
              <a:t>- preparation of BAT guidance according to agreed schedule (4-8 years)</a:t>
            </a:r>
          </a:p>
          <a:p>
            <a:r>
              <a:rPr lang="en-US" sz="2400" b="1" dirty="0" smtClean="0">
                <a:solidFill>
                  <a:schemeClr val="tx1"/>
                </a:solidFill>
              </a:rPr>
              <a:t>Normal implementation phase </a:t>
            </a:r>
            <a:r>
              <a:rPr lang="en-US" sz="2400" dirty="0" smtClean="0">
                <a:solidFill>
                  <a:schemeClr val="tx1"/>
                </a:solidFill>
              </a:rPr>
              <a:t>– updating BAT guidance and maintain BAT information exchange</a:t>
            </a:r>
          </a:p>
        </p:txBody>
      </p:sp>
      <p:sp>
        <p:nvSpPr>
          <p:cNvPr id="4" name="Slide Number Placeholder 3"/>
          <p:cNvSpPr>
            <a:spLocks noGrp="1"/>
          </p:cNvSpPr>
          <p:nvPr>
            <p:ph type="sldNum" sz="quarter" idx="12"/>
          </p:nvPr>
        </p:nvSpPr>
        <p:spPr/>
        <p:txBody>
          <a:bodyPr/>
          <a:lstStyle/>
          <a:p>
            <a:fld id="{957505A1-0D79-4501-8057-91F0F4624B08}" type="slidenum">
              <a:rPr lang="en-GB" smtClean="0"/>
              <a:pPr/>
              <a:t>13</a:t>
            </a:fld>
            <a:endParaRPr lang="en-GB"/>
          </a:p>
        </p:txBody>
      </p:sp>
      <p:pic>
        <p:nvPicPr>
          <p:cNvPr id="5" name="Obrázek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444209" y="4835762"/>
            <a:ext cx="2699792" cy="2022238"/>
          </a:xfrm>
          <a:prstGeom prst="rect">
            <a:avLst/>
          </a:prstGeom>
        </p:spPr>
      </p:pic>
    </p:spTree>
    <p:extLst>
      <p:ext uri="{BB962C8B-B14F-4D97-AF65-F5344CB8AC3E}">
        <p14:creationId xmlns:p14="http://schemas.microsoft.com/office/powerpoint/2010/main" xmlns="" val="1046737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dirty="0" smtClean="0">
                <a:solidFill>
                  <a:srgbClr val="CC3300"/>
                </a:solidFill>
              </a:rPr>
              <a:t>Thank you for your attention</a:t>
            </a:r>
            <a:r>
              <a:rPr lang="cs-CZ" b="1" dirty="0" smtClean="0">
                <a:solidFill>
                  <a:srgbClr val="CC3300"/>
                </a:solidFill>
              </a:rPr>
              <a:t>!</a:t>
            </a:r>
            <a:endParaRPr lang="en-US" b="1" dirty="0">
              <a:solidFill>
                <a:srgbClr val="CC3300"/>
              </a:solidFill>
            </a:endParaRPr>
          </a:p>
        </p:txBody>
      </p:sp>
      <p:sp>
        <p:nvSpPr>
          <p:cNvPr id="4" name="Zástupný symbol pro číslo snímku 3"/>
          <p:cNvSpPr>
            <a:spLocks noGrp="1"/>
          </p:cNvSpPr>
          <p:nvPr>
            <p:ph type="sldNum" sz="quarter" idx="12"/>
          </p:nvPr>
        </p:nvSpPr>
        <p:spPr/>
        <p:txBody>
          <a:bodyPr/>
          <a:lstStyle/>
          <a:p>
            <a:fld id="{957505A1-0D79-4501-8057-91F0F4624B08}" type="slidenum">
              <a:rPr lang="en-GB" smtClean="0"/>
              <a:pPr/>
              <a:t>14</a:t>
            </a:fld>
            <a:endParaRPr lang="en-GB"/>
          </a:p>
        </p:txBody>
      </p:sp>
      <p:pic>
        <p:nvPicPr>
          <p:cNvPr id="5" name="Obrázek 4"/>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979712" y="1699086"/>
            <a:ext cx="5217537" cy="4178186"/>
          </a:xfrm>
          <a:prstGeom prst="rect">
            <a:avLst/>
          </a:prstGeom>
        </p:spPr>
      </p:pic>
    </p:spTree>
    <p:extLst>
      <p:ext uri="{BB962C8B-B14F-4D97-AF65-F5344CB8AC3E}">
        <p14:creationId xmlns:p14="http://schemas.microsoft.com/office/powerpoint/2010/main" xmlns="" val="81440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i="0" dirty="0" smtClean="0">
                <a:solidFill>
                  <a:srgbClr val="CC3300"/>
                </a:solidFill>
                <a:latin typeface="Eras Medium ITC" pitchFamily="34" charset="0"/>
              </a:rPr>
              <a:t>Role</a:t>
            </a:r>
            <a:r>
              <a:rPr lang="en-US" b="1" i="0" dirty="0" smtClean="0">
                <a:latin typeface="Eras Medium ITC" pitchFamily="34" charset="0"/>
              </a:rPr>
              <a:t> of BAT </a:t>
            </a:r>
            <a:r>
              <a:rPr lang="cs-CZ" b="1" i="0" dirty="0" smtClean="0">
                <a:latin typeface="Eras Medium ITC" pitchFamily="34" charset="0"/>
              </a:rPr>
              <a:t>support body </a:t>
            </a:r>
            <a:br>
              <a:rPr lang="cs-CZ" b="1" i="0" dirty="0" smtClean="0">
                <a:latin typeface="Eras Medium ITC" pitchFamily="34" charset="0"/>
              </a:rPr>
            </a:br>
            <a:r>
              <a:rPr lang="cs-CZ" b="1" i="0" dirty="0" smtClean="0">
                <a:latin typeface="Eras Medium ITC" pitchFamily="34" charset="0"/>
              </a:rPr>
              <a:t>(</a:t>
            </a:r>
            <a:r>
              <a:rPr lang="cs-CZ" b="1" i="0" dirty="0" smtClean="0">
                <a:solidFill>
                  <a:srgbClr val="CC3300"/>
                </a:solidFill>
                <a:latin typeface="Eras Medium ITC" pitchFamily="34" charset="0"/>
              </a:rPr>
              <a:t>BAT centre</a:t>
            </a:r>
            <a:r>
              <a:rPr lang="cs-CZ" b="1" i="0" dirty="0" smtClean="0">
                <a:latin typeface="Eras Medium ITC" pitchFamily="34" charset="0"/>
              </a:rPr>
              <a:t>)</a:t>
            </a:r>
            <a:endParaRPr lang="en-US" b="1" i="0" dirty="0">
              <a:latin typeface="Eras Medium ITC" pitchFamily="34" charset="0"/>
            </a:endParaRPr>
          </a:p>
        </p:txBody>
      </p:sp>
      <p:sp>
        <p:nvSpPr>
          <p:cNvPr id="4" name="Content Placeholder 3"/>
          <p:cNvSpPr>
            <a:spLocks noGrp="1"/>
          </p:cNvSpPr>
          <p:nvPr>
            <p:ph idx="1"/>
          </p:nvPr>
        </p:nvSpPr>
        <p:spPr>
          <a:xfrm>
            <a:off x="457200" y="1916832"/>
            <a:ext cx="8229600" cy="4608512"/>
          </a:xfrm>
        </p:spPr>
        <p:txBody>
          <a:bodyPr>
            <a:normAutofit/>
          </a:bodyPr>
          <a:lstStyle/>
          <a:p>
            <a:pPr lvl="0">
              <a:buNone/>
            </a:pPr>
            <a:r>
              <a:rPr lang="en-US" dirty="0" smtClean="0">
                <a:solidFill>
                  <a:schemeClr val="tx1"/>
                </a:solidFill>
              </a:rPr>
              <a:t>The </a:t>
            </a:r>
            <a:r>
              <a:rPr lang="en-US" b="1" dirty="0" smtClean="0">
                <a:solidFill>
                  <a:schemeClr val="tx1"/>
                </a:solidFill>
                <a:effectLst>
                  <a:outerShdw blurRad="38100" dist="38100" dir="2700000" algn="tl">
                    <a:srgbClr val="000000">
                      <a:alpha val="43137"/>
                    </a:srgbClr>
                  </a:outerShdw>
                </a:effectLst>
              </a:rPr>
              <a:t>objective</a:t>
            </a:r>
            <a:r>
              <a:rPr lang="cs-CZ" dirty="0" smtClean="0">
                <a:solidFill>
                  <a:schemeClr val="tx1"/>
                </a:solidFill>
              </a:rPr>
              <a:t>:</a:t>
            </a:r>
          </a:p>
          <a:p>
            <a:pPr>
              <a:buFont typeface="Wingdings" panose="05000000000000000000" pitchFamily="2" charset="2"/>
              <a:buChar char="q"/>
            </a:pPr>
            <a:r>
              <a:rPr lang="en-US" dirty="0" smtClean="0">
                <a:solidFill>
                  <a:schemeClr val="tx1"/>
                </a:solidFill>
              </a:rPr>
              <a:t>to </a:t>
            </a:r>
            <a:r>
              <a:rPr lang="en-US" dirty="0">
                <a:solidFill>
                  <a:schemeClr val="tx1"/>
                </a:solidFill>
              </a:rPr>
              <a:t>facilitate information exchange on BAT and ensure information and technical support in relation to </a:t>
            </a:r>
            <a:r>
              <a:rPr lang="cs-CZ" dirty="0" smtClean="0">
                <a:solidFill>
                  <a:schemeClr val="tx1"/>
                </a:solidFill>
              </a:rPr>
              <a:t>IP </a:t>
            </a:r>
            <a:r>
              <a:rPr lang="en-US" dirty="0" smtClean="0">
                <a:solidFill>
                  <a:schemeClr val="tx1"/>
                </a:solidFill>
              </a:rPr>
              <a:t>regulation</a:t>
            </a:r>
            <a:r>
              <a:rPr lang="en-US" dirty="0">
                <a:solidFill>
                  <a:schemeClr val="tx1"/>
                </a:solidFill>
              </a:rPr>
              <a:t>.</a:t>
            </a:r>
          </a:p>
          <a:p>
            <a:pPr marL="0" indent="0">
              <a:buNone/>
            </a:pPr>
            <a:r>
              <a:rPr lang="en-US" dirty="0">
                <a:solidFill>
                  <a:schemeClr val="tx1"/>
                </a:solidFill>
              </a:rPr>
              <a:t>The </a:t>
            </a:r>
            <a:r>
              <a:rPr lang="en-US" b="1" dirty="0" smtClean="0">
                <a:solidFill>
                  <a:schemeClr val="tx1"/>
                </a:solidFill>
                <a:effectLst>
                  <a:outerShdw blurRad="38100" dist="38100" dir="2700000" algn="tl">
                    <a:srgbClr val="000000">
                      <a:alpha val="43137"/>
                    </a:srgbClr>
                  </a:outerShdw>
                </a:effectLst>
              </a:rPr>
              <a:t>role</a:t>
            </a:r>
            <a:r>
              <a:rPr lang="cs-CZ" b="1" dirty="0">
                <a:solidFill>
                  <a:schemeClr val="tx1"/>
                </a:solidFill>
                <a:effectLst>
                  <a:outerShdw blurRad="38100" dist="38100" dir="2700000" algn="tl">
                    <a:srgbClr val="000000">
                      <a:alpha val="43137"/>
                    </a:srgbClr>
                  </a:outerShdw>
                </a:effectLst>
              </a:rPr>
              <a:t> </a:t>
            </a:r>
            <a:r>
              <a:rPr lang="en-US" dirty="0" smtClean="0">
                <a:solidFill>
                  <a:schemeClr val="tx1"/>
                </a:solidFill>
              </a:rPr>
              <a:t>in </a:t>
            </a:r>
            <a:r>
              <a:rPr lang="en-US" dirty="0">
                <a:solidFill>
                  <a:schemeClr val="tx1"/>
                </a:solidFill>
              </a:rPr>
              <a:t>the </a:t>
            </a:r>
            <a:r>
              <a:rPr lang="cs-CZ" dirty="0" smtClean="0">
                <a:solidFill>
                  <a:schemeClr val="tx1"/>
                </a:solidFill>
              </a:rPr>
              <a:t>IP </a:t>
            </a:r>
            <a:r>
              <a:rPr lang="en-US" dirty="0" smtClean="0">
                <a:solidFill>
                  <a:schemeClr val="tx1"/>
                </a:solidFill>
              </a:rPr>
              <a:t>regime</a:t>
            </a:r>
            <a:r>
              <a:rPr lang="cs-CZ" dirty="0" smtClean="0">
                <a:solidFill>
                  <a:schemeClr val="tx1"/>
                </a:solidFill>
              </a:rPr>
              <a:t>:</a:t>
            </a:r>
          </a:p>
          <a:p>
            <a:pPr>
              <a:buFont typeface="Wingdings" panose="05000000000000000000" pitchFamily="2" charset="2"/>
              <a:buChar char="q"/>
            </a:pPr>
            <a:r>
              <a:rPr lang="en-US" dirty="0" smtClean="0">
                <a:solidFill>
                  <a:schemeClr val="tx1"/>
                </a:solidFill>
              </a:rPr>
              <a:t>technical </a:t>
            </a:r>
            <a:r>
              <a:rPr lang="en-US" dirty="0">
                <a:solidFill>
                  <a:schemeClr val="tx1"/>
                </a:solidFill>
              </a:rPr>
              <a:t>and information support of regulatory stakeholders in implementation of BAT</a:t>
            </a:r>
            <a:r>
              <a:rPr lang="en-US" dirty="0" smtClean="0">
                <a:solidFill>
                  <a:schemeClr val="tx1"/>
                </a:solidFill>
              </a:rPr>
              <a:t>.</a:t>
            </a:r>
            <a:endParaRPr lang="en-US" dirty="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2</a:t>
            </a:fld>
            <a:endParaRPr lang="en-GB" dirty="0"/>
          </a:p>
        </p:txBody>
      </p:sp>
    </p:spTree>
    <p:extLst>
      <p:ext uri="{BB962C8B-B14F-4D97-AF65-F5344CB8AC3E}">
        <p14:creationId xmlns:p14="http://schemas.microsoft.com/office/powerpoint/2010/main" xmlns="" val="2800688043"/>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i="0" dirty="0" smtClean="0">
                <a:solidFill>
                  <a:srgbClr val="CC3300"/>
                </a:solidFill>
                <a:latin typeface="Eras Medium ITC" pitchFamily="34" charset="0"/>
              </a:rPr>
              <a:t>Relation</a:t>
            </a:r>
            <a:r>
              <a:rPr lang="cs-CZ" b="1" i="0" dirty="0" smtClean="0">
                <a:solidFill>
                  <a:srgbClr val="CC3300"/>
                </a:solidFill>
                <a:latin typeface="Eras Medium ITC" pitchFamily="34" charset="0"/>
              </a:rPr>
              <a:t>s</a:t>
            </a:r>
            <a:r>
              <a:rPr lang="en-US" b="1" i="0" dirty="0" smtClean="0">
                <a:solidFill>
                  <a:srgbClr val="CC3300"/>
                </a:solidFill>
                <a:latin typeface="Eras Medium ITC" pitchFamily="34" charset="0"/>
              </a:rPr>
              <a:t> with stakeholders</a:t>
            </a:r>
            <a:endParaRPr lang="en-US" b="1" i="0" dirty="0">
              <a:solidFill>
                <a:srgbClr val="CC3300"/>
              </a:solidFill>
              <a:latin typeface="Eras Medium ITC" pitchFamily="34" charset="0"/>
            </a:endParaRPr>
          </a:p>
        </p:txBody>
      </p:sp>
      <p:sp>
        <p:nvSpPr>
          <p:cNvPr id="4" name="Slide Number Placeholder 3"/>
          <p:cNvSpPr>
            <a:spLocks noGrp="1"/>
          </p:cNvSpPr>
          <p:nvPr>
            <p:ph type="sldNum" sz="quarter" idx="12"/>
          </p:nvPr>
        </p:nvSpPr>
        <p:spPr/>
        <p:txBody>
          <a:bodyPr/>
          <a:lstStyle/>
          <a:p>
            <a:fld id="{957505A1-0D79-4501-8057-91F0F4624B08}" type="slidenum">
              <a:rPr lang="en-GB" smtClean="0"/>
              <a:pPr/>
              <a:t>3</a:t>
            </a:fld>
            <a:endParaRPr lang="en-GB" dirty="0"/>
          </a:p>
        </p:txBody>
      </p:sp>
      <p:graphicFrame>
        <p:nvGraphicFramePr>
          <p:cNvPr id="6" name="Objekt 5"/>
          <p:cNvGraphicFramePr>
            <a:graphicFrameLocks noChangeAspect="1"/>
          </p:cNvGraphicFramePr>
          <p:nvPr>
            <p:extLst>
              <p:ext uri="{D42A27DB-BD31-4B8C-83A1-F6EECF244321}">
                <p14:modId xmlns:p14="http://schemas.microsoft.com/office/powerpoint/2010/main" xmlns="" val="2356219599"/>
              </p:ext>
            </p:extLst>
          </p:nvPr>
        </p:nvGraphicFramePr>
        <p:xfrm>
          <a:off x="6006" y="1556792"/>
          <a:ext cx="9270354" cy="5184576"/>
        </p:xfrm>
        <a:graphic>
          <a:graphicData uri="http://schemas.openxmlformats.org/presentationml/2006/ole">
            <p:oleObj spid="_x0000_s1037" name="List" r:id="rId4" imgW="5362645" imgH="2790843" progId="Excel.Sheet.12">
              <p:embed/>
            </p:oleObj>
          </a:graphicData>
        </a:graphic>
      </p:graphicFrame>
    </p:spTree>
    <p:extLst>
      <p:ext uri="{BB962C8B-B14F-4D97-AF65-F5344CB8AC3E}">
        <p14:creationId xmlns:p14="http://schemas.microsoft.com/office/powerpoint/2010/main" xmlns="" val="319358192"/>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en-US" b="1" i="0" dirty="0" smtClean="0">
                <a:solidFill>
                  <a:srgbClr val="CC3300"/>
                </a:solidFill>
                <a:latin typeface="Eras Medium ITC" pitchFamily="34" charset="0"/>
              </a:rPr>
              <a:t>Work scope of BAT centre</a:t>
            </a:r>
            <a:endParaRPr lang="en-US" b="1" i="0" dirty="0">
              <a:solidFill>
                <a:srgbClr val="CC3300"/>
              </a:solidFill>
              <a:latin typeface="Eras Medium ITC" pitchFamily="34" charset="0"/>
            </a:endParaRPr>
          </a:p>
        </p:txBody>
      </p:sp>
      <p:sp>
        <p:nvSpPr>
          <p:cNvPr id="4" name="Content Placeholder 3"/>
          <p:cNvSpPr>
            <a:spLocks noGrp="1"/>
          </p:cNvSpPr>
          <p:nvPr>
            <p:ph idx="1"/>
          </p:nvPr>
        </p:nvSpPr>
        <p:spPr>
          <a:xfrm>
            <a:off x="457200" y="1556792"/>
            <a:ext cx="8686800" cy="4968552"/>
          </a:xfrm>
        </p:spPr>
        <p:txBody>
          <a:bodyPr>
            <a:noAutofit/>
          </a:bodyPr>
          <a:lstStyle/>
          <a:p>
            <a:pPr marL="0" indent="0">
              <a:buNone/>
            </a:pPr>
            <a:r>
              <a:rPr lang="en-US" sz="2200" b="1" dirty="0" smtClean="0">
                <a:solidFill>
                  <a:schemeClr val="tx1"/>
                </a:solidFill>
                <a:effectLst>
                  <a:outerShdw blurRad="38100" dist="38100" dir="2700000" algn="tl">
                    <a:srgbClr val="000000">
                      <a:alpha val="43137"/>
                    </a:srgbClr>
                  </a:outerShdw>
                </a:effectLst>
              </a:rPr>
              <a:t>Main functions </a:t>
            </a:r>
            <a:r>
              <a:rPr lang="en-US" sz="2200" dirty="0" smtClean="0">
                <a:solidFill>
                  <a:schemeClr val="tx1"/>
                </a:solidFill>
              </a:rPr>
              <a:t>:</a:t>
            </a:r>
          </a:p>
          <a:p>
            <a:pPr>
              <a:buFont typeface="Wingdings" panose="05000000000000000000" pitchFamily="2" charset="2"/>
              <a:buChar char="q"/>
            </a:pPr>
            <a:r>
              <a:rPr lang="en-US" sz="2200" b="1" dirty="0" smtClean="0">
                <a:solidFill>
                  <a:schemeClr val="tx1"/>
                </a:solidFill>
              </a:rPr>
              <a:t>Development and revision of national BAT guidance</a:t>
            </a:r>
            <a:r>
              <a:rPr lang="en-US" sz="2200" dirty="0" smtClean="0">
                <a:solidFill>
                  <a:schemeClr val="tx1"/>
                </a:solidFill>
              </a:rPr>
              <a:t>;</a:t>
            </a:r>
          </a:p>
          <a:p>
            <a:pPr>
              <a:buFont typeface="Wingdings" panose="05000000000000000000" pitchFamily="2" charset="2"/>
              <a:buChar char="q"/>
            </a:pPr>
            <a:r>
              <a:rPr lang="en-US" sz="2200" b="1" dirty="0" smtClean="0">
                <a:solidFill>
                  <a:schemeClr val="tx1"/>
                </a:solidFill>
              </a:rPr>
              <a:t>Information exchange on BAT </a:t>
            </a:r>
            <a:r>
              <a:rPr lang="en-US" sz="2200" dirty="0" smtClean="0">
                <a:solidFill>
                  <a:schemeClr val="tx1"/>
                </a:solidFill>
              </a:rPr>
              <a:t>incl. collecting information about implementation of BAT guidance and investigation of emerging BAT</a:t>
            </a:r>
          </a:p>
          <a:p>
            <a:pPr marL="0" indent="0">
              <a:buNone/>
            </a:pPr>
            <a:r>
              <a:rPr lang="en-US" sz="2200" dirty="0" smtClean="0">
                <a:solidFill>
                  <a:schemeClr val="tx1"/>
                </a:solidFill>
              </a:rPr>
              <a:t>Depending on the technical expertise of IP authorities and the financial setup of the BAT centre, there are additional functions:</a:t>
            </a:r>
          </a:p>
          <a:p>
            <a:pPr marL="457200" indent="-457200">
              <a:buFont typeface="+mj-lt"/>
              <a:buAutoNum type="arabicParenR"/>
            </a:pPr>
            <a:r>
              <a:rPr lang="en-US" sz="2200" dirty="0" smtClean="0">
                <a:solidFill>
                  <a:schemeClr val="tx1"/>
                </a:solidFill>
              </a:rPr>
              <a:t>Assessment and determining BAT for installations;</a:t>
            </a:r>
          </a:p>
          <a:p>
            <a:pPr marL="457200" indent="-457200">
              <a:buFont typeface="+mj-lt"/>
              <a:buAutoNum type="arabicParenR"/>
            </a:pPr>
            <a:r>
              <a:rPr lang="en-US" sz="2200" dirty="0" smtClean="0">
                <a:solidFill>
                  <a:schemeClr val="tx1"/>
                </a:solidFill>
              </a:rPr>
              <a:t>Developing of the whole IP applications for the industry;</a:t>
            </a:r>
          </a:p>
          <a:p>
            <a:pPr marL="457200" indent="-457200">
              <a:buFont typeface="+mj-lt"/>
              <a:buAutoNum type="arabicParenR"/>
            </a:pPr>
            <a:r>
              <a:rPr lang="en-US" sz="2200" dirty="0" smtClean="0">
                <a:solidFill>
                  <a:schemeClr val="tx1"/>
                </a:solidFill>
              </a:rPr>
              <a:t>Assessment of IP application for the IP authority.</a:t>
            </a:r>
          </a:p>
          <a:p>
            <a:pPr marL="0" indent="0">
              <a:buNone/>
            </a:pPr>
            <a:r>
              <a:rPr lang="en-US" sz="2200" i="1" dirty="0" smtClean="0">
                <a:solidFill>
                  <a:schemeClr val="tx1"/>
                </a:solidFill>
              </a:rPr>
              <a:t>These additional functions can be alternatively ensured by other expert institutions or consultants.</a:t>
            </a:r>
          </a:p>
          <a:p>
            <a:pPr marL="0" indent="0">
              <a:buNone/>
            </a:pPr>
            <a:endParaRPr lang="en-US" sz="22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4</a:t>
            </a:fld>
            <a:endParaRPr lang="en-GB" dirty="0"/>
          </a:p>
        </p:txBody>
      </p:sp>
    </p:spTree>
    <p:extLst>
      <p:ext uri="{BB962C8B-B14F-4D97-AF65-F5344CB8AC3E}">
        <p14:creationId xmlns:p14="http://schemas.microsoft.com/office/powerpoint/2010/main" xmlns="" val="284965494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i="0" dirty="0">
                <a:solidFill>
                  <a:srgbClr val="C00000"/>
                </a:solidFill>
                <a:latin typeface="Eras Medium ITC" pitchFamily="34" charset="0"/>
              </a:rPr>
              <a:t>Development </a:t>
            </a:r>
            <a:r>
              <a:rPr lang="en-US" b="1" i="0" dirty="0" smtClean="0">
                <a:solidFill>
                  <a:srgbClr val="C00000"/>
                </a:solidFill>
                <a:latin typeface="Eras Medium ITC" pitchFamily="34" charset="0"/>
              </a:rPr>
              <a:t>of </a:t>
            </a:r>
            <a:r>
              <a:rPr lang="en-US" b="1" i="0" dirty="0">
                <a:solidFill>
                  <a:srgbClr val="C00000"/>
                </a:solidFill>
                <a:latin typeface="Eras Medium ITC" pitchFamily="34" charset="0"/>
              </a:rPr>
              <a:t>national BAT guidance</a:t>
            </a:r>
          </a:p>
        </p:txBody>
      </p:sp>
      <p:sp>
        <p:nvSpPr>
          <p:cNvPr id="4" name="Content Placeholder 3"/>
          <p:cNvSpPr>
            <a:spLocks noGrp="1"/>
          </p:cNvSpPr>
          <p:nvPr>
            <p:ph idx="1"/>
          </p:nvPr>
        </p:nvSpPr>
        <p:spPr>
          <a:xfrm>
            <a:off x="467544" y="1772816"/>
            <a:ext cx="8229600" cy="4608512"/>
          </a:xfrm>
        </p:spPr>
        <p:txBody>
          <a:bodyPr>
            <a:normAutofit/>
          </a:bodyPr>
          <a:lstStyle/>
          <a:p>
            <a:r>
              <a:rPr lang="en-US" dirty="0" smtClean="0">
                <a:solidFill>
                  <a:schemeClr val="tx1"/>
                </a:solidFill>
              </a:rPr>
              <a:t>Development of BAT guidance is proposed through Technical Working Groups (TWG) which consist of industrial and environmental specialists and representatives of environmental authorities. </a:t>
            </a:r>
          </a:p>
          <a:p>
            <a:r>
              <a:rPr lang="en-US" dirty="0" smtClean="0">
                <a:solidFill>
                  <a:schemeClr val="tx1"/>
                </a:solidFill>
              </a:rPr>
              <a:t>The draft BAT guidance is consulted with all relevant stakeholders from industry concerned and environmental authorities </a:t>
            </a:r>
          </a:p>
        </p:txBody>
      </p:sp>
      <p:sp>
        <p:nvSpPr>
          <p:cNvPr id="5" name="Slide Number Placeholder 4"/>
          <p:cNvSpPr>
            <a:spLocks noGrp="1"/>
          </p:cNvSpPr>
          <p:nvPr>
            <p:ph type="sldNum" sz="quarter" idx="12"/>
          </p:nvPr>
        </p:nvSpPr>
        <p:spPr/>
        <p:txBody>
          <a:bodyPr/>
          <a:lstStyle/>
          <a:p>
            <a:fld id="{957505A1-0D79-4501-8057-91F0F4624B08}" type="slidenum">
              <a:rPr lang="en-GB" smtClean="0"/>
              <a:pPr/>
              <a:t>5</a:t>
            </a:fld>
            <a:endParaRPr lang="en-GB" dirty="0"/>
          </a:p>
        </p:txBody>
      </p:sp>
      <p:pic>
        <p:nvPicPr>
          <p:cNvPr id="3" name="Obrázek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804249" y="4565287"/>
            <a:ext cx="2349666" cy="2608129"/>
          </a:xfrm>
          <a:prstGeom prst="rect">
            <a:avLst/>
          </a:prstGeom>
        </p:spPr>
      </p:pic>
    </p:spTree>
    <p:extLst>
      <p:ext uri="{BB962C8B-B14F-4D97-AF65-F5344CB8AC3E}">
        <p14:creationId xmlns:p14="http://schemas.microsoft.com/office/powerpoint/2010/main" xmlns="" val="39223982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74638"/>
            <a:ext cx="8784976" cy="1143000"/>
          </a:xfrm>
        </p:spPr>
        <p:txBody>
          <a:bodyPr>
            <a:normAutofit/>
          </a:bodyPr>
          <a:lstStyle/>
          <a:p>
            <a:pPr algn="ctr"/>
            <a:r>
              <a:rPr lang="en-US" b="1" i="0" dirty="0" smtClean="0">
                <a:latin typeface="Eras Medium ITC" pitchFamily="34" charset="0"/>
              </a:rPr>
              <a:t>Information </a:t>
            </a:r>
            <a:r>
              <a:rPr lang="en-US" b="1" i="0" dirty="0">
                <a:latin typeface="Eras Medium ITC" pitchFamily="34" charset="0"/>
              </a:rPr>
              <a:t>exchange on BAT </a:t>
            </a:r>
          </a:p>
        </p:txBody>
      </p:sp>
      <p:sp>
        <p:nvSpPr>
          <p:cNvPr id="3" name="Zástupný symbol pro obsah 2"/>
          <p:cNvSpPr>
            <a:spLocks noGrp="1"/>
          </p:cNvSpPr>
          <p:nvPr>
            <p:ph idx="1"/>
          </p:nvPr>
        </p:nvSpPr>
        <p:spPr>
          <a:xfrm>
            <a:off x="457200" y="1700808"/>
            <a:ext cx="8507288" cy="4896544"/>
          </a:xfrm>
        </p:spPr>
        <p:txBody>
          <a:bodyPr>
            <a:normAutofit/>
          </a:bodyPr>
          <a:lstStyle/>
          <a:p>
            <a:pPr lvl="0">
              <a:buFont typeface="Wingdings" panose="05000000000000000000" pitchFamily="2" charset="2"/>
              <a:buChar char="q"/>
            </a:pPr>
            <a:r>
              <a:rPr lang="en-US" dirty="0" smtClean="0">
                <a:solidFill>
                  <a:schemeClr val="tx1"/>
                </a:solidFill>
              </a:rPr>
              <a:t>collecting information about new BAT and implementation of BAT guidance, </a:t>
            </a:r>
          </a:p>
          <a:p>
            <a:pPr lvl="0">
              <a:buFont typeface="Wingdings" panose="05000000000000000000" pitchFamily="2" charset="2"/>
              <a:buChar char="q"/>
            </a:pPr>
            <a:r>
              <a:rPr lang="en-US" dirty="0" smtClean="0">
                <a:solidFill>
                  <a:schemeClr val="tx1"/>
                </a:solidFill>
              </a:rPr>
              <a:t>advise on interpretation of the BAT guidance and BAT guidance revisions.</a:t>
            </a:r>
          </a:p>
          <a:p>
            <a:pPr marL="0" lvl="0" indent="0">
              <a:buNone/>
            </a:pPr>
            <a:r>
              <a:rPr lang="en-US" i="1" dirty="0" smtClean="0">
                <a:solidFill>
                  <a:srgbClr val="C00000"/>
                </a:solidFill>
              </a:rPr>
              <a:t>In the preparatory stage </a:t>
            </a:r>
            <a:r>
              <a:rPr lang="en-US" i="1" dirty="0" smtClean="0">
                <a:solidFill>
                  <a:schemeClr val="tx1"/>
                </a:solidFill>
              </a:rPr>
              <a:t>– recommended to organize seminars for the relevant IP, RAA and inspection authorities as well as for the industry to introduce the concept of BAT, the scope of BAT guidance and BAT assessment procedure</a:t>
            </a:r>
          </a:p>
        </p:txBody>
      </p:sp>
      <p:sp>
        <p:nvSpPr>
          <p:cNvPr id="4" name="Slide Number Placeholder 3"/>
          <p:cNvSpPr>
            <a:spLocks noGrp="1"/>
          </p:cNvSpPr>
          <p:nvPr>
            <p:ph type="sldNum" sz="quarter" idx="12"/>
          </p:nvPr>
        </p:nvSpPr>
        <p:spPr/>
        <p:txBody>
          <a:bodyPr/>
          <a:lstStyle/>
          <a:p>
            <a:fld id="{957505A1-0D79-4501-8057-91F0F4624B08}" type="slidenum">
              <a:rPr lang="en-GB" smtClean="0"/>
              <a:pPr/>
              <a:t>6</a:t>
            </a:fld>
            <a:endParaRPr lang="en-GB" dirty="0"/>
          </a:p>
        </p:txBody>
      </p:sp>
    </p:spTree>
    <p:extLst>
      <p:ext uri="{BB962C8B-B14F-4D97-AF65-F5344CB8AC3E}">
        <p14:creationId xmlns:p14="http://schemas.microsoft.com/office/powerpoint/2010/main" xmlns="" val="378021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en-US" b="1" i="0" dirty="0">
                <a:solidFill>
                  <a:srgbClr val="C00000"/>
                </a:solidFill>
                <a:effectLst>
                  <a:outerShdw blurRad="38100" dist="38100" dir="2700000" algn="tl">
                    <a:srgbClr val="000000">
                      <a:alpha val="43137"/>
                    </a:srgbClr>
                  </a:outerShdw>
                </a:effectLst>
                <a:latin typeface="Eras Medium ITC" pitchFamily="34" charset="0"/>
              </a:rPr>
              <a:t>Technical </a:t>
            </a:r>
            <a:r>
              <a:rPr lang="en-US" b="1" i="0" dirty="0" smtClean="0">
                <a:solidFill>
                  <a:srgbClr val="C00000"/>
                </a:solidFill>
                <a:effectLst>
                  <a:outerShdw blurRad="38100" dist="38100" dir="2700000" algn="tl">
                    <a:srgbClr val="000000">
                      <a:alpha val="43137"/>
                    </a:srgbClr>
                  </a:outerShdw>
                </a:effectLst>
                <a:latin typeface="Eras Medium ITC" pitchFamily="34" charset="0"/>
              </a:rPr>
              <a:t>support</a:t>
            </a:r>
            <a:endParaRPr lang="en-US" b="1" i="0" dirty="0">
              <a:solidFill>
                <a:srgbClr val="C00000"/>
              </a:solidFill>
              <a:effectLst>
                <a:outerShdw blurRad="38100" dist="38100" dir="2700000" algn="tl">
                  <a:srgbClr val="000000">
                    <a:alpha val="43137"/>
                  </a:srgbClr>
                </a:outerShdw>
              </a:effectLst>
              <a:latin typeface="Eras Medium ITC" pitchFamily="34" charset="0"/>
            </a:endParaRPr>
          </a:p>
        </p:txBody>
      </p:sp>
      <p:sp>
        <p:nvSpPr>
          <p:cNvPr id="4" name="Content Placeholder 3"/>
          <p:cNvSpPr>
            <a:spLocks noGrp="1"/>
          </p:cNvSpPr>
          <p:nvPr>
            <p:ph idx="1"/>
          </p:nvPr>
        </p:nvSpPr>
        <p:spPr>
          <a:xfrm>
            <a:off x="457200" y="2276872"/>
            <a:ext cx="8229600" cy="4248472"/>
          </a:xfrm>
        </p:spPr>
        <p:txBody>
          <a:bodyPr>
            <a:normAutofit/>
          </a:bodyPr>
          <a:lstStyle/>
          <a:p>
            <a:pPr marL="514350" lvl="0" indent="-514350">
              <a:buAutoNum type="alphaUcParenR"/>
            </a:pPr>
            <a:r>
              <a:rPr lang="en-US" b="1" dirty="0" smtClean="0">
                <a:solidFill>
                  <a:schemeClr val="tx1"/>
                </a:solidFill>
              </a:rPr>
              <a:t>For IP authorities </a:t>
            </a:r>
            <a:r>
              <a:rPr lang="en-US" dirty="0" smtClean="0">
                <a:solidFill>
                  <a:schemeClr val="tx1"/>
                </a:solidFill>
              </a:rPr>
              <a:t>in assessment or determining BAT </a:t>
            </a:r>
            <a:r>
              <a:rPr lang="en-US" sz="2400" i="1" dirty="0" smtClean="0">
                <a:solidFill>
                  <a:schemeClr val="tx1"/>
                </a:solidFill>
              </a:rPr>
              <a:t>(in case permitting officers do not have sufficient technical knowledge and experience)</a:t>
            </a:r>
          </a:p>
          <a:p>
            <a:pPr marL="514350" lvl="0" indent="-514350">
              <a:buAutoNum type="alphaUcParenR"/>
            </a:pPr>
            <a:r>
              <a:rPr lang="en-US" b="1" dirty="0" smtClean="0">
                <a:solidFill>
                  <a:schemeClr val="tx1"/>
                </a:solidFill>
              </a:rPr>
              <a:t>For operators </a:t>
            </a:r>
            <a:r>
              <a:rPr lang="en-US" dirty="0" smtClean="0">
                <a:solidFill>
                  <a:schemeClr val="tx1"/>
                </a:solidFill>
              </a:rPr>
              <a:t>under IP regime in order to prepare the whole IP application or BAT comparison part of the application</a:t>
            </a:r>
          </a:p>
          <a:p>
            <a:pPr marL="432000" lvl="0" indent="0">
              <a:buNone/>
            </a:pPr>
            <a:r>
              <a:rPr lang="en-US" sz="2400" i="1" dirty="0" smtClean="0">
                <a:solidFill>
                  <a:schemeClr val="tx1"/>
                </a:solidFill>
              </a:rPr>
              <a:t>(in case this would be carried out by the BAT centre, it shall be on commercial basis)</a:t>
            </a:r>
          </a:p>
        </p:txBody>
      </p:sp>
      <p:sp>
        <p:nvSpPr>
          <p:cNvPr id="5" name="Slide Number Placeholder 4"/>
          <p:cNvSpPr>
            <a:spLocks noGrp="1"/>
          </p:cNvSpPr>
          <p:nvPr>
            <p:ph type="sldNum" sz="quarter" idx="12"/>
          </p:nvPr>
        </p:nvSpPr>
        <p:spPr/>
        <p:txBody>
          <a:bodyPr/>
          <a:lstStyle/>
          <a:p>
            <a:fld id="{957505A1-0D79-4501-8057-91F0F4624B08}" type="slidenum">
              <a:rPr lang="en-GB" smtClean="0"/>
              <a:pPr/>
              <a:t>7</a:t>
            </a:fld>
            <a:endParaRPr lang="en-GB" dirty="0"/>
          </a:p>
        </p:txBody>
      </p:sp>
      <p:pic>
        <p:nvPicPr>
          <p:cNvPr id="3" name="Obrázek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6218678" y="116631"/>
            <a:ext cx="2895168" cy="2160241"/>
          </a:xfrm>
          <a:prstGeom prst="rect">
            <a:avLst/>
          </a:prstGeom>
        </p:spPr>
      </p:pic>
    </p:spTree>
    <p:extLst>
      <p:ext uri="{BB962C8B-B14F-4D97-AF65-F5344CB8AC3E}">
        <p14:creationId xmlns:p14="http://schemas.microsoft.com/office/powerpoint/2010/main" xmlns="" val="248183484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en-US" b="1" i="0" dirty="0">
                <a:solidFill>
                  <a:srgbClr val="C00000"/>
                </a:solidFill>
                <a:latin typeface="Eras Medium ITC" pitchFamily="34" charset="0"/>
              </a:rPr>
              <a:t>Legal </a:t>
            </a:r>
            <a:r>
              <a:rPr lang="en-US" b="1" i="0" dirty="0" smtClean="0">
                <a:solidFill>
                  <a:srgbClr val="C00000"/>
                </a:solidFill>
                <a:latin typeface="Eras Medium ITC" pitchFamily="34" charset="0"/>
              </a:rPr>
              <a:t>basis</a:t>
            </a:r>
            <a:endParaRPr lang="en-US" b="1" i="0" dirty="0">
              <a:solidFill>
                <a:srgbClr val="C00000"/>
              </a:solidFill>
              <a:latin typeface="Eras Medium ITC" pitchFamily="34" charset="0"/>
            </a:endParaRPr>
          </a:p>
        </p:txBody>
      </p:sp>
      <p:sp>
        <p:nvSpPr>
          <p:cNvPr id="4" name="Content Placeholder 3"/>
          <p:cNvSpPr>
            <a:spLocks noGrp="1"/>
          </p:cNvSpPr>
          <p:nvPr>
            <p:ph idx="1"/>
          </p:nvPr>
        </p:nvSpPr>
        <p:spPr>
          <a:xfrm>
            <a:off x="457200" y="1700808"/>
            <a:ext cx="8229600" cy="4824536"/>
          </a:xfrm>
        </p:spPr>
        <p:txBody>
          <a:bodyPr>
            <a:normAutofit/>
          </a:bodyPr>
          <a:lstStyle/>
          <a:p>
            <a:pPr marL="0" lvl="0" indent="0">
              <a:buNone/>
            </a:pPr>
            <a:r>
              <a:rPr lang="en-US" sz="2400" dirty="0" smtClean="0">
                <a:solidFill>
                  <a:schemeClr val="tx1"/>
                </a:solidFill>
              </a:rPr>
              <a:t>The </a:t>
            </a:r>
            <a:r>
              <a:rPr lang="en-US" sz="2400" b="1" dirty="0" smtClean="0">
                <a:solidFill>
                  <a:schemeClr val="tx1"/>
                </a:solidFill>
              </a:rPr>
              <a:t>key functions or competencies of the BAT centre shall be specified in the Law on environmental permitting</a:t>
            </a:r>
            <a:r>
              <a:rPr lang="en-US" sz="2400" dirty="0" smtClean="0">
                <a:solidFill>
                  <a:schemeClr val="tx1"/>
                </a:solidFill>
              </a:rPr>
              <a:t> in order to allow for funding from state budget. </a:t>
            </a:r>
          </a:p>
          <a:p>
            <a:pPr marL="0" lvl="0" indent="0">
              <a:buNone/>
            </a:pPr>
            <a:r>
              <a:rPr lang="en-US" sz="2400" dirty="0" smtClean="0">
                <a:solidFill>
                  <a:schemeClr val="tx1"/>
                </a:solidFill>
              </a:rPr>
              <a:t>If the BAT centre is operated within the framework of the MoE (e.g. organization subordinated to the Ministry) the functions or competencies can be set as the functions of the Ministry in the law.</a:t>
            </a:r>
          </a:p>
          <a:p>
            <a:pPr marL="0" lvl="0" indent="0">
              <a:buNone/>
            </a:pPr>
            <a:r>
              <a:rPr lang="en-US" sz="2400" i="1" dirty="0" smtClean="0">
                <a:solidFill>
                  <a:schemeClr val="tx1"/>
                </a:solidFill>
              </a:rPr>
              <a:t>The </a:t>
            </a:r>
            <a:r>
              <a:rPr lang="en-US" sz="2400" b="1" i="1" dirty="0" smtClean="0">
                <a:solidFill>
                  <a:schemeClr val="tx1"/>
                </a:solidFill>
              </a:rPr>
              <a:t>implementing legislation </a:t>
            </a:r>
            <a:r>
              <a:rPr lang="en-US" sz="2400" i="1" dirty="0" smtClean="0">
                <a:solidFill>
                  <a:schemeClr val="tx1"/>
                </a:solidFill>
              </a:rPr>
              <a:t>can specify: the content of the BAT guidance, the procedure for preparation, compilation and revision of BAT guidance or translation/adaptation of EU BREFs incl. the formal approval and issuing of the guidance.</a:t>
            </a:r>
          </a:p>
          <a:p>
            <a:pPr lvl="0">
              <a:buNone/>
            </a:pPr>
            <a:endParaRPr lang="en-US" sz="2400"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8</a:t>
            </a:fld>
            <a:endParaRPr lang="en-GB" dirty="0"/>
          </a:p>
        </p:txBody>
      </p:sp>
    </p:spTree>
    <p:extLst>
      <p:ext uri="{BB962C8B-B14F-4D97-AF65-F5344CB8AC3E}">
        <p14:creationId xmlns:p14="http://schemas.microsoft.com/office/powerpoint/2010/main" xmlns="" val="47533997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51520" y="274638"/>
            <a:ext cx="8712968" cy="1143000"/>
          </a:xfrm>
        </p:spPr>
        <p:txBody>
          <a:bodyPr/>
          <a:lstStyle/>
          <a:p>
            <a:pPr algn="ctr"/>
            <a:r>
              <a:rPr lang="en-US" b="1" i="0" dirty="0" smtClean="0">
                <a:latin typeface="Eras Medium ITC" pitchFamily="34" charset="0"/>
              </a:rPr>
              <a:t>Options for BAT centre </a:t>
            </a:r>
            <a:r>
              <a:rPr lang="en-US" b="1" i="0" dirty="0" smtClean="0">
                <a:latin typeface="Eras Medium ITC" pitchFamily="34" charset="0"/>
              </a:rPr>
              <a:t>establishment</a:t>
            </a:r>
            <a:endParaRPr lang="en-US" b="1" i="0" dirty="0">
              <a:latin typeface="Eras Medium ITC" pitchFamily="34" charset="0"/>
            </a:endParaRPr>
          </a:p>
        </p:txBody>
      </p:sp>
      <p:sp>
        <p:nvSpPr>
          <p:cNvPr id="4" name="Content Placeholder 3"/>
          <p:cNvSpPr>
            <a:spLocks noGrp="1"/>
          </p:cNvSpPr>
          <p:nvPr>
            <p:ph idx="1"/>
          </p:nvPr>
        </p:nvSpPr>
        <p:spPr>
          <a:xfrm>
            <a:off x="457200" y="1700808"/>
            <a:ext cx="8229600" cy="4824536"/>
          </a:xfrm>
        </p:spPr>
        <p:txBody>
          <a:bodyPr>
            <a:normAutofit lnSpcReduction="10000"/>
          </a:bodyPr>
          <a:lstStyle/>
          <a:p>
            <a:pPr marL="514350" lvl="0" indent="-514350">
              <a:buFont typeface="+mj-lt"/>
              <a:buAutoNum type="arabicPeriod"/>
            </a:pPr>
            <a:r>
              <a:rPr lang="en-US" dirty="0" smtClean="0">
                <a:solidFill>
                  <a:schemeClr val="tx1"/>
                </a:solidFill>
              </a:rPr>
              <a:t>Appoint suitable </a:t>
            </a:r>
            <a:r>
              <a:rPr lang="en-US" b="1" dirty="0" smtClean="0">
                <a:solidFill>
                  <a:srgbClr val="FF0000"/>
                </a:solidFill>
              </a:rPr>
              <a:t>existing organization </a:t>
            </a:r>
            <a:r>
              <a:rPr lang="en-US" dirty="0" smtClean="0">
                <a:solidFill>
                  <a:schemeClr val="tx1"/>
                </a:solidFill>
              </a:rPr>
              <a:t>which expertise and experience allows to built on the above mentioned BAT centre functions </a:t>
            </a:r>
            <a:r>
              <a:rPr lang="en-US" sz="2400" dirty="0" smtClean="0">
                <a:solidFill>
                  <a:schemeClr val="tx1"/>
                </a:solidFill>
              </a:rPr>
              <a:t>(e.g. organization subordinated to the MoE or industrial R&amp;D institute which cover several industrial sectors);</a:t>
            </a:r>
          </a:p>
          <a:p>
            <a:pPr marL="514350" lvl="0" indent="-514350">
              <a:buFont typeface="+mj-lt"/>
              <a:buAutoNum type="arabicPeriod"/>
            </a:pPr>
            <a:r>
              <a:rPr lang="en-US" dirty="0" smtClean="0">
                <a:solidFill>
                  <a:schemeClr val="tx1"/>
                </a:solidFill>
              </a:rPr>
              <a:t>Create a </a:t>
            </a:r>
            <a:r>
              <a:rPr lang="en-US" b="1" dirty="0" smtClean="0">
                <a:solidFill>
                  <a:schemeClr val="tx1"/>
                </a:solidFill>
              </a:rPr>
              <a:t>new organization </a:t>
            </a:r>
            <a:r>
              <a:rPr lang="en-US" dirty="0" smtClean="0">
                <a:solidFill>
                  <a:schemeClr val="tx1"/>
                </a:solidFill>
              </a:rPr>
              <a:t>which shall attract relevant industry experts;</a:t>
            </a:r>
          </a:p>
          <a:p>
            <a:pPr marL="514350" lvl="0" indent="-514350">
              <a:buFont typeface="+mj-lt"/>
              <a:buAutoNum type="arabicPeriod"/>
            </a:pPr>
            <a:r>
              <a:rPr lang="en-US" dirty="0" smtClean="0">
                <a:solidFill>
                  <a:schemeClr val="tx1"/>
                </a:solidFill>
              </a:rPr>
              <a:t>Establish a certification procedure for </a:t>
            </a:r>
            <a:r>
              <a:rPr lang="en-US" b="1" dirty="0" smtClean="0">
                <a:solidFill>
                  <a:schemeClr val="tx1"/>
                </a:solidFill>
              </a:rPr>
              <a:t>authorizing external consultants</a:t>
            </a:r>
            <a:r>
              <a:rPr lang="en-US" dirty="0" smtClean="0">
                <a:solidFill>
                  <a:schemeClr val="tx1"/>
                </a:solidFill>
              </a:rPr>
              <a:t>, consulting companies or research institutes in order to ensure operations of the BAT centre function externally.</a:t>
            </a:r>
          </a:p>
          <a:p>
            <a:pPr marL="514350" lvl="0" indent="-514350">
              <a:buFont typeface="+mj-lt"/>
              <a:buAutoNum type="arabicPeriod"/>
            </a:pPr>
            <a:endParaRPr lang="en-US" dirty="0" smtClean="0">
              <a:solidFill>
                <a:schemeClr val="tx1"/>
              </a:solidFill>
            </a:endParaRPr>
          </a:p>
          <a:p>
            <a:pPr lvl="0">
              <a:buNone/>
            </a:pPr>
            <a:endParaRPr lang="en-US" dirty="0" smtClean="0">
              <a:solidFill>
                <a:schemeClr val="tx1"/>
              </a:solidFill>
            </a:endParaRPr>
          </a:p>
        </p:txBody>
      </p:sp>
      <p:sp>
        <p:nvSpPr>
          <p:cNvPr id="5" name="Slide Number Placeholder 4"/>
          <p:cNvSpPr>
            <a:spLocks noGrp="1"/>
          </p:cNvSpPr>
          <p:nvPr>
            <p:ph type="sldNum" sz="quarter" idx="12"/>
          </p:nvPr>
        </p:nvSpPr>
        <p:spPr/>
        <p:txBody>
          <a:bodyPr/>
          <a:lstStyle/>
          <a:p>
            <a:fld id="{957505A1-0D79-4501-8057-91F0F4624B08}" type="slidenum">
              <a:rPr lang="en-GB" smtClean="0"/>
              <a:pPr/>
              <a:t>9</a:t>
            </a:fld>
            <a:endParaRPr lang="en-GB" dirty="0"/>
          </a:p>
        </p:txBody>
      </p:sp>
    </p:spTree>
    <p:extLst>
      <p:ext uri="{BB962C8B-B14F-4D97-AF65-F5344CB8AC3E}">
        <p14:creationId xmlns:p14="http://schemas.microsoft.com/office/powerpoint/2010/main" xmlns="" val="40090898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3854</TotalTime>
  <Words>811</Words>
  <Application>Microsoft Office PowerPoint</Application>
  <PresentationFormat>On-screen Show (4:3)</PresentationFormat>
  <Paragraphs>98</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List</vt:lpstr>
      <vt:lpstr>Air Quality Governance in the ENPI East Countries</vt:lpstr>
      <vt:lpstr>Role of BAT support body  (BAT centre)</vt:lpstr>
      <vt:lpstr>Relations with stakeholders</vt:lpstr>
      <vt:lpstr>Work scope of BAT centre</vt:lpstr>
      <vt:lpstr>Development of national BAT guidance</vt:lpstr>
      <vt:lpstr>Information exchange on BAT </vt:lpstr>
      <vt:lpstr>Technical support</vt:lpstr>
      <vt:lpstr>Legal basis</vt:lpstr>
      <vt:lpstr>Options for BAT centre establishment</vt:lpstr>
      <vt:lpstr>BAT centre organisational structure</vt:lpstr>
      <vt:lpstr>Management setup</vt:lpstr>
      <vt:lpstr>Financing possibilities</vt:lpstr>
      <vt:lpstr>Phases for BAT centre development</vt:lpstr>
      <vt:lpstr>Thank you for your attention!</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 Quality Governance in the ENPI East Countries</dc:title>
  <dc:creator>MP</dc:creator>
  <cp:lastModifiedBy>Vladimir Morozov</cp:lastModifiedBy>
  <cp:revision>279</cp:revision>
  <cp:lastPrinted>2013-09-25T16:40:15Z</cp:lastPrinted>
  <dcterms:created xsi:type="dcterms:W3CDTF">2011-10-12T15:30:18Z</dcterms:created>
  <dcterms:modified xsi:type="dcterms:W3CDTF">2013-09-30T11:08:31Z</dcterms:modified>
</cp:coreProperties>
</file>