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392" r:id="rId3"/>
    <p:sldId id="393" r:id="rId4"/>
    <p:sldId id="394" r:id="rId5"/>
    <p:sldId id="380" r:id="rId6"/>
    <p:sldId id="386" r:id="rId7"/>
    <p:sldId id="384" r:id="rId8"/>
    <p:sldId id="382" r:id="rId9"/>
    <p:sldId id="395" r:id="rId10"/>
    <p:sldId id="396" r:id="rId11"/>
    <p:sldId id="397" r:id="rId12"/>
    <p:sldId id="381" r:id="rId13"/>
    <p:sldId id="379" r:id="rId14"/>
    <p:sldId id="39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nika Přibylová" initials="M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3300"/>
    <a:srgbClr val="FFFFE1"/>
    <a:srgbClr val="FFCC66"/>
    <a:srgbClr val="0066FF"/>
    <a:srgbClr val="FF5050"/>
    <a:srgbClr val="E9E53B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202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17792D-A72F-40C7-9E76-4DF3989C38F9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E74061-9274-4047-AAD7-9068522D8FB6}">
      <dgm:prSet phldrT="[Text]" custT="1"/>
      <dgm:spPr/>
      <dgm:t>
        <a:bodyPr/>
        <a:lstStyle/>
        <a:p>
          <a:r>
            <a:rPr lang="ru-RU" sz="2000" dirty="0" smtClean="0"/>
            <a:t>Центр по НДТМ</a:t>
          </a:r>
          <a:endParaRPr lang="en-US" sz="2000" dirty="0"/>
        </a:p>
      </dgm:t>
    </dgm:pt>
    <dgm:pt modelId="{C03BA859-DD53-4D30-B486-87961F0020DD}" type="parTrans" cxnId="{21F721C0-9D6D-45CB-8B23-7CAF589FED92}">
      <dgm:prSet/>
      <dgm:spPr/>
      <dgm:t>
        <a:bodyPr/>
        <a:lstStyle/>
        <a:p>
          <a:endParaRPr lang="en-US"/>
        </a:p>
      </dgm:t>
    </dgm:pt>
    <dgm:pt modelId="{7A08D092-8B14-4D62-810E-C3EDFC03E73E}" type="sibTrans" cxnId="{21F721C0-9D6D-45CB-8B23-7CAF589FED92}">
      <dgm:prSet/>
      <dgm:spPr/>
      <dgm:t>
        <a:bodyPr/>
        <a:lstStyle/>
        <a:p>
          <a:pPr algn="ctr"/>
          <a:r>
            <a:rPr lang="ru-RU" dirty="0" smtClean="0"/>
            <a:t>Директор</a:t>
          </a:r>
          <a:endParaRPr lang="en-US" dirty="0"/>
        </a:p>
      </dgm:t>
    </dgm:pt>
    <dgm:pt modelId="{D0D42BB6-4D68-4375-85C5-937C589EA4A2}">
      <dgm:prSet phldrT="[Text]" custT="1"/>
      <dgm:spPr/>
      <dgm:t>
        <a:bodyPr/>
        <a:lstStyle/>
        <a:p>
          <a:r>
            <a:rPr lang="ru-RU" sz="2000" dirty="0" smtClean="0"/>
            <a:t>Отдел руководства    по НДТМ</a:t>
          </a:r>
          <a:endParaRPr lang="en-US" sz="1900" dirty="0"/>
        </a:p>
      </dgm:t>
    </dgm:pt>
    <dgm:pt modelId="{25A7B3EE-B6C5-45E3-A24B-DA8802AE08BE}" type="parTrans" cxnId="{958974C9-6956-4C19-ACB7-BA933D900B55}">
      <dgm:prSet/>
      <dgm:spPr/>
      <dgm:t>
        <a:bodyPr/>
        <a:lstStyle/>
        <a:p>
          <a:endParaRPr lang="en-US"/>
        </a:p>
      </dgm:t>
    </dgm:pt>
    <dgm:pt modelId="{44A2A2E3-5527-44F5-BCB8-C14C985D4747}" type="sibTrans" cxnId="{958974C9-6956-4C19-ACB7-BA933D900B55}">
      <dgm:prSet/>
      <dgm:spPr/>
      <dgm:t>
        <a:bodyPr/>
        <a:lstStyle/>
        <a:p>
          <a:pPr algn="ctr"/>
          <a:r>
            <a:rPr lang="ru-RU" dirty="0" smtClean="0"/>
            <a:t>Менеджер</a:t>
          </a:r>
          <a:endParaRPr lang="en-US" dirty="0"/>
        </a:p>
      </dgm:t>
    </dgm:pt>
    <dgm:pt modelId="{A6401827-56D7-4ED0-BA02-FA132B281D15}">
      <dgm:prSet phldrT="[Text]" custT="1"/>
      <dgm:spPr/>
      <dgm:t>
        <a:bodyPr/>
        <a:lstStyle/>
        <a:p>
          <a:r>
            <a:rPr lang="ru-RU" sz="2000" dirty="0" smtClean="0"/>
            <a:t>Отдел осуществления информационного обмена</a:t>
          </a:r>
          <a:endParaRPr lang="en-US" sz="1700" dirty="0"/>
        </a:p>
      </dgm:t>
    </dgm:pt>
    <dgm:pt modelId="{9589FFDA-2EC7-4675-87E9-431941818909}" type="parTrans" cxnId="{22359A39-DE9B-4F1C-A714-A98A552FA0B4}">
      <dgm:prSet/>
      <dgm:spPr/>
      <dgm:t>
        <a:bodyPr/>
        <a:lstStyle/>
        <a:p>
          <a:endParaRPr lang="en-US"/>
        </a:p>
      </dgm:t>
    </dgm:pt>
    <dgm:pt modelId="{CFAE931A-DE76-4856-B083-718A5312773B}" type="sibTrans" cxnId="{22359A39-DE9B-4F1C-A714-A98A552FA0B4}">
      <dgm:prSet/>
      <dgm:spPr/>
      <dgm:t>
        <a:bodyPr/>
        <a:lstStyle/>
        <a:p>
          <a:pPr algn="ctr"/>
          <a:r>
            <a:rPr lang="ru-RU" dirty="0" smtClean="0"/>
            <a:t>Менеджер</a:t>
          </a:r>
          <a:endParaRPr lang="en-US" dirty="0"/>
        </a:p>
      </dgm:t>
    </dgm:pt>
    <dgm:pt modelId="{33DD6785-DDFF-46EB-80D7-A472474BF204}">
      <dgm:prSet phldrT="[Text]" custT="1"/>
      <dgm:spPr/>
      <dgm:t>
        <a:bodyPr/>
        <a:lstStyle/>
        <a:p>
          <a:r>
            <a:rPr lang="ru-RU" sz="2000" dirty="0" smtClean="0"/>
            <a:t>Отдел технической экспертизы</a:t>
          </a:r>
          <a:r>
            <a:rPr lang="ru-RU" sz="1900" dirty="0" smtClean="0"/>
            <a:t> </a:t>
          </a:r>
          <a:endParaRPr lang="en-US" sz="1900" dirty="0"/>
        </a:p>
      </dgm:t>
    </dgm:pt>
    <dgm:pt modelId="{D191255E-9C4B-41BE-97EC-D9FDE42D6676}" type="parTrans" cxnId="{92081C31-D473-4122-A522-EBF78C421253}">
      <dgm:prSet/>
      <dgm:spPr/>
      <dgm:t>
        <a:bodyPr/>
        <a:lstStyle/>
        <a:p>
          <a:endParaRPr lang="en-US"/>
        </a:p>
      </dgm:t>
    </dgm:pt>
    <dgm:pt modelId="{C086CF3C-9B80-4446-91AC-D7264807A1B5}" type="sibTrans" cxnId="{92081C31-D473-4122-A522-EBF78C421253}">
      <dgm:prSet/>
      <dgm:spPr/>
      <dgm:t>
        <a:bodyPr/>
        <a:lstStyle/>
        <a:p>
          <a:pPr algn="ctr"/>
          <a:r>
            <a:rPr lang="ru-RU" dirty="0" smtClean="0"/>
            <a:t>Менеджер</a:t>
          </a:r>
          <a:endParaRPr lang="en-US" dirty="0"/>
        </a:p>
      </dgm:t>
    </dgm:pt>
    <dgm:pt modelId="{47BF2E71-933B-4D2F-A94E-EC39F69967B2}">
      <dgm:prSet custT="1"/>
      <dgm:spPr/>
      <dgm:t>
        <a:bodyPr/>
        <a:lstStyle/>
        <a:p>
          <a:r>
            <a:rPr lang="ru-RU" sz="2000" dirty="0" smtClean="0"/>
            <a:t>ТРГ по энергетике</a:t>
          </a:r>
          <a:endParaRPr lang="en-US" sz="2100" dirty="0"/>
        </a:p>
      </dgm:t>
    </dgm:pt>
    <dgm:pt modelId="{DE89D1F7-020A-43B2-B9A6-5E66645D4143}" type="parTrans" cxnId="{714D8F80-BA35-4E9D-97B9-2BC66A3A400D}">
      <dgm:prSet/>
      <dgm:spPr/>
      <dgm:t>
        <a:bodyPr/>
        <a:lstStyle/>
        <a:p>
          <a:endParaRPr lang="en-US"/>
        </a:p>
      </dgm:t>
    </dgm:pt>
    <dgm:pt modelId="{72669260-BC44-4358-AFEA-3099B04D9C0E}" type="sibTrans" cxnId="{714D8F80-BA35-4E9D-97B9-2BC66A3A400D}">
      <dgm:prSet/>
      <dgm:spPr/>
      <dgm:t>
        <a:bodyPr/>
        <a:lstStyle/>
        <a:p>
          <a:pPr algn="ctr"/>
          <a:r>
            <a:rPr lang="ru-RU" dirty="0" smtClean="0"/>
            <a:t>Координатор</a:t>
          </a:r>
          <a:endParaRPr lang="en-US" dirty="0"/>
        </a:p>
      </dgm:t>
    </dgm:pt>
    <dgm:pt modelId="{43F0E2BC-EF8C-4136-8137-8494244426E8}">
      <dgm:prSet custT="1"/>
      <dgm:spPr/>
      <dgm:t>
        <a:bodyPr/>
        <a:lstStyle/>
        <a:p>
          <a:r>
            <a:rPr lang="ru-RU" sz="2000" dirty="0" smtClean="0"/>
            <a:t>ТРГ по металлургии</a:t>
          </a:r>
          <a:endParaRPr lang="en-US" sz="2000" dirty="0"/>
        </a:p>
      </dgm:t>
    </dgm:pt>
    <dgm:pt modelId="{1D307871-08D2-4F0A-9208-74F82026E067}" type="parTrans" cxnId="{71449308-25EC-4135-9C3D-9FA0265F3BCA}">
      <dgm:prSet/>
      <dgm:spPr/>
      <dgm:t>
        <a:bodyPr/>
        <a:lstStyle/>
        <a:p>
          <a:endParaRPr lang="en-US"/>
        </a:p>
      </dgm:t>
    </dgm:pt>
    <dgm:pt modelId="{AA8C59F2-09E3-441F-AFB3-23475A9E5342}" type="sibTrans" cxnId="{71449308-25EC-4135-9C3D-9FA0265F3BCA}">
      <dgm:prSet/>
      <dgm:spPr/>
      <dgm:t>
        <a:bodyPr/>
        <a:lstStyle/>
        <a:p>
          <a:pPr algn="ctr"/>
          <a:r>
            <a:rPr lang="ru-RU" dirty="0" smtClean="0"/>
            <a:t>Координатор</a:t>
          </a:r>
          <a:endParaRPr lang="en-US" dirty="0"/>
        </a:p>
      </dgm:t>
    </dgm:pt>
    <dgm:pt modelId="{94987CEE-9006-4ECC-9513-A024DDB11EFD}" type="pres">
      <dgm:prSet presAssocID="{BD17792D-A72F-40C7-9E76-4DF3989C38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E653613-71C0-4339-A29D-A3C6F8C25A93}" type="pres">
      <dgm:prSet presAssocID="{8AE74061-9274-4047-AAD7-9068522D8FB6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C81B95B-F486-404A-B838-A551E5E9F5B4}" type="pres">
      <dgm:prSet presAssocID="{8AE74061-9274-4047-AAD7-9068522D8FB6}" presName="rootComposite1" presStyleCnt="0"/>
      <dgm:spPr/>
      <dgm:t>
        <a:bodyPr/>
        <a:lstStyle/>
        <a:p>
          <a:endParaRPr lang="en-US"/>
        </a:p>
      </dgm:t>
    </dgm:pt>
    <dgm:pt modelId="{AE14B6B3-0B86-43F3-B38B-5DD916E3B569}" type="pres">
      <dgm:prSet presAssocID="{8AE74061-9274-4047-AAD7-9068522D8FB6}" presName="rootText1" presStyleLbl="node0" presStyleIdx="0" presStyleCnt="1" custScaleX="112055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6FC5EDF6-F527-41A3-8122-9369DFE61265}" type="pres">
      <dgm:prSet presAssocID="{8AE74061-9274-4047-AAD7-9068522D8FB6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A98FD62-2507-4CA0-B952-115AC1010963}" type="pres">
      <dgm:prSet presAssocID="{8AE74061-9274-4047-AAD7-9068522D8FB6}" presName="rootConnector1" presStyleLbl="node1" presStyleIdx="0" presStyleCnt="5"/>
      <dgm:spPr/>
      <dgm:t>
        <a:bodyPr/>
        <a:lstStyle/>
        <a:p>
          <a:endParaRPr lang="en-US"/>
        </a:p>
      </dgm:t>
    </dgm:pt>
    <dgm:pt modelId="{4A828900-34BD-44C6-AD09-4F59E264E7CE}" type="pres">
      <dgm:prSet presAssocID="{8AE74061-9274-4047-AAD7-9068522D8FB6}" presName="hierChild2" presStyleCnt="0"/>
      <dgm:spPr/>
      <dgm:t>
        <a:bodyPr/>
        <a:lstStyle/>
        <a:p>
          <a:endParaRPr lang="en-US"/>
        </a:p>
      </dgm:t>
    </dgm:pt>
    <dgm:pt modelId="{FF322E30-CF32-454A-B8BD-536E288183FD}" type="pres">
      <dgm:prSet presAssocID="{25A7B3EE-B6C5-45E3-A24B-DA8802AE08BE}" presName="Name37" presStyleLbl="parChTrans1D2" presStyleIdx="0" presStyleCnt="3"/>
      <dgm:spPr/>
      <dgm:t>
        <a:bodyPr/>
        <a:lstStyle/>
        <a:p>
          <a:endParaRPr lang="en-US"/>
        </a:p>
      </dgm:t>
    </dgm:pt>
    <dgm:pt modelId="{815C3D49-BD90-4C44-8448-DEBA3E607DC4}" type="pres">
      <dgm:prSet presAssocID="{D0D42BB6-4D68-4375-85C5-937C589EA4A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3EDF265-A41C-4E35-B276-02CC0BB09476}" type="pres">
      <dgm:prSet presAssocID="{D0D42BB6-4D68-4375-85C5-937C589EA4A2}" presName="rootComposite" presStyleCnt="0"/>
      <dgm:spPr/>
      <dgm:t>
        <a:bodyPr/>
        <a:lstStyle/>
        <a:p>
          <a:endParaRPr lang="en-US"/>
        </a:p>
      </dgm:t>
    </dgm:pt>
    <dgm:pt modelId="{E6CC0ADA-D1A7-471D-9F0D-186870F9DADF}" type="pres">
      <dgm:prSet presAssocID="{D0D42BB6-4D68-4375-85C5-937C589EA4A2}" presName="rootText" presStyleLbl="node1" presStyleIdx="0" presStyleCnt="5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F7CF6DA5-01CC-4916-88B9-B350101C325B}" type="pres">
      <dgm:prSet presAssocID="{D0D42BB6-4D68-4375-85C5-937C589EA4A2}" presName="titleText2" presStyleLbl="fgAcc1" presStyleIdx="0" presStyleCnt="5" custLinFactNeighborY="2672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019821-426D-44AA-8A72-8B2A454E0584}" type="pres">
      <dgm:prSet presAssocID="{D0D42BB6-4D68-4375-85C5-937C589EA4A2}" presName="rootConnector" presStyleLbl="node2" presStyleIdx="0" presStyleCnt="0"/>
      <dgm:spPr/>
      <dgm:t>
        <a:bodyPr/>
        <a:lstStyle/>
        <a:p>
          <a:endParaRPr lang="en-US"/>
        </a:p>
      </dgm:t>
    </dgm:pt>
    <dgm:pt modelId="{1548FB45-C259-4BA6-9217-105AD0C0F58A}" type="pres">
      <dgm:prSet presAssocID="{D0D42BB6-4D68-4375-85C5-937C589EA4A2}" presName="hierChild4" presStyleCnt="0"/>
      <dgm:spPr/>
      <dgm:t>
        <a:bodyPr/>
        <a:lstStyle/>
        <a:p>
          <a:endParaRPr lang="en-US"/>
        </a:p>
      </dgm:t>
    </dgm:pt>
    <dgm:pt modelId="{8E9A9AF1-5C80-45A0-A2AE-39C61355A79C}" type="pres">
      <dgm:prSet presAssocID="{DE89D1F7-020A-43B2-B9A6-5E66645D4143}" presName="Name37" presStyleLbl="parChTrans1D3" presStyleIdx="0" presStyleCnt="2"/>
      <dgm:spPr/>
      <dgm:t>
        <a:bodyPr/>
        <a:lstStyle/>
        <a:p>
          <a:endParaRPr lang="en-US"/>
        </a:p>
      </dgm:t>
    </dgm:pt>
    <dgm:pt modelId="{AFD86FEA-4509-4A6F-9DE9-D134582A2299}" type="pres">
      <dgm:prSet presAssocID="{47BF2E71-933B-4D2F-A94E-EC39F69967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B023DE0-CDC6-451D-BA86-45D5FD4EDF4D}" type="pres">
      <dgm:prSet presAssocID="{47BF2E71-933B-4D2F-A94E-EC39F69967B2}" presName="rootComposite" presStyleCnt="0"/>
      <dgm:spPr/>
      <dgm:t>
        <a:bodyPr/>
        <a:lstStyle/>
        <a:p>
          <a:endParaRPr lang="en-US"/>
        </a:p>
      </dgm:t>
    </dgm:pt>
    <dgm:pt modelId="{28984BBA-50C2-4587-894B-F11BC911B9D0}" type="pres">
      <dgm:prSet presAssocID="{47BF2E71-933B-4D2F-A94E-EC39F69967B2}" presName="rootText" presStyleLbl="node1" presStyleIdx="1" presStyleCnt="5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D4F8D9C9-C5B0-425C-A3B6-582D131CC722}" type="pres">
      <dgm:prSet presAssocID="{47BF2E71-933B-4D2F-A94E-EC39F69967B2}" presName="titleText2" presStyleLbl="fgAcc1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863DAED-6EEA-4977-A704-18E4BE4C77F1}" type="pres">
      <dgm:prSet presAssocID="{47BF2E71-933B-4D2F-A94E-EC39F69967B2}" presName="rootConnector" presStyleLbl="node3" presStyleIdx="0" presStyleCnt="0"/>
      <dgm:spPr/>
      <dgm:t>
        <a:bodyPr/>
        <a:lstStyle/>
        <a:p>
          <a:endParaRPr lang="en-US"/>
        </a:p>
      </dgm:t>
    </dgm:pt>
    <dgm:pt modelId="{EEFD474F-0ABD-4E44-AC4C-B2A1D2374914}" type="pres">
      <dgm:prSet presAssocID="{47BF2E71-933B-4D2F-A94E-EC39F69967B2}" presName="hierChild4" presStyleCnt="0"/>
      <dgm:spPr/>
      <dgm:t>
        <a:bodyPr/>
        <a:lstStyle/>
        <a:p>
          <a:endParaRPr lang="en-US"/>
        </a:p>
      </dgm:t>
    </dgm:pt>
    <dgm:pt modelId="{BAFBC936-955C-4D46-8AF1-A4CDB4BDA352}" type="pres">
      <dgm:prSet presAssocID="{47BF2E71-933B-4D2F-A94E-EC39F69967B2}" presName="hierChild5" presStyleCnt="0"/>
      <dgm:spPr/>
      <dgm:t>
        <a:bodyPr/>
        <a:lstStyle/>
        <a:p>
          <a:endParaRPr lang="en-US"/>
        </a:p>
      </dgm:t>
    </dgm:pt>
    <dgm:pt modelId="{CDE9681F-8A60-41E6-B048-33E33F39623A}" type="pres">
      <dgm:prSet presAssocID="{1D307871-08D2-4F0A-9208-74F82026E067}" presName="Name37" presStyleLbl="parChTrans1D3" presStyleIdx="1" presStyleCnt="2"/>
      <dgm:spPr/>
      <dgm:t>
        <a:bodyPr/>
        <a:lstStyle/>
        <a:p>
          <a:endParaRPr lang="en-US"/>
        </a:p>
      </dgm:t>
    </dgm:pt>
    <dgm:pt modelId="{676D6CE0-B678-4982-B4AB-7E0D55EE18F0}" type="pres">
      <dgm:prSet presAssocID="{43F0E2BC-EF8C-4136-8137-8494244426E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99A857A-1E1A-4A6C-A6F9-0D1C01001820}" type="pres">
      <dgm:prSet presAssocID="{43F0E2BC-EF8C-4136-8137-8494244426E8}" presName="rootComposite" presStyleCnt="0"/>
      <dgm:spPr/>
      <dgm:t>
        <a:bodyPr/>
        <a:lstStyle/>
        <a:p>
          <a:endParaRPr lang="en-US"/>
        </a:p>
      </dgm:t>
    </dgm:pt>
    <dgm:pt modelId="{908B7460-0805-4961-93D8-3A888B6B27A5}" type="pres">
      <dgm:prSet presAssocID="{43F0E2BC-EF8C-4136-8137-8494244426E8}" presName="rootText" presStyleLbl="node1" presStyleIdx="2" presStyleCnt="5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C10002D-52F4-4C12-8E9E-ABCB6EFF0A8F}" type="pres">
      <dgm:prSet presAssocID="{43F0E2BC-EF8C-4136-8137-8494244426E8}" presName="titleText2" presStyleLbl="fgAcc1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5A5119A-12CB-404D-AD19-44469912B0F1}" type="pres">
      <dgm:prSet presAssocID="{43F0E2BC-EF8C-4136-8137-8494244426E8}" presName="rootConnector" presStyleLbl="node3" presStyleIdx="0" presStyleCnt="0"/>
      <dgm:spPr/>
      <dgm:t>
        <a:bodyPr/>
        <a:lstStyle/>
        <a:p>
          <a:endParaRPr lang="en-US"/>
        </a:p>
      </dgm:t>
    </dgm:pt>
    <dgm:pt modelId="{BD555785-590E-41C7-BD1C-B825ABC5AFDB}" type="pres">
      <dgm:prSet presAssocID="{43F0E2BC-EF8C-4136-8137-8494244426E8}" presName="hierChild4" presStyleCnt="0"/>
      <dgm:spPr/>
      <dgm:t>
        <a:bodyPr/>
        <a:lstStyle/>
        <a:p>
          <a:endParaRPr lang="en-US"/>
        </a:p>
      </dgm:t>
    </dgm:pt>
    <dgm:pt modelId="{82506F12-CEB5-4022-854C-316046D053F8}" type="pres">
      <dgm:prSet presAssocID="{43F0E2BC-EF8C-4136-8137-8494244426E8}" presName="hierChild5" presStyleCnt="0"/>
      <dgm:spPr/>
      <dgm:t>
        <a:bodyPr/>
        <a:lstStyle/>
        <a:p>
          <a:endParaRPr lang="en-US"/>
        </a:p>
      </dgm:t>
    </dgm:pt>
    <dgm:pt modelId="{7E0DDE52-093E-462F-B232-7299D086FD08}" type="pres">
      <dgm:prSet presAssocID="{D0D42BB6-4D68-4375-85C5-937C589EA4A2}" presName="hierChild5" presStyleCnt="0"/>
      <dgm:spPr/>
      <dgm:t>
        <a:bodyPr/>
        <a:lstStyle/>
        <a:p>
          <a:endParaRPr lang="en-US"/>
        </a:p>
      </dgm:t>
    </dgm:pt>
    <dgm:pt modelId="{BC289482-44FA-4D9B-95C8-5528B5FF195C}" type="pres">
      <dgm:prSet presAssocID="{9589FFDA-2EC7-4675-87E9-431941818909}" presName="Name37" presStyleLbl="parChTrans1D2" presStyleIdx="1" presStyleCnt="3"/>
      <dgm:spPr/>
      <dgm:t>
        <a:bodyPr/>
        <a:lstStyle/>
        <a:p>
          <a:endParaRPr lang="en-US"/>
        </a:p>
      </dgm:t>
    </dgm:pt>
    <dgm:pt modelId="{C0A8D1A6-6C2A-4CD3-A0E8-F64CC67F4AD1}" type="pres">
      <dgm:prSet presAssocID="{A6401827-56D7-4ED0-BA02-FA132B281D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CF9AEA7-D661-473D-97F4-8CA94649ED87}" type="pres">
      <dgm:prSet presAssocID="{A6401827-56D7-4ED0-BA02-FA132B281D15}" presName="rootComposite" presStyleCnt="0"/>
      <dgm:spPr/>
      <dgm:t>
        <a:bodyPr/>
        <a:lstStyle/>
        <a:p>
          <a:endParaRPr lang="en-US"/>
        </a:p>
      </dgm:t>
    </dgm:pt>
    <dgm:pt modelId="{2205D8BF-78C3-4CD9-BFC2-3598E00EDF67}" type="pres">
      <dgm:prSet presAssocID="{A6401827-56D7-4ED0-BA02-FA132B281D15}" presName="rootText" presStyleLbl="node1" presStyleIdx="3" presStyleCnt="5" custScaleX="133808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DF15B42C-C892-4596-B713-A347CF42A7D8}" type="pres">
      <dgm:prSet presAssocID="{A6401827-56D7-4ED0-BA02-FA132B281D15}" presName="titleText2" presStyleLbl="fgAcc1" presStyleIdx="3" presStyleCnt="5" custLinFactNeighborY="2672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2873F1C-2078-4F9C-82F6-790552977B7C}" type="pres">
      <dgm:prSet presAssocID="{A6401827-56D7-4ED0-BA02-FA132B281D15}" presName="rootConnector" presStyleLbl="node2" presStyleIdx="0" presStyleCnt="0"/>
      <dgm:spPr/>
      <dgm:t>
        <a:bodyPr/>
        <a:lstStyle/>
        <a:p>
          <a:endParaRPr lang="en-US"/>
        </a:p>
      </dgm:t>
    </dgm:pt>
    <dgm:pt modelId="{D7460AF5-78AC-4E23-9F1D-CAB42CCBDCC2}" type="pres">
      <dgm:prSet presAssocID="{A6401827-56D7-4ED0-BA02-FA132B281D15}" presName="hierChild4" presStyleCnt="0"/>
      <dgm:spPr/>
      <dgm:t>
        <a:bodyPr/>
        <a:lstStyle/>
        <a:p>
          <a:endParaRPr lang="en-US"/>
        </a:p>
      </dgm:t>
    </dgm:pt>
    <dgm:pt modelId="{0DE0D722-0FF3-4737-BF90-1E6387BD08D5}" type="pres">
      <dgm:prSet presAssocID="{A6401827-56D7-4ED0-BA02-FA132B281D15}" presName="hierChild5" presStyleCnt="0"/>
      <dgm:spPr/>
      <dgm:t>
        <a:bodyPr/>
        <a:lstStyle/>
        <a:p>
          <a:endParaRPr lang="en-US"/>
        </a:p>
      </dgm:t>
    </dgm:pt>
    <dgm:pt modelId="{F9B1AC1C-51DA-428B-A6FA-A61B95A2C34E}" type="pres">
      <dgm:prSet presAssocID="{D191255E-9C4B-41BE-97EC-D9FDE42D667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78186D35-3D51-44D9-9529-CFF194897FB4}" type="pres">
      <dgm:prSet presAssocID="{33DD6785-DDFF-46EB-80D7-A472474BF2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8B910B6-1A36-43BA-865F-CB8C28270B77}" type="pres">
      <dgm:prSet presAssocID="{33DD6785-DDFF-46EB-80D7-A472474BF204}" presName="rootComposite" presStyleCnt="0"/>
      <dgm:spPr/>
      <dgm:t>
        <a:bodyPr/>
        <a:lstStyle/>
        <a:p>
          <a:endParaRPr lang="en-US"/>
        </a:p>
      </dgm:t>
    </dgm:pt>
    <dgm:pt modelId="{128F4122-83EB-4A38-8FDE-AAB0DC63F1C6}" type="pres">
      <dgm:prSet presAssocID="{33DD6785-DDFF-46EB-80D7-A472474BF204}" presName="rootText" presStyleLbl="node1" presStyleIdx="4" presStyleCnt="5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832ED8DB-D71C-45F3-A112-A053E2F5EA0D}" type="pres">
      <dgm:prSet presAssocID="{33DD6785-DDFF-46EB-80D7-A472474BF204}" presName="titleText2" presStyleLbl="fgAcc1" presStyleIdx="4" presStyleCnt="5" custLinFactNeighborY="2672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78DFC3D-7F96-4E67-9926-B030D518F5C0}" type="pres">
      <dgm:prSet presAssocID="{33DD6785-DDFF-46EB-80D7-A472474BF204}" presName="rootConnector" presStyleLbl="node2" presStyleIdx="0" presStyleCnt="0"/>
      <dgm:spPr/>
      <dgm:t>
        <a:bodyPr/>
        <a:lstStyle/>
        <a:p>
          <a:endParaRPr lang="en-US"/>
        </a:p>
      </dgm:t>
    </dgm:pt>
    <dgm:pt modelId="{611A3234-4CA2-4927-9A60-042A6A37683C}" type="pres">
      <dgm:prSet presAssocID="{33DD6785-DDFF-46EB-80D7-A472474BF204}" presName="hierChild4" presStyleCnt="0"/>
      <dgm:spPr/>
      <dgm:t>
        <a:bodyPr/>
        <a:lstStyle/>
        <a:p>
          <a:endParaRPr lang="en-US"/>
        </a:p>
      </dgm:t>
    </dgm:pt>
    <dgm:pt modelId="{8A487067-FA8F-4795-AFBF-F5E2F3E67D3C}" type="pres">
      <dgm:prSet presAssocID="{33DD6785-DDFF-46EB-80D7-A472474BF204}" presName="hierChild5" presStyleCnt="0"/>
      <dgm:spPr/>
      <dgm:t>
        <a:bodyPr/>
        <a:lstStyle/>
        <a:p>
          <a:endParaRPr lang="en-US"/>
        </a:p>
      </dgm:t>
    </dgm:pt>
    <dgm:pt modelId="{FCE76A75-DBCC-4537-9B60-47C2B2406305}" type="pres">
      <dgm:prSet presAssocID="{8AE74061-9274-4047-AAD7-9068522D8FB6}" presName="hierChild3" presStyleCnt="0"/>
      <dgm:spPr/>
      <dgm:t>
        <a:bodyPr/>
        <a:lstStyle/>
        <a:p>
          <a:endParaRPr lang="en-US"/>
        </a:p>
      </dgm:t>
    </dgm:pt>
  </dgm:ptLst>
  <dgm:cxnLst>
    <dgm:cxn modelId="{92081C31-D473-4122-A522-EBF78C421253}" srcId="{8AE74061-9274-4047-AAD7-9068522D8FB6}" destId="{33DD6785-DDFF-46EB-80D7-A472474BF204}" srcOrd="2" destOrd="0" parTransId="{D191255E-9C4B-41BE-97EC-D9FDE42D6676}" sibTransId="{C086CF3C-9B80-4446-91AC-D7264807A1B5}"/>
    <dgm:cxn modelId="{31930D93-41C1-43B7-B5A7-E3AE4891C210}" type="presOf" srcId="{33DD6785-DDFF-46EB-80D7-A472474BF204}" destId="{D78DFC3D-7F96-4E67-9926-B030D518F5C0}" srcOrd="1" destOrd="0" presId="urn:microsoft.com/office/officeart/2008/layout/NameandTitleOrganizationalChart"/>
    <dgm:cxn modelId="{8C1CF010-04E0-40E7-BA37-364D3529445D}" type="presOf" srcId="{A6401827-56D7-4ED0-BA02-FA132B281D15}" destId="{B2873F1C-2078-4F9C-82F6-790552977B7C}" srcOrd="1" destOrd="0" presId="urn:microsoft.com/office/officeart/2008/layout/NameandTitleOrganizationalChart"/>
    <dgm:cxn modelId="{958974C9-6956-4C19-ACB7-BA933D900B55}" srcId="{8AE74061-9274-4047-AAD7-9068522D8FB6}" destId="{D0D42BB6-4D68-4375-85C5-937C589EA4A2}" srcOrd="0" destOrd="0" parTransId="{25A7B3EE-B6C5-45E3-A24B-DA8802AE08BE}" sibTransId="{44A2A2E3-5527-44F5-BCB8-C14C985D4747}"/>
    <dgm:cxn modelId="{5BBB96CF-EB27-48A8-9C44-254DA96253A7}" type="presOf" srcId="{7A08D092-8B14-4D62-810E-C3EDFC03E73E}" destId="{6FC5EDF6-F527-41A3-8122-9369DFE61265}" srcOrd="0" destOrd="0" presId="urn:microsoft.com/office/officeart/2008/layout/NameandTitleOrganizationalChart"/>
    <dgm:cxn modelId="{09377915-93E7-4CFA-96A3-B5E8A24EFEE3}" type="presOf" srcId="{D191255E-9C4B-41BE-97EC-D9FDE42D6676}" destId="{F9B1AC1C-51DA-428B-A6FA-A61B95A2C34E}" srcOrd="0" destOrd="0" presId="urn:microsoft.com/office/officeart/2008/layout/NameandTitleOrganizationalChart"/>
    <dgm:cxn modelId="{71449308-25EC-4135-9C3D-9FA0265F3BCA}" srcId="{D0D42BB6-4D68-4375-85C5-937C589EA4A2}" destId="{43F0E2BC-EF8C-4136-8137-8494244426E8}" srcOrd="1" destOrd="0" parTransId="{1D307871-08D2-4F0A-9208-74F82026E067}" sibTransId="{AA8C59F2-09E3-441F-AFB3-23475A9E5342}"/>
    <dgm:cxn modelId="{0168B892-C138-400E-B427-62B4DF26F0BC}" type="presOf" srcId="{8AE74061-9274-4047-AAD7-9068522D8FB6}" destId="{1A98FD62-2507-4CA0-B952-115AC1010963}" srcOrd="1" destOrd="0" presId="urn:microsoft.com/office/officeart/2008/layout/NameandTitleOrganizationalChart"/>
    <dgm:cxn modelId="{A2F7059E-BB2C-4DA6-A350-E8B4F349CAA1}" type="presOf" srcId="{D0D42BB6-4D68-4375-85C5-937C589EA4A2}" destId="{69019821-426D-44AA-8A72-8B2A454E0584}" srcOrd="1" destOrd="0" presId="urn:microsoft.com/office/officeart/2008/layout/NameandTitleOrganizationalChart"/>
    <dgm:cxn modelId="{3F7C7A6E-DA4C-4878-B5FD-3D4810234A37}" type="presOf" srcId="{44A2A2E3-5527-44F5-BCB8-C14C985D4747}" destId="{F7CF6DA5-01CC-4916-88B9-B350101C325B}" srcOrd="0" destOrd="0" presId="urn:microsoft.com/office/officeart/2008/layout/NameandTitleOrganizationalChart"/>
    <dgm:cxn modelId="{21F721C0-9D6D-45CB-8B23-7CAF589FED92}" srcId="{BD17792D-A72F-40C7-9E76-4DF3989C38F9}" destId="{8AE74061-9274-4047-AAD7-9068522D8FB6}" srcOrd="0" destOrd="0" parTransId="{C03BA859-DD53-4D30-B486-87961F0020DD}" sibTransId="{7A08D092-8B14-4D62-810E-C3EDFC03E73E}"/>
    <dgm:cxn modelId="{80A6EAA4-BD73-4D75-9D72-6F4613A449B8}" type="presOf" srcId="{D0D42BB6-4D68-4375-85C5-937C589EA4A2}" destId="{E6CC0ADA-D1A7-471D-9F0D-186870F9DADF}" srcOrd="0" destOrd="0" presId="urn:microsoft.com/office/officeart/2008/layout/NameandTitleOrganizationalChart"/>
    <dgm:cxn modelId="{0356B51C-55B1-493D-9B00-57AC18DF5F74}" type="presOf" srcId="{72669260-BC44-4358-AFEA-3099B04D9C0E}" destId="{D4F8D9C9-C5B0-425C-A3B6-582D131CC722}" srcOrd="0" destOrd="0" presId="urn:microsoft.com/office/officeart/2008/layout/NameandTitleOrganizationalChart"/>
    <dgm:cxn modelId="{9C1BA810-C68E-44CC-B90E-3CC81CF7AEB4}" type="presOf" srcId="{47BF2E71-933B-4D2F-A94E-EC39F69967B2}" destId="{28984BBA-50C2-4587-894B-F11BC911B9D0}" srcOrd="0" destOrd="0" presId="urn:microsoft.com/office/officeart/2008/layout/NameandTitleOrganizationalChart"/>
    <dgm:cxn modelId="{7916860A-AB2E-4CDD-9325-F929F9DCA1A1}" type="presOf" srcId="{43F0E2BC-EF8C-4136-8137-8494244426E8}" destId="{25A5119A-12CB-404D-AD19-44469912B0F1}" srcOrd="1" destOrd="0" presId="urn:microsoft.com/office/officeart/2008/layout/NameandTitleOrganizationalChart"/>
    <dgm:cxn modelId="{6445A50F-4385-4036-A148-B563B65C5217}" type="presOf" srcId="{AA8C59F2-09E3-441F-AFB3-23475A9E5342}" destId="{9C10002D-52F4-4C12-8E9E-ABCB6EFF0A8F}" srcOrd="0" destOrd="0" presId="urn:microsoft.com/office/officeart/2008/layout/NameandTitleOrganizationalChart"/>
    <dgm:cxn modelId="{7C3B8052-94F0-49B6-851E-BB4739911FF1}" type="presOf" srcId="{25A7B3EE-B6C5-45E3-A24B-DA8802AE08BE}" destId="{FF322E30-CF32-454A-B8BD-536E288183FD}" srcOrd="0" destOrd="0" presId="urn:microsoft.com/office/officeart/2008/layout/NameandTitleOrganizationalChart"/>
    <dgm:cxn modelId="{6C2FC7AC-25FE-4F0B-9DD7-ECA3BC8FD8F9}" type="presOf" srcId="{47BF2E71-933B-4D2F-A94E-EC39F69967B2}" destId="{9863DAED-6EEA-4977-A704-18E4BE4C77F1}" srcOrd="1" destOrd="0" presId="urn:microsoft.com/office/officeart/2008/layout/NameandTitleOrganizationalChart"/>
    <dgm:cxn modelId="{407B823E-BDD5-4E3E-A8F7-78B81467ED35}" type="presOf" srcId="{1D307871-08D2-4F0A-9208-74F82026E067}" destId="{CDE9681F-8A60-41E6-B048-33E33F39623A}" srcOrd="0" destOrd="0" presId="urn:microsoft.com/office/officeart/2008/layout/NameandTitleOrganizationalChart"/>
    <dgm:cxn modelId="{B72E474B-5D77-4737-8502-F016D9E6D937}" type="presOf" srcId="{A6401827-56D7-4ED0-BA02-FA132B281D15}" destId="{2205D8BF-78C3-4CD9-BFC2-3598E00EDF67}" srcOrd="0" destOrd="0" presId="urn:microsoft.com/office/officeart/2008/layout/NameandTitleOrganizationalChart"/>
    <dgm:cxn modelId="{1B7FC0A3-A091-4EE2-B272-8F9AD21AE9A1}" type="presOf" srcId="{43F0E2BC-EF8C-4136-8137-8494244426E8}" destId="{908B7460-0805-4961-93D8-3A888B6B27A5}" srcOrd="0" destOrd="0" presId="urn:microsoft.com/office/officeart/2008/layout/NameandTitleOrganizationalChart"/>
    <dgm:cxn modelId="{284F56FD-BFF1-4991-AED9-8226CA2A446B}" type="presOf" srcId="{CFAE931A-DE76-4856-B083-718A5312773B}" destId="{DF15B42C-C892-4596-B713-A347CF42A7D8}" srcOrd="0" destOrd="0" presId="urn:microsoft.com/office/officeart/2008/layout/NameandTitleOrganizationalChart"/>
    <dgm:cxn modelId="{68712D04-FC9B-4EB1-B3E8-E0E2224175AA}" type="presOf" srcId="{C086CF3C-9B80-4446-91AC-D7264807A1B5}" destId="{832ED8DB-D71C-45F3-A112-A053E2F5EA0D}" srcOrd="0" destOrd="0" presId="urn:microsoft.com/office/officeart/2008/layout/NameandTitleOrganizationalChart"/>
    <dgm:cxn modelId="{510C686A-0E80-47B4-B556-E469D982910D}" type="presOf" srcId="{33DD6785-DDFF-46EB-80D7-A472474BF204}" destId="{128F4122-83EB-4A38-8FDE-AAB0DC63F1C6}" srcOrd="0" destOrd="0" presId="urn:microsoft.com/office/officeart/2008/layout/NameandTitleOrganizationalChart"/>
    <dgm:cxn modelId="{714D8F80-BA35-4E9D-97B9-2BC66A3A400D}" srcId="{D0D42BB6-4D68-4375-85C5-937C589EA4A2}" destId="{47BF2E71-933B-4D2F-A94E-EC39F69967B2}" srcOrd="0" destOrd="0" parTransId="{DE89D1F7-020A-43B2-B9A6-5E66645D4143}" sibTransId="{72669260-BC44-4358-AFEA-3099B04D9C0E}"/>
    <dgm:cxn modelId="{1F730A25-F256-46EB-8273-7E85DFD69702}" type="presOf" srcId="{9589FFDA-2EC7-4675-87E9-431941818909}" destId="{BC289482-44FA-4D9B-95C8-5528B5FF195C}" srcOrd="0" destOrd="0" presId="urn:microsoft.com/office/officeart/2008/layout/NameandTitleOrganizationalChart"/>
    <dgm:cxn modelId="{FABBC2EF-4A50-49B8-ABF5-9923C788C155}" type="presOf" srcId="{8AE74061-9274-4047-AAD7-9068522D8FB6}" destId="{AE14B6B3-0B86-43F3-B38B-5DD916E3B569}" srcOrd="0" destOrd="0" presId="urn:microsoft.com/office/officeart/2008/layout/NameandTitleOrganizationalChart"/>
    <dgm:cxn modelId="{D657BE2F-C8C0-4591-BC9A-CCBBECEF59A1}" type="presOf" srcId="{DE89D1F7-020A-43B2-B9A6-5E66645D4143}" destId="{8E9A9AF1-5C80-45A0-A2AE-39C61355A79C}" srcOrd="0" destOrd="0" presId="urn:microsoft.com/office/officeart/2008/layout/NameandTitleOrganizationalChart"/>
    <dgm:cxn modelId="{22359A39-DE9B-4F1C-A714-A98A552FA0B4}" srcId="{8AE74061-9274-4047-AAD7-9068522D8FB6}" destId="{A6401827-56D7-4ED0-BA02-FA132B281D15}" srcOrd="1" destOrd="0" parTransId="{9589FFDA-2EC7-4675-87E9-431941818909}" sibTransId="{CFAE931A-DE76-4856-B083-718A5312773B}"/>
    <dgm:cxn modelId="{B50B7A73-0212-441D-ADDA-F3CAD72C70DA}" type="presOf" srcId="{BD17792D-A72F-40C7-9E76-4DF3989C38F9}" destId="{94987CEE-9006-4ECC-9513-A024DDB11EFD}" srcOrd="0" destOrd="0" presId="urn:microsoft.com/office/officeart/2008/layout/NameandTitleOrganizationalChart"/>
    <dgm:cxn modelId="{39C349A8-8E6F-486F-BEC1-2B88C13CFB79}" type="presParOf" srcId="{94987CEE-9006-4ECC-9513-A024DDB11EFD}" destId="{6E653613-71C0-4339-A29D-A3C6F8C25A93}" srcOrd="0" destOrd="0" presId="urn:microsoft.com/office/officeart/2008/layout/NameandTitleOrganizationalChart"/>
    <dgm:cxn modelId="{E5F1A15B-D5DA-42AB-BC56-BBB2FDFD2ADF}" type="presParOf" srcId="{6E653613-71C0-4339-A29D-A3C6F8C25A93}" destId="{9C81B95B-F486-404A-B838-A551E5E9F5B4}" srcOrd="0" destOrd="0" presId="urn:microsoft.com/office/officeart/2008/layout/NameandTitleOrganizationalChart"/>
    <dgm:cxn modelId="{4EBD2B5C-ECEB-4C3D-8873-5E296CA667A4}" type="presParOf" srcId="{9C81B95B-F486-404A-B838-A551E5E9F5B4}" destId="{AE14B6B3-0B86-43F3-B38B-5DD916E3B569}" srcOrd="0" destOrd="0" presId="urn:microsoft.com/office/officeart/2008/layout/NameandTitleOrganizationalChart"/>
    <dgm:cxn modelId="{99D4A427-482C-429A-B146-D2B4DDA197A0}" type="presParOf" srcId="{9C81B95B-F486-404A-B838-A551E5E9F5B4}" destId="{6FC5EDF6-F527-41A3-8122-9369DFE61265}" srcOrd="1" destOrd="0" presId="urn:microsoft.com/office/officeart/2008/layout/NameandTitleOrganizationalChart"/>
    <dgm:cxn modelId="{0ED94CB3-CAB1-4B03-AD8D-D6C14D876F4F}" type="presParOf" srcId="{9C81B95B-F486-404A-B838-A551E5E9F5B4}" destId="{1A98FD62-2507-4CA0-B952-115AC1010963}" srcOrd="2" destOrd="0" presId="urn:microsoft.com/office/officeart/2008/layout/NameandTitleOrganizationalChart"/>
    <dgm:cxn modelId="{8863D9E3-24E3-490C-82E3-9179A71C0F54}" type="presParOf" srcId="{6E653613-71C0-4339-A29D-A3C6F8C25A93}" destId="{4A828900-34BD-44C6-AD09-4F59E264E7CE}" srcOrd="1" destOrd="0" presId="urn:microsoft.com/office/officeart/2008/layout/NameandTitleOrganizationalChart"/>
    <dgm:cxn modelId="{F81F2E28-3151-4FE5-A29A-C233E87C194D}" type="presParOf" srcId="{4A828900-34BD-44C6-AD09-4F59E264E7CE}" destId="{FF322E30-CF32-454A-B8BD-536E288183FD}" srcOrd="0" destOrd="0" presId="urn:microsoft.com/office/officeart/2008/layout/NameandTitleOrganizationalChart"/>
    <dgm:cxn modelId="{0F6DEEC5-39EF-4DD7-BA0B-F9CF5030037E}" type="presParOf" srcId="{4A828900-34BD-44C6-AD09-4F59E264E7CE}" destId="{815C3D49-BD90-4C44-8448-DEBA3E607DC4}" srcOrd="1" destOrd="0" presId="urn:microsoft.com/office/officeart/2008/layout/NameandTitleOrganizationalChart"/>
    <dgm:cxn modelId="{68639D1E-51B9-4D2E-A45A-8B488343E6CD}" type="presParOf" srcId="{815C3D49-BD90-4C44-8448-DEBA3E607DC4}" destId="{D3EDF265-A41C-4E35-B276-02CC0BB09476}" srcOrd="0" destOrd="0" presId="urn:microsoft.com/office/officeart/2008/layout/NameandTitleOrganizationalChart"/>
    <dgm:cxn modelId="{FB47281F-A6EB-45B2-942E-0B7E785D10FD}" type="presParOf" srcId="{D3EDF265-A41C-4E35-B276-02CC0BB09476}" destId="{E6CC0ADA-D1A7-471D-9F0D-186870F9DADF}" srcOrd="0" destOrd="0" presId="urn:microsoft.com/office/officeart/2008/layout/NameandTitleOrganizationalChart"/>
    <dgm:cxn modelId="{C91850C3-DB34-458B-88EC-672C3F710EBC}" type="presParOf" srcId="{D3EDF265-A41C-4E35-B276-02CC0BB09476}" destId="{F7CF6DA5-01CC-4916-88B9-B350101C325B}" srcOrd="1" destOrd="0" presId="urn:microsoft.com/office/officeart/2008/layout/NameandTitleOrganizationalChart"/>
    <dgm:cxn modelId="{3E8ECAFD-9AE7-4CF0-8FF1-FA717D6D6A0F}" type="presParOf" srcId="{D3EDF265-A41C-4E35-B276-02CC0BB09476}" destId="{69019821-426D-44AA-8A72-8B2A454E0584}" srcOrd="2" destOrd="0" presId="urn:microsoft.com/office/officeart/2008/layout/NameandTitleOrganizationalChart"/>
    <dgm:cxn modelId="{F92A2D96-0E5C-462E-B040-41DB82CD9019}" type="presParOf" srcId="{815C3D49-BD90-4C44-8448-DEBA3E607DC4}" destId="{1548FB45-C259-4BA6-9217-105AD0C0F58A}" srcOrd="1" destOrd="0" presId="urn:microsoft.com/office/officeart/2008/layout/NameandTitleOrganizationalChart"/>
    <dgm:cxn modelId="{DC4344B5-70FC-4EBD-AC4C-B01934F24FE6}" type="presParOf" srcId="{1548FB45-C259-4BA6-9217-105AD0C0F58A}" destId="{8E9A9AF1-5C80-45A0-A2AE-39C61355A79C}" srcOrd="0" destOrd="0" presId="urn:microsoft.com/office/officeart/2008/layout/NameandTitleOrganizationalChart"/>
    <dgm:cxn modelId="{E352C026-20DE-46B9-BCEB-DDFE7DE0CC4C}" type="presParOf" srcId="{1548FB45-C259-4BA6-9217-105AD0C0F58A}" destId="{AFD86FEA-4509-4A6F-9DE9-D134582A2299}" srcOrd="1" destOrd="0" presId="urn:microsoft.com/office/officeart/2008/layout/NameandTitleOrganizationalChart"/>
    <dgm:cxn modelId="{5FC33C02-9B8A-4021-BCC4-F310D957BAC7}" type="presParOf" srcId="{AFD86FEA-4509-4A6F-9DE9-D134582A2299}" destId="{7B023DE0-CDC6-451D-BA86-45D5FD4EDF4D}" srcOrd="0" destOrd="0" presId="urn:microsoft.com/office/officeart/2008/layout/NameandTitleOrganizationalChart"/>
    <dgm:cxn modelId="{606B3A37-B6AA-468E-B2BB-67D36083C983}" type="presParOf" srcId="{7B023DE0-CDC6-451D-BA86-45D5FD4EDF4D}" destId="{28984BBA-50C2-4587-894B-F11BC911B9D0}" srcOrd="0" destOrd="0" presId="urn:microsoft.com/office/officeart/2008/layout/NameandTitleOrganizationalChart"/>
    <dgm:cxn modelId="{FD26B0CC-EBFA-41E2-8FB5-9A2A89B88CBE}" type="presParOf" srcId="{7B023DE0-CDC6-451D-BA86-45D5FD4EDF4D}" destId="{D4F8D9C9-C5B0-425C-A3B6-582D131CC722}" srcOrd="1" destOrd="0" presId="urn:microsoft.com/office/officeart/2008/layout/NameandTitleOrganizationalChart"/>
    <dgm:cxn modelId="{7006258A-487C-4077-816F-3BB0586B91A5}" type="presParOf" srcId="{7B023DE0-CDC6-451D-BA86-45D5FD4EDF4D}" destId="{9863DAED-6EEA-4977-A704-18E4BE4C77F1}" srcOrd="2" destOrd="0" presId="urn:microsoft.com/office/officeart/2008/layout/NameandTitleOrganizationalChart"/>
    <dgm:cxn modelId="{B950B1BE-7395-493C-8807-2BB9DDF519BF}" type="presParOf" srcId="{AFD86FEA-4509-4A6F-9DE9-D134582A2299}" destId="{EEFD474F-0ABD-4E44-AC4C-B2A1D2374914}" srcOrd="1" destOrd="0" presId="urn:microsoft.com/office/officeart/2008/layout/NameandTitleOrganizationalChart"/>
    <dgm:cxn modelId="{41A1AF9E-DDBB-4EBC-81B9-29B546C8B85E}" type="presParOf" srcId="{AFD86FEA-4509-4A6F-9DE9-D134582A2299}" destId="{BAFBC936-955C-4D46-8AF1-A4CDB4BDA352}" srcOrd="2" destOrd="0" presId="urn:microsoft.com/office/officeart/2008/layout/NameandTitleOrganizationalChart"/>
    <dgm:cxn modelId="{0DC53280-0217-458A-828F-1C5D53E41B80}" type="presParOf" srcId="{1548FB45-C259-4BA6-9217-105AD0C0F58A}" destId="{CDE9681F-8A60-41E6-B048-33E33F39623A}" srcOrd="2" destOrd="0" presId="urn:microsoft.com/office/officeart/2008/layout/NameandTitleOrganizationalChart"/>
    <dgm:cxn modelId="{8848F1F1-8DFF-4907-8411-49838D570CEE}" type="presParOf" srcId="{1548FB45-C259-4BA6-9217-105AD0C0F58A}" destId="{676D6CE0-B678-4982-B4AB-7E0D55EE18F0}" srcOrd="3" destOrd="0" presId="urn:microsoft.com/office/officeart/2008/layout/NameandTitleOrganizationalChart"/>
    <dgm:cxn modelId="{1B1AB02A-8596-4797-9893-C9E88720070B}" type="presParOf" srcId="{676D6CE0-B678-4982-B4AB-7E0D55EE18F0}" destId="{A99A857A-1E1A-4A6C-A6F9-0D1C01001820}" srcOrd="0" destOrd="0" presId="urn:microsoft.com/office/officeart/2008/layout/NameandTitleOrganizationalChart"/>
    <dgm:cxn modelId="{9959423E-95C4-414D-AB0D-D02431E5FF19}" type="presParOf" srcId="{A99A857A-1E1A-4A6C-A6F9-0D1C01001820}" destId="{908B7460-0805-4961-93D8-3A888B6B27A5}" srcOrd="0" destOrd="0" presId="urn:microsoft.com/office/officeart/2008/layout/NameandTitleOrganizationalChart"/>
    <dgm:cxn modelId="{EB105C9F-5517-49C3-A9D4-444CC959CE46}" type="presParOf" srcId="{A99A857A-1E1A-4A6C-A6F9-0D1C01001820}" destId="{9C10002D-52F4-4C12-8E9E-ABCB6EFF0A8F}" srcOrd="1" destOrd="0" presId="urn:microsoft.com/office/officeart/2008/layout/NameandTitleOrganizationalChart"/>
    <dgm:cxn modelId="{25FA600A-77C9-436F-B949-82ED05A466E5}" type="presParOf" srcId="{A99A857A-1E1A-4A6C-A6F9-0D1C01001820}" destId="{25A5119A-12CB-404D-AD19-44469912B0F1}" srcOrd="2" destOrd="0" presId="urn:microsoft.com/office/officeart/2008/layout/NameandTitleOrganizationalChart"/>
    <dgm:cxn modelId="{E541EEE4-869D-4E15-A9DC-49EEA579E62E}" type="presParOf" srcId="{676D6CE0-B678-4982-B4AB-7E0D55EE18F0}" destId="{BD555785-590E-41C7-BD1C-B825ABC5AFDB}" srcOrd="1" destOrd="0" presId="urn:microsoft.com/office/officeart/2008/layout/NameandTitleOrganizationalChart"/>
    <dgm:cxn modelId="{C6EAF60D-20F7-40D0-910A-F7593CB35CEC}" type="presParOf" srcId="{676D6CE0-B678-4982-B4AB-7E0D55EE18F0}" destId="{82506F12-CEB5-4022-854C-316046D053F8}" srcOrd="2" destOrd="0" presId="urn:microsoft.com/office/officeart/2008/layout/NameandTitleOrganizationalChart"/>
    <dgm:cxn modelId="{1092E8BA-DAA8-4180-BDD9-226528B0AFE0}" type="presParOf" srcId="{815C3D49-BD90-4C44-8448-DEBA3E607DC4}" destId="{7E0DDE52-093E-462F-B232-7299D086FD08}" srcOrd="2" destOrd="0" presId="urn:microsoft.com/office/officeart/2008/layout/NameandTitleOrganizationalChart"/>
    <dgm:cxn modelId="{2E65328F-B935-4DBC-A55E-00953D7AF9DA}" type="presParOf" srcId="{4A828900-34BD-44C6-AD09-4F59E264E7CE}" destId="{BC289482-44FA-4D9B-95C8-5528B5FF195C}" srcOrd="2" destOrd="0" presId="urn:microsoft.com/office/officeart/2008/layout/NameandTitleOrganizationalChart"/>
    <dgm:cxn modelId="{35341803-2BF1-4D58-A843-AA7B2F49E8D8}" type="presParOf" srcId="{4A828900-34BD-44C6-AD09-4F59E264E7CE}" destId="{C0A8D1A6-6C2A-4CD3-A0E8-F64CC67F4AD1}" srcOrd="3" destOrd="0" presId="urn:microsoft.com/office/officeart/2008/layout/NameandTitleOrganizationalChart"/>
    <dgm:cxn modelId="{C3F91F3F-3F01-444E-9D72-33B8C279F3E8}" type="presParOf" srcId="{C0A8D1A6-6C2A-4CD3-A0E8-F64CC67F4AD1}" destId="{ACF9AEA7-D661-473D-97F4-8CA94649ED87}" srcOrd="0" destOrd="0" presId="urn:microsoft.com/office/officeart/2008/layout/NameandTitleOrganizationalChart"/>
    <dgm:cxn modelId="{1693EB40-CE1F-42EB-A14E-3F846E99B306}" type="presParOf" srcId="{ACF9AEA7-D661-473D-97F4-8CA94649ED87}" destId="{2205D8BF-78C3-4CD9-BFC2-3598E00EDF67}" srcOrd="0" destOrd="0" presId="urn:microsoft.com/office/officeart/2008/layout/NameandTitleOrganizationalChart"/>
    <dgm:cxn modelId="{A57FBF43-3138-4381-9A32-E0DA22C29EFB}" type="presParOf" srcId="{ACF9AEA7-D661-473D-97F4-8CA94649ED87}" destId="{DF15B42C-C892-4596-B713-A347CF42A7D8}" srcOrd="1" destOrd="0" presId="urn:microsoft.com/office/officeart/2008/layout/NameandTitleOrganizationalChart"/>
    <dgm:cxn modelId="{5A684EB9-37B8-4DE2-ACCB-D5FAA4E37462}" type="presParOf" srcId="{ACF9AEA7-D661-473D-97F4-8CA94649ED87}" destId="{B2873F1C-2078-4F9C-82F6-790552977B7C}" srcOrd="2" destOrd="0" presId="urn:microsoft.com/office/officeart/2008/layout/NameandTitleOrganizationalChart"/>
    <dgm:cxn modelId="{09B8D275-168D-4167-A3EB-DAE23BF9A2C1}" type="presParOf" srcId="{C0A8D1A6-6C2A-4CD3-A0E8-F64CC67F4AD1}" destId="{D7460AF5-78AC-4E23-9F1D-CAB42CCBDCC2}" srcOrd="1" destOrd="0" presId="urn:microsoft.com/office/officeart/2008/layout/NameandTitleOrganizationalChart"/>
    <dgm:cxn modelId="{39D8B5EB-CC0F-4876-AA10-87F8CDF50CB5}" type="presParOf" srcId="{C0A8D1A6-6C2A-4CD3-A0E8-F64CC67F4AD1}" destId="{0DE0D722-0FF3-4737-BF90-1E6387BD08D5}" srcOrd="2" destOrd="0" presId="urn:microsoft.com/office/officeart/2008/layout/NameandTitleOrganizationalChart"/>
    <dgm:cxn modelId="{71079D3D-8784-4D1F-B0BD-CF4BDB90B773}" type="presParOf" srcId="{4A828900-34BD-44C6-AD09-4F59E264E7CE}" destId="{F9B1AC1C-51DA-428B-A6FA-A61B95A2C34E}" srcOrd="4" destOrd="0" presId="urn:microsoft.com/office/officeart/2008/layout/NameandTitleOrganizationalChart"/>
    <dgm:cxn modelId="{DD9A7622-F466-49A6-B3B6-E441ADE6B715}" type="presParOf" srcId="{4A828900-34BD-44C6-AD09-4F59E264E7CE}" destId="{78186D35-3D51-44D9-9529-CFF194897FB4}" srcOrd="5" destOrd="0" presId="urn:microsoft.com/office/officeart/2008/layout/NameandTitleOrganizationalChart"/>
    <dgm:cxn modelId="{08F9046C-95CB-48A4-8EAA-59659DC7DEE3}" type="presParOf" srcId="{78186D35-3D51-44D9-9529-CFF194897FB4}" destId="{D8B910B6-1A36-43BA-865F-CB8C28270B77}" srcOrd="0" destOrd="0" presId="urn:microsoft.com/office/officeart/2008/layout/NameandTitleOrganizationalChart"/>
    <dgm:cxn modelId="{297679B7-427B-40A6-A661-451EB5B38699}" type="presParOf" srcId="{D8B910B6-1A36-43BA-865F-CB8C28270B77}" destId="{128F4122-83EB-4A38-8FDE-AAB0DC63F1C6}" srcOrd="0" destOrd="0" presId="urn:microsoft.com/office/officeart/2008/layout/NameandTitleOrganizationalChart"/>
    <dgm:cxn modelId="{B854FEA3-0172-49BB-8AE9-A8F8FF4CA603}" type="presParOf" srcId="{D8B910B6-1A36-43BA-865F-CB8C28270B77}" destId="{832ED8DB-D71C-45F3-A112-A053E2F5EA0D}" srcOrd="1" destOrd="0" presId="urn:microsoft.com/office/officeart/2008/layout/NameandTitleOrganizationalChart"/>
    <dgm:cxn modelId="{2346D766-C70C-4EBD-8555-C84A970735F6}" type="presParOf" srcId="{D8B910B6-1A36-43BA-865F-CB8C28270B77}" destId="{D78DFC3D-7F96-4E67-9926-B030D518F5C0}" srcOrd="2" destOrd="0" presId="urn:microsoft.com/office/officeart/2008/layout/NameandTitleOrganizationalChart"/>
    <dgm:cxn modelId="{6E3EC6E2-82A0-496F-9BC8-2F09CCDA62E1}" type="presParOf" srcId="{78186D35-3D51-44D9-9529-CFF194897FB4}" destId="{611A3234-4CA2-4927-9A60-042A6A37683C}" srcOrd="1" destOrd="0" presId="urn:microsoft.com/office/officeart/2008/layout/NameandTitleOrganizationalChart"/>
    <dgm:cxn modelId="{38EACA45-4F0C-471F-8E9C-BE420D82E94B}" type="presParOf" srcId="{78186D35-3D51-44D9-9529-CFF194897FB4}" destId="{8A487067-FA8F-4795-AFBF-F5E2F3E67D3C}" srcOrd="2" destOrd="0" presId="urn:microsoft.com/office/officeart/2008/layout/NameandTitleOrganizationalChart"/>
    <dgm:cxn modelId="{49BB3B80-E39D-4997-85EA-07D9D9F426B8}" type="presParOf" srcId="{6E653613-71C0-4339-A29D-A3C6F8C25A93}" destId="{FCE76A75-DBCC-4537-9B60-47C2B240630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B1AC1C-51DA-428B-A6FA-A61B95A2C34E}">
      <dsp:nvSpPr>
        <dsp:cNvPr id="0" name=""/>
        <dsp:cNvSpPr/>
      </dsp:nvSpPr>
      <dsp:spPr>
        <a:xfrm>
          <a:off x="4971130" y="1408218"/>
          <a:ext cx="2623297" cy="548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037"/>
              </a:lnTo>
              <a:lnTo>
                <a:pt x="2623297" y="327037"/>
              </a:lnTo>
              <a:lnTo>
                <a:pt x="2623297" y="548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89482-44FA-4D9B-95C8-5528B5FF195C}">
      <dsp:nvSpPr>
        <dsp:cNvPr id="0" name=""/>
        <dsp:cNvSpPr/>
      </dsp:nvSpPr>
      <dsp:spPr>
        <a:xfrm>
          <a:off x="4925410" y="1408218"/>
          <a:ext cx="91440" cy="5485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7037"/>
              </a:lnTo>
              <a:lnTo>
                <a:pt x="82143" y="327037"/>
              </a:lnTo>
              <a:lnTo>
                <a:pt x="82143" y="548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9681F-8A60-41E6-B048-33E33F39623A}">
      <dsp:nvSpPr>
        <dsp:cNvPr id="0" name=""/>
        <dsp:cNvSpPr/>
      </dsp:nvSpPr>
      <dsp:spPr>
        <a:xfrm>
          <a:off x="2237301" y="2906259"/>
          <a:ext cx="1230133" cy="548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037"/>
              </a:lnTo>
              <a:lnTo>
                <a:pt x="1230133" y="327037"/>
              </a:lnTo>
              <a:lnTo>
                <a:pt x="1230133" y="548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9A9AF1-5C80-45A0-A2AE-39C61355A79C}">
      <dsp:nvSpPr>
        <dsp:cNvPr id="0" name=""/>
        <dsp:cNvSpPr/>
      </dsp:nvSpPr>
      <dsp:spPr>
        <a:xfrm>
          <a:off x="1007167" y="2906259"/>
          <a:ext cx="1230133" cy="548578"/>
        </a:xfrm>
        <a:custGeom>
          <a:avLst/>
          <a:gdLst/>
          <a:ahLst/>
          <a:cxnLst/>
          <a:rect l="0" t="0" r="0" b="0"/>
          <a:pathLst>
            <a:path>
              <a:moveTo>
                <a:pt x="1230133" y="0"/>
              </a:moveTo>
              <a:lnTo>
                <a:pt x="1230133" y="327037"/>
              </a:lnTo>
              <a:lnTo>
                <a:pt x="0" y="327037"/>
              </a:lnTo>
              <a:lnTo>
                <a:pt x="0" y="548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22E30-CF32-454A-B8BD-536E288183FD}">
      <dsp:nvSpPr>
        <dsp:cNvPr id="0" name=""/>
        <dsp:cNvSpPr/>
      </dsp:nvSpPr>
      <dsp:spPr>
        <a:xfrm>
          <a:off x="2237301" y="1408218"/>
          <a:ext cx="2733829" cy="548578"/>
        </a:xfrm>
        <a:custGeom>
          <a:avLst/>
          <a:gdLst/>
          <a:ahLst/>
          <a:cxnLst/>
          <a:rect l="0" t="0" r="0" b="0"/>
          <a:pathLst>
            <a:path>
              <a:moveTo>
                <a:pt x="2733829" y="0"/>
              </a:moveTo>
              <a:lnTo>
                <a:pt x="2733829" y="327037"/>
              </a:lnTo>
              <a:lnTo>
                <a:pt x="0" y="327037"/>
              </a:lnTo>
              <a:lnTo>
                <a:pt x="0" y="548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4B6B3-0B86-43F3-B38B-5DD916E3B569}">
      <dsp:nvSpPr>
        <dsp:cNvPr id="0" name=""/>
        <dsp:cNvSpPr/>
      </dsp:nvSpPr>
      <dsp:spPr>
        <a:xfrm>
          <a:off x="3943696" y="458755"/>
          <a:ext cx="2054869" cy="9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339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Центр по НДТМ</a:t>
          </a:r>
          <a:endParaRPr lang="en-US" sz="2000" kern="1200" dirty="0"/>
        </a:p>
      </dsp:txBody>
      <dsp:txXfrm>
        <a:off x="3943696" y="458755"/>
        <a:ext cx="2054869" cy="949462"/>
      </dsp:txXfrm>
    </dsp:sp>
    <dsp:sp modelId="{6FC5EDF6-F527-41A3-8122-9369DFE61265}">
      <dsp:nvSpPr>
        <dsp:cNvPr id="0" name=""/>
        <dsp:cNvSpPr/>
      </dsp:nvSpPr>
      <dsp:spPr>
        <a:xfrm>
          <a:off x="4420989" y="1197226"/>
          <a:ext cx="1650423" cy="31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Директор</a:t>
          </a:r>
          <a:endParaRPr lang="en-US" sz="2000" kern="1200" dirty="0"/>
        </a:p>
      </dsp:txBody>
      <dsp:txXfrm>
        <a:off x="4420989" y="1197226"/>
        <a:ext cx="1650423" cy="316487"/>
      </dsp:txXfrm>
    </dsp:sp>
    <dsp:sp modelId="{E6CC0ADA-D1A7-471D-9F0D-186870F9DADF}">
      <dsp:nvSpPr>
        <dsp:cNvPr id="0" name=""/>
        <dsp:cNvSpPr/>
      </dsp:nvSpPr>
      <dsp:spPr>
        <a:xfrm>
          <a:off x="1320398" y="1956796"/>
          <a:ext cx="1833804" cy="9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339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Отдел руководства    по НДТМ</a:t>
          </a:r>
          <a:endParaRPr lang="en-US" sz="1900" kern="1200" dirty="0"/>
        </a:p>
      </dsp:txBody>
      <dsp:txXfrm>
        <a:off x="1320398" y="1956796"/>
        <a:ext cx="1833804" cy="949462"/>
      </dsp:txXfrm>
    </dsp:sp>
    <dsp:sp modelId="{F7CF6DA5-01CC-4916-88B9-B350101C325B}">
      <dsp:nvSpPr>
        <dsp:cNvPr id="0" name=""/>
        <dsp:cNvSpPr/>
      </dsp:nvSpPr>
      <dsp:spPr>
        <a:xfrm>
          <a:off x="1687159" y="2779855"/>
          <a:ext cx="1650423" cy="31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Менеджер</a:t>
          </a:r>
          <a:endParaRPr lang="en-US" sz="2000" kern="1200" dirty="0"/>
        </a:p>
      </dsp:txBody>
      <dsp:txXfrm>
        <a:off x="1687159" y="2779855"/>
        <a:ext cx="1650423" cy="316487"/>
      </dsp:txXfrm>
    </dsp:sp>
    <dsp:sp modelId="{28984BBA-50C2-4587-894B-F11BC911B9D0}">
      <dsp:nvSpPr>
        <dsp:cNvPr id="0" name=""/>
        <dsp:cNvSpPr/>
      </dsp:nvSpPr>
      <dsp:spPr>
        <a:xfrm>
          <a:off x="90265" y="3454837"/>
          <a:ext cx="1833804" cy="9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339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ТРГ по энергетике</a:t>
          </a:r>
          <a:endParaRPr lang="en-US" sz="2100" kern="1200" dirty="0"/>
        </a:p>
      </dsp:txBody>
      <dsp:txXfrm>
        <a:off x="90265" y="3454837"/>
        <a:ext cx="1833804" cy="949462"/>
      </dsp:txXfrm>
    </dsp:sp>
    <dsp:sp modelId="{D4F8D9C9-C5B0-425C-A3B6-582D131CC722}">
      <dsp:nvSpPr>
        <dsp:cNvPr id="0" name=""/>
        <dsp:cNvSpPr/>
      </dsp:nvSpPr>
      <dsp:spPr>
        <a:xfrm>
          <a:off x="457026" y="4193308"/>
          <a:ext cx="1650423" cy="31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Координатор</a:t>
          </a:r>
          <a:endParaRPr lang="en-US" sz="2000" kern="1200" dirty="0"/>
        </a:p>
      </dsp:txBody>
      <dsp:txXfrm>
        <a:off x="457026" y="4193308"/>
        <a:ext cx="1650423" cy="316487"/>
      </dsp:txXfrm>
    </dsp:sp>
    <dsp:sp modelId="{908B7460-0805-4961-93D8-3A888B6B27A5}">
      <dsp:nvSpPr>
        <dsp:cNvPr id="0" name=""/>
        <dsp:cNvSpPr/>
      </dsp:nvSpPr>
      <dsp:spPr>
        <a:xfrm>
          <a:off x="2550532" y="3454837"/>
          <a:ext cx="1833804" cy="9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339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ТРГ по металлургии</a:t>
          </a:r>
          <a:endParaRPr lang="en-US" sz="2000" kern="1200" dirty="0"/>
        </a:p>
      </dsp:txBody>
      <dsp:txXfrm>
        <a:off x="2550532" y="3454837"/>
        <a:ext cx="1833804" cy="949462"/>
      </dsp:txXfrm>
    </dsp:sp>
    <dsp:sp modelId="{9C10002D-52F4-4C12-8E9E-ABCB6EFF0A8F}">
      <dsp:nvSpPr>
        <dsp:cNvPr id="0" name=""/>
        <dsp:cNvSpPr/>
      </dsp:nvSpPr>
      <dsp:spPr>
        <a:xfrm>
          <a:off x="2917293" y="4193308"/>
          <a:ext cx="1650423" cy="31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Координатор</a:t>
          </a:r>
          <a:endParaRPr lang="en-US" sz="2000" kern="1200" dirty="0"/>
        </a:p>
      </dsp:txBody>
      <dsp:txXfrm>
        <a:off x="2917293" y="4193308"/>
        <a:ext cx="1650423" cy="316487"/>
      </dsp:txXfrm>
    </dsp:sp>
    <dsp:sp modelId="{2205D8BF-78C3-4CD9-BFC2-3598E00EDF67}">
      <dsp:nvSpPr>
        <dsp:cNvPr id="0" name=""/>
        <dsp:cNvSpPr/>
      </dsp:nvSpPr>
      <dsp:spPr>
        <a:xfrm>
          <a:off x="3780666" y="1956796"/>
          <a:ext cx="2453777" cy="9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339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Отдел осуществления информационного обмена</a:t>
          </a:r>
          <a:endParaRPr lang="en-US" sz="1700" kern="1200" dirty="0"/>
        </a:p>
      </dsp:txBody>
      <dsp:txXfrm>
        <a:off x="3780666" y="1956796"/>
        <a:ext cx="2453777" cy="949462"/>
      </dsp:txXfrm>
    </dsp:sp>
    <dsp:sp modelId="{DF15B42C-C892-4596-B713-A347CF42A7D8}">
      <dsp:nvSpPr>
        <dsp:cNvPr id="0" name=""/>
        <dsp:cNvSpPr/>
      </dsp:nvSpPr>
      <dsp:spPr>
        <a:xfrm>
          <a:off x="4457413" y="2779855"/>
          <a:ext cx="1650423" cy="31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Менеджер</a:t>
          </a:r>
          <a:endParaRPr lang="en-US" sz="2000" kern="1200" dirty="0"/>
        </a:p>
      </dsp:txBody>
      <dsp:txXfrm>
        <a:off x="4457413" y="2779855"/>
        <a:ext cx="1650423" cy="316487"/>
      </dsp:txXfrm>
    </dsp:sp>
    <dsp:sp modelId="{128F4122-83EB-4A38-8FDE-AAB0DC63F1C6}">
      <dsp:nvSpPr>
        <dsp:cNvPr id="0" name=""/>
        <dsp:cNvSpPr/>
      </dsp:nvSpPr>
      <dsp:spPr>
        <a:xfrm>
          <a:off x="6677525" y="1956796"/>
          <a:ext cx="1833804" cy="9494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339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Отдел технической экспертизы</a:t>
          </a:r>
          <a:r>
            <a:rPr lang="ru-RU" sz="1900" kern="1200" dirty="0" smtClean="0"/>
            <a:t> </a:t>
          </a:r>
          <a:endParaRPr lang="en-US" sz="1900" kern="1200" dirty="0"/>
        </a:p>
      </dsp:txBody>
      <dsp:txXfrm>
        <a:off x="6677525" y="1956796"/>
        <a:ext cx="1833804" cy="949462"/>
      </dsp:txXfrm>
    </dsp:sp>
    <dsp:sp modelId="{832ED8DB-D71C-45F3-A112-A053E2F5EA0D}">
      <dsp:nvSpPr>
        <dsp:cNvPr id="0" name=""/>
        <dsp:cNvSpPr/>
      </dsp:nvSpPr>
      <dsp:spPr>
        <a:xfrm>
          <a:off x="7044286" y="2779855"/>
          <a:ext cx="1650423" cy="31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Менеджер</a:t>
          </a:r>
          <a:endParaRPr lang="en-US" sz="2000" kern="1200" dirty="0"/>
        </a:p>
      </dsp:txBody>
      <dsp:txXfrm>
        <a:off x="7044286" y="2779855"/>
        <a:ext cx="1650423" cy="316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8E553-C80E-4CF2-8017-E0329B0922B8}" type="datetimeFigureOut">
              <a:rPr lang="en-US" smtClean="0"/>
              <a:pPr/>
              <a:t>9/30/2013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ECD64-8CA9-4F64-8233-9B261A49A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4701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23528" y="491431"/>
            <a:ext cx="8496944" cy="777329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Управление качеством воздуха в странах Восточного региона ЕИСП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6512" y="2420888"/>
            <a:ext cx="9180512" cy="302433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5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Рекомендации для центров по НДТМ</a:t>
            </a:r>
            <a:endParaRPr lang="en-GB" sz="5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cs-CZ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240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Моника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Прибылова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</a:t>
            </a:r>
            <a:endParaRPr lang="en-GB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2 октября 2013 года</a:t>
            </a: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648072"/>
          </a:xfrm>
        </p:spPr>
        <p:txBody>
          <a:bodyPr>
            <a:normAutofit/>
          </a:bodyPr>
          <a:lstStyle/>
          <a:p>
            <a:r>
              <a:rPr lang="ru-RU" sz="3300" b="1" i="0" dirty="0" smtClean="0">
                <a:solidFill>
                  <a:srgbClr val="C00000"/>
                </a:solidFill>
              </a:rPr>
              <a:t>Организационная структура Центра по НДТМ</a:t>
            </a:r>
            <a:endParaRPr lang="en-US" sz="3300" b="1" i="0" dirty="0">
              <a:solidFill>
                <a:srgbClr val="C0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80695022"/>
              </p:ext>
            </p:extLst>
          </p:nvPr>
        </p:nvGraphicFramePr>
        <p:xfrm>
          <a:off x="251520" y="1484785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00522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работы</a:t>
            </a:r>
            <a:endParaRPr lang="en-US" sz="33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464496"/>
          </a:xfrm>
        </p:spPr>
        <p:txBody>
          <a:bodyPr>
            <a:normAutofit fontScale="85000" lnSpcReduction="20000"/>
          </a:bodyPr>
          <a:lstStyle/>
          <a:p>
            <a:r>
              <a:rPr lang="ru-RU" sz="2900" b="1" dirty="0" smtClean="0">
                <a:solidFill>
                  <a:srgbClr val="CC3300"/>
                </a:solidFill>
              </a:rPr>
              <a:t>Сроки разработки справочных документов по НДТМ</a:t>
            </a:r>
            <a:r>
              <a:rPr lang="en-US" sz="2900" b="1" dirty="0" smtClean="0">
                <a:solidFill>
                  <a:srgbClr val="CC3300"/>
                </a:solidFill>
              </a:rPr>
              <a:t> </a:t>
            </a:r>
            <a:r>
              <a:rPr lang="en-US" sz="2900" dirty="0" smtClean="0">
                <a:solidFill>
                  <a:schemeClr val="tx1"/>
                </a:solidFill>
              </a:rPr>
              <a:t>– </a:t>
            </a:r>
            <a:r>
              <a:rPr lang="ru-RU" sz="2900" dirty="0" smtClean="0">
                <a:solidFill>
                  <a:schemeClr val="tx1"/>
                </a:solidFill>
              </a:rPr>
              <a:t>определяются в контексте общего плана внедрения КПКЗ</a:t>
            </a:r>
            <a:r>
              <a:rPr lang="en-US" sz="2900" dirty="0" smtClean="0">
                <a:solidFill>
                  <a:schemeClr val="tx1"/>
                </a:solidFill>
              </a:rPr>
              <a:t>/</a:t>
            </a:r>
            <a:r>
              <a:rPr lang="ru-RU" sz="2900" dirty="0" smtClean="0">
                <a:solidFill>
                  <a:schemeClr val="tx1"/>
                </a:solidFill>
              </a:rPr>
              <a:t>перехода на комплексные разрешения;</a:t>
            </a:r>
            <a:endParaRPr lang="en-US" sz="2900" dirty="0" smtClean="0">
              <a:solidFill>
                <a:schemeClr val="tx1"/>
              </a:solidFill>
            </a:endParaRPr>
          </a:p>
          <a:p>
            <a:r>
              <a:rPr lang="ru-RU" sz="2900" dirty="0" smtClean="0">
                <a:solidFill>
                  <a:schemeClr val="tx1"/>
                </a:solidFill>
              </a:rPr>
              <a:t>Различная специализация сотрудников и структурное деление Центра по НДТМ не должны препятствовать их согласованной командной работе и гибкому взаимодействию в работе;</a:t>
            </a:r>
            <a:endParaRPr lang="en-US" sz="2900" dirty="0" smtClean="0">
              <a:solidFill>
                <a:schemeClr val="tx1"/>
              </a:solidFill>
            </a:endParaRPr>
          </a:p>
          <a:p>
            <a:r>
              <a:rPr lang="ru-RU" sz="2900" dirty="0" smtClean="0">
                <a:solidFill>
                  <a:schemeClr val="tx1"/>
                </a:solidFill>
              </a:rPr>
              <a:t>Работа </a:t>
            </a:r>
            <a:r>
              <a:rPr lang="ru-RU" sz="2900" b="1" dirty="0" smtClean="0">
                <a:solidFill>
                  <a:srgbClr val="CC3300"/>
                </a:solidFill>
              </a:rPr>
              <a:t>Специальных рабочих групп</a:t>
            </a:r>
            <a:r>
              <a:rPr lang="ru-RU" sz="2900" dirty="0" smtClean="0">
                <a:solidFill>
                  <a:schemeClr val="tx1"/>
                </a:solidFill>
              </a:rPr>
              <a:t> со справочными руководствами по НДТМ должна организовываться как выполнение чётко обозначенных </a:t>
            </a:r>
            <a:r>
              <a:rPr lang="ru-RU" sz="2900" b="1" dirty="0" smtClean="0">
                <a:solidFill>
                  <a:srgbClr val="CC3300"/>
                </a:solidFill>
              </a:rPr>
              <a:t>проектов;</a:t>
            </a:r>
            <a:endParaRPr lang="en-US" sz="2900" b="1" dirty="0" smtClean="0">
              <a:solidFill>
                <a:srgbClr val="CC3300"/>
              </a:solidFill>
            </a:endParaRPr>
          </a:p>
          <a:p>
            <a:r>
              <a:rPr lang="ru-RU" sz="2900" dirty="0" smtClean="0">
                <a:solidFill>
                  <a:schemeClr val="tx1"/>
                </a:solidFill>
              </a:rPr>
              <a:t>Необходимо подготовить должностные инструкции и формализованные правила работы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9127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49288" y="620688"/>
            <a:ext cx="5554960" cy="504056"/>
          </a:xfrm>
        </p:spPr>
        <p:txBody>
          <a:bodyPr>
            <a:normAutofit/>
          </a:bodyPr>
          <a:lstStyle/>
          <a:p>
            <a:r>
              <a:rPr lang="ru-RU" sz="3300" b="1" i="0" dirty="0" smtClean="0">
                <a:solidFill>
                  <a:srgbClr val="CC3300"/>
                </a:solidFill>
                <a:latin typeface="Eras Medium ITC" pitchFamily="34" charset="0"/>
              </a:rPr>
              <a:t>Финансовое обеспечение</a:t>
            </a:r>
            <a:endParaRPr lang="en-US" sz="3300" b="1" i="0" dirty="0">
              <a:solidFill>
                <a:srgbClr val="CC33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656184"/>
            <a:ext cx="8640960" cy="4941168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300" dirty="0" smtClean="0">
                <a:solidFill>
                  <a:schemeClr val="tx1"/>
                </a:solidFill>
              </a:rPr>
              <a:t>Порядок финансирования Центра по НДТМ зависит от его правового статуса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300" dirty="0" smtClean="0">
                <a:solidFill>
                  <a:schemeClr val="tx1"/>
                </a:solidFill>
              </a:rPr>
              <a:t>Целесообразно для разработки национальных справочных документов по НДТМ</a:t>
            </a:r>
            <a:r>
              <a:rPr lang="en-US" sz="2300" dirty="0" smtClean="0">
                <a:solidFill>
                  <a:schemeClr val="tx1"/>
                </a:solidFill>
              </a:rPr>
              <a:t>, </a:t>
            </a:r>
            <a:r>
              <a:rPr lang="ru-RU" sz="2300" dirty="0" smtClean="0">
                <a:solidFill>
                  <a:schemeClr val="tx1"/>
                </a:solidFill>
              </a:rPr>
              <a:t>осуществления информационного обмена и технической поддержки органов, выдающих комплексные разрешения по возможности использовать средства государственного бюджета </a:t>
            </a:r>
            <a:r>
              <a:rPr lang="en-US" sz="2300" i="1" dirty="0" smtClean="0">
                <a:solidFill>
                  <a:schemeClr val="tx1"/>
                </a:solidFill>
              </a:rPr>
              <a:t>(</a:t>
            </a:r>
            <a:r>
              <a:rPr lang="ru-RU" sz="2300" i="1" dirty="0" smtClean="0">
                <a:solidFill>
                  <a:schemeClr val="tx1"/>
                </a:solidFill>
              </a:rPr>
              <a:t>в первые годы применения КПКЗ</a:t>
            </a:r>
            <a:r>
              <a:rPr lang="en-US" sz="2300" dirty="0" smtClean="0">
                <a:solidFill>
                  <a:schemeClr val="tx1"/>
                </a:solidFill>
              </a:rPr>
              <a:t>).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300" dirty="0" smtClean="0">
                <a:solidFill>
                  <a:schemeClr val="tx1"/>
                </a:solidFill>
              </a:rPr>
              <a:t>Варианты финансирования</a:t>
            </a:r>
            <a:r>
              <a:rPr lang="en-US" sz="2300" dirty="0" smtClean="0">
                <a:solidFill>
                  <a:schemeClr val="tx1"/>
                </a:solidFill>
              </a:rPr>
              <a:t>:</a:t>
            </a:r>
          </a:p>
          <a:p>
            <a:pPr lvl="0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300" dirty="0" smtClean="0">
                <a:solidFill>
                  <a:schemeClr val="tx1"/>
                </a:solidFill>
              </a:rPr>
              <a:t>100% </a:t>
            </a:r>
            <a:r>
              <a:rPr lang="ru-RU" sz="2300" dirty="0" smtClean="0">
                <a:solidFill>
                  <a:schemeClr val="tx1"/>
                </a:solidFill>
              </a:rPr>
              <a:t>за счёт госбюджета;</a:t>
            </a:r>
            <a:r>
              <a:rPr lang="en-US" sz="2300" dirty="0" smtClean="0">
                <a:solidFill>
                  <a:schemeClr val="tx1"/>
                </a:solidFill>
              </a:rPr>
              <a:t> </a:t>
            </a:r>
          </a:p>
          <a:p>
            <a:pPr lvl="0">
              <a:lnSpc>
                <a:spcPct val="80000"/>
              </a:lnSpc>
              <a:spcBef>
                <a:spcPts val="0"/>
              </a:spcBef>
              <a:spcAft>
                <a:spcPts val="300"/>
              </a:spcAft>
            </a:pPr>
            <a:r>
              <a:rPr lang="ru-RU" sz="2300" dirty="0" smtClean="0">
                <a:solidFill>
                  <a:schemeClr val="tx1"/>
                </a:solidFill>
              </a:rPr>
              <a:t>Софинансирование госбюджета и международных фондов </a:t>
            </a:r>
            <a:r>
              <a:rPr lang="en-US" sz="2300" dirty="0" smtClean="0">
                <a:solidFill>
                  <a:schemeClr val="tx1"/>
                </a:solidFill>
              </a:rPr>
              <a:t>(</a:t>
            </a:r>
            <a:r>
              <a:rPr lang="ru-RU" sz="2300" dirty="0" smtClean="0">
                <a:solidFill>
                  <a:schemeClr val="tx1"/>
                </a:solidFill>
              </a:rPr>
              <a:t>например, по программам ЕС или Всемирного банка</a:t>
            </a:r>
            <a:r>
              <a:rPr lang="en-US" sz="2300" dirty="0" smtClean="0">
                <a:solidFill>
                  <a:schemeClr val="tx1"/>
                </a:solidFill>
              </a:rPr>
              <a:t>)</a:t>
            </a:r>
            <a:r>
              <a:rPr lang="ru-RU" sz="2300" dirty="0" smtClean="0">
                <a:solidFill>
                  <a:schemeClr val="tx1"/>
                </a:solidFill>
              </a:rPr>
              <a:t>;</a:t>
            </a:r>
            <a:endParaRPr lang="en-US" sz="2300" dirty="0" smtClean="0">
              <a:solidFill>
                <a:schemeClr val="tx1"/>
              </a:solidFill>
            </a:endParaRPr>
          </a:p>
          <a:p>
            <a:pPr lvl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300" dirty="0" smtClean="0">
                <a:solidFill>
                  <a:srgbClr val="FF0000"/>
                </a:solidFill>
              </a:rPr>
              <a:t>Софинансирование государственного бюджета и промышленных предприятий/ассоциаций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300" i="1" dirty="0" smtClean="0">
                <a:solidFill>
                  <a:schemeClr val="tx1"/>
                </a:solidFill>
              </a:rPr>
              <a:t>В ЕС промышленные ассоциации участвуют в финансировании справочных документов по НДТМ, обеспечивая таким образом учёт своей позиции</a:t>
            </a:r>
            <a:r>
              <a:rPr lang="en-US" sz="2300" i="1" dirty="0" smtClean="0">
                <a:solidFill>
                  <a:schemeClr val="tx1"/>
                </a:solidFill>
              </a:rPr>
              <a:t>.</a:t>
            </a:r>
            <a:endParaRPr lang="en-US" sz="23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0"/>
            <a:ext cx="1979712" cy="17477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544859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b="1" i="0" dirty="0" smtClean="0"/>
              <a:t>Стадии развития Центра по НДТМ</a:t>
            </a:r>
            <a:endParaRPr lang="en-US" sz="3300" b="1" i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задачи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На подготовительном этапе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создание Центра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разработка структуры и порядка подготовки национальных справочных документов по НДТМ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и начало разработки их разработки</a:t>
            </a:r>
            <a:r>
              <a:rPr lang="en-US" sz="2400" dirty="0" smtClean="0">
                <a:solidFill>
                  <a:schemeClr val="tx1"/>
                </a:solidFill>
              </a:rPr>
              <a:t> (1 </a:t>
            </a:r>
            <a:r>
              <a:rPr lang="ru-RU" sz="2400" dirty="0" smtClean="0">
                <a:solidFill>
                  <a:schemeClr val="tx1"/>
                </a:solidFill>
              </a:rPr>
              <a:t>год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На стадии внедрения </a:t>
            </a:r>
            <a:r>
              <a:rPr lang="en-US" sz="2400" dirty="0" smtClean="0">
                <a:solidFill>
                  <a:schemeClr val="tx1"/>
                </a:solidFill>
              </a:rPr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разработка национальных справочных документов согласно принятому графику      </a:t>
            </a:r>
            <a:r>
              <a:rPr lang="en-US" sz="2400" dirty="0" smtClean="0">
                <a:solidFill>
                  <a:schemeClr val="tx1"/>
                </a:solidFill>
              </a:rPr>
              <a:t> (4-8 </a:t>
            </a:r>
            <a:r>
              <a:rPr lang="ru-RU" sz="2400" dirty="0" smtClean="0">
                <a:solidFill>
                  <a:schemeClr val="tx1"/>
                </a:solidFill>
              </a:rPr>
              <a:t>лет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При дальнейшей работе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регулярный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    пересмотр руководств по НДТМ и участие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    в информационном обмене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835762"/>
            <a:ext cx="2699792" cy="20222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46737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C3300"/>
                </a:solidFill>
              </a:rPr>
              <a:t>Спасибо за внимание</a:t>
            </a:r>
            <a:r>
              <a:rPr lang="cs-CZ" b="1" dirty="0" smtClean="0">
                <a:solidFill>
                  <a:srgbClr val="CC3300"/>
                </a:solidFill>
              </a:rPr>
              <a:t>!</a:t>
            </a:r>
            <a:endParaRPr lang="en-US" b="1" dirty="0">
              <a:solidFill>
                <a:srgbClr val="CC33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699086"/>
            <a:ext cx="5217537" cy="41781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44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26170"/>
          </a:xfrm>
        </p:spPr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solidFill>
                  <a:srgbClr val="CC3300"/>
                </a:solidFill>
                <a:latin typeface="Eras Medium ITC" pitchFamily="34" charset="0"/>
              </a:rPr>
              <a:t>Роль</a:t>
            </a:r>
            <a:r>
              <a:rPr lang="en-US" sz="3300" b="1" i="0" dirty="0" smtClean="0">
                <a:latin typeface="Eras Medium ITC" pitchFamily="34" charset="0"/>
              </a:rPr>
              <a:t> </a:t>
            </a:r>
            <a:r>
              <a:rPr lang="ru-RU" sz="3300" b="1" i="0" dirty="0" smtClean="0">
                <a:latin typeface="Eras Medium ITC" pitchFamily="34" charset="0"/>
              </a:rPr>
              <a:t>организации, оказывающей информационную поддержку по НДТМ</a:t>
            </a:r>
            <a:br>
              <a:rPr lang="ru-RU" sz="3300" b="1" i="0" dirty="0" smtClean="0">
                <a:latin typeface="Eras Medium ITC" pitchFamily="34" charset="0"/>
              </a:rPr>
            </a:br>
            <a:r>
              <a:rPr lang="cs-CZ" sz="800" b="1" i="0" dirty="0" smtClean="0">
                <a:latin typeface="Eras Medium ITC" pitchFamily="34" charset="0"/>
              </a:rPr>
              <a:t> </a:t>
            </a:r>
            <a:r>
              <a:rPr lang="cs-CZ" sz="3300" b="1" i="0" dirty="0" smtClean="0">
                <a:latin typeface="Eras Medium ITC" pitchFamily="34" charset="0"/>
              </a:rPr>
              <a:t/>
            </a:r>
            <a:br>
              <a:rPr lang="cs-CZ" sz="3300" b="1" i="0" dirty="0" smtClean="0">
                <a:latin typeface="Eras Medium ITC" pitchFamily="34" charset="0"/>
              </a:rPr>
            </a:br>
            <a:r>
              <a:rPr lang="cs-CZ" sz="3300" b="1" i="0" dirty="0" smtClean="0">
                <a:latin typeface="Eras Medium ITC" pitchFamily="34" charset="0"/>
              </a:rPr>
              <a:t>(</a:t>
            </a:r>
            <a:r>
              <a:rPr lang="ru-RU" sz="3300" b="1" i="0" dirty="0" smtClean="0">
                <a:solidFill>
                  <a:srgbClr val="CC3300"/>
                </a:solidFill>
                <a:latin typeface="Eras Medium ITC" pitchFamily="34" charset="0"/>
              </a:rPr>
              <a:t>Центра по НДТМ</a:t>
            </a:r>
            <a:r>
              <a:rPr lang="cs-CZ" sz="3300" b="1" i="0" dirty="0" smtClean="0">
                <a:latin typeface="Eras Medium ITC" pitchFamily="34" charset="0"/>
              </a:rPr>
              <a:t>)</a:t>
            </a:r>
            <a:endParaRPr lang="en-US" sz="3300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</a:t>
            </a:r>
            <a:r>
              <a:rPr lang="cs-CZ" sz="25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500" dirty="0" smtClean="0">
                <a:solidFill>
                  <a:schemeClr val="tx1"/>
                </a:solidFill>
              </a:rPr>
              <a:t>Содействовать информационному обмену по НДТМ и обеспечить информационную и техническую поддержку при выдаче комплексных разрешений</a:t>
            </a:r>
            <a:endParaRPr lang="en-US" sz="250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ru-RU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</a:t>
            </a:r>
            <a:r>
              <a:rPr lang="cs-CZ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в системе КПКЗ</a:t>
            </a:r>
            <a:r>
              <a:rPr lang="cs-CZ" sz="25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500" dirty="0" smtClean="0">
                <a:solidFill>
                  <a:schemeClr val="tx1"/>
                </a:solidFill>
              </a:rPr>
              <a:t>Информационная и техническая поддержка организаций, участвующих по внедрении НДТМ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006880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552728" cy="648072"/>
          </a:xfrm>
        </p:spPr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solidFill>
                  <a:srgbClr val="CC3300"/>
                </a:solidFill>
                <a:latin typeface="Eras Medium ITC" pitchFamily="34" charset="0"/>
              </a:rPr>
              <a:t>Взаимодействие организаций</a:t>
            </a:r>
            <a:endParaRPr lang="en-US" sz="3300" b="1" i="0" dirty="0">
              <a:solidFill>
                <a:srgbClr val="CC3300"/>
              </a:solidFill>
              <a:latin typeface="Eras Medium ITC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56219599"/>
              </p:ext>
            </p:extLst>
          </p:nvPr>
        </p:nvGraphicFramePr>
        <p:xfrm>
          <a:off x="6006" y="1340768"/>
          <a:ext cx="9270354" cy="5184576"/>
        </p:xfrm>
        <a:graphic>
          <a:graphicData uri="http://schemas.openxmlformats.org/presentationml/2006/ole">
            <p:oleObj spid="_x0000_s1039" name="List" r:id="rId4" imgW="5362645" imgH="2790843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19358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128792" cy="648072"/>
          </a:xfrm>
        </p:spPr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solidFill>
                  <a:srgbClr val="CC3300"/>
                </a:solidFill>
                <a:latin typeface="Eras Medium ITC" pitchFamily="34" charset="0"/>
              </a:rPr>
              <a:t>Деятельность Центра по НДТМ</a:t>
            </a:r>
            <a:endParaRPr lang="en-US" sz="3300" b="1" i="0" dirty="0">
              <a:solidFill>
                <a:srgbClr val="CC33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196752"/>
            <a:ext cx="8424936" cy="5373216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Aft>
                <a:spcPts val="300"/>
              </a:spcAft>
              <a:buNone/>
            </a:pP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функции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ru-RU" sz="2200" b="1" dirty="0" smtClean="0">
                <a:solidFill>
                  <a:schemeClr val="tx1"/>
                </a:solidFill>
              </a:rPr>
              <a:t>Разработка и периодический пересмотр национальных справочных руководств по НДТМ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sz="2200" b="1" dirty="0" smtClean="0">
                <a:solidFill>
                  <a:schemeClr val="tx1"/>
                </a:solidFill>
              </a:rPr>
              <a:t>Информационный обмен по НДТМ</a:t>
            </a:r>
            <a:r>
              <a:rPr lang="ru-RU" sz="2200" dirty="0" smtClean="0">
                <a:solidFill>
                  <a:schemeClr val="tx1"/>
                </a:solidFill>
              </a:rPr>
              <a:t>, включая сбор сведений </a:t>
            </a:r>
            <a:r>
              <a:rPr lang="cs-CZ" sz="2200" dirty="0" smtClean="0">
                <a:solidFill>
                  <a:schemeClr val="tx1"/>
                </a:solidFill>
              </a:rPr>
              <a:t>o </a:t>
            </a:r>
            <a:r>
              <a:rPr lang="ru-RU" sz="2200" dirty="0" smtClean="0">
                <a:solidFill>
                  <a:schemeClr val="tx1"/>
                </a:solidFill>
              </a:rPr>
              <a:t>применениия справочных руководств по НДТМ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и рассмотрение перспективных разработок – потенциальных НДТМ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В зависимости от уровня технической подготовки органов, выдающих разрешения, и схемы финансирования Центра по НДТМ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ru-RU" sz="2200" b="1" dirty="0" smtClean="0">
                <a:solidFill>
                  <a:schemeClr val="tx1"/>
                </a:solidFill>
              </a:rPr>
              <a:t>дополнительными функциями</a:t>
            </a:r>
            <a:r>
              <a:rPr lang="ru-RU" sz="2200" dirty="0" smtClean="0">
                <a:solidFill>
                  <a:schemeClr val="tx1"/>
                </a:solidFill>
              </a:rPr>
              <a:t> могут быть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chemeClr val="tx1"/>
                </a:solidFill>
              </a:rPr>
              <a:t>Оценка и определение НДТМ для производств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chemeClr val="tx1"/>
                </a:solidFill>
              </a:rPr>
              <a:t>Подготовка для предприятий в полном объёме заявок на получение комплексных разрешений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chemeClr val="tx1"/>
                </a:solidFill>
              </a:rPr>
              <a:t>Подготовка экспертных заключений по заявкам для органов, выдающих комплексные разрешения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200" i="1" dirty="0" smtClean="0">
                <a:solidFill>
                  <a:schemeClr val="tx1"/>
                </a:solidFill>
              </a:rPr>
              <a:t>Эти дополнительные функции могут выполняться другими экспертными организациями или консультантами</a:t>
            </a:r>
            <a:r>
              <a:rPr lang="en-US" sz="2200" i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496549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solidFill>
                  <a:srgbClr val="C00000"/>
                </a:solidFill>
                <a:latin typeface="Eras Medium ITC" pitchFamily="34" charset="0"/>
              </a:rPr>
              <a:t>Подготовка национальных справочных руководств по НДТМ</a:t>
            </a:r>
            <a:endParaRPr lang="en-US" sz="33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08512"/>
          </a:xfrm>
        </p:spPr>
        <p:txBody>
          <a:bodyPr>
            <a:normAutofit/>
          </a:bodyPr>
          <a:lstStyle/>
          <a:p>
            <a:r>
              <a:rPr lang="ru-RU" sz="2500" dirty="0" smtClean="0">
                <a:solidFill>
                  <a:schemeClr val="tx1"/>
                </a:solidFill>
              </a:rPr>
              <a:t>Предлагается к разработке национальных справочных руководств по НДТМ привлечь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технические рабочие группы,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организованных их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специалистов данной отрасли, экологов и представителей органов природоохранного регулирования;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2500" dirty="0" smtClean="0">
                <a:solidFill>
                  <a:schemeClr val="tx1"/>
                </a:solidFill>
              </a:rPr>
              <a:t>В обсуждении проектов национальных справочных руководств по НДТМ целесообразно участие всех заинтересованных сторон, представляющих</a:t>
            </a:r>
          </a:p>
          <a:p>
            <a:pPr>
              <a:spcBef>
                <a:spcPts val="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данную отрасль и органы природоохранного регулирования.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7" name="Picture 6" descr="Untitl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76786" y="4676470"/>
            <a:ext cx="2067214" cy="218153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22398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6864" cy="720080"/>
          </a:xfrm>
        </p:spPr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latin typeface="Eras Medium ITC" pitchFamily="34" charset="0"/>
              </a:rPr>
              <a:t>Информационный обмен по НДТМ</a:t>
            </a:r>
            <a:r>
              <a:rPr lang="en-US" b="1" i="0" dirty="0" smtClean="0">
                <a:latin typeface="Eras Medium ITC" pitchFamily="34" charset="0"/>
              </a:rPr>
              <a:t> 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507288" cy="4896544"/>
          </a:xfrm>
        </p:spPr>
        <p:txBody>
          <a:bodyPr>
            <a:normAutofit fontScale="92500"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</a:rPr>
              <a:t>Сбор информации о новых НДТМ и использовании справочных руководств по НДТМ;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</a:rPr>
              <a:t>Консультации по практическому применению справочных руководств по НДТМ и при их пересмотре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На подготовительном этапе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рекомендуется организовать семинары для органов</a:t>
            </a:r>
            <a:r>
              <a:rPr lang="en-US" i="1" dirty="0" smtClean="0">
                <a:solidFill>
                  <a:schemeClr val="tx1"/>
                </a:solidFill>
              </a:rPr>
              <a:t>, </a:t>
            </a:r>
            <a:r>
              <a:rPr lang="ru-RU" i="1" dirty="0" smtClean="0">
                <a:solidFill>
                  <a:schemeClr val="tx1"/>
                </a:solidFill>
              </a:rPr>
              <a:t>выдающих комплексные разрешения</a:t>
            </a:r>
            <a:r>
              <a:rPr lang="en-US" i="1" dirty="0" smtClean="0">
                <a:solidFill>
                  <a:schemeClr val="tx1"/>
                </a:solidFill>
              </a:rPr>
              <a:t>,</a:t>
            </a:r>
            <a:r>
              <a:rPr lang="ru-RU" i="1" dirty="0" smtClean="0">
                <a:solidFill>
                  <a:schemeClr val="tx1"/>
                </a:solidFill>
              </a:rPr>
              <a:t> заинтересованных ведомств, экологической инспекции, а также представителей промышленности для ознакомления с концепцией НДТМ</a:t>
            </a:r>
            <a:r>
              <a:rPr lang="en-US" i="1" dirty="0" smtClean="0">
                <a:solidFill>
                  <a:schemeClr val="tx1"/>
                </a:solidFill>
              </a:rPr>
              <a:t>, </a:t>
            </a:r>
            <a:r>
              <a:rPr lang="ru-RU" i="1" dirty="0" smtClean="0">
                <a:solidFill>
                  <a:schemeClr val="tx1"/>
                </a:solidFill>
              </a:rPr>
              <a:t>содержанием справочных руководств по НДТМ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и процедурой определения НДТМ</a:t>
            </a:r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8021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778694"/>
            <a:ext cx="5256584" cy="634082"/>
          </a:xfrm>
        </p:spPr>
        <p:txBody>
          <a:bodyPr>
            <a:normAutofit/>
          </a:bodyPr>
          <a:lstStyle/>
          <a:p>
            <a:r>
              <a:rPr lang="ru-RU" sz="3300" b="1" i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Medium ITC" pitchFamily="34" charset="0"/>
              </a:rPr>
              <a:t>Техническая поддержка</a:t>
            </a:r>
            <a:r>
              <a:rPr lang="ru-RU" b="1" i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Medium ITC" pitchFamily="34" charset="0"/>
              </a:rPr>
              <a:t> </a:t>
            </a:r>
            <a:endParaRPr lang="en-US" b="1" i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48472"/>
          </a:xfrm>
        </p:spPr>
        <p:txBody>
          <a:bodyPr>
            <a:normAutofit/>
          </a:bodyPr>
          <a:lstStyle/>
          <a:p>
            <a:pPr marL="514350" lvl="0" indent="-514350">
              <a:buAutoNum type="alphaUcParenR"/>
            </a:pPr>
            <a:r>
              <a:rPr lang="ru-RU" sz="2500" b="1" dirty="0" smtClean="0">
                <a:solidFill>
                  <a:schemeClr val="tx1"/>
                </a:solidFill>
              </a:rPr>
              <a:t>Органов, выдающих разрешения</a:t>
            </a:r>
            <a:r>
              <a:rPr lang="en-US" sz="2500" b="1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при рассмотрении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или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определении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НДТМ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i="1" dirty="0" smtClean="0">
                <a:solidFill>
                  <a:schemeClr val="tx1"/>
                </a:solidFill>
              </a:rPr>
              <a:t>(</a:t>
            </a:r>
            <a:r>
              <a:rPr lang="ru-RU" sz="2500" i="1" dirty="0" smtClean="0">
                <a:solidFill>
                  <a:schemeClr val="tx1"/>
                </a:solidFill>
              </a:rPr>
              <a:t>когда их сотрудникам требуется дополнительные консультации по техническим вопросам и производственной практике</a:t>
            </a:r>
            <a:r>
              <a:rPr lang="en-US" sz="2500" i="1" dirty="0" smtClean="0">
                <a:solidFill>
                  <a:schemeClr val="tx1"/>
                </a:solidFill>
              </a:rPr>
              <a:t>)</a:t>
            </a:r>
          </a:p>
          <a:p>
            <a:pPr marL="514350" lvl="0" indent="-514350">
              <a:buAutoNum type="alphaUcParenR"/>
            </a:pPr>
            <a:r>
              <a:rPr lang="ru-RU" sz="2500" b="1" dirty="0" smtClean="0">
                <a:solidFill>
                  <a:schemeClr val="tx1"/>
                </a:solidFill>
              </a:rPr>
              <a:t>Операторам производств КПКЗ</a:t>
            </a:r>
            <a:r>
              <a:rPr lang="en-US" sz="2500" b="1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при подготовке либо заявки полностью, либо её части, связанной с определением НДТМ </a:t>
            </a:r>
            <a:r>
              <a:rPr lang="en-US" sz="2500" i="1" dirty="0" smtClean="0">
                <a:solidFill>
                  <a:schemeClr val="tx1"/>
                </a:solidFill>
              </a:rPr>
              <a:t>(</a:t>
            </a:r>
            <a:r>
              <a:rPr lang="ru-RU" sz="2500" i="1" dirty="0" smtClean="0">
                <a:solidFill>
                  <a:schemeClr val="tx1"/>
                </a:solidFill>
              </a:rPr>
              <a:t>Центр по НДТМ выполняет такую работу на коммерческой основе</a:t>
            </a:r>
            <a:r>
              <a:rPr lang="en-US" sz="2500" i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678" y="116631"/>
            <a:ext cx="2895168" cy="21602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818348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5976664" cy="720080"/>
          </a:xfrm>
        </p:spPr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solidFill>
                  <a:srgbClr val="C00000"/>
                </a:solidFill>
                <a:latin typeface="Eras Medium ITC" pitchFamily="34" charset="0"/>
              </a:rPr>
              <a:t>Нормативно-правовая база</a:t>
            </a:r>
            <a:endParaRPr lang="en-US" sz="33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504056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sz="2700" b="1" dirty="0" smtClean="0">
                <a:solidFill>
                  <a:schemeClr val="tx1"/>
                </a:solidFill>
              </a:rPr>
              <a:t>Основные функции или сфера компетенции по НДТМ должны быть определены в законе о природоохранных разрешениях</a:t>
            </a:r>
            <a:r>
              <a:rPr lang="ru-RU" sz="2700" dirty="0" smtClean="0">
                <a:solidFill>
                  <a:schemeClr val="tx1"/>
                </a:solidFill>
              </a:rPr>
              <a:t>, это позволит получить финансирование из государственного бюджета</a:t>
            </a:r>
            <a:r>
              <a:rPr lang="en-US" sz="2700" dirty="0" smtClean="0">
                <a:solidFill>
                  <a:schemeClr val="tx1"/>
                </a:solidFill>
              </a:rPr>
              <a:t>. </a:t>
            </a:r>
          </a:p>
          <a:p>
            <a:pPr marL="0" lvl="0" indent="0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Если Центр по НДТМ входит в структуру Министерства экологии</a:t>
            </a:r>
            <a:r>
              <a:rPr lang="en-US" sz="2700" dirty="0" smtClean="0">
                <a:solidFill>
                  <a:schemeClr val="tx1"/>
                </a:solidFill>
              </a:rPr>
              <a:t> (</a:t>
            </a:r>
            <a:r>
              <a:rPr lang="ru-RU" sz="2700" dirty="0" smtClean="0">
                <a:solidFill>
                  <a:schemeClr val="tx1"/>
                </a:solidFill>
              </a:rPr>
              <a:t>подчиняется Министру экологии</a:t>
            </a:r>
            <a:r>
              <a:rPr lang="en-US" sz="2700" dirty="0" smtClean="0">
                <a:solidFill>
                  <a:schemeClr val="tx1"/>
                </a:solidFill>
              </a:rPr>
              <a:t>) </a:t>
            </a:r>
            <a:r>
              <a:rPr lang="ru-RU" sz="2700" dirty="0" smtClean="0">
                <a:solidFill>
                  <a:schemeClr val="tx1"/>
                </a:solidFill>
              </a:rPr>
              <a:t>его функции или сфера компетенции могут быть указаны в положении о Министерстве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2700" b="1" i="1" dirty="0" smtClean="0">
                <a:solidFill>
                  <a:schemeClr val="tx1"/>
                </a:solidFill>
              </a:rPr>
              <a:t>Законодательство по переходу на новую систему</a:t>
            </a:r>
            <a:r>
              <a:rPr lang="en-US" sz="2700" i="1" dirty="0" smtClean="0">
                <a:solidFill>
                  <a:schemeClr val="tx1"/>
                </a:solidFill>
              </a:rPr>
              <a:t> </a:t>
            </a:r>
            <a:r>
              <a:rPr lang="ru-RU" sz="2700" i="1" dirty="0" smtClean="0">
                <a:solidFill>
                  <a:schemeClr val="tx1"/>
                </a:solidFill>
              </a:rPr>
              <a:t>должно  определить</a:t>
            </a:r>
            <a:r>
              <a:rPr lang="en-US" sz="2700" i="1" dirty="0" smtClean="0">
                <a:solidFill>
                  <a:schemeClr val="tx1"/>
                </a:solidFill>
              </a:rPr>
              <a:t>: </a:t>
            </a:r>
            <a:r>
              <a:rPr lang="ru-RU" sz="2700" i="1" dirty="0" smtClean="0">
                <a:solidFill>
                  <a:schemeClr val="tx1"/>
                </a:solidFill>
              </a:rPr>
              <a:t>содержание справочного руководства по НДТМ</a:t>
            </a:r>
            <a:r>
              <a:rPr lang="en-US" sz="2700" i="1" dirty="0" smtClean="0">
                <a:solidFill>
                  <a:schemeClr val="tx1"/>
                </a:solidFill>
              </a:rPr>
              <a:t>, </a:t>
            </a:r>
            <a:r>
              <a:rPr lang="ru-RU" sz="2700" i="1" dirty="0" smtClean="0">
                <a:solidFill>
                  <a:schemeClr val="tx1"/>
                </a:solidFill>
              </a:rPr>
              <a:t>порядок его подготовки</a:t>
            </a:r>
            <a:r>
              <a:rPr lang="en-US" sz="2700" i="1" dirty="0" smtClean="0">
                <a:solidFill>
                  <a:schemeClr val="tx1"/>
                </a:solidFill>
              </a:rPr>
              <a:t>, </a:t>
            </a:r>
            <a:r>
              <a:rPr lang="ru-RU" sz="2700" i="1" dirty="0" smtClean="0">
                <a:solidFill>
                  <a:schemeClr val="tx1"/>
                </a:solidFill>
              </a:rPr>
              <a:t>принятия</a:t>
            </a:r>
            <a:r>
              <a:rPr lang="en-US" sz="2700" i="1" dirty="0" smtClean="0">
                <a:solidFill>
                  <a:schemeClr val="tx1"/>
                </a:solidFill>
              </a:rPr>
              <a:t> </a:t>
            </a:r>
            <a:r>
              <a:rPr lang="ru-RU" sz="2700" i="1" dirty="0" smtClean="0">
                <a:solidFill>
                  <a:schemeClr val="tx1"/>
                </a:solidFill>
              </a:rPr>
              <a:t>и пересмотра</a:t>
            </a:r>
            <a:r>
              <a:rPr lang="en-US" sz="2700" i="1" dirty="0" smtClean="0">
                <a:solidFill>
                  <a:schemeClr val="tx1"/>
                </a:solidFill>
              </a:rPr>
              <a:t> </a:t>
            </a:r>
            <a:r>
              <a:rPr lang="ru-RU" sz="2700" i="1" dirty="0" smtClean="0">
                <a:solidFill>
                  <a:schemeClr val="tx1"/>
                </a:solidFill>
              </a:rPr>
              <a:t>или</a:t>
            </a:r>
            <a:r>
              <a:rPr lang="en-US" sz="2700" i="1" dirty="0" smtClean="0">
                <a:solidFill>
                  <a:schemeClr val="tx1"/>
                </a:solidFill>
              </a:rPr>
              <a:t> </a:t>
            </a:r>
            <a:r>
              <a:rPr lang="ru-RU" sz="2700" i="1" dirty="0" smtClean="0">
                <a:solidFill>
                  <a:schemeClr val="tx1"/>
                </a:solidFill>
              </a:rPr>
              <a:t>адаптацию документов</a:t>
            </a:r>
            <a:r>
              <a:rPr lang="en-US" sz="2700" i="1" dirty="0" smtClean="0">
                <a:solidFill>
                  <a:schemeClr val="tx1"/>
                </a:solidFill>
              </a:rPr>
              <a:t> BREFs</a:t>
            </a:r>
            <a:r>
              <a:rPr lang="ru-RU" sz="2700" i="1" dirty="0" smtClean="0">
                <a:solidFill>
                  <a:schemeClr val="tx1"/>
                </a:solidFill>
              </a:rPr>
              <a:t> Е</a:t>
            </a:r>
            <a:r>
              <a:rPr lang="cs-CZ" sz="2700" i="1" dirty="0" smtClean="0">
                <a:solidFill>
                  <a:schemeClr val="tx1"/>
                </a:solidFill>
              </a:rPr>
              <a:t>C</a:t>
            </a:r>
            <a:r>
              <a:rPr lang="ru-RU" sz="2700" i="1" dirty="0" smtClean="0">
                <a:solidFill>
                  <a:schemeClr val="tx1"/>
                </a:solidFill>
              </a:rPr>
              <a:t>, включая национальный порядок их утверждения и публикации</a:t>
            </a:r>
            <a:r>
              <a:rPr lang="en-US" sz="2700" i="1" dirty="0" smtClean="0">
                <a:solidFill>
                  <a:schemeClr val="tx1"/>
                </a:solidFill>
              </a:rPr>
              <a:t>.</a:t>
            </a:r>
          </a:p>
          <a:p>
            <a:pPr lvl="0">
              <a:buNone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753399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pPr algn="ctr"/>
            <a:r>
              <a:rPr lang="ru-RU" sz="3300" b="1" i="0" dirty="0" smtClean="0">
                <a:latin typeface="Eras Medium ITC" pitchFamily="34" charset="0"/>
              </a:rPr>
              <a:t>Варианты организации Центра по НДТМ</a:t>
            </a:r>
            <a:endParaRPr lang="en-US" sz="3300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700" dirty="0" smtClean="0">
                <a:solidFill>
                  <a:schemeClr val="tx1"/>
                </a:solidFill>
              </a:rPr>
              <a:t>На базе </a:t>
            </a:r>
            <a:r>
              <a:rPr lang="ru-RU" sz="2700" b="1" dirty="0" smtClean="0">
                <a:solidFill>
                  <a:srgbClr val="FF0000"/>
                </a:solidFill>
              </a:rPr>
              <a:t>действующей организации</a:t>
            </a:r>
            <a:r>
              <a:rPr lang="ru-RU" sz="2700" dirty="0" smtClean="0">
                <a:solidFill>
                  <a:schemeClr val="tx1"/>
                </a:solidFill>
              </a:rPr>
              <a:t>, специализация и опыт работы которой позволяет выполнять необходимые функции по НДТМ </a:t>
            </a:r>
            <a:r>
              <a:rPr lang="en-US" sz="2700" dirty="0" smtClean="0">
                <a:solidFill>
                  <a:schemeClr val="tx1"/>
                </a:solidFill>
              </a:rPr>
              <a:t>(</a:t>
            </a:r>
            <a:r>
              <a:rPr lang="ru-RU" sz="2400" dirty="0" smtClean="0">
                <a:solidFill>
                  <a:schemeClr val="tx1"/>
                </a:solidFill>
              </a:rPr>
              <a:t>это может быть, например, подразделение Министерства экологии или отраслевой НИИ, работающий в основных секторах экономики</a:t>
            </a:r>
            <a:r>
              <a:rPr lang="en-US" sz="2400" dirty="0" smtClean="0">
                <a:solidFill>
                  <a:schemeClr val="tx1"/>
                </a:solidFill>
              </a:rPr>
              <a:t>);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2700" b="1" dirty="0" smtClean="0">
                <a:solidFill>
                  <a:schemeClr val="tx1"/>
                </a:solidFill>
              </a:rPr>
              <a:t>Вновь созданная организация</a:t>
            </a:r>
            <a:r>
              <a:rPr lang="ru-RU" sz="2700" dirty="0" smtClean="0">
                <a:solidFill>
                  <a:schemeClr val="tx1"/>
                </a:solidFill>
              </a:rPr>
              <a:t>, принявшая на работу необходимых специалистов по промышленным производствам</a:t>
            </a:r>
            <a:r>
              <a:rPr lang="en-US" sz="2700" dirty="0" smtClean="0">
                <a:solidFill>
                  <a:schemeClr val="tx1"/>
                </a:solidFill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700" dirty="0" smtClean="0">
                <a:solidFill>
                  <a:schemeClr val="tx1"/>
                </a:solidFill>
              </a:rPr>
              <a:t>Использование </a:t>
            </a:r>
            <a:r>
              <a:rPr lang="ru-RU" sz="2700" b="1" dirty="0" smtClean="0">
                <a:solidFill>
                  <a:schemeClr val="tx1"/>
                </a:solidFill>
              </a:rPr>
              <a:t>сертифицированных внешних консультантов</a:t>
            </a:r>
            <a:r>
              <a:rPr lang="en-US" sz="2700" dirty="0" smtClean="0">
                <a:solidFill>
                  <a:schemeClr val="tx1"/>
                </a:solidFill>
              </a:rPr>
              <a:t>, </a:t>
            </a:r>
            <a:r>
              <a:rPr lang="ru-RU" sz="2700" dirty="0" smtClean="0">
                <a:solidFill>
                  <a:schemeClr val="tx1"/>
                </a:solidFill>
              </a:rPr>
              <a:t>консультационных организаций или НИИ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ru-RU" sz="2700" dirty="0" smtClean="0">
                <a:solidFill>
                  <a:schemeClr val="tx1"/>
                </a:solidFill>
              </a:rPr>
              <a:t>для выполнения необходимых функций по НДТМ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90898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4203</TotalTime>
  <Words>793</Words>
  <Application>Microsoft Office PowerPoint</Application>
  <PresentationFormat>On-screen Show (4:3)</PresentationFormat>
  <Paragraphs>102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List</vt:lpstr>
      <vt:lpstr>Управление качеством воздуха в странах Восточного региона ЕИСП</vt:lpstr>
      <vt:lpstr>Роль организации, оказывающей информационную поддержку по НДТМ   (Центра по НДТМ)</vt:lpstr>
      <vt:lpstr>Взаимодействие организаций</vt:lpstr>
      <vt:lpstr>Деятельность Центра по НДТМ</vt:lpstr>
      <vt:lpstr>Подготовка национальных справочных руководств по НДТМ</vt:lpstr>
      <vt:lpstr>Информационный обмен по НДТМ </vt:lpstr>
      <vt:lpstr>Техническая поддержка </vt:lpstr>
      <vt:lpstr>Нормативно-правовая база</vt:lpstr>
      <vt:lpstr>Варианты организации Центра по НДТМ</vt:lpstr>
      <vt:lpstr>Организационная структура Центра по НДТМ</vt:lpstr>
      <vt:lpstr>Организация работы</vt:lpstr>
      <vt:lpstr>Финансовое обеспечение</vt:lpstr>
      <vt:lpstr>Стадии развития Центра по НДТМ</vt:lpstr>
      <vt:lpstr>Спасибо за внимание!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Quality Governance in the ENPI East Countries</dc:title>
  <dc:creator>MP</dc:creator>
  <cp:lastModifiedBy>Vladimir Morozov</cp:lastModifiedBy>
  <cp:revision>310</cp:revision>
  <cp:lastPrinted>2013-09-25T16:40:15Z</cp:lastPrinted>
  <dcterms:created xsi:type="dcterms:W3CDTF">2011-10-12T15:30:18Z</dcterms:created>
  <dcterms:modified xsi:type="dcterms:W3CDTF">2013-09-30T11:08:24Z</dcterms:modified>
</cp:coreProperties>
</file>