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26"/>
  </p:notesMasterIdLst>
  <p:handoutMasterIdLst>
    <p:handoutMasterId r:id="rId27"/>
  </p:handoutMasterIdLst>
  <p:sldIdLst>
    <p:sldId id="267" r:id="rId15"/>
    <p:sldId id="274" r:id="rId16"/>
    <p:sldId id="268" r:id="rId17"/>
    <p:sldId id="269" r:id="rId18"/>
    <p:sldId id="277" r:id="rId19"/>
    <p:sldId id="272" r:id="rId20"/>
    <p:sldId id="273" r:id="rId21"/>
    <p:sldId id="257" r:id="rId22"/>
    <p:sldId id="276" r:id="rId23"/>
    <p:sldId id="275" r:id="rId24"/>
    <p:sldId id="278" r:id="rId25"/>
  </p:sldIdLst>
  <p:sldSz cx="13004800" cy="9753600"/>
  <p:notesSz cx="9144000" cy="6858000"/>
  <p:defaultTextStyle>
    <a:defPPr>
      <a:defRPr lang="en-US"/>
    </a:defPPr>
    <a:lvl1pPr algn="ctr" rtl="0" fontAlgn="base">
      <a:spcBef>
        <a:spcPct val="0"/>
      </a:spcBef>
      <a:spcAft>
        <a:spcPct val="0"/>
      </a:spcAft>
      <a:defRPr sz="4200" kern="1200">
        <a:solidFill>
          <a:srgbClr val="000000"/>
        </a:solidFill>
        <a:latin typeface="Gill Sans" pitchFamily="-96" charset="0"/>
        <a:ea typeface="ヒラギノ角ゴ ProN W3" pitchFamily="-96" charset="-128"/>
        <a:cs typeface="+mn-cs"/>
        <a:sym typeface="Gill Sans" pitchFamily="-96" charset="0"/>
      </a:defRPr>
    </a:lvl1pPr>
    <a:lvl2pPr marL="457200" algn="ctr" rtl="0" fontAlgn="base">
      <a:spcBef>
        <a:spcPct val="0"/>
      </a:spcBef>
      <a:spcAft>
        <a:spcPct val="0"/>
      </a:spcAft>
      <a:defRPr sz="4200" kern="1200">
        <a:solidFill>
          <a:srgbClr val="000000"/>
        </a:solidFill>
        <a:latin typeface="Gill Sans" pitchFamily="-96" charset="0"/>
        <a:ea typeface="ヒラギノ角ゴ ProN W3" pitchFamily="-96" charset="-128"/>
        <a:cs typeface="+mn-cs"/>
        <a:sym typeface="Gill Sans" pitchFamily="-96" charset="0"/>
      </a:defRPr>
    </a:lvl2pPr>
    <a:lvl3pPr marL="914400" algn="ctr" rtl="0" fontAlgn="base">
      <a:spcBef>
        <a:spcPct val="0"/>
      </a:spcBef>
      <a:spcAft>
        <a:spcPct val="0"/>
      </a:spcAft>
      <a:defRPr sz="4200" kern="1200">
        <a:solidFill>
          <a:srgbClr val="000000"/>
        </a:solidFill>
        <a:latin typeface="Gill Sans" pitchFamily="-96" charset="0"/>
        <a:ea typeface="ヒラギノ角ゴ ProN W3" pitchFamily="-96" charset="-128"/>
        <a:cs typeface="+mn-cs"/>
        <a:sym typeface="Gill Sans" pitchFamily="-96" charset="0"/>
      </a:defRPr>
    </a:lvl3pPr>
    <a:lvl4pPr marL="1371600" algn="ctr" rtl="0" fontAlgn="base">
      <a:spcBef>
        <a:spcPct val="0"/>
      </a:spcBef>
      <a:spcAft>
        <a:spcPct val="0"/>
      </a:spcAft>
      <a:defRPr sz="4200" kern="1200">
        <a:solidFill>
          <a:srgbClr val="000000"/>
        </a:solidFill>
        <a:latin typeface="Gill Sans" pitchFamily="-96" charset="0"/>
        <a:ea typeface="ヒラギノ角ゴ ProN W3" pitchFamily="-96" charset="-128"/>
        <a:cs typeface="+mn-cs"/>
        <a:sym typeface="Gill Sans" pitchFamily="-96" charset="0"/>
      </a:defRPr>
    </a:lvl4pPr>
    <a:lvl5pPr marL="1828800" algn="ctr" rtl="0" fontAlgn="base">
      <a:spcBef>
        <a:spcPct val="0"/>
      </a:spcBef>
      <a:spcAft>
        <a:spcPct val="0"/>
      </a:spcAft>
      <a:defRPr sz="4200" kern="1200">
        <a:solidFill>
          <a:srgbClr val="000000"/>
        </a:solidFill>
        <a:latin typeface="Gill Sans" pitchFamily="-96" charset="0"/>
        <a:ea typeface="ヒラギノ角ゴ ProN W3" pitchFamily="-96" charset="-128"/>
        <a:cs typeface="+mn-cs"/>
        <a:sym typeface="Gill Sans" pitchFamily="-96" charset="0"/>
      </a:defRPr>
    </a:lvl5pPr>
    <a:lvl6pPr marL="2286000" algn="l" defTabSz="914400" rtl="0" eaLnBrk="1" latinLnBrk="0" hangingPunct="1">
      <a:defRPr sz="4200" kern="1200">
        <a:solidFill>
          <a:srgbClr val="000000"/>
        </a:solidFill>
        <a:latin typeface="Gill Sans" pitchFamily="-96" charset="0"/>
        <a:ea typeface="ヒラギノ角ゴ ProN W3" pitchFamily="-96" charset="-128"/>
        <a:cs typeface="+mn-cs"/>
        <a:sym typeface="Gill Sans" pitchFamily="-96" charset="0"/>
      </a:defRPr>
    </a:lvl6pPr>
    <a:lvl7pPr marL="2743200" algn="l" defTabSz="914400" rtl="0" eaLnBrk="1" latinLnBrk="0" hangingPunct="1">
      <a:defRPr sz="4200" kern="1200">
        <a:solidFill>
          <a:srgbClr val="000000"/>
        </a:solidFill>
        <a:latin typeface="Gill Sans" pitchFamily="-96" charset="0"/>
        <a:ea typeface="ヒラギノ角ゴ ProN W3" pitchFamily="-96" charset="-128"/>
        <a:cs typeface="+mn-cs"/>
        <a:sym typeface="Gill Sans" pitchFamily="-96" charset="0"/>
      </a:defRPr>
    </a:lvl7pPr>
    <a:lvl8pPr marL="3200400" algn="l" defTabSz="914400" rtl="0" eaLnBrk="1" latinLnBrk="0" hangingPunct="1">
      <a:defRPr sz="4200" kern="1200">
        <a:solidFill>
          <a:srgbClr val="000000"/>
        </a:solidFill>
        <a:latin typeface="Gill Sans" pitchFamily="-96" charset="0"/>
        <a:ea typeface="ヒラギノ角ゴ ProN W3" pitchFamily="-96" charset="-128"/>
        <a:cs typeface="+mn-cs"/>
        <a:sym typeface="Gill Sans" pitchFamily="-96" charset="0"/>
      </a:defRPr>
    </a:lvl8pPr>
    <a:lvl9pPr marL="3657600" algn="l" defTabSz="914400" rtl="0" eaLnBrk="1" latinLnBrk="0" hangingPunct="1">
      <a:defRPr sz="4200" kern="1200">
        <a:solidFill>
          <a:srgbClr val="000000"/>
        </a:solidFill>
        <a:latin typeface="Gill Sans" pitchFamily="-96" charset="0"/>
        <a:ea typeface="ヒラギノ角ゴ ProN W3" pitchFamily="-96" charset="-128"/>
        <a:cs typeface="+mn-cs"/>
        <a:sym typeface="Gill Sans" pitchFamily="-96"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p:scale>
          <a:sx n="75" d="100"/>
          <a:sy n="75" d="100"/>
        </p:scale>
        <p:origin x="-302" y="-58"/>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7.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86BB45D-703D-4F87-90C8-58422204E5C3}" type="datetimeFigureOut">
              <a:rPr lang="en-US" smtClean="0"/>
              <a:t>12/5/2014</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55DFF49D-0DC9-4A9D-9EEF-7E7A5CF9D571}"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E33A2DE-299B-4C81-B529-C5A2F4FD5A20}" type="datetimeFigureOut">
              <a:rPr lang="en-US" smtClean="0"/>
              <a:pPr/>
              <a:t>12/5/2014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9ABE8A7-8893-419F-BA49-4BEE0142D8A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err="1" smtClean="0">
                <a:solidFill>
                  <a:schemeClr val="tx1"/>
                </a:solidFill>
                <a:latin typeface="+mn-lt"/>
                <a:ea typeface="+mn-ea"/>
                <a:cs typeface="+mn-cs"/>
              </a:rPr>
              <a:t>Goodmorning</a:t>
            </a:r>
            <a:r>
              <a:rPr lang="en-GB" sz="1200" kern="1200" dirty="0" smtClean="0">
                <a:solidFill>
                  <a:schemeClr val="tx1"/>
                </a:solidFill>
                <a:latin typeface="+mn-lt"/>
                <a:ea typeface="+mn-ea"/>
                <a:cs typeface="+mn-cs"/>
              </a:rPr>
              <a:t>, ladies and gentlemen</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My name is Maarten Roest</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 am in charge of communications at the Brussels office of FAO, the UN’s food and agriculture organization.</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 thank you for this invitation to explain what the European Year for Development means for FAO and how we can contribute.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In the end, development is all about people.</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People like </a:t>
            </a:r>
            <a:r>
              <a:rPr lang="en-GB" sz="1200" kern="1200" dirty="0" err="1" smtClean="0">
                <a:solidFill>
                  <a:schemeClr val="tx1"/>
                </a:solidFill>
                <a:latin typeface="+mn-lt"/>
                <a:ea typeface="+mn-ea"/>
                <a:cs typeface="+mn-cs"/>
              </a:rPr>
              <a:t>Malindane</a:t>
            </a:r>
            <a:r>
              <a:rPr lang="en-GB" sz="1200" kern="1200" dirty="0" smtClean="0">
                <a:solidFill>
                  <a:schemeClr val="tx1"/>
                </a:solidFill>
                <a:latin typeface="+mn-lt"/>
                <a:ea typeface="+mn-ea"/>
                <a:cs typeface="+mn-cs"/>
              </a:rPr>
              <a:t> and his wife.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That is why story-telling is so powerful.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To show what solidarity really means.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err="1" smtClean="0">
                <a:solidFill>
                  <a:schemeClr val="tx1"/>
                </a:solidFill>
                <a:latin typeface="+mn-lt"/>
                <a:ea typeface="+mn-ea"/>
                <a:cs typeface="+mn-cs"/>
              </a:rPr>
              <a:t>Malindane</a:t>
            </a:r>
            <a:r>
              <a:rPr lang="en-GB" sz="1200" kern="1200" dirty="0" smtClean="0">
                <a:solidFill>
                  <a:schemeClr val="tx1"/>
                </a:solidFill>
                <a:latin typeface="+mn-lt"/>
                <a:ea typeface="+mn-ea"/>
                <a:cs typeface="+mn-cs"/>
              </a:rPr>
              <a:t> says that he is blessed with his wife and daughters. And with the water from the dam.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GB" sz="1200" kern="1200" dirty="0" err="1" smtClean="0">
                <a:solidFill>
                  <a:schemeClr val="tx1"/>
                </a:solidFill>
                <a:latin typeface="+mn-lt"/>
                <a:ea typeface="+mn-ea"/>
                <a:cs typeface="+mn-cs"/>
              </a:rPr>
              <a:t>Simiso</a:t>
            </a:r>
            <a:r>
              <a:rPr lang="en-GB" sz="1200" kern="1200" dirty="0" smtClean="0">
                <a:solidFill>
                  <a:schemeClr val="tx1"/>
                </a:solidFill>
                <a:latin typeface="+mn-lt"/>
                <a:ea typeface="+mn-ea"/>
                <a:cs typeface="+mn-cs"/>
              </a:rPr>
              <a:t> agrees: </a:t>
            </a:r>
            <a:r>
              <a:rPr lang="en-GB" sz="1200" kern="1200" dirty="0" err="1" smtClean="0">
                <a:solidFill>
                  <a:schemeClr val="tx1"/>
                </a:solidFill>
                <a:latin typeface="+mn-lt"/>
                <a:ea typeface="+mn-ea"/>
                <a:cs typeface="+mn-cs"/>
              </a:rPr>
              <a:t>Malindane</a:t>
            </a:r>
            <a:r>
              <a:rPr lang="en-GB" sz="1200" kern="1200" dirty="0" smtClean="0">
                <a:solidFill>
                  <a:schemeClr val="tx1"/>
                </a:solidFill>
                <a:latin typeface="+mn-lt"/>
                <a:ea typeface="+mn-ea"/>
                <a:cs typeface="+mn-cs"/>
              </a:rPr>
              <a:t> is blessed – with her.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GB" sz="1200" kern="1200" dirty="0" err="1" smtClean="0">
                <a:solidFill>
                  <a:schemeClr val="tx1"/>
                </a:solidFill>
                <a:latin typeface="+mn-lt"/>
                <a:ea typeface="+mn-ea"/>
                <a:cs typeface="+mn-cs"/>
              </a:rPr>
              <a:t>Zamokudhle</a:t>
            </a:r>
            <a:r>
              <a:rPr lang="en-GB" sz="1200" kern="1200" dirty="0" smtClean="0">
                <a:solidFill>
                  <a:schemeClr val="tx1"/>
                </a:solidFill>
                <a:latin typeface="+mn-lt"/>
                <a:ea typeface="+mn-ea"/>
                <a:cs typeface="+mn-cs"/>
              </a:rPr>
              <a:t>, their daughter, would welcome alternative marketing for their vegetables.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Because she hopes to take up schooling again to become a home economics teacher.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Her younger sister </a:t>
            </a:r>
            <a:r>
              <a:rPr lang="en-US" sz="1200" kern="1200" dirty="0" err="1" smtClean="0">
                <a:solidFill>
                  <a:schemeClr val="tx1"/>
                </a:solidFill>
                <a:latin typeface="+mn-lt"/>
                <a:ea typeface="+mn-ea"/>
                <a:cs typeface="+mn-cs"/>
              </a:rPr>
              <a:t>Senani</a:t>
            </a:r>
            <a:r>
              <a:rPr lang="en-US" sz="1200" kern="1200" dirty="0" smtClean="0">
                <a:solidFill>
                  <a:schemeClr val="tx1"/>
                </a:solidFill>
                <a:latin typeface="+mn-lt"/>
                <a:ea typeface="+mn-ea"/>
                <a:cs typeface="+mn-cs"/>
              </a:rPr>
              <a:t> wants to go to university when she finishes high school next year.</a:t>
            </a:r>
          </a:p>
          <a:p>
            <a:r>
              <a:rPr lang="en-GB" sz="1200" kern="1200" dirty="0" smtClean="0">
                <a:solidFill>
                  <a:schemeClr val="tx1"/>
                </a:solidFill>
                <a:latin typeface="+mn-lt"/>
                <a:ea typeface="+mn-ea"/>
                <a:cs typeface="+mn-cs"/>
              </a:rPr>
              <a:t/>
            </a:r>
            <a:br>
              <a:rPr lang="en-GB" sz="1200" kern="1200" dirty="0" smtClean="0">
                <a:solidFill>
                  <a:schemeClr val="tx1"/>
                </a:solidFill>
                <a:latin typeface="+mn-lt"/>
                <a:ea typeface="+mn-ea"/>
                <a:cs typeface="+mn-cs"/>
              </a:rPr>
            </a:br>
            <a:r>
              <a:rPr lang="en-GB" sz="1200" kern="1200" dirty="0" smtClean="0">
                <a:solidFill>
                  <a:schemeClr val="tx1"/>
                </a:solidFill>
                <a:latin typeface="+mn-lt"/>
                <a:ea typeface="+mn-ea"/>
                <a:cs typeface="+mn-cs"/>
              </a:rPr>
              <a:t>My own story goes back to 2006 when FAO started a comprehensive visibility programme on its partnership with the European Union.</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partnership has grown stronger ever since.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2015 surely looks like a very promising year to draw Europe wide attention to it.</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Thank you very much.</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I would like to start by telling you a story.</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This is </a:t>
            </a:r>
            <a:r>
              <a:rPr lang="en-GB" sz="1200" kern="1200" dirty="0" err="1" smtClean="0">
                <a:solidFill>
                  <a:schemeClr val="tx1"/>
                </a:solidFill>
                <a:latin typeface="+mn-lt"/>
                <a:ea typeface="+mn-ea"/>
                <a:cs typeface="+mn-cs"/>
              </a:rPr>
              <a:t>Malindane</a:t>
            </a:r>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He is a small farmer from Swaziland.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And this is </a:t>
            </a:r>
            <a:r>
              <a:rPr lang="en-GB" sz="1200" kern="1200" dirty="0" err="1" smtClean="0">
                <a:solidFill>
                  <a:schemeClr val="tx1"/>
                </a:solidFill>
                <a:latin typeface="+mn-lt"/>
                <a:ea typeface="+mn-ea"/>
                <a:cs typeface="+mn-cs"/>
              </a:rPr>
              <a:t>Malindane’s</a:t>
            </a:r>
            <a:r>
              <a:rPr lang="en-GB" sz="1200" kern="1200" dirty="0" smtClean="0">
                <a:solidFill>
                  <a:schemeClr val="tx1"/>
                </a:solidFill>
                <a:latin typeface="+mn-lt"/>
                <a:ea typeface="+mn-ea"/>
                <a:cs typeface="+mn-cs"/>
              </a:rPr>
              <a:t> wife </a:t>
            </a:r>
            <a:r>
              <a:rPr lang="en-GB" sz="1200" kern="1200" dirty="0" err="1" smtClean="0">
                <a:solidFill>
                  <a:schemeClr val="tx1"/>
                </a:solidFill>
                <a:latin typeface="+mn-lt"/>
                <a:ea typeface="+mn-ea"/>
                <a:cs typeface="+mn-cs"/>
              </a:rPr>
              <a:t>Simiso</a:t>
            </a:r>
            <a:r>
              <a:rPr lang="en-GB" sz="120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Together, they grow their own food.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Every day, their daughter </a:t>
            </a:r>
            <a:r>
              <a:rPr lang="en-GB" sz="1200" kern="1200" dirty="0" err="1" smtClean="0">
                <a:solidFill>
                  <a:schemeClr val="tx1"/>
                </a:solidFill>
                <a:latin typeface="+mn-lt"/>
                <a:ea typeface="+mn-ea"/>
                <a:cs typeface="+mn-cs"/>
              </a:rPr>
              <a:t>Zamokudhle</a:t>
            </a:r>
            <a:r>
              <a:rPr lang="en-GB" sz="1200" kern="1200" dirty="0" smtClean="0">
                <a:solidFill>
                  <a:schemeClr val="tx1"/>
                </a:solidFill>
                <a:latin typeface="+mn-lt"/>
                <a:ea typeface="+mn-ea"/>
                <a:cs typeface="+mn-cs"/>
              </a:rPr>
              <a:t> goes down to the road to sell their surplus of vegetables.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fields of </a:t>
            </a:r>
            <a:r>
              <a:rPr lang="en-GB" sz="1200" kern="1200" dirty="0" err="1" smtClean="0">
                <a:solidFill>
                  <a:schemeClr val="tx1"/>
                </a:solidFill>
                <a:latin typeface="+mn-lt"/>
                <a:ea typeface="+mn-ea"/>
                <a:cs typeface="+mn-cs"/>
              </a:rPr>
              <a:t>Malindane</a:t>
            </a:r>
            <a:r>
              <a:rPr lang="en-GB" sz="1200" kern="1200" dirty="0" smtClean="0">
                <a:solidFill>
                  <a:schemeClr val="tx1"/>
                </a:solidFill>
                <a:latin typeface="+mn-lt"/>
                <a:ea typeface="+mn-ea"/>
                <a:cs typeface="+mn-cs"/>
              </a:rPr>
              <a:t> and </a:t>
            </a:r>
            <a:r>
              <a:rPr lang="en-GB" sz="1200" kern="1200" dirty="0" err="1" smtClean="0">
                <a:solidFill>
                  <a:schemeClr val="tx1"/>
                </a:solidFill>
                <a:latin typeface="+mn-lt"/>
                <a:ea typeface="+mn-ea"/>
                <a:cs typeface="+mn-cs"/>
              </a:rPr>
              <a:t>Simiso</a:t>
            </a:r>
            <a:r>
              <a:rPr lang="en-GB" sz="1200" kern="1200" dirty="0" smtClean="0">
                <a:solidFill>
                  <a:schemeClr val="tx1"/>
                </a:solidFill>
                <a:latin typeface="+mn-lt"/>
                <a:ea typeface="+mn-ea"/>
                <a:cs typeface="+mn-cs"/>
              </a:rPr>
              <a:t> are irrigated thanks to a dam uphill. </a:t>
            </a:r>
            <a:br>
              <a:rPr lang="en-GB"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Recently, the dam was rehabilitated under a vast programme of the government, the European Union and FAO to revitalise agriculture in Swaziland.</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Most people in Swaziland live off the land.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But economic slowdown, a devastating AIDS pandemic and, more recently, droughts linked to climate change, have made it hard for small farmers to support themselves and their families.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FAO estimates that 1 in 3 people don’t have enough to eat.</a:t>
            </a:r>
          </a:p>
          <a:p>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So, the programme’s first objective is to help small farmers grow more and more nutritious food.</a:t>
            </a:r>
          </a:p>
          <a:p>
            <a:endParaRPr lang="en-GB" sz="1200" kern="1200" dirty="0" smtClean="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But it also wants to help farmers sell what they produce.</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err="1" smtClean="0">
                <a:solidFill>
                  <a:schemeClr val="tx1"/>
                </a:solidFill>
                <a:latin typeface="+mn-lt"/>
                <a:ea typeface="+mn-ea"/>
                <a:cs typeface="+mn-cs"/>
              </a:rPr>
              <a:t>Eswatini</a:t>
            </a:r>
            <a:r>
              <a:rPr lang="en-GB" sz="1200" kern="1200" dirty="0" smtClean="0">
                <a:solidFill>
                  <a:schemeClr val="tx1"/>
                </a:solidFill>
                <a:latin typeface="+mn-lt"/>
                <a:ea typeface="+mn-ea"/>
                <a:cs typeface="+mn-cs"/>
              </a:rPr>
              <a:t> Kitchen is a Swazi factory that makes sauces and jams with the produce of local farmers.</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products are sold in Swaziland, neighboring South Africa, and across the globe through fair trade networks.</a:t>
            </a:r>
          </a:p>
          <a:p>
            <a:r>
              <a:rPr lang="en-US"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Recently, they came all the way to Brussels for UN Day, demonstrating their products to the public on Grand Place. </a:t>
            </a:r>
          </a:p>
          <a:p>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Among them was Belgian development minister De </a:t>
            </a:r>
            <a:r>
              <a:rPr lang="en-GB" sz="1200" kern="1200" dirty="0" err="1" smtClean="0">
                <a:solidFill>
                  <a:schemeClr val="tx1"/>
                </a:solidFill>
                <a:latin typeface="+mn-lt"/>
                <a:ea typeface="+mn-ea"/>
                <a:cs typeface="+mn-cs"/>
              </a:rPr>
              <a:t>Croo</a:t>
            </a:r>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r>
            <a:br>
              <a:rPr lang="en-GB" sz="1200" kern="1200" dirty="0" smtClean="0">
                <a:solidFill>
                  <a:schemeClr val="tx1"/>
                </a:solidFill>
                <a:latin typeface="+mn-lt"/>
                <a:ea typeface="+mn-ea"/>
                <a:cs typeface="+mn-cs"/>
              </a:rPr>
            </a:br>
            <a:r>
              <a:rPr lang="en-GB" sz="1200" kern="1200" dirty="0" smtClean="0">
                <a:solidFill>
                  <a:schemeClr val="tx1"/>
                </a:solidFill>
                <a:latin typeface="+mn-lt"/>
                <a:ea typeface="+mn-ea"/>
                <a:cs typeface="+mn-cs"/>
              </a:rPr>
              <a:t>He learnt how this example of European solidarity has helped farmers far away in Africa.</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European Year for Development presents an excellent opportunity to show European citizens what FAO does in partnership with the European Union.</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EU is one of FAO’s most important partners in promoting sustainable rural development in the fight against hunger.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Our cooperation is focused on key issues, such as food and nutrition security, on sustainable and climate smart agriculture and on strengthening people’s resilience to shocks, such as caused by climate change.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There are lots of interesting stories to tell in 2015.</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For example, we can tell what the EU and FAO have done to accelerate the achievement of MDG-1c -  that is hunger reduction.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And it’s important to show results now that the MDG’s are drawing to a close and the post-2015 agenda will be set.</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We can also show how our joint efforts to combat desertification are contributing to a Great Green Wall across the Sahel.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And in October, all eyes will be on food security and nutrition.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It’s the theme of the month of the European Year for Development.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It’s also World Food Day, extraordinarily celebrated in Milan at EXPO.</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EU, FAO and the Italian government are working on a concert there with a very promising list of stars.</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Our DG may deliver the </a:t>
            </a:r>
            <a:r>
              <a:rPr lang="en-GB" sz="1200" kern="1200" dirty="0" err="1" smtClean="0">
                <a:solidFill>
                  <a:schemeClr val="tx1"/>
                </a:solidFill>
                <a:latin typeface="+mn-lt"/>
                <a:ea typeface="+mn-ea"/>
                <a:cs typeface="+mn-cs"/>
              </a:rPr>
              <a:t>Kapuscinski</a:t>
            </a:r>
            <a:r>
              <a:rPr lang="en-GB" sz="1200" kern="1200" dirty="0" smtClean="0">
                <a:solidFill>
                  <a:schemeClr val="tx1"/>
                </a:solidFill>
                <a:latin typeface="+mn-lt"/>
                <a:ea typeface="+mn-ea"/>
                <a:cs typeface="+mn-cs"/>
              </a:rPr>
              <a:t> Development lecture – but no promises.</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And we have been invited to curate EYD’s social media with WFP.</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9ABE8A7-8893-419F-BA49-4BEE0142D8A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7650" y="304800"/>
            <a:ext cx="2622550" cy="7404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304800"/>
            <a:ext cx="7715250" cy="7404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104648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70000" y="1905000"/>
            <a:ext cx="5156200" cy="580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905000"/>
            <a:ext cx="5156200" cy="580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104648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1905000"/>
            <a:ext cx="10464800" cy="2825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70000" y="4883150"/>
            <a:ext cx="10464800" cy="2825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1905000"/>
            <a:ext cx="5156200" cy="580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905000"/>
            <a:ext cx="5156200" cy="580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5.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4.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56769"/>
            </a:gs>
            <a:gs pos="100000">
              <a:srgbClr val="9697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1905000"/>
            <a:ext cx="10464800" cy="58039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Arial" charset="0"/>
              </a:rPr>
              <a:t>Click to edit Master text styles</a:t>
            </a:r>
          </a:p>
          <a:p>
            <a:pPr lvl="2"/>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
        <p:nvSpPr>
          <p:cNvPr id="1026" name="Rectangle 2"/>
          <p:cNvSpPr>
            <a:spLocks noGrp="1" noChangeArrowheads="1"/>
          </p:cNvSpPr>
          <p:nvPr>
            <p:ph type="title"/>
          </p:nvPr>
        </p:nvSpPr>
        <p:spPr bwMode="auto">
          <a:xfrm>
            <a:off x="1295400" y="304800"/>
            <a:ext cx="10464800" cy="10668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Arial Bold" pitchFamily="-96" charset="0"/>
              </a:rPr>
              <a:t>Click to edit Master title style</a:t>
            </a:r>
          </a:p>
        </p:txBody>
      </p:sp>
      <p:pic>
        <p:nvPicPr>
          <p:cNvPr id="1027" name="Picture 3"/>
          <p:cNvPicPr>
            <a:picLocks noChangeAspect="1" noChangeArrowheads="1"/>
          </p:cNvPicPr>
          <p:nvPr/>
        </p:nvPicPr>
        <p:blipFill>
          <a:blip r:embed="rId15" cstate="print"/>
          <a:srcRect/>
          <a:stretch>
            <a:fillRect/>
          </a:stretch>
        </p:blipFill>
        <p:spPr bwMode="auto">
          <a:xfrm>
            <a:off x="-12700" y="8382000"/>
            <a:ext cx="13030200" cy="13716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816" r:id="rId12"/>
    <p:sldLayoutId id="2147483817" r:id="rId13"/>
  </p:sldLayoutIdLst>
  <p:transition/>
  <p:txStyles>
    <p:titleStyle>
      <a:lvl1pPr algn="ctr" rtl="0" fontAlgn="base">
        <a:spcBef>
          <a:spcPct val="0"/>
        </a:spcBef>
        <a:spcAft>
          <a:spcPct val="0"/>
        </a:spcAft>
        <a:defRPr sz="4400">
          <a:solidFill>
            <a:srgbClr val="F0F0F0"/>
          </a:solidFill>
          <a:latin typeface="+mj-lt"/>
          <a:ea typeface="+mj-ea"/>
          <a:cs typeface="+mj-cs"/>
          <a:sym typeface="Arial Bold" pitchFamily="-96" charset="0"/>
        </a:defRPr>
      </a:lvl1pPr>
      <a:lvl2pPr algn="ctr" rtl="0" fontAlgn="base">
        <a:spcBef>
          <a:spcPct val="0"/>
        </a:spcBef>
        <a:spcAft>
          <a:spcPct val="0"/>
        </a:spcAft>
        <a:defRPr sz="4400">
          <a:solidFill>
            <a:srgbClr val="F0F0F0"/>
          </a:solidFill>
          <a:latin typeface="Arial Bold" pitchFamily="-96" charset="0"/>
          <a:ea typeface="ヒラギノ角ゴ ProN W6" pitchFamily="-96" charset="-128"/>
          <a:sym typeface="Arial Bold" pitchFamily="-96" charset="0"/>
        </a:defRPr>
      </a:lvl2pPr>
      <a:lvl3pPr algn="ctr" rtl="0" fontAlgn="base">
        <a:spcBef>
          <a:spcPct val="0"/>
        </a:spcBef>
        <a:spcAft>
          <a:spcPct val="0"/>
        </a:spcAft>
        <a:defRPr sz="4400">
          <a:solidFill>
            <a:srgbClr val="F0F0F0"/>
          </a:solidFill>
          <a:latin typeface="Arial Bold" pitchFamily="-96" charset="0"/>
          <a:ea typeface="ヒラギノ角ゴ ProN W6" pitchFamily="-96" charset="-128"/>
          <a:sym typeface="Arial Bold" pitchFamily="-96" charset="0"/>
        </a:defRPr>
      </a:lvl3pPr>
      <a:lvl4pPr algn="ctr" rtl="0" fontAlgn="base">
        <a:spcBef>
          <a:spcPct val="0"/>
        </a:spcBef>
        <a:spcAft>
          <a:spcPct val="0"/>
        </a:spcAft>
        <a:defRPr sz="4400">
          <a:solidFill>
            <a:srgbClr val="F0F0F0"/>
          </a:solidFill>
          <a:latin typeface="Arial Bold" pitchFamily="-96" charset="0"/>
          <a:ea typeface="ヒラギノ角ゴ ProN W6" pitchFamily="-96" charset="-128"/>
          <a:sym typeface="Arial Bold" pitchFamily="-96" charset="0"/>
        </a:defRPr>
      </a:lvl4pPr>
      <a:lvl5pPr algn="ctr" rtl="0" fontAlgn="base">
        <a:spcBef>
          <a:spcPct val="0"/>
        </a:spcBef>
        <a:spcAft>
          <a:spcPct val="0"/>
        </a:spcAft>
        <a:defRPr sz="4400">
          <a:solidFill>
            <a:srgbClr val="F0F0F0"/>
          </a:solidFill>
          <a:latin typeface="Arial Bold" pitchFamily="-96" charset="0"/>
          <a:ea typeface="ヒラギノ角ゴ ProN W6" pitchFamily="-96" charset="-128"/>
          <a:sym typeface="Arial Bold" pitchFamily="-96" charset="0"/>
        </a:defRPr>
      </a:lvl5pPr>
      <a:lvl6pPr marL="457200" algn="ctr" rtl="0" fontAlgn="base">
        <a:spcBef>
          <a:spcPct val="0"/>
        </a:spcBef>
        <a:spcAft>
          <a:spcPct val="0"/>
        </a:spcAft>
        <a:defRPr sz="4400">
          <a:solidFill>
            <a:srgbClr val="F0F0F0"/>
          </a:solidFill>
          <a:latin typeface="Arial Bold" pitchFamily="-96" charset="0"/>
          <a:ea typeface="ヒラギノ角ゴ ProN W6" pitchFamily="-96" charset="-128"/>
          <a:sym typeface="Arial Bold" pitchFamily="-96" charset="0"/>
        </a:defRPr>
      </a:lvl6pPr>
      <a:lvl7pPr marL="914400" algn="ctr" rtl="0" fontAlgn="base">
        <a:spcBef>
          <a:spcPct val="0"/>
        </a:spcBef>
        <a:spcAft>
          <a:spcPct val="0"/>
        </a:spcAft>
        <a:defRPr sz="4400">
          <a:solidFill>
            <a:srgbClr val="F0F0F0"/>
          </a:solidFill>
          <a:latin typeface="Arial Bold" pitchFamily="-96" charset="0"/>
          <a:ea typeface="ヒラギノ角ゴ ProN W6" pitchFamily="-96" charset="-128"/>
          <a:sym typeface="Arial Bold" pitchFamily="-96" charset="0"/>
        </a:defRPr>
      </a:lvl7pPr>
      <a:lvl8pPr marL="1371600" algn="ctr" rtl="0" fontAlgn="base">
        <a:spcBef>
          <a:spcPct val="0"/>
        </a:spcBef>
        <a:spcAft>
          <a:spcPct val="0"/>
        </a:spcAft>
        <a:defRPr sz="4400">
          <a:solidFill>
            <a:srgbClr val="F0F0F0"/>
          </a:solidFill>
          <a:latin typeface="Arial Bold" pitchFamily="-96" charset="0"/>
          <a:ea typeface="ヒラギノ角ゴ ProN W6" pitchFamily="-96" charset="-128"/>
          <a:sym typeface="Arial Bold" pitchFamily="-96" charset="0"/>
        </a:defRPr>
      </a:lvl8pPr>
      <a:lvl9pPr marL="1828800" algn="ctr" rtl="0" fontAlgn="base">
        <a:spcBef>
          <a:spcPct val="0"/>
        </a:spcBef>
        <a:spcAft>
          <a:spcPct val="0"/>
        </a:spcAft>
        <a:defRPr sz="4400">
          <a:solidFill>
            <a:srgbClr val="F0F0F0"/>
          </a:solidFill>
          <a:latin typeface="Arial Bold" pitchFamily="-96" charset="0"/>
          <a:ea typeface="ヒラギノ角ゴ ProN W6" pitchFamily="-96" charset="-128"/>
          <a:sym typeface="Arial Bold" pitchFamily="-96" charset="0"/>
        </a:defRPr>
      </a:lvl9pPr>
    </p:titleStyle>
    <p:bodyStyle>
      <a:lvl1pPr algn="l" rtl="0" fontAlgn="base">
        <a:spcBef>
          <a:spcPct val="0"/>
        </a:spcBef>
        <a:spcAft>
          <a:spcPct val="0"/>
        </a:spcAft>
        <a:buClr>
          <a:srgbClr val="C8CCD4"/>
        </a:buClr>
        <a:buFont typeface="Webdings" pitchFamily="-96" charset="2"/>
        <a:buChar char="4"/>
        <a:defRPr sz="3600">
          <a:solidFill>
            <a:srgbClr val="F0F0F0"/>
          </a:solidFill>
          <a:latin typeface="+mn-lt"/>
          <a:ea typeface="+mn-ea"/>
          <a:cs typeface="+mn-cs"/>
          <a:sym typeface="Arial" charset="0"/>
        </a:defRPr>
      </a:lvl1pPr>
      <a:lvl2pPr algn="l" rtl="0" fontAlgn="base">
        <a:spcBef>
          <a:spcPct val="0"/>
        </a:spcBef>
        <a:spcAft>
          <a:spcPct val="0"/>
        </a:spcAft>
        <a:buClr>
          <a:srgbClr val="C8CCD4"/>
        </a:buClr>
        <a:buFont typeface="Webdings" pitchFamily="-96" charset="2"/>
        <a:buChar char="4"/>
        <a:defRPr sz="3600">
          <a:solidFill>
            <a:srgbClr val="F0F0F0"/>
          </a:solidFill>
          <a:latin typeface="+mn-lt"/>
          <a:ea typeface="+mn-ea"/>
          <a:sym typeface="Arial" charset="0"/>
        </a:defRPr>
      </a:lvl2pPr>
      <a:lvl3pPr algn="l" rtl="0" fontAlgn="base">
        <a:spcBef>
          <a:spcPct val="0"/>
        </a:spcBef>
        <a:spcAft>
          <a:spcPct val="0"/>
        </a:spcAft>
        <a:buClr>
          <a:srgbClr val="C8CCD4"/>
        </a:buClr>
        <a:buFont typeface="Webdings" pitchFamily="-96" charset="2"/>
        <a:buChar char="4"/>
        <a:defRPr sz="3600">
          <a:solidFill>
            <a:srgbClr val="F0F0F0"/>
          </a:solidFill>
          <a:latin typeface="+mn-lt"/>
          <a:ea typeface="+mn-ea"/>
          <a:sym typeface="Arial" charset="0"/>
        </a:defRPr>
      </a:lvl3pPr>
      <a:lvl4pPr algn="l" rtl="0" fontAlgn="base">
        <a:spcBef>
          <a:spcPct val="0"/>
        </a:spcBef>
        <a:spcAft>
          <a:spcPct val="0"/>
        </a:spcAft>
        <a:buClr>
          <a:srgbClr val="C8CCD4"/>
        </a:buClr>
        <a:buFont typeface="Webdings" pitchFamily="-96" charset="2"/>
        <a:buChar char="4"/>
        <a:defRPr sz="3600">
          <a:solidFill>
            <a:srgbClr val="F0F0F0"/>
          </a:solidFill>
          <a:latin typeface="+mn-lt"/>
          <a:ea typeface="+mn-ea"/>
          <a:sym typeface="Arial" charset="0"/>
        </a:defRPr>
      </a:lvl4pPr>
      <a:lvl5pPr algn="l" rtl="0" fontAlgn="base">
        <a:spcBef>
          <a:spcPct val="0"/>
        </a:spcBef>
        <a:spcAft>
          <a:spcPct val="0"/>
        </a:spcAft>
        <a:buClr>
          <a:srgbClr val="C8CCD4"/>
        </a:buClr>
        <a:buFont typeface="Webdings" pitchFamily="-96" charset="2"/>
        <a:buChar char="4"/>
        <a:defRPr sz="3600">
          <a:solidFill>
            <a:srgbClr val="F0F0F0"/>
          </a:solidFill>
          <a:latin typeface="+mn-lt"/>
          <a:ea typeface="+mn-ea"/>
          <a:sym typeface="Arial" charset="0"/>
        </a:defRPr>
      </a:lvl5pPr>
      <a:lvl6pPr marL="457200" algn="l" rtl="0" fontAlgn="base">
        <a:spcBef>
          <a:spcPct val="0"/>
        </a:spcBef>
        <a:spcAft>
          <a:spcPct val="0"/>
        </a:spcAft>
        <a:buClr>
          <a:srgbClr val="C8CCD4"/>
        </a:buClr>
        <a:buFont typeface="Webdings" pitchFamily="-96" charset="2"/>
        <a:buChar char="4"/>
        <a:defRPr sz="3600">
          <a:solidFill>
            <a:srgbClr val="F0F0F0"/>
          </a:solidFill>
          <a:latin typeface="+mn-lt"/>
          <a:ea typeface="+mn-ea"/>
          <a:sym typeface="Arial" charset="0"/>
        </a:defRPr>
      </a:lvl6pPr>
      <a:lvl7pPr marL="914400" algn="l" rtl="0" fontAlgn="base">
        <a:spcBef>
          <a:spcPct val="0"/>
        </a:spcBef>
        <a:spcAft>
          <a:spcPct val="0"/>
        </a:spcAft>
        <a:buClr>
          <a:srgbClr val="C8CCD4"/>
        </a:buClr>
        <a:buFont typeface="Webdings" pitchFamily="-96" charset="2"/>
        <a:buChar char="4"/>
        <a:defRPr sz="3600">
          <a:solidFill>
            <a:srgbClr val="F0F0F0"/>
          </a:solidFill>
          <a:latin typeface="+mn-lt"/>
          <a:ea typeface="+mn-ea"/>
          <a:sym typeface="Arial" charset="0"/>
        </a:defRPr>
      </a:lvl7pPr>
      <a:lvl8pPr marL="1371600" algn="l" rtl="0" fontAlgn="base">
        <a:spcBef>
          <a:spcPct val="0"/>
        </a:spcBef>
        <a:spcAft>
          <a:spcPct val="0"/>
        </a:spcAft>
        <a:buClr>
          <a:srgbClr val="C8CCD4"/>
        </a:buClr>
        <a:buFont typeface="Webdings" pitchFamily="-96" charset="2"/>
        <a:buChar char="4"/>
        <a:defRPr sz="3600">
          <a:solidFill>
            <a:srgbClr val="F0F0F0"/>
          </a:solidFill>
          <a:latin typeface="+mn-lt"/>
          <a:ea typeface="+mn-ea"/>
          <a:sym typeface="Arial" charset="0"/>
        </a:defRPr>
      </a:lvl8pPr>
      <a:lvl9pPr marL="1828800" algn="l" rtl="0" fontAlgn="base">
        <a:spcBef>
          <a:spcPct val="0"/>
        </a:spcBef>
        <a:spcAft>
          <a:spcPct val="0"/>
        </a:spcAft>
        <a:buClr>
          <a:srgbClr val="C8CCD4"/>
        </a:buClr>
        <a:buFont typeface="Webdings" pitchFamily="-96" charset="2"/>
        <a:buChar char="4"/>
        <a:defRPr sz="3600">
          <a:solidFill>
            <a:srgbClr val="F0F0F0"/>
          </a:solidFill>
          <a:latin typeface="+mn-lt"/>
          <a:ea typeface="+mn-ea"/>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96" charset="0"/>
        </a:defRPr>
      </a:lvl1pPr>
      <a:lvl2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2pPr>
      <a:lvl3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3pPr>
      <a:lvl4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4pPr>
      <a:lvl5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5pPr>
      <a:lvl6pPr marL="4572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6pPr>
      <a:lvl7pPr marL="9144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7pPr>
      <a:lvl8pPr marL="13716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8pPr>
      <a:lvl9pPr marL="18288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9pPr>
    </p:titleStyle>
    <p:bodyStyle>
      <a:lvl1pPr marL="889000" indent="-571500" algn="l" rtl="0" fontAlgn="base">
        <a:spcBef>
          <a:spcPts val="2400"/>
        </a:spcBef>
        <a:spcAft>
          <a:spcPct val="0"/>
        </a:spcAft>
        <a:buSzPct val="171000"/>
        <a:buFont typeface="Gill Sans" pitchFamily="-96" charset="0"/>
        <a:buChar char="•"/>
        <a:defRPr sz="4200">
          <a:solidFill>
            <a:schemeClr val="tx1"/>
          </a:solidFill>
          <a:latin typeface="+mn-lt"/>
          <a:ea typeface="+mn-ea"/>
          <a:cs typeface="+mn-cs"/>
          <a:sym typeface="Gill Sans" pitchFamily="-96" charset="0"/>
        </a:defRPr>
      </a:lvl1pPr>
      <a:lvl2pPr marL="13335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2pPr>
      <a:lvl3pPr marL="17780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3pPr>
      <a:lvl4pPr marL="22225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4pPr>
      <a:lvl5pPr marL="26670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5pPr>
      <a:lvl6pPr marL="31242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6pPr>
      <a:lvl7pPr marL="35814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7pPr>
      <a:lvl8pPr marL="40386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8pPr>
      <a:lvl9pPr marL="44958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pitchFamily="-96"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pitchFamily="-96" charset="0"/>
              </a:rPr>
              <a:t>Click to edit Master text styles</a:t>
            </a:r>
          </a:p>
          <a:p>
            <a:pPr lvl="1"/>
            <a:r>
              <a:rPr lang="en-US" smtClean="0">
                <a:sym typeface="Gill Sans" pitchFamily="-96" charset="0"/>
              </a:rPr>
              <a:t>Second level</a:t>
            </a:r>
          </a:p>
          <a:p>
            <a:pPr lvl="2"/>
            <a:r>
              <a:rPr lang="en-US" smtClean="0">
                <a:sym typeface="Gill Sans" pitchFamily="-96" charset="0"/>
              </a:rPr>
              <a:t>Third level</a:t>
            </a:r>
          </a:p>
          <a:p>
            <a:pPr lvl="3"/>
            <a:r>
              <a:rPr lang="en-US" smtClean="0">
                <a:sym typeface="Gill Sans" pitchFamily="-96" charset="0"/>
              </a:rPr>
              <a:t>Fourth level</a:t>
            </a:r>
          </a:p>
          <a:p>
            <a:pPr lvl="4"/>
            <a:r>
              <a:rPr lang="en-US" smtClean="0">
                <a:sym typeface="Gill Sans" pitchFamily="-96"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96" charset="0"/>
        </a:defRPr>
      </a:lvl1pPr>
      <a:lvl2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2pPr>
      <a:lvl3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3pPr>
      <a:lvl4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4pPr>
      <a:lvl5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5pPr>
      <a:lvl6pPr marL="4572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6pPr>
      <a:lvl7pPr marL="9144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7pPr>
      <a:lvl8pPr marL="13716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8pPr>
      <a:lvl9pPr marL="18288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9pPr>
    </p:titleStyle>
    <p:bodyStyle>
      <a:lvl1pPr marL="760413" indent="-493713" algn="l" rtl="0" fontAlgn="base">
        <a:spcBef>
          <a:spcPts val="3800"/>
        </a:spcBef>
        <a:spcAft>
          <a:spcPct val="0"/>
        </a:spcAft>
        <a:buSzPct val="171000"/>
        <a:buFont typeface="Gill Sans" pitchFamily="-96" charset="0"/>
        <a:buChar char="•"/>
        <a:defRPr sz="3200">
          <a:solidFill>
            <a:schemeClr val="tx1"/>
          </a:solidFill>
          <a:latin typeface="+mn-lt"/>
          <a:ea typeface="+mn-ea"/>
          <a:cs typeface="+mn-cs"/>
          <a:sym typeface="Gill Sans" pitchFamily="-96" charset="0"/>
        </a:defRPr>
      </a:lvl1pPr>
      <a:lvl2pPr marL="12049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2pPr>
      <a:lvl3pPr marL="16494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3pPr>
      <a:lvl4pPr marL="20939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4pPr>
      <a:lvl5pPr marL="25384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5pPr>
      <a:lvl6pPr marL="29956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6pPr>
      <a:lvl7pPr marL="34528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7pPr>
      <a:lvl8pPr marL="39100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8pPr>
      <a:lvl9pPr marL="43672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56769"/>
            </a:gs>
            <a:gs pos="100000">
              <a:srgbClr val="969799"/>
            </a:gs>
          </a:gsLst>
          <a:lin ang="5400000" scaled="1"/>
        </a:gra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Arial Bold" pitchFamily="-96"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pic>
        <p:nvPicPr>
          <p:cNvPr id="12291" name="Picture 3"/>
          <p:cNvPicPr>
            <a:picLocks noChangeAspect="1" noChangeArrowheads="1"/>
          </p:cNvPicPr>
          <p:nvPr/>
        </p:nvPicPr>
        <p:blipFill>
          <a:blip r:embed="rId13" cstate="print"/>
          <a:srcRect/>
          <a:stretch>
            <a:fillRect/>
          </a:stretch>
        </p:blipFill>
        <p:spPr bwMode="auto">
          <a:xfrm>
            <a:off x="-12700" y="8382000"/>
            <a:ext cx="13030200" cy="13716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fontAlgn="base">
        <a:spcBef>
          <a:spcPct val="0"/>
        </a:spcBef>
        <a:spcAft>
          <a:spcPct val="0"/>
        </a:spcAft>
        <a:defRPr sz="8400">
          <a:solidFill>
            <a:srgbClr val="F0F0F0"/>
          </a:solidFill>
          <a:latin typeface="+mj-lt"/>
          <a:ea typeface="+mj-ea"/>
          <a:cs typeface="+mj-cs"/>
          <a:sym typeface="Arial Bold" pitchFamily="-96" charset="0"/>
        </a:defRPr>
      </a:lvl1pPr>
      <a:lvl2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2pPr>
      <a:lvl3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3pPr>
      <a:lvl4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4pPr>
      <a:lvl5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5pPr>
      <a:lvl6pPr marL="4572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6pPr>
      <a:lvl7pPr marL="9144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7pPr>
      <a:lvl8pPr marL="13716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8pPr>
      <a:lvl9pPr marL="18288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9pPr>
    </p:titleStyle>
    <p:bodyStyle>
      <a:lvl1pPr marL="838200" indent="-571500" algn="l" rtl="0" fontAlgn="base">
        <a:spcBef>
          <a:spcPts val="3800"/>
        </a:spcBef>
        <a:spcAft>
          <a:spcPct val="0"/>
        </a:spcAft>
        <a:buClr>
          <a:srgbClr val="C8CCD4"/>
        </a:buClr>
        <a:buSzPct val="142000"/>
        <a:buFont typeface="Lucida Grande" pitchFamily="-96" charset="0"/>
        <a:buChar char="‣"/>
        <a:defRPr sz="4200">
          <a:solidFill>
            <a:srgbClr val="F0F0F0"/>
          </a:solidFill>
          <a:latin typeface="+mn-lt"/>
          <a:ea typeface="+mn-ea"/>
          <a:cs typeface="+mn-cs"/>
          <a:sym typeface="Arial" charset="0"/>
        </a:defRPr>
      </a:lvl1pPr>
      <a:lvl2pPr marL="1282700" indent="-571500" algn="l" rtl="0" fontAlgn="base">
        <a:spcBef>
          <a:spcPts val="38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2pPr>
      <a:lvl3pPr marL="1727200" indent="-571500" algn="l" rtl="0" fontAlgn="base">
        <a:spcBef>
          <a:spcPts val="38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3pPr>
      <a:lvl4pPr marL="2171700" indent="-571500" algn="l" rtl="0" fontAlgn="base">
        <a:spcBef>
          <a:spcPts val="38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4pPr>
      <a:lvl5pPr marL="2616200" indent="-571500" algn="l" rtl="0" fontAlgn="base">
        <a:spcBef>
          <a:spcPts val="38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5pPr>
      <a:lvl6pPr marL="3073400" indent="-571500" algn="l" rtl="0" fontAlgn="base">
        <a:spcBef>
          <a:spcPts val="38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6pPr>
      <a:lvl7pPr marL="3530600" indent="-571500" algn="l" rtl="0" fontAlgn="base">
        <a:spcBef>
          <a:spcPts val="38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7pPr>
      <a:lvl8pPr marL="3987800" indent="-571500" algn="l" rtl="0" fontAlgn="base">
        <a:spcBef>
          <a:spcPts val="38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8pPr>
      <a:lvl9pPr marL="4445000" indent="-571500" algn="l" rtl="0" fontAlgn="base">
        <a:spcBef>
          <a:spcPts val="38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pitchFamily="-96"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pitchFamily="-96" charset="0"/>
              </a:rPr>
              <a:t>Click to edit Master text styles</a:t>
            </a:r>
          </a:p>
          <a:p>
            <a:pPr lvl="1"/>
            <a:r>
              <a:rPr lang="en-US" smtClean="0">
                <a:sym typeface="Gill Sans" pitchFamily="-96" charset="0"/>
              </a:rPr>
              <a:t>Second level</a:t>
            </a:r>
          </a:p>
          <a:p>
            <a:pPr lvl="2"/>
            <a:r>
              <a:rPr lang="en-US" smtClean="0">
                <a:sym typeface="Gill Sans" pitchFamily="-96" charset="0"/>
              </a:rPr>
              <a:t>Third level</a:t>
            </a:r>
          </a:p>
          <a:p>
            <a:pPr lvl="3"/>
            <a:r>
              <a:rPr lang="en-US" smtClean="0">
                <a:sym typeface="Gill Sans" pitchFamily="-96" charset="0"/>
              </a:rPr>
              <a:t>Fourth level</a:t>
            </a:r>
          </a:p>
          <a:p>
            <a:pPr lvl="4"/>
            <a:r>
              <a:rPr lang="en-US" smtClean="0">
                <a:sym typeface="Gill Sans" pitchFamily="-96"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96" charset="0"/>
        </a:defRPr>
      </a:lvl1pPr>
      <a:lvl2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2pPr>
      <a:lvl3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3pPr>
      <a:lvl4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4pPr>
      <a:lvl5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5pPr>
      <a:lvl6pPr marL="4572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6pPr>
      <a:lvl7pPr marL="9144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7pPr>
      <a:lvl8pPr marL="13716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8pPr>
      <a:lvl9pPr marL="18288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9pPr>
    </p:titleStyle>
    <p:bodyStyle>
      <a:lvl1pPr marL="760413" indent="-493713" algn="l" rtl="0" fontAlgn="base">
        <a:spcBef>
          <a:spcPts val="3800"/>
        </a:spcBef>
        <a:spcAft>
          <a:spcPct val="0"/>
        </a:spcAft>
        <a:buSzPct val="171000"/>
        <a:buFont typeface="Gill Sans" pitchFamily="-96" charset="0"/>
        <a:buChar char="•"/>
        <a:defRPr sz="3200">
          <a:solidFill>
            <a:schemeClr val="tx1"/>
          </a:solidFill>
          <a:latin typeface="+mn-lt"/>
          <a:ea typeface="+mn-ea"/>
          <a:cs typeface="+mn-cs"/>
          <a:sym typeface="Gill Sans" pitchFamily="-96" charset="0"/>
        </a:defRPr>
      </a:lvl1pPr>
      <a:lvl2pPr marL="12049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2pPr>
      <a:lvl3pPr marL="16494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3pPr>
      <a:lvl4pPr marL="20939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4pPr>
      <a:lvl5pPr marL="25384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5pPr>
      <a:lvl6pPr marL="29956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6pPr>
      <a:lvl7pPr marL="34528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7pPr>
      <a:lvl8pPr marL="39100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8pPr>
      <a:lvl9pPr marL="43672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13" cstate="print"/>
          <a:srcRect/>
          <a:stretch>
            <a:fillRect/>
          </a:stretch>
        </p:blipFill>
        <p:spPr bwMode="auto">
          <a:xfrm>
            <a:off x="0" y="0"/>
            <a:ext cx="13004800" cy="9753600"/>
          </a:xfrm>
          <a:prstGeom prst="rect">
            <a:avLst/>
          </a:prstGeom>
          <a:noFill/>
          <a:ln w="12700">
            <a:noFill/>
            <a:miter lim="800000"/>
            <a:headEnd/>
            <a:tailEnd/>
          </a:ln>
        </p:spPr>
      </p:pic>
      <p:sp>
        <p:nvSpPr>
          <p:cNvPr id="14338" name="Rectangle 2"/>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pitchFamily="-96" charset="0"/>
              </a:rPr>
              <a:t>Click to edit Master title style</a:t>
            </a:r>
          </a:p>
        </p:txBody>
      </p:sp>
      <p:sp>
        <p:nvSpPr>
          <p:cNvPr id="14339" name="Rectangle 3"/>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pitchFamily="-96" charset="0"/>
              </a:rPr>
              <a:t>Click to edit Master text styles</a:t>
            </a:r>
          </a:p>
          <a:p>
            <a:pPr lvl="1"/>
            <a:r>
              <a:rPr lang="en-US" smtClean="0">
                <a:sym typeface="Gill Sans" pitchFamily="-96" charset="0"/>
              </a:rPr>
              <a:t>Second level</a:t>
            </a:r>
          </a:p>
          <a:p>
            <a:pPr lvl="2"/>
            <a:r>
              <a:rPr lang="en-US" smtClean="0">
                <a:sym typeface="Gill Sans" pitchFamily="-96" charset="0"/>
              </a:rPr>
              <a:t>Third level</a:t>
            </a:r>
          </a:p>
          <a:p>
            <a:pPr lvl="3"/>
            <a:r>
              <a:rPr lang="en-US" smtClean="0">
                <a:sym typeface="Gill Sans" pitchFamily="-96" charset="0"/>
              </a:rPr>
              <a:t>Fourth level</a:t>
            </a:r>
          </a:p>
          <a:p>
            <a:pPr lvl="4"/>
            <a:r>
              <a:rPr lang="en-US" smtClean="0">
                <a:sym typeface="Gill Sans" pitchFamily="-96" charset="0"/>
              </a:rPr>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96" charset="0"/>
        </a:defRPr>
      </a:lvl1pPr>
      <a:lvl2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2pPr>
      <a:lvl3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3pPr>
      <a:lvl4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4pPr>
      <a:lvl5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5pPr>
      <a:lvl6pPr marL="4572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6pPr>
      <a:lvl7pPr marL="9144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7pPr>
      <a:lvl8pPr marL="13716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8pPr>
      <a:lvl9pPr marL="18288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9pPr>
    </p:titleStyle>
    <p:bodyStyle>
      <a:lvl1pPr marL="760413" indent="-493713" algn="l" rtl="0" fontAlgn="base">
        <a:spcBef>
          <a:spcPts val="3800"/>
        </a:spcBef>
        <a:spcAft>
          <a:spcPct val="0"/>
        </a:spcAft>
        <a:buSzPct val="171000"/>
        <a:buFont typeface="Gill Sans" pitchFamily="-96" charset="0"/>
        <a:buChar char="•"/>
        <a:defRPr sz="3200">
          <a:solidFill>
            <a:schemeClr val="tx1"/>
          </a:solidFill>
          <a:latin typeface="+mn-lt"/>
          <a:ea typeface="+mn-ea"/>
          <a:cs typeface="+mn-cs"/>
          <a:sym typeface="Gill Sans" pitchFamily="-96" charset="0"/>
        </a:defRPr>
      </a:lvl1pPr>
      <a:lvl2pPr marL="12049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2pPr>
      <a:lvl3pPr marL="16494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3pPr>
      <a:lvl4pPr marL="20939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4pPr>
      <a:lvl5pPr marL="25384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5pPr>
      <a:lvl6pPr marL="29956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6pPr>
      <a:lvl7pPr marL="34528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7pPr>
      <a:lvl8pPr marL="39100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8pPr>
      <a:lvl9pPr marL="4367213" indent="-493713" algn="l" rtl="0" fontAlgn="base">
        <a:spcBef>
          <a:spcPts val="3800"/>
        </a:spcBef>
        <a:spcAft>
          <a:spcPct val="0"/>
        </a:spcAft>
        <a:buSzPct val="171000"/>
        <a:buFont typeface="Gill Sans" pitchFamily="-96" charset="0"/>
        <a:buChar char="•"/>
        <a:defRPr sz="32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56769"/>
            </a:gs>
            <a:gs pos="100000">
              <a:srgbClr val="969799"/>
            </a:gs>
          </a:gsLst>
          <a:lin ang="5400000" scaled="1"/>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Arial Bold" pitchFamily="-96" charset="0"/>
              </a:rPr>
              <a:t>Click to edit Master title style</a:t>
            </a:r>
          </a:p>
        </p:txBody>
      </p:sp>
      <p:sp>
        <p:nvSpPr>
          <p:cNvPr id="2050"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pic>
        <p:nvPicPr>
          <p:cNvPr id="2051" name="Picture 3"/>
          <p:cNvPicPr>
            <a:picLocks noChangeAspect="1" noChangeArrowheads="1"/>
          </p:cNvPicPr>
          <p:nvPr/>
        </p:nvPicPr>
        <p:blipFill>
          <a:blip r:embed="rId13" cstate="print"/>
          <a:srcRect/>
          <a:stretch>
            <a:fillRect/>
          </a:stretch>
        </p:blipFill>
        <p:spPr bwMode="auto">
          <a:xfrm>
            <a:off x="-12700" y="8382000"/>
            <a:ext cx="13030200" cy="13716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fontAlgn="base">
        <a:spcBef>
          <a:spcPct val="0"/>
        </a:spcBef>
        <a:spcAft>
          <a:spcPct val="0"/>
        </a:spcAft>
        <a:defRPr sz="8400">
          <a:solidFill>
            <a:srgbClr val="F0F0F0"/>
          </a:solidFill>
          <a:latin typeface="+mj-lt"/>
          <a:ea typeface="+mj-ea"/>
          <a:cs typeface="+mj-cs"/>
          <a:sym typeface="Arial Bold" pitchFamily="-96" charset="0"/>
        </a:defRPr>
      </a:lvl1pPr>
      <a:lvl2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2pPr>
      <a:lvl3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3pPr>
      <a:lvl4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4pPr>
      <a:lvl5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5pPr>
      <a:lvl6pPr marL="4572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6pPr>
      <a:lvl7pPr marL="9144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7pPr>
      <a:lvl8pPr marL="13716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8pPr>
      <a:lvl9pPr marL="18288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9pPr>
    </p:titleStyle>
    <p:bodyStyle>
      <a:lvl1pPr marL="838200" indent="-571500" algn="l" rtl="0" fontAlgn="base">
        <a:spcBef>
          <a:spcPts val="2400"/>
        </a:spcBef>
        <a:spcAft>
          <a:spcPct val="0"/>
        </a:spcAft>
        <a:buClr>
          <a:srgbClr val="C8CCD4"/>
        </a:buClr>
        <a:buSzPct val="142000"/>
        <a:buFont typeface="Lucida Grande" pitchFamily="-96" charset="0"/>
        <a:buChar char="‣"/>
        <a:defRPr sz="4200">
          <a:solidFill>
            <a:srgbClr val="F0F0F0"/>
          </a:solidFill>
          <a:latin typeface="+mn-lt"/>
          <a:ea typeface="+mn-ea"/>
          <a:cs typeface="+mn-cs"/>
          <a:sym typeface="Arial" charset="0"/>
        </a:defRPr>
      </a:lvl1pPr>
      <a:lvl2pPr marL="1282700" indent="-571500" algn="l" rtl="0" fontAlgn="base">
        <a:spcBef>
          <a:spcPts val="24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2pPr>
      <a:lvl3pPr marL="1727200" indent="-571500" algn="l" rtl="0" fontAlgn="base">
        <a:spcBef>
          <a:spcPts val="24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3pPr>
      <a:lvl4pPr marL="2171700" indent="-571500" algn="l" rtl="0" fontAlgn="base">
        <a:spcBef>
          <a:spcPts val="24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4pPr>
      <a:lvl5pPr marL="2616200" indent="-571500" algn="l" rtl="0" fontAlgn="base">
        <a:spcBef>
          <a:spcPts val="24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5pPr>
      <a:lvl6pPr marL="3073400" indent="-571500" algn="l" rtl="0" fontAlgn="base">
        <a:spcBef>
          <a:spcPts val="24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6pPr>
      <a:lvl7pPr marL="3530600" indent="-571500" algn="l" rtl="0" fontAlgn="base">
        <a:spcBef>
          <a:spcPts val="24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7pPr>
      <a:lvl8pPr marL="3987800" indent="-571500" algn="l" rtl="0" fontAlgn="base">
        <a:spcBef>
          <a:spcPts val="24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8pPr>
      <a:lvl9pPr marL="4445000" indent="-571500" algn="l" rtl="0" fontAlgn="base">
        <a:spcBef>
          <a:spcPts val="2400"/>
        </a:spcBef>
        <a:spcAft>
          <a:spcPct val="0"/>
        </a:spcAft>
        <a:buClr>
          <a:srgbClr val="C8CCD4"/>
        </a:buClr>
        <a:buSzPct val="142000"/>
        <a:buFont typeface="Lucida Grande" pitchFamily="-96" charset="0"/>
        <a:buChar char="‣"/>
        <a:defRPr sz="4200">
          <a:solidFill>
            <a:srgbClr val="F0F0F0"/>
          </a:solidFill>
          <a:latin typeface="+mn-lt"/>
          <a:ea typeface="+mn-ea"/>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56769"/>
            </a:gs>
            <a:gs pos="100000">
              <a:srgbClr val="969799"/>
            </a:gs>
          </a:gsLst>
          <a:lin ang="5400000" scaled="1"/>
        </a:gra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387600"/>
            <a:ext cx="10464800" cy="3810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Arial Bold" pitchFamily="-96" charset="0"/>
              </a:rPr>
              <a:t>Click to edit Master title style</a:t>
            </a:r>
          </a:p>
        </p:txBody>
      </p:sp>
      <p:pic>
        <p:nvPicPr>
          <p:cNvPr id="3074" name="Picture 2"/>
          <p:cNvPicPr>
            <a:picLocks noChangeAspect="1" noChangeArrowheads="1"/>
          </p:cNvPicPr>
          <p:nvPr/>
        </p:nvPicPr>
        <p:blipFill>
          <a:blip r:embed="rId13" cstate="print"/>
          <a:srcRect/>
          <a:stretch>
            <a:fillRect/>
          </a:stretch>
        </p:blipFill>
        <p:spPr bwMode="auto">
          <a:xfrm>
            <a:off x="-12700" y="8382000"/>
            <a:ext cx="13030200" cy="13716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fontAlgn="base">
        <a:spcBef>
          <a:spcPct val="0"/>
        </a:spcBef>
        <a:spcAft>
          <a:spcPct val="0"/>
        </a:spcAft>
        <a:defRPr sz="8400">
          <a:solidFill>
            <a:srgbClr val="F0F0F0"/>
          </a:solidFill>
          <a:latin typeface="+mj-lt"/>
          <a:ea typeface="+mj-ea"/>
          <a:cs typeface="+mj-cs"/>
          <a:sym typeface="Arial Bold" pitchFamily="-96" charset="0"/>
        </a:defRPr>
      </a:lvl1pPr>
      <a:lvl2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2pPr>
      <a:lvl3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3pPr>
      <a:lvl4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4pPr>
      <a:lvl5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5pPr>
      <a:lvl6pPr marL="4572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6pPr>
      <a:lvl7pPr marL="9144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7pPr>
      <a:lvl8pPr marL="13716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8pPr>
      <a:lvl9pPr marL="18288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9pPr>
    </p:titleStyle>
    <p:bodyStyle>
      <a:lvl1pPr marL="317500" algn="ctr" rtl="0" fontAlgn="base">
        <a:spcBef>
          <a:spcPct val="0"/>
        </a:spcBef>
        <a:spcAft>
          <a:spcPct val="0"/>
        </a:spcAft>
        <a:defRPr sz="3600">
          <a:solidFill>
            <a:schemeClr val="tx1"/>
          </a:solidFill>
          <a:latin typeface="+mn-lt"/>
          <a:ea typeface="+mn-ea"/>
          <a:cs typeface="+mn-cs"/>
          <a:sym typeface="Gill Sans" pitchFamily="-96" charset="0"/>
        </a:defRPr>
      </a:lvl1pPr>
      <a:lvl2pPr marL="762000" algn="ctr" rtl="0" fontAlgn="base">
        <a:spcBef>
          <a:spcPct val="0"/>
        </a:spcBef>
        <a:spcAft>
          <a:spcPct val="0"/>
        </a:spcAft>
        <a:defRPr sz="3600">
          <a:solidFill>
            <a:schemeClr val="tx1"/>
          </a:solidFill>
          <a:latin typeface="+mn-lt"/>
          <a:ea typeface="+mn-ea"/>
          <a:sym typeface="Gill Sans" pitchFamily="-96" charset="0"/>
        </a:defRPr>
      </a:lvl2pPr>
      <a:lvl3pPr marL="1206500" algn="ctr" rtl="0" fontAlgn="base">
        <a:spcBef>
          <a:spcPct val="0"/>
        </a:spcBef>
        <a:spcAft>
          <a:spcPct val="0"/>
        </a:spcAft>
        <a:defRPr sz="3600">
          <a:solidFill>
            <a:schemeClr val="tx1"/>
          </a:solidFill>
          <a:latin typeface="+mn-lt"/>
          <a:ea typeface="+mn-ea"/>
          <a:sym typeface="Gill Sans" pitchFamily="-96" charset="0"/>
        </a:defRPr>
      </a:lvl3pPr>
      <a:lvl4pPr marL="1651000" algn="ctr" rtl="0" fontAlgn="base">
        <a:spcBef>
          <a:spcPct val="0"/>
        </a:spcBef>
        <a:spcAft>
          <a:spcPct val="0"/>
        </a:spcAft>
        <a:defRPr sz="3600">
          <a:solidFill>
            <a:schemeClr val="tx1"/>
          </a:solidFill>
          <a:latin typeface="+mn-lt"/>
          <a:ea typeface="+mn-ea"/>
          <a:sym typeface="Gill Sans" pitchFamily="-96" charset="0"/>
        </a:defRPr>
      </a:lvl4pPr>
      <a:lvl5pPr marL="2095500" algn="ctr" rtl="0" fontAlgn="base">
        <a:spcBef>
          <a:spcPct val="0"/>
        </a:spcBef>
        <a:spcAft>
          <a:spcPct val="0"/>
        </a:spcAft>
        <a:defRPr sz="3600">
          <a:solidFill>
            <a:schemeClr val="tx1"/>
          </a:solidFill>
          <a:latin typeface="+mn-lt"/>
          <a:ea typeface="+mn-ea"/>
          <a:sym typeface="Gill Sans" pitchFamily="-96" charset="0"/>
        </a:defRPr>
      </a:lvl5pPr>
      <a:lvl6pPr marL="2552700" algn="ctr" rtl="0" fontAlgn="base">
        <a:spcBef>
          <a:spcPct val="0"/>
        </a:spcBef>
        <a:spcAft>
          <a:spcPct val="0"/>
        </a:spcAft>
        <a:defRPr sz="3600">
          <a:solidFill>
            <a:schemeClr val="tx1"/>
          </a:solidFill>
          <a:latin typeface="+mn-lt"/>
          <a:ea typeface="+mn-ea"/>
          <a:sym typeface="Gill Sans" pitchFamily="-96" charset="0"/>
        </a:defRPr>
      </a:lvl6pPr>
      <a:lvl7pPr marL="3009900" algn="ctr" rtl="0" fontAlgn="base">
        <a:spcBef>
          <a:spcPct val="0"/>
        </a:spcBef>
        <a:spcAft>
          <a:spcPct val="0"/>
        </a:spcAft>
        <a:defRPr sz="3600">
          <a:solidFill>
            <a:schemeClr val="tx1"/>
          </a:solidFill>
          <a:latin typeface="+mn-lt"/>
          <a:ea typeface="+mn-ea"/>
          <a:sym typeface="Gill Sans" pitchFamily="-96" charset="0"/>
        </a:defRPr>
      </a:lvl7pPr>
      <a:lvl8pPr marL="3467100" algn="ctr" rtl="0" fontAlgn="base">
        <a:spcBef>
          <a:spcPct val="0"/>
        </a:spcBef>
        <a:spcAft>
          <a:spcPct val="0"/>
        </a:spcAft>
        <a:defRPr sz="3600">
          <a:solidFill>
            <a:schemeClr val="tx1"/>
          </a:solidFill>
          <a:latin typeface="+mn-lt"/>
          <a:ea typeface="+mn-ea"/>
          <a:sym typeface="Gill Sans" pitchFamily="-96" charset="0"/>
        </a:defRPr>
      </a:lvl8pPr>
      <a:lvl9pPr marL="3924300" algn="ctr" rtl="0" fontAlgn="base">
        <a:spcBef>
          <a:spcPct val="0"/>
        </a:spcBef>
        <a:spcAft>
          <a:spcPct val="0"/>
        </a:spcAft>
        <a:defRPr sz="36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pitchFamily="-96" charset="0"/>
              </a:rPr>
              <a:t>Click to edit Master text styles</a:t>
            </a:r>
          </a:p>
          <a:p>
            <a:pPr lvl="1"/>
            <a:r>
              <a:rPr lang="en-US" smtClean="0">
                <a:sym typeface="Gill Sans" pitchFamily="-96" charset="0"/>
              </a:rPr>
              <a:t>Second level</a:t>
            </a:r>
          </a:p>
          <a:p>
            <a:pPr lvl="2"/>
            <a:r>
              <a:rPr lang="en-US" smtClean="0">
                <a:sym typeface="Gill Sans" pitchFamily="-96" charset="0"/>
              </a:rPr>
              <a:t>Third level</a:t>
            </a:r>
          </a:p>
          <a:p>
            <a:pPr lvl="3"/>
            <a:r>
              <a:rPr lang="en-US" smtClean="0">
                <a:sym typeface="Gill Sans" pitchFamily="-96" charset="0"/>
              </a:rPr>
              <a:t>Fourth level</a:t>
            </a:r>
          </a:p>
          <a:p>
            <a:pPr lvl="4"/>
            <a:r>
              <a:rPr lang="en-US" smtClean="0">
                <a:sym typeface="Gill Sans" pitchFamily="-96"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96" charset="0"/>
        </a:defRPr>
      </a:lvl1pPr>
      <a:lvl2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2pPr>
      <a:lvl3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3pPr>
      <a:lvl4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4pPr>
      <a:lvl5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5pPr>
      <a:lvl6pPr marL="4572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6pPr>
      <a:lvl7pPr marL="9144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7pPr>
      <a:lvl8pPr marL="13716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8pPr>
      <a:lvl9pPr marL="18288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9pPr>
    </p:titleStyle>
    <p:bodyStyle>
      <a:lvl1pPr marL="838200" indent="-571500" algn="l" rtl="0" fontAlgn="base">
        <a:spcBef>
          <a:spcPts val="4800"/>
        </a:spcBef>
        <a:spcAft>
          <a:spcPct val="0"/>
        </a:spcAft>
        <a:buSzPct val="171000"/>
        <a:buFont typeface="Gill Sans" pitchFamily="-96" charset="0"/>
        <a:buChar char="•"/>
        <a:defRPr sz="4200">
          <a:solidFill>
            <a:schemeClr val="tx1"/>
          </a:solidFill>
          <a:latin typeface="+mn-lt"/>
          <a:ea typeface="+mn-ea"/>
          <a:cs typeface="+mn-cs"/>
          <a:sym typeface="Gill Sans" pitchFamily="-96" charset="0"/>
        </a:defRPr>
      </a:lvl1pPr>
      <a:lvl2pPr marL="1282700" indent="-571500" algn="l" rtl="0" fontAlgn="base">
        <a:spcBef>
          <a:spcPts val="4800"/>
        </a:spcBef>
        <a:spcAft>
          <a:spcPct val="0"/>
        </a:spcAft>
        <a:buSzPct val="171000"/>
        <a:buFont typeface="Gill Sans" pitchFamily="-96" charset="0"/>
        <a:buChar char="•"/>
        <a:defRPr sz="4200">
          <a:solidFill>
            <a:schemeClr val="tx1"/>
          </a:solidFill>
          <a:latin typeface="+mn-lt"/>
          <a:ea typeface="+mn-ea"/>
          <a:sym typeface="Gill Sans" pitchFamily="-96" charset="0"/>
        </a:defRPr>
      </a:lvl2pPr>
      <a:lvl3pPr marL="1727200" indent="-571500" algn="l" rtl="0" fontAlgn="base">
        <a:spcBef>
          <a:spcPts val="4800"/>
        </a:spcBef>
        <a:spcAft>
          <a:spcPct val="0"/>
        </a:spcAft>
        <a:buSzPct val="171000"/>
        <a:buFont typeface="Gill Sans" pitchFamily="-96" charset="0"/>
        <a:buChar char="•"/>
        <a:defRPr sz="4200">
          <a:solidFill>
            <a:schemeClr val="tx1"/>
          </a:solidFill>
          <a:latin typeface="+mn-lt"/>
          <a:ea typeface="+mn-ea"/>
          <a:sym typeface="Gill Sans" pitchFamily="-96" charset="0"/>
        </a:defRPr>
      </a:lvl3pPr>
      <a:lvl4pPr marL="2171700" indent="-571500" algn="l" rtl="0" fontAlgn="base">
        <a:spcBef>
          <a:spcPts val="4800"/>
        </a:spcBef>
        <a:spcAft>
          <a:spcPct val="0"/>
        </a:spcAft>
        <a:buSzPct val="171000"/>
        <a:buFont typeface="Gill Sans" pitchFamily="-96" charset="0"/>
        <a:buChar char="•"/>
        <a:defRPr sz="4200">
          <a:solidFill>
            <a:schemeClr val="tx1"/>
          </a:solidFill>
          <a:latin typeface="+mn-lt"/>
          <a:ea typeface="+mn-ea"/>
          <a:sym typeface="Gill Sans" pitchFamily="-96" charset="0"/>
        </a:defRPr>
      </a:lvl4pPr>
      <a:lvl5pPr marL="2616200" indent="-571500" algn="l" rtl="0" fontAlgn="base">
        <a:spcBef>
          <a:spcPts val="4800"/>
        </a:spcBef>
        <a:spcAft>
          <a:spcPct val="0"/>
        </a:spcAft>
        <a:buSzPct val="171000"/>
        <a:buFont typeface="Gill Sans" pitchFamily="-96" charset="0"/>
        <a:buChar char="•"/>
        <a:defRPr sz="4200">
          <a:solidFill>
            <a:schemeClr val="tx1"/>
          </a:solidFill>
          <a:latin typeface="+mn-lt"/>
          <a:ea typeface="+mn-ea"/>
          <a:sym typeface="Gill Sans" pitchFamily="-96" charset="0"/>
        </a:defRPr>
      </a:lvl5pPr>
      <a:lvl6pPr marL="3073400" indent="-571500" algn="l" rtl="0" fontAlgn="base">
        <a:spcBef>
          <a:spcPts val="4800"/>
        </a:spcBef>
        <a:spcAft>
          <a:spcPct val="0"/>
        </a:spcAft>
        <a:buSzPct val="171000"/>
        <a:buFont typeface="Gill Sans" pitchFamily="-96" charset="0"/>
        <a:buChar char="•"/>
        <a:defRPr sz="4200">
          <a:solidFill>
            <a:schemeClr val="tx1"/>
          </a:solidFill>
          <a:latin typeface="+mn-lt"/>
          <a:ea typeface="+mn-ea"/>
          <a:sym typeface="Gill Sans" pitchFamily="-96" charset="0"/>
        </a:defRPr>
      </a:lvl6pPr>
      <a:lvl7pPr marL="3530600" indent="-571500" algn="l" rtl="0" fontAlgn="base">
        <a:spcBef>
          <a:spcPts val="4800"/>
        </a:spcBef>
        <a:spcAft>
          <a:spcPct val="0"/>
        </a:spcAft>
        <a:buSzPct val="171000"/>
        <a:buFont typeface="Gill Sans" pitchFamily="-96" charset="0"/>
        <a:buChar char="•"/>
        <a:defRPr sz="4200">
          <a:solidFill>
            <a:schemeClr val="tx1"/>
          </a:solidFill>
          <a:latin typeface="+mn-lt"/>
          <a:ea typeface="+mn-ea"/>
          <a:sym typeface="Gill Sans" pitchFamily="-96" charset="0"/>
        </a:defRPr>
      </a:lvl7pPr>
      <a:lvl8pPr marL="3987800" indent="-571500" algn="l" rtl="0" fontAlgn="base">
        <a:spcBef>
          <a:spcPts val="4800"/>
        </a:spcBef>
        <a:spcAft>
          <a:spcPct val="0"/>
        </a:spcAft>
        <a:buSzPct val="171000"/>
        <a:buFont typeface="Gill Sans" pitchFamily="-96" charset="0"/>
        <a:buChar char="•"/>
        <a:defRPr sz="4200">
          <a:solidFill>
            <a:schemeClr val="tx1"/>
          </a:solidFill>
          <a:latin typeface="+mn-lt"/>
          <a:ea typeface="+mn-ea"/>
          <a:sym typeface="Gill Sans" pitchFamily="-96" charset="0"/>
        </a:defRPr>
      </a:lvl8pPr>
      <a:lvl9pPr marL="4445000" indent="-571500" algn="l" rtl="0" fontAlgn="base">
        <a:spcBef>
          <a:spcPts val="4800"/>
        </a:spcBef>
        <a:spcAft>
          <a:spcPct val="0"/>
        </a:spcAft>
        <a:buSzPct val="171000"/>
        <a:buFont typeface="Gill Sans" pitchFamily="-96" charset="0"/>
        <a:buChar char="•"/>
        <a:defRPr sz="42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13" cstate="print"/>
          <a:srcRect/>
          <a:stretch>
            <a:fillRect/>
          </a:stretch>
        </p:blipFill>
        <p:spPr bwMode="auto">
          <a:xfrm>
            <a:off x="0" y="0"/>
            <a:ext cx="13004800" cy="9753600"/>
          </a:xfrm>
          <a:prstGeom prst="rect">
            <a:avLst/>
          </a:prstGeom>
          <a:noFill/>
          <a:ln w="12700">
            <a:noFill/>
            <a:miter lim="800000"/>
            <a:headEnd/>
            <a:tailEnd/>
          </a:ln>
        </p:spPr>
      </p:pic>
      <p:sp>
        <p:nvSpPr>
          <p:cNvPr id="5122" name="Rectangle 2"/>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pitchFamily="-96"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96" charset="0"/>
        </a:defRPr>
      </a:lvl1pPr>
      <a:lvl2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2pPr>
      <a:lvl3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3pPr>
      <a:lvl4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4pPr>
      <a:lvl5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5pPr>
      <a:lvl6pPr marL="4572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6pPr>
      <a:lvl7pPr marL="9144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7pPr>
      <a:lvl8pPr marL="13716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8pPr>
      <a:lvl9pPr marL="18288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96" charset="0"/>
        </a:defRPr>
      </a:lvl1pPr>
      <a:lvl2pPr algn="ctr" rtl="0" fontAlgn="base">
        <a:spcBef>
          <a:spcPct val="0"/>
        </a:spcBef>
        <a:spcAft>
          <a:spcPct val="0"/>
        </a:spcAft>
        <a:defRPr sz="3600">
          <a:solidFill>
            <a:schemeClr val="tx1"/>
          </a:solidFill>
          <a:latin typeface="+mn-lt"/>
          <a:ea typeface="+mn-ea"/>
          <a:sym typeface="Gill Sans" pitchFamily="-96" charset="0"/>
        </a:defRPr>
      </a:lvl2pPr>
      <a:lvl3pPr algn="ctr" rtl="0" fontAlgn="base">
        <a:spcBef>
          <a:spcPct val="0"/>
        </a:spcBef>
        <a:spcAft>
          <a:spcPct val="0"/>
        </a:spcAft>
        <a:defRPr sz="3600">
          <a:solidFill>
            <a:schemeClr val="tx1"/>
          </a:solidFill>
          <a:latin typeface="+mn-lt"/>
          <a:ea typeface="+mn-ea"/>
          <a:sym typeface="Gill Sans" pitchFamily="-96" charset="0"/>
        </a:defRPr>
      </a:lvl3pPr>
      <a:lvl4pPr algn="ctr" rtl="0" fontAlgn="base">
        <a:spcBef>
          <a:spcPct val="0"/>
        </a:spcBef>
        <a:spcAft>
          <a:spcPct val="0"/>
        </a:spcAft>
        <a:defRPr sz="3600">
          <a:solidFill>
            <a:schemeClr val="tx1"/>
          </a:solidFill>
          <a:latin typeface="+mn-lt"/>
          <a:ea typeface="+mn-ea"/>
          <a:sym typeface="Gill Sans" pitchFamily="-96" charset="0"/>
        </a:defRPr>
      </a:lvl4pPr>
      <a:lvl5pPr algn="ctr" rtl="0" fontAlgn="base">
        <a:spcBef>
          <a:spcPct val="0"/>
        </a:spcBef>
        <a:spcAft>
          <a:spcPct val="0"/>
        </a:spcAft>
        <a:defRPr sz="3600">
          <a:solidFill>
            <a:schemeClr val="tx1"/>
          </a:solidFill>
          <a:latin typeface="+mn-lt"/>
          <a:ea typeface="+mn-ea"/>
          <a:sym typeface="Gill Sans" pitchFamily="-96" charset="0"/>
        </a:defRPr>
      </a:lvl5pPr>
      <a:lvl6pPr marL="457200" algn="ctr" rtl="0" fontAlgn="base">
        <a:spcBef>
          <a:spcPct val="0"/>
        </a:spcBef>
        <a:spcAft>
          <a:spcPct val="0"/>
        </a:spcAft>
        <a:defRPr sz="3600">
          <a:solidFill>
            <a:schemeClr val="tx1"/>
          </a:solidFill>
          <a:latin typeface="+mn-lt"/>
          <a:ea typeface="+mn-ea"/>
          <a:sym typeface="Gill Sans" pitchFamily="-96" charset="0"/>
        </a:defRPr>
      </a:lvl6pPr>
      <a:lvl7pPr marL="914400" algn="ctr" rtl="0" fontAlgn="base">
        <a:spcBef>
          <a:spcPct val="0"/>
        </a:spcBef>
        <a:spcAft>
          <a:spcPct val="0"/>
        </a:spcAft>
        <a:defRPr sz="3600">
          <a:solidFill>
            <a:schemeClr val="tx1"/>
          </a:solidFill>
          <a:latin typeface="+mn-lt"/>
          <a:ea typeface="+mn-ea"/>
          <a:sym typeface="Gill Sans" pitchFamily="-96" charset="0"/>
        </a:defRPr>
      </a:lvl7pPr>
      <a:lvl8pPr marL="1371600" algn="ctr" rtl="0" fontAlgn="base">
        <a:spcBef>
          <a:spcPct val="0"/>
        </a:spcBef>
        <a:spcAft>
          <a:spcPct val="0"/>
        </a:spcAft>
        <a:defRPr sz="3600">
          <a:solidFill>
            <a:schemeClr val="tx1"/>
          </a:solidFill>
          <a:latin typeface="+mn-lt"/>
          <a:ea typeface="+mn-ea"/>
          <a:sym typeface="Gill Sans" pitchFamily="-96" charset="0"/>
        </a:defRPr>
      </a:lvl8pPr>
      <a:lvl9pPr marL="1828800" algn="ctr" rtl="0" fontAlgn="base">
        <a:spcBef>
          <a:spcPct val="0"/>
        </a:spcBef>
        <a:spcAft>
          <a:spcPct val="0"/>
        </a:spcAft>
        <a:defRPr sz="36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smtClean="0">
                <a:sym typeface="Gill Sans" pitchFamily="-96"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96" charset="0"/>
        </a:defRPr>
      </a:lvl1pPr>
      <a:lvl2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2pPr>
      <a:lvl3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3pPr>
      <a:lvl4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4pPr>
      <a:lvl5pPr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5pPr>
      <a:lvl6pPr marL="4572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6pPr>
      <a:lvl7pPr marL="9144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7pPr>
      <a:lvl8pPr marL="13716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8pPr>
      <a:lvl9pPr marL="1828800" algn="ctr" rtl="0" fontAlgn="base">
        <a:spcBef>
          <a:spcPct val="0"/>
        </a:spcBef>
        <a:spcAft>
          <a:spcPct val="0"/>
        </a:spcAft>
        <a:defRPr sz="8400">
          <a:solidFill>
            <a:schemeClr val="tx1"/>
          </a:solidFill>
          <a:latin typeface="Gill Sans" pitchFamily="-96" charset="0"/>
          <a:ea typeface="ヒラギノ角ゴ ProN W3" pitchFamily="-96" charset="-128"/>
          <a:sym typeface="Gill Sans" pitchFamily="-96"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96" charset="0"/>
        </a:defRPr>
      </a:lvl1pPr>
      <a:lvl2pPr algn="ctr" rtl="0" fontAlgn="base">
        <a:spcBef>
          <a:spcPct val="0"/>
        </a:spcBef>
        <a:spcAft>
          <a:spcPct val="0"/>
        </a:spcAft>
        <a:defRPr sz="3600">
          <a:solidFill>
            <a:schemeClr val="tx1"/>
          </a:solidFill>
          <a:latin typeface="+mn-lt"/>
          <a:ea typeface="+mn-ea"/>
          <a:sym typeface="Gill Sans" pitchFamily="-96" charset="0"/>
        </a:defRPr>
      </a:lvl2pPr>
      <a:lvl3pPr algn="ctr" rtl="0" fontAlgn="base">
        <a:spcBef>
          <a:spcPct val="0"/>
        </a:spcBef>
        <a:spcAft>
          <a:spcPct val="0"/>
        </a:spcAft>
        <a:defRPr sz="3600">
          <a:solidFill>
            <a:schemeClr val="tx1"/>
          </a:solidFill>
          <a:latin typeface="+mn-lt"/>
          <a:ea typeface="+mn-ea"/>
          <a:sym typeface="Gill Sans" pitchFamily="-96" charset="0"/>
        </a:defRPr>
      </a:lvl3pPr>
      <a:lvl4pPr algn="ctr" rtl="0" fontAlgn="base">
        <a:spcBef>
          <a:spcPct val="0"/>
        </a:spcBef>
        <a:spcAft>
          <a:spcPct val="0"/>
        </a:spcAft>
        <a:defRPr sz="3600">
          <a:solidFill>
            <a:schemeClr val="tx1"/>
          </a:solidFill>
          <a:latin typeface="+mn-lt"/>
          <a:ea typeface="+mn-ea"/>
          <a:sym typeface="Gill Sans" pitchFamily="-96" charset="0"/>
        </a:defRPr>
      </a:lvl4pPr>
      <a:lvl5pPr algn="ctr" rtl="0" fontAlgn="base">
        <a:spcBef>
          <a:spcPct val="0"/>
        </a:spcBef>
        <a:spcAft>
          <a:spcPct val="0"/>
        </a:spcAft>
        <a:defRPr sz="3600">
          <a:solidFill>
            <a:schemeClr val="tx1"/>
          </a:solidFill>
          <a:latin typeface="+mn-lt"/>
          <a:ea typeface="+mn-ea"/>
          <a:sym typeface="Gill Sans" pitchFamily="-96" charset="0"/>
        </a:defRPr>
      </a:lvl5pPr>
      <a:lvl6pPr marL="457200" algn="ctr" rtl="0" fontAlgn="base">
        <a:spcBef>
          <a:spcPct val="0"/>
        </a:spcBef>
        <a:spcAft>
          <a:spcPct val="0"/>
        </a:spcAft>
        <a:defRPr sz="3600">
          <a:solidFill>
            <a:schemeClr val="tx1"/>
          </a:solidFill>
          <a:latin typeface="+mn-lt"/>
          <a:ea typeface="+mn-ea"/>
          <a:sym typeface="Gill Sans" pitchFamily="-96" charset="0"/>
        </a:defRPr>
      </a:lvl6pPr>
      <a:lvl7pPr marL="914400" algn="ctr" rtl="0" fontAlgn="base">
        <a:spcBef>
          <a:spcPct val="0"/>
        </a:spcBef>
        <a:spcAft>
          <a:spcPct val="0"/>
        </a:spcAft>
        <a:defRPr sz="3600">
          <a:solidFill>
            <a:schemeClr val="tx1"/>
          </a:solidFill>
          <a:latin typeface="+mn-lt"/>
          <a:ea typeface="+mn-ea"/>
          <a:sym typeface="Gill Sans" pitchFamily="-96" charset="0"/>
        </a:defRPr>
      </a:lvl7pPr>
      <a:lvl8pPr marL="1371600" algn="ctr" rtl="0" fontAlgn="base">
        <a:spcBef>
          <a:spcPct val="0"/>
        </a:spcBef>
        <a:spcAft>
          <a:spcPct val="0"/>
        </a:spcAft>
        <a:defRPr sz="3600">
          <a:solidFill>
            <a:schemeClr val="tx1"/>
          </a:solidFill>
          <a:latin typeface="+mn-lt"/>
          <a:ea typeface="+mn-ea"/>
          <a:sym typeface="Gill Sans" pitchFamily="-96" charset="0"/>
        </a:defRPr>
      </a:lvl8pPr>
      <a:lvl9pPr marL="1828800" algn="ctr" rtl="0" fontAlgn="base">
        <a:spcBef>
          <a:spcPct val="0"/>
        </a:spcBef>
        <a:spcAft>
          <a:spcPct val="0"/>
        </a:spcAft>
        <a:defRPr sz="36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13" cstate="print"/>
          <a:srcRect/>
          <a:stretch>
            <a:fillRect/>
          </a:stretch>
        </p:blipFill>
        <p:spPr bwMode="auto">
          <a:xfrm>
            <a:off x="0" y="0"/>
            <a:ext cx="13004800" cy="9753600"/>
          </a:xfrm>
          <a:prstGeom prst="rect">
            <a:avLst/>
          </a:prstGeom>
          <a:noFill/>
          <a:ln w="12700">
            <a:noFill/>
            <a:miter lim="800000"/>
            <a:headEnd/>
            <a:tailEnd/>
          </a:ln>
        </p:spPr>
      </p:pic>
      <p:sp>
        <p:nvSpPr>
          <p:cNvPr id="7170" name="Rectangle 2"/>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Gill Sans" pitchFamily="-96" charset="0"/>
              </a:rPr>
              <a:t>Click to edit Master text styles</a:t>
            </a:r>
          </a:p>
          <a:p>
            <a:pPr lvl="1"/>
            <a:r>
              <a:rPr lang="en-US" smtClean="0">
                <a:sym typeface="Gill Sans" pitchFamily="-96" charset="0"/>
              </a:rPr>
              <a:t>Second level</a:t>
            </a:r>
          </a:p>
          <a:p>
            <a:pPr lvl="2"/>
            <a:r>
              <a:rPr lang="en-US" smtClean="0">
                <a:sym typeface="Gill Sans" pitchFamily="-96" charset="0"/>
              </a:rPr>
              <a:t>Third level</a:t>
            </a:r>
          </a:p>
          <a:p>
            <a:pPr lvl="3"/>
            <a:r>
              <a:rPr lang="en-US" smtClean="0">
                <a:sym typeface="Gill Sans" pitchFamily="-96" charset="0"/>
              </a:rPr>
              <a:t>Fourth level</a:t>
            </a:r>
          </a:p>
          <a:p>
            <a:pPr lvl="4"/>
            <a:r>
              <a:rPr lang="en-US" smtClean="0">
                <a:sym typeface="Gill Sans" pitchFamily="-96" charset="0"/>
              </a:rPr>
              <a:t>Fifth level</a:t>
            </a:r>
          </a:p>
        </p:txBody>
      </p:sp>
      <p:sp>
        <p:nvSpPr>
          <p:cNvPr id="7171" name="Rectangle 3"/>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smtClean="0">
                <a:sym typeface="Gill Sans" pitchFamily="-96" charset="0"/>
              </a:rPr>
              <a:t>Click to edit Master title style</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pitchFamily="-96" charset="0"/>
        </a:defRPr>
      </a:lvl1pPr>
      <a:lvl2pPr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2pPr>
      <a:lvl3pPr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3pPr>
      <a:lvl4pPr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4pPr>
      <a:lvl5pPr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5pPr>
      <a:lvl6pPr marL="457200"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6pPr>
      <a:lvl7pPr marL="914400"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7pPr>
      <a:lvl8pPr marL="1371600"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8pPr>
      <a:lvl9pPr marL="1828800"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9pPr>
    </p:titleStyle>
    <p:bodyStyle>
      <a:lvl1pPr algn="ctr" rtl="0" fontAlgn="base">
        <a:spcBef>
          <a:spcPct val="0"/>
        </a:spcBef>
        <a:spcAft>
          <a:spcPct val="0"/>
        </a:spcAft>
        <a:defRPr sz="3400">
          <a:solidFill>
            <a:schemeClr val="tx1"/>
          </a:solidFill>
          <a:latin typeface="+mn-lt"/>
          <a:ea typeface="+mn-ea"/>
          <a:cs typeface="+mn-cs"/>
          <a:sym typeface="Gill Sans" pitchFamily="-96" charset="0"/>
        </a:defRPr>
      </a:lvl1pPr>
      <a:lvl2pPr algn="ctr" rtl="0" fontAlgn="base">
        <a:spcBef>
          <a:spcPct val="0"/>
        </a:spcBef>
        <a:spcAft>
          <a:spcPct val="0"/>
        </a:spcAft>
        <a:defRPr sz="3400">
          <a:solidFill>
            <a:schemeClr val="tx1"/>
          </a:solidFill>
          <a:latin typeface="+mn-lt"/>
          <a:ea typeface="+mn-ea"/>
          <a:sym typeface="Gill Sans" pitchFamily="-96" charset="0"/>
        </a:defRPr>
      </a:lvl2pPr>
      <a:lvl3pPr algn="ctr" rtl="0" fontAlgn="base">
        <a:spcBef>
          <a:spcPct val="0"/>
        </a:spcBef>
        <a:spcAft>
          <a:spcPct val="0"/>
        </a:spcAft>
        <a:defRPr sz="3400">
          <a:solidFill>
            <a:schemeClr val="tx1"/>
          </a:solidFill>
          <a:latin typeface="+mn-lt"/>
          <a:ea typeface="+mn-ea"/>
          <a:sym typeface="Gill Sans" pitchFamily="-96" charset="0"/>
        </a:defRPr>
      </a:lvl3pPr>
      <a:lvl4pPr algn="ctr" rtl="0" fontAlgn="base">
        <a:spcBef>
          <a:spcPct val="0"/>
        </a:spcBef>
        <a:spcAft>
          <a:spcPct val="0"/>
        </a:spcAft>
        <a:defRPr sz="3400">
          <a:solidFill>
            <a:schemeClr val="tx1"/>
          </a:solidFill>
          <a:latin typeface="+mn-lt"/>
          <a:ea typeface="+mn-ea"/>
          <a:sym typeface="Gill Sans" pitchFamily="-96" charset="0"/>
        </a:defRPr>
      </a:lvl4pPr>
      <a:lvl5pPr algn="ctr" rtl="0" fontAlgn="base">
        <a:spcBef>
          <a:spcPct val="0"/>
        </a:spcBef>
        <a:spcAft>
          <a:spcPct val="0"/>
        </a:spcAft>
        <a:defRPr sz="3400">
          <a:solidFill>
            <a:schemeClr val="tx1"/>
          </a:solidFill>
          <a:latin typeface="+mn-lt"/>
          <a:ea typeface="+mn-ea"/>
          <a:sym typeface="Gill Sans" pitchFamily="-96" charset="0"/>
        </a:defRPr>
      </a:lvl5pPr>
      <a:lvl6pPr marL="457200" algn="ctr" rtl="0" fontAlgn="base">
        <a:spcBef>
          <a:spcPct val="0"/>
        </a:spcBef>
        <a:spcAft>
          <a:spcPct val="0"/>
        </a:spcAft>
        <a:defRPr sz="3400">
          <a:solidFill>
            <a:schemeClr val="tx1"/>
          </a:solidFill>
          <a:latin typeface="+mn-lt"/>
          <a:ea typeface="+mn-ea"/>
          <a:sym typeface="Gill Sans" pitchFamily="-96" charset="0"/>
        </a:defRPr>
      </a:lvl6pPr>
      <a:lvl7pPr marL="914400" algn="ctr" rtl="0" fontAlgn="base">
        <a:spcBef>
          <a:spcPct val="0"/>
        </a:spcBef>
        <a:spcAft>
          <a:spcPct val="0"/>
        </a:spcAft>
        <a:defRPr sz="3400">
          <a:solidFill>
            <a:schemeClr val="tx1"/>
          </a:solidFill>
          <a:latin typeface="+mn-lt"/>
          <a:ea typeface="+mn-ea"/>
          <a:sym typeface="Gill Sans" pitchFamily="-96" charset="0"/>
        </a:defRPr>
      </a:lvl7pPr>
      <a:lvl8pPr marL="1371600" algn="ctr" rtl="0" fontAlgn="base">
        <a:spcBef>
          <a:spcPct val="0"/>
        </a:spcBef>
        <a:spcAft>
          <a:spcPct val="0"/>
        </a:spcAft>
        <a:defRPr sz="3400">
          <a:solidFill>
            <a:schemeClr val="tx1"/>
          </a:solidFill>
          <a:latin typeface="+mn-lt"/>
          <a:ea typeface="+mn-ea"/>
          <a:sym typeface="Gill Sans" pitchFamily="-96" charset="0"/>
        </a:defRPr>
      </a:lvl8pPr>
      <a:lvl9pPr marL="1828800" algn="ctr" rtl="0" fontAlgn="base">
        <a:spcBef>
          <a:spcPct val="0"/>
        </a:spcBef>
        <a:spcAft>
          <a:spcPct val="0"/>
        </a:spcAft>
        <a:defRPr sz="34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Gill Sans" pitchFamily="-96" charset="0"/>
              </a:rPr>
              <a:t>Click to edit Master text styles</a:t>
            </a:r>
          </a:p>
          <a:p>
            <a:pPr lvl="1"/>
            <a:r>
              <a:rPr lang="en-US" smtClean="0">
                <a:sym typeface="Gill Sans" pitchFamily="-96" charset="0"/>
              </a:rPr>
              <a:t>Second level</a:t>
            </a:r>
          </a:p>
          <a:p>
            <a:pPr lvl="2"/>
            <a:r>
              <a:rPr lang="en-US" smtClean="0">
                <a:sym typeface="Gill Sans" pitchFamily="-96" charset="0"/>
              </a:rPr>
              <a:t>Third level</a:t>
            </a:r>
          </a:p>
          <a:p>
            <a:pPr lvl="3"/>
            <a:r>
              <a:rPr lang="en-US" smtClean="0">
                <a:sym typeface="Gill Sans" pitchFamily="-96" charset="0"/>
              </a:rPr>
              <a:t>Fourth level</a:t>
            </a:r>
          </a:p>
          <a:p>
            <a:pPr lvl="4"/>
            <a:r>
              <a:rPr lang="en-US" smtClean="0">
                <a:sym typeface="Gill Sans" pitchFamily="-96" charset="0"/>
              </a:rPr>
              <a:t>Fifth level</a:t>
            </a:r>
          </a:p>
        </p:txBody>
      </p:sp>
      <p:sp>
        <p:nvSpPr>
          <p:cNvPr id="8194"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smtClean="0">
                <a:sym typeface="Gill Sans" pitchFamily="-96" charset="0"/>
              </a:rPr>
              <a:t>Click to edit Master title style</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pitchFamily="-96" charset="0"/>
        </a:defRPr>
      </a:lvl1pPr>
      <a:lvl2pPr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2pPr>
      <a:lvl3pPr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3pPr>
      <a:lvl4pPr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4pPr>
      <a:lvl5pPr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5pPr>
      <a:lvl6pPr marL="457200"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6pPr>
      <a:lvl7pPr marL="914400"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7pPr>
      <a:lvl8pPr marL="1371600"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8pPr>
      <a:lvl9pPr marL="1828800" algn="ctr" rtl="0" fontAlgn="base">
        <a:spcBef>
          <a:spcPct val="0"/>
        </a:spcBef>
        <a:spcAft>
          <a:spcPct val="0"/>
        </a:spcAft>
        <a:defRPr sz="7000">
          <a:solidFill>
            <a:schemeClr val="tx1"/>
          </a:solidFill>
          <a:latin typeface="Gill Sans" pitchFamily="-96" charset="0"/>
          <a:ea typeface="ヒラギノ角ゴ ProN W3" pitchFamily="-96" charset="-128"/>
          <a:sym typeface="Gill Sans" pitchFamily="-96" charset="0"/>
        </a:defRPr>
      </a:lvl9pPr>
    </p:titleStyle>
    <p:bodyStyle>
      <a:lvl1pPr algn="ctr" rtl="0" fontAlgn="base">
        <a:spcBef>
          <a:spcPct val="0"/>
        </a:spcBef>
        <a:spcAft>
          <a:spcPct val="0"/>
        </a:spcAft>
        <a:defRPr sz="3400">
          <a:solidFill>
            <a:schemeClr val="tx1"/>
          </a:solidFill>
          <a:latin typeface="+mn-lt"/>
          <a:ea typeface="+mn-ea"/>
          <a:cs typeface="+mn-cs"/>
          <a:sym typeface="Gill Sans" pitchFamily="-96" charset="0"/>
        </a:defRPr>
      </a:lvl1pPr>
      <a:lvl2pPr algn="ctr" rtl="0" fontAlgn="base">
        <a:spcBef>
          <a:spcPct val="0"/>
        </a:spcBef>
        <a:spcAft>
          <a:spcPct val="0"/>
        </a:spcAft>
        <a:defRPr sz="3400">
          <a:solidFill>
            <a:schemeClr val="tx1"/>
          </a:solidFill>
          <a:latin typeface="+mn-lt"/>
          <a:ea typeface="+mn-ea"/>
          <a:sym typeface="Gill Sans" pitchFamily="-96" charset="0"/>
        </a:defRPr>
      </a:lvl2pPr>
      <a:lvl3pPr algn="ctr" rtl="0" fontAlgn="base">
        <a:spcBef>
          <a:spcPct val="0"/>
        </a:spcBef>
        <a:spcAft>
          <a:spcPct val="0"/>
        </a:spcAft>
        <a:defRPr sz="3400">
          <a:solidFill>
            <a:schemeClr val="tx1"/>
          </a:solidFill>
          <a:latin typeface="+mn-lt"/>
          <a:ea typeface="+mn-ea"/>
          <a:sym typeface="Gill Sans" pitchFamily="-96" charset="0"/>
        </a:defRPr>
      </a:lvl3pPr>
      <a:lvl4pPr algn="ctr" rtl="0" fontAlgn="base">
        <a:spcBef>
          <a:spcPct val="0"/>
        </a:spcBef>
        <a:spcAft>
          <a:spcPct val="0"/>
        </a:spcAft>
        <a:defRPr sz="3400">
          <a:solidFill>
            <a:schemeClr val="tx1"/>
          </a:solidFill>
          <a:latin typeface="+mn-lt"/>
          <a:ea typeface="+mn-ea"/>
          <a:sym typeface="Gill Sans" pitchFamily="-96" charset="0"/>
        </a:defRPr>
      </a:lvl4pPr>
      <a:lvl5pPr algn="ctr" rtl="0" fontAlgn="base">
        <a:spcBef>
          <a:spcPct val="0"/>
        </a:spcBef>
        <a:spcAft>
          <a:spcPct val="0"/>
        </a:spcAft>
        <a:defRPr sz="3400">
          <a:solidFill>
            <a:schemeClr val="tx1"/>
          </a:solidFill>
          <a:latin typeface="+mn-lt"/>
          <a:ea typeface="+mn-ea"/>
          <a:sym typeface="Gill Sans" pitchFamily="-96" charset="0"/>
        </a:defRPr>
      </a:lvl5pPr>
      <a:lvl6pPr marL="457200" algn="ctr" rtl="0" fontAlgn="base">
        <a:spcBef>
          <a:spcPct val="0"/>
        </a:spcBef>
        <a:spcAft>
          <a:spcPct val="0"/>
        </a:spcAft>
        <a:defRPr sz="3400">
          <a:solidFill>
            <a:schemeClr val="tx1"/>
          </a:solidFill>
          <a:latin typeface="+mn-lt"/>
          <a:ea typeface="+mn-ea"/>
          <a:sym typeface="Gill Sans" pitchFamily="-96" charset="0"/>
        </a:defRPr>
      </a:lvl6pPr>
      <a:lvl7pPr marL="914400" algn="ctr" rtl="0" fontAlgn="base">
        <a:spcBef>
          <a:spcPct val="0"/>
        </a:spcBef>
        <a:spcAft>
          <a:spcPct val="0"/>
        </a:spcAft>
        <a:defRPr sz="3400">
          <a:solidFill>
            <a:schemeClr val="tx1"/>
          </a:solidFill>
          <a:latin typeface="+mn-lt"/>
          <a:ea typeface="+mn-ea"/>
          <a:sym typeface="Gill Sans" pitchFamily="-96" charset="0"/>
        </a:defRPr>
      </a:lvl7pPr>
      <a:lvl8pPr marL="1371600" algn="ctr" rtl="0" fontAlgn="base">
        <a:spcBef>
          <a:spcPct val="0"/>
        </a:spcBef>
        <a:spcAft>
          <a:spcPct val="0"/>
        </a:spcAft>
        <a:defRPr sz="3400">
          <a:solidFill>
            <a:schemeClr val="tx1"/>
          </a:solidFill>
          <a:latin typeface="+mn-lt"/>
          <a:ea typeface="+mn-ea"/>
          <a:sym typeface="Gill Sans" pitchFamily="-96" charset="0"/>
        </a:defRPr>
      </a:lvl8pPr>
      <a:lvl9pPr marL="1828800" algn="ctr" rtl="0" fontAlgn="base">
        <a:spcBef>
          <a:spcPct val="0"/>
        </a:spcBef>
        <a:spcAft>
          <a:spcPct val="0"/>
        </a:spcAft>
        <a:defRPr sz="34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56769"/>
            </a:gs>
            <a:gs pos="100000">
              <a:srgbClr val="969799"/>
            </a:gs>
          </a:gsLst>
          <a:lin ang="5400000" scaled="1"/>
        </a:gra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smtClean="0">
                <a:sym typeface="Arial Bold" pitchFamily="-96" charset="0"/>
              </a:rPr>
              <a:t>Click to edit Master title style</a:t>
            </a:r>
          </a:p>
        </p:txBody>
      </p:sp>
      <p:pic>
        <p:nvPicPr>
          <p:cNvPr id="9218" name="Picture 2"/>
          <p:cNvPicPr>
            <a:picLocks noChangeAspect="1" noChangeArrowheads="1"/>
          </p:cNvPicPr>
          <p:nvPr/>
        </p:nvPicPr>
        <p:blipFill>
          <a:blip r:embed="rId13" cstate="print"/>
          <a:srcRect/>
          <a:stretch>
            <a:fillRect/>
          </a:stretch>
        </p:blipFill>
        <p:spPr bwMode="auto">
          <a:xfrm>
            <a:off x="-12700" y="8382000"/>
            <a:ext cx="13030200" cy="13716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fontAlgn="base">
        <a:spcBef>
          <a:spcPct val="0"/>
        </a:spcBef>
        <a:spcAft>
          <a:spcPct val="0"/>
        </a:spcAft>
        <a:defRPr sz="8400">
          <a:solidFill>
            <a:srgbClr val="F0F0F0"/>
          </a:solidFill>
          <a:latin typeface="+mj-lt"/>
          <a:ea typeface="+mj-ea"/>
          <a:cs typeface="+mj-cs"/>
          <a:sym typeface="Arial Bold" pitchFamily="-96" charset="0"/>
        </a:defRPr>
      </a:lvl1pPr>
      <a:lvl2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2pPr>
      <a:lvl3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3pPr>
      <a:lvl4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4pPr>
      <a:lvl5pPr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5pPr>
      <a:lvl6pPr marL="4572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6pPr>
      <a:lvl7pPr marL="9144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7pPr>
      <a:lvl8pPr marL="13716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8pPr>
      <a:lvl9pPr marL="1828800" algn="ctr" rtl="0" fontAlgn="base">
        <a:spcBef>
          <a:spcPct val="0"/>
        </a:spcBef>
        <a:spcAft>
          <a:spcPct val="0"/>
        </a:spcAft>
        <a:defRPr sz="8400">
          <a:solidFill>
            <a:srgbClr val="F0F0F0"/>
          </a:solidFill>
          <a:latin typeface="Arial Bold" pitchFamily="-96" charset="0"/>
          <a:ea typeface="ヒラギノ角ゴ ProN W6" pitchFamily="-96" charset="-128"/>
          <a:sym typeface="Arial Bold" pitchFamily="-96" charset="0"/>
        </a:defRPr>
      </a:lvl9pPr>
    </p:titleStyle>
    <p:bodyStyle>
      <a:lvl1pPr marL="889000" indent="-571500" algn="l" rtl="0" fontAlgn="base">
        <a:spcBef>
          <a:spcPts val="2400"/>
        </a:spcBef>
        <a:spcAft>
          <a:spcPct val="0"/>
        </a:spcAft>
        <a:buSzPct val="171000"/>
        <a:buFont typeface="Gill Sans" pitchFamily="-96" charset="0"/>
        <a:buChar char="•"/>
        <a:defRPr sz="4200">
          <a:solidFill>
            <a:schemeClr val="tx1"/>
          </a:solidFill>
          <a:latin typeface="+mn-lt"/>
          <a:ea typeface="+mn-ea"/>
          <a:cs typeface="+mn-cs"/>
          <a:sym typeface="Gill Sans" pitchFamily="-96" charset="0"/>
        </a:defRPr>
      </a:lvl1pPr>
      <a:lvl2pPr marL="13335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2pPr>
      <a:lvl3pPr marL="17780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3pPr>
      <a:lvl4pPr marL="22225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4pPr>
      <a:lvl5pPr marL="26670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5pPr>
      <a:lvl6pPr marL="31242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6pPr>
      <a:lvl7pPr marL="35814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7pPr>
      <a:lvl8pPr marL="40386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8pPr>
      <a:lvl9pPr marL="4495800" indent="-571500" algn="l" rtl="0" fontAlgn="base">
        <a:spcBef>
          <a:spcPts val="2400"/>
        </a:spcBef>
        <a:spcAft>
          <a:spcPct val="0"/>
        </a:spcAft>
        <a:buSzPct val="171000"/>
        <a:buFont typeface="Gill Sans" pitchFamily="-96" charset="0"/>
        <a:buChar char="•"/>
        <a:defRPr sz="4200">
          <a:solidFill>
            <a:schemeClr val="tx1"/>
          </a:solidFill>
          <a:latin typeface="+mn-lt"/>
          <a:ea typeface="+mn-ea"/>
          <a:sym typeface="Gill Sans" pitchFamily="-9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FAO and European Year </a:t>
            </a:r>
            <a:r>
              <a:rPr lang="en-US" sz="3600" dirty="0" smtClean="0"/>
              <a:t>for</a:t>
            </a:r>
            <a:r>
              <a:rPr lang="en-US" sz="3600" dirty="0" smtClean="0"/>
              <a:t> </a:t>
            </a:r>
            <a:r>
              <a:rPr lang="en-US" sz="3600" dirty="0" smtClean="0"/>
              <a:t>Development</a:t>
            </a:r>
            <a:endParaRPr lang="en-US" sz="3600" dirty="0"/>
          </a:p>
        </p:txBody>
      </p:sp>
      <p:pic>
        <p:nvPicPr>
          <p:cNvPr id="6" name="Content Placeholder 5" descr="24779_1126.jpg"/>
          <p:cNvPicPr>
            <a:picLocks noGrp="1" noChangeAspect="1"/>
          </p:cNvPicPr>
          <p:nvPr>
            <p:ph idx="1"/>
          </p:nvPr>
        </p:nvPicPr>
        <p:blipFill>
          <a:blip r:embed="rId3" cstate="print"/>
          <a:stretch>
            <a:fillRect/>
          </a:stretch>
        </p:blipFill>
        <p:spPr>
          <a:xfrm>
            <a:off x="1533848" y="1060376"/>
            <a:ext cx="10153128" cy="6770910"/>
          </a:xfr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It’s </a:t>
            </a:r>
            <a:r>
              <a:rPr lang="en-US" sz="3600" dirty="0" smtClean="0"/>
              <a:t>all about </a:t>
            </a:r>
            <a:r>
              <a:rPr lang="en-US" sz="3600" dirty="0" smtClean="0"/>
              <a:t>people</a:t>
            </a:r>
            <a:endParaRPr lang="en-US" sz="3600" dirty="0"/>
          </a:p>
        </p:txBody>
      </p:sp>
      <p:pic>
        <p:nvPicPr>
          <p:cNvPr id="6" name="Content Placeholder 5" descr="24779_0955.jpg"/>
          <p:cNvPicPr>
            <a:picLocks noGrp="1" noChangeAspect="1"/>
          </p:cNvPicPr>
          <p:nvPr>
            <p:ph idx="1"/>
          </p:nvPr>
        </p:nvPicPr>
        <p:blipFill>
          <a:blip r:embed="rId3" cstate="print"/>
          <a:stretch>
            <a:fillRect/>
          </a:stretch>
        </p:blipFill>
        <p:spPr>
          <a:xfrm>
            <a:off x="1389832" y="1132384"/>
            <a:ext cx="10441160" cy="6576516"/>
          </a:xfr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Ever stronger partners</a:t>
            </a:r>
            <a:endParaRPr lang="en-US" sz="3600" dirty="0"/>
          </a:p>
        </p:txBody>
      </p:sp>
      <p:pic>
        <p:nvPicPr>
          <p:cNvPr id="5" name="Content Placeholder 4" descr="24779_1045.jpg"/>
          <p:cNvPicPr>
            <a:picLocks noGrp="1" noChangeAspect="1"/>
          </p:cNvPicPr>
          <p:nvPr>
            <p:ph idx="1"/>
          </p:nvPr>
        </p:nvPicPr>
        <p:blipFill>
          <a:blip r:embed="rId3" cstate="print"/>
          <a:stretch>
            <a:fillRect/>
          </a:stretch>
        </p:blipFill>
        <p:spPr>
          <a:xfrm>
            <a:off x="1389832" y="1132384"/>
            <a:ext cx="10369152" cy="6696744"/>
          </a:xfr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t>Malindane</a:t>
            </a:r>
            <a:endParaRPr lang="en-US" sz="3600" dirty="0"/>
          </a:p>
        </p:txBody>
      </p:sp>
      <p:pic>
        <p:nvPicPr>
          <p:cNvPr id="4" name="Content Placeholder 3" descr="24779_0506.jpg"/>
          <p:cNvPicPr>
            <a:picLocks noGrp="1" noChangeAspect="1"/>
          </p:cNvPicPr>
          <p:nvPr>
            <p:ph idx="1"/>
          </p:nvPr>
        </p:nvPicPr>
        <p:blipFill>
          <a:blip r:embed="rId3" cstate="print"/>
          <a:stretch>
            <a:fillRect/>
          </a:stretch>
        </p:blipFill>
        <p:spPr>
          <a:xfrm>
            <a:off x="1533848" y="1132384"/>
            <a:ext cx="10153128" cy="6696744"/>
          </a:xfr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t>Simiso</a:t>
            </a:r>
            <a:endParaRPr lang="en-US" sz="3600" dirty="0"/>
          </a:p>
        </p:txBody>
      </p:sp>
      <p:pic>
        <p:nvPicPr>
          <p:cNvPr id="5" name="Content Placeholder 4" descr="24779_0750.jpg"/>
          <p:cNvPicPr>
            <a:picLocks noGrp="1" noChangeAspect="1"/>
          </p:cNvPicPr>
          <p:nvPr>
            <p:ph idx="1"/>
          </p:nvPr>
        </p:nvPicPr>
        <p:blipFill>
          <a:blip r:embed="rId3" cstate="print"/>
          <a:stretch>
            <a:fillRect/>
          </a:stretch>
        </p:blipFill>
        <p:spPr>
          <a:xfrm>
            <a:off x="1389832" y="1060376"/>
            <a:ext cx="10297144" cy="6768752"/>
          </a:xfr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kern="1200" dirty="0" err="1" smtClean="0">
                <a:solidFill>
                  <a:schemeClr val="bg1"/>
                </a:solidFill>
              </a:rPr>
              <a:t>Zamokudhle</a:t>
            </a:r>
            <a:r>
              <a:rPr lang="en-GB" sz="3600" kern="1200" dirty="0" smtClean="0">
                <a:solidFill>
                  <a:schemeClr val="tx1"/>
                </a:solidFill>
              </a:rPr>
              <a:t> </a:t>
            </a:r>
            <a:endParaRPr lang="en-US" sz="3600" dirty="0"/>
          </a:p>
        </p:txBody>
      </p:sp>
      <p:pic>
        <p:nvPicPr>
          <p:cNvPr id="6" name="Content Placeholder 5" descr="24779_0029.jpg"/>
          <p:cNvPicPr>
            <a:picLocks noGrp="1" noChangeAspect="1"/>
          </p:cNvPicPr>
          <p:nvPr>
            <p:ph idx="1"/>
          </p:nvPr>
        </p:nvPicPr>
        <p:blipFill>
          <a:blip r:embed="rId3" cstate="print"/>
          <a:stretch>
            <a:fillRect/>
          </a:stretch>
        </p:blipFill>
        <p:spPr>
          <a:xfrm>
            <a:off x="1389832" y="1132384"/>
            <a:ext cx="10297144" cy="6768752"/>
          </a:xfr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kern="1200" dirty="0" smtClean="0">
                <a:solidFill>
                  <a:schemeClr val="bg1"/>
                </a:solidFill>
              </a:rPr>
              <a:t>Revitalising </a:t>
            </a:r>
            <a:r>
              <a:rPr lang="en-GB" sz="3600" kern="1200" dirty="0" smtClean="0">
                <a:solidFill>
                  <a:schemeClr val="bg1"/>
                </a:solidFill>
              </a:rPr>
              <a:t>agriculture in Swaziland</a:t>
            </a:r>
            <a:endParaRPr lang="en-US" sz="3600" dirty="0">
              <a:solidFill>
                <a:schemeClr val="bg1"/>
              </a:solidFill>
            </a:endParaRPr>
          </a:p>
        </p:txBody>
      </p:sp>
      <p:pic>
        <p:nvPicPr>
          <p:cNvPr id="5" name="Content Placeholder 4" descr="24779_0873.jpg"/>
          <p:cNvPicPr>
            <a:picLocks noGrp="1" noChangeAspect="1"/>
          </p:cNvPicPr>
          <p:nvPr>
            <p:ph idx="1"/>
          </p:nvPr>
        </p:nvPicPr>
        <p:blipFill>
          <a:blip r:embed="rId3" cstate="print"/>
          <a:stretch>
            <a:fillRect/>
          </a:stretch>
        </p:blipFill>
        <p:spPr>
          <a:xfrm>
            <a:off x="1461840" y="1204392"/>
            <a:ext cx="10225136" cy="6552728"/>
          </a:xfr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Swaziland Agricultural Development Project</a:t>
            </a:r>
            <a:endParaRPr lang="en-US" sz="3600" dirty="0"/>
          </a:p>
        </p:txBody>
      </p:sp>
      <p:pic>
        <p:nvPicPr>
          <p:cNvPr id="5" name="Content Placeholder 4" descr="24779_2537.jpg"/>
          <p:cNvPicPr>
            <a:picLocks noGrp="1" noChangeAspect="1"/>
          </p:cNvPicPr>
          <p:nvPr>
            <p:ph idx="1"/>
          </p:nvPr>
        </p:nvPicPr>
        <p:blipFill>
          <a:blip r:embed="rId3" cstate="print"/>
          <a:stretch>
            <a:fillRect/>
          </a:stretch>
        </p:blipFill>
        <p:spPr>
          <a:xfrm>
            <a:off x="1389832" y="1132384"/>
            <a:ext cx="10369152" cy="6792755"/>
          </a:xfr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10464800" cy="971600"/>
          </a:xfrm>
        </p:spPr>
        <p:txBody>
          <a:bodyPr/>
          <a:lstStyle/>
          <a:p>
            <a:r>
              <a:rPr lang="en-US" sz="3600" dirty="0" err="1" smtClean="0"/>
              <a:t>Eswatini</a:t>
            </a:r>
            <a:r>
              <a:rPr lang="en-US" sz="3600" dirty="0" smtClean="0"/>
              <a:t> Kitchen</a:t>
            </a:r>
            <a:endParaRPr lang="en-US" sz="3600" dirty="0"/>
          </a:p>
        </p:txBody>
      </p:sp>
      <p:pic>
        <p:nvPicPr>
          <p:cNvPr id="5" name="Content Placeholder 4" descr="24779_2237.jpg"/>
          <p:cNvPicPr>
            <a:picLocks noGrp="1" noChangeAspect="1"/>
          </p:cNvPicPr>
          <p:nvPr>
            <p:ph idx="1"/>
          </p:nvPr>
        </p:nvPicPr>
        <p:blipFill>
          <a:blip r:embed="rId3" cstate="print"/>
          <a:stretch>
            <a:fillRect/>
          </a:stretch>
        </p:blipFill>
        <p:spPr>
          <a:xfrm>
            <a:off x="1389832" y="1132384"/>
            <a:ext cx="10297144" cy="6840760"/>
          </a:xfr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317824" y="412304"/>
            <a:ext cx="10464800" cy="1656184"/>
          </a:xfrm>
          <a:ln/>
        </p:spPr>
        <p:txBody>
          <a:bodyPr/>
          <a:lstStyle/>
          <a:p>
            <a:r>
              <a:rPr lang="en-US" sz="3600" dirty="0" smtClean="0"/>
              <a:t/>
            </a:r>
            <a:br>
              <a:rPr lang="en-US" sz="3600" dirty="0" smtClean="0"/>
            </a:br>
            <a:r>
              <a:rPr lang="en-US" sz="3600" dirty="0" smtClean="0"/>
              <a:t>EU and FAO</a:t>
            </a:r>
            <a:endParaRPr lang="en-US" sz="4800" dirty="0"/>
          </a:p>
        </p:txBody>
      </p:sp>
      <p:sp>
        <p:nvSpPr>
          <p:cNvPr id="16386" name="Rectangle 2"/>
          <p:cNvSpPr>
            <a:spLocks noGrp="1" noChangeArrowheads="1"/>
          </p:cNvSpPr>
          <p:nvPr>
            <p:ph type="body" idx="1"/>
          </p:nvPr>
        </p:nvSpPr>
        <p:spPr>
          <a:xfrm>
            <a:off x="1270000" y="2716560"/>
            <a:ext cx="10464800" cy="5474940"/>
          </a:xfrm>
          <a:ln/>
        </p:spPr>
        <p:txBody>
          <a:bodyPr/>
          <a:lstStyle/>
          <a:p>
            <a:pPr marL="889000"/>
            <a:r>
              <a:rPr lang="en-US" sz="3600" dirty="0" smtClean="0"/>
              <a:t>Strategic partnership to alleviate rural poverty and </a:t>
            </a:r>
            <a:r>
              <a:rPr lang="en-US" sz="3600" dirty="0" smtClean="0"/>
              <a:t>hunger</a:t>
            </a:r>
          </a:p>
          <a:p>
            <a:pPr marL="889000">
              <a:buNone/>
            </a:pPr>
            <a:endParaRPr lang="en-US" sz="3600" dirty="0" smtClean="0"/>
          </a:p>
          <a:p>
            <a:pPr marL="889000"/>
            <a:r>
              <a:rPr lang="en-US" sz="3600" dirty="0" smtClean="0"/>
              <a:t>Food security and nutrition, sustainable and climate smart agriculture, resilience building</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317824" y="700336"/>
            <a:ext cx="10464800" cy="1584176"/>
          </a:xfrm>
          <a:ln/>
        </p:spPr>
        <p:txBody>
          <a:bodyPr/>
          <a:lstStyle/>
          <a:p>
            <a:r>
              <a:rPr lang="en-US" sz="4800" dirty="0"/>
              <a:t>	</a:t>
            </a:r>
            <a:r>
              <a:rPr lang="en-US" sz="4800" dirty="0" smtClean="0"/>
              <a:t> </a:t>
            </a:r>
            <a:r>
              <a:rPr lang="en-US" sz="3600" dirty="0" smtClean="0"/>
              <a:t>EU-FAO </a:t>
            </a:r>
            <a:r>
              <a:rPr lang="en-US" sz="3600" dirty="0" smtClean="0"/>
              <a:t>stories in 2015</a:t>
            </a:r>
            <a:endParaRPr lang="en-US" sz="3600" dirty="0"/>
          </a:p>
        </p:txBody>
      </p:sp>
      <p:sp>
        <p:nvSpPr>
          <p:cNvPr id="16386" name="Rectangle 2"/>
          <p:cNvSpPr>
            <a:spLocks noGrp="1" noChangeArrowheads="1"/>
          </p:cNvSpPr>
          <p:nvPr>
            <p:ph type="body" idx="1"/>
          </p:nvPr>
        </p:nvSpPr>
        <p:spPr>
          <a:xfrm>
            <a:off x="1270000" y="2428528"/>
            <a:ext cx="10464800" cy="5762972"/>
          </a:xfrm>
          <a:ln/>
        </p:spPr>
        <p:txBody>
          <a:bodyPr/>
          <a:lstStyle/>
          <a:p>
            <a:pPr marL="889000"/>
            <a:r>
              <a:rPr lang="en-US" sz="3600" dirty="0" smtClean="0"/>
              <a:t>Hunger reduction (MDG-1), ahead of post-2015 summit, September </a:t>
            </a:r>
          </a:p>
          <a:p>
            <a:pPr marL="889000"/>
            <a:r>
              <a:rPr lang="en-US" sz="3600" dirty="0" smtClean="0"/>
              <a:t>Food security, October: EXPO concert, </a:t>
            </a:r>
            <a:r>
              <a:rPr lang="en-US" sz="3600" dirty="0" err="1" smtClean="0"/>
              <a:t>Kapuscinski</a:t>
            </a:r>
            <a:r>
              <a:rPr lang="en-US" sz="3600" dirty="0" smtClean="0"/>
              <a:t> lecture, social </a:t>
            </a:r>
            <a:r>
              <a:rPr lang="en-US" sz="3600" dirty="0" smtClean="0"/>
              <a:t>media</a:t>
            </a:r>
            <a:endParaRPr lang="en-US" sz="3600" dirty="0" smtClean="0"/>
          </a:p>
          <a:p>
            <a:pPr marL="889000"/>
            <a:r>
              <a:rPr lang="en-US" sz="3600" dirty="0" smtClean="0"/>
              <a:t>Desertification, November, Great Green Wall, COP Paris</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Arial Bold"/>
        <a:ea typeface="ヒラギノ角ゴ ProN W6"/>
        <a:cs typeface=""/>
      </a:majorFont>
      <a:minorFont>
        <a:latin typeface="Arial"/>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Arial Bold"/>
        <a:ea typeface="ヒラギノ角ゴ ProN W6"/>
        <a:cs typeface=""/>
      </a:majorFont>
      <a:minorFont>
        <a:latin typeface="Arial"/>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000000"/>
      </a:dk1>
      <a:lt1>
        <a:srgbClr val="E5E5E5"/>
      </a:lt1>
      <a:dk2>
        <a:srgbClr val="000000"/>
      </a:dk2>
      <a:lt2>
        <a:srgbClr val="808080"/>
      </a:lt2>
      <a:accent1>
        <a:srgbClr val="BBE0E3"/>
      </a:accent1>
      <a:accent2>
        <a:srgbClr val="333399"/>
      </a:accent2>
      <a:accent3>
        <a:srgbClr val="F0F0F0"/>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Bold"/>
        <a:ea typeface="ヒラギノ角ゴ ProN W6"/>
        <a:cs typeface=""/>
      </a:majorFont>
      <a:minorFont>
        <a:latin typeface="Arial"/>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Arial Bold"/>
        <a:ea typeface="ヒラギノ角ゴ ProN W6"/>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000000"/>
      </a:dk1>
      <a:lt1>
        <a:srgbClr val="E5E5E5"/>
      </a:lt1>
      <a:dk2>
        <a:srgbClr val="000000"/>
      </a:dk2>
      <a:lt2>
        <a:srgbClr val="808080"/>
      </a:lt2>
      <a:accent1>
        <a:srgbClr val="BBE0E3"/>
      </a:accent1>
      <a:accent2>
        <a:srgbClr val="333399"/>
      </a:accent2>
      <a:accent3>
        <a:srgbClr val="F0F0F0"/>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000000"/>
      </a:dk1>
      <a:lt1>
        <a:srgbClr val="E5E5E5"/>
      </a:lt1>
      <a:dk2>
        <a:srgbClr val="000000"/>
      </a:dk2>
      <a:lt2>
        <a:srgbClr val="808080"/>
      </a:lt2>
      <a:accent1>
        <a:srgbClr val="BBE0E3"/>
      </a:accent1>
      <a:accent2>
        <a:srgbClr val="333399"/>
      </a:accent2>
      <a:accent3>
        <a:srgbClr val="F0F0F0"/>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Arial Bold"/>
        <a:ea typeface="ヒラギノ角ゴ ProN W6"/>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pitchFamily="-96" charset="0"/>
            <a:ea typeface="ヒラギノ角ゴ ProN W3" pitchFamily="-96" charset="-128"/>
            <a:sym typeface="Gill Sans" pitchFamily="-96"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828</TotalTime>
  <Pages>0</Pages>
  <Words>232</Words>
  <Characters>0</Characters>
  <Application>Microsoft Office PowerPoint</Application>
  <PresentationFormat>Custom</PresentationFormat>
  <Lines>0</Lines>
  <Paragraphs>113</Paragraphs>
  <Slides>11</Slides>
  <Notes>11</Notes>
  <HiddenSlides>0</HiddenSlides>
  <MMClips>0</MMClips>
  <ScaleCrop>false</ScaleCrop>
  <HeadingPairs>
    <vt:vector size="4" baseType="variant">
      <vt:variant>
        <vt:lpstr>Theme</vt:lpstr>
      </vt:variant>
      <vt:variant>
        <vt:i4>14</vt:i4>
      </vt:variant>
      <vt:variant>
        <vt:lpstr>Slide Titles</vt:lpstr>
      </vt:variant>
      <vt:variant>
        <vt:i4>11</vt:i4>
      </vt:variant>
    </vt:vector>
  </HeadingPairs>
  <TitlesOfParts>
    <vt:vector size="25" baseType="lpstr">
      <vt:lpstr>Title &amp; Subtitle</vt: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FAO and European Year for Development</vt:lpstr>
      <vt:lpstr>Malindane</vt:lpstr>
      <vt:lpstr>Simiso</vt:lpstr>
      <vt:lpstr>Zamokudhle </vt:lpstr>
      <vt:lpstr>Revitalising agriculture in Swaziland</vt:lpstr>
      <vt:lpstr>Swaziland Agricultural Development Project</vt:lpstr>
      <vt:lpstr>Eswatini Kitchen</vt:lpstr>
      <vt:lpstr> EU and FAO</vt:lpstr>
      <vt:lpstr>  EU-FAO stories in 2015</vt:lpstr>
      <vt:lpstr>It’s all about people</vt:lpstr>
      <vt:lpstr>Ever stronger partners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Roest, Maarten (FAOLOB)</dc:creator>
  <cp:lastModifiedBy>Roest</cp:lastModifiedBy>
  <cp:revision>129</cp:revision>
  <dcterms:modified xsi:type="dcterms:W3CDTF">2014-12-05T15:08:20Z</dcterms:modified>
</cp:coreProperties>
</file>