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7FD42-25DA-4E5B-B3A5-03B364079269}" type="datetimeFigureOut">
              <a:rPr lang="cs-CZ" smtClean="0"/>
              <a:t>19.11.2013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858729-6488-484B-AB0B-578FC6EF5D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7074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87375" y="0"/>
            <a:ext cx="4064000" cy="3048000"/>
          </a:xfrm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r-H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C0CE6-7D5F-497D-BC0B-298159E53D7E}" type="datetimeFigureOut">
              <a:rPr lang="cs-CZ" smtClean="0"/>
              <a:t>19.11.2013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6EFE-EFD4-4444-83AD-0D9A7ADF08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6882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C0CE6-7D5F-497D-BC0B-298159E53D7E}" type="datetimeFigureOut">
              <a:rPr lang="cs-CZ" smtClean="0"/>
              <a:t>19.11.2013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6EFE-EFD4-4444-83AD-0D9A7ADF08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824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C0CE6-7D5F-497D-BC0B-298159E53D7E}" type="datetimeFigureOut">
              <a:rPr lang="cs-CZ" smtClean="0"/>
              <a:t>19.11.2013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6EFE-EFD4-4444-83AD-0D9A7ADF08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3331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C0CE6-7D5F-497D-BC0B-298159E53D7E}" type="datetimeFigureOut">
              <a:rPr lang="cs-CZ" smtClean="0"/>
              <a:t>19.11.2013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6EFE-EFD4-4444-83AD-0D9A7ADF08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46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C0CE6-7D5F-497D-BC0B-298159E53D7E}" type="datetimeFigureOut">
              <a:rPr lang="cs-CZ" smtClean="0"/>
              <a:t>19.11.2013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6EFE-EFD4-4444-83AD-0D9A7ADF08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5719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C0CE6-7D5F-497D-BC0B-298159E53D7E}" type="datetimeFigureOut">
              <a:rPr lang="cs-CZ" smtClean="0"/>
              <a:t>19.11.2013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6EFE-EFD4-4444-83AD-0D9A7ADF08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7835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C0CE6-7D5F-497D-BC0B-298159E53D7E}" type="datetimeFigureOut">
              <a:rPr lang="cs-CZ" smtClean="0"/>
              <a:t>19.11.2013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6EFE-EFD4-4444-83AD-0D9A7ADF08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924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C0CE6-7D5F-497D-BC0B-298159E53D7E}" type="datetimeFigureOut">
              <a:rPr lang="cs-CZ" smtClean="0"/>
              <a:t>19.11.2013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6EFE-EFD4-4444-83AD-0D9A7ADF08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9815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C0CE6-7D5F-497D-BC0B-298159E53D7E}" type="datetimeFigureOut">
              <a:rPr lang="cs-CZ" smtClean="0"/>
              <a:t>19.11.2013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6EFE-EFD4-4444-83AD-0D9A7ADF08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124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C0CE6-7D5F-497D-BC0B-298159E53D7E}" type="datetimeFigureOut">
              <a:rPr lang="cs-CZ" smtClean="0"/>
              <a:t>19.11.2013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6EFE-EFD4-4444-83AD-0D9A7ADF08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7932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C0CE6-7D5F-497D-BC0B-298159E53D7E}" type="datetimeFigureOut">
              <a:rPr lang="cs-CZ" smtClean="0"/>
              <a:t>19.11.2013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26EFE-EFD4-4444-83AD-0D9A7ADF08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9414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C0CE6-7D5F-497D-BC0B-298159E53D7E}" type="datetimeFigureOut">
              <a:rPr lang="cs-CZ" smtClean="0"/>
              <a:t>19.11.2013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26EFE-EFD4-4444-83AD-0D9A7ADF08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9162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68" name="Group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761950"/>
              </p:ext>
            </p:extLst>
          </p:nvPr>
        </p:nvGraphicFramePr>
        <p:xfrm>
          <a:off x="0" y="0"/>
          <a:ext cx="9144000" cy="635508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32656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2800" b="1" kern="1200" noProof="0" dirty="0" err="1" smtClean="0">
                          <a:solidFill>
                            <a:schemeClr val="bg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How</a:t>
                      </a:r>
                      <a:r>
                        <a:rPr lang="cs-CZ" sz="2800" b="1" kern="1200" noProof="0" dirty="0" smtClean="0">
                          <a:solidFill>
                            <a:schemeClr val="bg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to set </a:t>
                      </a:r>
                      <a:r>
                        <a:rPr lang="cs-CZ" sz="2800" b="1" kern="1200" noProof="0" dirty="0" err="1" smtClean="0">
                          <a:solidFill>
                            <a:schemeClr val="bg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permit</a:t>
                      </a:r>
                      <a:r>
                        <a:rPr lang="cs-CZ" sz="2800" b="1" kern="1200" noProof="0" dirty="0" smtClean="0">
                          <a:solidFill>
                            <a:schemeClr val="bg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2800" b="1" kern="1200" noProof="0" dirty="0" err="1" smtClean="0">
                          <a:solidFill>
                            <a:schemeClr val="bg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conditions</a:t>
                      </a:r>
                      <a:r>
                        <a:rPr lang="cs-CZ" sz="2800" b="1" kern="1200" noProof="0" dirty="0" smtClean="0">
                          <a:solidFill>
                            <a:schemeClr val="bg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(ELV </a:t>
                      </a:r>
                      <a:r>
                        <a:rPr lang="cs-CZ" sz="2800" b="1" kern="1200" noProof="0" dirty="0" err="1" smtClean="0">
                          <a:solidFill>
                            <a:schemeClr val="bg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vs</a:t>
                      </a:r>
                      <a:r>
                        <a:rPr lang="cs-CZ" sz="2800" b="1" kern="1200" noProof="0" dirty="0" smtClean="0">
                          <a:solidFill>
                            <a:schemeClr val="bg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BAT </a:t>
                      </a:r>
                      <a:r>
                        <a:rPr lang="cs-CZ" sz="2800" b="1" kern="1200" noProof="0" dirty="0" err="1" smtClean="0">
                          <a:solidFill>
                            <a:schemeClr val="bg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levels</a:t>
                      </a:r>
                      <a:r>
                        <a:rPr lang="cs-CZ" sz="2800" b="1" kern="1200" noProof="0" dirty="0" smtClean="0">
                          <a:solidFill>
                            <a:schemeClr val="bg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) ?</a:t>
                      </a:r>
                      <a:endParaRPr lang="en-US" sz="2800" b="1" kern="1200" noProof="0" dirty="0" smtClean="0">
                        <a:solidFill>
                          <a:schemeClr val="bg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03380"/>
                    </a:solidFill>
                  </a:tcPr>
                </a:tc>
              </a:tr>
              <a:tr h="5257800">
                <a:tc>
                  <a:txBody>
                    <a:bodyPr/>
                    <a:lstStyle/>
                    <a:p>
                      <a:pPr marL="0" marR="0" lvl="0" indent="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6E5"/>
                    </a:solidFill>
                  </a:tcPr>
                </a:tc>
              </a:tr>
            </a:tbl>
          </a:graphicData>
        </a:graphic>
      </p:graphicFrame>
      <p:sp>
        <p:nvSpPr>
          <p:cNvPr id="5127" name="TextovéPole 2"/>
          <p:cNvSpPr txBox="1">
            <a:spLocks noChangeArrowheads="1"/>
          </p:cNvSpPr>
          <p:nvPr/>
        </p:nvSpPr>
        <p:spPr bwMode="auto">
          <a:xfrm>
            <a:off x="0" y="1589088"/>
            <a:ext cx="936625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2300">
                <a:latin typeface="Arial Narrow" pitchFamily="34" charset="0"/>
              </a:rPr>
              <a:t>150</a:t>
            </a:r>
          </a:p>
          <a:p>
            <a:pPr eaLnBrk="1" hangingPunct="1"/>
            <a:r>
              <a:rPr lang="cs-CZ" sz="2300">
                <a:latin typeface="Arial Narrow" pitchFamily="34" charset="0"/>
              </a:rPr>
              <a:t>140</a:t>
            </a:r>
          </a:p>
          <a:p>
            <a:pPr eaLnBrk="1" hangingPunct="1"/>
            <a:r>
              <a:rPr lang="cs-CZ" sz="2300">
                <a:latin typeface="Arial Narrow" pitchFamily="34" charset="0"/>
              </a:rPr>
              <a:t>130</a:t>
            </a:r>
          </a:p>
          <a:p>
            <a:pPr eaLnBrk="1" hangingPunct="1"/>
            <a:r>
              <a:rPr lang="cs-CZ" sz="2300">
                <a:latin typeface="Arial Narrow" pitchFamily="34" charset="0"/>
              </a:rPr>
              <a:t>120</a:t>
            </a:r>
          </a:p>
          <a:p>
            <a:pPr eaLnBrk="1" hangingPunct="1"/>
            <a:r>
              <a:rPr lang="cs-CZ" sz="2300">
                <a:latin typeface="Arial Narrow" pitchFamily="34" charset="0"/>
              </a:rPr>
              <a:t>110</a:t>
            </a:r>
          </a:p>
          <a:p>
            <a:pPr eaLnBrk="1" hangingPunct="1"/>
            <a:r>
              <a:rPr lang="cs-CZ" sz="2300">
                <a:latin typeface="Arial Narrow" pitchFamily="34" charset="0"/>
              </a:rPr>
              <a:t>100</a:t>
            </a:r>
          </a:p>
          <a:p>
            <a:pPr eaLnBrk="1" hangingPunct="1"/>
            <a:r>
              <a:rPr lang="cs-CZ" sz="2300">
                <a:latin typeface="Arial Narrow" pitchFamily="34" charset="0"/>
              </a:rPr>
              <a:t>90</a:t>
            </a:r>
          </a:p>
          <a:p>
            <a:pPr eaLnBrk="1" hangingPunct="1"/>
            <a:r>
              <a:rPr lang="cs-CZ" sz="2300">
                <a:latin typeface="Arial Narrow" pitchFamily="34" charset="0"/>
              </a:rPr>
              <a:t>80</a:t>
            </a:r>
          </a:p>
          <a:p>
            <a:pPr eaLnBrk="1" hangingPunct="1"/>
            <a:r>
              <a:rPr lang="cs-CZ" sz="2300">
                <a:latin typeface="Arial Narrow" pitchFamily="34" charset="0"/>
              </a:rPr>
              <a:t>70</a:t>
            </a:r>
          </a:p>
          <a:p>
            <a:pPr eaLnBrk="1" hangingPunct="1"/>
            <a:r>
              <a:rPr lang="cs-CZ" sz="2300">
                <a:latin typeface="Arial Narrow" pitchFamily="34" charset="0"/>
              </a:rPr>
              <a:t>60</a:t>
            </a:r>
          </a:p>
          <a:p>
            <a:pPr eaLnBrk="1" hangingPunct="1"/>
            <a:r>
              <a:rPr lang="cs-CZ" sz="2300">
                <a:latin typeface="Arial Narrow" pitchFamily="34" charset="0"/>
              </a:rPr>
              <a:t>50</a:t>
            </a:r>
          </a:p>
          <a:p>
            <a:pPr eaLnBrk="1" hangingPunct="1"/>
            <a:r>
              <a:rPr lang="cs-CZ" sz="2300">
                <a:latin typeface="Arial Narrow" pitchFamily="34" charset="0"/>
              </a:rPr>
              <a:t>40</a:t>
            </a:r>
          </a:p>
          <a:p>
            <a:pPr eaLnBrk="1" hangingPunct="1"/>
            <a:r>
              <a:rPr lang="cs-CZ" sz="2300">
                <a:latin typeface="Arial Narrow" pitchFamily="34" charset="0"/>
              </a:rPr>
              <a:t>20</a:t>
            </a:r>
          </a:p>
          <a:p>
            <a:pPr eaLnBrk="1" hangingPunct="1"/>
            <a:r>
              <a:rPr lang="cs-CZ" sz="2300">
                <a:latin typeface="Arial Narrow" pitchFamily="34" charset="0"/>
              </a:rPr>
              <a:t>10</a:t>
            </a:r>
          </a:p>
          <a:p>
            <a:pPr eaLnBrk="1" hangingPunct="1"/>
            <a:r>
              <a:rPr lang="cs-CZ" sz="2300">
                <a:latin typeface="Arial Narrow" pitchFamily="34" charset="0"/>
              </a:rPr>
              <a:t>0</a:t>
            </a:r>
            <a:endParaRPr lang="en-US" sz="2300">
              <a:latin typeface="Arial Narrow" pitchFamily="34" charset="0"/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647700" y="6021388"/>
            <a:ext cx="6264275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>
            <a:off x="611188" y="1844675"/>
            <a:ext cx="6264275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lumMod val="20000"/>
                <a:lumOff val="8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17" y="3929360"/>
            <a:ext cx="6263152" cy="1083816"/>
          </a:xfrm>
          <a:prstGeom prst="rect">
            <a:avLst/>
          </a:prstGeom>
          <a:solidFill>
            <a:schemeClr val="accent6">
              <a:lumMod val="20000"/>
              <a:lumOff val="80000"/>
              <a:alpha val="75000"/>
            </a:schemeClr>
          </a:solidFill>
        </p:spPr>
      </p:pic>
      <p:sp>
        <p:nvSpPr>
          <p:cNvPr id="7" name="Obdélník 6"/>
          <p:cNvSpPr/>
          <p:nvPr/>
        </p:nvSpPr>
        <p:spPr>
          <a:xfrm>
            <a:off x="647700" y="4552950"/>
            <a:ext cx="6264275" cy="1150938"/>
          </a:xfrm>
          <a:prstGeom prst="rect">
            <a:avLst/>
          </a:prstGeom>
          <a:solidFill>
            <a:srgbClr val="00B050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 Narrow" pitchFamily="34" charset="0"/>
            </a:endParaRPr>
          </a:p>
        </p:txBody>
      </p:sp>
      <p:cxnSp>
        <p:nvCxnSpPr>
          <p:cNvPr id="17" name="Přímá spojnice 16"/>
          <p:cNvCxnSpPr/>
          <p:nvPr/>
        </p:nvCxnSpPr>
        <p:spPr>
          <a:xfrm>
            <a:off x="594518" y="2434491"/>
            <a:ext cx="6264275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611188" y="3573463"/>
            <a:ext cx="6264275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ovéPole 2"/>
          <p:cNvSpPr txBox="1">
            <a:spLocks noChangeArrowheads="1"/>
          </p:cNvSpPr>
          <p:nvPr/>
        </p:nvSpPr>
        <p:spPr bwMode="auto">
          <a:xfrm>
            <a:off x="6911975" y="1589088"/>
            <a:ext cx="11160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dirty="0" smtClean="0">
                <a:latin typeface="Arial Narrow" pitchFamily="34" charset="0"/>
              </a:rPr>
              <a:t>ELV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7002463" y="5791200"/>
            <a:ext cx="9350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dirty="0">
                <a:latin typeface="Arial Narrow" pitchFamily="34" charset="0"/>
              </a:rPr>
              <a:t>NGO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9" name="TextovéPole 18"/>
          <p:cNvSpPr txBox="1">
            <a:spLocks noChangeArrowheads="1"/>
          </p:cNvSpPr>
          <p:nvPr/>
        </p:nvSpPr>
        <p:spPr bwMode="auto">
          <a:xfrm>
            <a:off x="7002463" y="4897438"/>
            <a:ext cx="9350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dirty="0" smtClean="0">
                <a:latin typeface="Arial Narrow" pitchFamily="34" charset="0"/>
              </a:rPr>
              <a:t>BAT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0" name="TextovéPole 19"/>
          <p:cNvSpPr txBox="1">
            <a:spLocks noChangeArrowheads="1"/>
          </p:cNvSpPr>
          <p:nvPr/>
        </p:nvSpPr>
        <p:spPr bwMode="auto">
          <a:xfrm>
            <a:off x="6876256" y="2218981"/>
            <a:ext cx="21193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dirty="0" smtClean="0">
                <a:latin typeface="Arial Narrow" pitchFamily="34" charset="0"/>
              </a:rPr>
              <a:t>OPERATOR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1" name="TextovéPole 20"/>
          <p:cNvSpPr txBox="1">
            <a:spLocks noChangeArrowheads="1"/>
          </p:cNvSpPr>
          <p:nvPr/>
        </p:nvSpPr>
        <p:spPr bwMode="auto">
          <a:xfrm>
            <a:off x="7024688" y="3341688"/>
            <a:ext cx="21193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dirty="0" smtClean="0">
                <a:latin typeface="Arial Narrow" pitchFamily="34" charset="0"/>
              </a:rPr>
              <a:t>EXPERT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9" name="TextovéPole 8"/>
          <p:cNvSpPr txBox="1">
            <a:spLocks noChangeArrowheads="1"/>
          </p:cNvSpPr>
          <p:nvPr/>
        </p:nvSpPr>
        <p:spPr bwMode="auto">
          <a:xfrm>
            <a:off x="7024688" y="3929063"/>
            <a:ext cx="18684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dirty="0" smtClean="0">
                <a:latin typeface="Arial Narrow" pitchFamily="34" charset="0"/>
              </a:rPr>
              <a:t>EMISSION PROFILE</a:t>
            </a:r>
            <a:endParaRPr lang="en-US" dirty="0">
              <a:latin typeface="Arial Narrow" pitchFamily="34" charset="0"/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647700" y="4552950"/>
            <a:ext cx="6264275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3132138" y="4076700"/>
            <a:ext cx="1439862" cy="82073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 flipH="1">
            <a:off x="3276600" y="4076700"/>
            <a:ext cx="1295400" cy="82073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4"/>
          <p:cNvSpPr txBox="1">
            <a:spLocks noChangeArrowheads="1"/>
          </p:cNvSpPr>
          <p:nvPr/>
        </p:nvSpPr>
        <p:spPr bwMode="auto">
          <a:xfrm>
            <a:off x="2248635" y="3699172"/>
            <a:ext cx="30241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cs-CZ" dirty="0" smtClean="0">
                <a:solidFill>
                  <a:srgbClr val="FF0000"/>
                </a:solidFill>
                <a:latin typeface="Arial Narrow" pitchFamily="34" charset="0"/>
              </a:rPr>
              <a:t>NO IMPROVEMENT</a:t>
            </a:r>
            <a:endParaRPr lang="en-US" dirty="0">
              <a:solidFill>
                <a:srgbClr val="FF0000"/>
              </a:solidFill>
              <a:latin typeface="Arial Narrow" pitchFamily="34" charset="0"/>
            </a:endParaRPr>
          </a:p>
        </p:txBody>
      </p:sp>
      <p:cxnSp>
        <p:nvCxnSpPr>
          <p:cNvPr id="27" name="Přímá spojnice 26"/>
          <p:cNvCxnSpPr/>
          <p:nvPr/>
        </p:nvCxnSpPr>
        <p:spPr>
          <a:xfrm>
            <a:off x="665911" y="2406840"/>
            <a:ext cx="2753961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ovéPole 29"/>
          <p:cNvSpPr txBox="1">
            <a:spLocks noChangeArrowheads="1"/>
          </p:cNvSpPr>
          <p:nvPr/>
        </p:nvSpPr>
        <p:spPr bwMode="auto">
          <a:xfrm>
            <a:off x="611188" y="1944877"/>
            <a:ext cx="30241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cs-CZ" dirty="0" smtClean="0">
                <a:solidFill>
                  <a:srgbClr val="FF0000"/>
                </a:solidFill>
                <a:latin typeface="Arial Narrow" pitchFamily="34" charset="0"/>
              </a:rPr>
              <a:t>NO IMPROVEMENT</a:t>
            </a:r>
            <a:endParaRPr lang="en-US" dirty="0">
              <a:solidFill>
                <a:srgbClr val="FF0000"/>
              </a:solidFill>
              <a:latin typeface="Arial Narrow" pitchFamily="34" charset="0"/>
            </a:endParaRPr>
          </a:p>
        </p:txBody>
      </p:sp>
      <p:cxnSp>
        <p:nvCxnSpPr>
          <p:cNvPr id="29" name="Přímá spojnice 28"/>
          <p:cNvCxnSpPr/>
          <p:nvPr/>
        </p:nvCxnSpPr>
        <p:spPr>
          <a:xfrm>
            <a:off x="6875463" y="3572669"/>
            <a:ext cx="0" cy="178673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64" name="Přímá spojnice 18463"/>
          <p:cNvCxnSpPr/>
          <p:nvPr/>
        </p:nvCxnSpPr>
        <p:spPr>
          <a:xfrm>
            <a:off x="6875463" y="5359400"/>
            <a:ext cx="2268537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66" name="TextovéPole 18465"/>
          <p:cNvSpPr txBox="1">
            <a:spLocks noChangeArrowheads="1"/>
          </p:cNvSpPr>
          <p:nvPr/>
        </p:nvSpPr>
        <p:spPr bwMode="auto">
          <a:xfrm>
            <a:off x="6841231" y="5375275"/>
            <a:ext cx="26273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>IMPROVEMENT</a:t>
            </a:r>
            <a:endParaRPr lang="en-US" sz="2000" b="1" dirty="0">
              <a:solidFill>
                <a:schemeClr val="accent2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8467" name="TextovéPole 18466"/>
          <p:cNvSpPr txBox="1"/>
          <p:nvPr/>
        </p:nvSpPr>
        <p:spPr>
          <a:xfrm>
            <a:off x="936625" y="5129213"/>
            <a:ext cx="5580063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5400" b="1" dirty="0" smtClean="0">
                <a:solidFill>
                  <a:schemeClr val="accent6"/>
                </a:solidFill>
                <a:latin typeface="Arial Narrow" pitchFamily="34" charset="0"/>
              </a:rPr>
              <a:t>IMPROVEMENT</a:t>
            </a:r>
            <a:endParaRPr lang="en-US" sz="5400" b="1" dirty="0">
              <a:solidFill>
                <a:schemeClr val="accent6"/>
              </a:solidFill>
              <a:latin typeface="Arial Narrow" pitchFamily="34" charset="0"/>
            </a:endParaRPr>
          </a:p>
        </p:txBody>
      </p:sp>
      <p:cxnSp>
        <p:nvCxnSpPr>
          <p:cNvPr id="14" name="Přímá spojnice 13"/>
          <p:cNvCxnSpPr/>
          <p:nvPr/>
        </p:nvCxnSpPr>
        <p:spPr>
          <a:xfrm>
            <a:off x="3419872" y="2434491"/>
            <a:ext cx="0" cy="113897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/>
          <p:cNvCxnSpPr/>
          <p:nvPr/>
        </p:nvCxnSpPr>
        <p:spPr>
          <a:xfrm>
            <a:off x="3419872" y="3573463"/>
            <a:ext cx="3455591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/>
          <p:cNvSpPr txBox="1">
            <a:spLocks noChangeArrowheads="1"/>
          </p:cNvSpPr>
          <p:nvPr/>
        </p:nvSpPr>
        <p:spPr bwMode="auto">
          <a:xfrm>
            <a:off x="3901874" y="3003977"/>
            <a:ext cx="26273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  <a:latin typeface="Arial Narrow" pitchFamily="34" charset="0"/>
              </a:rPr>
              <a:t>IMPROVEMENT</a:t>
            </a:r>
            <a:endParaRPr lang="en-US" sz="2000" b="1" dirty="0">
              <a:solidFill>
                <a:schemeClr val="accent2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61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7" grpId="0" animBg="1"/>
      <p:bldP spid="3" grpId="0"/>
      <p:bldP spid="4" grpId="0"/>
      <p:bldP spid="19" grpId="0"/>
      <p:bldP spid="20" grpId="0"/>
      <p:bldP spid="21" grpId="0"/>
      <p:bldP spid="9" grpId="0"/>
      <p:bldP spid="25" grpId="0"/>
      <p:bldP spid="30" grpId="0"/>
      <p:bldP spid="18466" grpId="0"/>
      <p:bldP spid="18467" grpId="0"/>
      <p:bldP spid="35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41</Words>
  <Application>Microsoft Office PowerPoint</Application>
  <PresentationFormat>Předvádění na obrazovce 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systému Office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Monika Pribylova</dc:creator>
  <cp:lastModifiedBy>Monika Pribylova</cp:lastModifiedBy>
  <cp:revision>1</cp:revision>
  <dcterms:created xsi:type="dcterms:W3CDTF">2013-11-19T11:34:38Z</dcterms:created>
  <dcterms:modified xsi:type="dcterms:W3CDTF">2013-11-19T11:40:12Z</dcterms:modified>
</cp:coreProperties>
</file>