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93BD2-4090-4E84-ACAA-D4B9F13A9C84}" type="datetimeFigureOut">
              <a:rPr lang="en-US" smtClean="0"/>
              <a:t>9/28/2014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6E591-F1A8-4475-8DC9-88229CBE37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6E183D6-2A91-4A3E-8597-B09B31983126}" type="datetimeFigureOut">
              <a:rPr lang="cs-CZ" smtClean="0"/>
              <a:pPr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1D5986E-E188-4DB9-9E4B-234D84BB76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4149080"/>
            <a:ext cx="7272808" cy="1270112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Experience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with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Integrated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Inspection</a:t>
            </a:r>
            <a:r>
              <a:rPr lang="cs-CZ" sz="3600" b="1" dirty="0" smtClean="0"/>
              <a:t> and IP </a:t>
            </a:r>
            <a:r>
              <a:rPr lang="cs-CZ" sz="3600" b="1" dirty="0" err="1" smtClean="0"/>
              <a:t>revision</a:t>
            </a:r>
            <a:r>
              <a:rPr lang="cs-CZ" sz="3600" b="1" dirty="0" smtClean="0"/>
              <a:t> in CR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99792" y="5517232"/>
            <a:ext cx="3416424" cy="1219200"/>
          </a:xfrm>
        </p:spPr>
        <p:txBody>
          <a:bodyPr anchor="ctr"/>
          <a:lstStyle/>
          <a:p>
            <a:pPr algn="ctr"/>
            <a:r>
              <a:rPr lang="cs-CZ" b="1" dirty="0" smtClean="0"/>
              <a:t>Monika Přibylová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653" y="34101"/>
            <a:ext cx="7009819" cy="411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0619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Lonza </a:t>
            </a:r>
            <a:r>
              <a:rPr lang="cs-CZ" dirty="0" err="1" smtClean="0"/>
              <a:t>Biotec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>
                <a:solidFill>
                  <a:schemeClr val="tx1"/>
                </a:solidFill>
              </a:rPr>
              <a:t>Biochemical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substances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production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for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pharmaceutical</a:t>
            </a:r>
            <a:r>
              <a:rPr lang="cs-CZ" dirty="0" smtClean="0">
                <a:solidFill>
                  <a:schemeClr val="tx1"/>
                </a:solidFill>
              </a:rPr>
              <a:t> and </a:t>
            </a:r>
            <a:r>
              <a:rPr lang="cs-CZ" dirty="0" err="1" smtClean="0">
                <a:solidFill>
                  <a:schemeClr val="tx1"/>
                </a:solidFill>
              </a:rPr>
              <a:t>cosmetic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industry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err="1" smtClean="0">
                <a:solidFill>
                  <a:schemeClr val="tx1"/>
                </a:solidFill>
              </a:rPr>
              <a:t>Established</a:t>
            </a:r>
            <a:r>
              <a:rPr lang="cs-CZ" dirty="0" smtClean="0">
                <a:solidFill>
                  <a:schemeClr val="tx1"/>
                </a:solidFill>
              </a:rPr>
              <a:t> in 1992 on in </a:t>
            </a:r>
            <a:r>
              <a:rPr lang="cs-CZ" dirty="0" err="1" smtClean="0">
                <a:solidFill>
                  <a:schemeClr val="tx1"/>
                </a:solidFill>
              </a:rPr>
              <a:t>former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botechnology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research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institure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2002 – </a:t>
            </a:r>
            <a:r>
              <a:rPr lang="cs-CZ" dirty="0" err="1" smtClean="0">
                <a:solidFill>
                  <a:schemeClr val="tx1"/>
                </a:solidFill>
              </a:rPr>
              <a:t>expansion</a:t>
            </a:r>
            <a:r>
              <a:rPr lang="cs-CZ" dirty="0" smtClean="0">
                <a:solidFill>
                  <a:schemeClr val="tx1"/>
                </a:solidFill>
              </a:rPr>
              <a:t> and </a:t>
            </a:r>
            <a:r>
              <a:rPr lang="cs-CZ" dirty="0" err="1" smtClean="0">
                <a:solidFill>
                  <a:schemeClr val="tx1"/>
                </a:solidFill>
              </a:rPr>
              <a:t>modernisation</a:t>
            </a:r>
            <a:r>
              <a:rPr lang="cs-CZ" dirty="0" smtClean="0">
                <a:solidFill>
                  <a:schemeClr val="tx1"/>
                </a:solidFill>
              </a:rPr>
              <a:t> – EIA, IPPC</a:t>
            </a:r>
          </a:p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b="1" dirty="0" err="1" smtClean="0">
                <a:solidFill>
                  <a:schemeClr val="tx1"/>
                </a:solidFill>
              </a:rPr>
              <a:t>Main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installations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with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env</a:t>
            </a:r>
            <a:r>
              <a:rPr lang="cs-CZ" b="1" dirty="0" smtClean="0">
                <a:solidFill>
                  <a:schemeClr val="tx1"/>
                </a:solidFill>
              </a:rPr>
              <a:t>. </a:t>
            </a:r>
            <a:r>
              <a:rPr lang="cs-CZ" b="1" dirty="0" err="1" smtClean="0">
                <a:solidFill>
                  <a:schemeClr val="tx1"/>
                </a:solidFill>
              </a:rPr>
              <a:t>impact</a:t>
            </a:r>
            <a:r>
              <a:rPr lang="cs-CZ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fermentors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boilers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for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steam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production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waste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water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treatment</a:t>
            </a:r>
            <a:r>
              <a:rPr lang="cs-CZ" dirty="0" smtClean="0">
                <a:solidFill>
                  <a:schemeClr val="tx1"/>
                </a:solidFill>
              </a:rPr>
              <a:t> plant 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Storage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chemicals</a:t>
            </a:r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632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 </a:t>
            </a:r>
            <a:r>
              <a:rPr lang="cs-CZ" dirty="0" err="1" smtClean="0"/>
              <a:t>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cs-CZ" dirty="0" smtClean="0">
                <a:solidFill>
                  <a:schemeClr val="tx1"/>
                </a:solidFill>
              </a:rPr>
              <a:t>1st IP </a:t>
            </a:r>
            <a:r>
              <a:rPr lang="cs-CZ" dirty="0" err="1" smtClean="0">
                <a:solidFill>
                  <a:schemeClr val="tx1"/>
                </a:solidFill>
              </a:rPr>
              <a:t>issued</a:t>
            </a:r>
            <a:r>
              <a:rPr lang="cs-CZ" dirty="0" smtClean="0">
                <a:solidFill>
                  <a:schemeClr val="tx1"/>
                </a:solidFill>
              </a:rPr>
              <a:t> in 2003 – 14 </a:t>
            </a:r>
            <a:r>
              <a:rPr lang="cs-CZ" dirty="0" err="1" smtClean="0">
                <a:solidFill>
                  <a:schemeClr val="tx1"/>
                </a:solidFill>
              </a:rPr>
              <a:t>pages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conditions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dirty="0" err="1" smtClean="0">
                <a:solidFill>
                  <a:schemeClr val="tx1"/>
                </a:solidFill>
              </a:rPr>
              <a:t>Till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now</a:t>
            </a:r>
            <a:r>
              <a:rPr lang="cs-CZ" dirty="0" smtClean="0">
                <a:solidFill>
                  <a:schemeClr val="tx1"/>
                </a:solidFill>
              </a:rPr>
              <a:t> 6 </a:t>
            </a:r>
            <a:r>
              <a:rPr lang="cs-CZ" dirty="0" err="1" smtClean="0">
                <a:solidFill>
                  <a:schemeClr val="tx1"/>
                </a:solidFill>
              </a:rPr>
              <a:t>modifications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IP (</a:t>
            </a:r>
            <a:r>
              <a:rPr lang="cs-CZ" dirty="0" err="1" smtClean="0">
                <a:solidFill>
                  <a:schemeClr val="tx1"/>
                </a:solidFill>
              </a:rPr>
              <a:t>intensification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WWTP, </a:t>
            </a:r>
            <a:r>
              <a:rPr lang="cs-CZ" dirty="0" err="1" smtClean="0">
                <a:solidFill>
                  <a:schemeClr val="tx1"/>
                </a:solidFill>
              </a:rPr>
              <a:t>additional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processes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modification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chemical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storage</a:t>
            </a:r>
            <a:r>
              <a:rPr lang="cs-CZ" dirty="0" smtClean="0">
                <a:solidFill>
                  <a:schemeClr val="tx1"/>
                </a:solidFill>
              </a:rPr>
              <a:t>,…)</a:t>
            </a:r>
          </a:p>
          <a:p>
            <a:pPr>
              <a:spcAft>
                <a:spcPts val="1200"/>
              </a:spcAft>
            </a:pPr>
            <a:r>
              <a:rPr lang="cs-CZ" dirty="0" err="1" smtClean="0">
                <a:solidFill>
                  <a:schemeClr val="tx1"/>
                </a:solidFill>
              </a:rPr>
              <a:t>Integrated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environmental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inspection</a:t>
            </a:r>
            <a:r>
              <a:rPr lang="cs-CZ" dirty="0" smtClean="0">
                <a:solidFill>
                  <a:schemeClr val="tx1"/>
                </a:solidFill>
              </a:rPr>
              <a:t> 1x3 </a:t>
            </a:r>
            <a:r>
              <a:rPr lang="cs-CZ" dirty="0" err="1" smtClean="0">
                <a:solidFill>
                  <a:schemeClr val="tx1"/>
                </a:solidFill>
              </a:rPr>
              <a:t>years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dirty="0" smtClean="0">
                <a:solidFill>
                  <a:schemeClr val="tx1"/>
                </a:solidFill>
              </a:rPr>
              <a:t>Last </a:t>
            </a:r>
            <a:r>
              <a:rPr lang="cs-CZ" dirty="0" err="1" smtClean="0">
                <a:solidFill>
                  <a:schemeClr val="tx1"/>
                </a:solidFill>
              </a:rPr>
              <a:t>integrated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inspection</a:t>
            </a:r>
            <a:r>
              <a:rPr lang="cs-CZ" dirty="0" smtClean="0">
                <a:solidFill>
                  <a:schemeClr val="tx1"/>
                </a:solidFill>
              </a:rPr>
              <a:t> in 9/2013 (</a:t>
            </a:r>
            <a:r>
              <a:rPr lang="cs-CZ" dirty="0" err="1" smtClean="0">
                <a:solidFill>
                  <a:schemeClr val="tx1"/>
                </a:solidFill>
              </a:rPr>
              <a:t>water</a:t>
            </a:r>
            <a:r>
              <a:rPr lang="cs-CZ" dirty="0" smtClean="0">
                <a:solidFill>
                  <a:schemeClr val="tx1"/>
                </a:solidFill>
              </a:rPr>
              <a:t>, air, </a:t>
            </a:r>
            <a:r>
              <a:rPr lang="cs-CZ" dirty="0" err="1" smtClean="0">
                <a:solidFill>
                  <a:schemeClr val="tx1"/>
                </a:solidFill>
              </a:rPr>
              <a:t>waste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inspectors</a:t>
            </a:r>
            <a:r>
              <a:rPr lang="cs-CZ" dirty="0" smtClean="0">
                <a:solidFill>
                  <a:schemeClr val="tx1"/>
                </a:solidFill>
              </a:rPr>
              <a:t> on </a:t>
            </a:r>
            <a:r>
              <a:rPr lang="cs-CZ" dirty="0" err="1" smtClean="0">
                <a:solidFill>
                  <a:schemeClr val="tx1"/>
                </a:solidFill>
              </a:rPr>
              <a:t>site</a:t>
            </a:r>
            <a:r>
              <a:rPr lang="cs-CZ" dirty="0" smtClean="0">
                <a:solidFill>
                  <a:schemeClr val="tx1"/>
                </a:solidFill>
              </a:rPr>
              <a:t>)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1269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7308304" y="4112984"/>
            <a:ext cx="1705322" cy="213273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Result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inspection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9208" y="1624572"/>
            <a:ext cx="6923112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cs-CZ" dirty="0" err="1" smtClean="0">
                <a:solidFill>
                  <a:schemeClr val="tx1"/>
                </a:solidFill>
              </a:rPr>
              <a:t>Inspection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protocol</a:t>
            </a:r>
            <a:r>
              <a:rPr lang="cs-CZ" dirty="0" smtClean="0">
                <a:solidFill>
                  <a:schemeClr val="tx1"/>
                </a:solidFill>
              </a:rPr>
              <a:t> – </a:t>
            </a:r>
            <a:r>
              <a:rPr lang="cs-CZ" dirty="0" err="1" smtClean="0">
                <a:solidFill>
                  <a:schemeClr val="tx1"/>
                </a:solidFill>
              </a:rPr>
              <a:t>revision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compliance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all</a:t>
            </a:r>
            <a:r>
              <a:rPr lang="cs-CZ" dirty="0" smtClean="0">
                <a:solidFill>
                  <a:schemeClr val="tx1"/>
                </a:solidFill>
              </a:rPr>
              <a:t> IP </a:t>
            </a:r>
            <a:r>
              <a:rPr lang="cs-CZ" dirty="0" err="1" smtClean="0">
                <a:solidFill>
                  <a:schemeClr val="tx1"/>
                </a:solidFill>
              </a:rPr>
              <a:t>conditions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dirty="0" smtClean="0">
                <a:solidFill>
                  <a:schemeClr val="tx1"/>
                </a:solidFill>
              </a:rPr>
              <a:t>No </a:t>
            </a:r>
            <a:r>
              <a:rPr lang="cs-CZ" dirty="0" err="1" smtClean="0">
                <a:solidFill>
                  <a:schemeClr val="tx1"/>
                </a:solidFill>
              </a:rPr>
              <a:t>breach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compliance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dirty="0" err="1" smtClean="0">
                <a:solidFill>
                  <a:schemeClr val="tx1"/>
                </a:solidFill>
              </a:rPr>
              <a:t>About</a:t>
            </a:r>
            <a:r>
              <a:rPr lang="cs-CZ" dirty="0" smtClean="0">
                <a:solidFill>
                  <a:schemeClr val="tx1"/>
                </a:solidFill>
              </a:rPr>
              <a:t> 1/3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conditions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is</a:t>
            </a:r>
            <a:r>
              <a:rPr lang="cs-CZ" dirty="0" smtClean="0">
                <a:solidFill>
                  <a:schemeClr val="tx1"/>
                </a:solidFill>
              </a:rPr>
              <a:t> not </a:t>
            </a:r>
            <a:r>
              <a:rPr lang="cs-CZ" dirty="0" err="1" smtClean="0">
                <a:solidFill>
                  <a:schemeClr val="tx1"/>
                </a:solidFill>
              </a:rPr>
              <a:t>relevant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any</a:t>
            </a:r>
            <a:r>
              <a:rPr lang="cs-CZ" dirty="0" smtClean="0">
                <a:solidFill>
                  <a:schemeClr val="tx1"/>
                </a:solidFill>
              </a:rPr>
              <a:t> more – in </a:t>
            </a:r>
            <a:r>
              <a:rPr lang="cs-CZ" dirty="0" err="1" smtClean="0">
                <a:solidFill>
                  <a:schemeClr val="tx1"/>
                </a:solidFill>
              </a:rPr>
              <a:t>some</a:t>
            </a:r>
            <a:r>
              <a:rPr lang="cs-CZ" dirty="0" smtClean="0">
                <a:solidFill>
                  <a:schemeClr val="tx1"/>
                </a:solidFill>
              </a:rPr>
              <a:t> case </a:t>
            </a:r>
            <a:r>
              <a:rPr lang="cs-CZ" dirty="0" err="1" smtClean="0">
                <a:solidFill>
                  <a:schemeClr val="tx1"/>
                </a:solidFill>
              </a:rPr>
              <a:t>inspectors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proposed</a:t>
            </a:r>
            <a:r>
              <a:rPr lang="cs-CZ" dirty="0" smtClean="0">
                <a:solidFill>
                  <a:schemeClr val="tx1"/>
                </a:solidFill>
              </a:rPr>
              <a:t> to </a:t>
            </a:r>
            <a:r>
              <a:rPr lang="cs-CZ" dirty="0" err="1" smtClean="0">
                <a:solidFill>
                  <a:schemeClr val="tx1"/>
                </a:solidFill>
              </a:rPr>
              <a:t>delete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modify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condiotions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dirty="0" err="1" smtClean="0">
                <a:solidFill>
                  <a:schemeClr val="tx1"/>
                </a:solidFill>
              </a:rPr>
              <a:t>Protocol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sent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only</a:t>
            </a:r>
            <a:r>
              <a:rPr lang="cs-CZ" dirty="0" smtClean="0">
                <a:solidFill>
                  <a:schemeClr val="tx1"/>
                </a:solidFill>
              </a:rPr>
              <a:t> to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operator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076056" y="5543139"/>
            <a:ext cx="223224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„</a:t>
            </a:r>
            <a:r>
              <a:rPr lang="cs-CZ" dirty="0" err="1">
                <a:solidFill>
                  <a:srgbClr val="FF0000"/>
                </a:solidFill>
              </a:rPr>
              <a:t>I</a:t>
            </a:r>
            <a:r>
              <a:rPr lang="cs-CZ" dirty="0" err="1" smtClean="0">
                <a:solidFill>
                  <a:srgbClr val="FF0000"/>
                </a:solidFill>
              </a:rPr>
              <a:t>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recommended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modify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this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condition</a:t>
            </a:r>
            <a:r>
              <a:rPr lang="cs-CZ" dirty="0" smtClean="0">
                <a:solidFill>
                  <a:srgbClr val="FF0000"/>
                </a:solidFill>
              </a:rPr>
              <a:t>!“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323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-22270"/>
            <a:ext cx="8856984" cy="1363038"/>
          </a:xfrm>
        </p:spPr>
        <p:txBody>
          <a:bodyPr/>
          <a:lstStyle/>
          <a:p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7. IP </a:t>
            </a:r>
            <a:r>
              <a:rPr lang="cs-CZ" dirty="0" err="1" smtClean="0"/>
              <a:t>change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cs-CZ" dirty="0" err="1" smtClean="0">
                <a:solidFill>
                  <a:schemeClr val="tx1"/>
                </a:solidFill>
              </a:rPr>
              <a:t>Recategorisation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air </a:t>
            </a:r>
            <a:r>
              <a:rPr lang="cs-CZ" dirty="0" err="1" smtClean="0">
                <a:solidFill>
                  <a:schemeClr val="tx1"/>
                </a:solidFill>
              </a:rPr>
              <a:t>pollution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sources</a:t>
            </a:r>
            <a:r>
              <a:rPr lang="cs-CZ" dirty="0" smtClean="0">
                <a:solidFill>
                  <a:schemeClr val="tx1"/>
                </a:solidFill>
              </a:rPr>
              <a:t> + </a:t>
            </a:r>
            <a:r>
              <a:rPr lang="cs-CZ" dirty="0" err="1" smtClean="0">
                <a:solidFill>
                  <a:schemeClr val="tx1"/>
                </a:solidFill>
              </a:rPr>
              <a:t>new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conditions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according</a:t>
            </a:r>
            <a:r>
              <a:rPr lang="cs-CZ" dirty="0" smtClean="0">
                <a:solidFill>
                  <a:schemeClr val="tx1"/>
                </a:solidFill>
              </a:rPr>
              <a:t> to </a:t>
            </a:r>
            <a:r>
              <a:rPr lang="cs-CZ" dirty="0" err="1" smtClean="0">
                <a:solidFill>
                  <a:schemeClr val="tx1"/>
                </a:solidFill>
              </a:rPr>
              <a:t>new</a:t>
            </a:r>
            <a:r>
              <a:rPr lang="cs-CZ" dirty="0" smtClean="0">
                <a:solidFill>
                  <a:schemeClr val="tx1"/>
                </a:solidFill>
              </a:rPr>
              <a:t> air </a:t>
            </a:r>
            <a:r>
              <a:rPr lang="cs-CZ" dirty="0" err="1" smtClean="0">
                <a:solidFill>
                  <a:schemeClr val="tx1"/>
                </a:solidFill>
              </a:rPr>
              <a:t>law</a:t>
            </a:r>
            <a:r>
              <a:rPr lang="cs-CZ" dirty="0" smtClean="0">
                <a:solidFill>
                  <a:schemeClr val="tx1"/>
                </a:solidFill>
              </a:rPr>
              <a:t>,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cs-CZ" dirty="0" err="1" smtClean="0">
                <a:solidFill>
                  <a:schemeClr val="tx1"/>
                </a:solidFill>
              </a:rPr>
              <a:t>Deleting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some</a:t>
            </a:r>
            <a:r>
              <a:rPr lang="cs-CZ" dirty="0" smtClean="0">
                <a:solidFill>
                  <a:schemeClr val="tx1"/>
                </a:solidFill>
              </a:rPr>
              <a:t> air </a:t>
            </a:r>
            <a:r>
              <a:rPr lang="cs-CZ" dirty="0" err="1" smtClean="0">
                <a:solidFill>
                  <a:schemeClr val="tx1"/>
                </a:solidFill>
              </a:rPr>
              <a:t>emission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sources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from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permit</a:t>
            </a:r>
            <a:r>
              <a:rPr lang="cs-CZ" dirty="0" smtClean="0">
                <a:solidFill>
                  <a:schemeClr val="tx1"/>
                </a:solidFill>
              </a:rPr>
              <a:t> as </a:t>
            </a:r>
            <a:r>
              <a:rPr lang="cs-CZ" dirty="0" err="1" smtClean="0">
                <a:solidFill>
                  <a:schemeClr val="tx1"/>
                </a:solidFill>
              </a:rPr>
              <a:t>they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have</a:t>
            </a:r>
            <a:r>
              <a:rPr lang="cs-CZ" dirty="0" smtClean="0">
                <a:solidFill>
                  <a:schemeClr val="tx1"/>
                </a:solidFill>
              </a:rPr>
              <a:t> not </a:t>
            </a:r>
            <a:r>
              <a:rPr lang="cs-CZ" dirty="0" err="1" smtClean="0">
                <a:solidFill>
                  <a:schemeClr val="tx1"/>
                </a:solidFill>
              </a:rPr>
              <a:t>been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installed</a:t>
            </a:r>
            <a:endParaRPr lang="cs-CZ" dirty="0" smtClean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cs-CZ" dirty="0" err="1" smtClean="0">
                <a:solidFill>
                  <a:schemeClr val="tx1"/>
                </a:solidFill>
              </a:rPr>
              <a:t>Inclusion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2nd </a:t>
            </a:r>
            <a:r>
              <a:rPr lang="cs-CZ" dirty="0" err="1" smtClean="0">
                <a:solidFill>
                  <a:schemeClr val="tx1"/>
                </a:solidFill>
              </a:rPr>
              <a:t>emergency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energy</a:t>
            </a:r>
            <a:r>
              <a:rPr lang="cs-CZ" dirty="0" smtClean="0">
                <a:solidFill>
                  <a:schemeClr val="tx1"/>
                </a:solidFill>
              </a:rPr>
              <a:t> source (diesel </a:t>
            </a:r>
            <a:r>
              <a:rPr lang="cs-CZ" dirty="0" err="1" smtClean="0">
                <a:solidFill>
                  <a:schemeClr val="tx1"/>
                </a:solidFill>
              </a:rPr>
              <a:t>engine</a:t>
            </a:r>
            <a:r>
              <a:rPr lang="cs-CZ" dirty="0" smtClean="0">
                <a:solidFill>
                  <a:schemeClr val="tx1"/>
                </a:solidFill>
              </a:rPr>
              <a:t>)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cs-CZ" dirty="0" err="1" smtClean="0">
                <a:solidFill>
                  <a:schemeClr val="tx1"/>
                </a:solidFill>
              </a:rPr>
              <a:t>Additional</a:t>
            </a:r>
            <a:r>
              <a:rPr lang="cs-CZ" dirty="0" smtClean="0">
                <a:solidFill>
                  <a:schemeClr val="tx1"/>
                </a:solidFill>
              </a:rPr>
              <a:t> monitoring </a:t>
            </a:r>
            <a:r>
              <a:rPr lang="cs-CZ" dirty="0" err="1" smtClean="0">
                <a:solidFill>
                  <a:schemeClr val="tx1"/>
                </a:solidFill>
              </a:rPr>
              <a:t>requirements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due</a:t>
            </a:r>
            <a:r>
              <a:rPr lang="cs-CZ" dirty="0" smtClean="0">
                <a:solidFill>
                  <a:schemeClr val="tx1"/>
                </a:solidFill>
              </a:rPr>
              <a:t> to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baseline</a:t>
            </a:r>
            <a:r>
              <a:rPr lang="cs-CZ" dirty="0" smtClean="0">
                <a:solidFill>
                  <a:schemeClr val="tx1"/>
                </a:solidFill>
              </a:rPr>
              <a:t> report </a:t>
            </a: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Update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operation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rules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for</a:t>
            </a:r>
            <a:r>
              <a:rPr lang="cs-CZ" dirty="0" smtClean="0">
                <a:solidFill>
                  <a:schemeClr val="tx1"/>
                </a:solidFill>
              </a:rPr>
              <a:t> air </a:t>
            </a:r>
            <a:r>
              <a:rPr lang="cs-CZ" dirty="0" err="1" smtClean="0">
                <a:solidFill>
                  <a:schemeClr val="tx1"/>
                </a:solidFill>
              </a:rPr>
              <a:t>pollution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sources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cs-CZ" b="1" dirty="0" err="1" smtClean="0">
                <a:solidFill>
                  <a:schemeClr val="tx1"/>
                </a:solidFill>
              </a:rPr>
              <a:t>Deleting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or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modification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of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conditions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which</a:t>
            </a:r>
            <a:r>
              <a:rPr lang="cs-CZ" b="1" dirty="0" smtClean="0">
                <a:solidFill>
                  <a:schemeClr val="tx1"/>
                </a:solidFill>
              </a:rPr>
              <a:t> are not </a:t>
            </a:r>
            <a:r>
              <a:rPr lang="cs-CZ" b="1" dirty="0" err="1" smtClean="0">
                <a:solidFill>
                  <a:schemeClr val="tx1"/>
                </a:solidFill>
              </a:rPr>
              <a:t>relevent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according</a:t>
            </a:r>
            <a:r>
              <a:rPr lang="cs-CZ" b="1" dirty="0" smtClean="0">
                <a:solidFill>
                  <a:schemeClr val="tx1"/>
                </a:solidFill>
              </a:rPr>
              <a:t> to </a:t>
            </a:r>
            <a:r>
              <a:rPr lang="cs-CZ" b="1" dirty="0" err="1" smtClean="0">
                <a:solidFill>
                  <a:schemeClr val="tx1"/>
                </a:solidFill>
              </a:rPr>
              <a:t>recommendations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listed</a:t>
            </a:r>
            <a:r>
              <a:rPr lang="cs-CZ" b="1" dirty="0" smtClean="0">
                <a:solidFill>
                  <a:schemeClr val="tx1"/>
                </a:solidFill>
              </a:rPr>
              <a:t> in </a:t>
            </a:r>
            <a:r>
              <a:rPr lang="cs-CZ" b="1" dirty="0" err="1" smtClean="0">
                <a:solidFill>
                  <a:schemeClr val="tx1"/>
                </a:solidFill>
              </a:rPr>
              <a:t>the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inspection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smtClean="0">
                <a:solidFill>
                  <a:schemeClr val="tx1"/>
                </a:solidFill>
              </a:rPr>
              <a:t>protocol</a:t>
            </a:r>
            <a:endParaRPr lang="cs-CZ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0453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77</TotalTime>
  <Words>246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Exekutivní</vt:lpstr>
      <vt:lpstr>Experience with Integrated Inspection and IP revision in CR</vt:lpstr>
      <vt:lpstr>Lonza Biotec</vt:lpstr>
      <vt:lpstr>IP history</vt:lpstr>
      <vt:lpstr>Result of inspection</vt:lpstr>
      <vt:lpstr>Application for 7. IP change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 with Integrated Inspection and IP revision in CR</dc:title>
  <dc:creator>Monika Pribylova</dc:creator>
  <cp:lastModifiedBy>Vladimir Morozov</cp:lastModifiedBy>
  <cp:revision>7</cp:revision>
  <dcterms:created xsi:type="dcterms:W3CDTF">2014-09-28T10:54:39Z</dcterms:created>
  <dcterms:modified xsi:type="dcterms:W3CDTF">2014-09-28T15:49:20Z</dcterms:modified>
</cp:coreProperties>
</file>