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Default Extension="doc" ContentType="application/msword"/>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9" r:id="rId1"/>
  </p:sldMasterIdLst>
  <p:notesMasterIdLst>
    <p:notesMasterId r:id="rId16"/>
  </p:notesMasterIdLst>
  <p:handoutMasterIdLst>
    <p:handoutMasterId r:id="rId17"/>
  </p:handoutMasterIdLst>
  <p:sldIdLst>
    <p:sldId id="257" r:id="rId2"/>
    <p:sldId id="273" r:id="rId3"/>
    <p:sldId id="259" r:id="rId4"/>
    <p:sldId id="260" r:id="rId5"/>
    <p:sldId id="261" r:id="rId6"/>
    <p:sldId id="262" r:id="rId7"/>
    <p:sldId id="272" r:id="rId8"/>
    <p:sldId id="266" r:id="rId9"/>
    <p:sldId id="267" r:id="rId10"/>
    <p:sldId id="268" r:id="rId11"/>
    <p:sldId id="270" r:id="rId12"/>
    <p:sldId id="271" r:id="rId13"/>
    <p:sldId id="269" r:id="rId14"/>
    <p:sldId id="274" r:id="rId15"/>
  </p:sldIdLst>
  <p:sldSz cx="9144000" cy="6858000" type="screen4x3"/>
  <p:notesSz cx="6858000" cy="9144000"/>
  <p:defaultTextStyle>
    <a:defPPr>
      <a:defRPr lang="nl-NL"/>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791"/>
    <a:srgbClr val="00478C"/>
    <a:srgbClr val="00817C"/>
    <a:srgbClr val="FF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86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75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none" lIns="91440" tIns="45720" rIns="91440" bIns="45720" numCol="1" anchor="ctr" anchorCtr="1" compatLnSpc="1">
            <a:prstTxWarp prst="textNoShape">
              <a:avLst/>
            </a:prstTxWarp>
          </a:bodyPr>
          <a:lstStyle>
            <a:lvl1pPr>
              <a:defRPr sz="1200"/>
            </a:lvl1pPr>
          </a:lstStyle>
          <a:p>
            <a:endParaRPr lang="nl-NL"/>
          </a:p>
        </p:txBody>
      </p:sp>
      <p:sp>
        <p:nvSpPr>
          <p:cNvPr id="107523"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none" lIns="91440" tIns="45720" rIns="91440" bIns="45720" numCol="1" anchor="ctr" anchorCtr="1" compatLnSpc="1">
            <a:prstTxWarp prst="textNoShape">
              <a:avLst/>
            </a:prstTxWarp>
          </a:bodyPr>
          <a:lstStyle>
            <a:lvl1pPr algn="r">
              <a:defRPr sz="1200"/>
            </a:lvl1pPr>
          </a:lstStyle>
          <a:p>
            <a:endParaRPr lang="nl-NL"/>
          </a:p>
        </p:txBody>
      </p:sp>
      <p:sp>
        <p:nvSpPr>
          <p:cNvPr id="107524"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a:defRPr sz="1200"/>
            </a:lvl1pPr>
          </a:lstStyle>
          <a:p>
            <a:endParaRPr lang="nl-NL"/>
          </a:p>
        </p:txBody>
      </p:sp>
      <p:sp>
        <p:nvSpPr>
          <p:cNvPr id="107525"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none" lIns="91440" tIns="45720" rIns="91440" bIns="45720" numCol="1" anchor="b" anchorCtr="0" compatLnSpc="1">
            <a:prstTxWarp prst="textNoShape">
              <a:avLst/>
            </a:prstTxWarp>
          </a:bodyPr>
          <a:lstStyle>
            <a:lvl1pPr algn="r">
              <a:defRPr sz="1200"/>
            </a:lvl1pPr>
          </a:lstStyle>
          <a:p>
            <a:fld id="{5A0EA13D-D6B1-4EA4-82BA-4C5726A136E4}" type="slidenum">
              <a:rPr lang="nl-NL"/>
              <a:pPr/>
              <a:t>‹#›</a:t>
            </a:fld>
            <a:endParaRPr lang="nl-NL"/>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endParaRPr lang="nl-NL"/>
          </a:p>
        </p:txBody>
      </p:sp>
      <p:sp>
        <p:nvSpPr>
          <p:cNvPr id="5123"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endParaRPr lang="nl-NL"/>
          </a:p>
        </p:txBody>
      </p:sp>
      <p:sp>
        <p:nvSpPr>
          <p:cNvPr id="5124" name="Rectangle 4"/>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512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nl-NL" smtClean="0"/>
              <a:t>Click to edit Master text styles</a:t>
            </a:r>
          </a:p>
          <a:p>
            <a:pPr lvl="1"/>
            <a:r>
              <a:rPr lang="nl-NL" smtClean="0"/>
              <a:t>Second level</a:t>
            </a:r>
          </a:p>
          <a:p>
            <a:pPr lvl="2"/>
            <a:r>
              <a:rPr lang="nl-NL" smtClean="0"/>
              <a:t>Third level</a:t>
            </a:r>
          </a:p>
          <a:p>
            <a:pPr lvl="3"/>
            <a:r>
              <a:rPr lang="nl-NL" smtClean="0"/>
              <a:t>Fourth level</a:t>
            </a:r>
          </a:p>
          <a:p>
            <a:pPr lvl="4"/>
            <a:r>
              <a:rPr lang="nl-NL" smtClean="0"/>
              <a:t>Fifth level</a:t>
            </a:r>
          </a:p>
        </p:txBody>
      </p:sp>
      <p:sp>
        <p:nvSpPr>
          <p:cNvPr id="512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endParaRPr lang="nl-NL"/>
          </a:p>
        </p:txBody>
      </p:sp>
      <p:sp>
        <p:nvSpPr>
          <p:cNvPr id="512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fld id="{FEB4DCD2-F870-4CC9-BADD-C75BE7D1FECA}" type="slidenum">
              <a:rPr lang="nl-NL"/>
              <a:pPr/>
              <a:t>‹#›</a:t>
            </a:fld>
            <a:endParaRPr lang="nl-NL"/>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Times New Roman" pitchFamily="18" charset="0"/>
        <a:ea typeface="+mn-ea"/>
        <a:cs typeface="+mn-cs"/>
      </a:defRPr>
    </a:lvl1pPr>
    <a:lvl2pPr marL="457200" algn="l" rtl="0" fontAlgn="base">
      <a:spcBef>
        <a:spcPct val="30000"/>
      </a:spcBef>
      <a:spcAft>
        <a:spcPct val="0"/>
      </a:spcAft>
      <a:defRPr sz="1200" kern="1200">
        <a:solidFill>
          <a:schemeClr val="tx1"/>
        </a:solidFill>
        <a:latin typeface="Times New Roman" pitchFamily="18" charset="0"/>
        <a:ea typeface="+mn-ea"/>
        <a:cs typeface="+mn-cs"/>
      </a:defRPr>
    </a:lvl2pPr>
    <a:lvl3pPr marL="914400" algn="l" rtl="0" fontAlgn="base">
      <a:spcBef>
        <a:spcPct val="30000"/>
      </a:spcBef>
      <a:spcAft>
        <a:spcPct val="0"/>
      </a:spcAft>
      <a:defRPr sz="1200" kern="1200">
        <a:solidFill>
          <a:schemeClr val="tx1"/>
        </a:solidFill>
        <a:latin typeface="Times New Roman" pitchFamily="18" charset="0"/>
        <a:ea typeface="+mn-ea"/>
        <a:cs typeface="+mn-cs"/>
      </a:defRPr>
    </a:lvl3pPr>
    <a:lvl4pPr marL="1371600" algn="l" rtl="0" fontAlgn="base">
      <a:spcBef>
        <a:spcPct val="30000"/>
      </a:spcBef>
      <a:spcAft>
        <a:spcPct val="0"/>
      </a:spcAft>
      <a:defRPr sz="1200" kern="1200">
        <a:solidFill>
          <a:schemeClr val="tx1"/>
        </a:solidFill>
        <a:latin typeface="Times New Roman" pitchFamily="18" charset="0"/>
        <a:ea typeface="+mn-ea"/>
        <a:cs typeface="+mn-cs"/>
      </a:defRPr>
    </a:lvl4pPr>
    <a:lvl5pPr marL="1828800" algn="l" rtl="0" fontAlgn="base">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8CA5C90-BEBA-474F-AA32-E05BFCF1FB53}" type="slidenum">
              <a:rPr lang="nl-NL"/>
              <a:pPr/>
              <a:t>3</a:t>
            </a:fld>
            <a:endParaRPr lang="nl-NL"/>
          </a:p>
        </p:txBody>
      </p:sp>
      <p:sp>
        <p:nvSpPr>
          <p:cNvPr id="112642" name="Rectangle 2"/>
          <p:cNvSpPr>
            <a:spLocks noChangeArrowheads="1" noTextEdit="1"/>
          </p:cNvSpPr>
          <p:nvPr>
            <p:ph type="sldImg"/>
          </p:nvPr>
        </p:nvSpPr>
        <p:spPr>
          <a:ln/>
        </p:spPr>
      </p:sp>
      <p:sp>
        <p:nvSpPr>
          <p:cNvPr id="112643" name="Rectangle 3"/>
          <p:cNvSpPr>
            <a:spLocks noGrp="1" noChangeArrowheads="1"/>
          </p:cNvSpPr>
          <p:nvPr>
            <p:ph type="body" idx="1"/>
          </p:nvPr>
        </p:nvSpPr>
        <p:spPr>
          <a:xfrm>
            <a:off x="914400" y="4344988"/>
            <a:ext cx="5029200" cy="4113212"/>
          </a:xfrm>
        </p:spPr>
        <p:txBody>
          <a:bodyPr/>
          <a:lstStyle/>
          <a:p>
            <a:endParaRPr lang="el-G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A2E4728-9382-4B80-9EFA-B31BFD0E9DA2}" type="slidenum">
              <a:rPr lang="nl-NL"/>
              <a:pPr/>
              <a:t>13</a:t>
            </a:fld>
            <a:endParaRPr lang="nl-NL"/>
          </a:p>
        </p:txBody>
      </p:sp>
      <p:sp>
        <p:nvSpPr>
          <p:cNvPr id="133122" name="Rectangle 2"/>
          <p:cNvSpPr>
            <a:spLocks noChangeArrowheads="1" noTextEdit="1"/>
          </p:cNvSpPr>
          <p:nvPr>
            <p:ph type="sldImg"/>
          </p:nvPr>
        </p:nvSpPr>
        <p:spPr>
          <a:ln/>
        </p:spPr>
      </p:sp>
      <p:sp>
        <p:nvSpPr>
          <p:cNvPr id="133123" name="Rectangle 3"/>
          <p:cNvSpPr>
            <a:spLocks noGrp="1" noChangeArrowheads="1"/>
          </p:cNvSpPr>
          <p:nvPr>
            <p:ph type="body" idx="1"/>
          </p:nvPr>
        </p:nvSpPr>
        <p:spPr>
          <a:xfrm>
            <a:off x="914400" y="4344988"/>
            <a:ext cx="5029200" cy="4113212"/>
          </a:xfrm>
        </p:spPr>
        <p:txBody>
          <a:bodyPr/>
          <a:lstStyle/>
          <a:p>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06ADF37-9C0C-4B17-8911-51FBF1F8C4A4}" type="slidenum">
              <a:rPr lang="nl-NL"/>
              <a:pPr/>
              <a:t>4</a:t>
            </a:fld>
            <a:endParaRPr lang="nl-NL"/>
          </a:p>
        </p:txBody>
      </p:sp>
      <p:sp>
        <p:nvSpPr>
          <p:cNvPr id="114690" name="Rectangle 2"/>
          <p:cNvSpPr>
            <a:spLocks noChangeArrowheads="1" noTextEdit="1"/>
          </p:cNvSpPr>
          <p:nvPr>
            <p:ph type="sldImg"/>
          </p:nvPr>
        </p:nvSpPr>
        <p:spPr>
          <a:ln/>
        </p:spPr>
      </p:sp>
      <p:sp>
        <p:nvSpPr>
          <p:cNvPr id="114691" name="Rectangle 3"/>
          <p:cNvSpPr>
            <a:spLocks noGrp="1" noChangeArrowheads="1"/>
          </p:cNvSpPr>
          <p:nvPr>
            <p:ph type="body" idx="1"/>
          </p:nvPr>
        </p:nvSpPr>
        <p:spPr>
          <a:xfrm>
            <a:off x="914400" y="4344988"/>
            <a:ext cx="5029200" cy="4113212"/>
          </a:xfrm>
        </p:spPr>
        <p:txBody>
          <a:bodyPr/>
          <a:lstStyle/>
          <a:p>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022A237-BFC3-4F54-9AB9-2438719D0B68}" type="slidenum">
              <a:rPr lang="nl-NL"/>
              <a:pPr/>
              <a:t>5</a:t>
            </a:fld>
            <a:endParaRPr lang="nl-NL"/>
          </a:p>
        </p:txBody>
      </p:sp>
      <p:sp>
        <p:nvSpPr>
          <p:cNvPr id="116738" name="Rectangle 2"/>
          <p:cNvSpPr>
            <a:spLocks noChangeArrowheads="1" noTextEdit="1"/>
          </p:cNvSpPr>
          <p:nvPr>
            <p:ph type="sldImg"/>
          </p:nvPr>
        </p:nvSpPr>
        <p:spPr>
          <a:ln/>
        </p:spPr>
      </p:sp>
      <p:sp>
        <p:nvSpPr>
          <p:cNvPr id="116739" name="Rectangle 3"/>
          <p:cNvSpPr>
            <a:spLocks noGrp="1" noChangeArrowheads="1"/>
          </p:cNvSpPr>
          <p:nvPr>
            <p:ph type="body" idx="1"/>
          </p:nvPr>
        </p:nvSpPr>
        <p:spPr>
          <a:xfrm>
            <a:off x="914400" y="4344988"/>
            <a:ext cx="5029200" cy="4113212"/>
          </a:xfrm>
        </p:spPr>
        <p:txBody>
          <a:bodyPr/>
          <a:lstStyle/>
          <a:p>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01ACD46-57FC-4628-82FD-3FCBC695A1CF}" type="slidenum">
              <a:rPr lang="nl-NL"/>
              <a:pPr/>
              <a:t>6</a:t>
            </a:fld>
            <a:endParaRPr lang="nl-NL"/>
          </a:p>
        </p:txBody>
      </p:sp>
      <p:sp>
        <p:nvSpPr>
          <p:cNvPr id="118786" name="Rectangle 2"/>
          <p:cNvSpPr>
            <a:spLocks noChangeArrowheads="1" noTextEdit="1"/>
          </p:cNvSpPr>
          <p:nvPr>
            <p:ph type="sldImg"/>
          </p:nvPr>
        </p:nvSpPr>
        <p:spPr>
          <a:ln/>
        </p:spPr>
      </p:sp>
      <p:sp>
        <p:nvSpPr>
          <p:cNvPr id="118787" name="Rectangle 3"/>
          <p:cNvSpPr>
            <a:spLocks noGrp="1" noChangeArrowheads="1"/>
          </p:cNvSpPr>
          <p:nvPr>
            <p:ph type="body" idx="1"/>
          </p:nvPr>
        </p:nvSpPr>
        <p:spPr>
          <a:xfrm>
            <a:off x="914400" y="4344988"/>
            <a:ext cx="5029200" cy="4113212"/>
          </a:xfrm>
        </p:spPr>
        <p:txBody>
          <a:bodyPr/>
          <a:lstStyle/>
          <a:p>
            <a:endParaRPr 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90B7E39-1050-4A1F-9E0B-E5042B1DBFE9}" type="slidenum">
              <a:rPr lang="nl-NL"/>
              <a:pPr/>
              <a:t>8</a:t>
            </a:fld>
            <a:endParaRPr lang="nl-NL"/>
          </a:p>
        </p:txBody>
      </p:sp>
      <p:sp>
        <p:nvSpPr>
          <p:cNvPr id="126978" name="Rectangle 2"/>
          <p:cNvSpPr>
            <a:spLocks noChangeArrowheads="1" noTextEdit="1"/>
          </p:cNvSpPr>
          <p:nvPr>
            <p:ph type="sldImg"/>
          </p:nvPr>
        </p:nvSpPr>
        <p:spPr>
          <a:ln/>
        </p:spPr>
      </p:sp>
      <p:sp>
        <p:nvSpPr>
          <p:cNvPr id="126979" name="Rectangle 3"/>
          <p:cNvSpPr>
            <a:spLocks noGrp="1" noChangeArrowheads="1"/>
          </p:cNvSpPr>
          <p:nvPr>
            <p:ph type="body" idx="1"/>
          </p:nvPr>
        </p:nvSpPr>
        <p:spPr>
          <a:xfrm>
            <a:off x="914400" y="4344988"/>
            <a:ext cx="5029200" cy="4113212"/>
          </a:xfrm>
        </p:spPr>
        <p:txBody>
          <a:bodyPr/>
          <a:lstStyle/>
          <a:p>
            <a:endParaRPr lang="el-G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63FC149-20AE-4F05-9E83-680DE3BE0AFA}" type="slidenum">
              <a:rPr lang="nl-NL"/>
              <a:pPr/>
              <a:t>9</a:t>
            </a:fld>
            <a:endParaRPr lang="nl-NL"/>
          </a:p>
        </p:txBody>
      </p:sp>
      <p:sp>
        <p:nvSpPr>
          <p:cNvPr id="129026" name="Rectangle 2"/>
          <p:cNvSpPr>
            <a:spLocks noChangeArrowheads="1" noTextEdit="1"/>
          </p:cNvSpPr>
          <p:nvPr>
            <p:ph type="sldImg"/>
          </p:nvPr>
        </p:nvSpPr>
        <p:spPr>
          <a:ln/>
        </p:spPr>
      </p:sp>
      <p:sp>
        <p:nvSpPr>
          <p:cNvPr id="129027" name="Rectangle 3"/>
          <p:cNvSpPr>
            <a:spLocks noGrp="1" noChangeArrowheads="1"/>
          </p:cNvSpPr>
          <p:nvPr>
            <p:ph type="body" idx="1"/>
          </p:nvPr>
        </p:nvSpPr>
        <p:spPr>
          <a:xfrm>
            <a:off x="914400" y="4344988"/>
            <a:ext cx="5029200" cy="4113212"/>
          </a:xfrm>
        </p:spPr>
        <p:txBody>
          <a:bodyPr/>
          <a:lstStyle/>
          <a:p>
            <a:endParaRPr lang="el-G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C0FD626-1A8F-4028-8AF0-99BA97BE30A4}" type="slidenum">
              <a:rPr lang="nl-NL"/>
              <a:pPr/>
              <a:t>10</a:t>
            </a:fld>
            <a:endParaRPr lang="nl-NL"/>
          </a:p>
        </p:txBody>
      </p:sp>
      <p:sp>
        <p:nvSpPr>
          <p:cNvPr id="131074" name="Rectangle 2"/>
          <p:cNvSpPr>
            <a:spLocks noChangeArrowheads="1" noTextEdit="1"/>
          </p:cNvSpPr>
          <p:nvPr>
            <p:ph type="sldImg"/>
          </p:nvPr>
        </p:nvSpPr>
        <p:spPr>
          <a:ln/>
        </p:spPr>
      </p:sp>
      <p:sp>
        <p:nvSpPr>
          <p:cNvPr id="131075" name="Rectangle 3"/>
          <p:cNvSpPr>
            <a:spLocks noGrp="1" noChangeArrowheads="1"/>
          </p:cNvSpPr>
          <p:nvPr>
            <p:ph type="body" idx="1"/>
          </p:nvPr>
        </p:nvSpPr>
        <p:spPr>
          <a:xfrm>
            <a:off x="914400" y="4344988"/>
            <a:ext cx="5029200" cy="4113212"/>
          </a:xfrm>
        </p:spPr>
        <p:txBody>
          <a:bodyPr/>
          <a:lstStyle/>
          <a:p>
            <a:endParaRPr lang="el-G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C514D10-ADBB-4290-AD75-FB13266DF58A}" type="slidenum">
              <a:rPr lang="nl-NL"/>
              <a:pPr/>
              <a:t>11</a:t>
            </a:fld>
            <a:endParaRPr lang="nl-NL"/>
          </a:p>
        </p:txBody>
      </p:sp>
      <p:sp>
        <p:nvSpPr>
          <p:cNvPr id="135170" name="Rectangle 2"/>
          <p:cNvSpPr>
            <a:spLocks noChangeArrowheads="1" noTextEdit="1"/>
          </p:cNvSpPr>
          <p:nvPr>
            <p:ph type="sldImg"/>
          </p:nvPr>
        </p:nvSpPr>
        <p:spPr>
          <a:ln/>
        </p:spPr>
      </p:sp>
      <p:sp>
        <p:nvSpPr>
          <p:cNvPr id="135171" name="Rectangle 3"/>
          <p:cNvSpPr>
            <a:spLocks noGrp="1" noChangeArrowheads="1"/>
          </p:cNvSpPr>
          <p:nvPr>
            <p:ph type="body" idx="1"/>
          </p:nvPr>
        </p:nvSpPr>
        <p:spPr>
          <a:xfrm>
            <a:off x="914400" y="4344988"/>
            <a:ext cx="5029200" cy="4113212"/>
          </a:xfrm>
        </p:spPr>
        <p:txBody>
          <a:bodyPr/>
          <a:lstStyle/>
          <a:p>
            <a:endParaRPr lang="el-G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1E33D61-9A99-4C1D-805F-9DEEB0927551}" type="slidenum">
              <a:rPr lang="nl-NL"/>
              <a:pPr/>
              <a:t>12</a:t>
            </a:fld>
            <a:endParaRPr lang="nl-NL"/>
          </a:p>
        </p:txBody>
      </p:sp>
      <p:sp>
        <p:nvSpPr>
          <p:cNvPr id="137218" name="Rectangle 2"/>
          <p:cNvSpPr>
            <a:spLocks noChangeArrowheads="1" noTextEdit="1"/>
          </p:cNvSpPr>
          <p:nvPr>
            <p:ph type="sldImg"/>
          </p:nvPr>
        </p:nvSpPr>
        <p:spPr>
          <a:ln/>
        </p:spPr>
      </p:sp>
      <p:sp>
        <p:nvSpPr>
          <p:cNvPr id="137219" name="Rectangle 3"/>
          <p:cNvSpPr>
            <a:spLocks noGrp="1" noChangeArrowheads="1"/>
          </p:cNvSpPr>
          <p:nvPr>
            <p:ph type="body" idx="1"/>
          </p:nvPr>
        </p:nvSpPr>
        <p:spPr>
          <a:xfrm>
            <a:off x="914400" y="4344988"/>
            <a:ext cx="5029200" cy="4113212"/>
          </a:xfrm>
        </p:spPr>
        <p:txBody>
          <a:bodyPr/>
          <a:lstStyle/>
          <a:p>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5" Type="http://schemas.openxmlformats.org/officeDocument/2006/relationships/image" Target="../media/image6.jpeg"/><Relationship Id="rId4" Type="http://schemas.openxmlformats.org/officeDocument/2006/relationships/image" Target="../media/image5.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99352" name="Picture 1048" descr="balklogo"/>
          <p:cNvPicPr>
            <a:picLocks noChangeAspect="1" noChangeArrowheads="1"/>
          </p:cNvPicPr>
          <p:nvPr/>
        </p:nvPicPr>
        <p:blipFill>
          <a:blip r:embed="rId2" cstate="print"/>
          <a:srcRect/>
          <a:stretch>
            <a:fillRect/>
          </a:stretch>
        </p:blipFill>
        <p:spPr bwMode="auto">
          <a:xfrm>
            <a:off x="0" y="0"/>
            <a:ext cx="1384300" cy="6858000"/>
          </a:xfrm>
          <a:prstGeom prst="rect">
            <a:avLst/>
          </a:prstGeom>
          <a:noFill/>
        </p:spPr>
      </p:pic>
      <p:sp>
        <p:nvSpPr>
          <p:cNvPr id="99333" name="Rectangle 1029"/>
          <p:cNvSpPr>
            <a:spLocks noGrp="1" noChangeArrowheads="1"/>
          </p:cNvSpPr>
          <p:nvPr>
            <p:ph type="ctrTitle"/>
          </p:nvPr>
        </p:nvSpPr>
        <p:spPr>
          <a:xfrm>
            <a:off x="838200" y="533400"/>
            <a:ext cx="7772400" cy="830263"/>
          </a:xfrm>
        </p:spPr>
        <p:txBody>
          <a:bodyPr anchor="t"/>
          <a:lstStyle>
            <a:lvl1pPr>
              <a:defRPr/>
            </a:lvl1pPr>
          </a:lstStyle>
          <a:p>
            <a:r>
              <a:rPr lang="en-GB"/>
              <a:t>Click to edit Master title style</a:t>
            </a:r>
          </a:p>
        </p:txBody>
      </p:sp>
      <p:sp>
        <p:nvSpPr>
          <p:cNvPr id="99334" name="Rectangle 1030"/>
          <p:cNvSpPr>
            <a:spLocks noGrp="1" noChangeArrowheads="1"/>
          </p:cNvSpPr>
          <p:nvPr>
            <p:ph type="subTitle" idx="1"/>
          </p:nvPr>
        </p:nvSpPr>
        <p:spPr>
          <a:xfrm>
            <a:off x="838200" y="2057400"/>
            <a:ext cx="7772400" cy="1752600"/>
          </a:xfrm>
        </p:spPr>
        <p:txBody>
          <a:bodyPr/>
          <a:lstStyle>
            <a:lvl1pPr marL="0" indent="0">
              <a:buFontTx/>
              <a:buNone/>
              <a:defRPr/>
            </a:lvl1pPr>
          </a:lstStyle>
          <a:p>
            <a:r>
              <a:rPr lang="en-GB"/>
              <a:t>Click to edit Master subtitle style</a:t>
            </a:r>
          </a:p>
        </p:txBody>
      </p:sp>
      <p:pic>
        <p:nvPicPr>
          <p:cNvPr id="99353" name="Picture 1049" descr="balk2"/>
          <p:cNvPicPr>
            <a:picLocks noChangeAspect="1" noChangeArrowheads="1"/>
          </p:cNvPicPr>
          <p:nvPr/>
        </p:nvPicPr>
        <p:blipFill>
          <a:blip r:embed="rId3" cstate="print"/>
          <a:srcRect/>
          <a:stretch>
            <a:fillRect/>
          </a:stretch>
        </p:blipFill>
        <p:spPr bwMode="auto">
          <a:xfrm>
            <a:off x="762000" y="1447800"/>
            <a:ext cx="7848600" cy="330200"/>
          </a:xfrm>
          <a:prstGeom prst="rect">
            <a:avLst/>
          </a:prstGeom>
          <a:noFill/>
        </p:spPr>
      </p:pic>
      <p:pic>
        <p:nvPicPr>
          <p:cNvPr id="99355" name="Picture 1051" descr="Logo_EEA_with_bluetextright_STD"/>
          <p:cNvPicPr>
            <a:picLocks noChangeAspect="1" noChangeArrowheads="1"/>
          </p:cNvPicPr>
          <p:nvPr/>
        </p:nvPicPr>
        <p:blipFill>
          <a:blip r:embed="rId4" cstate="print"/>
          <a:srcRect/>
          <a:stretch>
            <a:fillRect/>
          </a:stretch>
        </p:blipFill>
        <p:spPr bwMode="auto">
          <a:xfrm>
            <a:off x="6172200" y="5943600"/>
            <a:ext cx="2414588" cy="547688"/>
          </a:xfrm>
          <a:prstGeom prst="rect">
            <a:avLst/>
          </a:prstGeom>
          <a:noFill/>
        </p:spPr>
      </p:pic>
      <p:pic>
        <p:nvPicPr>
          <p:cNvPr id="99356" name="Picture 1052" descr="emisia"/>
          <p:cNvPicPr>
            <a:picLocks noChangeAspect="1" noChangeArrowheads="1"/>
          </p:cNvPicPr>
          <p:nvPr/>
        </p:nvPicPr>
        <p:blipFill>
          <a:blip r:embed="rId5" cstate="print"/>
          <a:srcRect/>
          <a:stretch>
            <a:fillRect/>
          </a:stretch>
        </p:blipFill>
        <p:spPr bwMode="auto">
          <a:xfrm>
            <a:off x="971550" y="5924550"/>
            <a:ext cx="1401763" cy="600075"/>
          </a:xfrm>
          <a:prstGeom prst="rect">
            <a:avLst/>
          </a:prstGeom>
          <a:noFill/>
        </p:spPr>
      </p:pic>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Footer Placeholder 3"/>
          <p:cNvSpPr>
            <a:spLocks noGrp="1"/>
          </p:cNvSpPr>
          <p:nvPr>
            <p:ph type="ftr" sz="quarter" idx="10"/>
          </p:nvPr>
        </p:nvSpPr>
        <p:spPr/>
        <p:txBody>
          <a:bodyPr/>
          <a:lstStyle>
            <a:lvl1pPr>
              <a:defRPr/>
            </a:lvl1pPr>
          </a:lstStyle>
          <a:p>
            <a:r>
              <a:rPr lang="en-GB"/>
              <a:t>COPERT 4 Training (6. PM)</a:t>
            </a:r>
          </a:p>
        </p:txBody>
      </p:sp>
      <p:sp>
        <p:nvSpPr>
          <p:cNvPr id="5" name="Slide Number Placeholder 4"/>
          <p:cNvSpPr>
            <a:spLocks noGrp="1"/>
          </p:cNvSpPr>
          <p:nvPr>
            <p:ph type="sldNum" sz="quarter" idx="11"/>
          </p:nvPr>
        </p:nvSpPr>
        <p:spPr/>
        <p:txBody>
          <a:bodyPr/>
          <a:lstStyle>
            <a:lvl1pPr>
              <a:defRPr/>
            </a:lvl1pPr>
          </a:lstStyle>
          <a:p>
            <a:fld id="{D6F3DD12-8208-4D7B-8566-CBAC8291E502}" type="slidenum">
              <a:rPr lang="en-GB"/>
              <a:pPr/>
              <a:t>‹#›</a:t>
            </a:fld>
            <a:endParaRPr lang="en-GB"/>
          </a:p>
        </p:txBody>
      </p:sp>
      <p:sp>
        <p:nvSpPr>
          <p:cNvPr id="6" name="Date Placeholder 5"/>
          <p:cNvSpPr>
            <a:spLocks noGrp="1"/>
          </p:cNvSpPr>
          <p:nvPr>
            <p:ph type="dt" sz="half" idx="12"/>
          </p:nvPr>
        </p:nvSpPr>
        <p:spPr/>
        <p:txBody>
          <a:bodyPr/>
          <a:lstStyle>
            <a:lvl1pPr>
              <a:defRPr/>
            </a:lvl1pPr>
          </a:lstStyle>
          <a:p>
            <a:r>
              <a:rPr lang="en-GB"/>
              <a:t>2011-10-20</a:t>
            </a:r>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91300" y="204788"/>
            <a:ext cx="1943100" cy="5662612"/>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762000" y="204788"/>
            <a:ext cx="5676900" cy="56626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Footer Placeholder 3"/>
          <p:cNvSpPr>
            <a:spLocks noGrp="1"/>
          </p:cNvSpPr>
          <p:nvPr>
            <p:ph type="ftr" sz="quarter" idx="10"/>
          </p:nvPr>
        </p:nvSpPr>
        <p:spPr/>
        <p:txBody>
          <a:bodyPr/>
          <a:lstStyle>
            <a:lvl1pPr>
              <a:defRPr/>
            </a:lvl1pPr>
          </a:lstStyle>
          <a:p>
            <a:r>
              <a:rPr lang="en-GB"/>
              <a:t>COPERT 4 Training (6. PM)</a:t>
            </a:r>
          </a:p>
        </p:txBody>
      </p:sp>
      <p:sp>
        <p:nvSpPr>
          <p:cNvPr id="5" name="Slide Number Placeholder 4"/>
          <p:cNvSpPr>
            <a:spLocks noGrp="1"/>
          </p:cNvSpPr>
          <p:nvPr>
            <p:ph type="sldNum" sz="quarter" idx="11"/>
          </p:nvPr>
        </p:nvSpPr>
        <p:spPr/>
        <p:txBody>
          <a:bodyPr/>
          <a:lstStyle>
            <a:lvl1pPr>
              <a:defRPr/>
            </a:lvl1pPr>
          </a:lstStyle>
          <a:p>
            <a:fld id="{82128CF2-7CF0-487D-804C-B3044A2A488E}" type="slidenum">
              <a:rPr lang="en-GB"/>
              <a:pPr/>
              <a:t>‹#›</a:t>
            </a:fld>
            <a:endParaRPr lang="en-GB"/>
          </a:p>
        </p:txBody>
      </p:sp>
      <p:sp>
        <p:nvSpPr>
          <p:cNvPr id="6" name="Date Placeholder 5"/>
          <p:cNvSpPr>
            <a:spLocks noGrp="1"/>
          </p:cNvSpPr>
          <p:nvPr>
            <p:ph type="dt" sz="half" idx="12"/>
          </p:nvPr>
        </p:nvSpPr>
        <p:spPr/>
        <p:txBody>
          <a:bodyPr/>
          <a:lstStyle>
            <a:lvl1pPr>
              <a:defRPr/>
            </a:lvl1pPr>
          </a:lstStyle>
          <a:p>
            <a:r>
              <a:rPr lang="en-GB"/>
              <a:t>2011-10-20</a:t>
            </a:r>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204788"/>
            <a:ext cx="7772400" cy="938212"/>
          </a:xfrm>
        </p:spPr>
        <p:txBody>
          <a:bodyPr/>
          <a:lstStyle/>
          <a:p>
            <a:r>
              <a:rPr lang="en-US" smtClean="0"/>
              <a:t>Click to edit Master title style</a:t>
            </a:r>
            <a:endParaRPr lang="el-GR"/>
          </a:p>
        </p:txBody>
      </p:sp>
      <p:sp>
        <p:nvSpPr>
          <p:cNvPr id="3" name="Text Placeholder 2"/>
          <p:cNvSpPr>
            <a:spLocks noGrp="1"/>
          </p:cNvSpPr>
          <p:nvPr>
            <p:ph type="body" sz="half" idx="1"/>
          </p:nvPr>
        </p:nvSpPr>
        <p:spPr>
          <a:xfrm>
            <a:off x="762000" y="1676400"/>
            <a:ext cx="3810000" cy="4191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724400" y="1676400"/>
            <a:ext cx="3810000" cy="4191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Footer Placeholder 4"/>
          <p:cNvSpPr>
            <a:spLocks noGrp="1"/>
          </p:cNvSpPr>
          <p:nvPr>
            <p:ph type="ftr" sz="quarter" idx="10"/>
          </p:nvPr>
        </p:nvSpPr>
        <p:spPr>
          <a:xfrm>
            <a:off x="1981200" y="6477000"/>
            <a:ext cx="3794125" cy="287338"/>
          </a:xfrm>
        </p:spPr>
        <p:txBody>
          <a:bodyPr/>
          <a:lstStyle>
            <a:lvl1pPr>
              <a:defRPr/>
            </a:lvl1pPr>
          </a:lstStyle>
          <a:p>
            <a:r>
              <a:rPr lang="en-GB"/>
              <a:t>COPERT 4 Training (6. PM)</a:t>
            </a:r>
          </a:p>
        </p:txBody>
      </p:sp>
      <p:sp>
        <p:nvSpPr>
          <p:cNvPr id="6" name="Slide Number Placeholder 5"/>
          <p:cNvSpPr>
            <a:spLocks noGrp="1"/>
          </p:cNvSpPr>
          <p:nvPr>
            <p:ph type="sldNum" sz="quarter" idx="11"/>
          </p:nvPr>
        </p:nvSpPr>
        <p:spPr>
          <a:xfrm>
            <a:off x="6019800" y="6477000"/>
            <a:ext cx="762000" cy="304800"/>
          </a:xfrm>
        </p:spPr>
        <p:txBody>
          <a:bodyPr/>
          <a:lstStyle>
            <a:lvl1pPr>
              <a:defRPr/>
            </a:lvl1pPr>
          </a:lstStyle>
          <a:p>
            <a:fld id="{BAB78BFF-8F13-4D2D-8837-11266B506A6D}" type="slidenum">
              <a:rPr lang="en-GB"/>
              <a:pPr/>
              <a:t>‹#›</a:t>
            </a:fld>
            <a:endParaRPr lang="en-GB"/>
          </a:p>
        </p:txBody>
      </p:sp>
      <p:sp>
        <p:nvSpPr>
          <p:cNvPr id="7" name="Date Placeholder 6"/>
          <p:cNvSpPr>
            <a:spLocks noGrp="1"/>
          </p:cNvSpPr>
          <p:nvPr>
            <p:ph type="dt" sz="half" idx="12"/>
          </p:nvPr>
        </p:nvSpPr>
        <p:spPr>
          <a:xfrm>
            <a:off x="914400" y="6477000"/>
            <a:ext cx="1066800" cy="287338"/>
          </a:xfrm>
        </p:spPr>
        <p:txBody>
          <a:bodyPr/>
          <a:lstStyle>
            <a:lvl1pPr>
              <a:defRPr/>
            </a:lvl1pPr>
          </a:lstStyle>
          <a:p>
            <a:r>
              <a:rPr lang="en-GB"/>
              <a:t>2011-10-20</a:t>
            </a:r>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Footer Placeholder 3"/>
          <p:cNvSpPr>
            <a:spLocks noGrp="1"/>
          </p:cNvSpPr>
          <p:nvPr>
            <p:ph type="ftr" sz="quarter" idx="10"/>
          </p:nvPr>
        </p:nvSpPr>
        <p:spPr/>
        <p:txBody>
          <a:bodyPr/>
          <a:lstStyle>
            <a:lvl1pPr>
              <a:defRPr/>
            </a:lvl1pPr>
          </a:lstStyle>
          <a:p>
            <a:r>
              <a:rPr lang="en-GB"/>
              <a:t>COPERT 4 Training (6. PM)</a:t>
            </a:r>
          </a:p>
        </p:txBody>
      </p:sp>
      <p:sp>
        <p:nvSpPr>
          <p:cNvPr id="5" name="Slide Number Placeholder 4"/>
          <p:cNvSpPr>
            <a:spLocks noGrp="1"/>
          </p:cNvSpPr>
          <p:nvPr>
            <p:ph type="sldNum" sz="quarter" idx="11"/>
          </p:nvPr>
        </p:nvSpPr>
        <p:spPr/>
        <p:txBody>
          <a:bodyPr/>
          <a:lstStyle>
            <a:lvl1pPr>
              <a:defRPr/>
            </a:lvl1pPr>
          </a:lstStyle>
          <a:p>
            <a:fld id="{88C64B6D-ED34-4CB3-933B-81FC79A88E36}" type="slidenum">
              <a:rPr lang="en-GB"/>
              <a:pPr/>
              <a:t>‹#›</a:t>
            </a:fld>
            <a:endParaRPr lang="en-GB"/>
          </a:p>
        </p:txBody>
      </p:sp>
      <p:sp>
        <p:nvSpPr>
          <p:cNvPr id="6" name="Date Placeholder 5"/>
          <p:cNvSpPr>
            <a:spLocks noGrp="1"/>
          </p:cNvSpPr>
          <p:nvPr>
            <p:ph type="dt" sz="half" idx="12"/>
          </p:nvPr>
        </p:nvSpPr>
        <p:spPr/>
        <p:txBody>
          <a:bodyPr/>
          <a:lstStyle>
            <a:lvl1pPr>
              <a:defRPr/>
            </a:lvl1pPr>
          </a:lstStyle>
          <a:p>
            <a:r>
              <a:rPr lang="en-GB"/>
              <a:t>2011-10-20</a:t>
            </a:r>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p:txBody>
          <a:bodyPr/>
          <a:lstStyle>
            <a:lvl1pPr>
              <a:defRPr/>
            </a:lvl1pPr>
          </a:lstStyle>
          <a:p>
            <a:r>
              <a:rPr lang="en-GB"/>
              <a:t>COPERT 4 Training (6. PM)</a:t>
            </a:r>
          </a:p>
        </p:txBody>
      </p:sp>
      <p:sp>
        <p:nvSpPr>
          <p:cNvPr id="5" name="Slide Number Placeholder 4"/>
          <p:cNvSpPr>
            <a:spLocks noGrp="1"/>
          </p:cNvSpPr>
          <p:nvPr>
            <p:ph type="sldNum" sz="quarter" idx="11"/>
          </p:nvPr>
        </p:nvSpPr>
        <p:spPr/>
        <p:txBody>
          <a:bodyPr/>
          <a:lstStyle>
            <a:lvl1pPr>
              <a:defRPr/>
            </a:lvl1pPr>
          </a:lstStyle>
          <a:p>
            <a:fld id="{1A94DF1A-6626-4ED1-BE2A-E2CAAD439EF3}" type="slidenum">
              <a:rPr lang="en-GB"/>
              <a:pPr/>
              <a:t>‹#›</a:t>
            </a:fld>
            <a:endParaRPr lang="en-GB"/>
          </a:p>
        </p:txBody>
      </p:sp>
      <p:sp>
        <p:nvSpPr>
          <p:cNvPr id="6" name="Date Placeholder 5"/>
          <p:cNvSpPr>
            <a:spLocks noGrp="1"/>
          </p:cNvSpPr>
          <p:nvPr>
            <p:ph type="dt" sz="half" idx="12"/>
          </p:nvPr>
        </p:nvSpPr>
        <p:spPr/>
        <p:txBody>
          <a:bodyPr/>
          <a:lstStyle>
            <a:lvl1pPr>
              <a:defRPr/>
            </a:lvl1pPr>
          </a:lstStyle>
          <a:p>
            <a:r>
              <a:rPr lang="en-GB"/>
              <a:t>2011-10-20</a:t>
            </a: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762000" y="1676400"/>
            <a:ext cx="38100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724400" y="1676400"/>
            <a:ext cx="3810000" cy="4191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Footer Placeholder 4"/>
          <p:cNvSpPr>
            <a:spLocks noGrp="1"/>
          </p:cNvSpPr>
          <p:nvPr>
            <p:ph type="ftr" sz="quarter" idx="10"/>
          </p:nvPr>
        </p:nvSpPr>
        <p:spPr/>
        <p:txBody>
          <a:bodyPr/>
          <a:lstStyle>
            <a:lvl1pPr>
              <a:defRPr/>
            </a:lvl1pPr>
          </a:lstStyle>
          <a:p>
            <a:r>
              <a:rPr lang="en-GB"/>
              <a:t>COPERT 4 Training (6. PM)</a:t>
            </a:r>
          </a:p>
        </p:txBody>
      </p:sp>
      <p:sp>
        <p:nvSpPr>
          <p:cNvPr id="6" name="Slide Number Placeholder 5"/>
          <p:cNvSpPr>
            <a:spLocks noGrp="1"/>
          </p:cNvSpPr>
          <p:nvPr>
            <p:ph type="sldNum" sz="quarter" idx="11"/>
          </p:nvPr>
        </p:nvSpPr>
        <p:spPr/>
        <p:txBody>
          <a:bodyPr/>
          <a:lstStyle>
            <a:lvl1pPr>
              <a:defRPr/>
            </a:lvl1pPr>
          </a:lstStyle>
          <a:p>
            <a:fld id="{48274BB1-421D-4895-9F2F-2966D035C265}" type="slidenum">
              <a:rPr lang="en-GB"/>
              <a:pPr/>
              <a:t>‹#›</a:t>
            </a:fld>
            <a:endParaRPr lang="en-GB"/>
          </a:p>
        </p:txBody>
      </p:sp>
      <p:sp>
        <p:nvSpPr>
          <p:cNvPr id="7" name="Date Placeholder 6"/>
          <p:cNvSpPr>
            <a:spLocks noGrp="1"/>
          </p:cNvSpPr>
          <p:nvPr>
            <p:ph type="dt" sz="half" idx="12"/>
          </p:nvPr>
        </p:nvSpPr>
        <p:spPr/>
        <p:txBody>
          <a:bodyPr/>
          <a:lstStyle>
            <a:lvl1pPr>
              <a:defRPr/>
            </a:lvl1pPr>
          </a:lstStyle>
          <a:p>
            <a:r>
              <a:rPr lang="en-GB"/>
              <a:t>2011-10-20</a:t>
            </a:r>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Footer Placeholder 6"/>
          <p:cNvSpPr>
            <a:spLocks noGrp="1"/>
          </p:cNvSpPr>
          <p:nvPr>
            <p:ph type="ftr" sz="quarter" idx="10"/>
          </p:nvPr>
        </p:nvSpPr>
        <p:spPr/>
        <p:txBody>
          <a:bodyPr/>
          <a:lstStyle>
            <a:lvl1pPr>
              <a:defRPr/>
            </a:lvl1pPr>
          </a:lstStyle>
          <a:p>
            <a:r>
              <a:rPr lang="en-GB"/>
              <a:t>COPERT 4 Training (6. PM)</a:t>
            </a:r>
          </a:p>
        </p:txBody>
      </p:sp>
      <p:sp>
        <p:nvSpPr>
          <p:cNvPr id="8" name="Slide Number Placeholder 7"/>
          <p:cNvSpPr>
            <a:spLocks noGrp="1"/>
          </p:cNvSpPr>
          <p:nvPr>
            <p:ph type="sldNum" sz="quarter" idx="11"/>
          </p:nvPr>
        </p:nvSpPr>
        <p:spPr/>
        <p:txBody>
          <a:bodyPr/>
          <a:lstStyle>
            <a:lvl1pPr>
              <a:defRPr/>
            </a:lvl1pPr>
          </a:lstStyle>
          <a:p>
            <a:fld id="{3763E7F3-54B1-4478-8BB1-535D06A5691F}" type="slidenum">
              <a:rPr lang="en-GB"/>
              <a:pPr/>
              <a:t>‹#›</a:t>
            </a:fld>
            <a:endParaRPr lang="en-GB"/>
          </a:p>
        </p:txBody>
      </p:sp>
      <p:sp>
        <p:nvSpPr>
          <p:cNvPr id="9" name="Date Placeholder 8"/>
          <p:cNvSpPr>
            <a:spLocks noGrp="1"/>
          </p:cNvSpPr>
          <p:nvPr>
            <p:ph type="dt" sz="half" idx="12"/>
          </p:nvPr>
        </p:nvSpPr>
        <p:spPr/>
        <p:txBody>
          <a:bodyPr/>
          <a:lstStyle>
            <a:lvl1pPr>
              <a:defRPr/>
            </a:lvl1pPr>
          </a:lstStyle>
          <a:p>
            <a:r>
              <a:rPr lang="en-GB"/>
              <a:t>2011-10-20</a:t>
            </a:r>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Footer Placeholder 2"/>
          <p:cNvSpPr>
            <a:spLocks noGrp="1"/>
          </p:cNvSpPr>
          <p:nvPr>
            <p:ph type="ftr" sz="quarter" idx="10"/>
          </p:nvPr>
        </p:nvSpPr>
        <p:spPr/>
        <p:txBody>
          <a:bodyPr/>
          <a:lstStyle>
            <a:lvl1pPr>
              <a:defRPr/>
            </a:lvl1pPr>
          </a:lstStyle>
          <a:p>
            <a:r>
              <a:rPr lang="en-GB"/>
              <a:t>COPERT 4 Training (6. PM)</a:t>
            </a:r>
          </a:p>
        </p:txBody>
      </p:sp>
      <p:sp>
        <p:nvSpPr>
          <p:cNvPr id="4" name="Slide Number Placeholder 3"/>
          <p:cNvSpPr>
            <a:spLocks noGrp="1"/>
          </p:cNvSpPr>
          <p:nvPr>
            <p:ph type="sldNum" sz="quarter" idx="11"/>
          </p:nvPr>
        </p:nvSpPr>
        <p:spPr/>
        <p:txBody>
          <a:bodyPr/>
          <a:lstStyle>
            <a:lvl1pPr>
              <a:defRPr/>
            </a:lvl1pPr>
          </a:lstStyle>
          <a:p>
            <a:fld id="{EF056FAC-7E40-4C6F-952B-F85C99D69ED3}" type="slidenum">
              <a:rPr lang="en-GB"/>
              <a:pPr/>
              <a:t>‹#›</a:t>
            </a:fld>
            <a:endParaRPr lang="en-GB"/>
          </a:p>
        </p:txBody>
      </p:sp>
      <p:sp>
        <p:nvSpPr>
          <p:cNvPr id="5" name="Date Placeholder 4"/>
          <p:cNvSpPr>
            <a:spLocks noGrp="1"/>
          </p:cNvSpPr>
          <p:nvPr>
            <p:ph type="dt" sz="half" idx="12"/>
          </p:nvPr>
        </p:nvSpPr>
        <p:spPr/>
        <p:txBody>
          <a:bodyPr/>
          <a:lstStyle>
            <a:lvl1pPr>
              <a:defRPr/>
            </a:lvl1pPr>
          </a:lstStyle>
          <a:p>
            <a:r>
              <a:rPr lang="en-GB"/>
              <a:t>2011-10-20</a:t>
            </a:r>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r>
              <a:rPr lang="en-GB"/>
              <a:t>COPERT 4 Training (6. PM)</a:t>
            </a:r>
          </a:p>
        </p:txBody>
      </p:sp>
      <p:sp>
        <p:nvSpPr>
          <p:cNvPr id="3" name="Slide Number Placeholder 2"/>
          <p:cNvSpPr>
            <a:spLocks noGrp="1"/>
          </p:cNvSpPr>
          <p:nvPr>
            <p:ph type="sldNum" sz="quarter" idx="11"/>
          </p:nvPr>
        </p:nvSpPr>
        <p:spPr/>
        <p:txBody>
          <a:bodyPr/>
          <a:lstStyle>
            <a:lvl1pPr>
              <a:defRPr/>
            </a:lvl1pPr>
          </a:lstStyle>
          <a:p>
            <a:fld id="{56793BD3-6D6D-4376-8D51-18B7AA4FC800}" type="slidenum">
              <a:rPr lang="en-GB"/>
              <a:pPr/>
              <a:t>‹#›</a:t>
            </a:fld>
            <a:endParaRPr lang="en-GB"/>
          </a:p>
        </p:txBody>
      </p:sp>
      <p:sp>
        <p:nvSpPr>
          <p:cNvPr id="4" name="Date Placeholder 3"/>
          <p:cNvSpPr>
            <a:spLocks noGrp="1"/>
          </p:cNvSpPr>
          <p:nvPr>
            <p:ph type="dt" sz="half" idx="12"/>
          </p:nvPr>
        </p:nvSpPr>
        <p:spPr/>
        <p:txBody>
          <a:bodyPr/>
          <a:lstStyle>
            <a:lvl1pPr>
              <a:defRPr/>
            </a:lvl1pPr>
          </a:lstStyle>
          <a:p>
            <a:r>
              <a:rPr lang="en-GB"/>
              <a:t>2011-10-20</a:t>
            </a:r>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r>
              <a:rPr lang="en-GB"/>
              <a:t>COPERT 4 Training (6. PM)</a:t>
            </a:r>
          </a:p>
        </p:txBody>
      </p:sp>
      <p:sp>
        <p:nvSpPr>
          <p:cNvPr id="6" name="Slide Number Placeholder 5"/>
          <p:cNvSpPr>
            <a:spLocks noGrp="1"/>
          </p:cNvSpPr>
          <p:nvPr>
            <p:ph type="sldNum" sz="quarter" idx="11"/>
          </p:nvPr>
        </p:nvSpPr>
        <p:spPr/>
        <p:txBody>
          <a:bodyPr/>
          <a:lstStyle>
            <a:lvl1pPr>
              <a:defRPr/>
            </a:lvl1pPr>
          </a:lstStyle>
          <a:p>
            <a:fld id="{CFA288DA-A898-46D3-902B-138A023A4B73}" type="slidenum">
              <a:rPr lang="en-GB"/>
              <a:pPr/>
              <a:t>‹#›</a:t>
            </a:fld>
            <a:endParaRPr lang="en-GB"/>
          </a:p>
        </p:txBody>
      </p:sp>
      <p:sp>
        <p:nvSpPr>
          <p:cNvPr id="7" name="Date Placeholder 6"/>
          <p:cNvSpPr>
            <a:spLocks noGrp="1"/>
          </p:cNvSpPr>
          <p:nvPr>
            <p:ph type="dt" sz="half" idx="12"/>
          </p:nvPr>
        </p:nvSpPr>
        <p:spPr/>
        <p:txBody>
          <a:bodyPr/>
          <a:lstStyle>
            <a:lvl1pPr>
              <a:defRPr/>
            </a:lvl1pPr>
          </a:lstStyle>
          <a:p>
            <a:r>
              <a:rPr lang="en-GB"/>
              <a:t>2011-10-20</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r>
              <a:rPr lang="en-GB"/>
              <a:t>COPERT 4 Training (6. PM)</a:t>
            </a:r>
          </a:p>
        </p:txBody>
      </p:sp>
      <p:sp>
        <p:nvSpPr>
          <p:cNvPr id="6" name="Slide Number Placeholder 5"/>
          <p:cNvSpPr>
            <a:spLocks noGrp="1"/>
          </p:cNvSpPr>
          <p:nvPr>
            <p:ph type="sldNum" sz="quarter" idx="11"/>
          </p:nvPr>
        </p:nvSpPr>
        <p:spPr/>
        <p:txBody>
          <a:bodyPr/>
          <a:lstStyle>
            <a:lvl1pPr>
              <a:defRPr/>
            </a:lvl1pPr>
          </a:lstStyle>
          <a:p>
            <a:fld id="{A201384B-CF1E-462D-9F21-A503B078E513}" type="slidenum">
              <a:rPr lang="en-GB"/>
              <a:pPr/>
              <a:t>‹#›</a:t>
            </a:fld>
            <a:endParaRPr lang="en-GB"/>
          </a:p>
        </p:txBody>
      </p:sp>
      <p:sp>
        <p:nvSpPr>
          <p:cNvPr id="7" name="Date Placeholder 6"/>
          <p:cNvSpPr>
            <a:spLocks noGrp="1"/>
          </p:cNvSpPr>
          <p:nvPr>
            <p:ph type="dt" sz="half" idx="12"/>
          </p:nvPr>
        </p:nvSpPr>
        <p:spPr/>
        <p:txBody>
          <a:bodyPr/>
          <a:lstStyle>
            <a:lvl1pPr>
              <a:defRPr/>
            </a:lvl1pPr>
          </a:lstStyle>
          <a:p>
            <a:r>
              <a:rPr lang="en-GB"/>
              <a:t>2011-10-20</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png"/><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8312" name="Rectangle 8"/>
          <p:cNvSpPr>
            <a:spLocks noGrp="1" noChangeArrowheads="1"/>
          </p:cNvSpPr>
          <p:nvPr>
            <p:ph type="ftr" sz="quarter" idx="3"/>
          </p:nvPr>
        </p:nvSpPr>
        <p:spPr bwMode="auto">
          <a:xfrm>
            <a:off x="1981200" y="6477000"/>
            <a:ext cx="3794125" cy="2873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mn-lt"/>
              </a:defRPr>
            </a:lvl1pPr>
          </a:lstStyle>
          <a:p>
            <a:r>
              <a:rPr lang="en-GB"/>
              <a:t>COPERT 4 Training (6. PM)</a:t>
            </a:r>
          </a:p>
        </p:txBody>
      </p:sp>
      <p:sp>
        <p:nvSpPr>
          <p:cNvPr id="98313" name="Rectangle 9"/>
          <p:cNvSpPr>
            <a:spLocks noGrp="1" noChangeArrowheads="1"/>
          </p:cNvSpPr>
          <p:nvPr>
            <p:ph type="sldNum" sz="quarter" idx="4"/>
          </p:nvPr>
        </p:nvSpPr>
        <p:spPr bwMode="auto">
          <a:xfrm>
            <a:off x="6019800" y="6477000"/>
            <a:ext cx="7620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mn-lt"/>
              </a:defRPr>
            </a:lvl1pPr>
          </a:lstStyle>
          <a:p>
            <a:fld id="{09912D13-927F-44A3-80CC-06C2667A1385}" type="slidenum">
              <a:rPr lang="en-GB"/>
              <a:pPr/>
              <a:t>‹#›</a:t>
            </a:fld>
            <a:endParaRPr lang="en-GB"/>
          </a:p>
        </p:txBody>
      </p:sp>
      <p:pic>
        <p:nvPicPr>
          <p:cNvPr id="98324" name="Picture 20" descr="balklogo"/>
          <p:cNvPicPr>
            <a:picLocks noChangeAspect="1" noChangeArrowheads="1"/>
          </p:cNvPicPr>
          <p:nvPr/>
        </p:nvPicPr>
        <p:blipFill>
          <a:blip r:embed="rId14" cstate="print"/>
          <a:srcRect/>
          <a:stretch>
            <a:fillRect/>
          </a:stretch>
        </p:blipFill>
        <p:spPr bwMode="auto">
          <a:xfrm>
            <a:off x="0" y="0"/>
            <a:ext cx="1384300" cy="6858000"/>
          </a:xfrm>
          <a:prstGeom prst="rect">
            <a:avLst/>
          </a:prstGeom>
          <a:noFill/>
        </p:spPr>
      </p:pic>
      <p:sp>
        <p:nvSpPr>
          <p:cNvPr id="98309" name="Rectangle 5"/>
          <p:cNvSpPr>
            <a:spLocks noGrp="1" noChangeArrowheads="1"/>
          </p:cNvSpPr>
          <p:nvPr>
            <p:ph type="title"/>
          </p:nvPr>
        </p:nvSpPr>
        <p:spPr bwMode="auto">
          <a:xfrm>
            <a:off x="762000" y="204788"/>
            <a:ext cx="7772400" cy="93821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GB" smtClean="0"/>
              <a:t>Click to edit Master title style</a:t>
            </a:r>
          </a:p>
        </p:txBody>
      </p:sp>
      <p:sp>
        <p:nvSpPr>
          <p:cNvPr id="98310" name="Rectangle 6"/>
          <p:cNvSpPr>
            <a:spLocks noGrp="1" noChangeArrowheads="1"/>
          </p:cNvSpPr>
          <p:nvPr>
            <p:ph type="body" idx="1"/>
          </p:nvPr>
        </p:nvSpPr>
        <p:spPr bwMode="auto">
          <a:xfrm>
            <a:off x="762000" y="1676400"/>
            <a:ext cx="7772400" cy="419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98311" name="Rectangle 7"/>
          <p:cNvSpPr>
            <a:spLocks noGrp="1" noChangeArrowheads="1"/>
          </p:cNvSpPr>
          <p:nvPr>
            <p:ph type="dt" sz="half" idx="2"/>
          </p:nvPr>
        </p:nvSpPr>
        <p:spPr bwMode="auto">
          <a:xfrm>
            <a:off x="914400" y="6477000"/>
            <a:ext cx="1066800" cy="2873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mn-lt"/>
              </a:defRPr>
            </a:lvl1pPr>
          </a:lstStyle>
          <a:p>
            <a:r>
              <a:rPr lang="en-GB"/>
              <a:t>2011-10-20</a:t>
            </a:r>
          </a:p>
        </p:txBody>
      </p:sp>
      <p:pic>
        <p:nvPicPr>
          <p:cNvPr id="98326" name="Picture 22" descr="balk2"/>
          <p:cNvPicPr>
            <a:picLocks noChangeAspect="1" noChangeArrowheads="1"/>
          </p:cNvPicPr>
          <p:nvPr/>
        </p:nvPicPr>
        <p:blipFill>
          <a:blip r:embed="rId15" cstate="print"/>
          <a:srcRect/>
          <a:stretch>
            <a:fillRect/>
          </a:stretch>
        </p:blipFill>
        <p:spPr bwMode="auto">
          <a:xfrm>
            <a:off x="762000" y="1219200"/>
            <a:ext cx="7786688" cy="330200"/>
          </a:xfrm>
          <a:prstGeom prst="rect">
            <a:avLst/>
          </a:prstGeom>
          <a:noFill/>
        </p:spPr>
      </p:pic>
      <p:pic>
        <p:nvPicPr>
          <p:cNvPr id="98327" name="Picture 23" descr="Logo_EEA_no_text_b"/>
          <p:cNvPicPr>
            <a:picLocks noChangeAspect="1" noChangeArrowheads="1"/>
          </p:cNvPicPr>
          <p:nvPr/>
        </p:nvPicPr>
        <p:blipFill>
          <a:blip r:embed="rId16" cstate="print"/>
          <a:srcRect/>
          <a:stretch>
            <a:fillRect/>
          </a:stretch>
        </p:blipFill>
        <p:spPr bwMode="auto">
          <a:xfrm>
            <a:off x="7696200" y="6022975"/>
            <a:ext cx="838200" cy="835025"/>
          </a:xfrm>
          <a:prstGeom prst="rect">
            <a:avLst/>
          </a:prstGeom>
          <a:noFill/>
        </p:spPr>
      </p:pic>
      <p:pic>
        <p:nvPicPr>
          <p:cNvPr id="10" name="Picture 9" descr="JRC logo img_col_00001670"/>
          <p:cNvPicPr>
            <a:picLocks noChangeAspect="1" noChangeArrowheads="1"/>
          </p:cNvPicPr>
          <p:nvPr userDrawn="1"/>
        </p:nvPicPr>
        <p:blipFill>
          <a:blip r:embed="rId17" cstate="print"/>
          <a:srcRect/>
          <a:stretch>
            <a:fillRect/>
          </a:stretch>
        </p:blipFill>
        <p:spPr bwMode="auto">
          <a:xfrm>
            <a:off x="6876256" y="6309320"/>
            <a:ext cx="809625" cy="3429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Lst>
  <p:transition/>
  <p:hf hdr="0"/>
  <p:txStyles>
    <p:titleStyle>
      <a:lvl1pPr algn="l" rtl="0" fontAlgn="base">
        <a:spcBef>
          <a:spcPct val="0"/>
        </a:spcBef>
        <a:spcAft>
          <a:spcPct val="0"/>
        </a:spcAft>
        <a:defRPr sz="4000">
          <a:solidFill>
            <a:schemeClr val="tx2"/>
          </a:solidFill>
          <a:effectLst>
            <a:outerShdw blurRad="38100" dist="38100" dir="2700000" algn="tl">
              <a:srgbClr val="C0C0C0"/>
            </a:outerShdw>
          </a:effectLst>
          <a:latin typeface="+mj-lt"/>
          <a:ea typeface="+mj-ea"/>
          <a:cs typeface="+mj-cs"/>
        </a:defRPr>
      </a:lvl1pPr>
      <a:lvl2pPr algn="l" rtl="0" fontAlgn="base">
        <a:spcBef>
          <a:spcPct val="0"/>
        </a:spcBef>
        <a:spcAft>
          <a:spcPct val="0"/>
        </a:spcAft>
        <a:defRPr sz="4000">
          <a:solidFill>
            <a:schemeClr val="tx2"/>
          </a:solidFill>
          <a:effectLst>
            <a:outerShdw blurRad="38100" dist="38100" dir="2700000" algn="tl">
              <a:srgbClr val="C0C0C0"/>
            </a:outerShdw>
          </a:effectLst>
          <a:latin typeface="Arial" pitchFamily="34" charset="0"/>
        </a:defRPr>
      </a:lvl2pPr>
      <a:lvl3pPr algn="l" rtl="0" fontAlgn="base">
        <a:spcBef>
          <a:spcPct val="0"/>
        </a:spcBef>
        <a:spcAft>
          <a:spcPct val="0"/>
        </a:spcAft>
        <a:defRPr sz="4000">
          <a:solidFill>
            <a:schemeClr val="tx2"/>
          </a:solidFill>
          <a:effectLst>
            <a:outerShdw blurRad="38100" dist="38100" dir="2700000" algn="tl">
              <a:srgbClr val="C0C0C0"/>
            </a:outerShdw>
          </a:effectLst>
          <a:latin typeface="Arial" pitchFamily="34" charset="0"/>
        </a:defRPr>
      </a:lvl3pPr>
      <a:lvl4pPr algn="l" rtl="0" fontAlgn="base">
        <a:spcBef>
          <a:spcPct val="0"/>
        </a:spcBef>
        <a:spcAft>
          <a:spcPct val="0"/>
        </a:spcAft>
        <a:defRPr sz="4000">
          <a:solidFill>
            <a:schemeClr val="tx2"/>
          </a:solidFill>
          <a:effectLst>
            <a:outerShdw blurRad="38100" dist="38100" dir="2700000" algn="tl">
              <a:srgbClr val="C0C0C0"/>
            </a:outerShdw>
          </a:effectLst>
          <a:latin typeface="Arial" pitchFamily="34" charset="0"/>
        </a:defRPr>
      </a:lvl4pPr>
      <a:lvl5pPr algn="l" rtl="0" fontAlgn="base">
        <a:spcBef>
          <a:spcPct val="0"/>
        </a:spcBef>
        <a:spcAft>
          <a:spcPct val="0"/>
        </a:spcAft>
        <a:defRPr sz="4000">
          <a:solidFill>
            <a:schemeClr val="tx2"/>
          </a:solidFill>
          <a:effectLst>
            <a:outerShdw blurRad="38100" dist="38100" dir="2700000" algn="tl">
              <a:srgbClr val="C0C0C0"/>
            </a:outerShdw>
          </a:effectLst>
          <a:latin typeface="Arial" pitchFamily="34" charset="0"/>
        </a:defRPr>
      </a:lvl5pPr>
      <a:lvl6pPr marL="457200" algn="l" rtl="0" fontAlgn="base">
        <a:spcBef>
          <a:spcPct val="0"/>
        </a:spcBef>
        <a:spcAft>
          <a:spcPct val="0"/>
        </a:spcAft>
        <a:defRPr sz="4000">
          <a:solidFill>
            <a:schemeClr val="tx2"/>
          </a:solidFill>
          <a:effectLst>
            <a:outerShdw blurRad="38100" dist="38100" dir="2700000" algn="tl">
              <a:srgbClr val="C0C0C0"/>
            </a:outerShdw>
          </a:effectLst>
          <a:latin typeface="Arial" pitchFamily="34" charset="0"/>
        </a:defRPr>
      </a:lvl6pPr>
      <a:lvl7pPr marL="914400" algn="l" rtl="0" fontAlgn="base">
        <a:spcBef>
          <a:spcPct val="0"/>
        </a:spcBef>
        <a:spcAft>
          <a:spcPct val="0"/>
        </a:spcAft>
        <a:defRPr sz="4000">
          <a:solidFill>
            <a:schemeClr val="tx2"/>
          </a:solidFill>
          <a:effectLst>
            <a:outerShdw blurRad="38100" dist="38100" dir="2700000" algn="tl">
              <a:srgbClr val="C0C0C0"/>
            </a:outerShdw>
          </a:effectLst>
          <a:latin typeface="Arial" pitchFamily="34" charset="0"/>
        </a:defRPr>
      </a:lvl7pPr>
      <a:lvl8pPr marL="1371600" algn="l" rtl="0" fontAlgn="base">
        <a:spcBef>
          <a:spcPct val="0"/>
        </a:spcBef>
        <a:spcAft>
          <a:spcPct val="0"/>
        </a:spcAft>
        <a:defRPr sz="4000">
          <a:solidFill>
            <a:schemeClr val="tx2"/>
          </a:solidFill>
          <a:effectLst>
            <a:outerShdw blurRad="38100" dist="38100" dir="2700000" algn="tl">
              <a:srgbClr val="C0C0C0"/>
            </a:outerShdw>
          </a:effectLst>
          <a:latin typeface="Arial" pitchFamily="34" charset="0"/>
        </a:defRPr>
      </a:lvl8pPr>
      <a:lvl9pPr marL="1828800" algn="l" rtl="0" fontAlgn="base">
        <a:spcBef>
          <a:spcPct val="0"/>
        </a:spcBef>
        <a:spcAft>
          <a:spcPct val="0"/>
        </a:spcAft>
        <a:defRPr sz="4000">
          <a:solidFill>
            <a:schemeClr val="tx2"/>
          </a:solidFill>
          <a:effectLst>
            <a:outerShdw blurRad="38100" dist="38100" dir="2700000" algn="tl">
              <a:srgbClr val="C0C0C0"/>
            </a:outerShdw>
          </a:effectLst>
          <a:latin typeface="Arial"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400">
          <a:solidFill>
            <a:schemeClr val="tx1"/>
          </a:solidFill>
          <a:latin typeface="+mn-lt"/>
        </a:defRPr>
      </a:lvl2pPr>
      <a:lvl3pPr marL="1143000" indent="-228600" algn="l" rtl="0" fontAlgn="base">
        <a:spcBef>
          <a:spcPct val="20000"/>
        </a:spcBef>
        <a:spcAft>
          <a:spcPct val="0"/>
        </a:spcAft>
        <a:buChar char="•"/>
        <a:defRPr sz="2000">
          <a:solidFill>
            <a:schemeClr val="tx1"/>
          </a:solidFill>
          <a:latin typeface="+mn-lt"/>
        </a:defRPr>
      </a:lvl3pPr>
      <a:lvl4pPr marL="1600200" indent="-228600" algn="l" rtl="0" fontAlgn="base">
        <a:spcBef>
          <a:spcPct val="20000"/>
        </a:spcBef>
        <a:spcAft>
          <a:spcPct val="0"/>
        </a:spcAft>
        <a:buChar char="–"/>
        <a:defRPr>
          <a:solidFill>
            <a:schemeClr val="tx1"/>
          </a:solidFill>
          <a:latin typeface="+mn-lt"/>
        </a:defRPr>
      </a:lvl4pPr>
      <a:lvl5pPr marL="2057400" indent="-228600" algn="l" rtl="0" fontAlgn="base">
        <a:spcBef>
          <a:spcPct val="20000"/>
        </a:spcBef>
        <a:spcAft>
          <a:spcPct val="0"/>
        </a:spcAft>
        <a:buChar char="»"/>
        <a:defRPr>
          <a:solidFill>
            <a:schemeClr val="tx1"/>
          </a:solidFill>
          <a:latin typeface="+mn-lt"/>
        </a:defRPr>
      </a:lvl5pPr>
      <a:lvl6pPr marL="2514600" indent="-228600" algn="l" rtl="0" fontAlgn="base">
        <a:spcBef>
          <a:spcPct val="20000"/>
        </a:spcBef>
        <a:spcAft>
          <a:spcPct val="0"/>
        </a:spcAft>
        <a:buChar char="»"/>
        <a:defRPr>
          <a:solidFill>
            <a:schemeClr val="tx1"/>
          </a:solidFill>
          <a:latin typeface="+mn-lt"/>
        </a:defRPr>
      </a:lvl6pPr>
      <a:lvl7pPr marL="2971800" indent="-228600" algn="l" rtl="0" fontAlgn="base">
        <a:spcBef>
          <a:spcPct val="20000"/>
        </a:spcBef>
        <a:spcAft>
          <a:spcPct val="0"/>
        </a:spcAft>
        <a:buChar char="»"/>
        <a:defRPr>
          <a:solidFill>
            <a:schemeClr val="tx1"/>
          </a:solidFill>
          <a:latin typeface="+mn-lt"/>
        </a:defRPr>
      </a:lvl7pPr>
      <a:lvl8pPr marL="3429000" indent="-228600" algn="l" rtl="0" fontAlgn="base">
        <a:spcBef>
          <a:spcPct val="20000"/>
        </a:spcBef>
        <a:spcAft>
          <a:spcPct val="0"/>
        </a:spcAft>
        <a:buChar char="»"/>
        <a:defRPr>
          <a:solidFill>
            <a:schemeClr val="tx1"/>
          </a:solidFill>
          <a:latin typeface="+mn-lt"/>
        </a:defRPr>
      </a:lvl8pPr>
      <a:lvl9pPr marL="3886200" indent="-228600" algn="l" rtl="0" fontAlgn="base">
        <a:spcBef>
          <a:spcPct val="20000"/>
        </a:spcBef>
        <a:spcAft>
          <a:spcPct val="0"/>
        </a:spcAft>
        <a:buChar char="»"/>
        <a:defRPr>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2.xml"/><Relationship Id="rId1" Type="http://schemas.openxmlformats.org/officeDocument/2006/relationships/vmlDrawing" Target="../drawings/vmlDrawing1.vml"/><Relationship Id="rId4" Type="http://schemas.openxmlformats.org/officeDocument/2006/relationships/oleObject" Target="../embeddings/Microsoft_Office_Word_97_-_2003_Document1.doc"/></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2.xml"/><Relationship Id="rId1" Type="http://schemas.openxmlformats.org/officeDocument/2006/relationships/vmlDrawing" Target="../drawings/vmlDrawing2.vml"/><Relationship Id="rId4" Type="http://schemas.openxmlformats.org/officeDocument/2006/relationships/oleObject" Target="../embeddings/Microsoft_Office_Word_97_-_2003_Document2.doc"/></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GB" dirty="0"/>
              <a:t>COPERT 4 Training </a:t>
            </a:r>
            <a:r>
              <a:rPr lang="en-GB" dirty="0" smtClean="0"/>
              <a:t>(5. </a:t>
            </a:r>
            <a:r>
              <a:rPr lang="en-GB" dirty="0"/>
              <a:t>PM)</a:t>
            </a:r>
          </a:p>
        </p:txBody>
      </p:sp>
      <p:sp>
        <p:nvSpPr>
          <p:cNvPr id="5" name="Slide Number Placeholder 4"/>
          <p:cNvSpPr>
            <a:spLocks noGrp="1"/>
          </p:cNvSpPr>
          <p:nvPr>
            <p:ph type="sldNum" sz="quarter" idx="11"/>
          </p:nvPr>
        </p:nvSpPr>
        <p:spPr/>
        <p:txBody>
          <a:bodyPr/>
          <a:lstStyle/>
          <a:p>
            <a:fld id="{34B1A7B3-6784-4473-BE8C-9C5CCF836120}" type="slidenum">
              <a:rPr lang="en-GB"/>
              <a:pPr/>
              <a:t>1</a:t>
            </a:fld>
            <a:endParaRPr lang="en-GB"/>
          </a:p>
        </p:txBody>
      </p:sp>
      <p:sp>
        <p:nvSpPr>
          <p:cNvPr id="106498" name="Rectangle 2"/>
          <p:cNvSpPr>
            <a:spLocks noGrp="1" noChangeArrowheads="1"/>
          </p:cNvSpPr>
          <p:nvPr>
            <p:ph type="title"/>
          </p:nvPr>
        </p:nvSpPr>
        <p:spPr/>
        <p:txBody>
          <a:bodyPr/>
          <a:lstStyle/>
          <a:p>
            <a:r>
              <a:rPr lang="en-US"/>
              <a:t>COPERT 4 Training</a:t>
            </a:r>
          </a:p>
        </p:txBody>
      </p:sp>
      <p:sp>
        <p:nvSpPr>
          <p:cNvPr id="106499" name="Rectangle 3"/>
          <p:cNvSpPr>
            <a:spLocks noGrp="1" noChangeArrowheads="1"/>
          </p:cNvSpPr>
          <p:nvPr>
            <p:ph type="body" idx="1"/>
          </p:nvPr>
        </p:nvSpPr>
        <p:spPr/>
        <p:txBody>
          <a:bodyPr/>
          <a:lstStyle/>
          <a:p>
            <a:pPr marL="0" indent="0">
              <a:buFontTx/>
              <a:buNone/>
            </a:pPr>
            <a:r>
              <a:rPr lang="en-US" sz="3500" dirty="0" smtClean="0"/>
              <a:t>5. </a:t>
            </a:r>
            <a:r>
              <a:rPr lang="en-US" sz="3500" dirty="0"/>
              <a:t>Exhaust and non-exhaust PM</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p:txBody>
          <a:bodyPr/>
          <a:lstStyle/>
          <a:p>
            <a:r>
              <a:rPr lang="en-GB" dirty="0"/>
              <a:t>COPERT 4 Training </a:t>
            </a:r>
            <a:r>
              <a:rPr lang="en-GB" dirty="0" smtClean="0"/>
              <a:t>(</a:t>
            </a:r>
            <a:r>
              <a:rPr lang="en-GB" dirty="0"/>
              <a:t>5</a:t>
            </a:r>
            <a:r>
              <a:rPr lang="en-GB" dirty="0" smtClean="0"/>
              <a:t>. </a:t>
            </a:r>
            <a:r>
              <a:rPr lang="en-GB" dirty="0"/>
              <a:t>PM)</a:t>
            </a:r>
          </a:p>
        </p:txBody>
      </p:sp>
      <p:sp>
        <p:nvSpPr>
          <p:cNvPr id="6" name="Slide Number Placeholder 5"/>
          <p:cNvSpPr>
            <a:spLocks noGrp="1"/>
          </p:cNvSpPr>
          <p:nvPr>
            <p:ph type="sldNum" sz="quarter" idx="11"/>
          </p:nvPr>
        </p:nvSpPr>
        <p:spPr/>
        <p:txBody>
          <a:bodyPr/>
          <a:lstStyle/>
          <a:p>
            <a:fld id="{11D24943-BDB5-4945-B071-C436A1F479D4}" type="slidenum">
              <a:rPr lang="en-GB"/>
              <a:pPr/>
              <a:t>10</a:t>
            </a:fld>
            <a:endParaRPr lang="en-GB"/>
          </a:p>
        </p:txBody>
      </p:sp>
      <p:sp>
        <p:nvSpPr>
          <p:cNvPr id="130050" name="Rectangle 2"/>
          <p:cNvSpPr>
            <a:spLocks noGrp="1" noChangeArrowheads="1"/>
          </p:cNvSpPr>
          <p:nvPr>
            <p:ph type="title"/>
          </p:nvPr>
        </p:nvSpPr>
        <p:spPr/>
        <p:txBody>
          <a:bodyPr/>
          <a:lstStyle/>
          <a:p>
            <a:r>
              <a:rPr lang="en-US"/>
              <a:t> </a:t>
            </a:r>
            <a:endParaRPr lang="el-GR"/>
          </a:p>
        </p:txBody>
      </p:sp>
      <p:sp>
        <p:nvSpPr>
          <p:cNvPr id="130051" name="Rectangle 3"/>
          <p:cNvSpPr>
            <a:spLocks noGrp="1" noChangeArrowheads="1"/>
          </p:cNvSpPr>
          <p:nvPr>
            <p:ph type="body" sz="half" idx="1"/>
          </p:nvPr>
        </p:nvSpPr>
        <p:spPr>
          <a:xfrm>
            <a:off x="827088" y="1557338"/>
            <a:ext cx="8316912" cy="5300662"/>
          </a:xfrm>
        </p:spPr>
        <p:txBody>
          <a:bodyPr/>
          <a:lstStyle/>
          <a:p>
            <a:pPr>
              <a:lnSpc>
                <a:spcPct val="90000"/>
              </a:lnSpc>
            </a:pPr>
            <a:r>
              <a:rPr lang="en-US" sz="1800"/>
              <a:t>Sources</a:t>
            </a:r>
          </a:p>
          <a:p>
            <a:pPr lvl="1">
              <a:lnSpc>
                <a:spcPct val="90000"/>
              </a:lnSpc>
            </a:pPr>
            <a:r>
              <a:rPr lang="en-US" sz="1800"/>
              <a:t>Tyre wear</a:t>
            </a:r>
          </a:p>
          <a:p>
            <a:pPr lvl="1">
              <a:lnSpc>
                <a:spcPct val="90000"/>
              </a:lnSpc>
            </a:pPr>
            <a:r>
              <a:rPr lang="en-US" sz="1800"/>
              <a:t>Brake wear</a:t>
            </a:r>
          </a:p>
          <a:p>
            <a:pPr lvl="1">
              <a:lnSpc>
                <a:spcPct val="90000"/>
              </a:lnSpc>
            </a:pPr>
            <a:r>
              <a:rPr lang="en-US" sz="1800"/>
              <a:t>Road surface wear</a:t>
            </a:r>
            <a:endParaRPr lang="en-US" sz="1400"/>
          </a:p>
          <a:p>
            <a:pPr algn="ctr">
              <a:lnSpc>
                <a:spcPct val="90000"/>
              </a:lnSpc>
              <a:buFontTx/>
              <a:buNone/>
            </a:pPr>
            <a:r>
              <a:rPr lang="en-US" sz="1800"/>
              <a:t>TEi,j = Nj ∙ Mj ∙ (EF)j ∙ fi ∙ S(V)</a:t>
            </a:r>
          </a:p>
          <a:p>
            <a:pPr>
              <a:lnSpc>
                <a:spcPct val="90000"/>
              </a:lnSpc>
              <a:buFontTx/>
              <a:buNone/>
            </a:pPr>
            <a:r>
              <a:rPr lang="en-US" sz="1800"/>
              <a:t>TE...	Total Emissions [g]</a:t>
            </a:r>
          </a:p>
          <a:p>
            <a:pPr>
              <a:lnSpc>
                <a:spcPct val="90000"/>
              </a:lnSpc>
              <a:buFontTx/>
              <a:buNone/>
            </a:pPr>
            <a:r>
              <a:rPr lang="en-US" sz="1800"/>
              <a:t>N…	Number of vehicles [veh.] </a:t>
            </a:r>
          </a:p>
          <a:p>
            <a:pPr>
              <a:lnSpc>
                <a:spcPct val="90000"/>
              </a:lnSpc>
              <a:buFontTx/>
              <a:buNone/>
            </a:pPr>
            <a:r>
              <a:rPr lang="en-US" sz="1800"/>
              <a:t>M…	Mileage driven by “average” vehicle [km/veh.]</a:t>
            </a:r>
          </a:p>
          <a:p>
            <a:pPr>
              <a:lnSpc>
                <a:spcPct val="90000"/>
              </a:lnSpc>
              <a:buFontTx/>
              <a:buNone/>
            </a:pPr>
            <a:r>
              <a:rPr lang="en-US" sz="1800"/>
              <a:t>EF…	TSP mass emission factor [g/km]</a:t>
            </a:r>
          </a:p>
          <a:p>
            <a:pPr>
              <a:lnSpc>
                <a:spcPct val="90000"/>
              </a:lnSpc>
              <a:buFontTx/>
              <a:buNone/>
            </a:pPr>
            <a:r>
              <a:rPr lang="en-US" sz="1800"/>
              <a:t>fi…	Mass fraction attributed to particle size class i</a:t>
            </a:r>
          </a:p>
          <a:p>
            <a:pPr>
              <a:lnSpc>
                <a:spcPct val="90000"/>
              </a:lnSpc>
              <a:buFontTx/>
              <a:buNone/>
            </a:pPr>
            <a:r>
              <a:rPr lang="en-US" sz="1800"/>
              <a:t>S(V)…	Correction factor for speed V (for road wear S(V)=1)</a:t>
            </a:r>
          </a:p>
          <a:p>
            <a:pPr>
              <a:lnSpc>
                <a:spcPct val="90000"/>
              </a:lnSpc>
              <a:buFontTx/>
              <a:buNone/>
            </a:pPr>
            <a:endParaRPr lang="en-US" sz="1800"/>
          </a:p>
          <a:p>
            <a:pPr>
              <a:lnSpc>
                <a:spcPct val="90000"/>
              </a:lnSpc>
              <a:buFontTx/>
              <a:buNone/>
            </a:pPr>
            <a:r>
              <a:rPr lang="en-US" sz="1800"/>
              <a:t>and indices,</a:t>
            </a:r>
          </a:p>
          <a:p>
            <a:pPr>
              <a:lnSpc>
                <a:spcPct val="120000"/>
              </a:lnSpc>
              <a:buFontTx/>
              <a:buNone/>
            </a:pPr>
            <a:r>
              <a:rPr lang="en-US" sz="1800"/>
              <a:t>i…		TSP, PM</a:t>
            </a:r>
            <a:r>
              <a:rPr lang="en-US" sz="1800" baseline="-25000"/>
              <a:t>10</a:t>
            </a:r>
            <a:r>
              <a:rPr lang="en-US" sz="1800"/>
              <a:t>, PM</a:t>
            </a:r>
            <a:r>
              <a:rPr lang="en-US" sz="1800" baseline="-25000"/>
              <a:t>2.5</a:t>
            </a:r>
            <a:r>
              <a:rPr lang="en-US" sz="1800"/>
              <a:t>, PM</a:t>
            </a:r>
            <a:r>
              <a:rPr lang="en-US" sz="1800" baseline="-25000"/>
              <a:t>1</a:t>
            </a:r>
            <a:r>
              <a:rPr lang="en-US" sz="1800"/>
              <a:t> and PM</a:t>
            </a:r>
            <a:r>
              <a:rPr lang="en-US" sz="1800" baseline="-25000"/>
              <a:t>0.1</a:t>
            </a:r>
            <a:r>
              <a:rPr lang="en-US" sz="1800"/>
              <a:t> size classes,</a:t>
            </a:r>
          </a:p>
          <a:p>
            <a:pPr>
              <a:lnSpc>
                <a:spcPct val="120000"/>
              </a:lnSpc>
              <a:buFontTx/>
              <a:buNone/>
            </a:pPr>
            <a:r>
              <a:rPr lang="en-US" sz="1800"/>
              <a:t>j…		Vehicle category </a:t>
            </a:r>
          </a:p>
        </p:txBody>
      </p:sp>
      <p:sp>
        <p:nvSpPr>
          <p:cNvPr id="130052" name="Rectangle 4"/>
          <p:cNvSpPr>
            <a:spLocks noChangeArrowheads="1"/>
          </p:cNvSpPr>
          <p:nvPr/>
        </p:nvSpPr>
        <p:spPr bwMode="auto">
          <a:xfrm>
            <a:off x="755650" y="215900"/>
            <a:ext cx="8388350" cy="712788"/>
          </a:xfrm>
          <a:prstGeom prst="rect">
            <a:avLst/>
          </a:prstGeom>
          <a:noFill/>
          <a:ln w="9525">
            <a:noFill/>
            <a:miter lim="800000"/>
            <a:headEnd/>
            <a:tailEnd/>
          </a:ln>
          <a:effectLst/>
        </p:spPr>
        <p:txBody>
          <a:bodyPr lIns="18000" rIns="18000" anchor="ctr"/>
          <a:lstStyle/>
          <a:p>
            <a:r>
              <a:rPr lang="en-US" sz="4000">
                <a:solidFill>
                  <a:schemeClr val="tx2"/>
                </a:solidFill>
                <a:effectLst>
                  <a:outerShdw blurRad="38100" dist="38100" dir="2700000" algn="tl">
                    <a:srgbClr val="C0C0C0"/>
                  </a:outerShdw>
                </a:effectLst>
                <a:latin typeface="Arial" pitchFamily="34" charset="0"/>
              </a:rPr>
              <a:t>General Methodology</a:t>
            </a:r>
            <a:endParaRPr lang="el-GR" sz="4000">
              <a:solidFill>
                <a:schemeClr val="tx2"/>
              </a:solidFill>
              <a:effectLst>
                <a:outerShdw blurRad="38100" dist="38100" dir="2700000" algn="tl">
                  <a:srgbClr val="C0C0C0"/>
                </a:outerShdw>
              </a:effectLst>
              <a:latin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p:txBody>
          <a:bodyPr/>
          <a:lstStyle/>
          <a:p>
            <a:r>
              <a:rPr lang="en-GB"/>
              <a:t>COPERT 4 Training (6. PM)</a:t>
            </a:r>
          </a:p>
        </p:txBody>
      </p:sp>
      <p:sp>
        <p:nvSpPr>
          <p:cNvPr id="6" name="Slide Number Placeholder 5"/>
          <p:cNvSpPr>
            <a:spLocks noGrp="1"/>
          </p:cNvSpPr>
          <p:nvPr>
            <p:ph type="sldNum" sz="quarter" idx="11"/>
          </p:nvPr>
        </p:nvSpPr>
        <p:spPr/>
        <p:txBody>
          <a:bodyPr/>
          <a:lstStyle/>
          <a:p>
            <a:fld id="{5BD94179-9DE9-4C48-914C-51A0500FD4EB}" type="slidenum">
              <a:rPr lang="en-GB"/>
              <a:pPr/>
              <a:t>11</a:t>
            </a:fld>
            <a:endParaRPr lang="en-GB"/>
          </a:p>
        </p:txBody>
      </p:sp>
      <p:sp>
        <p:nvSpPr>
          <p:cNvPr id="7" name="Date Placeholder 6"/>
          <p:cNvSpPr>
            <a:spLocks noGrp="1"/>
          </p:cNvSpPr>
          <p:nvPr>
            <p:ph type="dt" sz="half" idx="12"/>
          </p:nvPr>
        </p:nvSpPr>
        <p:spPr/>
        <p:txBody>
          <a:bodyPr/>
          <a:lstStyle/>
          <a:p>
            <a:r>
              <a:rPr lang="en-GB"/>
              <a:t>2011-10-20</a:t>
            </a:r>
          </a:p>
        </p:txBody>
      </p:sp>
      <p:sp>
        <p:nvSpPr>
          <p:cNvPr id="134146" name="Rectangle 2"/>
          <p:cNvSpPr>
            <a:spLocks noGrp="1" noChangeArrowheads="1"/>
          </p:cNvSpPr>
          <p:nvPr>
            <p:ph type="title"/>
          </p:nvPr>
        </p:nvSpPr>
        <p:spPr/>
        <p:txBody>
          <a:bodyPr/>
          <a:lstStyle/>
          <a:p>
            <a:r>
              <a:rPr lang="en-US"/>
              <a:t> </a:t>
            </a:r>
            <a:endParaRPr lang="el-GR"/>
          </a:p>
        </p:txBody>
      </p:sp>
      <p:sp>
        <p:nvSpPr>
          <p:cNvPr id="134147" name="Rectangle 3"/>
          <p:cNvSpPr>
            <a:spLocks noGrp="1" noChangeArrowheads="1"/>
          </p:cNvSpPr>
          <p:nvPr>
            <p:ph type="body" sz="half" idx="1"/>
          </p:nvPr>
        </p:nvSpPr>
        <p:spPr>
          <a:xfrm>
            <a:off x="1420813" y="368300"/>
            <a:ext cx="6264275" cy="530225"/>
          </a:xfrm>
        </p:spPr>
        <p:txBody>
          <a:bodyPr/>
          <a:lstStyle/>
          <a:p>
            <a:pPr algn="ctr">
              <a:buFontTx/>
              <a:buNone/>
            </a:pPr>
            <a:r>
              <a:rPr lang="en-US" sz="2800" b="1"/>
              <a:t>Tyre wear rates</a:t>
            </a:r>
            <a:endParaRPr lang="el-GR" sz="2800" b="1"/>
          </a:p>
        </p:txBody>
      </p:sp>
      <p:pic>
        <p:nvPicPr>
          <p:cNvPr id="134148" name="Picture 4"/>
          <p:cNvPicPr>
            <a:picLocks noChangeAspect="1" noChangeArrowheads="1"/>
          </p:cNvPicPr>
          <p:nvPr/>
        </p:nvPicPr>
        <p:blipFill>
          <a:blip r:embed="rId3" cstate="print"/>
          <a:srcRect l="3539" t="1299" r="1180" b="1299"/>
          <a:stretch>
            <a:fillRect/>
          </a:stretch>
        </p:blipFill>
        <p:spPr bwMode="auto">
          <a:xfrm>
            <a:off x="1066800" y="1084263"/>
            <a:ext cx="6223000" cy="5773737"/>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Footer Placeholder 3"/>
          <p:cNvSpPr>
            <a:spLocks noGrp="1"/>
          </p:cNvSpPr>
          <p:nvPr>
            <p:ph type="ftr" sz="quarter" idx="10"/>
          </p:nvPr>
        </p:nvSpPr>
        <p:spPr/>
        <p:txBody>
          <a:bodyPr/>
          <a:lstStyle/>
          <a:p>
            <a:r>
              <a:rPr lang="en-GB" dirty="0"/>
              <a:t>COPERT 4 Training </a:t>
            </a:r>
            <a:r>
              <a:rPr lang="en-GB" dirty="0" smtClean="0"/>
              <a:t>(5. </a:t>
            </a:r>
            <a:r>
              <a:rPr lang="en-GB" dirty="0"/>
              <a:t>PM)</a:t>
            </a:r>
          </a:p>
        </p:txBody>
      </p:sp>
      <p:sp>
        <p:nvSpPr>
          <p:cNvPr id="28" name="Slide Number Placeholder 4"/>
          <p:cNvSpPr>
            <a:spLocks noGrp="1"/>
          </p:cNvSpPr>
          <p:nvPr>
            <p:ph type="sldNum" sz="quarter" idx="11"/>
          </p:nvPr>
        </p:nvSpPr>
        <p:spPr/>
        <p:txBody>
          <a:bodyPr/>
          <a:lstStyle/>
          <a:p>
            <a:fld id="{5CAB6EBE-B66F-4BA2-9E01-DAEB63E561C5}" type="slidenum">
              <a:rPr lang="en-GB"/>
              <a:pPr/>
              <a:t>12</a:t>
            </a:fld>
            <a:endParaRPr lang="en-GB"/>
          </a:p>
        </p:txBody>
      </p:sp>
      <p:sp>
        <p:nvSpPr>
          <p:cNvPr id="136194" name="Rectangle 2"/>
          <p:cNvSpPr>
            <a:spLocks noGrp="1" noChangeArrowheads="1"/>
          </p:cNvSpPr>
          <p:nvPr>
            <p:ph type="title"/>
          </p:nvPr>
        </p:nvSpPr>
        <p:spPr/>
        <p:txBody>
          <a:bodyPr/>
          <a:lstStyle/>
          <a:p>
            <a:r>
              <a:rPr lang="en-US"/>
              <a:t>Tyre wear vs tyre PM emissions</a:t>
            </a:r>
            <a:endParaRPr lang="el-GR"/>
          </a:p>
        </p:txBody>
      </p:sp>
      <p:sp>
        <p:nvSpPr>
          <p:cNvPr id="136195" name="Rectangle 3"/>
          <p:cNvSpPr>
            <a:spLocks noGrp="1" noChangeArrowheads="1"/>
          </p:cNvSpPr>
          <p:nvPr>
            <p:ph type="body" idx="1"/>
          </p:nvPr>
        </p:nvSpPr>
        <p:spPr>
          <a:xfrm>
            <a:off x="762000" y="1676400"/>
            <a:ext cx="7772400" cy="1682750"/>
          </a:xfrm>
        </p:spPr>
        <p:txBody>
          <a:bodyPr/>
          <a:lstStyle/>
          <a:p>
            <a:r>
              <a:rPr lang="en-US"/>
              <a:t>Not all wear becomes airborne!</a:t>
            </a:r>
          </a:p>
          <a:p>
            <a:endParaRPr lang="el-GR"/>
          </a:p>
        </p:txBody>
      </p:sp>
      <p:graphicFrame>
        <p:nvGraphicFramePr>
          <p:cNvPr id="136219" name="Group 27"/>
          <p:cNvGraphicFramePr>
            <a:graphicFrameLocks noGrp="1"/>
          </p:cNvGraphicFramePr>
          <p:nvPr/>
        </p:nvGraphicFramePr>
        <p:xfrm>
          <a:off x="2063750" y="2708275"/>
          <a:ext cx="5041900" cy="2748915"/>
        </p:xfrm>
        <a:graphic>
          <a:graphicData uri="http://schemas.openxmlformats.org/drawingml/2006/table">
            <a:tbl>
              <a:tblPr/>
              <a:tblGrid>
                <a:gridCol w="2343150"/>
                <a:gridCol w="2698750"/>
              </a:tblGrid>
              <a:tr h="56832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smtClean="0">
                          <a:ln>
                            <a:noFill/>
                          </a:ln>
                          <a:solidFill>
                            <a:schemeClr val="tx1"/>
                          </a:solidFill>
                          <a:effectLst/>
                          <a:latin typeface="Arial" pitchFamily="34" charset="0"/>
                          <a:cs typeface="Times New Roman" pitchFamily="18" charset="0"/>
                        </a:rPr>
                        <a:t>Particle size class (i)</a:t>
                      </a:r>
                      <a:endParaRPr kumimoji="0" lang="en-GB"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smtClean="0">
                          <a:ln>
                            <a:noFill/>
                          </a:ln>
                          <a:solidFill>
                            <a:schemeClr val="tx1"/>
                          </a:solidFill>
                          <a:effectLst/>
                          <a:latin typeface="Arial" pitchFamily="34" charset="0"/>
                          <a:cs typeface="Times New Roman" pitchFamily="18" charset="0"/>
                        </a:rPr>
                        <a:t>Mass fraction (f</a:t>
                      </a:r>
                      <a:r>
                        <a:rPr kumimoji="0" lang="en-GB" sz="2000" b="1" i="0" u="none" strike="noStrike" cap="none" normalizeH="0" baseline="-30000" smtClean="0">
                          <a:ln>
                            <a:noFill/>
                          </a:ln>
                          <a:solidFill>
                            <a:schemeClr val="tx1"/>
                          </a:solidFill>
                          <a:effectLst/>
                          <a:latin typeface="Arial" pitchFamily="34" charset="0"/>
                          <a:cs typeface="Times New Roman" pitchFamily="18" charset="0"/>
                        </a:rPr>
                        <a:t>T</a:t>
                      </a:r>
                      <a:r>
                        <a:rPr kumimoji="0" lang="en-GB" sz="2000" b="1" i="0" u="none" strike="noStrike" cap="none" normalizeH="0" baseline="0" smtClean="0">
                          <a:ln>
                            <a:noFill/>
                          </a:ln>
                          <a:solidFill>
                            <a:schemeClr val="tx1"/>
                          </a:solidFill>
                          <a:effectLst/>
                          <a:latin typeface="Arial" pitchFamily="34" charset="0"/>
                          <a:cs typeface="Times New Roman" pitchFamily="18" charset="0"/>
                        </a:rPr>
                        <a:t>,</a:t>
                      </a:r>
                      <a:r>
                        <a:rPr kumimoji="0" lang="en-GB" sz="2000" b="1" i="0" u="none" strike="noStrike" cap="none" normalizeH="0" baseline="-30000" smtClean="0">
                          <a:ln>
                            <a:noFill/>
                          </a:ln>
                          <a:solidFill>
                            <a:schemeClr val="tx1"/>
                          </a:solidFill>
                          <a:effectLst/>
                          <a:latin typeface="Arial" pitchFamily="34" charset="0"/>
                          <a:cs typeface="Times New Roman" pitchFamily="18" charset="0"/>
                        </a:rPr>
                        <a:t>i</a:t>
                      </a:r>
                      <a:r>
                        <a:rPr kumimoji="0" lang="en-GB" sz="2000" b="1" i="0" u="none" strike="noStrike" cap="none" normalizeH="0" baseline="0" smtClean="0">
                          <a:ln>
                            <a:noFill/>
                          </a:ln>
                          <a:solidFill>
                            <a:schemeClr val="tx1"/>
                          </a:solidFill>
                          <a:effectLst/>
                          <a:latin typeface="Arial" pitchFamily="34" charset="0"/>
                          <a:cs typeface="Times New Roman" pitchFamily="18" charset="0"/>
                        </a:rPr>
                        <a:t>) of TSP</a:t>
                      </a:r>
                      <a:endParaRPr kumimoji="0" lang="en-GB"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095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smtClean="0">
                          <a:ln>
                            <a:noFill/>
                          </a:ln>
                          <a:solidFill>
                            <a:schemeClr val="tx1"/>
                          </a:solidFill>
                          <a:effectLst/>
                          <a:latin typeface="Arial" pitchFamily="34" charset="0"/>
                          <a:cs typeface="Times New Roman" pitchFamily="18" charset="0"/>
                        </a:rPr>
                        <a:t>TSP</a:t>
                      </a:r>
                      <a:endParaRPr kumimoji="0" lang="en-GB"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smtClean="0">
                          <a:ln>
                            <a:noFill/>
                          </a:ln>
                          <a:solidFill>
                            <a:schemeClr val="tx1"/>
                          </a:solidFill>
                          <a:effectLst/>
                          <a:latin typeface="Arial" pitchFamily="34" charset="0"/>
                          <a:cs typeface="Times New Roman" pitchFamily="18" charset="0"/>
                        </a:rPr>
                        <a:t>1.000</a:t>
                      </a:r>
                      <a:endParaRPr kumimoji="0" lang="en-GB"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095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smtClean="0">
                          <a:ln>
                            <a:noFill/>
                          </a:ln>
                          <a:solidFill>
                            <a:schemeClr val="tx1"/>
                          </a:solidFill>
                          <a:effectLst/>
                          <a:latin typeface="Arial" pitchFamily="34" charset="0"/>
                          <a:cs typeface="Times New Roman" pitchFamily="18" charset="0"/>
                        </a:rPr>
                        <a:t>PM</a:t>
                      </a:r>
                      <a:r>
                        <a:rPr kumimoji="0" lang="en-GB" sz="2000" b="0" i="0" u="none" strike="noStrike" cap="none" normalizeH="0" baseline="-30000" smtClean="0">
                          <a:ln>
                            <a:noFill/>
                          </a:ln>
                          <a:solidFill>
                            <a:schemeClr val="tx1"/>
                          </a:solidFill>
                          <a:effectLst/>
                          <a:latin typeface="Arial" pitchFamily="34" charset="0"/>
                          <a:cs typeface="Times New Roman" pitchFamily="18" charset="0"/>
                        </a:rPr>
                        <a:t>10</a:t>
                      </a:r>
                      <a:endParaRPr kumimoji="0" lang="en-GB"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smtClean="0">
                          <a:ln>
                            <a:noFill/>
                          </a:ln>
                          <a:solidFill>
                            <a:schemeClr val="tx1"/>
                          </a:solidFill>
                          <a:effectLst/>
                          <a:latin typeface="Arial" pitchFamily="34" charset="0"/>
                          <a:cs typeface="Times New Roman" pitchFamily="18" charset="0"/>
                        </a:rPr>
                        <a:t>0.600</a:t>
                      </a:r>
                      <a:endParaRPr kumimoji="0" lang="en-GB"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095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smtClean="0">
                          <a:ln>
                            <a:noFill/>
                          </a:ln>
                          <a:solidFill>
                            <a:schemeClr val="tx1"/>
                          </a:solidFill>
                          <a:effectLst/>
                          <a:latin typeface="Arial" pitchFamily="34" charset="0"/>
                          <a:cs typeface="Times New Roman" pitchFamily="18" charset="0"/>
                        </a:rPr>
                        <a:t>PM</a:t>
                      </a:r>
                      <a:r>
                        <a:rPr kumimoji="0" lang="en-GB" sz="2000" b="0" i="0" u="none" strike="noStrike" cap="none" normalizeH="0" baseline="-30000" smtClean="0">
                          <a:ln>
                            <a:noFill/>
                          </a:ln>
                          <a:solidFill>
                            <a:schemeClr val="tx1"/>
                          </a:solidFill>
                          <a:effectLst/>
                          <a:latin typeface="Arial" pitchFamily="34" charset="0"/>
                          <a:cs typeface="Times New Roman" pitchFamily="18" charset="0"/>
                        </a:rPr>
                        <a:t>2.5</a:t>
                      </a:r>
                      <a:endParaRPr kumimoji="0" lang="en-GB"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smtClean="0">
                          <a:ln>
                            <a:noFill/>
                          </a:ln>
                          <a:solidFill>
                            <a:schemeClr val="tx1"/>
                          </a:solidFill>
                          <a:effectLst/>
                          <a:latin typeface="Arial" pitchFamily="34" charset="0"/>
                          <a:cs typeface="Times New Roman" pitchFamily="18" charset="0"/>
                        </a:rPr>
                        <a:t>0.420</a:t>
                      </a:r>
                      <a:endParaRPr kumimoji="0" lang="en-GB"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095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smtClean="0">
                          <a:ln>
                            <a:noFill/>
                          </a:ln>
                          <a:solidFill>
                            <a:schemeClr val="tx1"/>
                          </a:solidFill>
                          <a:effectLst/>
                          <a:latin typeface="Arial" pitchFamily="34" charset="0"/>
                          <a:cs typeface="Times New Roman" pitchFamily="18" charset="0"/>
                        </a:rPr>
                        <a:t>PM</a:t>
                      </a:r>
                      <a:r>
                        <a:rPr kumimoji="0" lang="en-GB" sz="2000" b="0" i="0" u="none" strike="noStrike" cap="none" normalizeH="0" baseline="-30000" smtClean="0">
                          <a:ln>
                            <a:noFill/>
                          </a:ln>
                          <a:solidFill>
                            <a:schemeClr val="tx1"/>
                          </a:solidFill>
                          <a:effectLst/>
                          <a:latin typeface="Arial" pitchFamily="34" charset="0"/>
                          <a:cs typeface="Times New Roman" pitchFamily="18" charset="0"/>
                        </a:rPr>
                        <a:t>1</a:t>
                      </a:r>
                      <a:endParaRPr kumimoji="0" lang="en-GB"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smtClean="0">
                          <a:ln>
                            <a:noFill/>
                          </a:ln>
                          <a:solidFill>
                            <a:schemeClr val="tx1"/>
                          </a:solidFill>
                          <a:effectLst/>
                          <a:latin typeface="Arial" pitchFamily="34" charset="0"/>
                          <a:cs typeface="Times New Roman" pitchFamily="18" charset="0"/>
                        </a:rPr>
                        <a:t>0.060</a:t>
                      </a:r>
                      <a:endParaRPr kumimoji="0" lang="en-GB"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095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smtClean="0">
                          <a:ln>
                            <a:noFill/>
                          </a:ln>
                          <a:solidFill>
                            <a:schemeClr val="tx1"/>
                          </a:solidFill>
                          <a:effectLst/>
                          <a:latin typeface="Arial" pitchFamily="34" charset="0"/>
                          <a:cs typeface="Times New Roman" pitchFamily="18" charset="0"/>
                        </a:rPr>
                        <a:t>PM</a:t>
                      </a:r>
                      <a:r>
                        <a:rPr kumimoji="0" lang="en-GB" sz="2000" b="0" i="0" u="none" strike="noStrike" cap="none" normalizeH="0" baseline="-30000" smtClean="0">
                          <a:ln>
                            <a:noFill/>
                          </a:ln>
                          <a:solidFill>
                            <a:schemeClr val="tx1"/>
                          </a:solidFill>
                          <a:effectLst/>
                          <a:latin typeface="Arial" pitchFamily="34" charset="0"/>
                          <a:cs typeface="Times New Roman" pitchFamily="18" charset="0"/>
                        </a:rPr>
                        <a:t>0.1</a:t>
                      </a:r>
                      <a:endParaRPr kumimoji="0" lang="en-GB"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sz="2000" b="0" i="0" u="none" strike="noStrike" cap="none" normalizeH="0" baseline="0" smtClean="0">
                          <a:ln>
                            <a:noFill/>
                          </a:ln>
                          <a:solidFill>
                            <a:schemeClr val="tx1"/>
                          </a:solidFill>
                          <a:effectLst/>
                          <a:latin typeface="Arial" pitchFamily="34" charset="0"/>
                          <a:cs typeface="Times New Roman" pitchFamily="18" charset="0"/>
                        </a:rPr>
                        <a:t>0.048</a:t>
                      </a:r>
                      <a:endParaRPr kumimoji="0" lang="en-GB" sz="20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GB" dirty="0"/>
              <a:t>COPERT 4 Training </a:t>
            </a:r>
            <a:r>
              <a:rPr lang="en-GB" dirty="0" smtClean="0"/>
              <a:t>(5. </a:t>
            </a:r>
            <a:r>
              <a:rPr lang="en-GB" dirty="0"/>
              <a:t>PM)</a:t>
            </a:r>
          </a:p>
        </p:txBody>
      </p:sp>
      <p:sp>
        <p:nvSpPr>
          <p:cNvPr id="6" name="Slide Number Placeholder 4"/>
          <p:cNvSpPr>
            <a:spLocks noGrp="1"/>
          </p:cNvSpPr>
          <p:nvPr>
            <p:ph type="sldNum" sz="quarter" idx="11"/>
          </p:nvPr>
        </p:nvSpPr>
        <p:spPr/>
        <p:txBody>
          <a:bodyPr/>
          <a:lstStyle/>
          <a:p>
            <a:fld id="{CEDDC2E1-C853-4217-B8CD-095BF2330ABA}" type="slidenum">
              <a:rPr lang="en-GB"/>
              <a:pPr/>
              <a:t>13</a:t>
            </a:fld>
            <a:endParaRPr lang="en-GB"/>
          </a:p>
        </p:txBody>
      </p:sp>
      <p:sp>
        <p:nvSpPr>
          <p:cNvPr id="132098" name="Rectangle 2"/>
          <p:cNvSpPr>
            <a:spLocks noGrp="1" noChangeArrowheads="1"/>
          </p:cNvSpPr>
          <p:nvPr>
            <p:ph type="title"/>
          </p:nvPr>
        </p:nvSpPr>
        <p:spPr/>
        <p:txBody>
          <a:bodyPr/>
          <a:lstStyle/>
          <a:p>
            <a:r>
              <a:rPr lang="en-US"/>
              <a:t> </a:t>
            </a:r>
            <a:endParaRPr lang="el-GR"/>
          </a:p>
        </p:txBody>
      </p:sp>
      <p:pic>
        <p:nvPicPr>
          <p:cNvPr id="132099" name="Picture 3"/>
          <p:cNvPicPr>
            <a:picLocks noChangeAspect="1" noChangeArrowheads="1"/>
          </p:cNvPicPr>
          <p:nvPr>
            <p:ph idx="1"/>
          </p:nvPr>
        </p:nvPicPr>
        <p:blipFill>
          <a:blip r:embed="rId3" cstate="print"/>
          <a:srcRect/>
          <a:stretch>
            <a:fillRect/>
          </a:stretch>
        </p:blipFill>
        <p:spPr>
          <a:xfrm>
            <a:off x="755650" y="2060575"/>
            <a:ext cx="7956550" cy="3173413"/>
          </a:xfrm>
          <a:noFill/>
          <a:ln/>
        </p:spPr>
      </p:pic>
      <p:sp>
        <p:nvSpPr>
          <p:cNvPr id="132100" name="Rectangle 4"/>
          <p:cNvSpPr>
            <a:spLocks noChangeArrowheads="1"/>
          </p:cNvSpPr>
          <p:nvPr/>
        </p:nvSpPr>
        <p:spPr bwMode="auto">
          <a:xfrm>
            <a:off x="827088" y="333375"/>
            <a:ext cx="7993062" cy="941388"/>
          </a:xfrm>
          <a:prstGeom prst="rect">
            <a:avLst/>
          </a:prstGeom>
          <a:noFill/>
          <a:ln w="9525">
            <a:noFill/>
            <a:miter lim="800000"/>
            <a:headEnd/>
            <a:tailEnd/>
          </a:ln>
          <a:effectLst/>
        </p:spPr>
        <p:txBody>
          <a:bodyPr lIns="18000" rIns="18000" anchor="ctr"/>
          <a:lstStyle/>
          <a:p>
            <a:r>
              <a:rPr lang="en-US" sz="4000">
                <a:solidFill>
                  <a:schemeClr val="tx2"/>
                </a:solidFill>
                <a:effectLst>
                  <a:outerShdw blurRad="38100" dist="38100" dir="2700000" algn="tl">
                    <a:srgbClr val="C0C0C0"/>
                  </a:outerShdw>
                </a:effectLst>
                <a:latin typeface="Arial" pitchFamily="34" charset="0"/>
              </a:rPr>
              <a:t>Example non-exhaust PM</a:t>
            </a:r>
            <a:r>
              <a:rPr lang="en-US" sz="4000" baseline="-25000">
                <a:solidFill>
                  <a:schemeClr val="tx2"/>
                </a:solidFill>
                <a:effectLst>
                  <a:outerShdw blurRad="38100" dist="38100" dir="2700000" algn="tl">
                    <a:srgbClr val="C0C0C0"/>
                  </a:outerShdw>
                </a:effectLst>
                <a:latin typeface="Arial" pitchFamily="34" charset="0"/>
              </a:rPr>
              <a:t>10</a:t>
            </a:r>
            <a:r>
              <a:rPr lang="en-US" sz="4000">
                <a:solidFill>
                  <a:schemeClr val="tx2"/>
                </a:solidFill>
                <a:effectLst>
                  <a:outerShdw blurRad="38100" dist="38100" dir="2700000" algn="tl">
                    <a:srgbClr val="C0C0C0"/>
                  </a:outerShdw>
                </a:effectLst>
                <a:latin typeface="Arial" pitchFamily="34" charset="0"/>
              </a:rPr>
              <a:t> </a:t>
            </a:r>
            <a:endParaRPr lang="el-GR" sz="4000">
              <a:solidFill>
                <a:schemeClr val="tx2"/>
              </a:solidFill>
              <a:effectLst>
                <a:outerShdw blurRad="38100" dist="38100" dir="2700000" algn="tl">
                  <a:srgbClr val="C0C0C0"/>
                </a:outerShdw>
              </a:effectLst>
              <a:latin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GB" dirty="0"/>
              <a:t>COPERT 4 Training </a:t>
            </a:r>
            <a:r>
              <a:rPr lang="en-GB" dirty="0" smtClean="0"/>
              <a:t>(5. </a:t>
            </a:r>
            <a:r>
              <a:rPr lang="en-GB" dirty="0"/>
              <a:t>PM)</a:t>
            </a:r>
          </a:p>
        </p:txBody>
      </p:sp>
      <p:sp>
        <p:nvSpPr>
          <p:cNvPr id="5" name="Slide Number Placeholder 4"/>
          <p:cNvSpPr>
            <a:spLocks noGrp="1"/>
          </p:cNvSpPr>
          <p:nvPr>
            <p:ph type="sldNum" sz="quarter" idx="11"/>
          </p:nvPr>
        </p:nvSpPr>
        <p:spPr/>
        <p:txBody>
          <a:bodyPr/>
          <a:lstStyle/>
          <a:p>
            <a:fld id="{97AE4D73-D172-4623-ABAF-C2BC2B00660F}" type="slidenum">
              <a:rPr lang="en-GB"/>
              <a:pPr/>
              <a:t>14</a:t>
            </a:fld>
            <a:endParaRPr lang="en-GB"/>
          </a:p>
        </p:txBody>
      </p:sp>
      <p:sp>
        <p:nvSpPr>
          <p:cNvPr id="140290" name="Rectangle 2"/>
          <p:cNvSpPr>
            <a:spLocks noGrp="1" noChangeArrowheads="1"/>
          </p:cNvSpPr>
          <p:nvPr>
            <p:ph type="title"/>
          </p:nvPr>
        </p:nvSpPr>
        <p:spPr/>
        <p:txBody>
          <a:bodyPr/>
          <a:lstStyle/>
          <a:p>
            <a:r>
              <a:rPr lang="en-US"/>
              <a:t>A changing world…</a:t>
            </a:r>
          </a:p>
        </p:txBody>
      </p:sp>
      <p:sp>
        <p:nvSpPr>
          <p:cNvPr id="140291" name="Rectangle 3"/>
          <p:cNvSpPr>
            <a:spLocks noGrp="1" noChangeArrowheads="1"/>
          </p:cNvSpPr>
          <p:nvPr>
            <p:ph type="body" idx="1"/>
          </p:nvPr>
        </p:nvSpPr>
        <p:spPr/>
        <p:txBody>
          <a:bodyPr/>
          <a:lstStyle/>
          <a:p>
            <a:r>
              <a:rPr lang="en-US"/>
              <a:t>2000 diesel car</a:t>
            </a:r>
          </a:p>
          <a:p>
            <a:pPr lvl="1"/>
            <a:r>
              <a:rPr lang="en-US"/>
              <a:t>Exhaust PM</a:t>
            </a:r>
            <a:r>
              <a:rPr lang="en-US" baseline="-25000"/>
              <a:t>2.5</a:t>
            </a:r>
            <a:r>
              <a:rPr lang="en-US"/>
              <a:t>: 		50 mg/km</a:t>
            </a:r>
          </a:p>
          <a:p>
            <a:pPr lvl="1"/>
            <a:r>
              <a:rPr lang="en-US"/>
              <a:t>Non-exhaust PM</a:t>
            </a:r>
            <a:r>
              <a:rPr lang="en-US" baseline="-25000"/>
              <a:t>2.5</a:t>
            </a:r>
            <a:r>
              <a:rPr lang="en-US"/>
              <a:t>:		  8  mg/km</a:t>
            </a:r>
          </a:p>
          <a:p>
            <a:pPr lvl="1"/>
            <a:r>
              <a:rPr lang="en-US"/>
              <a:t>Non-exhaust/Exhaust:	~15%</a:t>
            </a:r>
          </a:p>
          <a:p>
            <a:r>
              <a:rPr lang="en-US"/>
              <a:t>2010 diesel car</a:t>
            </a:r>
          </a:p>
          <a:p>
            <a:pPr lvl="1"/>
            <a:r>
              <a:rPr lang="en-US"/>
              <a:t>Exhaust PM</a:t>
            </a:r>
            <a:r>
              <a:rPr lang="en-US" baseline="-25000"/>
              <a:t>2.5</a:t>
            </a:r>
            <a:r>
              <a:rPr lang="en-US"/>
              <a:t>: 		  1 mg/km</a:t>
            </a:r>
          </a:p>
          <a:p>
            <a:pPr lvl="1"/>
            <a:r>
              <a:rPr lang="en-US"/>
              <a:t>Non-exhaust PM</a:t>
            </a:r>
            <a:r>
              <a:rPr lang="en-US" baseline="-25000"/>
              <a:t>2.5</a:t>
            </a:r>
            <a:r>
              <a:rPr lang="en-US"/>
              <a:t>:		  8  mg/km</a:t>
            </a:r>
          </a:p>
          <a:p>
            <a:pPr lvl="1"/>
            <a:r>
              <a:rPr lang="en-US"/>
              <a:t>Non-exhaust/Exhaust:	~800%</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GB" dirty="0"/>
              <a:t>COPERT 4 Training </a:t>
            </a:r>
            <a:r>
              <a:rPr lang="en-GB" dirty="0" smtClean="0"/>
              <a:t>(5. </a:t>
            </a:r>
            <a:r>
              <a:rPr lang="en-GB" dirty="0"/>
              <a:t>PM)</a:t>
            </a:r>
          </a:p>
        </p:txBody>
      </p:sp>
      <p:sp>
        <p:nvSpPr>
          <p:cNvPr id="5" name="Slide Number Placeholder 4"/>
          <p:cNvSpPr>
            <a:spLocks noGrp="1"/>
          </p:cNvSpPr>
          <p:nvPr>
            <p:ph type="sldNum" sz="quarter" idx="11"/>
          </p:nvPr>
        </p:nvSpPr>
        <p:spPr/>
        <p:txBody>
          <a:bodyPr/>
          <a:lstStyle/>
          <a:p>
            <a:fld id="{1AA2B96D-F91F-49BE-A510-294842DB7309}" type="slidenum">
              <a:rPr lang="en-GB"/>
              <a:pPr/>
              <a:t>2</a:t>
            </a:fld>
            <a:endParaRPr lang="en-GB"/>
          </a:p>
        </p:txBody>
      </p:sp>
      <p:sp>
        <p:nvSpPr>
          <p:cNvPr id="139266" name="Rectangle 2"/>
          <p:cNvSpPr>
            <a:spLocks noGrp="1" noChangeArrowheads="1"/>
          </p:cNvSpPr>
          <p:nvPr>
            <p:ph type="title"/>
          </p:nvPr>
        </p:nvSpPr>
        <p:spPr/>
        <p:txBody>
          <a:bodyPr/>
          <a:lstStyle/>
          <a:p>
            <a:r>
              <a:rPr lang="en-US"/>
              <a:t>COPERT 4 Training</a:t>
            </a:r>
          </a:p>
        </p:txBody>
      </p:sp>
      <p:sp>
        <p:nvSpPr>
          <p:cNvPr id="139267" name="Rectangle 3"/>
          <p:cNvSpPr>
            <a:spLocks noGrp="1" noChangeArrowheads="1"/>
          </p:cNvSpPr>
          <p:nvPr>
            <p:ph type="body" idx="1"/>
          </p:nvPr>
        </p:nvSpPr>
        <p:spPr/>
        <p:txBody>
          <a:bodyPr/>
          <a:lstStyle/>
          <a:p>
            <a:pPr>
              <a:buFontTx/>
              <a:buNone/>
            </a:pPr>
            <a:r>
              <a:rPr lang="en-US" dirty="0" smtClean="0"/>
              <a:t>5a</a:t>
            </a:r>
            <a:r>
              <a:rPr lang="en-US" dirty="0"/>
              <a:t>. Exhaust PM</a:t>
            </a: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GB" dirty="0"/>
              <a:t>COPERT 4 Training </a:t>
            </a:r>
            <a:r>
              <a:rPr lang="en-GB" dirty="0" smtClean="0"/>
              <a:t>(5. </a:t>
            </a:r>
            <a:r>
              <a:rPr lang="en-GB" dirty="0"/>
              <a:t>PM)</a:t>
            </a:r>
          </a:p>
        </p:txBody>
      </p:sp>
      <p:sp>
        <p:nvSpPr>
          <p:cNvPr id="6" name="Slide Number Placeholder 4"/>
          <p:cNvSpPr>
            <a:spLocks noGrp="1"/>
          </p:cNvSpPr>
          <p:nvPr>
            <p:ph type="sldNum" sz="quarter" idx="11"/>
          </p:nvPr>
        </p:nvSpPr>
        <p:spPr/>
        <p:txBody>
          <a:bodyPr/>
          <a:lstStyle/>
          <a:p>
            <a:fld id="{42ACC625-D7EC-418A-8065-43ED0745D13D}" type="slidenum">
              <a:rPr lang="en-GB"/>
              <a:pPr/>
              <a:t>3</a:t>
            </a:fld>
            <a:endParaRPr lang="en-GB"/>
          </a:p>
        </p:txBody>
      </p:sp>
      <p:sp>
        <p:nvSpPr>
          <p:cNvPr id="111618" name="Rectangle 2"/>
          <p:cNvSpPr>
            <a:spLocks noGrp="1" noChangeArrowheads="1"/>
          </p:cNvSpPr>
          <p:nvPr>
            <p:ph type="title"/>
          </p:nvPr>
        </p:nvSpPr>
        <p:spPr/>
        <p:txBody>
          <a:bodyPr/>
          <a:lstStyle/>
          <a:p>
            <a:r>
              <a:rPr lang="en-US"/>
              <a:t> </a:t>
            </a:r>
            <a:endParaRPr lang="el-GR"/>
          </a:p>
        </p:txBody>
      </p:sp>
      <p:sp>
        <p:nvSpPr>
          <p:cNvPr id="111619" name="Rectangle 3"/>
          <p:cNvSpPr>
            <a:spLocks noGrp="1" noChangeArrowheads="1"/>
          </p:cNvSpPr>
          <p:nvPr>
            <p:ph type="body" idx="1"/>
          </p:nvPr>
        </p:nvSpPr>
        <p:spPr>
          <a:xfrm>
            <a:off x="792163" y="1600200"/>
            <a:ext cx="8351837" cy="5284788"/>
          </a:xfrm>
        </p:spPr>
        <p:txBody>
          <a:bodyPr/>
          <a:lstStyle/>
          <a:p>
            <a:pPr marL="457200" indent="-457200">
              <a:spcBef>
                <a:spcPct val="40000"/>
              </a:spcBef>
            </a:pPr>
            <a:r>
              <a:rPr lang="en-US" sz="1800"/>
              <a:t>Total Particle Number (7 nm – 1 </a:t>
            </a:r>
            <a:r>
              <a:rPr lang="en-GB" sz="1800"/>
              <a:t>μ</a:t>
            </a:r>
            <a:r>
              <a:rPr lang="en-US" sz="1800">
                <a:sym typeface="Symbol" pitchFamily="18" charset="2"/>
              </a:rPr>
              <a:t>m</a:t>
            </a:r>
            <a:r>
              <a:rPr lang="en-US" sz="1800"/>
              <a:t>)</a:t>
            </a:r>
            <a:br>
              <a:rPr lang="en-US" sz="1800"/>
            </a:br>
            <a:r>
              <a:rPr lang="en-US" sz="1800"/>
              <a:t>(negligible particle number above this range)</a:t>
            </a:r>
          </a:p>
          <a:p>
            <a:pPr marL="457200" indent="-457200">
              <a:spcBef>
                <a:spcPct val="40000"/>
              </a:spcBef>
            </a:pPr>
            <a:r>
              <a:rPr lang="en-GB" sz="1800"/>
              <a:t>Integrated active surface concentration of total particle population</a:t>
            </a:r>
            <a:br>
              <a:rPr lang="en-GB" sz="1800"/>
            </a:br>
            <a:r>
              <a:rPr lang="en-GB" sz="1800"/>
              <a:t>(7 nm – 1 μm)</a:t>
            </a:r>
            <a:endParaRPr lang="en-US" sz="1800"/>
          </a:p>
          <a:p>
            <a:pPr marL="457200" indent="-457200">
              <a:spcBef>
                <a:spcPct val="40000"/>
              </a:spcBef>
            </a:pPr>
            <a:r>
              <a:rPr lang="en-GB" sz="1800"/>
              <a:t>Number of solid particles of three different size ranges</a:t>
            </a:r>
            <a:br>
              <a:rPr lang="en-GB" sz="1800"/>
            </a:br>
            <a:r>
              <a:rPr lang="en-US" sz="1800"/>
              <a:t>(value equivalent to PMP protocol)</a:t>
            </a:r>
          </a:p>
          <a:p>
            <a:pPr marL="876300" lvl="1" indent="-419100">
              <a:spcBef>
                <a:spcPct val="40000"/>
              </a:spcBef>
            </a:pPr>
            <a:r>
              <a:rPr lang="en-US" sz="1800"/>
              <a:t>7 – 50 nm</a:t>
            </a:r>
          </a:p>
          <a:p>
            <a:pPr marL="876300" lvl="1" indent="-419100">
              <a:spcBef>
                <a:spcPct val="40000"/>
              </a:spcBef>
            </a:pPr>
            <a:r>
              <a:rPr lang="en-US" sz="1800"/>
              <a:t>50 – 100 nm</a:t>
            </a:r>
          </a:p>
          <a:p>
            <a:pPr marL="876300" lvl="1" indent="-419100">
              <a:spcBef>
                <a:spcPct val="40000"/>
              </a:spcBef>
            </a:pPr>
            <a:r>
              <a:rPr lang="en-US" sz="1800"/>
              <a:t>10 nm – 1 </a:t>
            </a:r>
            <a:r>
              <a:rPr lang="el-GR" sz="1800"/>
              <a:t>μ</a:t>
            </a:r>
            <a:r>
              <a:rPr lang="en-US" sz="1800"/>
              <a:t>m</a:t>
            </a:r>
          </a:p>
          <a:p>
            <a:pPr marL="457200" indent="-457200">
              <a:spcBef>
                <a:spcPct val="40000"/>
              </a:spcBef>
            </a:pPr>
            <a:r>
              <a:rPr lang="en-US" sz="1800"/>
              <a:t>Distinguished according to:</a:t>
            </a:r>
          </a:p>
          <a:p>
            <a:pPr marL="876300" lvl="1" indent="-419100">
              <a:spcBef>
                <a:spcPct val="5000"/>
              </a:spcBef>
            </a:pPr>
            <a:r>
              <a:rPr lang="en-US" sz="1800"/>
              <a:t>Vehicle category</a:t>
            </a:r>
          </a:p>
          <a:p>
            <a:pPr marL="876300" lvl="1" indent="-419100">
              <a:spcBef>
                <a:spcPct val="5000"/>
              </a:spcBef>
            </a:pPr>
            <a:r>
              <a:rPr lang="en-US" sz="1800"/>
              <a:t>Technology</a:t>
            </a:r>
          </a:p>
          <a:p>
            <a:pPr marL="876300" lvl="1" indent="-419100">
              <a:spcBef>
                <a:spcPct val="5000"/>
              </a:spcBef>
            </a:pPr>
            <a:r>
              <a:rPr lang="en-US" sz="1800"/>
              <a:t>Aftertreatment</a:t>
            </a:r>
          </a:p>
          <a:p>
            <a:pPr marL="876300" lvl="1" indent="-419100">
              <a:spcBef>
                <a:spcPct val="5000"/>
              </a:spcBef>
            </a:pPr>
            <a:r>
              <a:rPr lang="en-US" sz="1800"/>
              <a:t>Fuel</a:t>
            </a:r>
          </a:p>
          <a:p>
            <a:pPr marL="876300" lvl="1" indent="-419100">
              <a:spcBef>
                <a:spcPct val="5000"/>
              </a:spcBef>
            </a:pPr>
            <a:r>
              <a:rPr lang="en-US" sz="1800"/>
              <a:t>Sulphur content (for non solid particles)</a:t>
            </a:r>
            <a:endParaRPr lang="el-GR" sz="1800"/>
          </a:p>
        </p:txBody>
      </p:sp>
      <p:sp>
        <p:nvSpPr>
          <p:cNvPr id="111620" name="Rectangle 4"/>
          <p:cNvSpPr>
            <a:spLocks noChangeArrowheads="1"/>
          </p:cNvSpPr>
          <p:nvPr/>
        </p:nvSpPr>
        <p:spPr bwMode="auto">
          <a:xfrm>
            <a:off x="862013" y="279400"/>
            <a:ext cx="6734175" cy="661988"/>
          </a:xfrm>
          <a:prstGeom prst="rect">
            <a:avLst/>
          </a:prstGeom>
          <a:noFill/>
          <a:ln w="9525">
            <a:noFill/>
            <a:miter lim="800000"/>
            <a:headEnd/>
            <a:tailEnd/>
          </a:ln>
          <a:effectLst/>
        </p:spPr>
        <p:txBody>
          <a:bodyPr lIns="18000" rIns="18000" anchor="ctr"/>
          <a:lstStyle/>
          <a:p>
            <a:r>
              <a:rPr lang="en-US" sz="4000">
                <a:solidFill>
                  <a:srgbClr val="003366"/>
                </a:solidFill>
                <a:effectLst>
                  <a:outerShdw blurRad="38100" dist="38100" dir="2700000" algn="tl">
                    <a:srgbClr val="C0C0C0"/>
                  </a:outerShdw>
                </a:effectLst>
                <a:latin typeface="Arial" pitchFamily="34" charset="0"/>
              </a:rPr>
              <a:t>Exhaust particles</a:t>
            </a:r>
            <a:endParaRPr lang="el-GR" sz="4000">
              <a:solidFill>
                <a:srgbClr val="003366"/>
              </a:solidFill>
              <a:effectLst>
                <a:outerShdw blurRad="38100" dist="38100" dir="2700000" algn="tl">
                  <a:srgbClr val="C0C0C0"/>
                </a:outerShdw>
              </a:effectLst>
              <a:latin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oter Placeholder 4"/>
          <p:cNvSpPr>
            <a:spLocks noGrp="1"/>
          </p:cNvSpPr>
          <p:nvPr>
            <p:ph type="ftr" sz="quarter" idx="10"/>
          </p:nvPr>
        </p:nvSpPr>
        <p:spPr/>
        <p:txBody>
          <a:bodyPr/>
          <a:lstStyle/>
          <a:p>
            <a:r>
              <a:rPr lang="en-GB" dirty="0"/>
              <a:t>COPERT 4 Training </a:t>
            </a:r>
            <a:r>
              <a:rPr lang="en-GB" dirty="0" smtClean="0"/>
              <a:t>(5. </a:t>
            </a:r>
            <a:r>
              <a:rPr lang="en-GB" dirty="0"/>
              <a:t>PM)</a:t>
            </a:r>
          </a:p>
        </p:txBody>
      </p:sp>
      <p:sp>
        <p:nvSpPr>
          <p:cNvPr id="7" name="Slide Number Placeholder 5"/>
          <p:cNvSpPr>
            <a:spLocks noGrp="1"/>
          </p:cNvSpPr>
          <p:nvPr>
            <p:ph type="sldNum" sz="quarter" idx="11"/>
          </p:nvPr>
        </p:nvSpPr>
        <p:spPr/>
        <p:txBody>
          <a:bodyPr/>
          <a:lstStyle/>
          <a:p>
            <a:fld id="{25850292-CF40-4BB4-86F7-ED8B7AF40C36}" type="slidenum">
              <a:rPr lang="en-GB"/>
              <a:pPr/>
              <a:t>4</a:t>
            </a:fld>
            <a:endParaRPr lang="en-GB"/>
          </a:p>
        </p:txBody>
      </p:sp>
      <p:sp>
        <p:nvSpPr>
          <p:cNvPr id="113666" name="Rectangle 2"/>
          <p:cNvSpPr>
            <a:spLocks noGrp="1" noChangeArrowheads="1"/>
          </p:cNvSpPr>
          <p:nvPr>
            <p:ph type="title"/>
          </p:nvPr>
        </p:nvSpPr>
        <p:spPr/>
        <p:txBody>
          <a:bodyPr/>
          <a:lstStyle/>
          <a:p>
            <a:r>
              <a:rPr lang="en-US"/>
              <a:t> </a:t>
            </a:r>
            <a:endParaRPr lang="el-GR"/>
          </a:p>
        </p:txBody>
      </p:sp>
      <p:sp>
        <p:nvSpPr>
          <p:cNvPr id="113667" name="Rectangle 3"/>
          <p:cNvSpPr>
            <a:spLocks noGrp="1" noChangeArrowheads="1"/>
          </p:cNvSpPr>
          <p:nvPr>
            <p:ph type="body" sz="half" idx="1"/>
          </p:nvPr>
        </p:nvSpPr>
        <p:spPr>
          <a:xfrm>
            <a:off x="2627313" y="358775"/>
            <a:ext cx="6253162" cy="6118225"/>
          </a:xfrm>
        </p:spPr>
        <p:txBody>
          <a:bodyPr/>
          <a:lstStyle/>
          <a:p>
            <a:pPr algn="ctr">
              <a:buFontTx/>
              <a:buNone/>
            </a:pPr>
            <a:endParaRPr lang="en-US" sz="2800"/>
          </a:p>
          <a:p>
            <a:pPr algn="ctr">
              <a:buFontTx/>
              <a:buNone/>
            </a:pPr>
            <a:endParaRPr lang="el-GR" sz="2800"/>
          </a:p>
        </p:txBody>
      </p:sp>
      <p:graphicFrame>
        <p:nvGraphicFramePr>
          <p:cNvPr id="113668" name="Object 4"/>
          <p:cNvGraphicFramePr>
            <a:graphicFrameLocks noChangeAspect="1"/>
          </p:cNvGraphicFramePr>
          <p:nvPr>
            <p:ph sz="half" idx="2"/>
          </p:nvPr>
        </p:nvGraphicFramePr>
        <p:xfrm>
          <a:off x="755650" y="1527175"/>
          <a:ext cx="8388350" cy="4710113"/>
        </p:xfrm>
        <a:graphic>
          <a:graphicData uri="http://schemas.openxmlformats.org/presentationml/2006/ole">
            <p:oleObj spid="_x0000_s113668" name="Document" r:id="rId4" imgW="7525681" imgH="5585472" progId="Word.Document.8">
              <p:embed/>
            </p:oleObj>
          </a:graphicData>
        </a:graphic>
      </p:graphicFrame>
      <p:sp>
        <p:nvSpPr>
          <p:cNvPr id="113669" name="Rectangle 5"/>
          <p:cNvSpPr>
            <a:spLocks noChangeArrowheads="1"/>
          </p:cNvSpPr>
          <p:nvPr/>
        </p:nvSpPr>
        <p:spPr bwMode="auto">
          <a:xfrm>
            <a:off x="795338" y="115888"/>
            <a:ext cx="8169275" cy="792162"/>
          </a:xfrm>
          <a:prstGeom prst="rect">
            <a:avLst/>
          </a:prstGeom>
          <a:noFill/>
          <a:ln w="9525">
            <a:noFill/>
            <a:miter lim="800000"/>
            <a:headEnd/>
            <a:tailEnd/>
          </a:ln>
          <a:effectLst/>
        </p:spPr>
        <p:txBody>
          <a:bodyPr lIns="18000" rIns="18000" anchor="ctr"/>
          <a:lstStyle/>
          <a:p>
            <a:r>
              <a:rPr lang="en-GB" sz="4000">
                <a:solidFill>
                  <a:schemeClr val="tx2"/>
                </a:solidFill>
                <a:effectLst>
                  <a:outerShdw blurRad="38100" dist="38100" dir="2700000" algn="tl">
                    <a:srgbClr val="C0C0C0"/>
                  </a:outerShdw>
                </a:effectLst>
                <a:latin typeface="Arial" pitchFamily="34" charset="0"/>
              </a:rPr>
              <a:t>Examples of emission factors</a:t>
            </a:r>
            <a:endParaRPr lang="el-GR" sz="4000">
              <a:solidFill>
                <a:schemeClr val="tx2"/>
              </a:solidFill>
              <a:effectLst>
                <a:outerShdw blurRad="38100" dist="38100" dir="2700000" algn="tl">
                  <a:srgbClr val="C0C0C0"/>
                </a:outerShdw>
              </a:effectLst>
              <a:latin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 name="Footer Placeholder 4"/>
          <p:cNvSpPr>
            <a:spLocks noGrp="1"/>
          </p:cNvSpPr>
          <p:nvPr>
            <p:ph type="ftr" sz="quarter" idx="10"/>
          </p:nvPr>
        </p:nvSpPr>
        <p:spPr/>
        <p:txBody>
          <a:bodyPr/>
          <a:lstStyle/>
          <a:p>
            <a:r>
              <a:rPr lang="en-GB" dirty="0"/>
              <a:t>COPERT 4 Training </a:t>
            </a:r>
            <a:r>
              <a:rPr lang="en-GB" dirty="0" smtClean="0"/>
              <a:t>(5. </a:t>
            </a:r>
            <a:r>
              <a:rPr lang="en-GB" dirty="0"/>
              <a:t>PM)</a:t>
            </a:r>
          </a:p>
        </p:txBody>
      </p:sp>
      <p:sp>
        <p:nvSpPr>
          <p:cNvPr id="7" name="Slide Number Placeholder 5"/>
          <p:cNvSpPr>
            <a:spLocks noGrp="1"/>
          </p:cNvSpPr>
          <p:nvPr>
            <p:ph type="sldNum" sz="quarter" idx="11"/>
          </p:nvPr>
        </p:nvSpPr>
        <p:spPr/>
        <p:txBody>
          <a:bodyPr/>
          <a:lstStyle/>
          <a:p>
            <a:fld id="{D7768295-EA8A-4D2A-9081-3298F2C880DC}" type="slidenum">
              <a:rPr lang="en-GB"/>
              <a:pPr/>
              <a:t>5</a:t>
            </a:fld>
            <a:endParaRPr lang="en-GB"/>
          </a:p>
        </p:txBody>
      </p:sp>
      <p:sp>
        <p:nvSpPr>
          <p:cNvPr id="115714" name="Rectangle 2"/>
          <p:cNvSpPr>
            <a:spLocks noGrp="1" noChangeArrowheads="1"/>
          </p:cNvSpPr>
          <p:nvPr>
            <p:ph type="title"/>
          </p:nvPr>
        </p:nvSpPr>
        <p:spPr/>
        <p:txBody>
          <a:bodyPr/>
          <a:lstStyle/>
          <a:p>
            <a:r>
              <a:rPr lang="en-US"/>
              <a:t> </a:t>
            </a:r>
            <a:endParaRPr lang="el-GR"/>
          </a:p>
        </p:txBody>
      </p:sp>
      <p:sp>
        <p:nvSpPr>
          <p:cNvPr id="115715" name="Rectangle 3"/>
          <p:cNvSpPr>
            <a:spLocks noGrp="1" noChangeArrowheads="1"/>
          </p:cNvSpPr>
          <p:nvPr>
            <p:ph type="body" sz="half" idx="1"/>
          </p:nvPr>
        </p:nvSpPr>
        <p:spPr>
          <a:xfrm>
            <a:off x="2627313" y="358775"/>
            <a:ext cx="6335712" cy="6118225"/>
          </a:xfrm>
        </p:spPr>
        <p:txBody>
          <a:bodyPr/>
          <a:lstStyle/>
          <a:p>
            <a:pPr algn="ctr">
              <a:buFontTx/>
              <a:buNone/>
            </a:pPr>
            <a:endParaRPr lang="en-US" sz="2800"/>
          </a:p>
          <a:p>
            <a:pPr algn="ctr">
              <a:buFontTx/>
              <a:buNone/>
            </a:pPr>
            <a:endParaRPr lang="el-GR" sz="2800"/>
          </a:p>
        </p:txBody>
      </p:sp>
      <p:graphicFrame>
        <p:nvGraphicFramePr>
          <p:cNvPr id="115716" name="Object 4"/>
          <p:cNvGraphicFramePr>
            <a:graphicFrameLocks noChangeAspect="1"/>
          </p:cNvGraphicFramePr>
          <p:nvPr>
            <p:ph sz="half" idx="2"/>
          </p:nvPr>
        </p:nvGraphicFramePr>
        <p:xfrm>
          <a:off x="-263525" y="1624013"/>
          <a:ext cx="9890125" cy="4546600"/>
        </p:xfrm>
        <a:graphic>
          <a:graphicData uri="http://schemas.openxmlformats.org/presentationml/2006/ole">
            <p:oleObj spid="_x0000_s115716" name="Document" r:id="rId4" imgW="9585224" imgH="4405989" progId="Word.Document.8">
              <p:embed/>
            </p:oleObj>
          </a:graphicData>
        </a:graphic>
      </p:graphicFrame>
      <p:sp>
        <p:nvSpPr>
          <p:cNvPr id="115717" name="Rectangle 5"/>
          <p:cNvSpPr>
            <a:spLocks noChangeArrowheads="1"/>
          </p:cNvSpPr>
          <p:nvPr/>
        </p:nvSpPr>
        <p:spPr bwMode="auto">
          <a:xfrm>
            <a:off x="193675" y="0"/>
            <a:ext cx="8950325" cy="941388"/>
          </a:xfrm>
          <a:prstGeom prst="rect">
            <a:avLst/>
          </a:prstGeom>
          <a:noFill/>
          <a:ln w="9525">
            <a:noFill/>
            <a:miter lim="800000"/>
            <a:headEnd/>
            <a:tailEnd/>
          </a:ln>
          <a:effectLst/>
        </p:spPr>
        <p:txBody>
          <a:bodyPr lIns="18000" rIns="18000" anchor="ctr"/>
          <a:lstStyle/>
          <a:p>
            <a:r>
              <a:rPr lang="en-US">
                <a:solidFill>
                  <a:schemeClr val="tx2"/>
                </a:solidFill>
                <a:effectLst>
                  <a:outerShdw blurRad="38100" dist="38100" dir="2700000" algn="tl">
                    <a:srgbClr val="C0C0C0"/>
                  </a:outerShdw>
                </a:effectLst>
                <a:latin typeface="Arial" pitchFamily="34" charset="0"/>
              </a:rPr>
              <a:t>Emission factors for solid particle number in the size ranges 7-50 nm, 50-100 nm and 100 nm-1 μm (aerodynamic diameter)</a:t>
            </a:r>
            <a:endParaRPr lang="el-GR">
              <a:solidFill>
                <a:schemeClr val="tx2"/>
              </a:solidFill>
              <a:effectLst>
                <a:outerShdw blurRad="38100" dist="38100" dir="2700000" algn="tl">
                  <a:srgbClr val="C0C0C0"/>
                </a:outerShdw>
              </a:effectLst>
              <a:latin typeface="Arial" pitchFamily="34" charset="0"/>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GB" dirty="0"/>
              <a:t>COPERT 4 Training </a:t>
            </a:r>
            <a:r>
              <a:rPr lang="en-GB" dirty="0" smtClean="0"/>
              <a:t>(5. </a:t>
            </a:r>
            <a:r>
              <a:rPr lang="en-GB" dirty="0"/>
              <a:t>PM)</a:t>
            </a:r>
          </a:p>
        </p:txBody>
      </p:sp>
      <p:sp>
        <p:nvSpPr>
          <p:cNvPr id="5" name="Slide Number Placeholder 4"/>
          <p:cNvSpPr>
            <a:spLocks noGrp="1"/>
          </p:cNvSpPr>
          <p:nvPr>
            <p:ph type="sldNum" sz="quarter" idx="11"/>
          </p:nvPr>
        </p:nvSpPr>
        <p:spPr/>
        <p:txBody>
          <a:bodyPr/>
          <a:lstStyle/>
          <a:p>
            <a:fld id="{7974BD25-DBCB-456C-884A-562502863528}" type="slidenum">
              <a:rPr lang="en-GB"/>
              <a:pPr/>
              <a:t>6</a:t>
            </a:fld>
            <a:endParaRPr lang="en-GB"/>
          </a:p>
        </p:txBody>
      </p:sp>
      <p:sp>
        <p:nvSpPr>
          <p:cNvPr id="117762" name="Rectangle 2"/>
          <p:cNvSpPr>
            <a:spLocks noGrp="1" noChangeArrowheads="1"/>
          </p:cNvSpPr>
          <p:nvPr>
            <p:ph type="title"/>
          </p:nvPr>
        </p:nvSpPr>
        <p:spPr>
          <a:xfrm>
            <a:off x="827088" y="204788"/>
            <a:ext cx="7772400" cy="938212"/>
          </a:xfrm>
        </p:spPr>
        <p:txBody>
          <a:bodyPr/>
          <a:lstStyle/>
          <a:p>
            <a:r>
              <a:rPr lang="en-US" sz="3600"/>
              <a:t>Definition of PM Speciation (OC/EC)</a:t>
            </a:r>
            <a:endParaRPr lang="el-GR" sz="3600"/>
          </a:p>
        </p:txBody>
      </p:sp>
      <p:sp>
        <p:nvSpPr>
          <p:cNvPr id="117763" name="Rectangle 3"/>
          <p:cNvSpPr>
            <a:spLocks noGrp="1" noChangeArrowheads="1"/>
          </p:cNvSpPr>
          <p:nvPr>
            <p:ph type="body" idx="1"/>
          </p:nvPr>
        </p:nvSpPr>
        <p:spPr/>
        <p:txBody>
          <a:bodyPr/>
          <a:lstStyle/>
          <a:p>
            <a:pPr>
              <a:spcAft>
                <a:spcPct val="20000"/>
              </a:spcAft>
            </a:pPr>
            <a:r>
              <a:rPr lang="en-GB" sz="1600" b="1" i="1"/>
              <a:t>Elemental Carbon (EC)</a:t>
            </a:r>
            <a:r>
              <a:rPr lang="en-GB" sz="1600" b="1"/>
              <a:t>:</a:t>
            </a:r>
            <a:r>
              <a:rPr lang="en-GB" sz="1600"/>
              <a:t> It appears in PM samples mainly as graphitic particles formed in combustion. It is determined by thermal optical methods where carbon is converted to CO2.</a:t>
            </a:r>
            <a:endParaRPr lang="en-GB" sz="1600" i="1"/>
          </a:p>
          <a:p>
            <a:pPr>
              <a:spcAft>
                <a:spcPct val="20000"/>
              </a:spcAft>
            </a:pPr>
            <a:r>
              <a:rPr lang="en-GB" sz="1600" b="1" i="1"/>
              <a:t>Black Carbon (BC)</a:t>
            </a:r>
            <a:r>
              <a:rPr lang="en-GB" sz="1600" b="1"/>
              <a:t>:</a:t>
            </a:r>
            <a:r>
              <a:rPr lang="en-GB" sz="1600"/>
              <a:t> It corresponds to the light attenuation elements of carbon and it is determined by aethalometers. Black carbon is mainly EC. However, it also includes highly refractory elements of organic carbon (such as OCX2). Also, EC from different sources may exhibit different light absorption efficiencies, hence there is no global equivalence between BC and EC.</a:t>
            </a:r>
            <a:endParaRPr lang="en-GB" sz="1600" i="1"/>
          </a:p>
          <a:p>
            <a:pPr>
              <a:spcAft>
                <a:spcPct val="20000"/>
              </a:spcAft>
            </a:pPr>
            <a:r>
              <a:rPr lang="en-GB" sz="1600" b="1" i="1"/>
              <a:t>Organic Carbon (OC)</a:t>
            </a:r>
            <a:r>
              <a:rPr lang="en-GB" sz="1600" b="1"/>
              <a:t>:</a:t>
            </a:r>
            <a:r>
              <a:rPr lang="en-GB" sz="1600"/>
              <a:t> It is the carbon desorbed when PM is heated at high temperature (i.e. 600-900°C) in inert atmosphere. Some of the organic species present in PM pyrolyse, instead of desorbing, and this falsely allocates them to EC instead of OC.</a:t>
            </a:r>
            <a:endParaRPr lang="en-GB" sz="1600" i="1"/>
          </a:p>
          <a:p>
            <a:pPr>
              <a:spcAft>
                <a:spcPct val="20000"/>
              </a:spcAft>
            </a:pPr>
            <a:r>
              <a:rPr lang="en-GB" sz="1600" b="1" i="1"/>
              <a:t>Organic Material (OM)</a:t>
            </a:r>
            <a:r>
              <a:rPr lang="en-GB" sz="1600" b="1"/>
              <a:t>:</a:t>
            </a:r>
            <a:r>
              <a:rPr lang="en-GB" sz="1600"/>
              <a:t> It is the total mass of organic material (including the mass of hydrogen) that corresponds to the organic carbon. The organic mass corresponding to the organic carbon depends on the species profile. Usually, an empirical correction of ~1,2-1,4 is applied to OC to derive OM.</a:t>
            </a:r>
            <a:endParaRPr lang="el-GR" sz="160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0"/>
          </p:nvPr>
        </p:nvSpPr>
        <p:spPr/>
        <p:txBody>
          <a:bodyPr/>
          <a:lstStyle/>
          <a:p>
            <a:r>
              <a:rPr lang="en-GB" dirty="0"/>
              <a:t>COPERT 4 Training </a:t>
            </a:r>
            <a:r>
              <a:rPr lang="en-GB" dirty="0" smtClean="0"/>
              <a:t>(5. </a:t>
            </a:r>
            <a:r>
              <a:rPr lang="en-GB" dirty="0"/>
              <a:t>PM)</a:t>
            </a:r>
          </a:p>
        </p:txBody>
      </p:sp>
      <p:sp>
        <p:nvSpPr>
          <p:cNvPr id="5" name="Slide Number Placeholder 4"/>
          <p:cNvSpPr>
            <a:spLocks noGrp="1"/>
          </p:cNvSpPr>
          <p:nvPr>
            <p:ph type="sldNum" sz="quarter" idx="11"/>
          </p:nvPr>
        </p:nvSpPr>
        <p:spPr/>
        <p:txBody>
          <a:bodyPr/>
          <a:lstStyle/>
          <a:p>
            <a:fld id="{C4DD1BF2-074D-47D1-A801-F46656FB97A4}" type="slidenum">
              <a:rPr lang="en-GB"/>
              <a:pPr/>
              <a:t>7</a:t>
            </a:fld>
            <a:endParaRPr lang="en-GB"/>
          </a:p>
        </p:txBody>
      </p:sp>
      <p:sp>
        <p:nvSpPr>
          <p:cNvPr id="138242" name="Rectangle 2"/>
          <p:cNvSpPr>
            <a:spLocks noGrp="1" noChangeArrowheads="1"/>
          </p:cNvSpPr>
          <p:nvPr>
            <p:ph type="title"/>
          </p:nvPr>
        </p:nvSpPr>
        <p:spPr/>
        <p:txBody>
          <a:bodyPr/>
          <a:lstStyle/>
          <a:p>
            <a:r>
              <a:rPr lang="en-US"/>
              <a:t>What is reported in COPERT</a:t>
            </a:r>
          </a:p>
        </p:txBody>
      </p:sp>
      <p:sp>
        <p:nvSpPr>
          <p:cNvPr id="138243" name="Rectangle 3"/>
          <p:cNvSpPr>
            <a:spLocks noGrp="1" noChangeArrowheads="1"/>
          </p:cNvSpPr>
          <p:nvPr>
            <p:ph type="body" idx="1"/>
          </p:nvPr>
        </p:nvSpPr>
        <p:spPr/>
        <p:txBody>
          <a:bodyPr/>
          <a:lstStyle/>
          <a:p>
            <a:r>
              <a:rPr lang="en-US"/>
              <a:t>Elemental carbon (EC), where BC is considered identical to EC</a:t>
            </a:r>
          </a:p>
          <a:p>
            <a:r>
              <a:rPr lang="en-US"/>
              <a:t>Organic material (OM), i.e. </a:t>
            </a:r>
            <a:r>
              <a:rPr lang="en-US">
                <a:cs typeface="Arial" pitchFamily="34" charset="0"/>
              </a:rPr>
              <a:t>1.3</a:t>
            </a:r>
            <a:r>
              <a:rPr lang="en-US"/>
              <a:t> </a:t>
            </a:r>
            <a:r>
              <a:rPr lang="en-US">
                <a:cs typeface="Arial" pitchFamily="34" charset="0"/>
              </a:rPr>
              <a:t>× </a:t>
            </a:r>
            <a:r>
              <a:rPr lang="en-US"/>
              <a:t>OC</a:t>
            </a:r>
            <a:r>
              <a:rPr lang="en-US">
                <a:cs typeface="Arial" pitchFamily="34" charset="0"/>
              </a:rPr>
              <a:t>.</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3"/>
          <p:cNvSpPr>
            <a:spLocks noGrp="1"/>
          </p:cNvSpPr>
          <p:nvPr>
            <p:ph type="ftr" sz="quarter" idx="10"/>
          </p:nvPr>
        </p:nvSpPr>
        <p:spPr/>
        <p:txBody>
          <a:bodyPr/>
          <a:lstStyle/>
          <a:p>
            <a:r>
              <a:rPr lang="en-GB" dirty="0"/>
              <a:t>COPERT 4 Training </a:t>
            </a:r>
            <a:r>
              <a:rPr lang="en-GB" dirty="0" smtClean="0"/>
              <a:t>(5. </a:t>
            </a:r>
            <a:r>
              <a:rPr lang="en-GB" dirty="0"/>
              <a:t>PM)</a:t>
            </a:r>
          </a:p>
        </p:txBody>
      </p:sp>
      <p:sp>
        <p:nvSpPr>
          <p:cNvPr id="6" name="Slide Number Placeholder 4"/>
          <p:cNvSpPr>
            <a:spLocks noGrp="1"/>
          </p:cNvSpPr>
          <p:nvPr>
            <p:ph type="sldNum" sz="quarter" idx="11"/>
          </p:nvPr>
        </p:nvSpPr>
        <p:spPr/>
        <p:txBody>
          <a:bodyPr/>
          <a:lstStyle/>
          <a:p>
            <a:fld id="{8BBAC41E-53A6-4270-AB22-374B64B158F6}" type="slidenum">
              <a:rPr lang="en-GB"/>
              <a:pPr/>
              <a:t>8</a:t>
            </a:fld>
            <a:endParaRPr lang="en-GB"/>
          </a:p>
        </p:txBody>
      </p:sp>
      <p:sp>
        <p:nvSpPr>
          <p:cNvPr id="125954" name="Rectangle 2"/>
          <p:cNvSpPr>
            <a:spLocks noGrp="1" noChangeArrowheads="1"/>
          </p:cNvSpPr>
          <p:nvPr>
            <p:ph type="title"/>
          </p:nvPr>
        </p:nvSpPr>
        <p:spPr/>
        <p:txBody>
          <a:bodyPr/>
          <a:lstStyle/>
          <a:p>
            <a:r>
              <a:rPr lang="en-US"/>
              <a:t>Values used (excerpt)</a:t>
            </a:r>
            <a:endParaRPr lang="el-GR"/>
          </a:p>
        </p:txBody>
      </p:sp>
      <p:sp>
        <p:nvSpPr>
          <p:cNvPr id="125955" name="Rectangle 3"/>
          <p:cNvSpPr>
            <a:spLocks noGrp="1" noChangeArrowheads="1"/>
          </p:cNvSpPr>
          <p:nvPr>
            <p:ph type="body" idx="1"/>
          </p:nvPr>
        </p:nvSpPr>
        <p:spPr>
          <a:xfrm>
            <a:off x="762000" y="5734050"/>
            <a:ext cx="7772400" cy="935038"/>
          </a:xfrm>
        </p:spPr>
        <p:txBody>
          <a:bodyPr/>
          <a:lstStyle/>
          <a:p>
            <a:r>
              <a:rPr lang="en-GB" sz="1400"/>
              <a:t>In cases where advanced aftertreatment is used (such as catalysed DPFs) then the EC and OM does not sum up to 100%. The remaining fraction is assumed to be ash, nitrates, sulphates, water and ammonium, that can be a significant fraction of total PM.</a:t>
            </a:r>
            <a:r>
              <a:rPr lang="el-GR" sz="1400"/>
              <a:t> </a:t>
            </a:r>
          </a:p>
        </p:txBody>
      </p:sp>
      <p:pic>
        <p:nvPicPr>
          <p:cNvPr id="125956" name="Picture 4"/>
          <p:cNvPicPr>
            <a:picLocks noChangeAspect="1" noChangeArrowheads="1"/>
          </p:cNvPicPr>
          <p:nvPr/>
        </p:nvPicPr>
        <p:blipFill>
          <a:blip r:embed="rId3" cstate="print"/>
          <a:srcRect b="43388"/>
          <a:stretch>
            <a:fillRect/>
          </a:stretch>
        </p:blipFill>
        <p:spPr bwMode="auto">
          <a:xfrm>
            <a:off x="1116013" y="1573213"/>
            <a:ext cx="7185025" cy="40163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ctrTitle"/>
          </p:nvPr>
        </p:nvSpPr>
        <p:spPr/>
        <p:txBody>
          <a:bodyPr/>
          <a:lstStyle/>
          <a:p>
            <a:r>
              <a:rPr lang="en-US"/>
              <a:t> </a:t>
            </a:r>
            <a:endParaRPr lang="el-GR"/>
          </a:p>
        </p:txBody>
      </p:sp>
      <p:sp>
        <p:nvSpPr>
          <p:cNvPr id="128003" name="Rectangle 3"/>
          <p:cNvSpPr>
            <a:spLocks noGrp="1" noChangeArrowheads="1"/>
          </p:cNvSpPr>
          <p:nvPr>
            <p:ph type="subTitle" idx="1"/>
          </p:nvPr>
        </p:nvSpPr>
        <p:spPr/>
        <p:txBody>
          <a:bodyPr/>
          <a:lstStyle/>
          <a:p>
            <a:r>
              <a:rPr lang="en-US" dirty="0" smtClean="0"/>
              <a:t>5b</a:t>
            </a:r>
            <a:r>
              <a:rPr lang="en-US" dirty="0"/>
              <a:t>. Non-Exhaust PM</a:t>
            </a:r>
            <a:endParaRPr lang="el-GR" dirty="0"/>
          </a:p>
        </p:txBody>
      </p:sp>
      <p:sp>
        <p:nvSpPr>
          <p:cNvPr id="128004" name="Rectangle 4"/>
          <p:cNvSpPr>
            <a:spLocks noChangeArrowheads="1"/>
          </p:cNvSpPr>
          <p:nvPr/>
        </p:nvSpPr>
        <p:spPr bwMode="auto">
          <a:xfrm>
            <a:off x="762000" y="330200"/>
            <a:ext cx="7772400" cy="938213"/>
          </a:xfrm>
          <a:prstGeom prst="rect">
            <a:avLst/>
          </a:prstGeom>
          <a:noFill/>
          <a:ln w="9525">
            <a:noFill/>
            <a:miter lim="800000"/>
            <a:headEnd/>
            <a:tailEnd/>
          </a:ln>
          <a:effectLst/>
        </p:spPr>
        <p:txBody>
          <a:bodyPr anchor="b"/>
          <a:lstStyle/>
          <a:p>
            <a:r>
              <a:rPr lang="en-US" sz="4000">
                <a:solidFill>
                  <a:schemeClr val="tx2"/>
                </a:solidFill>
                <a:effectLst>
                  <a:outerShdw blurRad="38100" dist="38100" dir="2700000" algn="tl">
                    <a:srgbClr val="C0C0C0"/>
                  </a:outerShdw>
                </a:effectLst>
                <a:latin typeface="Arial" pitchFamily="34" charset="0"/>
              </a:rPr>
              <a:t>COPERT 4 Training</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ETCACM_Emisia">
  <a:themeElements>
    <a:clrScheme name="">
      <a:dk1>
        <a:srgbClr val="006666"/>
      </a:dk1>
      <a:lt1>
        <a:srgbClr val="FFFFCC"/>
      </a:lt1>
      <a:dk2>
        <a:srgbClr val="003366"/>
      </a:dk2>
      <a:lt2>
        <a:srgbClr val="808080"/>
      </a:lt2>
      <a:accent1>
        <a:srgbClr val="FFCC00"/>
      </a:accent1>
      <a:accent2>
        <a:srgbClr val="000099"/>
      </a:accent2>
      <a:accent3>
        <a:srgbClr val="FFFFE2"/>
      </a:accent3>
      <a:accent4>
        <a:srgbClr val="005656"/>
      </a:accent4>
      <a:accent5>
        <a:srgbClr val="FFE2AA"/>
      </a:accent5>
      <a:accent6>
        <a:srgbClr val="00008A"/>
      </a:accent6>
      <a:hlink>
        <a:srgbClr val="C80000"/>
      </a:hlink>
      <a:folHlink>
        <a:srgbClr val="008000"/>
      </a:folHlink>
    </a:clrScheme>
    <a:fontScheme name="ETCACM_Emisi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none" lIns="91440" tIns="45720" rIns="91440" bIns="45720" numCol="1" anchor="ctr" anchorCtr="1"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nl-NL"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none" lIns="91440" tIns="45720" rIns="91440" bIns="45720" numCol="1" anchor="ctr" anchorCtr="1"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nl-NL"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ETCACM_Emisia 1">
        <a:dk1>
          <a:srgbClr val="006666"/>
        </a:dk1>
        <a:lt1>
          <a:srgbClr val="FFFFCC"/>
        </a:lt1>
        <a:dk2>
          <a:srgbClr val="003366"/>
        </a:dk2>
        <a:lt2>
          <a:srgbClr val="808080"/>
        </a:lt2>
        <a:accent1>
          <a:srgbClr val="FFCC00"/>
        </a:accent1>
        <a:accent2>
          <a:srgbClr val="000099"/>
        </a:accent2>
        <a:accent3>
          <a:srgbClr val="FFFFE2"/>
        </a:accent3>
        <a:accent4>
          <a:srgbClr val="005656"/>
        </a:accent4>
        <a:accent5>
          <a:srgbClr val="FFE2AA"/>
        </a:accent5>
        <a:accent6>
          <a:srgbClr val="00008A"/>
        </a:accent6>
        <a:hlink>
          <a:srgbClr val="C80000"/>
        </a:hlink>
        <a:folHlink>
          <a:srgbClr val="009900"/>
        </a:folHlink>
      </a:clrScheme>
      <a:clrMap bg1="lt1" tx1="dk1" bg2="lt2" tx2="dk2" accent1="accent1" accent2="accent2" accent3="accent3" accent4="accent4" accent5="accent5" accent6="accent6" hlink="hlink" folHlink="folHlink"/>
    </a:extraClrScheme>
    <a:extraClrScheme>
      <a:clrScheme name="ETCACM_Emisia 2">
        <a:dk1>
          <a:srgbClr val="006666"/>
        </a:dk1>
        <a:lt1>
          <a:srgbClr val="FFFFCC"/>
        </a:lt1>
        <a:dk2>
          <a:srgbClr val="003366"/>
        </a:dk2>
        <a:lt2>
          <a:srgbClr val="808080"/>
        </a:lt2>
        <a:accent1>
          <a:srgbClr val="B2B2B2"/>
        </a:accent1>
        <a:accent2>
          <a:srgbClr val="808080"/>
        </a:accent2>
        <a:accent3>
          <a:srgbClr val="FFFFE2"/>
        </a:accent3>
        <a:accent4>
          <a:srgbClr val="005656"/>
        </a:accent4>
        <a:accent5>
          <a:srgbClr val="D5D5D5"/>
        </a:accent5>
        <a:accent6>
          <a:srgbClr val="737373"/>
        </a:accent6>
        <a:hlink>
          <a:srgbClr val="4D4D4D"/>
        </a:hlink>
        <a:folHlink>
          <a:srgbClr val="111111"/>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ETCACM_Emisia</Template>
  <TotalTime>30</TotalTime>
  <Words>573</Words>
  <Application>Microsoft Office PowerPoint</Application>
  <PresentationFormat>On-screen Show (4:3)</PresentationFormat>
  <Paragraphs>116</Paragraphs>
  <Slides>14</Slides>
  <Notes>10</Notes>
  <HiddenSlides>2</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20" baseType="lpstr">
      <vt:lpstr>Times New Roman</vt:lpstr>
      <vt:lpstr>Arial</vt:lpstr>
      <vt:lpstr>Symbol</vt:lpstr>
      <vt:lpstr>Tahoma</vt:lpstr>
      <vt:lpstr>ETCACM_Emisia</vt:lpstr>
      <vt:lpstr>Microsoft Word Document</vt:lpstr>
      <vt:lpstr>COPERT 4 Training</vt:lpstr>
      <vt:lpstr>COPERT 4 Training</vt:lpstr>
      <vt:lpstr> </vt:lpstr>
      <vt:lpstr> </vt:lpstr>
      <vt:lpstr> </vt:lpstr>
      <vt:lpstr>Definition of PM Speciation (OC/EC)</vt:lpstr>
      <vt:lpstr>What is reported in COPERT</vt:lpstr>
      <vt:lpstr>Values used (excerpt)</vt:lpstr>
      <vt:lpstr> </vt:lpstr>
      <vt:lpstr> </vt:lpstr>
      <vt:lpstr> </vt:lpstr>
      <vt:lpstr>Tyre wear vs tyre PM emissions</vt:lpstr>
      <vt:lpstr> </vt:lpstr>
      <vt:lpstr>A changing world…</vt:lpstr>
    </vt:vector>
  </TitlesOfParts>
  <Company>LAT/AUTh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COPERT 4 Training</dc:title>
  <dc:creator>LN</dc:creator>
  <cp:lastModifiedBy>Leon Ntziachristos</cp:lastModifiedBy>
  <cp:revision>7</cp:revision>
  <dcterms:created xsi:type="dcterms:W3CDTF">2011-06-13T14:40:53Z</dcterms:created>
  <dcterms:modified xsi:type="dcterms:W3CDTF">2012-05-07T05:24:26Z</dcterms:modified>
</cp:coreProperties>
</file>