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73" r:id="rId4"/>
    <p:sldId id="262" r:id="rId5"/>
    <p:sldId id="265" r:id="rId6"/>
    <p:sldId id="274" r:id="rId7"/>
    <p:sldId id="264" r:id="rId8"/>
    <p:sldId id="259" r:id="rId9"/>
    <p:sldId id="275" r:id="rId10"/>
    <p:sldId id="270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ACB"/>
    <a:srgbClr val="EFF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0F2599-CD53-4D6A-B2EE-3C9CF2B48ED3}" type="doc">
      <dgm:prSet loTypeId="urn:microsoft.com/office/officeart/2005/8/layout/target1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72E6568-1306-4D8E-8F1E-1FFAFAC2C2B9}">
      <dgm:prSet phldrT="[Text]"/>
      <dgm:spPr/>
      <dgm:t>
        <a:bodyPr/>
        <a:lstStyle/>
        <a:p>
          <a:r>
            <a:rPr lang="en-US" dirty="0" smtClean="0"/>
            <a:t> </a:t>
          </a:r>
          <a:endParaRPr lang="en-US" dirty="0"/>
        </a:p>
      </dgm:t>
    </dgm:pt>
    <dgm:pt modelId="{C1B45476-0DDB-4763-BC71-3E4C75E9FFF8}" type="parTrans" cxnId="{E8613008-455D-4CAF-AF39-C3D8B0F37DB9}">
      <dgm:prSet/>
      <dgm:spPr/>
      <dgm:t>
        <a:bodyPr/>
        <a:lstStyle/>
        <a:p>
          <a:endParaRPr lang="en-US"/>
        </a:p>
      </dgm:t>
    </dgm:pt>
    <dgm:pt modelId="{C7A8BB44-B730-421C-A76B-5E601B68D13A}" type="sibTrans" cxnId="{E8613008-455D-4CAF-AF39-C3D8B0F37DB9}">
      <dgm:prSet/>
      <dgm:spPr/>
      <dgm:t>
        <a:bodyPr/>
        <a:lstStyle/>
        <a:p>
          <a:endParaRPr lang="en-US"/>
        </a:p>
      </dgm:t>
    </dgm:pt>
    <dgm:pt modelId="{C97280F9-BB06-4878-AF01-8D3B616E9010}">
      <dgm:prSet phldrT="[Text]"/>
      <dgm:spPr/>
      <dgm:t>
        <a:bodyPr/>
        <a:lstStyle/>
        <a:p>
          <a:endParaRPr lang="en-US" dirty="0"/>
        </a:p>
      </dgm:t>
    </dgm:pt>
    <dgm:pt modelId="{F7B09F24-92D1-4DAD-9DFC-49A4EA787D1C}" type="sibTrans" cxnId="{6674FC3A-FC30-4C52-8FC2-FF1180754F39}">
      <dgm:prSet/>
      <dgm:spPr/>
      <dgm:t>
        <a:bodyPr/>
        <a:lstStyle/>
        <a:p>
          <a:endParaRPr lang="en-US"/>
        </a:p>
      </dgm:t>
    </dgm:pt>
    <dgm:pt modelId="{66BC8C8A-8633-4478-8AE7-EF5B71B05A4F}" type="parTrans" cxnId="{6674FC3A-FC30-4C52-8FC2-FF1180754F39}">
      <dgm:prSet/>
      <dgm:spPr/>
      <dgm:t>
        <a:bodyPr/>
        <a:lstStyle/>
        <a:p>
          <a:endParaRPr lang="en-US"/>
        </a:p>
      </dgm:t>
    </dgm:pt>
    <dgm:pt modelId="{2DF1CF6D-0399-4E97-852A-26C046C8FB44}" type="pres">
      <dgm:prSet presAssocID="{240F2599-CD53-4D6A-B2EE-3C9CF2B48ED3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65F900-B353-4F54-8492-69F437F78591}" type="pres">
      <dgm:prSet presAssocID="{072E6568-1306-4D8E-8F1E-1FFAFAC2C2B9}" presName="circle1" presStyleLbl="lnNode1" presStyleIdx="0" presStyleCnt="2" custLinFactNeighborX="56301" custLinFactNeighborY="10018"/>
      <dgm:spPr/>
    </dgm:pt>
    <dgm:pt modelId="{3ADC196A-B23A-49E9-AFD3-AFF663C005B7}" type="pres">
      <dgm:prSet presAssocID="{072E6568-1306-4D8E-8F1E-1FFAFAC2C2B9}" presName="text1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B614AC-CAF0-492D-9F96-EE46478FAC5E}" type="pres">
      <dgm:prSet presAssocID="{072E6568-1306-4D8E-8F1E-1FFAFAC2C2B9}" presName="line1" presStyleLbl="callout" presStyleIdx="0" presStyleCnt="4" custLinFactX="-16763" custLinFactY="733169" custLinFactNeighborX="-100000" custLinFactNeighborY="800000"/>
      <dgm:spPr/>
    </dgm:pt>
    <dgm:pt modelId="{51A991AF-BB7C-4067-82E7-91BD6D96352C}" type="pres">
      <dgm:prSet presAssocID="{072E6568-1306-4D8E-8F1E-1FFAFAC2C2B9}" presName="d1" presStyleLbl="callout" presStyleIdx="1" presStyleCnt="4" custScaleX="44093" custScaleY="26244" custLinFactNeighborX="1397" custLinFactNeighborY="-6550"/>
      <dgm:spPr/>
    </dgm:pt>
    <dgm:pt modelId="{6B14E9D3-8D54-41E8-8247-CFE93CE73B04}" type="pres">
      <dgm:prSet presAssocID="{C97280F9-BB06-4878-AF01-8D3B616E9010}" presName="circle2" presStyleLbl="lnNode1" presStyleIdx="1" presStyleCnt="2" custLinFactNeighborX="-27883" custLinFactNeighborY="-9158"/>
      <dgm:spPr/>
    </dgm:pt>
    <dgm:pt modelId="{E50A0812-1084-4997-B138-6C43E889581A}" type="pres">
      <dgm:prSet presAssocID="{C97280F9-BB06-4878-AF01-8D3B616E9010}" presName="text2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071424-2074-4959-A44D-1DA314926160}" type="pres">
      <dgm:prSet presAssocID="{C97280F9-BB06-4878-AF01-8D3B616E9010}" presName="line2" presStyleLbl="callout" presStyleIdx="2" presStyleCnt="4" custLinFactY="1873224" custLinFactNeighborX="43185" custLinFactNeighborY="1900000"/>
      <dgm:spPr/>
    </dgm:pt>
    <dgm:pt modelId="{D1813DF1-62FB-4609-AC6F-3FA4B2F7CA5E}" type="pres">
      <dgm:prSet presAssocID="{C97280F9-BB06-4878-AF01-8D3B616E9010}" presName="d2" presStyleLbl="callout" presStyleIdx="3" presStyleCnt="4" custFlipHor="1" custScaleX="135027" custScaleY="50482" custLinFactNeighborX="478" custLinFactNeighborY="32176"/>
      <dgm:spPr/>
    </dgm:pt>
  </dgm:ptLst>
  <dgm:cxnLst>
    <dgm:cxn modelId="{734458BC-A888-4DD8-8C0D-6DC38DDC379F}" type="presOf" srcId="{240F2599-CD53-4D6A-B2EE-3C9CF2B48ED3}" destId="{2DF1CF6D-0399-4E97-852A-26C046C8FB44}" srcOrd="0" destOrd="0" presId="urn:microsoft.com/office/officeart/2005/8/layout/target1"/>
    <dgm:cxn modelId="{36EDAC6A-C999-4633-BED1-D914CDFFB5BF}" type="presOf" srcId="{072E6568-1306-4D8E-8F1E-1FFAFAC2C2B9}" destId="{3ADC196A-B23A-49E9-AFD3-AFF663C005B7}" srcOrd="0" destOrd="0" presId="urn:microsoft.com/office/officeart/2005/8/layout/target1"/>
    <dgm:cxn modelId="{E8613008-455D-4CAF-AF39-C3D8B0F37DB9}" srcId="{240F2599-CD53-4D6A-B2EE-3C9CF2B48ED3}" destId="{072E6568-1306-4D8E-8F1E-1FFAFAC2C2B9}" srcOrd="0" destOrd="0" parTransId="{C1B45476-0DDB-4763-BC71-3E4C75E9FFF8}" sibTransId="{C7A8BB44-B730-421C-A76B-5E601B68D13A}"/>
    <dgm:cxn modelId="{1A71DD2E-8177-410B-9E7C-BC080E87E6AE}" type="presOf" srcId="{C97280F9-BB06-4878-AF01-8D3B616E9010}" destId="{E50A0812-1084-4997-B138-6C43E889581A}" srcOrd="0" destOrd="0" presId="urn:microsoft.com/office/officeart/2005/8/layout/target1"/>
    <dgm:cxn modelId="{6674FC3A-FC30-4C52-8FC2-FF1180754F39}" srcId="{240F2599-CD53-4D6A-B2EE-3C9CF2B48ED3}" destId="{C97280F9-BB06-4878-AF01-8D3B616E9010}" srcOrd="1" destOrd="0" parTransId="{66BC8C8A-8633-4478-8AE7-EF5B71B05A4F}" sibTransId="{F7B09F24-92D1-4DAD-9DFC-49A4EA787D1C}"/>
    <dgm:cxn modelId="{62353D5A-BE19-4BF0-8F31-9772D421B768}" type="presParOf" srcId="{2DF1CF6D-0399-4E97-852A-26C046C8FB44}" destId="{2A65F900-B353-4F54-8492-69F437F78591}" srcOrd="0" destOrd="0" presId="urn:microsoft.com/office/officeart/2005/8/layout/target1"/>
    <dgm:cxn modelId="{C372EE11-2066-4D71-9CEA-DBA5C74AA61F}" type="presParOf" srcId="{2DF1CF6D-0399-4E97-852A-26C046C8FB44}" destId="{3ADC196A-B23A-49E9-AFD3-AFF663C005B7}" srcOrd="1" destOrd="0" presId="urn:microsoft.com/office/officeart/2005/8/layout/target1"/>
    <dgm:cxn modelId="{6C98794F-CFC9-418F-8140-298DD9742659}" type="presParOf" srcId="{2DF1CF6D-0399-4E97-852A-26C046C8FB44}" destId="{FEB614AC-CAF0-492D-9F96-EE46478FAC5E}" srcOrd="2" destOrd="0" presId="urn:microsoft.com/office/officeart/2005/8/layout/target1"/>
    <dgm:cxn modelId="{FCAAEE0D-73A7-4726-ACD3-93E3E1E26A66}" type="presParOf" srcId="{2DF1CF6D-0399-4E97-852A-26C046C8FB44}" destId="{51A991AF-BB7C-4067-82E7-91BD6D96352C}" srcOrd="3" destOrd="0" presId="urn:microsoft.com/office/officeart/2005/8/layout/target1"/>
    <dgm:cxn modelId="{CDBE537C-B5C4-4D14-96F9-678E09A4FBF0}" type="presParOf" srcId="{2DF1CF6D-0399-4E97-852A-26C046C8FB44}" destId="{6B14E9D3-8D54-41E8-8247-CFE93CE73B04}" srcOrd="4" destOrd="0" presId="urn:microsoft.com/office/officeart/2005/8/layout/target1"/>
    <dgm:cxn modelId="{23AE797D-6A9F-4168-AD8E-28706D2E09D8}" type="presParOf" srcId="{2DF1CF6D-0399-4E97-852A-26C046C8FB44}" destId="{E50A0812-1084-4997-B138-6C43E889581A}" srcOrd="5" destOrd="0" presId="urn:microsoft.com/office/officeart/2005/8/layout/target1"/>
    <dgm:cxn modelId="{6277C4BC-3841-43C3-915E-51CE2B084DB5}" type="presParOf" srcId="{2DF1CF6D-0399-4E97-852A-26C046C8FB44}" destId="{F5071424-2074-4959-A44D-1DA314926160}" srcOrd="6" destOrd="0" presId="urn:microsoft.com/office/officeart/2005/8/layout/target1"/>
    <dgm:cxn modelId="{71F2A012-5138-40C0-9859-88A25F39D0F4}" type="presParOf" srcId="{2DF1CF6D-0399-4E97-852A-26C046C8FB44}" destId="{D1813DF1-62FB-4609-AC6F-3FA4B2F7CA5E}" srcOrd="7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FE8B70-AF31-43C5-A7C8-D23C93FEA534}" type="doc">
      <dgm:prSet loTypeId="urn:microsoft.com/office/officeart/2005/8/layout/equation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1D248B8-78A2-4788-8AA7-8A69F380C5F6}">
      <dgm:prSet phldrT="[Text]" custT="1"/>
      <dgm:spPr/>
      <dgm:t>
        <a:bodyPr/>
        <a:lstStyle/>
        <a:p>
          <a:r>
            <a:rPr lang="en-US" sz="1050" dirty="0" err="1" smtClean="0"/>
            <a:t>EMEP</a:t>
          </a:r>
          <a:r>
            <a:rPr lang="en-US" sz="1050" dirty="0" smtClean="0"/>
            <a:t>/</a:t>
          </a:r>
          <a:r>
            <a:rPr lang="en-US" sz="1050" dirty="0" err="1" smtClean="0"/>
            <a:t>EEA</a:t>
          </a:r>
          <a:r>
            <a:rPr lang="en-US" sz="1050" dirty="0" smtClean="0"/>
            <a:t> Guidebook</a:t>
          </a:r>
          <a:endParaRPr lang="en-US" sz="1000" dirty="0"/>
        </a:p>
      </dgm:t>
    </dgm:pt>
    <dgm:pt modelId="{5CDF58CA-E4EB-4447-BEAE-B7CA90FE8FCB}" type="parTrans" cxnId="{16E1ED45-D2C2-4327-B369-5BAB427469A6}">
      <dgm:prSet/>
      <dgm:spPr/>
      <dgm:t>
        <a:bodyPr/>
        <a:lstStyle/>
        <a:p>
          <a:endParaRPr lang="en-US"/>
        </a:p>
      </dgm:t>
    </dgm:pt>
    <dgm:pt modelId="{DD8575D0-24E3-4EFA-AE71-B9EBCA0A61A1}" type="sibTrans" cxnId="{16E1ED45-D2C2-4327-B369-5BAB427469A6}">
      <dgm:prSet/>
      <dgm:spPr/>
      <dgm:t>
        <a:bodyPr/>
        <a:lstStyle/>
        <a:p>
          <a:endParaRPr lang="en-US"/>
        </a:p>
      </dgm:t>
    </dgm:pt>
    <dgm:pt modelId="{FE949898-707A-488C-9D17-D14D138396E9}">
      <dgm:prSet phldrT="[Text]" custT="1"/>
      <dgm:spPr/>
      <dgm:t>
        <a:bodyPr/>
        <a:lstStyle/>
        <a:p>
          <a:r>
            <a:rPr lang="en-US" sz="1600" dirty="0" smtClean="0"/>
            <a:t>National Methodology</a:t>
          </a:r>
          <a:endParaRPr lang="en-US" sz="1600" dirty="0"/>
        </a:p>
      </dgm:t>
    </dgm:pt>
    <dgm:pt modelId="{76701AAE-B347-44D0-BFC9-5062228941AB}" type="parTrans" cxnId="{D4DD276A-2033-40E6-AA27-C85A0EF0A5F5}">
      <dgm:prSet/>
      <dgm:spPr/>
      <dgm:t>
        <a:bodyPr/>
        <a:lstStyle/>
        <a:p>
          <a:endParaRPr lang="en-US"/>
        </a:p>
      </dgm:t>
    </dgm:pt>
    <dgm:pt modelId="{F2D41153-752E-483B-BDB1-6BF5200F51B6}" type="sibTrans" cxnId="{D4DD276A-2033-40E6-AA27-C85A0EF0A5F5}">
      <dgm:prSet/>
      <dgm:spPr>
        <a:solidFill>
          <a:schemeClr val="tx2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CCED4E89-AEC6-4945-AB62-77345D44925E}">
      <dgm:prSet phldrT="[Text]"/>
      <dgm:spPr/>
      <dgm:t>
        <a:bodyPr/>
        <a:lstStyle/>
        <a:p>
          <a:r>
            <a:rPr lang="en-US" dirty="0" smtClean="0"/>
            <a:t>Emission Data</a:t>
          </a:r>
          <a:endParaRPr lang="en-US" dirty="0"/>
        </a:p>
      </dgm:t>
    </dgm:pt>
    <dgm:pt modelId="{B6C4B3D1-EC17-4C1D-AA91-F5154550082F}" type="parTrans" cxnId="{7582A020-3D04-4C89-8EED-9651B62AC25D}">
      <dgm:prSet/>
      <dgm:spPr/>
      <dgm:t>
        <a:bodyPr/>
        <a:lstStyle/>
        <a:p>
          <a:endParaRPr lang="en-US"/>
        </a:p>
      </dgm:t>
    </dgm:pt>
    <dgm:pt modelId="{818B3D1E-97C2-4CDE-A5C6-66B827BD62DE}" type="sibTrans" cxnId="{7582A020-3D04-4C89-8EED-9651B62AC25D}">
      <dgm:prSet/>
      <dgm:spPr/>
      <dgm:t>
        <a:bodyPr/>
        <a:lstStyle/>
        <a:p>
          <a:endParaRPr lang="en-US"/>
        </a:p>
      </dgm:t>
    </dgm:pt>
    <dgm:pt modelId="{5F92ED28-3601-4115-A8DD-8F7ABC38E243}" type="pres">
      <dgm:prSet presAssocID="{6CFE8B70-AF31-43C5-A7C8-D23C93FEA53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DAFEE3-CA38-4B5A-9799-A8AEFBE3534B}" type="pres">
      <dgm:prSet presAssocID="{6CFE8B70-AF31-43C5-A7C8-D23C93FEA534}" presName="vNodes" presStyleCnt="0"/>
      <dgm:spPr/>
    </dgm:pt>
    <dgm:pt modelId="{69C8652A-52B1-4C10-A0EF-E461DFDF16A0}" type="pres">
      <dgm:prSet presAssocID="{A1D248B8-78A2-4788-8AA7-8A69F380C5F6}" presName="node" presStyleLbl="node1" presStyleIdx="0" presStyleCnt="3" custScaleX="132662" custScaleY="123818" custLinFactY="285135" custLinFactNeighborX="34781" custLinFactNeighborY="3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D5BBDD-DDDE-445E-A69F-A9013EEAB6AE}" type="pres">
      <dgm:prSet presAssocID="{DD8575D0-24E3-4EFA-AE71-B9EBCA0A61A1}" presName="spacerT" presStyleCnt="0"/>
      <dgm:spPr/>
    </dgm:pt>
    <dgm:pt modelId="{9A07702A-562A-48B0-BBEE-47F724E7B789}" type="pres">
      <dgm:prSet presAssocID="{DD8575D0-24E3-4EFA-AE71-B9EBCA0A61A1}" presName="sibTrans" presStyleLbl="sibTrans2D1" presStyleIdx="0" presStyleCnt="2" custLinFactY="-143639" custLinFactNeighborX="59926" custLinFactNeighborY="-200000"/>
      <dgm:spPr/>
      <dgm:t>
        <a:bodyPr/>
        <a:lstStyle/>
        <a:p>
          <a:endParaRPr lang="en-US"/>
        </a:p>
      </dgm:t>
    </dgm:pt>
    <dgm:pt modelId="{91128F6D-BCC8-4F18-A09C-97911D6110FE}" type="pres">
      <dgm:prSet presAssocID="{DD8575D0-24E3-4EFA-AE71-B9EBCA0A61A1}" presName="spacerB" presStyleCnt="0"/>
      <dgm:spPr/>
    </dgm:pt>
    <dgm:pt modelId="{C64361EB-8068-4F98-A64A-35F9CDBF95FF}" type="pres">
      <dgm:prSet presAssocID="{FE949898-707A-488C-9D17-D14D138396E9}" presName="node" presStyleLbl="node1" presStyleIdx="1" presStyleCnt="3" custScaleX="248066" custScaleY="244003" custLinFactY="-182859" custLinFactNeighborX="35539" custLinFactNeighborY="-2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8DAC19-3D4F-439D-A09E-F85D0063EF7C}" type="pres">
      <dgm:prSet presAssocID="{6CFE8B70-AF31-43C5-A7C8-D23C93FEA534}" presName="sibTransLast" presStyleLbl="sibTrans2D1" presStyleIdx="1" presStyleCnt="2" custAng="1635714" custScaleX="256484" custLinFactY="-55562" custLinFactNeighborX="62655" custLinFactNeighborY="-100000"/>
      <dgm:spPr/>
      <dgm:t>
        <a:bodyPr/>
        <a:lstStyle/>
        <a:p>
          <a:endParaRPr lang="en-US"/>
        </a:p>
      </dgm:t>
    </dgm:pt>
    <dgm:pt modelId="{8241CAE0-E436-46F8-AD9F-50A94B6CE55C}" type="pres">
      <dgm:prSet presAssocID="{6CFE8B70-AF31-43C5-A7C8-D23C93FEA534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73182DDD-DCC8-47BA-B09E-DAA00AB25932}" type="pres">
      <dgm:prSet presAssocID="{6CFE8B70-AF31-43C5-A7C8-D23C93FEA534}" presName="lastNode" presStyleLbl="node1" presStyleIdx="2" presStyleCnt="3" custScaleX="146349" custScaleY="146511" custLinFactX="1622" custLinFactNeighborX="100000" custLinFactNeighborY="69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D7E7D5C-152C-4C83-A87E-009C44AEBD35}" type="presOf" srcId="{F2D41153-752E-483B-BDB1-6BF5200F51B6}" destId="{9D8DAC19-3D4F-439D-A09E-F85D0063EF7C}" srcOrd="0" destOrd="0" presId="urn:microsoft.com/office/officeart/2005/8/layout/equation2"/>
    <dgm:cxn modelId="{7582A020-3D04-4C89-8EED-9651B62AC25D}" srcId="{6CFE8B70-AF31-43C5-A7C8-D23C93FEA534}" destId="{CCED4E89-AEC6-4945-AB62-77345D44925E}" srcOrd="2" destOrd="0" parTransId="{B6C4B3D1-EC17-4C1D-AA91-F5154550082F}" sibTransId="{818B3D1E-97C2-4CDE-A5C6-66B827BD62DE}"/>
    <dgm:cxn modelId="{EFA7758B-BD6F-453C-8CBF-36924F823E04}" type="presOf" srcId="{F2D41153-752E-483B-BDB1-6BF5200F51B6}" destId="{8241CAE0-E436-46F8-AD9F-50A94B6CE55C}" srcOrd="1" destOrd="0" presId="urn:microsoft.com/office/officeart/2005/8/layout/equation2"/>
    <dgm:cxn modelId="{16E1ED45-D2C2-4327-B369-5BAB427469A6}" srcId="{6CFE8B70-AF31-43C5-A7C8-D23C93FEA534}" destId="{A1D248B8-78A2-4788-8AA7-8A69F380C5F6}" srcOrd="0" destOrd="0" parTransId="{5CDF58CA-E4EB-4447-BEAE-B7CA90FE8FCB}" sibTransId="{DD8575D0-24E3-4EFA-AE71-B9EBCA0A61A1}"/>
    <dgm:cxn modelId="{D4DD276A-2033-40E6-AA27-C85A0EF0A5F5}" srcId="{6CFE8B70-AF31-43C5-A7C8-D23C93FEA534}" destId="{FE949898-707A-488C-9D17-D14D138396E9}" srcOrd="1" destOrd="0" parTransId="{76701AAE-B347-44D0-BFC9-5062228941AB}" sibTransId="{F2D41153-752E-483B-BDB1-6BF5200F51B6}"/>
    <dgm:cxn modelId="{377AE097-F765-4407-B456-C85B08354096}" type="presOf" srcId="{FE949898-707A-488C-9D17-D14D138396E9}" destId="{C64361EB-8068-4F98-A64A-35F9CDBF95FF}" srcOrd="0" destOrd="0" presId="urn:microsoft.com/office/officeart/2005/8/layout/equation2"/>
    <dgm:cxn modelId="{930F3E79-4F1B-4399-B293-D0D023B1F5CD}" type="presOf" srcId="{6CFE8B70-AF31-43C5-A7C8-D23C93FEA534}" destId="{5F92ED28-3601-4115-A8DD-8F7ABC38E243}" srcOrd="0" destOrd="0" presId="urn:microsoft.com/office/officeart/2005/8/layout/equation2"/>
    <dgm:cxn modelId="{96CD6781-D4CA-492E-9215-B001FE9FCE69}" type="presOf" srcId="{A1D248B8-78A2-4788-8AA7-8A69F380C5F6}" destId="{69C8652A-52B1-4C10-A0EF-E461DFDF16A0}" srcOrd="0" destOrd="0" presId="urn:microsoft.com/office/officeart/2005/8/layout/equation2"/>
    <dgm:cxn modelId="{30295147-6B5E-44D9-9361-B2D87949AEE2}" type="presOf" srcId="{CCED4E89-AEC6-4945-AB62-77345D44925E}" destId="{73182DDD-DCC8-47BA-B09E-DAA00AB25932}" srcOrd="0" destOrd="0" presId="urn:microsoft.com/office/officeart/2005/8/layout/equation2"/>
    <dgm:cxn modelId="{58FDC53D-8E54-46D6-8DB9-4602811B1BDA}" type="presOf" srcId="{DD8575D0-24E3-4EFA-AE71-B9EBCA0A61A1}" destId="{9A07702A-562A-48B0-BBEE-47F724E7B789}" srcOrd="0" destOrd="0" presId="urn:microsoft.com/office/officeart/2005/8/layout/equation2"/>
    <dgm:cxn modelId="{5B09F2D7-9E9F-4C2B-A2EA-CE76CAFC0388}" type="presParOf" srcId="{5F92ED28-3601-4115-A8DD-8F7ABC38E243}" destId="{D6DAFEE3-CA38-4B5A-9799-A8AEFBE3534B}" srcOrd="0" destOrd="0" presId="urn:microsoft.com/office/officeart/2005/8/layout/equation2"/>
    <dgm:cxn modelId="{BD4E7F58-6756-4AF9-B44B-9524B030C062}" type="presParOf" srcId="{D6DAFEE3-CA38-4B5A-9799-A8AEFBE3534B}" destId="{69C8652A-52B1-4C10-A0EF-E461DFDF16A0}" srcOrd="0" destOrd="0" presId="urn:microsoft.com/office/officeart/2005/8/layout/equation2"/>
    <dgm:cxn modelId="{148D3C80-351F-49C6-9CE9-829EFFD10A93}" type="presParOf" srcId="{D6DAFEE3-CA38-4B5A-9799-A8AEFBE3534B}" destId="{3ED5BBDD-DDDE-445E-A69F-A9013EEAB6AE}" srcOrd="1" destOrd="0" presId="urn:microsoft.com/office/officeart/2005/8/layout/equation2"/>
    <dgm:cxn modelId="{84CC1768-78C5-4D02-85EB-3BFEB05FF8F0}" type="presParOf" srcId="{D6DAFEE3-CA38-4B5A-9799-A8AEFBE3534B}" destId="{9A07702A-562A-48B0-BBEE-47F724E7B789}" srcOrd="2" destOrd="0" presId="urn:microsoft.com/office/officeart/2005/8/layout/equation2"/>
    <dgm:cxn modelId="{A143C683-089D-4AC4-8B9D-A0A0259298E1}" type="presParOf" srcId="{D6DAFEE3-CA38-4B5A-9799-A8AEFBE3534B}" destId="{91128F6D-BCC8-4F18-A09C-97911D6110FE}" srcOrd="3" destOrd="0" presId="urn:microsoft.com/office/officeart/2005/8/layout/equation2"/>
    <dgm:cxn modelId="{3B30C225-7286-4510-BD60-E06D3751104E}" type="presParOf" srcId="{D6DAFEE3-CA38-4B5A-9799-A8AEFBE3534B}" destId="{C64361EB-8068-4F98-A64A-35F9CDBF95FF}" srcOrd="4" destOrd="0" presId="urn:microsoft.com/office/officeart/2005/8/layout/equation2"/>
    <dgm:cxn modelId="{6C349483-75FE-4B9A-BFF7-2008360E9B97}" type="presParOf" srcId="{5F92ED28-3601-4115-A8DD-8F7ABC38E243}" destId="{9D8DAC19-3D4F-439D-A09E-F85D0063EF7C}" srcOrd="1" destOrd="0" presId="urn:microsoft.com/office/officeart/2005/8/layout/equation2"/>
    <dgm:cxn modelId="{B4610211-6CD3-4523-933E-359285B4660C}" type="presParOf" srcId="{9D8DAC19-3D4F-439D-A09E-F85D0063EF7C}" destId="{8241CAE0-E436-46F8-AD9F-50A94B6CE55C}" srcOrd="0" destOrd="0" presId="urn:microsoft.com/office/officeart/2005/8/layout/equation2"/>
    <dgm:cxn modelId="{8B4003BD-B54F-4570-8CB8-0F894A6208C4}" type="presParOf" srcId="{5F92ED28-3601-4115-A8DD-8F7ABC38E243}" destId="{73182DDD-DCC8-47BA-B09E-DAA00AB25932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BABC5A-A636-4DE5-A0F2-73A1F873FBD5}" type="doc">
      <dgm:prSet loTypeId="urn:microsoft.com/office/officeart/2005/8/layout/equation1" loCatId="process" qsTypeId="urn:microsoft.com/office/officeart/2005/8/quickstyle/simple1" qsCatId="simple" csTypeId="urn:microsoft.com/office/officeart/2005/8/colors/accent5_5" csCatId="accent5" phldr="1"/>
      <dgm:spPr/>
    </dgm:pt>
    <dgm:pt modelId="{3BA7BD2B-807B-4A84-881D-929E7B510E5A}">
      <dgm:prSet phldrT="[Text]" custT="1"/>
      <dgm:spPr/>
      <dgm:t>
        <a:bodyPr/>
        <a:lstStyle/>
        <a:p>
          <a:r>
            <a:rPr lang="en-US" sz="2000" dirty="0" smtClean="0"/>
            <a:t>Statistical Data (Petrol and Diesel)</a:t>
          </a:r>
          <a:endParaRPr lang="en-US" sz="2000" dirty="0"/>
        </a:p>
      </dgm:t>
    </dgm:pt>
    <dgm:pt modelId="{5B45D3CC-57CF-4A80-BEE0-227BB8268229}" type="parTrans" cxnId="{2E2DF9B2-BDE1-4056-B715-99217EBAEC5A}">
      <dgm:prSet/>
      <dgm:spPr/>
      <dgm:t>
        <a:bodyPr/>
        <a:lstStyle/>
        <a:p>
          <a:endParaRPr lang="en-US"/>
        </a:p>
      </dgm:t>
    </dgm:pt>
    <dgm:pt modelId="{CAC54992-6DEB-4711-8BC7-D6BBCF87EEF5}" type="sibTrans" cxnId="{2E2DF9B2-BDE1-4056-B715-99217EBAEC5A}">
      <dgm:prSet/>
      <dgm:spPr/>
      <dgm:t>
        <a:bodyPr/>
        <a:lstStyle/>
        <a:p>
          <a:endParaRPr lang="en-US"/>
        </a:p>
      </dgm:t>
    </dgm:pt>
    <dgm:pt modelId="{E0AE75CE-D3A7-4AEB-97C4-9BCB13473682}">
      <dgm:prSet phldrT="[Text]" custT="1"/>
      <dgm:spPr/>
      <dgm:t>
        <a:bodyPr/>
        <a:lstStyle/>
        <a:p>
          <a:r>
            <a:rPr lang="en-US" sz="4400" dirty="0" err="1" smtClean="0"/>
            <a:t>EF</a:t>
          </a:r>
          <a:endParaRPr lang="en-US" sz="4400" dirty="0"/>
        </a:p>
      </dgm:t>
    </dgm:pt>
    <dgm:pt modelId="{F5815A45-9060-4FC9-A9C4-4FC06E929D4D}" type="parTrans" cxnId="{C0F05482-E539-4537-8679-CEF57EFD62D1}">
      <dgm:prSet/>
      <dgm:spPr/>
      <dgm:t>
        <a:bodyPr/>
        <a:lstStyle/>
        <a:p>
          <a:endParaRPr lang="en-US"/>
        </a:p>
      </dgm:t>
    </dgm:pt>
    <dgm:pt modelId="{B3434A47-7617-4D32-BB23-6C4BC954748E}" type="sibTrans" cxnId="{C0F05482-E539-4537-8679-CEF57EFD62D1}">
      <dgm:prSet/>
      <dgm:spPr/>
      <dgm:t>
        <a:bodyPr/>
        <a:lstStyle/>
        <a:p>
          <a:endParaRPr lang="en-US"/>
        </a:p>
      </dgm:t>
    </dgm:pt>
    <dgm:pt modelId="{80654355-04E9-4351-AA05-E046E2D0F141}">
      <dgm:prSet phldrT="[Text]" custT="1"/>
      <dgm:spPr/>
      <dgm:t>
        <a:bodyPr/>
        <a:lstStyle/>
        <a:p>
          <a:r>
            <a:rPr lang="en-US" sz="2400" dirty="0" smtClean="0"/>
            <a:t>Emission Data</a:t>
          </a:r>
          <a:endParaRPr lang="en-US" sz="2400" dirty="0"/>
        </a:p>
      </dgm:t>
    </dgm:pt>
    <dgm:pt modelId="{EF0A531A-170E-471B-8997-E9443BDF2C65}" type="parTrans" cxnId="{045118F7-442D-4E5D-9D6A-3A725BDD8A0B}">
      <dgm:prSet/>
      <dgm:spPr/>
      <dgm:t>
        <a:bodyPr/>
        <a:lstStyle/>
        <a:p>
          <a:endParaRPr lang="en-US"/>
        </a:p>
      </dgm:t>
    </dgm:pt>
    <dgm:pt modelId="{6583E7A3-968E-4A84-8298-761D01F82B30}" type="sibTrans" cxnId="{045118F7-442D-4E5D-9D6A-3A725BDD8A0B}">
      <dgm:prSet/>
      <dgm:spPr/>
      <dgm:t>
        <a:bodyPr/>
        <a:lstStyle/>
        <a:p>
          <a:endParaRPr lang="en-US"/>
        </a:p>
      </dgm:t>
    </dgm:pt>
    <dgm:pt modelId="{8F506C34-887F-42F4-B63F-058F93429E85}" type="pres">
      <dgm:prSet presAssocID="{B9BABC5A-A636-4DE5-A0F2-73A1F873FBD5}" presName="linearFlow" presStyleCnt="0">
        <dgm:presLayoutVars>
          <dgm:dir/>
          <dgm:resizeHandles val="exact"/>
        </dgm:presLayoutVars>
      </dgm:prSet>
      <dgm:spPr/>
    </dgm:pt>
    <dgm:pt modelId="{7E1F1FE9-C838-4BBB-BA07-42F6B0EC27F2}" type="pres">
      <dgm:prSet presAssocID="{3BA7BD2B-807B-4A84-881D-929E7B510E5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791FA5-604E-43E0-9343-918FA689261E}" type="pres">
      <dgm:prSet presAssocID="{CAC54992-6DEB-4711-8BC7-D6BBCF87EEF5}" presName="spacerL" presStyleCnt="0"/>
      <dgm:spPr/>
    </dgm:pt>
    <dgm:pt modelId="{A8BF146A-7FC8-44FA-9233-862E3725D893}" type="pres">
      <dgm:prSet presAssocID="{CAC54992-6DEB-4711-8BC7-D6BBCF87EEF5}" presName="sibTrans" presStyleLbl="sibTrans2D1" presStyleIdx="0" presStyleCnt="2" custAng="2672078"/>
      <dgm:spPr/>
      <dgm:t>
        <a:bodyPr/>
        <a:lstStyle/>
        <a:p>
          <a:endParaRPr lang="en-US"/>
        </a:p>
      </dgm:t>
    </dgm:pt>
    <dgm:pt modelId="{FC6F7783-525B-4DD7-B27E-11FBB603AE10}" type="pres">
      <dgm:prSet presAssocID="{CAC54992-6DEB-4711-8BC7-D6BBCF87EEF5}" presName="spacerR" presStyleCnt="0"/>
      <dgm:spPr/>
    </dgm:pt>
    <dgm:pt modelId="{270B820F-A06B-4C82-A7DC-2EEC4EA40621}" type="pres">
      <dgm:prSet presAssocID="{E0AE75CE-D3A7-4AEB-97C4-9BCB1347368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E06DE0-23F8-4AC2-BC45-87982F5CDCD6}" type="pres">
      <dgm:prSet presAssocID="{B3434A47-7617-4D32-BB23-6C4BC954748E}" presName="spacerL" presStyleCnt="0"/>
      <dgm:spPr/>
    </dgm:pt>
    <dgm:pt modelId="{C0DDB0CA-82D5-4A4C-968E-DC7C38BD2199}" type="pres">
      <dgm:prSet presAssocID="{B3434A47-7617-4D32-BB23-6C4BC954748E}" presName="sibTrans" presStyleLbl="sibTrans2D1" presStyleIdx="1" presStyleCnt="2"/>
      <dgm:spPr/>
      <dgm:t>
        <a:bodyPr/>
        <a:lstStyle/>
        <a:p>
          <a:endParaRPr lang="en-US"/>
        </a:p>
      </dgm:t>
    </dgm:pt>
    <dgm:pt modelId="{10871CAA-CBEF-4A3A-A0F4-0735360057BE}" type="pres">
      <dgm:prSet presAssocID="{B3434A47-7617-4D32-BB23-6C4BC954748E}" presName="spacerR" presStyleCnt="0"/>
      <dgm:spPr/>
    </dgm:pt>
    <dgm:pt modelId="{31539DB6-772D-4EF6-AC5B-373AAA69522B}" type="pres">
      <dgm:prSet presAssocID="{80654355-04E9-4351-AA05-E046E2D0F14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1D4DF2F-77F8-4522-A2A5-E9EF0DC9F907}" type="presOf" srcId="{E0AE75CE-D3A7-4AEB-97C4-9BCB13473682}" destId="{270B820F-A06B-4C82-A7DC-2EEC4EA40621}" srcOrd="0" destOrd="0" presId="urn:microsoft.com/office/officeart/2005/8/layout/equation1"/>
    <dgm:cxn modelId="{685B2356-14EE-48CD-B710-3D4D051D6784}" type="presOf" srcId="{CAC54992-6DEB-4711-8BC7-D6BBCF87EEF5}" destId="{A8BF146A-7FC8-44FA-9233-862E3725D893}" srcOrd="0" destOrd="0" presId="urn:microsoft.com/office/officeart/2005/8/layout/equation1"/>
    <dgm:cxn modelId="{340CEE75-9E8B-4AAD-BA55-983BCF4B9DBC}" type="presOf" srcId="{3BA7BD2B-807B-4A84-881D-929E7B510E5A}" destId="{7E1F1FE9-C838-4BBB-BA07-42F6B0EC27F2}" srcOrd="0" destOrd="0" presId="urn:microsoft.com/office/officeart/2005/8/layout/equation1"/>
    <dgm:cxn modelId="{C0F05482-E539-4537-8679-CEF57EFD62D1}" srcId="{B9BABC5A-A636-4DE5-A0F2-73A1F873FBD5}" destId="{E0AE75CE-D3A7-4AEB-97C4-9BCB13473682}" srcOrd="1" destOrd="0" parTransId="{F5815A45-9060-4FC9-A9C4-4FC06E929D4D}" sibTransId="{B3434A47-7617-4D32-BB23-6C4BC954748E}"/>
    <dgm:cxn modelId="{AAF1B25A-4F84-4C54-809F-7929DEDE1C76}" type="presOf" srcId="{80654355-04E9-4351-AA05-E046E2D0F141}" destId="{31539DB6-772D-4EF6-AC5B-373AAA69522B}" srcOrd="0" destOrd="0" presId="urn:microsoft.com/office/officeart/2005/8/layout/equation1"/>
    <dgm:cxn modelId="{9E49C5A0-7DA4-49B7-BF43-AF079D5B6BE0}" type="presOf" srcId="{B9BABC5A-A636-4DE5-A0F2-73A1F873FBD5}" destId="{8F506C34-887F-42F4-B63F-058F93429E85}" srcOrd="0" destOrd="0" presId="urn:microsoft.com/office/officeart/2005/8/layout/equation1"/>
    <dgm:cxn modelId="{2E2DF9B2-BDE1-4056-B715-99217EBAEC5A}" srcId="{B9BABC5A-A636-4DE5-A0F2-73A1F873FBD5}" destId="{3BA7BD2B-807B-4A84-881D-929E7B510E5A}" srcOrd="0" destOrd="0" parTransId="{5B45D3CC-57CF-4A80-BEE0-227BB8268229}" sibTransId="{CAC54992-6DEB-4711-8BC7-D6BBCF87EEF5}"/>
    <dgm:cxn modelId="{B8A1A157-6226-48E0-8087-07CDFD53840E}" type="presOf" srcId="{B3434A47-7617-4D32-BB23-6C4BC954748E}" destId="{C0DDB0CA-82D5-4A4C-968E-DC7C38BD2199}" srcOrd="0" destOrd="0" presId="urn:microsoft.com/office/officeart/2005/8/layout/equation1"/>
    <dgm:cxn modelId="{045118F7-442D-4E5D-9D6A-3A725BDD8A0B}" srcId="{B9BABC5A-A636-4DE5-A0F2-73A1F873FBD5}" destId="{80654355-04E9-4351-AA05-E046E2D0F141}" srcOrd="2" destOrd="0" parTransId="{EF0A531A-170E-471B-8997-E9443BDF2C65}" sibTransId="{6583E7A3-968E-4A84-8298-761D01F82B30}"/>
    <dgm:cxn modelId="{7BA5D74A-61DA-47C3-B29D-4B33CD700CE6}" type="presParOf" srcId="{8F506C34-887F-42F4-B63F-058F93429E85}" destId="{7E1F1FE9-C838-4BBB-BA07-42F6B0EC27F2}" srcOrd="0" destOrd="0" presId="urn:microsoft.com/office/officeart/2005/8/layout/equation1"/>
    <dgm:cxn modelId="{6BA02ED0-3F52-490D-9A10-33B44EECD276}" type="presParOf" srcId="{8F506C34-887F-42F4-B63F-058F93429E85}" destId="{CE791FA5-604E-43E0-9343-918FA689261E}" srcOrd="1" destOrd="0" presId="urn:microsoft.com/office/officeart/2005/8/layout/equation1"/>
    <dgm:cxn modelId="{6151338F-A913-4B2A-B016-74B007EC1267}" type="presParOf" srcId="{8F506C34-887F-42F4-B63F-058F93429E85}" destId="{A8BF146A-7FC8-44FA-9233-862E3725D893}" srcOrd="2" destOrd="0" presId="urn:microsoft.com/office/officeart/2005/8/layout/equation1"/>
    <dgm:cxn modelId="{BB98A97F-13A7-4BD8-B037-F13182DB3028}" type="presParOf" srcId="{8F506C34-887F-42F4-B63F-058F93429E85}" destId="{FC6F7783-525B-4DD7-B27E-11FBB603AE10}" srcOrd="3" destOrd="0" presId="urn:microsoft.com/office/officeart/2005/8/layout/equation1"/>
    <dgm:cxn modelId="{0A86B84E-AE42-4BCE-B48D-4FBCDE57A843}" type="presParOf" srcId="{8F506C34-887F-42F4-B63F-058F93429E85}" destId="{270B820F-A06B-4C82-A7DC-2EEC4EA40621}" srcOrd="4" destOrd="0" presId="urn:microsoft.com/office/officeart/2005/8/layout/equation1"/>
    <dgm:cxn modelId="{0598E6A6-2922-494F-8996-05527AD8E3EA}" type="presParOf" srcId="{8F506C34-887F-42F4-B63F-058F93429E85}" destId="{4FE06DE0-23F8-4AC2-BC45-87982F5CDCD6}" srcOrd="5" destOrd="0" presId="urn:microsoft.com/office/officeart/2005/8/layout/equation1"/>
    <dgm:cxn modelId="{3839A386-E173-4374-AC14-96969E1B6D24}" type="presParOf" srcId="{8F506C34-887F-42F4-B63F-058F93429E85}" destId="{C0DDB0CA-82D5-4A4C-968E-DC7C38BD2199}" srcOrd="6" destOrd="0" presId="urn:microsoft.com/office/officeart/2005/8/layout/equation1"/>
    <dgm:cxn modelId="{B5587D60-D8E8-40B6-821C-CE2D57801BD9}" type="presParOf" srcId="{8F506C34-887F-42F4-B63F-058F93429E85}" destId="{10871CAA-CBEF-4A3A-A0F4-0735360057BE}" srcOrd="7" destOrd="0" presId="urn:microsoft.com/office/officeart/2005/8/layout/equation1"/>
    <dgm:cxn modelId="{D3F594DB-DCD1-4975-A20D-600460BE2E0D}" type="presParOf" srcId="{8F506C34-887F-42F4-B63F-058F93429E85}" destId="{31539DB6-772D-4EF6-AC5B-373AAA69522B}" srcOrd="8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14E9D3-8D54-41E8-8247-CFE93CE73B04}">
      <dsp:nvSpPr>
        <dsp:cNvPr id="0" name=""/>
        <dsp:cNvSpPr/>
      </dsp:nvSpPr>
      <dsp:spPr>
        <a:xfrm>
          <a:off x="0" y="696467"/>
          <a:ext cx="2880903" cy="288090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65F900-B353-4F54-8492-69F437F78591}">
      <dsp:nvSpPr>
        <dsp:cNvPr id="0" name=""/>
        <dsp:cNvSpPr/>
      </dsp:nvSpPr>
      <dsp:spPr>
        <a:xfrm>
          <a:off x="1872825" y="2016804"/>
          <a:ext cx="960301" cy="96030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DC196A-B23A-49E9-AFD3-AFF663C005B7}">
      <dsp:nvSpPr>
        <dsp:cNvPr id="0" name=""/>
        <dsp:cNvSpPr/>
      </dsp:nvSpPr>
      <dsp:spPr>
        <a:xfrm>
          <a:off x="3732919" y="0"/>
          <a:ext cx="1440451" cy="1200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82550" rIns="82550" bIns="825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 </a:t>
          </a:r>
          <a:endParaRPr lang="en-US" sz="6500" kern="1200" dirty="0"/>
        </a:p>
      </dsp:txBody>
      <dsp:txXfrm>
        <a:off x="3732919" y="0"/>
        <a:ext cx="1440451" cy="1200376"/>
      </dsp:txXfrm>
    </dsp:sp>
    <dsp:sp modelId="{FEB614AC-CAF0-492D-9F96-EE46478FAC5E}">
      <dsp:nvSpPr>
        <dsp:cNvPr id="0" name=""/>
        <dsp:cNvSpPr/>
      </dsp:nvSpPr>
      <dsp:spPr>
        <a:xfrm>
          <a:off x="2952327" y="1152128"/>
          <a:ext cx="3601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A991AF-BB7C-4067-82E7-91BD6D96352C}">
      <dsp:nvSpPr>
        <dsp:cNvPr id="0" name=""/>
        <dsp:cNvSpPr/>
      </dsp:nvSpPr>
      <dsp:spPr>
        <a:xfrm rot="5400000">
          <a:off x="2377348" y="1038221"/>
          <a:ext cx="472792" cy="687537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0A0812-1084-4997-B138-6C43E889581A}">
      <dsp:nvSpPr>
        <dsp:cNvPr id="0" name=""/>
        <dsp:cNvSpPr/>
      </dsp:nvSpPr>
      <dsp:spPr>
        <a:xfrm>
          <a:off x="3732919" y="1200376"/>
          <a:ext cx="1440451" cy="12003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62280" tIns="82550" rIns="82550" bIns="825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3732919" y="1200376"/>
        <a:ext cx="1440451" cy="1200376"/>
      </dsp:txXfrm>
    </dsp:sp>
    <dsp:sp modelId="{F5071424-2074-4959-A44D-1DA314926160}">
      <dsp:nvSpPr>
        <dsp:cNvPr id="0" name=""/>
        <dsp:cNvSpPr/>
      </dsp:nvSpPr>
      <dsp:spPr>
        <a:xfrm>
          <a:off x="3528320" y="3158925"/>
          <a:ext cx="3601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813DF1-62FB-4609-AC6F-3FA4B2F7CA5E}">
      <dsp:nvSpPr>
        <dsp:cNvPr id="0" name=""/>
        <dsp:cNvSpPr/>
      </dsp:nvSpPr>
      <dsp:spPr>
        <a:xfrm rot="16200000" flipH="1">
          <a:off x="2621728" y="2250225"/>
          <a:ext cx="636611" cy="1176724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C8652A-52B1-4C10-A0EF-E461DFDF16A0}">
      <dsp:nvSpPr>
        <dsp:cNvPr id="0" name=""/>
        <dsp:cNvSpPr/>
      </dsp:nvSpPr>
      <dsp:spPr>
        <a:xfrm>
          <a:off x="755769" y="2520387"/>
          <a:ext cx="1079999" cy="1008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EMEP</a:t>
          </a:r>
          <a:r>
            <a:rPr lang="en-US" sz="1050" kern="1200" dirty="0" smtClean="0"/>
            <a:t>/</a:t>
          </a:r>
          <a:r>
            <a:rPr lang="en-US" sz="1050" kern="1200" dirty="0" err="1" smtClean="0"/>
            <a:t>EEA</a:t>
          </a:r>
          <a:r>
            <a:rPr lang="en-US" sz="1050" kern="1200" dirty="0" smtClean="0"/>
            <a:t> Guidebook</a:t>
          </a:r>
          <a:endParaRPr lang="en-US" sz="1000" kern="1200" dirty="0"/>
        </a:p>
      </dsp:txBody>
      <dsp:txXfrm>
        <a:off x="913931" y="2668005"/>
        <a:ext cx="763675" cy="712764"/>
      </dsp:txXfrm>
    </dsp:sp>
    <dsp:sp modelId="{9A07702A-562A-48B0-BBEE-47F724E7B789}">
      <dsp:nvSpPr>
        <dsp:cNvPr id="0" name=""/>
        <dsp:cNvSpPr/>
      </dsp:nvSpPr>
      <dsp:spPr>
        <a:xfrm>
          <a:off x="1059486" y="264459"/>
          <a:ext cx="472176" cy="472176"/>
        </a:xfrm>
        <a:prstGeom prst="mathPlus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700" kern="1200"/>
        </a:p>
      </dsp:txBody>
      <dsp:txXfrm>
        <a:off x="1122073" y="445019"/>
        <a:ext cx="347002" cy="111056"/>
      </dsp:txXfrm>
    </dsp:sp>
    <dsp:sp modelId="{C64361EB-8068-4F98-A64A-35F9CDBF95FF}">
      <dsp:nvSpPr>
        <dsp:cNvPr id="0" name=""/>
        <dsp:cNvSpPr/>
      </dsp:nvSpPr>
      <dsp:spPr>
        <a:xfrm>
          <a:off x="292189" y="0"/>
          <a:ext cx="2019500" cy="198642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National Methodology</a:t>
          </a:r>
          <a:endParaRPr lang="en-US" sz="1600" kern="1200" dirty="0"/>
        </a:p>
      </dsp:txBody>
      <dsp:txXfrm>
        <a:off x="587938" y="290905"/>
        <a:ext cx="1428002" cy="1404614"/>
      </dsp:txXfrm>
    </dsp:sp>
    <dsp:sp modelId="{9D8DAC19-3D4F-439D-A09E-F85D0063EF7C}">
      <dsp:nvSpPr>
        <dsp:cNvPr id="0" name=""/>
        <dsp:cNvSpPr/>
      </dsp:nvSpPr>
      <dsp:spPr>
        <a:xfrm rot="1848056">
          <a:off x="2345747" y="1210616"/>
          <a:ext cx="278209" cy="302844"/>
        </a:xfrm>
        <a:prstGeom prst="rightArrow">
          <a:avLst>
            <a:gd name="adj1" fmla="val 60000"/>
            <a:gd name="adj2" fmla="val 50000"/>
          </a:avLst>
        </a:prstGeom>
        <a:solidFill>
          <a:schemeClr val="tx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2351633" y="1249816"/>
        <a:ext cx="194746" cy="181706"/>
      </dsp:txXfrm>
    </dsp:sp>
    <dsp:sp modelId="{73182DDD-DCC8-47BA-B09E-DAA00AB25932}">
      <dsp:nvSpPr>
        <dsp:cNvPr id="0" name=""/>
        <dsp:cNvSpPr/>
      </dsp:nvSpPr>
      <dsp:spPr>
        <a:xfrm>
          <a:off x="2513694" y="720078"/>
          <a:ext cx="2382849" cy="238548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Emission Data</a:t>
          </a:r>
          <a:endParaRPr lang="en-US" sz="3200" kern="1200" dirty="0"/>
        </a:p>
      </dsp:txBody>
      <dsp:txXfrm>
        <a:off x="2862654" y="1069424"/>
        <a:ext cx="1684929" cy="16867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F1FE9-C838-4BBB-BA07-42F6B0EC27F2}">
      <dsp:nvSpPr>
        <dsp:cNvPr id="0" name=""/>
        <dsp:cNvSpPr/>
      </dsp:nvSpPr>
      <dsp:spPr>
        <a:xfrm>
          <a:off x="1344" y="1449451"/>
          <a:ext cx="1781617" cy="1781617"/>
        </a:xfrm>
        <a:prstGeom prst="ellipse">
          <a:avLst/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Statistical Data (Petrol and Diesel)</a:t>
          </a:r>
          <a:endParaRPr lang="en-US" sz="2000" kern="1200" dirty="0"/>
        </a:p>
      </dsp:txBody>
      <dsp:txXfrm>
        <a:off x="262256" y="1710363"/>
        <a:ext cx="1259793" cy="1259793"/>
      </dsp:txXfrm>
    </dsp:sp>
    <dsp:sp modelId="{A8BF146A-7FC8-44FA-9233-862E3725D893}">
      <dsp:nvSpPr>
        <dsp:cNvPr id="0" name=""/>
        <dsp:cNvSpPr/>
      </dsp:nvSpPr>
      <dsp:spPr>
        <a:xfrm rot="2672078">
          <a:off x="1927629" y="1823590"/>
          <a:ext cx="1033338" cy="1033338"/>
        </a:xfrm>
        <a:prstGeom prst="mathPlus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2064598" y="2218738"/>
        <a:ext cx="759400" cy="243042"/>
      </dsp:txXfrm>
    </dsp:sp>
    <dsp:sp modelId="{270B820F-A06B-4C82-A7DC-2EEC4EA40621}">
      <dsp:nvSpPr>
        <dsp:cNvPr id="0" name=""/>
        <dsp:cNvSpPr/>
      </dsp:nvSpPr>
      <dsp:spPr>
        <a:xfrm>
          <a:off x="3105634" y="1449451"/>
          <a:ext cx="1781617" cy="1781617"/>
        </a:xfrm>
        <a:prstGeom prst="ellipse">
          <a:avLst/>
        </a:prstGeom>
        <a:solidFill>
          <a:schemeClr val="accent5">
            <a:alpha val="90000"/>
            <a:hueOff val="0"/>
            <a:satOff val="0"/>
            <a:lumOff val="0"/>
            <a:alphaOff val="-2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err="1" smtClean="0"/>
            <a:t>EF</a:t>
          </a:r>
          <a:endParaRPr lang="en-US" sz="4400" kern="1200" dirty="0"/>
        </a:p>
      </dsp:txBody>
      <dsp:txXfrm>
        <a:off x="3366546" y="1710363"/>
        <a:ext cx="1259793" cy="1259793"/>
      </dsp:txXfrm>
    </dsp:sp>
    <dsp:sp modelId="{C0DDB0CA-82D5-4A4C-968E-DC7C38BD2199}">
      <dsp:nvSpPr>
        <dsp:cNvPr id="0" name=""/>
        <dsp:cNvSpPr/>
      </dsp:nvSpPr>
      <dsp:spPr>
        <a:xfrm>
          <a:off x="5031919" y="1823590"/>
          <a:ext cx="1033338" cy="1033338"/>
        </a:xfrm>
        <a:prstGeom prst="mathEqual">
          <a:avLst/>
        </a:prstGeom>
        <a:solidFill>
          <a:schemeClr val="accent5">
            <a:shade val="90000"/>
            <a:hueOff val="-365760"/>
            <a:satOff val="-20726"/>
            <a:lumOff val="3872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300" kern="1200"/>
        </a:p>
      </dsp:txBody>
      <dsp:txXfrm>
        <a:off x="5168888" y="2036458"/>
        <a:ext cx="759400" cy="607602"/>
      </dsp:txXfrm>
    </dsp:sp>
    <dsp:sp modelId="{31539DB6-772D-4EF6-AC5B-373AAA69522B}">
      <dsp:nvSpPr>
        <dsp:cNvPr id="0" name=""/>
        <dsp:cNvSpPr/>
      </dsp:nvSpPr>
      <dsp:spPr>
        <a:xfrm>
          <a:off x="6209925" y="1449451"/>
          <a:ext cx="1781617" cy="1781617"/>
        </a:xfrm>
        <a:prstGeom prst="ellipse">
          <a:avLst/>
        </a:prstGeom>
        <a:solidFill>
          <a:schemeClr val="accent5">
            <a:alpha val="90000"/>
            <a:hueOff val="0"/>
            <a:satOff val="0"/>
            <a:lumOff val="0"/>
            <a:alphaOff val="-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Emission Data</a:t>
          </a:r>
          <a:endParaRPr lang="en-US" sz="2400" kern="1200" dirty="0"/>
        </a:p>
      </dsp:txBody>
      <dsp:txXfrm>
        <a:off x="6470837" y="1710363"/>
        <a:ext cx="1259793" cy="12597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DD83912-3495-4098-B26E-22498D812782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1D47595-981B-498E-A214-F7476279457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3912-3495-4098-B26E-22498D812782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7595-981B-498E-A214-F7476279457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3912-3495-4098-B26E-22498D812782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7595-981B-498E-A214-F7476279457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3912-3495-4098-B26E-22498D812782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7595-981B-498E-A214-F7476279457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3912-3495-4098-B26E-22498D812782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7595-981B-498E-A214-F7476279457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3912-3495-4098-B26E-22498D812782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7595-981B-498E-A214-F7476279457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3912-3495-4098-B26E-22498D812782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7595-981B-498E-A214-F7476279457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3912-3495-4098-B26E-22498D812782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7595-981B-498E-A214-F7476279457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3912-3495-4098-B26E-22498D812782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7595-981B-498E-A214-F7476279457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3912-3495-4098-B26E-22498D812782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7595-981B-498E-A214-F7476279457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83912-3495-4098-B26E-22498D812782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7595-981B-498E-A214-F7476279457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DD83912-3495-4098-B26E-22498D812782}" type="datetimeFigureOut">
              <a:rPr lang="en-US" smtClean="0"/>
              <a:t>12/10/2013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1D47595-981B-498E-A214-F7476279457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518928"/>
            <a:ext cx="3313355" cy="17021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Emission Inventory in Georgia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725144"/>
            <a:ext cx="3367027" cy="126062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11-12 December, 2013         Tbilisi, Georgia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Ambient Air Protection </a:t>
            </a:r>
            <a:r>
              <a:rPr lang="en-US" dirty="0" smtClean="0"/>
              <a:t>Service </a:t>
            </a:r>
            <a:r>
              <a:rPr lang="en-US" dirty="0" err="1" smtClean="0"/>
              <a:t>MoENRP</a:t>
            </a:r>
            <a:r>
              <a:rPr lang="en-US" dirty="0" smtClean="0"/>
              <a:t> </a:t>
            </a:r>
            <a:r>
              <a:rPr lang="en-US" dirty="0" smtClean="0"/>
              <a:t>of Georgia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36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4704"/>
            <a:ext cx="7024744" cy="1143000"/>
          </a:xfrm>
        </p:spPr>
        <p:txBody>
          <a:bodyPr/>
          <a:lstStyle/>
          <a:p>
            <a:r>
              <a:rPr lang="en-US" dirty="0" smtClean="0"/>
              <a:t>Main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056900" cy="35089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Lack of Resources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Lack </a:t>
            </a:r>
            <a:r>
              <a:rPr lang="en-US" dirty="0" smtClean="0"/>
              <a:t>of Statistical Data</a:t>
            </a:r>
          </a:p>
          <a:p>
            <a:pPr>
              <a:lnSpc>
                <a:spcPct val="150000"/>
              </a:lnSpc>
            </a:pPr>
            <a:r>
              <a:rPr lang="en-US" dirty="0"/>
              <a:t>Outdated National Methodology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No </a:t>
            </a:r>
            <a:r>
              <a:rPr lang="en-US" dirty="0" smtClean="0"/>
              <a:t>Electronic System </a:t>
            </a:r>
            <a:r>
              <a:rPr lang="en-US" dirty="0"/>
              <a:t>for </a:t>
            </a:r>
            <a:r>
              <a:rPr lang="en-US" dirty="0" smtClean="0"/>
              <a:t>Submitting of Forms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80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Noe</a:t>
            </a:r>
            <a:r>
              <a:rPr lang="en-US" dirty="0"/>
              <a:t> </a:t>
            </a:r>
            <a:r>
              <a:rPr lang="en-US" dirty="0" err="1" smtClean="0"/>
              <a:t>Megrelishvili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/>
              <a:t>Ambient Air Protection </a:t>
            </a:r>
            <a:r>
              <a:rPr lang="en-US" dirty="0" smtClean="0"/>
              <a:t>Service</a:t>
            </a:r>
          </a:p>
          <a:p>
            <a:r>
              <a:rPr lang="en-US" dirty="0" err="1" smtClean="0"/>
              <a:t>MoENRP</a:t>
            </a:r>
            <a:r>
              <a:rPr lang="en-US" dirty="0" smtClean="0"/>
              <a:t> </a:t>
            </a:r>
            <a:r>
              <a:rPr lang="en-US" dirty="0"/>
              <a:t>of Georgia </a:t>
            </a:r>
            <a:endParaRPr lang="en-US" dirty="0" smtClean="0"/>
          </a:p>
          <a:p>
            <a:r>
              <a:rPr lang="en-US" dirty="0" smtClean="0"/>
              <a:t>air@moe.gov.ge	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Thank You for Your Attention 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4310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17160"/>
          </a:xfrm>
        </p:spPr>
        <p:txBody>
          <a:bodyPr/>
          <a:lstStyle/>
          <a:p>
            <a:r>
              <a:rPr lang="en-US" dirty="0" smtClean="0"/>
              <a:t>Reporting to </a:t>
            </a:r>
            <a:r>
              <a:rPr lang="en-US" dirty="0" err="1" smtClean="0"/>
              <a:t>CLRTAP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560956" cy="350897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Each year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Last report was submitted in 19</a:t>
            </a:r>
            <a:r>
              <a:rPr lang="en-US" baseline="30000" dirty="0" smtClean="0"/>
              <a:t>th</a:t>
            </a:r>
            <a:r>
              <a:rPr lang="en-US" dirty="0" smtClean="0"/>
              <a:t> of March 2013</a:t>
            </a:r>
            <a:endParaRPr lang="en-US" dirty="0"/>
          </a:p>
          <a:p>
            <a:pPr>
              <a:spcAft>
                <a:spcPts val="1200"/>
              </a:spcAft>
            </a:pPr>
            <a:r>
              <a:rPr lang="en-US" dirty="0" err="1" smtClean="0"/>
              <a:t>NFR</a:t>
            </a:r>
            <a:r>
              <a:rPr lang="en-US" dirty="0" smtClean="0"/>
              <a:t> </a:t>
            </a:r>
            <a:endParaRPr lang="en-US" dirty="0" smtClean="0"/>
          </a:p>
          <a:p>
            <a:pPr>
              <a:spcAft>
                <a:spcPts val="1200"/>
              </a:spcAft>
            </a:pPr>
            <a:r>
              <a:rPr lang="en-US" dirty="0" smtClean="0"/>
              <a:t>No </a:t>
            </a:r>
            <a:r>
              <a:rPr lang="en-US" dirty="0" err="1" smtClean="0"/>
              <a:t>IIR</a:t>
            </a:r>
            <a:r>
              <a:rPr lang="en-US" dirty="0" smtClean="0"/>
              <a:t> submitted </a:t>
            </a:r>
            <a:r>
              <a:rPr lang="en-US" dirty="0" smtClean="0"/>
              <a:t>yet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390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-289778"/>
            <a:ext cx="7024744" cy="1143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Sectors </a:t>
            </a:r>
            <a:endParaRPr lang="en-US" sz="34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5176817"/>
              </p:ext>
            </p:extLst>
          </p:nvPr>
        </p:nvGraphicFramePr>
        <p:xfrm>
          <a:off x="1042988" y="845258"/>
          <a:ext cx="6913388" cy="5669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6311"/>
                <a:gridCol w="5517077"/>
              </a:tblGrid>
              <a:tr h="425796">
                <a:tc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NFR</a:t>
                      </a:r>
                      <a:r>
                        <a:rPr lang="en-US" sz="12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category</a:t>
                      </a:r>
                      <a:endParaRPr lang="en-US" sz="1200" b="1" kern="1200" dirty="0" smtClean="0">
                        <a:solidFill>
                          <a:schemeClr val="lt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code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 smtClean="0">
                          <a:latin typeface="+mj-lt"/>
                        </a:rPr>
                        <a:t>NFR</a:t>
                      </a:r>
                      <a:r>
                        <a:rPr lang="en-US" sz="1200" dirty="0" smtClean="0">
                          <a:latin typeface="+mj-lt"/>
                        </a:rPr>
                        <a:t> category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anchor="ctr"/>
                </a:tc>
              </a:tr>
              <a:tr h="250468">
                <a:tc>
                  <a:txBody>
                    <a:bodyPr/>
                    <a:lstStyle/>
                    <a:p>
                      <a:pPr marL="84138" indent="0" algn="l" fontAlgn="ctr"/>
                      <a:r>
                        <a:rPr lang="en-US" sz="1200" b="0" i="0" u="none" strike="noStrike" dirty="0">
                          <a:effectLst/>
                          <a:latin typeface="+mj-lt"/>
                        </a:rPr>
                        <a:t>1 A 1 </a:t>
                      </a:r>
                      <a:r>
                        <a:rPr lang="en-US" sz="1200" b="0" i="0" u="none" strike="noStrike" dirty="0" smtClean="0">
                          <a:effectLst/>
                          <a:latin typeface="+mj-lt"/>
                        </a:rPr>
                        <a:t>a</a:t>
                      </a:r>
                      <a:endParaRPr lang="en-US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+mj-lt"/>
                        </a:rPr>
                        <a:t>Public electricity and heat production</a:t>
                      </a:r>
                    </a:p>
                  </a:txBody>
                  <a:tcPr/>
                </a:tc>
              </a:tr>
              <a:tr h="250468">
                <a:tc>
                  <a:txBody>
                    <a:bodyPr/>
                    <a:lstStyle/>
                    <a:p>
                      <a:pPr marL="0" indent="0" algn="l"/>
                      <a:r>
                        <a:rPr lang="en-US" sz="1200" dirty="0" smtClean="0">
                          <a:latin typeface="+mj-lt"/>
                        </a:rPr>
                        <a:t>1 A 1 c </a:t>
                      </a:r>
                      <a:endParaRPr lang="en-US" sz="1200" dirty="0">
                        <a:latin typeface="+mj-lt"/>
                      </a:endParaRPr>
                    </a:p>
                  </a:txBody>
                  <a:tcPr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pPr marL="84138" indent="0" algn="l" fontAlgn="ctr"/>
                      <a:r>
                        <a:rPr lang="en-US" sz="1200" b="0" i="0" u="none" strike="noStrike" dirty="0" smtClean="0">
                          <a:effectLst/>
                          <a:latin typeface="+mj-lt"/>
                        </a:rPr>
                        <a:t>Manufacture </a:t>
                      </a:r>
                      <a:r>
                        <a:rPr lang="en-US" sz="1200" b="0" i="0" u="none" strike="noStrike" dirty="0">
                          <a:effectLst/>
                          <a:latin typeface="+mj-lt"/>
                        </a:rPr>
                        <a:t>of solid fuels and other energy industries</a:t>
                      </a:r>
                    </a:p>
                  </a:txBody>
                  <a:tcPr marL="0" marR="0" marT="0" marB="0" anchor="ctr"/>
                </a:tc>
              </a:tr>
              <a:tr h="250429">
                <a:tc>
                  <a:txBody>
                    <a:bodyPr/>
                    <a:lstStyle/>
                    <a:p>
                      <a:pPr marL="84138" indent="0" algn="l" fontAlgn="ctr"/>
                      <a:r>
                        <a:rPr lang="en-US" sz="1200" u="none" strike="noStrike" dirty="0">
                          <a:effectLst/>
                        </a:rPr>
                        <a:t>1 A 3 b </a:t>
                      </a:r>
                      <a:r>
                        <a:rPr lang="en-US" sz="1200" u="none" strike="noStrike" dirty="0" err="1" smtClean="0">
                          <a:effectLst/>
                        </a:rPr>
                        <a:t>i</a:t>
                      </a:r>
                      <a:endParaRPr lang="en-US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Road transport: Passenger cars</a:t>
                      </a:r>
                      <a:endParaRPr lang="en-US" sz="1200" dirty="0" smtClean="0">
                        <a:latin typeface="+mj-lt"/>
                      </a:endParaRPr>
                    </a:p>
                  </a:txBody>
                  <a:tcPr marL="91437" marR="91437" marT="45696" marB="45696">
                    <a:solidFill>
                      <a:srgbClr val="DCEACB"/>
                    </a:solidFill>
                  </a:tcPr>
                </a:tc>
              </a:tr>
              <a:tr h="250429">
                <a:tc>
                  <a:txBody>
                    <a:bodyPr/>
                    <a:lstStyle/>
                    <a:p>
                      <a:pPr marL="84138" indent="0" algn="l" fontAlgn="ctr"/>
                      <a:r>
                        <a:rPr lang="en-US" sz="1200" u="none" strike="noStrike" dirty="0">
                          <a:effectLst/>
                        </a:rPr>
                        <a:t>1 A 3 b </a:t>
                      </a:r>
                      <a:r>
                        <a:rPr lang="en-US" sz="1200" u="none" strike="noStrike" dirty="0" smtClean="0">
                          <a:effectLst/>
                        </a:rPr>
                        <a:t>ii</a:t>
                      </a:r>
                      <a:endParaRPr lang="en-US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EFF5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Road transport: Light duty vehicles</a:t>
                      </a:r>
                      <a:endParaRPr lang="en-US" sz="1200" dirty="0">
                        <a:latin typeface="+mj-lt"/>
                      </a:endParaRPr>
                    </a:p>
                  </a:txBody>
                  <a:tcPr marL="91437" marR="91437" marT="45696" marB="45696"/>
                </a:tc>
              </a:tr>
              <a:tr h="250429">
                <a:tc>
                  <a:txBody>
                    <a:bodyPr/>
                    <a:lstStyle/>
                    <a:p>
                      <a:pPr marL="84138" indent="0" algn="l" fontAlgn="ctr"/>
                      <a:r>
                        <a:rPr lang="en-US" sz="1200" u="none" strike="noStrike" dirty="0">
                          <a:effectLst/>
                        </a:rPr>
                        <a:t>1 A 3 b </a:t>
                      </a:r>
                      <a:r>
                        <a:rPr lang="en-US" sz="1200" u="none" strike="noStrike" dirty="0" smtClean="0">
                          <a:effectLst/>
                        </a:rPr>
                        <a:t>iii</a:t>
                      </a:r>
                      <a:endParaRPr lang="en-US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>
                    <a:solidFill>
                      <a:srgbClr val="DCEAC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Road transport: Heavy duty vehicles</a:t>
                      </a:r>
                      <a:endParaRPr lang="en-US" sz="1200" dirty="0" smtClean="0">
                        <a:latin typeface="+mj-lt"/>
                      </a:endParaRPr>
                    </a:p>
                  </a:txBody>
                  <a:tcPr marL="91437" marR="91437" marT="45696" marB="45696"/>
                </a:tc>
              </a:tr>
              <a:tr h="250468">
                <a:tc>
                  <a:txBody>
                    <a:bodyPr/>
                    <a:lstStyle/>
                    <a:p>
                      <a:pPr marL="0" indent="84138" algn="l" fontAlgn="ctr"/>
                      <a:r>
                        <a:rPr lang="fr-FR" sz="1200" b="0" i="0" u="none" strike="noStrike" dirty="0">
                          <a:effectLst/>
                          <a:latin typeface="+mj-lt"/>
                        </a:rPr>
                        <a:t>2 A </a:t>
                      </a:r>
                      <a:r>
                        <a:rPr lang="fr-FR" sz="1200" b="0" i="0" u="none" strike="noStrike" dirty="0" smtClean="0">
                          <a:effectLst/>
                          <a:latin typeface="+mj-lt"/>
                        </a:rPr>
                        <a:t>1</a:t>
                      </a:r>
                      <a:endParaRPr lang="fr-F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+mj-lt"/>
                        </a:rPr>
                        <a:t>Cement production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</a:tr>
              <a:tr h="250468">
                <a:tc>
                  <a:txBody>
                    <a:bodyPr/>
                    <a:lstStyle/>
                    <a:p>
                      <a:pPr marL="0" indent="84138" algn="l" fontAlgn="ctr"/>
                      <a:r>
                        <a:rPr lang="fr-FR" sz="1200" b="0" i="0" u="none" strike="noStrike" dirty="0">
                          <a:effectLst/>
                          <a:latin typeface="+mj-lt"/>
                        </a:rPr>
                        <a:t>2 A </a:t>
                      </a:r>
                      <a:r>
                        <a:rPr lang="fr-FR" sz="1200" b="0" i="0" u="none" strike="noStrike" dirty="0" smtClean="0">
                          <a:effectLst/>
                          <a:latin typeface="+mj-lt"/>
                        </a:rPr>
                        <a:t>2</a:t>
                      </a:r>
                      <a:endParaRPr lang="fr-FR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+mj-lt"/>
                        </a:rPr>
                        <a:t>Lime production</a:t>
                      </a:r>
                      <a:endParaRPr lang="en-US" sz="1200" dirty="0">
                        <a:latin typeface="+mj-lt"/>
                      </a:endParaRPr>
                    </a:p>
                  </a:txBody>
                  <a:tcPr/>
                </a:tc>
              </a:tr>
              <a:tr h="250468">
                <a:tc>
                  <a:txBody>
                    <a:bodyPr/>
                    <a:lstStyle/>
                    <a:p>
                      <a:pPr marL="0" indent="84138" algn="l" fontAlgn="ctr"/>
                      <a:r>
                        <a:rPr lang="en-US" sz="1200" b="0" i="0" u="none" strike="noStrike" dirty="0">
                          <a:effectLst/>
                          <a:latin typeface="+mj-lt"/>
                        </a:rPr>
                        <a:t>2 A </a:t>
                      </a:r>
                      <a:r>
                        <a:rPr lang="en-US" sz="1200" b="0" i="0" u="none" strike="noStrike" dirty="0" smtClean="0">
                          <a:effectLst/>
                          <a:latin typeface="+mj-lt"/>
                        </a:rPr>
                        <a:t>6</a:t>
                      </a:r>
                      <a:endParaRPr lang="en-US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+mj-lt"/>
                        </a:rPr>
                        <a:t>Road paving with asphalt</a:t>
                      </a:r>
                    </a:p>
                  </a:txBody>
                  <a:tcPr/>
                </a:tc>
              </a:tr>
              <a:tr h="250468">
                <a:tc>
                  <a:txBody>
                    <a:bodyPr/>
                    <a:lstStyle/>
                    <a:p>
                      <a:pPr marL="0" indent="84138" algn="l" fontAlgn="ctr"/>
                      <a:r>
                        <a:rPr lang="en-US" sz="1200" dirty="0" smtClean="0">
                          <a:latin typeface="+mj-lt"/>
                        </a:rPr>
                        <a:t>2 B 5 a </a:t>
                      </a:r>
                      <a:endParaRPr lang="en-US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+mj-lt"/>
                        </a:rPr>
                        <a:t>Other chemical industry</a:t>
                      </a:r>
                      <a:endParaRPr lang="en-US" sz="1200" dirty="0" smtClean="0">
                        <a:latin typeface="+mj-lt"/>
                      </a:endParaRPr>
                    </a:p>
                  </a:txBody>
                  <a:tcPr/>
                </a:tc>
              </a:tr>
              <a:tr h="250468">
                <a:tc>
                  <a:txBody>
                    <a:bodyPr/>
                    <a:lstStyle/>
                    <a:p>
                      <a:pPr marL="0" indent="84138" algn="l" fontAlgn="ctr"/>
                      <a:r>
                        <a:rPr lang="en-US" sz="1200" b="0" i="0" u="none" strike="noStrike" dirty="0">
                          <a:effectLst/>
                          <a:latin typeface="+mj-lt"/>
                        </a:rPr>
                        <a:t>2 C </a:t>
                      </a:r>
                      <a:r>
                        <a:rPr lang="en-US" sz="1200" b="0" i="0" u="none" strike="noStrike" dirty="0" smtClean="0">
                          <a:effectLst/>
                          <a:latin typeface="+mj-lt"/>
                        </a:rPr>
                        <a:t>2</a:t>
                      </a:r>
                      <a:endParaRPr lang="en-US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+mj-lt"/>
                        </a:rPr>
                        <a:t>Ferroalloys production</a:t>
                      </a:r>
                    </a:p>
                  </a:txBody>
                  <a:tcPr/>
                </a:tc>
              </a:tr>
              <a:tr h="250468">
                <a:tc>
                  <a:txBody>
                    <a:bodyPr/>
                    <a:lstStyle/>
                    <a:p>
                      <a:pPr marL="0" indent="84138" algn="l" fontAlgn="ctr"/>
                      <a:r>
                        <a:rPr lang="en-US" sz="1200" b="0" i="0" u="none" strike="noStrike" dirty="0">
                          <a:effectLst/>
                          <a:latin typeface="+mj-lt"/>
                        </a:rPr>
                        <a:t>2 </a:t>
                      </a:r>
                      <a:r>
                        <a:rPr lang="en-US" sz="1200" b="0" i="0" u="none" strike="noStrike" dirty="0" smtClean="0">
                          <a:effectLst/>
                          <a:latin typeface="+mj-lt"/>
                        </a:rPr>
                        <a:t>D 1</a:t>
                      </a:r>
                      <a:endParaRPr lang="en-US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+mj-lt"/>
                        </a:rPr>
                        <a:t>Pulp and paper</a:t>
                      </a:r>
                    </a:p>
                  </a:txBody>
                  <a:tcPr/>
                </a:tc>
              </a:tr>
              <a:tr h="250468">
                <a:tc>
                  <a:txBody>
                    <a:bodyPr/>
                    <a:lstStyle/>
                    <a:p>
                      <a:pPr marL="0" indent="84138" algn="l" fontAlgn="ctr"/>
                      <a:r>
                        <a:rPr lang="en-US" sz="1200" b="0" i="0" u="none" strike="noStrike" dirty="0">
                          <a:effectLst/>
                          <a:latin typeface="+mj-lt"/>
                        </a:rPr>
                        <a:t>2 D </a:t>
                      </a:r>
                      <a:r>
                        <a:rPr lang="en-US" sz="1200" b="0" i="0" u="none" strike="noStrike" dirty="0" smtClean="0">
                          <a:effectLst/>
                          <a:latin typeface="+mj-lt"/>
                        </a:rPr>
                        <a:t>2</a:t>
                      </a:r>
                      <a:endParaRPr lang="en-US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+mj-lt"/>
                        </a:rPr>
                        <a:t>Food and drink</a:t>
                      </a:r>
                    </a:p>
                  </a:txBody>
                  <a:tcPr/>
                </a:tc>
              </a:tr>
              <a:tr h="250468">
                <a:tc>
                  <a:txBody>
                    <a:bodyPr/>
                    <a:lstStyle/>
                    <a:p>
                      <a:pPr marL="84138" indent="0" algn="l" fontAlgn="ctr"/>
                      <a:r>
                        <a:rPr lang="en-US" sz="1200" b="0" i="0" u="none" strike="noStrike" dirty="0">
                          <a:effectLst/>
                          <a:latin typeface="+mj-lt"/>
                        </a:rPr>
                        <a:t>2 D </a:t>
                      </a:r>
                      <a:r>
                        <a:rPr lang="en-US" sz="1200" b="0" i="0" u="none" strike="noStrike" dirty="0" smtClean="0">
                          <a:effectLst/>
                          <a:latin typeface="+mj-lt"/>
                        </a:rPr>
                        <a:t>3</a:t>
                      </a:r>
                      <a:endParaRPr lang="en-US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+mj-lt"/>
                        </a:rPr>
                        <a:t>Wood processing</a:t>
                      </a:r>
                    </a:p>
                  </a:txBody>
                  <a:tcPr/>
                </a:tc>
              </a:tr>
              <a:tr h="250468">
                <a:tc>
                  <a:txBody>
                    <a:bodyPr/>
                    <a:lstStyle/>
                    <a:p>
                      <a:pPr marL="0" indent="84138" algn="l" fontAlgn="ctr"/>
                      <a:r>
                        <a:rPr lang="en-US" sz="1200" b="0" i="0" u="none" strike="noStrike" dirty="0">
                          <a:effectLst/>
                          <a:latin typeface="+mj-lt"/>
                        </a:rPr>
                        <a:t>4 B 1 </a:t>
                      </a:r>
                      <a:r>
                        <a:rPr lang="en-US" sz="1200" b="0" i="0" u="none" strike="noStrike" dirty="0" smtClean="0">
                          <a:effectLst/>
                          <a:latin typeface="+mj-lt"/>
                        </a:rPr>
                        <a:t>a</a:t>
                      </a:r>
                      <a:endParaRPr lang="en-US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+mj-lt"/>
                        </a:rPr>
                        <a:t>Cattle dairy</a:t>
                      </a:r>
                    </a:p>
                  </a:txBody>
                  <a:tcPr/>
                </a:tc>
              </a:tr>
              <a:tr h="250468">
                <a:tc>
                  <a:txBody>
                    <a:bodyPr/>
                    <a:lstStyle/>
                    <a:p>
                      <a:pPr marL="0" indent="84138" algn="l" fontAlgn="ctr"/>
                      <a:r>
                        <a:rPr lang="it-IT" sz="1200" b="0" i="0" u="none" strike="noStrike" dirty="0">
                          <a:effectLst/>
                          <a:latin typeface="+mj-lt"/>
                        </a:rPr>
                        <a:t>4 B 1 </a:t>
                      </a:r>
                      <a:r>
                        <a:rPr lang="it-IT" sz="1200" b="0" i="0" u="none" strike="noStrike" dirty="0" smtClean="0">
                          <a:effectLst/>
                          <a:latin typeface="+mj-lt"/>
                        </a:rPr>
                        <a:t>b</a:t>
                      </a:r>
                      <a:endParaRPr lang="it-IT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Cattle non-dairy</a:t>
                      </a:r>
                      <a:endParaRPr lang="en-US" sz="1200" dirty="0"/>
                    </a:p>
                  </a:txBody>
                  <a:tcPr/>
                </a:tc>
              </a:tr>
              <a:tr h="250468">
                <a:tc>
                  <a:txBody>
                    <a:bodyPr/>
                    <a:lstStyle/>
                    <a:p>
                      <a:pPr marL="0" indent="84138" algn="l" fontAlgn="ctr"/>
                      <a:r>
                        <a:rPr lang="en-US" sz="1200" b="0" i="0" u="none" strike="noStrike" dirty="0">
                          <a:effectLst/>
                          <a:latin typeface="+mj-lt"/>
                        </a:rPr>
                        <a:t>4 B </a:t>
                      </a:r>
                      <a:r>
                        <a:rPr lang="en-US" sz="1200" b="0" i="0" u="none" strike="noStrike" dirty="0" smtClean="0">
                          <a:effectLst/>
                          <a:latin typeface="+mj-lt"/>
                        </a:rPr>
                        <a:t>3</a:t>
                      </a:r>
                      <a:endParaRPr lang="en-US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latin typeface="+mj-lt"/>
                        </a:rPr>
                        <a:t>Sheep</a:t>
                      </a:r>
                    </a:p>
                  </a:txBody>
                  <a:tcPr/>
                </a:tc>
              </a:tr>
              <a:tr h="250468">
                <a:tc>
                  <a:txBody>
                    <a:bodyPr/>
                    <a:lstStyle/>
                    <a:p>
                      <a:pPr marL="0" indent="84138" algn="l" fontAlgn="ctr"/>
                      <a:r>
                        <a:rPr lang="en-US" sz="1200" b="0" i="0" u="none" strike="noStrike" dirty="0">
                          <a:effectLst/>
                          <a:latin typeface="+mj-lt"/>
                        </a:rPr>
                        <a:t>4 B </a:t>
                      </a:r>
                      <a:r>
                        <a:rPr lang="en-US" sz="1200" b="0" i="0" u="none" strike="noStrike" dirty="0" smtClean="0">
                          <a:effectLst/>
                          <a:latin typeface="+mj-lt"/>
                        </a:rPr>
                        <a:t>4</a:t>
                      </a:r>
                      <a:endParaRPr lang="en-US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Goats</a:t>
                      </a:r>
                      <a:endParaRPr lang="en-US" sz="1200" dirty="0"/>
                    </a:p>
                  </a:txBody>
                  <a:tcPr/>
                </a:tc>
              </a:tr>
              <a:tr h="250468">
                <a:tc>
                  <a:txBody>
                    <a:bodyPr/>
                    <a:lstStyle/>
                    <a:p>
                      <a:pPr marL="0" indent="84138" algn="l" fontAlgn="ctr"/>
                      <a:r>
                        <a:rPr lang="en-US" sz="1200" b="0" i="0" u="none" strike="noStrike" dirty="0">
                          <a:effectLst/>
                          <a:latin typeface="+mj-lt"/>
                        </a:rPr>
                        <a:t>4 B </a:t>
                      </a:r>
                      <a:r>
                        <a:rPr lang="en-US" sz="1200" b="0" i="0" u="none" strike="noStrike" dirty="0" smtClean="0">
                          <a:effectLst/>
                          <a:latin typeface="+mj-lt"/>
                        </a:rPr>
                        <a:t>8</a:t>
                      </a:r>
                      <a:endParaRPr lang="en-US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Swine</a:t>
                      </a:r>
                      <a:endParaRPr lang="en-US" sz="1200" dirty="0"/>
                    </a:p>
                  </a:txBody>
                  <a:tcPr/>
                </a:tc>
              </a:tr>
              <a:tr h="250468">
                <a:tc>
                  <a:txBody>
                    <a:bodyPr/>
                    <a:lstStyle/>
                    <a:p>
                      <a:pPr marL="0" indent="84138" algn="l" fontAlgn="ctr"/>
                      <a:r>
                        <a:rPr lang="en-US" sz="1200" dirty="0" smtClean="0"/>
                        <a:t>4 B 9 d </a:t>
                      </a:r>
                      <a:endParaRPr lang="en-US" sz="1200" b="0" i="0" u="none" strike="noStrike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Other poultry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007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45840"/>
            <a:ext cx="7024744" cy="1143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Pollutants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48880"/>
            <a:ext cx="6777317" cy="3508977"/>
          </a:xfrm>
        </p:spPr>
        <p:txBody>
          <a:bodyPr>
            <a:normAutofit/>
          </a:bodyPr>
          <a:lstStyle/>
          <a:p>
            <a:r>
              <a:rPr lang="pt-BR" dirty="0" smtClean="0"/>
              <a:t>NOx </a:t>
            </a:r>
          </a:p>
          <a:p>
            <a:r>
              <a:rPr lang="pt-BR" dirty="0" smtClean="0"/>
              <a:t>NMVOC</a:t>
            </a:r>
            <a:r>
              <a:rPr lang="pt-BR" dirty="0"/>
              <a:t>	</a:t>
            </a:r>
            <a:endParaRPr lang="pt-BR" dirty="0" smtClean="0"/>
          </a:p>
          <a:p>
            <a:r>
              <a:rPr lang="pt-BR" dirty="0" smtClean="0"/>
              <a:t>SOx </a:t>
            </a:r>
          </a:p>
          <a:p>
            <a:r>
              <a:rPr lang="pt-BR" dirty="0" smtClean="0"/>
              <a:t>NH</a:t>
            </a:r>
            <a:r>
              <a:rPr lang="pt-BR" baseline="-25000" dirty="0" smtClean="0"/>
              <a:t>3</a:t>
            </a:r>
            <a:endParaRPr lang="pt-BR" baseline="-25000" dirty="0"/>
          </a:p>
          <a:p>
            <a:r>
              <a:rPr lang="pt-BR" dirty="0"/>
              <a:t>TSP</a:t>
            </a:r>
          </a:p>
          <a:p>
            <a:r>
              <a:rPr lang="pt-BR" dirty="0"/>
              <a:t>CO</a:t>
            </a:r>
          </a:p>
          <a:p>
            <a:r>
              <a:rPr lang="pt-BR" dirty="0" smtClean="0"/>
              <a:t>Benzo(a</a:t>
            </a:r>
            <a:r>
              <a:rPr lang="pt-BR" dirty="0"/>
              <a:t>) </a:t>
            </a:r>
            <a:r>
              <a:rPr lang="pt-BR" dirty="0" smtClean="0"/>
              <a:t>pyrene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153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-99392"/>
            <a:ext cx="7024744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Reporting forms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196752"/>
            <a:ext cx="6777317" cy="5472608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n-US" sz="2000" dirty="0" smtClean="0"/>
              <a:t>Name </a:t>
            </a:r>
            <a:r>
              <a:rPr lang="en-US" sz="2000" dirty="0"/>
              <a:t>of company	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ID	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Legal address, phone number	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Actual address, Phone Number	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GPS Coordinates 	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E-mail	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Type of economic activity	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Type and quantity of products	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Type and quantity of used raw materials	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Type and quantity of used fuel	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Calorific value of used fuel	</a:t>
            </a:r>
          </a:p>
          <a:p>
            <a:pPr>
              <a:spcAft>
                <a:spcPts val="1200"/>
              </a:spcAft>
            </a:pPr>
            <a:r>
              <a:rPr lang="en-US" sz="2000" dirty="0"/>
              <a:t>Work hours per year	</a:t>
            </a:r>
          </a:p>
        </p:txBody>
      </p:sp>
    </p:spTree>
    <p:extLst>
      <p:ext uri="{BB962C8B-B14F-4D97-AF65-F5344CB8AC3E}">
        <p14:creationId xmlns:p14="http://schemas.microsoft.com/office/powerpoint/2010/main" val="381594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graphicFrame>
        <p:nvGraphicFramePr>
          <p:cNvPr id="10243" name="Content Placeholder 3"/>
          <p:cNvGraphicFramePr>
            <a:graphicFrameLocks noGrp="1" noChangeAspect="1"/>
          </p:cNvGraphicFramePr>
          <p:nvPr>
            <p:ph idx="1"/>
          </p:nvPr>
        </p:nvGraphicFramePr>
        <p:xfrm>
          <a:off x="0" y="-2890838"/>
          <a:ext cx="10188575" cy="1211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Worksheet" r:id="rId3" imgW="7420012" imgH="11573010" progId="Excel.Sheet.8">
                  <p:embed/>
                </p:oleObj>
              </mc:Choice>
              <mc:Fallback>
                <p:oleObj name="Worksheet" r:id="rId3" imgW="7420012" imgH="11573010" progId="Excel.Shee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2890838"/>
                        <a:ext cx="10188575" cy="1211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508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2GD Energy Invest.jpg"/>
          <p:cNvPicPr>
            <a:picLocks noChangeAspect="1"/>
          </p:cNvPicPr>
          <p:nvPr/>
        </p:nvPicPr>
        <p:blipFill>
          <a:blip r:embed="rId2">
            <a:lum bright="-1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6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5196086"/>
              </p:ext>
            </p:extLst>
          </p:nvPr>
        </p:nvGraphicFramePr>
        <p:xfrm>
          <a:off x="683568" y="2036068"/>
          <a:ext cx="5545236" cy="38412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993572038"/>
              </p:ext>
            </p:extLst>
          </p:nvPr>
        </p:nvGraphicFramePr>
        <p:xfrm>
          <a:off x="3635896" y="2180084"/>
          <a:ext cx="4896544" cy="36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Rectangle 7"/>
          <p:cNvSpPr/>
          <p:nvPr/>
        </p:nvSpPr>
        <p:spPr>
          <a:xfrm>
            <a:off x="755576" y="3422610"/>
            <a:ext cx="2808312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Statistical Data</a:t>
            </a:r>
            <a:endParaRPr lang="en-US" sz="4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Right Arrow 10"/>
          <p:cNvSpPr/>
          <p:nvPr/>
        </p:nvSpPr>
        <p:spPr>
          <a:xfrm rot="19821535">
            <a:off x="5594614" y="4844455"/>
            <a:ext cx="617023" cy="221905"/>
          </a:xfrm>
          <a:prstGeom prst="rightArrow">
            <a:avLst>
              <a:gd name="adj1" fmla="val 60000"/>
              <a:gd name="adj2" fmla="val 50000"/>
            </a:avLst>
          </a:prstGeom>
          <a:solidFill>
            <a:schemeClr val="tx2">
              <a:lumMod val="75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755576" y="557808"/>
            <a:ext cx="7488832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Approaches and Methodologies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1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1258888" y="989856"/>
            <a:ext cx="6316662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dirty="0" smtClean="0"/>
              <a:t>Calculation </a:t>
            </a:r>
            <a:r>
              <a:rPr lang="en-US" altLang="en-US" dirty="0" smtClean="0"/>
              <a:t>Method for Transport Sector</a:t>
            </a:r>
            <a:endParaRPr lang="en-US" altLang="en-US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9042632"/>
              </p:ext>
            </p:extLst>
          </p:nvPr>
        </p:nvGraphicFramePr>
        <p:xfrm>
          <a:off x="611560" y="1772816"/>
          <a:ext cx="7992887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371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1002</TotalTime>
  <Words>241</Words>
  <Application>Microsoft Office PowerPoint</Application>
  <PresentationFormat>On-screen Show (4:3)</PresentationFormat>
  <Paragraphs>93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Austin</vt:lpstr>
      <vt:lpstr>Microsoft Excel 97-2003 Worksheet</vt:lpstr>
      <vt:lpstr>Emission Inventory in Georgia</vt:lpstr>
      <vt:lpstr>Reporting to CLRTAP</vt:lpstr>
      <vt:lpstr>Sectors </vt:lpstr>
      <vt:lpstr>Pollutants</vt:lpstr>
      <vt:lpstr>Reporting forms</vt:lpstr>
      <vt:lpstr>PowerPoint Presentation</vt:lpstr>
      <vt:lpstr>PowerPoint Presentation</vt:lpstr>
      <vt:lpstr>Approaches and Methodologies</vt:lpstr>
      <vt:lpstr>Calculation Method for Transport Sector</vt:lpstr>
      <vt:lpstr>Main Challenges</vt:lpstr>
      <vt:lpstr>Thank You for Your Attention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Noe</dc:creator>
  <cp:lastModifiedBy>moe1</cp:lastModifiedBy>
  <cp:revision>63</cp:revision>
  <dcterms:created xsi:type="dcterms:W3CDTF">2012-09-17T11:33:12Z</dcterms:created>
  <dcterms:modified xsi:type="dcterms:W3CDTF">2013-12-10T15:58:41Z</dcterms:modified>
</cp:coreProperties>
</file>