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85" r:id="rId3"/>
    <p:sldId id="322" r:id="rId4"/>
    <p:sldId id="341" r:id="rId5"/>
    <p:sldId id="351" r:id="rId6"/>
    <p:sldId id="355" r:id="rId7"/>
    <p:sldId id="350" r:id="rId8"/>
    <p:sldId id="330" r:id="rId9"/>
    <p:sldId id="356" r:id="rId10"/>
    <p:sldId id="332" r:id="rId11"/>
    <p:sldId id="335" r:id="rId12"/>
    <p:sldId id="336" r:id="rId13"/>
    <p:sldId id="340" r:id="rId14"/>
    <p:sldId id="346" r:id="rId15"/>
    <p:sldId id="347" r:id="rId16"/>
    <p:sldId id="357" r:id="rId17"/>
    <p:sldId id="362" r:id="rId18"/>
    <p:sldId id="358" r:id="rId19"/>
    <p:sldId id="359" r:id="rId20"/>
    <p:sldId id="324" r:id="rId21"/>
    <p:sldId id="348" r:id="rId22"/>
    <p:sldId id="319" r:id="rId23"/>
    <p:sldId id="361" r:id="rId24"/>
    <p:sldId id="360" r:id="rId25"/>
    <p:sldId id="354" r:id="rId26"/>
    <p:sldId id="320" r:id="rId27"/>
    <p:sldId id="315"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lene Plejdrup" initials="MSP"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0066FF"/>
    <a:srgbClr val="FF5050"/>
    <a:srgbClr val="E9E53B"/>
    <a:srgbClr val="FFFF99"/>
    <a:srgbClr val="FFF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72" autoAdjust="0"/>
    <p:restoredTop sz="81943" autoAdjust="0"/>
  </p:normalViewPr>
  <p:slideViewPr>
    <p:cSldViewPr>
      <p:cViewPr varScale="1">
        <p:scale>
          <a:sx n="75" d="100"/>
          <a:sy n="75" d="100"/>
        </p:scale>
        <p:origin x="-12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6D7ED0-C61E-4F82-BFF3-AD209ACD3076}" type="doc">
      <dgm:prSet loTypeId="urn:microsoft.com/office/officeart/2005/8/layout/radial1" loCatId="relationship" qsTypeId="urn:microsoft.com/office/officeart/2005/8/quickstyle/simple1" qsCatId="simple" csTypeId="urn:microsoft.com/office/officeart/2005/8/colors/accent0_1" csCatId="mainScheme"/>
      <dgm:spPr/>
    </dgm:pt>
    <dgm:pt modelId="{8B4F6FF7-0C76-43E3-87F0-C8AE1E051B6C}">
      <dgm:prSet custT="1"/>
      <dgm:spPr/>
      <dgm:t>
        <a:bodyPr/>
        <a:lstStyle/>
        <a:p>
          <a:pPr marR="0" algn="ctr" rtl="0"/>
          <a:r>
            <a:rPr lang="en-GB" sz="1100" b="1" i="0" u="none" strike="noStrike" baseline="0" smtClean="0">
              <a:latin typeface="Arial"/>
            </a:rPr>
            <a:t>National</a:t>
          </a:r>
        </a:p>
        <a:p>
          <a:pPr marR="0" algn="ctr" rtl="0"/>
          <a:r>
            <a:rPr lang="en-GB" sz="1100" b="1" i="0" u="none" strike="noStrike" baseline="0" smtClean="0">
              <a:latin typeface="Arial"/>
            </a:rPr>
            <a:t>emissions</a:t>
          </a:r>
          <a:endParaRPr lang="en-US" sz="1100" smtClean="0"/>
        </a:p>
      </dgm:t>
    </dgm:pt>
    <dgm:pt modelId="{DFE8DB8F-3C82-45D3-9956-03F8CA9A8B43}" type="parTrans" cxnId="{A3D03803-0581-45A1-8321-A7437D84D239}">
      <dgm:prSet/>
      <dgm:spPr/>
      <dgm:t>
        <a:bodyPr/>
        <a:lstStyle/>
        <a:p>
          <a:endParaRPr lang="en-US" sz="1800">
            <a:solidFill>
              <a:schemeClr val="bg2">
                <a:lumMod val="90000"/>
              </a:schemeClr>
            </a:solidFill>
          </a:endParaRPr>
        </a:p>
      </dgm:t>
    </dgm:pt>
    <dgm:pt modelId="{6B8D8820-BF11-4918-9F20-763E16782370}" type="sibTrans" cxnId="{A3D03803-0581-45A1-8321-A7437D84D239}">
      <dgm:prSet/>
      <dgm:spPr/>
      <dgm:t>
        <a:bodyPr/>
        <a:lstStyle/>
        <a:p>
          <a:endParaRPr lang="en-US" sz="1800">
            <a:solidFill>
              <a:schemeClr val="bg2">
                <a:lumMod val="90000"/>
              </a:schemeClr>
            </a:solidFill>
          </a:endParaRPr>
        </a:p>
      </dgm:t>
    </dgm:pt>
    <dgm:pt modelId="{F97DCB7A-CB43-417A-9CE1-504009AEC1D8}">
      <dgm:prSet custT="1"/>
      <dgm:spPr/>
      <dgm:t>
        <a:bodyPr/>
        <a:lstStyle/>
        <a:p>
          <a:pPr marR="0" algn="ctr" rtl="0"/>
          <a:r>
            <a:rPr lang="en-GB" sz="900" b="1" i="0" u="none" strike="noStrike" baseline="0" smtClean="0">
              <a:latin typeface="Arial"/>
            </a:rPr>
            <a:t>LPS</a:t>
          </a:r>
          <a:endParaRPr lang="en-US" sz="900" smtClean="0"/>
        </a:p>
      </dgm:t>
    </dgm:pt>
    <dgm:pt modelId="{4BFE966C-CFB7-431F-892A-0855293A1359}" type="parTrans" cxnId="{E776E5B4-1A56-4DA6-9236-780691220AEA}">
      <dgm:prSet custT="1"/>
      <dgm:spPr/>
      <dgm:t>
        <a:bodyPr/>
        <a:lstStyle/>
        <a:p>
          <a:endParaRPr lang="en-US" sz="500">
            <a:solidFill>
              <a:schemeClr val="bg2">
                <a:lumMod val="90000"/>
              </a:schemeClr>
            </a:solidFill>
          </a:endParaRPr>
        </a:p>
      </dgm:t>
    </dgm:pt>
    <dgm:pt modelId="{B21ECAB1-B538-42B4-BD54-0AD5BF79CC23}" type="sibTrans" cxnId="{E776E5B4-1A56-4DA6-9236-780691220AEA}">
      <dgm:prSet/>
      <dgm:spPr/>
      <dgm:t>
        <a:bodyPr/>
        <a:lstStyle/>
        <a:p>
          <a:endParaRPr lang="en-US" sz="1800">
            <a:solidFill>
              <a:schemeClr val="bg2">
                <a:lumMod val="90000"/>
              </a:schemeClr>
            </a:solidFill>
          </a:endParaRPr>
        </a:p>
      </dgm:t>
    </dgm:pt>
    <dgm:pt modelId="{6BA62D82-9B19-46C6-BB0C-BF12D013212D}">
      <dgm:prSet custT="1"/>
      <dgm:spPr/>
      <dgm:t>
        <a:bodyPr/>
        <a:lstStyle/>
        <a:p>
          <a:pPr marR="0" algn="ctr" rtl="0"/>
          <a:r>
            <a:rPr lang="en-GB" sz="900" b="1" i="0" u="none" strike="noStrike" baseline="0" smtClean="0">
              <a:latin typeface="Arial"/>
            </a:rPr>
            <a:t>Stationary</a:t>
          </a:r>
        </a:p>
        <a:p>
          <a:pPr marR="0" algn="ctr" rtl="0"/>
          <a:r>
            <a:rPr lang="en-GB" sz="900" b="1" i="0" u="none" strike="noStrike" baseline="0" smtClean="0">
              <a:latin typeface="Arial"/>
            </a:rPr>
            <a:t>combustion,</a:t>
          </a:r>
        </a:p>
        <a:p>
          <a:pPr marR="0" algn="ctr" rtl="0"/>
          <a:r>
            <a:rPr lang="en-GB" sz="900" b="1" i="0" u="none" strike="noStrike" baseline="0" smtClean="0">
              <a:latin typeface="Arial"/>
            </a:rPr>
            <a:t>PS</a:t>
          </a:r>
          <a:endParaRPr lang="en-US" sz="900" smtClean="0"/>
        </a:p>
      </dgm:t>
    </dgm:pt>
    <dgm:pt modelId="{781DBA46-08A1-44B5-A054-0EFA11411954}" type="parTrans" cxnId="{3E24D8DF-7639-4016-BC6B-7C43CD82E5ED}">
      <dgm:prSet custT="1"/>
      <dgm:spPr/>
      <dgm:t>
        <a:bodyPr/>
        <a:lstStyle/>
        <a:p>
          <a:endParaRPr lang="en-US" sz="500">
            <a:solidFill>
              <a:schemeClr val="bg2">
                <a:lumMod val="90000"/>
              </a:schemeClr>
            </a:solidFill>
          </a:endParaRPr>
        </a:p>
      </dgm:t>
    </dgm:pt>
    <dgm:pt modelId="{D6C3678E-0BE7-4320-BB7E-1EEF3BCDEC36}" type="sibTrans" cxnId="{3E24D8DF-7639-4016-BC6B-7C43CD82E5ED}">
      <dgm:prSet/>
      <dgm:spPr/>
      <dgm:t>
        <a:bodyPr/>
        <a:lstStyle/>
        <a:p>
          <a:endParaRPr lang="en-US" sz="1800">
            <a:solidFill>
              <a:schemeClr val="bg2">
                <a:lumMod val="90000"/>
              </a:schemeClr>
            </a:solidFill>
          </a:endParaRPr>
        </a:p>
      </dgm:t>
    </dgm:pt>
    <dgm:pt modelId="{FC5FB01C-8A9E-42F1-A403-1CAE40A9F65B}">
      <dgm:prSet custT="1"/>
      <dgm:spPr/>
      <dgm:t>
        <a:bodyPr/>
        <a:lstStyle/>
        <a:p>
          <a:pPr marR="0" algn="ctr" rtl="0"/>
          <a:r>
            <a:rPr lang="en-GB" sz="900" b="1" i="0" u="none" strike="noStrike" baseline="0" smtClean="0">
              <a:latin typeface="Arial"/>
            </a:rPr>
            <a:t>Stationary</a:t>
          </a:r>
        </a:p>
        <a:p>
          <a:pPr marR="0" algn="ctr" rtl="0"/>
          <a:r>
            <a:rPr lang="en-GB" sz="900" b="1" i="0" u="none" strike="noStrike" baseline="0" smtClean="0">
              <a:latin typeface="Arial"/>
            </a:rPr>
            <a:t>combustion,</a:t>
          </a:r>
        </a:p>
        <a:p>
          <a:pPr marR="0" algn="ctr" rtl="0"/>
          <a:r>
            <a:rPr lang="en-GB" sz="900" b="1" i="0" u="none" strike="noStrike" baseline="0" smtClean="0">
              <a:latin typeface="Arial"/>
            </a:rPr>
            <a:t>AS</a:t>
          </a:r>
          <a:endParaRPr lang="en-US" sz="900" smtClean="0"/>
        </a:p>
      </dgm:t>
    </dgm:pt>
    <dgm:pt modelId="{679F96F6-AA4D-4136-B9C2-FA4F606512E0}" type="parTrans" cxnId="{452D05B0-5738-4D4D-AACC-F089B34AB1E4}">
      <dgm:prSet custT="1"/>
      <dgm:spPr/>
      <dgm:t>
        <a:bodyPr/>
        <a:lstStyle/>
        <a:p>
          <a:endParaRPr lang="en-US" sz="500">
            <a:solidFill>
              <a:schemeClr val="bg2">
                <a:lumMod val="90000"/>
              </a:schemeClr>
            </a:solidFill>
          </a:endParaRPr>
        </a:p>
      </dgm:t>
    </dgm:pt>
    <dgm:pt modelId="{88797277-1CF9-484B-96B7-79F43F08E92A}" type="sibTrans" cxnId="{452D05B0-5738-4D4D-AACC-F089B34AB1E4}">
      <dgm:prSet/>
      <dgm:spPr/>
      <dgm:t>
        <a:bodyPr/>
        <a:lstStyle/>
        <a:p>
          <a:endParaRPr lang="en-US" sz="1800">
            <a:solidFill>
              <a:schemeClr val="bg2">
                <a:lumMod val="90000"/>
              </a:schemeClr>
            </a:solidFill>
          </a:endParaRPr>
        </a:p>
      </dgm:t>
    </dgm:pt>
    <dgm:pt modelId="{DE2C4F99-6AFE-4E30-AA5E-B04E681D8402}">
      <dgm:prSet custT="1"/>
      <dgm:spPr/>
      <dgm:t>
        <a:bodyPr/>
        <a:lstStyle/>
        <a:p>
          <a:pPr marR="0" algn="ctr" rtl="0"/>
          <a:r>
            <a:rPr lang="en-GB" sz="900" b="1" i="0" u="none" strike="noStrike" baseline="0" smtClean="0">
              <a:latin typeface="Arial"/>
            </a:rPr>
            <a:t>Road traffic</a:t>
          </a:r>
          <a:endParaRPr lang="en-US" sz="900" smtClean="0"/>
        </a:p>
      </dgm:t>
    </dgm:pt>
    <dgm:pt modelId="{81F9FE7A-4F83-4A73-866A-BFB650E3E38A}" type="parTrans" cxnId="{EF6DE9B8-6126-4E6C-B3EB-EAE47FBBEB9C}">
      <dgm:prSet custT="1"/>
      <dgm:spPr/>
      <dgm:t>
        <a:bodyPr/>
        <a:lstStyle/>
        <a:p>
          <a:endParaRPr lang="en-US" sz="500">
            <a:solidFill>
              <a:schemeClr val="bg2">
                <a:lumMod val="90000"/>
              </a:schemeClr>
            </a:solidFill>
          </a:endParaRPr>
        </a:p>
      </dgm:t>
    </dgm:pt>
    <dgm:pt modelId="{BF7ACD5C-46F7-4298-B96C-AC7FAFDE9B7C}" type="sibTrans" cxnId="{EF6DE9B8-6126-4E6C-B3EB-EAE47FBBEB9C}">
      <dgm:prSet/>
      <dgm:spPr/>
      <dgm:t>
        <a:bodyPr/>
        <a:lstStyle/>
        <a:p>
          <a:endParaRPr lang="en-US" sz="1800">
            <a:solidFill>
              <a:schemeClr val="bg2">
                <a:lumMod val="90000"/>
              </a:schemeClr>
            </a:solidFill>
          </a:endParaRPr>
        </a:p>
      </dgm:t>
    </dgm:pt>
    <dgm:pt modelId="{A020515A-0ABA-4441-A75D-A059D3AEA756}">
      <dgm:prSet custT="1"/>
      <dgm:spPr/>
      <dgm:t>
        <a:bodyPr/>
        <a:lstStyle/>
        <a:p>
          <a:pPr marR="0" algn="ctr" rtl="0"/>
          <a:r>
            <a:rPr lang="en-GB" sz="900" b="1" i="0" u="none" strike="noStrike" baseline="0" smtClean="0">
              <a:latin typeface="Arial"/>
            </a:rPr>
            <a:t>Other</a:t>
          </a:r>
        </a:p>
        <a:p>
          <a:pPr marR="0" algn="ctr" rtl="0"/>
          <a:r>
            <a:rPr lang="en-GB" sz="900" b="1" i="0" u="none" strike="noStrike" baseline="0" smtClean="0">
              <a:latin typeface="Arial"/>
            </a:rPr>
            <a:t>mobile</a:t>
          </a:r>
        </a:p>
        <a:p>
          <a:pPr marR="0" algn="ctr" rtl="0"/>
          <a:r>
            <a:rPr lang="en-GB" sz="900" b="1" i="0" u="none" strike="noStrike" baseline="0" smtClean="0">
              <a:latin typeface="Arial"/>
            </a:rPr>
            <a:t>sources</a:t>
          </a:r>
          <a:endParaRPr lang="en-US" sz="900" smtClean="0"/>
        </a:p>
      </dgm:t>
    </dgm:pt>
    <dgm:pt modelId="{FB9F91C2-AE12-4D5D-AE37-A15229789B3E}" type="parTrans" cxnId="{1493647D-1D4A-4905-A530-C332B1BEC0E4}">
      <dgm:prSet custT="1"/>
      <dgm:spPr/>
      <dgm:t>
        <a:bodyPr/>
        <a:lstStyle/>
        <a:p>
          <a:endParaRPr lang="en-US" sz="500">
            <a:solidFill>
              <a:schemeClr val="bg2">
                <a:lumMod val="90000"/>
              </a:schemeClr>
            </a:solidFill>
          </a:endParaRPr>
        </a:p>
      </dgm:t>
    </dgm:pt>
    <dgm:pt modelId="{2C6692A5-0092-4963-9128-CF9A3911D516}" type="sibTrans" cxnId="{1493647D-1D4A-4905-A530-C332B1BEC0E4}">
      <dgm:prSet/>
      <dgm:spPr/>
      <dgm:t>
        <a:bodyPr/>
        <a:lstStyle/>
        <a:p>
          <a:endParaRPr lang="en-US" sz="1800">
            <a:solidFill>
              <a:schemeClr val="bg2">
                <a:lumMod val="90000"/>
              </a:schemeClr>
            </a:solidFill>
          </a:endParaRPr>
        </a:p>
      </dgm:t>
    </dgm:pt>
    <dgm:pt modelId="{BD93E72B-5133-4835-BDD4-74E0C7910A47}">
      <dgm:prSet custT="1"/>
      <dgm:spPr/>
      <dgm:t>
        <a:bodyPr/>
        <a:lstStyle/>
        <a:p>
          <a:pPr marR="0" algn="ctr" rtl="0"/>
          <a:r>
            <a:rPr lang="en-GB" sz="900" b="1" i="0" u="none" strike="noStrike" baseline="0" smtClean="0">
              <a:latin typeface="Arial"/>
            </a:rPr>
            <a:t>Fugitive</a:t>
          </a:r>
        </a:p>
        <a:p>
          <a:pPr marR="0" algn="ctr" rtl="0"/>
          <a:r>
            <a:rPr lang="en-GB" sz="900" b="1" i="0" u="none" strike="noStrike" baseline="0" smtClean="0">
              <a:latin typeface="Arial"/>
            </a:rPr>
            <a:t>emissions</a:t>
          </a:r>
          <a:endParaRPr lang="en-US" sz="900" smtClean="0"/>
        </a:p>
      </dgm:t>
    </dgm:pt>
    <dgm:pt modelId="{8DF5AB03-8472-4F33-976B-E5CB01C700C2}" type="parTrans" cxnId="{2B39862E-DB24-42F6-AD2F-F5E8B6E294C6}">
      <dgm:prSet custT="1"/>
      <dgm:spPr/>
      <dgm:t>
        <a:bodyPr/>
        <a:lstStyle/>
        <a:p>
          <a:endParaRPr lang="en-US" sz="500">
            <a:solidFill>
              <a:schemeClr val="bg2">
                <a:lumMod val="90000"/>
              </a:schemeClr>
            </a:solidFill>
          </a:endParaRPr>
        </a:p>
      </dgm:t>
    </dgm:pt>
    <dgm:pt modelId="{1D74D3AA-D7A1-4046-A8AE-E1022169BA5C}" type="sibTrans" cxnId="{2B39862E-DB24-42F6-AD2F-F5E8B6E294C6}">
      <dgm:prSet/>
      <dgm:spPr/>
      <dgm:t>
        <a:bodyPr/>
        <a:lstStyle/>
        <a:p>
          <a:endParaRPr lang="en-US" sz="1800">
            <a:solidFill>
              <a:schemeClr val="bg2">
                <a:lumMod val="90000"/>
              </a:schemeClr>
            </a:solidFill>
          </a:endParaRPr>
        </a:p>
      </dgm:t>
    </dgm:pt>
    <dgm:pt modelId="{7D93EAB5-F9CC-4497-9E49-5EDCB4FE3886}">
      <dgm:prSet custT="1"/>
      <dgm:spPr/>
      <dgm:t>
        <a:bodyPr/>
        <a:lstStyle/>
        <a:p>
          <a:pPr marR="0" algn="ctr" rtl="0"/>
          <a:r>
            <a:rPr lang="en-GB" sz="900" b="1" i="0" u="none" strike="noStrike" baseline="0" smtClean="0">
              <a:latin typeface="Arial"/>
            </a:rPr>
            <a:t>Industrial</a:t>
          </a:r>
        </a:p>
        <a:p>
          <a:pPr marR="0" algn="ctr" rtl="0"/>
          <a:r>
            <a:rPr lang="en-GB" sz="900" b="1" i="0" u="none" strike="noStrike" baseline="0" smtClean="0">
              <a:latin typeface="Arial"/>
            </a:rPr>
            <a:t>processes</a:t>
          </a:r>
          <a:endParaRPr lang="en-US" sz="900" smtClean="0"/>
        </a:p>
      </dgm:t>
    </dgm:pt>
    <dgm:pt modelId="{26184A95-69E0-4BCC-9D0E-B0E8C23D1F00}" type="parTrans" cxnId="{B6CBC7F6-8BAF-41FA-BB0A-91C33326FB2F}">
      <dgm:prSet custT="1"/>
      <dgm:spPr/>
      <dgm:t>
        <a:bodyPr/>
        <a:lstStyle/>
        <a:p>
          <a:endParaRPr lang="en-US" sz="500">
            <a:solidFill>
              <a:schemeClr val="bg2">
                <a:lumMod val="90000"/>
              </a:schemeClr>
            </a:solidFill>
          </a:endParaRPr>
        </a:p>
      </dgm:t>
    </dgm:pt>
    <dgm:pt modelId="{BF4C57FE-CB97-4BD7-98DA-DE1277A1831E}" type="sibTrans" cxnId="{B6CBC7F6-8BAF-41FA-BB0A-91C33326FB2F}">
      <dgm:prSet/>
      <dgm:spPr/>
      <dgm:t>
        <a:bodyPr/>
        <a:lstStyle/>
        <a:p>
          <a:endParaRPr lang="en-US" sz="1800">
            <a:solidFill>
              <a:schemeClr val="bg2">
                <a:lumMod val="90000"/>
              </a:schemeClr>
            </a:solidFill>
          </a:endParaRPr>
        </a:p>
      </dgm:t>
    </dgm:pt>
    <dgm:pt modelId="{58EADE0D-9BDD-431E-BF18-869477F7C399}">
      <dgm:prSet custT="1"/>
      <dgm:spPr/>
      <dgm:t>
        <a:bodyPr/>
        <a:lstStyle/>
        <a:p>
          <a:pPr marR="0" algn="ctr" rtl="0"/>
          <a:r>
            <a:rPr lang="en-GB" sz="900" b="1" i="0" u="none" strike="noStrike" baseline="0" smtClean="0">
              <a:latin typeface="Arial"/>
            </a:rPr>
            <a:t>Solvents</a:t>
          </a:r>
        </a:p>
        <a:p>
          <a:pPr marR="0" algn="ctr" rtl="0"/>
          <a:r>
            <a:rPr lang="en-GB" sz="900" b="1" i="0" u="none" strike="noStrike" baseline="0" smtClean="0">
              <a:latin typeface="Arial"/>
            </a:rPr>
            <a:t>and other</a:t>
          </a:r>
        </a:p>
        <a:p>
          <a:pPr marR="0" algn="ctr" rtl="0"/>
          <a:r>
            <a:rPr lang="en-GB" sz="900" b="1" i="0" u="none" strike="noStrike" baseline="0" smtClean="0">
              <a:latin typeface="Arial"/>
            </a:rPr>
            <a:t>product use</a:t>
          </a:r>
          <a:endParaRPr lang="en-US" sz="900" smtClean="0"/>
        </a:p>
      </dgm:t>
    </dgm:pt>
    <dgm:pt modelId="{6693C42D-5AF9-4FF9-8013-51B39D048EA2}" type="parTrans" cxnId="{98CD2A17-FA76-40B4-BB77-CEFF77992E63}">
      <dgm:prSet custT="1"/>
      <dgm:spPr/>
      <dgm:t>
        <a:bodyPr/>
        <a:lstStyle/>
        <a:p>
          <a:endParaRPr lang="en-US" sz="500">
            <a:solidFill>
              <a:schemeClr val="bg2">
                <a:lumMod val="90000"/>
              </a:schemeClr>
            </a:solidFill>
          </a:endParaRPr>
        </a:p>
      </dgm:t>
    </dgm:pt>
    <dgm:pt modelId="{22C61E08-21F0-4677-9D32-F08048C4C16F}" type="sibTrans" cxnId="{98CD2A17-FA76-40B4-BB77-CEFF77992E63}">
      <dgm:prSet/>
      <dgm:spPr/>
      <dgm:t>
        <a:bodyPr/>
        <a:lstStyle/>
        <a:p>
          <a:endParaRPr lang="en-US" sz="1800">
            <a:solidFill>
              <a:schemeClr val="bg2">
                <a:lumMod val="90000"/>
              </a:schemeClr>
            </a:solidFill>
          </a:endParaRPr>
        </a:p>
      </dgm:t>
    </dgm:pt>
    <dgm:pt modelId="{4D8D0874-6886-4B4B-B290-305C39503EC3}">
      <dgm:prSet custT="1"/>
      <dgm:spPr/>
      <dgm:t>
        <a:bodyPr/>
        <a:lstStyle/>
        <a:p>
          <a:pPr marR="0" algn="ctr" rtl="0"/>
          <a:r>
            <a:rPr lang="en-GB" sz="900" b="1" i="0" u="none" strike="noStrike" baseline="0" smtClean="0">
              <a:latin typeface="Arial"/>
            </a:rPr>
            <a:t>Agriculture</a:t>
          </a:r>
          <a:endParaRPr lang="en-US" sz="900" smtClean="0"/>
        </a:p>
      </dgm:t>
    </dgm:pt>
    <dgm:pt modelId="{96B146FC-88B0-4C71-9BBD-5AEF0D900247}" type="parTrans" cxnId="{17143655-B19E-4923-816A-FB7ADEDB21D2}">
      <dgm:prSet custT="1"/>
      <dgm:spPr/>
      <dgm:t>
        <a:bodyPr/>
        <a:lstStyle/>
        <a:p>
          <a:endParaRPr lang="en-US" sz="500">
            <a:solidFill>
              <a:schemeClr val="bg2">
                <a:lumMod val="90000"/>
              </a:schemeClr>
            </a:solidFill>
          </a:endParaRPr>
        </a:p>
      </dgm:t>
    </dgm:pt>
    <dgm:pt modelId="{5A79E007-B26A-4B3D-80D7-752C36EC9B76}" type="sibTrans" cxnId="{17143655-B19E-4923-816A-FB7ADEDB21D2}">
      <dgm:prSet/>
      <dgm:spPr/>
      <dgm:t>
        <a:bodyPr/>
        <a:lstStyle/>
        <a:p>
          <a:endParaRPr lang="en-US" sz="1800">
            <a:solidFill>
              <a:schemeClr val="bg2">
                <a:lumMod val="90000"/>
              </a:schemeClr>
            </a:solidFill>
          </a:endParaRPr>
        </a:p>
      </dgm:t>
    </dgm:pt>
    <dgm:pt modelId="{1C998A13-FC76-49D1-A079-F9C211E26A15}">
      <dgm:prSet custT="1"/>
      <dgm:spPr/>
      <dgm:t>
        <a:bodyPr/>
        <a:lstStyle/>
        <a:p>
          <a:pPr marR="0" algn="ctr" rtl="0"/>
          <a:r>
            <a:rPr lang="en-GB" sz="900" b="1" i="0" u="none" strike="noStrike" baseline="0" smtClean="0">
              <a:latin typeface="Arial"/>
            </a:rPr>
            <a:t>Waste</a:t>
          </a:r>
          <a:endParaRPr lang="en-US" sz="900" smtClean="0"/>
        </a:p>
      </dgm:t>
    </dgm:pt>
    <dgm:pt modelId="{9F5C7828-F29B-4B13-818C-5D36E860442C}" type="parTrans" cxnId="{4FC2E7AE-F0C9-48D6-8643-93BE0191B799}">
      <dgm:prSet custT="1"/>
      <dgm:spPr/>
      <dgm:t>
        <a:bodyPr/>
        <a:lstStyle/>
        <a:p>
          <a:endParaRPr lang="en-US" sz="500">
            <a:solidFill>
              <a:schemeClr val="bg2">
                <a:lumMod val="90000"/>
              </a:schemeClr>
            </a:solidFill>
          </a:endParaRPr>
        </a:p>
      </dgm:t>
    </dgm:pt>
    <dgm:pt modelId="{8F902618-D389-437F-A963-0E62C40B036E}" type="sibTrans" cxnId="{4FC2E7AE-F0C9-48D6-8643-93BE0191B799}">
      <dgm:prSet/>
      <dgm:spPr/>
      <dgm:t>
        <a:bodyPr/>
        <a:lstStyle/>
        <a:p>
          <a:endParaRPr lang="en-US" sz="1800">
            <a:solidFill>
              <a:schemeClr val="bg2">
                <a:lumMod val="90000"/>
              </a:schemeClr>
            </a:solidFill>
          </a:endParaRPr>
        </a:p>
      </dgm:t>
    </dgm:pt>
    <dgm:pt modelId="{B9F518E7-4573-4FF3-83D0-40B3E47AE65A}" type="pres">
      <dgm:prSet presAssocID="{BA6D7ED0-C61E-4F82-BFF3-AD209ACD3076}" presName="cycle" presStyleCnt="0">
        <dgm:presLayoutVars>
          <dgm:chMax val="1"/>
          <dgm:dir/>
          <dgm:animLvl val="ctr"/>
          <dgm:resizeHandles val="exact"/>
        </dgm:presLayoutVars>
      </dgm:prSet>
      <dgm:spPr/>
    </dgm:pt>
    <dgm:pt modelId="{91EDD5ED-E2F8-4FC3-9122-7845DD33145B}" type="pres">
      <dgm:prSet presAssocID="{8B4F6FF7-0C76-43E3-87F0-C8AE1E051B6C}" presName="centerShape" presStyleLbl="node0" presStyleIdx="0" presStyleCnt="1"/>
      <dgm:spPr/>
      <dgm:t>
        <a:bodyPr/>
        <a:lstStyle/>
        <a:p>
          <a:endParaRPr lang="en-US"/>
        </a:p>
      </dgm:t>
    </dgm:pt>
    <dgm:pt modelId="{12E6D586-69D3-49E1-B8BA-FD00B3BD5D02}" type="pres">
      <dgm:prSet presAssocID="{4BFE966C-CFB7-431F-892A-0855293A1359}" presName="Name9" presStyleLbl="parChTrans1D2" presStyleIdx="0" presStyleCnt="10"/>
      <dgm:spPr/>
      <dgm:t>
        <a:bodyPr/>
        <a:lstStyle/>
        <a:p>
          <a:endParaRPr lang="en-US"/>
        </a:p>
      </dgm:t>
    </dgm:pt>
    <dgm:pt modelId="{F5035F86-4A32-4BC2-AE79-618DB800D890}" type="pres">
      <dgm:prSet presAssocID="{4BFE966C-CFB7-431F-892A-0855293A1359}" presName="connTx" presStyleLbl="parChTrans1D2" presStyleIdx="0" presStyleCnt="10"/>
      <dgm:spPr/>
      <dgm:t>
        <a:bodyPr/>
        <a:lstStyle/>
        <a:p>
          <a:endParaRPr lang="en-US"/>
        </a:p>
      </dgm:t>
    </dgm:pt>
    <dgm:pt modelId="{15B7E87F-2D75-4E3F-A626-220B34AB0D70}" type="pres">
      <dgm:prSet presAssocID="{F97DCB7A-CB43-417A-9CE1-504009AEC1D8}" presName="node" presStyleLbl="node1" presStyleIdx="0" presStyleCnt="10">
        <dgm:presLayoutVars>
          <dgm:bulletEnabled val="1"/>
        </dgm:presLayoutVars>
      </dgm:prSet>
      <dgm:spPr/>
      <dgm:t>
        <a:bodyPr/>
        <a:lstStyle/>
        <a:p>
          <a:endParaRPr lang="en-US"/>
        </a:p>
      </dgm:t>
    </dgm:pt>
    <dgm:pt modelId="{7AA88361-DEE1-4FFA-8BFF-E4CD973F0204}" type="pres">
      <dgm:prSet presAssocID="{781DBA46-08A1-44B5-A054-0EFA11411954}" presName="Name9" presStyleLbl="parChTrans1D2" presStyleIdx="1" presStyleCnt="10"/>
      <dgm:spPr/>
      <dgm:t>
        <a:bodyPr/>
        <a:lstStyle/>
        <a:p>
          <a:endParaRPr lang="en-US"/>
        </a:p>
      </dgm:t>
    </dgm:pt>
    <dgm:pt modelId="{B22183B5-E4FD-41FF-B717-484DC94572D6}" type="pres">
      <dgm:prSet presAssocID="{781DBA46-08A1-44B5-A054-0EFA11411954}" presName="connTx" presStyleLbl="parChTrans1D2" presStyleIdx="1" presStyleCnt="10"/>
      <dgm:spPr/>
      <dgm:t>
        <a:bodyPr/>
        <a:lstStyle/>
        <a:p>
          <a:endParaRPr lang="en-US"/>
        </a:p>
      </dgm:t>
    </dgm:pt>
    <dgm:pt modelId="{FB700957-F62B-4896-9BE4-4FAB0A556706}" type="pres">
      <dgm:prSet presAssocID="{6BA62D82-9B19-46C6-BB0C-BF12D013212D}" presName="node" presStyleLbl="node1" presStyleIdx="1" presStyleCnt="10">
        <dgm:presLayoutVars>
          <dgm:bulletEnabled val="1"/>
        </dgm:presLayoutVars>
      </dgm:prSet>
      <dgm:spPr/>
      <dgm:t>
        <a:bodyPr/>
        <a:lstStyle/>
        <a:p>
          <a:endParaRPr lang="en-US"/>
        </a:p>
      </dgm:t>
    </dgm:pt>
    <dgm:pt modelId="{0D773ACE-403F-4EDE-B6F5-79A3A906D1DA}" type="pres">
      <dgm:prSet presAssocID="{679F96F6-AA4D-4136-B9C2-FA4F606512E0}" presName="Name9" presStyleLbl="parChTrans1D2" presStyleIdx="2" presStyleCnt="10"/>
      <dgm:spPr/>
      <dgm:t>
        <a:bodyPr/>
        <a:lstStyle/>
        <a:p>
          <a:endParaRPr lang="en-US"/>
        </a:p>
      </dgm:t>
    </dgm:pt>
    <dgm:pt modelId="{5CCC8694-66D0-42DF-87DF-FCDDDAB5501E}" type="pres">
      <dgm:prSet presAssocID="{679F96F6-AA4D-4136-B9C2-FA4F606512E0}" presName="connTx" presStyleLbl="parChTrans1D2" presStyleIdx="2" presStyleCnt="10"/>
      <dgm:spPr/>
      <dgm:t>
        <a:bodyPr/>
        <a:lstStyle/>
        <a:p>
          <a:endParaRPr lang="en-US"/>
        </a:p>
      </dgm:t>
    </dgm:pt>
    <dgm:pt modelId="{D93985D4-47FA-4044-BC60-DECA2D9703D6}" type="pres">
      <dgm:prSet presAssocID="{FC5FB01C-8A9E-42F1-A403-1CAE40A9F65B}" presName="node" presStyleLbl="node1" presStyleIdx="2" presStyleCnt="10">
        <dgm:presLayoutVars>
          <dgm:bulletEnabled val="1"/>
        </dgm:presLayoutVars>
      </dgm:prSet>
      <dgm:spPr/>
      <dgm:t>
        <a:bodyPr/>
        <a:lstStyle/>
        <a:p>
          <a:endParaRPr lang="en-US"/>
        </a:p>
      </dgm:t>
    </dgm:pt>
    <dgm:pt modelId="{462606C2-D417-463A-91F0-E6887AEBE4E6}" type="pres">
      <dgm:prSet presAssocID="{81F9FE7A-4F83-4A73-866A-BFB650E3E38A}" presName="Name9" presStyleLbl="parChTrans1D2" presStyleIdx="3" presStyleCnt="10"/>
      <dgm:spPr/>
      <dgm:t>
        <a:bodyPr/>
        <a:lstStyle/>
        <a:p>
          <a:endParaRPr lang="en-US"/>
        </a:p>
      </dgm:t>
    </dgm:pt>
    <dgm:pt modelId="{D90FBB1A-7A05-444E-8BD2-D7A2C986C8CB}" type="pres">
      <dgm:prSet presAssocID="{81F9FE7A-4F83-4A73-866A-BFB650E3E38A}" presName="connTx" presStyleLbl="parChTrans1D2" presStyleIdx="3" presStyleCnt="10"/>
      <dgm:spPr/>
      <dgm:t>
        <a:bodyPr/>
        <a:lstStyle/>
        <a:p>
          <a:endParaRPr lang="en-US"/>
        </a:p>
      </dgm:t>
    </dgm:pt>
    <dgm:pt modelId="{8F6F1EA2-5E0A-4CD2-BA75-9D030F09CE63}" type="pres">
      <dgm:prSet presAssocID="{DE2C4F99-6AFE-4E30-AA5E-B04E681D8402}" presName="node" presStyleLbl="node1" presStyleIdx="3" presStyleCnt="10">
        <dgm:presLayoutVars>
          <dgm:bulletEnabled val="1"/>
        </dgm:presLayoutVars>
      </dgm:prSet>
      <dgm:spPr/>
      <dgm:t>
        <a:bodyPr/>
        <a:lstStyle/>
        <a:p>
          <a:endParaRPr lang="en-US"/>
        </a:p>
      </dgm:t>
    </dgm:pt>
    <dgm:pt modelId="{42BB9D3B-F9CA-4C40-8137-1B2D9BF0FE00}" type="pres">
      <dgm:prSet presAssocID="{FB9F91C2-AE12-4D5D-AE37-A15229789B3E}" presName="Name9" presStyleLbl="parChTrans1D2" presStyleIdx="4" presStyleCnt="10"/>
      <dgm:spPr/>
      <dgm:t>
        <a:bodyPr/>
        <a:lstStyle/>
        <a:p>
          <a:endParaRPr lang="en-US"/>
        </a:p>
      </dgm:t>
    </dgm:pt>
    <dgm:pt modelId="{9EA8B0F4-37DF-4EF9-8F21-0F2D85D73106}" type="pres">
      <dgm:prSet presAssocID="{FB9F91C2-AE12-4D5D-AE37-A15229789B3E}" presName="connTx" presStyleLbl="parChTrans1D2" presStyleIdx="4" presStyleCnt="10"/>
      <dgm:spPr/>
      <dgm:t>
        <a:bodyPr/>
        <a:lstStyle/>
        <a:p>
          <a:endParaRPr lang="en-US"/>
        </a:p>
      </dgm:t>
    </dgm:pt>
    <dgm:pt modelId="{0A5B7719-6EE9-4551-A869-B7D9272EAC87}" type="pres">
      <dgm:prSet presAssocID="{A020515A-0ABA-4441-A75D-A059D3AEA756}" presName="node" presStyleLbl="node1" presStyleIdx="4" presStyleCnt="10">
        <dgm:presLayoutVars>
          <dgm:bulletEnabled val="1"/>
        </dgm:presLayoutVars>
      </dgm:prSet>
      <dgm:spPr/>
      <dgm:t>
        <a:bodyPr/>
        <a:lstStyle/>
        <a:p>
          <a:endParaRPr lang="en-US"/>
        </a:p>
      </dgm:t>
    </dgm:pt>
    <dgm:pt modelId="{91D35117-2649-43AA-9103-45440C2EE28D}" type="pres">
      <dgm:prSet presAssocID="{8DF5AB03-8472-4F33-976B-E5CB01C700C2}" presName="Name9" presStyleLbl="parChTrans1D2" presStyleIdx="5" presStyleCnt="10"/>
      <dgm:spPr/>
      <dgm:t>
        <a:bodyPr/>
        <a:lstStyle/>
        <a:p>
          <a:endParaRPr lang="en-US"/>
        </a:p>
      </dgm:t>
    </dgm:pt>
    <dgm:pt modelId="{E54522E3-3B3B-45C3-A688-9B624CD56896}" type="pres">
      <dgm:prSet presAssocID="{8DF5AB03-8472-4F33-976B-E5CB01C700C2}" presName="connTx" presStyleLbl="parChTrans1D2" presStyleIdx="5" presStyleCnt="10"/>
      <dgm:spPr/>
      <dgm:t>
        <a:bodyPr/>
        <a:lstStyle/>
        <a:p>
          <a:endParaRPr lang="en-US"/>
        </a:p>
      </dgm:t>
    </dgm:pt>
    <dgm:pt modelId="{136B19B1-7EAB-44F1-B7F1-9A7B15E24356}" type="pres">
      <dgm:prSet presAssocID="{BD93E72B-5133-4835-BDD4-74E0C7910A47}" presName="node" presStyleLbl="node1" presStyleIdx="5" presStyleCnt="10">
        <dgm:presLayoutVars>
          <dgm:bulletEnabled val="1"/>
        </dgm:presLayoutVars>
      </dgm:prSet>
      <dgm:spPr/>
      <dgm:t>
        <a:bodyPr/>
        <a:lstStyle/>
        <a:p>
          <a:endParaRPr lang="en-US"/>
        </a:p>
      </dgm:t>
    </dgm:pt>
    <dgm:pt modelId="{2FBDFA27-27F7-4A80-97C2-775DDEF296FF}" type="pres">
      <dgm:prSet presAssocID="{26184A95-69E0-4BCC-9D0E-B0E8C23D1F00}" presName="Name9" presStyleLbl="parChTrans1D2" presStyleIdx="6" presStyleCnt="10"/>
      <dgm:spPr/>
      <dgm:t>
        <a:bodyPr/>
        <a:lstStyle/>
        <a:p>
          <a:endParaRPr lang="en-US"/>
        </a:p>
      </dgm:t>
    </dgm:pt>
    <dgm:pt modelId="{E4293BAA-F933-4DA3-9A64-A19F799A1F75}" type="pres">
      <dgm:prSet presAssocID="{26184A95-69E0-4BCC-9D0E-B0E8C23D1F00}" presName="connTx" presStyleLbl="parChTrans1D2" presStyleIdx="6" presStyleCnt="10"/>
      <dgm:spPr/>
      <dgm:t>
        <a:bodyPr/>
        <a:lstStyle/>
        <a:p>
          <a:endParaRPr lang="en-US"/>
        </a:p>
      </dgm:t>
    </dgm:pt>
    <dgm:pt modelId="{B4E0D8F6-AA3B-4E2F-929E-2B91C2FAE4A1}" type="pres">
      <dgm:prSet presAssocID="{7D93EAB5-F9CC-4497-9E49-5EDCB4FE3886}" presName="node" presStyleLbl="node1" presStyleIdx="6" presStyleCnt="10">
        <dgm:presLayoutVars>
          <dgm:bulletEnabled val="1"/>
        </dgm:presLayoutVars>
      </dgm:prSet>
      <dgm:spPr/>
      <dgm:t>
        <a:bodyPr/>
        <a:lstStyle/>
        <a:p>
          <a:endParaRPr lang="en-US"/>
        </a:p>
      </dgm:t>
    </dgm:pt>
    <dgm:pt modelId="{B41E1E45-9D02-4435-860C-6D03B81E236D}" type="pres">
      <dgm:prSet presAssocID="{6693C42D-5AF9-4FF9-8013-51B39D048EA2}" presName="Name9" presStyleLbl="parChTrans1D2" presStyleIdx="7" presStyleCnt="10"/>
      <dgm:spPr/>
      <dgm:t>
        <a:bodyPr/>
        <a:lstStyle/>
        <a:p>
          <a:endParaRPr lang="en-US"/>
        </a:p>
      </dgm:t>
    </dgm:pt>
    <dgm:pt modelId="{2B875098-B185-40A9-819F-3E342A47EAC5}" type="pres">
      <dgm:prSet presAssocID="{6693C42D-5AF9-4FF9-8013-51B39D048EA2}" presName="connTx" presStyleLbl="parChTrans1D2" presStyleIdx="7" presStyleCnt="10"/>
      <dgm:spPr/>
      <dgm:t>
        <a:bodyPr/>
        <a:lstStyle/>
        <a:p>
          <a:endParaRPr lang="en-US"/>
        </a:p>
      </dgm:t>
    </dgm:pt>
    <dgm:pt modelId="{5D0FD42E-36DB-4ACC-8D81-E1FC5B6A1BD8}" type="pres">
      <dgm:prSet presAssocID="{58EADE0D-9BDD-431E-BF18-869477F7C399}" presName="node" presStyleLbl="node1" presStyleIdx="7" presStyleCnt="10">
        <dgm:presLayoutVars>
          <dgm:bulletEnabled val="1"/>
        </dgm:presLayoutVars>
      </dgm:prSet>
      <dgm:spPr/>
      <dgm:t>
        <a:bodyPr/>
        <a:lstStyle/>
        <a:p>
          <a:endParaRPr lang="en-US"/>
        </a:p>
      </dgm:t>
    </dgm:pt>
    <dgm:pt modelId="{961BD92A-6AB2-442C-A74F-FD8F52854111}" type="pres">
      <dgm:prSet presAssocID="{96B146FC-88B0-4C71-9BBD-5AEF0D900247}" presName="Name9" presStyleLbl="parChTrans1D2" presStyleIdx="8" presStyleCnt="10"/>
      <dgm:spPr/>
      <dgm:t>
        <a:bodyPr/>
        <a:lstStyle/>
        <a:p>
          <a:endParaRPr lang="en-US"/>
        </a:p>
      </dgm:t>
    </dgm:pt>
    <dgm:pt modelId="{330C6904-AA92-4F6C-9767-96081ABE579D}" type="pres">
      <dgm:prSet presAssocID="{96B146FC-88B0-4C71-9BBD-5AEF0D900247}" presName="connTx" presStyleLbl="parChTrans1D2" presStyleIdx="8" presStyleCnt="10"/>
      <dgm:spPr/>
      <dgm:t>
        <a:bodyPr/>
        <a:lstStyle/>
        <a:p>
          <a:endParaRPr lang="en-US"/>
        </a:p>
      </dgm:t>
    </dgm:pt>
    <dgm:pt modelId="{C292C4DC-DC64-4AAD-9F6A-33100E1161D0}" type="pres">
      <dgm:prSet presAssocID="{4D8D0874-6886-4B4B-B290-305C39503EC3}" presName="node" presStyleLbl="node1" presStyleIdx="8" presStyleCnt="10">
        <dgm:presLayoutVars>
          <dgm:bulletEnabled val="1"/>
        </dgm:presLayoutVars>
      </dgm:prSet>
      <dgm:spPr/>
      <dgm:t>
        <a:bodyPr/>
        <a:lstStyle/>
        <a:p>
          <a:endParaRPr lang="en-US"/>
        </a:p>
      </dgm:t>
    </dgm:pt>
    <dgm:pt modelId="{EE3CC396-EAA3-4979-A0EE-4E0048D4DFFA}" type="pres">
      <dgm:prSet presAssocID="{9F5C7828-F29B-4B13-818C-5D36E860442C}" presName="Name9" presStyleLbl="parChTrans1D2" presStyleIdx="9" presStyleCnt="10"/>
      <dgm:spPr/>
      <dgm:t>
        <a:bodyPr/>
        <a:lstStyle/>
        <a:p>
          <a:endParaRPr lang="en-US"/>
        </a:p>
      </dgm:t>
    </dgm:pt>
    <dgm:pt modelId="{971C1EEC-11C8-4BC8-84E2-692DE24DA912}" type="pres">
      <dgm:prSet presAssocID="{9F5C7828-F29B-4B13-818C-5D36E860442C}" presName="connTx" presStyleLbl="parChTrans1D2" presStyleIdx="9" presStyleCnt="10"/>
      <dgm:spPr/>
      <dgm:t>
        <a:bodyPr/>
        <a:lstStyle/>
        <a:p>
          <a:endParaRPr lang="en-US"/>
        </a:p>
      </dgm:t>
    </dgm:pt>
    <dgm:pt modelId="{E9A117CB-7B65-4CF0-88D4-696430BBB439}" type="pres">
      <dgm:prSet presAssocID="{1C998A13-FC76-49D1-A079-F9C211E26A15}" presName="node" presStyleLbl="node1" presStyleIdx="9" presStyleCnt="10">
        <dgm:presLayoutVars>
          <dgm:bulletEnabled val="1"/>
        </dgm:presLayoutVars>
      </dgm:prSet>
      <dgm:spPr/>
      <dgm:t>
        <a:bodyPr/>
        <a:lstStyle/>
        <a:p>
          <a:endParaRPr lang="en-US"/>
        </a:p>
      </dgm:t>
    </dgm:pt>
  </dgm:ptLst>
  <dgm:cxnLst>
    <dgm:cxn modelId="{9DCABD76-A2A8-4D1C-90A7-500639E0C3AA}" type="presOf" srcId="{96B146FC-88B0-4C71-9BBD-5AEF0D900247}" destId="{961BD92A-6AB2-442C-A74F-FD8F52854111}" srcOrd="0" destOrd="0" presId="urn:microsoft.com/office/officeart/2005/8/layout/radial1"/>
    <dgm:cxn modelId="{05BCE6F9-B892-4ED7-AFA1-62C7196455BD}" type="presOf" srcId="{FB9F91C2-AE12-4D5D-AE37-A15229789B3E}" destId="{42BB9D3B-F9CA-4C40-8137-1B2D9BF0FE00}" srcOrd="0" destOrd="0" presId="urn:microsoft.com/office/officeart/2005/8/layout/radial1"/>
    <dgm:cxn modelId="{C161C8D8-D36A-4342-98FE-5F5B99264979}" type="presOf" srcId="{9F5C7828-F29B-4B13-818C-5D36E860442C}" destId="{EE3CC396-EAA3-4979-A0EE-4E0048D4DFFA}" srcOrd="0" destOrd="0" presId="urn:microsoft.com/office/officeart/2005/8/layout/radial1"/>
    <dgm:cxn modelId="{6365E4BB-0C02-4201-98C5-F7610EBF8424}" type="presOf" srcId="{8DF5AB03-8472-4F33-976B-E5CB01C700C2}" destId="{91D35117-2649-43AA-9103-45440C2EE28D}" srcOrd="0" destOrd="0" presId="urn:microsoft.com/office/officeart/2005/8/layout/radial1"/>
    <dgm:cxn modelId="{4FC2E7AE-F0C9-48D6-8643-93BE0191B799}" srcId="{8B4F6FF7-0C76-43E3-87F0-C8AE1E051B6C}" destId="{1C998A13-FC76-49D1-A079-F9C211E26A15}" srcOrd="9" destOrd="0" parTransId="{9F5C7828-F29B-4B13-818C-5D36E860442C}" sibTransId="{8F902618-D389-437F-A963-0E62C40B036E}"/>
    <dgm:cxn modelId="{CAEB6511-9E5E-45B1-9A95-5CA28C34B92F}" type="presOf" srcId="{4BFE966C-CFB7-431F-892A-0855293A1359}" destId="{F5035F86-4A32-4BC2-AE79-618DB800D890}" srcOrd="1" destOrd="0" presId="urn:microsoft.com/office/officeart/2005/8/layout/radial1"/>
    <dgm:cxn modelId="{1493647D-1D4A-4905-A530-C332B1BEC0E4}" srcId="{8B4F6FF7-0C76-43E3-87F0-C8AE1E051B6C}" destId="{A020515A-0ABA-4441-A75D-A059D3AEA756}" srcOrd="4" destOrd="0" parTransId="{FB9F91C2-AE12-4D5D-AE37-A15229789B3E}" sibTransId="{2C6692A5-0092-4963-9128-CF9A3911D516}"/>
    <dgm:cxn modelId="{74653BE9-91BA-4AA2-8D80-5308B27035A9}" type="presOf" srcId="{F97DCB7A-CB43-417A-9CE1-504009AEC1D8}" destId="{15B7E87F-2D75-4E3F-A626-220B34AB0D70}" srcOrd="0" destOrd="0" presId="urn:microsoft.com/office/officeart/2005/8/layout/radial1"/>
    <dgm:cxn modelId="{A3D03803-0581-45A1-8321-A7437D84D239}" srcId="{BA6D7ED0-C61E-4F82-BFF3-AD209ACD3076}" destId="{8B4F6FF7-0C76-43E3-87F0-C8AE1E051B6C}" srcOrd="0" destOrd="0" parTransId="{DFE8DB8F-3C82-45D3-9956-03F8CA9A8B43}" sibTransId="{6B8D8820-BF11-4918-9F20-763E16782370}"/>
    <dgm:cxn modelId="{17143655-B19E-4923-816A-FB7ADEDB21D2}" srcId="{8B4F6FF7-0C76-43E3-87F0-C8AE1E051B6C}" destId="{4D8D0874-6886-4B4B-B290-305C39503EC3}" srcOrd="8" destOrd="0" parTransId="{96B146FC-88B0-4C71-9BBD-5AEF0D900247}" sibTransId="{5A79E007-B26A-4B3D-80D7-752C36EC9B76}"/>
    <dgm:cxn modelId="{E01F6FA2-47AB-4C76-8164-EDA5B6EED035}" type="presOf" srcId="{BA6D7ED0-C61E-4F82-BFF3-AD209ACD3076}" destId="{B9F518E7-4573-4FF3-83D0-40B3E47AE65A}" srcOrd="0" destOrd="0" presId="urn:microsoft.com/office/officeart/2005/8/layout/radial1"/>
    <dgm:cxn modelId="{31B022F1-E798-44C1-ADF9-94BED19FD0C4}" type="presOf" srcId="{6BA62D82-9B19-46C6-BB0C-BF12D013212D}" destId="{FB700957-F62B-4896-9BE4-4FAB0A556706}" srcOrd="0" destOrd="0" presId="urn:microsoft.com/office/officeart/2005/8/layout/radial1"/>
    <dgm:cxn modelId="{B6A7A321-F107-4B34-9939-F19D59CCE567}" type="presOf" srcId="{6693C42D-5AF9-4FF9-8013-51B39D048EA2}" destId="{2B875098-B185-40A9-819F-3E342A47EAC5}" srcOrd="1" destOrd="0" presId="urn:microsoft.com/office/officeart/2005/8/layout/radial1"/>
    <dgm:cxn modelId="{234CCE0E-DCEE-486F-AD8A-84E2A5CB8D3A}" type="presOf" srcId="{781DBA46-08A1-44B5-A054-0EFA11411954}" destId="{B22183B5-E4FD-41FF-B717-484DC94572D6}" srcOrd="1" destOrd="0" presId="urn:microsoft.com/office/officeart/2005/8/layout/radial1"/>
    <dgm:cxn modelId="{899FA1A3-BC4F-427C-BFB5-4F2CF478F183}" type="presOf" srcId="{BD93E72B-5133-4835-BDD4-74E0C7910A47}" destId="{136B19B1-7EAB-44F1-B7F1-9A7B15E24356}" srcOrd="0" destOrd="0" presId="urn:microsoft.com/office/officeart/2005/8/layout/radial1"/>
    <dgm:cxn modelId="{F7830655-46A6-4F5F-A193-617034E706F5}" type="presOf" srcId="{58EADE0D-9BDD-431E-BF18-869477F7C399}" destId="{5D0FD42E-36DB-4ACC-8D81-E1FC5B6A1BD8}" srcOrd="0" destOrd="0" presId="urn:microsoft.com/office/officeart/2005/8/layout/radial1"/>
    <dgm:cxn modelId="{B7ACEB8E-F7DA-4A68-97E5-6A957928DFB9}" type="presOf" srcId="{4BFE966C-CFB7-431F-892A-0855293A1359}" destId="{12E6D586-69D3-49E1-B8BA-FD00B3BD5D02}" srcOrd="0" destOrd="0" presId="urn:microsoft.com/office/officeart/2005/8/layout/radial1"/>
    <dgm:cxn modelId="{2B39862E-DB24-42F6-AD2F-F5E8B6E294C6}" srcId="{8B4F6FF7-0C76-43E3-87F0-C8AE1E051B6C}" destId="{BD93E72B-5133-4835-BDD4-74E0C7910A47}" srcOrd="5" destOrd="0" parTransId="{8DF5AB03-8472-4F33-976B-E5CB01C700C2}" sibTransId="{1D74D3AA-D7A1-4046-A8AE-E1022169BA5C}"/>
    <dgm:cxn modelId="{EF6DE9B8-6126-4E6C-B3EB-EAE47FBBEB9C}" srcId="{8B4F6FF7-0C76-43E3-87F0-C8AE1E051B6C}" destId="{DE2C4F99-6AFE-4E30-AA5E-B04E681D8402}" srcOrd="3" destOrd="0" parTransId="{81F9FE7A-4F83-4A73-866A-BFB650E3E38A}" sibTransId="{BF7ACD5C-46F7-4298-B96C-AC7FAFDE9B7C}"/>
    <dgm:cxn modelId="{7AD1D511-B818-4375-A217-F63E2D2F542D}" type="presOf" srcId="{781DBA46-08A1-44B5-A054-0EFA11411954}" destId="{7AA88361-DEE1-4FFA-8BFF-E4CD973F0204}" srcOrd="0" destOrd="0" presId="urn:microsoft.com/office/officeart/2005/8/layout/radial1"/>
    <dgm:cxn modelId="{D1C455D3-07C6-445A-B44E-2A5C825F793D}" type="presOf" srcId="{FB9F91C2-AE12-4D5D-AE37-A15229789B3E}" destId="{9EA8B0F4-37DF-4EF9-8F21-0F2D85D73106}" srcOrd="1" destOrd="0" presId="urn:microsoft.com/office/officeart/2005/8/layout/radial1"/>
    <dgm:cxn modelId="{D6401D06-1F31-4CD0-8A0B-268129007FD3}" type="presOf" srcId="{679F96F6-AA4D-4136-B9C2-FA4F606512E0}" destId="{0D773ACE-403F-4EDE-B6F5-79A3A906D1DA}" srcOrd="0" destOrd="0" presId="urn:microsoft.com/office/officeart/2005/8/layout/radial1"/>
    <dgm:cxn modelId="{C279E862-66EF-4414-A235-C6CB62F6837A}" type="presOf" srcId="{1C998A13-FC76-49D1-A079-F9C211E26A15}" destId="{E9A117CB-7B65-4CF0-88D4-696430BBB439}" srcOrd="0" destOrd="0" presId="urn:microsoft.com/office/officeart/2005/8/layout/radial1"/>
    <dgm:cxn modelId="{FB61FEA2-4C5A-4A5D-A2DC-5F1898358C6B}" type="presOf" srcId="{81F9FE7A-4F83-4A73-866A-BFB650E3E38A}" destId="{D90FBB1A-7A05-444E-8BD2-D7A2C986C8CB}" srcOrd="1" destOrd="0" presId="urn:microsoft.com/office/officeart/2005/8/layout/radial1"/>
    <dgm:cxn modelId="{E54D6D85-83A4-45C2-A867-23173DB40970}" type="presOf" srcId="{26184A95-69E0-4BCC-9D0E-B0E8C23D1F00}" destId="{E4293BAA-F933-4DA3-9A64-A19F799A1F75}" srcOrd="1" destOrd="0" presId="urn:microsoft.com/office/officeart/2005/8/layout/radial1"/>
    <dgm:cxn modelId="{0FFAE3C8-C0F1-46F3-BD5E-169F342D06DA}" type="presOf" srcId="{DE2C4F99-6AFE-4E30-AA5E-B04E681D8402}" destId="{8F6F1EA2-5E0A-4CD2-BA75-9D030F09CE63}" srcOrd="0" destOrd="0" presId="urn:microsoft.com/office/officeart/2005/8/layout/radial1"/>
    <dgm:cxn modelId="{FF7D9ED8-4985-45DE-B09C-7DE0224E61B8}" type="presOf" srcId="{8B4F6FF7-0C76-43E3-87F0-C8AE1E051B6C}" destId="{91EDD5ED-E2F8-4FC3-9122-7845DD33145B}" srcOrd="0" destOrd="0" presId="urn:microsoft.com/office/officeart/2005/8/layout/radial1"/>
    <dgm:cxn modelId="{2D82448C-150B-405F-9A11-886404F32F3D}" type="presOf" srcId="{8DF5AB03-8472-4F33-976B-E5CB01C700C2}" destId="{E54522E3-3B3B-45C3-A688-9B624CD56896}" srcOrd="1" destOrd="0" presId="urn:microsoft.com/office/officeart/2005/8/layout/radial1"/>
    <dgm:cxn modelId="{DDE7DBAD-A4D0-42E9-8957-EE9087A1C49D}" type="presOf" srcId="{A020515A-0ABA-4441-A75D-A059D3AEA756}" destId="{0A5B7719-6EE9-4551-A869-B7D9272EAC87}" srcOrd="0" destOrd="0" presId="urn:microsoft.com/office/officeart/2005/8/layout/radial1"/>
    <dgm:cxn modelId="{2DB3CACF-D7B7-4791-A853-38631D3FABA8}" type="presOf" srcId="{7D93EAB5-F9CC-4497-9E49-5EDCB4FE3886}" destId="{B4E0D8F6-AA3B-4E2F-929E-2B91C2FAE4A1}" srcOrd="0" destOrd="0" presId="urn:microsoft.com/office/officeart/2005/8/layout/radial1"/>
    <dgm:cxn modelId="{98CD2A17-FA76-40B4-BB77-CEFF77992E63}" srcId="{8B4F6FF7-0C76-43E3-87F0-C8AE1E051B6C}" destId="{58EADE0D-9BDD-431E-BF18-869477F7C399}" srcOrd="7" destOrd="0" parTransId="{6693C42D-5AF9-4FF9-8013-51B39D048EA2}" sibTransId="{22C61E08-21F0-4677-9D32-F08048C4C16F}"/>
    <dgm:cxn modelId="{9713416B-A3B3-4A47-89C3-6887615F3A70}" type="presOf" srcId="{9F5C7828-F29B-4B13-818C-5D36E860442C}" destId="{971C1EEC-11C8-4BC8-84E2-692DE24DA912}" srcOrd="1" destOrd="0" presId="urn:microsoft.com/office/officeart/2005/8/layout/radial1"/>
    <dgm:cxn modelId="{452D05B0-5738-4D4D-AACC-F089B34AB1E4}" srcId="{8B4F6FF7-0C76-43E3-87F0-C8AE1E051B6C}" destId="{FC5FB01C-8A9E-42F1-A403-1CAE40A9F65B}" srcOrd="2" destOrd="0" parTransId="{679F96F6-AA4D-4136-B9C2-FA4F606512E0}" sibTransId="{88797277-1CF9-484B-96B7-79F43F08E92A}"/>
    <dgm:cxn modelId="{3E24D8DF-7639-4016-BC6B-7C43CD82E5ED}" srcId="{8B4F6FF7-0C76-43E3-87F0-C8AE1E051B6C}" destId="{6BA62D82-9B19-46C6-BB0C-BF12D013212D}" srcOrd="1" destOrd="0" parTransId="{781DBA46-08A1-44B5-A054-0EFA11411954}" sibTransId="{D6C3678E-0BE7-4320-BB7E-1EEF3BCDEC36}"/>
    <dgm:cxn modelId="{27A3BB82-88C5-4E4B-840B-DFC00B6AA3D2}" type="presOf" srcId="{FC5FB01C-8A9E-42F1-A403-1CAE40A9F65B}" destId="{D93985D4-47FA-4044-BC60-DECA2D9703D6}" srcOrd="0" destOrd="0" presId="urn:microsoft.com/office/officeart/2005/8/layout/radial1"/>
    <dgm:cxn modelId="{C99EB2A8-F6B5-4A86-A79F-CCD33A672CC4}" type="presOf" srcId="{6693C42D-5AF9-4FF9-8013-51B39D048EA2}" destId="{B41E1E45-9D02-4435-860C-6D03B81E236D}" srcOrd="0" destOrd="0" presId="urn:microsoft.com/office/officeart/2005/8/layout/radial1"/>
    <dgm:cxn modelId="{B6CBC7F6-8BAF-41FA-BB0A-91C33326FB2F}" srcId="{8B4F6FF7-0C76-43E3-87F0-C8AE1E051B6C}" destId="{7D93EAB5-F9CC-4497-9E49-5EDCB4FE3886}" srcOrd="6" destOrd="0" parTransId="{26184A95-69E0-4BCC-9D0E-B0E8C23D1F00}" sibTransId="{BF4C57FE-CB97-4BD7-98DA-DE1277A1831E}"/>
    <dgm:cxn modelId="{E776E5B4-1A56-4DA6-9236-780691220AEA}" srcId="{8B4F6FF7-0C76-43E3-87F0-C8AE1E051B6C}" destId="{F97DCB7A-CB43-417A-9CE1-504009AEC1D8}" srcOrd="0" destOrd="0" parTransId="{4BFE966C-CFB7-431F-892A-0855293A1359}" sibTransId="{B21ECAB1-B538-42B4-BD54-0AD5BF79CC23}"/>
    <dgm:cxn modelId="{128E0E02-1B84-4736-A03A-9FB96DE493F6}" type="presOf" srcId="{679F96F6-AA4D-4136-B9C2-FA4F606512E0}" destId="{5CCC8694-66D0-42DF-87DF-FCDDDAB5501E}" srcOrd="1" destOrd="0" presId="urn:microsoft.com/office/officeart/2005/8/layout/radial1"/>
    <dgm:cxn modelId="{FF5BD0ED-9695-487F-AED2-CBB3F1154080}" type="presOf" srcId="{26184A95-69E0-4BCC-9D0E-B0E8C23D1F00}" destId="{2FBDFA27-27F7-4A80-97C2-775DDEF296FF}" srcOrd="0" destOrd="0" presId="urn:microsoft.com/office/officeart/2005/8/layout/radial1"/>
    <dgm:cxn modelId="{68D2ED76-DC03-4099-8228-5AC54997F2DC}" type="presOf" srcId="{81F9FE7A-4F83-4A73-866A-BFB650E3E38A}" destId="{462606C2-D417-463A-91F0-E6887AEBE4E6}" srcOrd="0" destOrd="0" presId="urn:microsoft.com/office/officeart/2005/8/layout/radial1"/>
    <dgm:cxn modelId="{134AD757-AF2C-473A-AE30-4BE0DC47E53A}" type="presOf" srcId="{96B146FC-88B0-4C71-9BBD-5AEF0D900247}" destId="{330C6904-AA92-4F6C-9767-96081ABE579D}" srcOrd="1" destOrd="0" presId="urn:microsoft.com/office/officeart/2005/8/layout/radial1"/>
    <dgm:cxn modelId="{9C01023C-E481-4497-BB9F-AFCCEE002EE9}" type="presOf" srcId="{4D8D0874-6886-4B4B-B290-305C39503EC3}" destId="{C292C4DC-DC64-4AAD-9F6A-33100E1161D0}" srcOrd="0" destOrd="0" presId="urn:microsoft.com/office/officeart/2005/8/layout/radial1"/>
    <dgm:cxn modelId="{A1EA77C3-209C-417F-B35B-9F5F47B07026}" type="presParOf" srcId="{B9F518E7-4573-4FF3-83D0-40B3E47AE65A}" destId="{91EDD5ED-E2F8-4FC3-9122-7845DD33145B}" srcOrd="0" destOrd="0" presId="urn:microsoft.com/office/officeart/2005/8/layout/radial1"/>
    <dgm:cxn modelId="{56178BEB-9A1C-4CEF-8D1D-DFA69FC20B05}" type="presParOf" srcId="{B9F518E7-4573-4FF3-83D0-40B3E47AE65A}" destId="{12E6D586-69D3-49E1-B8BA-FD00B3BD5D02}" srcOrd="1" destOrd="0" presId="urn:microsoft.com/office/officeart/2005/8/layout/radial1"/>
    <dgm:cxn modelId="{50FC3D80-E0B7-44A0-8683-DE402F8FBD75}" type="presParOf" srcId="{12E6D586-69D3-49E1-B8BA-FD00B3BD5D02}" destId="{F5035F86-4A32-4BC2-AE79-618DB800D890}" srcOrd="0" destOrd="0" presId="urn:microsoft.com/office/officeart/2005/8/layout/radial1"/>
    <dgm:cxn modelId="{67F046EA-B091-4B3A-902F-691BC3EFDE96}" type="presParOf" srcId="{B9F518E7-4573-4FF3-83D0-40B3E47AE65A}" destId="{15B7E87F-2D75-4E3F-A626-220B34AB0D70}" srcOrd="2" destOrd="0" presId="urn:microsoft.com/office/officeart/2005/8/layout/radial1"/>
    <dgm:cxn modelId="{4729437C-1CD5-450D-B40E-0E882F0D9CFD}" type="presParOf" srcId="{B9F518E7-4573-4FF3-83D0-40B3E47AE65A}" destId="{7AA88361-DEE1-4FFA-8BFF-E4CD973F0204}" srcOrd="3" destOrd="0" presId="urn:microsoft.com/office/officeart/2005/8/layout/radial1"/>
    <dgm:cxn modelId="{C151C2F1-FE85-461D-88F3-144F7719DE47}" type="presParOf" srcId="{7AA88361-DEE1-4FFA-8BFF-E4CD973F0204}" destId="{B22183B5-E4FD-41FF-B717-484DC94572D6}" srcOrd="0" destOrd="0" presId="urn:microsoft.com/office/officeart/2005/8/layout/radial1"/>
    <dgm:cxn modelId="{9DF91EA6-BC7F-4684-9A3B-37BBA776265A}" type="presParOf" srcId="{B9F518E7-4573-4FF3-83D0-40B3E47AE65A}" destId="{FB700957-F62B-4896-9BE4-4FAB0A556706}" srcOrd="4" destOrd="0" presId="urn:microsoft.com/office/officeart/2005/8/layout/radial1"/>
    <dgm:cxn modelId="{14D4BEDB-D221-440E-87A2-636AC7CECEA1}" type="presParOf" srcId="{B9F518E7-4573-4FF3-83D0-40B3E47AE65A}" destId="{0D773ACE-403F-4EDE-B6F5-79A3A906D1DA}" srcOrd="5" destOrd="0" presId="urn:microsoft.com/office/officeart/2005/8/layout/radial1"/>
    <dgm:cxn modelId="{0EEF3AF8-8135-4234-A7DD-6D7F813FC3EC}" type="presParOf" srcId="{0D773ACE-403F-4EDE-B6F5-79A3A906D1DA}" destId="{5CCC8694-66D0-42DF-87DF-FCDDDAB5501E}" srcOrd="0" destOrd="0" presId="urn:microsoft.com/office/officeart/2005/8/layout/radial1"/>
    <dgm:cxn modelId="{10668DB1-99B4-4BBA-A8E0-0D6F69A1C43C}" type="presParOf" srcId="{B9F518E7-4573-4FF3-83D0-40B3E47AE65A}" destId="{D93985D4-47FA-4044-BC60-DECA2D9703D6}" srcOrd="6" destOrd="0" presId="urn:microsoft.com/office/officeart/2005/8/layout/radial1"/>
    <dgm:cxn modelId="{9102BFF3-8D8E-4120-B4BC-2247C03B7696}" type="presParOf" srcId="{B9F518E7-4573-4FF3-83D0-40B3E47AE65A}" destId="{462606C2-D417-463A-91F0-E6887AEBE4E6}" srcOrd="7" destOrd="0" presId="urn:microsoft.com/office/officeart/2005/8/layout/radial1"/>
    <dgm:cxn modelId="{81C69A84-2355-48BE-B620-FE70EE00547A}" type="presParOf" srcId="{462606C2-D417-463A-91F0-E6887AEBE4E6}" destId="{D90FBB1A-7A05-444E-8BD2-D7A2C986C8CB}" srcOrd="0" destOrd="0" presId="urn:microsoft.com/office/officeart/2005/8/layout/radial1"/>
    <dgm:cxn modelId="{0C91139E-ABB1-4056-91D7-D0138457F9CE}" type="presParOf" srcId="{B9F518E7-4573-4FF3-83D0-40B3E47AE65A}" destId="{8F6F1EA2-5E0A-4CD2-BA75-9D030F09CE63}" srcOrd="8" destOrd="0" presId="urn:microsoft.com/office/officeart/2005/8/layout/radial1"/>
    <dgm:cxn modelId="{24E73F89-04EA-4C68-A2F1-C99A20F31594}" type="presParOf" srcId="{B9F518E7-4573-4FF3-83D0-40B3E47AE65A}" destId="{42BB9D3B-F9CA-4C40-8137-1B2D9BF0FE00}" srcOrd="9" destOrd="0" presId="urn:microsoft.com/office/officeart/2005/8/layout/radial1"/>
    <dgm:cxn modelId="{17AEC079-6F2B-4253-94B8-3F2B8D227310}" type="presParOf" srcId="{42BB9D3B-F9CA-4C40-8137-1B2D9BF0FE00}" destId="{9EA8B0F4-37DF-4EF9-8F21-0F2D85D73106}" srcOrd="0" destOrd="0" presId="urn:microsoft.com/office/officeart/2005/8/layout/radial1"/>
    <dgm:cxn modelId="{CA911818-D226-4239-A4A3-DD08BD750BC5}" type="presParOf" srcId="{B9F518E7-4573-4FF3-83D0-40B3E47AE65A}" destId="{0A5B7719-6EE9-4551-A869-B7D9272EAC87}" srcOrd="10" destOrd="0" presId="urn:microsoft.com/office/officeart/2005/8/layout/radial1"/>
    <dgm:cxn modelId="{3884B523-50B8-4B81-9E3A-2A5B0B92A14B}" type="presParOf" srcId="{B9F518E7-4573-4FF3-83D0-40B3E47AE65A}" destId="{91D35117-2649-43AA-9103-45440C2EE28D}" srcOrd="11" destOrd="0" presId="urn:microsoft.com/office/officeart/2005/8/layout/radial1"/>
    <dgm:cxn modelId="{121F0CB1-A7EE-46E2-A880-4C9CA8B6B33A}" type="presParOf" srcId="{91D35117-2649-43AA-9103-45440C2EE28D}" destId="{E54522E3-3B3B-45C3-A688-9B624CD56896}" srcOrd="0" destOrd="0" presId="urn:microsoft.com/office/officeart/2005/8/layout/radial1"/>
    <dgm:cxn modelId="{C5AE0540-E951-4B54-A733-2712E7054B66}" type="presParOf" srcId="{B9F518E7-4573-4FF3-83D0-40B3E47AE65A}" destId="{136B19B1-7EAB-44F1-B7F1-9A7B15E24356}" srcOrd="12" destOrd="0" presId="urn:microsoft.com/office/officeart/2005/8/layout/radial1"/>
    <dgm:cxn modelId="{85B7AAAA-E932-4740-827F-3C97B3A8A01B}" type="presParOf" srcId="{B9F518E7-4573-4FF3-83D0-40B3E47AE65A}" destId="{2FBDFA27-27F7-4A80-97C2-775DDEF296FF}" srcOrd="13" destOrd="0" presId="urn:microsoft.com/office/officeart/2005/8/layout/radial1"/>
    <dgm:cxn modelId="{E155B120-19D1-486E-89ED-32E055531D09}" type="presParOf" srcId="{2FBDFA27-27F7-4A80-97C2-775DDEF296FF}" destId="{E4293BAA-F933-4DA3-9A64-A19F799A1F75}" srcOrd="0" destOrd="0" presId="urn:microsoft.com/office/officeart/2005/8/layout/radial1"/>
    <dgm:cxn modelId="{92C9BE30-B9D1-478C-B981-09E6BF73D91F}" type="presParOf" srcId="{B9F518E7-4573-4FF3-83D0-40B3E47AE65A}" destId="{B4E0D8F6-AA3B-4E2F-929E-2B91C2FAE4A1}" srcOrd="14" destOrd="0" presId="urn:microsoft.com/office/officeart/2005/8/layout/radial1"/>
    <dgm:cxn modelId="{81D41613-0CA0-4E83-A8A7-346F82DAC673}" type="presParOf" srcId="{B9F518E7-4573-4FF3-83D0-40B3E47AE65A}" destId="{B41E1E45-9D02-4435-860C-6D03B81E236D}" srcOrd="15" destOrd="0" presId="urn:microsoft.com/office/officeart/2005/8/layout/radial1"/>
    <dgm:cxn modelId="{8F2928B0-3DEF-4B74-892A-BEF588CACEDA}" type="presParOf" srcId="{B41E1E45-9D02-4435-860C-6D03B81E236D}" destId="{2B875098-B185-40A9-819F-3E342A47EAC5}" srcOrd="0" destOrd="0" presId="urn:microsoft.com/office/officeart/2005/8/layout/radial1"/>
    <dgm:cxn modelId="{F1E1D5D4-3020-4C94-84DF-8FC538C35002}" type="presParOf" srcId="{B9F518E7-4573-4FF3-83D0-40B3E47AE65A}" destId="{5D0FD42E-36DB-4ACC-8D81-E1FC5B6A1BD8}" srcOrd="16" destOrd="0" presId="urn:microsoft.com/office/officeart/2005/8/layout/radial1"/>
    <dgm:cxn modelId="{3B16FF3D-F0CB-463C-B10F-6520EB01E793}" type="presParOf" srcId="{B9F518E7-4573-4FF3-83D0-40B3E47AE65A}" destId="{961BD92A-6AB2-442C-A74F-FD8F52854111}" srcOrd="17" destOrd="0" presId="urn:microsoft.com/office/officeart/2005/8/layout/radial1"/>
    <dgm:cxn modelId="{A576434D-30F8-492E-84DC-67D6EF2B5961}" type="presParOf" srcId="{961BD92A-6AB2-442C-A74F-FD8F52854111}" destId="{330C6904-AA92-4F6C-9767-96081ABE579D}" srcOrd="0" destOrd="0" presId="urn:microsoft.com/office/officeart/2005/8/layout/radial1"/>
    <dgm:cxn modelId="{38B1B0BD-F8A7-4C27-B78B-31C327AC2F46}" type="presParOf" srcId="{B9F518E7-4573-4FF3-83D0-40B3E47AE65A}" destId="{C292C4DC-DC64-4AAD-9F6A-33100E1161D0}" srcOrd="18" destOrd="0" presId="urn:microsoft.com/office/officeart/2005/8/layout/radial1"/>
    <dgm:cxn modelId="{D391513D-0D8E-4CFF-A212-879DDAAB8DC7}" type="presParOf" srcId="{B9F518E7-4573-4FF3-83D0-40B3E47AE65A}" destId="{EE3CC396-EAA3-4979-A0EE-4E0048D4DFFA}" srcOrd="19" destOrd="0" presId="urn:microsoft.com/office/officeart/2005/8/layout/radial1"/>
    <dgm:cxn modelId="{E1575FCB-A3AD-4C28-AEB9-179BCD03CCBB}" type="presParOf" srcId="{EE3CC396-EAA3-4979-A0EE-4E0048D4DFFA}" destId="{971C1EEC-11C8-4BC8-84E2-692DE24DA912}" srcOrd="0" destOrd="0" presId="urn:microsoft.com/office/officeart/2005/8/layout/radial1"/>
    <dgm:cxn modelId="{5D6EA94A-F550-4F90-B7CD-F7F86BA58AAA}" type="presParOf" srcId="{B9F518E7-4573-4FF3-83D0-40B3E47AE65A}" destId="{E9A117CB-7B65-4CF0-88D4-696430BBB439}"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35ABE2-654E-460A-9C10-2D2DA7F4A502}" type="doc">
      <dgm:prSet loTypeId="urn:microsoft.com/office/officeart/2005/8/layout/radial1" loCatId="relationship" qsTypeId="urn:microsoft.com/office/officeart/2005/8/quickstyle/simple1" qsCatId="simple" csTypeId="urn:microsoft.com/office/officeart/2005/8/colors/accent2_1" csCatId="accent2"/>
      <dgm:spPr/>
    </dgm:pt>
    <dgm:pt modelId="{258CCCEE-24F3-4166-B5D0-A167A8AEED76}">
      <dgm:prSet/>
      <dgm:spPr/>
      <dgm:t>
        <a:bodyPr/>
        <a:lstStyle/>
        <a:p>
          <a:pPr marR="0" algn="ctr" rtl="0"/>
          <a:r>
            <a:rPr lang="en-GB" b="1" i="0" u="none" strike="noStrike" baseline="0" smtClean="0">
              <a:latin typeface="Arial"/>
            </a:rPr>
            <a:t>Mobile</a:t>
          </a:r>
        </a:p>
        <a:p>
          <a:pPr marR="0" algn="ctr" rtl="0"/>
          <a:r>
            <a:rPr lang="en-GB" b="1" i="0" u="none" strike="noStrike" baseline="0" smtClean="0">
              <a:latin typeface="Arial"/>
            </a:rPr>
            <a:t>sources</a:t>
          </a:r>
          <a:endParaRPr lang="en-US" smtClean="0"/>
        </a:p>
      </dgm:t>
    </dgm:pt>
    <dgm:pt modelId="{971D3A4A-C6E2-41FF-84BA-D5BC5FBD1E27}" type="parTrans" cxnId="{75167BED-36C8-41BE-82DC-9A611FB7DDD0}">
      <dgm:prSet/>
      <dgm:spPr/>
      <dgm:t>
        <a:bodyPr/>
        <a:lstStyle/>
        <a:p>
          <a:endParaRPr lang="en-US">
            <a:solidFill>
              <a:schemeClr val="tx1"/>
            </a:solidFill>
          </a:endParaRPr>
        </a:p>
      </dgm:t>
    </dgm:pt>
    <dgm:pt modelId="{3A22F0B1-9065-4C67-94BB-EB23177FC9C4}" type="sibTrans" cxnId="{75167BED-36C8-41BE-82DC-9A611FB7DDD0}">
      <dgm:prSet/>
      <dgm:spPr/>
      <dgm:t>
        <a:bodyPr/>
        <a:lstStyle/>
        <a:p>
          <a:endParaRPr lang="en-US">
            <a:solidFill>
              <a:schemeClr val="tx1"/>
            </a:solidFill>
          </a:endParaRPr>
        </a:p>
      </dgm:t>
    </dgm:pt>
    <dgm:pt modelId="{09461FFD-5309-422B-A56C-5FB5CEA9604C}">
      <dgm:prSet/>
      <dgm:spPr/>
      <dgm:t>
        <a:bodyPr/>
        <a:lstStyle/>
        <a:p>
          <a:pPr marR="0" algn="ctr" rtl="0"/>
          <a:r>
            <a:rPr lang="en-GB" b="1" i="0" u="none" strike="noStrike" baseline="0" smtClean="0">
              <a:latin typeface="Arial"/>
            </a:rPr>
            <a:t>Road</a:t>
          </a:r>
          <a:endParaRPr lang="en-US" smtClean="0"/>
        </a:p>
      </dgm:t>
    </dgm:pt>
    <dgm:pt modelId="{654D01DE-7974-43F7-BE52-8587E208911A}" type="parTrans" cxnId="{BD9ED94B-BB65-4729-BEEE-2AE593973B2F}">
      <dgm:prSet/>
      <dgm:spPr/>
      <dgm:t>
        <a:bodyPr/>
        <a:lstStyle/>
        <a:p>
          <a:endParaRPr lang="en-US">
            <a:solidFill>
              <a:schemeClr val="tx1"/>
            </a:solidFill>
          </a:endParaRPr>
        </a:p>
      </dgm:t>
    </dgm:pt>
    <dgm:pt modelId="{D2C2C121-26E3-47FB-B8B1-55482203ECDE}" type="sibTrans" cxnId="{BD9ED94B-BB65-4729-BEEE-2AE593973B2F}">
      <dgm:prSet/>
      <dgm:spPr/>
      <dgm:t>
        <a:bodyPr/>
        <a:lstStyle/>
        <a:p>
          <a:endParaRPr lang="en-US">
            <a:solidFill>
              <a:schemeClr val="tx1"/>
            </a:solidFill>
          </a:endParaRPr>
        </a:p>
      </dgm:t>
    </dgm:pt>
    <dgm:pt modelId="{C985497D-EDD0-44F9-80F7-B7B088B1F033}">
      <dgm:prSet/>
      <dgm:spPr/>
      <dgm:t>
        <a:bodyPr/>
        <a:lstStyle/>
        <a:p>
          <a:pPr marR="0" algn="ctr" rtl="0"/>
          <a:r>
            <a:rPr lang="en-GB" b="1" i="0" u="none" strike="noStrike" baseline="0" smtClean="0">
              <a:latin typeface="Arial"/>
            </a:rPr>
            <a:t>Railway</a:t>
          </a:r>
          <a:endParaRPr lang="en-US" smtClean="0"/>
        </a:p>
      </dgm:t>
    </dgm:pt>
    <dgm:pt modelId="{02302797-6813-4864-8373-823E44CA6C92}" type="parTrans" cxnId="{DE7D6A78-A30F-4F7B-83CD-6388C9541850}">
      <dgm:prSet/>
      <dgm:spPr/>
      <dgm:t>
        <a:bodyPr/>
        <a:lstStyle/>
        <a:p>
          <a:endParaRPr lang="en-US">
            <a:solidFill>
              <a:schemeClr val="tx1"/>
            </a:solidFill>
          </a:endParaRPr>
        </a:p>
      </dgm:t>
    </dgm:pt>
    <dgm:pt modelId="{AE8AC406-3179-4352-A375-939826AE72F9}" type="sibTrans" cxnId="{DE7D6A78-A30F-4F7B-83CD-6388C9541850}">
      <dgm:prSet/>
      <dgm:spPr/>
      <dgm:t>
        <a:bodyPr/>
        <a:lstStyle/>
        <a:p>
          <a:endParaRPr lang="en-US">
            <a:solidFill>
              <a:schemeClr val="tx1"/>
            </a:solidFill>
          </a:endParaRPr>
        </a:p>
      </dgm:t>
    </dgm:pt>
    <dgm:pt modelId="{4B2ABE00-0B3D-4277-9CDF-E1FC0C7627F7}">
      <dgm:prSet/>
      <dgm:spPr/>
      <dgm:t>
        <a:bodyPr/>
        <a:lstStyle/>
        <a:p>
          <a:pPr marR="0" algn="ctr" rtl="0"/>
          <a:r>
            <a:rPr lang="en-GB" b="1" i="0" u="none" strike="noStrike" baseline="0" smtClean="0">
              <a:latin typeface="Arial"/>
            </a:rPr>
            <a:t>Aviation,</a:t>
          </a:r>
        </a:p>
        <a:p>
          <a:pPr marR="0" algn="ctr" rtl="0"/>
          <a:r>
            <a:rPr lang="en-GB" b="1" i="0" u="none" strike="noStrike" baseline="0" smtClean="0">
              <a:latin typeface="Arial"/>
            </a:rPr>
            <a:t>LTO</a:t>
          </a:r>
          <a:endParaRPr lang="en-US" smtClean="0"/>
        </a:p>
      </dgm:t>
    </dgm:pt>
    <dgm:pt modelId="{A2A19EA1-5DD4-4378-BC13-8C57475DAC72}" type="parTrans" cxnId="{4C9DB3E6-E5BA-42C4-A474-05A18D36884B}">
      <dgm:prSet/>
      <dgm:spPr/>
      <dgm:t>
        <a:bodyPr/>
        <a:lstStyle/>
        <a:p>
          <a:endParaRPr lang="en-US">
            <a:solidFill>
              <a:schemeClr val="tx1"/>
            </a:solidFill>
          </a:endParaRPr>
        </a:p>
      </dgm:t>
    </dgm:pt>
    <dgm:pt modelId="{D6277DC3-D4F2-4AB9-82A9-DBCF061C87D9}" type="sibTrans" cxnId="{4C9DB3E6-E5BA-42C4-A474-05A18D36884B}">
      <dgm:prSet/>
      <dgm:spPr/>
      <dgm:t>
        <a:bodyPr/>
        <a:lstStyle/>
        <a:p>
          <a:endParaRPr lang="en-US">
            <a:solidFill>
              <a:schemeClr val="tx1"/>
            </a:solidFill>
          </a:endParaRPr>
        </a:p>
      </dgm:t>
    </dgm:pt>
    <dgm:pt modelId="{6C63A77B-AB65-4C76-A25B-E677B56AF7B0}">
      <dgm:prSet/>
      <dgm:spPr/>
      <dgm:t>
        <a:bodyPr/>
        <a:lstStyle/>
        <a:p>
          <a:pPr marR="0" algn="ctr" rtl="0"/>
          <a:r>
            <a:rPr lang="en-GB" b="1" i="0" u="none" strike="noStrike" baseline="0" smtClean="0">
              <a:latin typeface="Arial"/>
            </a:rPr>
            <a:t>Aviation,</a:t>
          </a:r>
        </a:p>
        <a:p>
          <a:pPr marR="0" algn="ctr" rtl="0"/>
          <a:r>
            <a:rPr lang="en-GB" b="1" i="0" u="none" strike="noStrike" baseline="0" smtClean="0">
              <a:latin typeface="Arial"/>
            </a:rPr>
            <a:t>cruise</a:t>
          </a:r>
          <a:endParaRPr lang="en-US" smtClean="0"/>
        </a:p>
      </dgm:t>
    </dgm:pt>
    <dgm:pt modelId="{361111BF-2C0A-418C-BD9C-5298FB1A85A4}" type="parTrans" cxnId="{52A8E1CD-9E79-47BD-9DAD-B98072ACAEBC}">
      <dgm:prSet/>
      <dgm:spPr/>
      <dgm:t>
        <a:bodyPr/>
        <a:lstStyle/>
        <a:p>
          <a:endParaRPr lang="en-US">
            <a:solidFill>
              <a:schemeClr val="tx1"/>
            </a:solidFill>
          </a:endParaRPr>
        </a:p>
      </dgm:t>
    </dgm:pt>
    <dgm:pt modelId="{F8E9C981-2916-47FC-9769-E9849A326240}" type="sibTrans" cxnId="{52A8E1CD-9E79-47BD-9DAD-B98072ACAEBC}">
      <dgm:prSet/>
      <dgm:spPr/>
      <dgm:t>
        <a:bodyPr/>
        <a:lstStyle/>
        <a:p>
          <a:endParaRPr lang="en-US">
            <a:solidFill>
              <a:schemeClr val="tx1"/>
            </a:solidFill>
          </a:endParaRPr>
        </a:p>
      </dgm:t>
    </dgm:pt>
    <dgm:pt modelId="{DCABDC93-69EA-4C1E-A02A-68B335F5A58A}">
      <dgm:prSet/>
      <dgm:spPr/>
      <dgm:t>
        <a:bodyPr/>
        <a:lstStyle/>
        <a:p>
          <a:pPr marR="0" algn="ctr" rtl="0"/>
          <a:r>
            <a:rPr lang="en-GB" b="1" i="0" u="none" strike="noStrike" baseline="0" smtClean="0">
              <a:latin typeface="Arial"/>
            </a:rPr>
            <a:t>Ferries</a:t>
          </a:r>
          <a:endParaRPr lang="en-US" smtClean="0"/>
        </a:p>
      </dgm:t>
    </dgm:pt>
    <dgm:pt modelId="{840AAB5D-43B4-4D32-874E-5A873F35BA3A}" type="parTrans" cxnId="{2E04CF5B-E5A3-47C6-B191-0C9459EF6C7D}">
      <dgm:prSet/>
      <dgm:spPr/>
      <dgm:t>
        <a:bodyPr/>
        <a:lstStyle/>
        <a:p>
          <a:endParaRPr lang="en-US">
            <a:solidFill>
              <a:schemeClr val="tx1"/>
            </a:solidFill>
          </a:endParaRPr>
        </a:p>
      </dgm:t>
    </dgm:pt>
    <dgm:pt modelId="{E24C9106-14B6-4392-A6D1-3101681C466F}" type="sibTrans" cxnId="{2E04CF5B-E5A3-47C6-B191-0C9459EF6C7D}">
      <dgm:prSet/>
      <dgm:spPr/>
      <dgm:t>
        <a:bodyPr/>
        <a:lstStyle/>
        <a:p>
          <a:endParaRPr lang="en-US">
            <a:solidFill>
              <a:schemeClr val="tx1"/>
            </a:solidFill>
          </a:endParaRPr>
        </a:p>
      </dgm:t>
    </dgm:pt>
    <dgm:pt modelId="{E151730B-75D3-4FE9-BB45-F452A81E8CB8}">
      <dgm:prSet/>
      <dgm:spPr/>
      <dgm:t>
        <a:bodyPr/>
        <a:lstStyle/>
        <a:p>
          <a:pPr marR="0" algn="ctr" rtl="0"/>
          <a:r>
            <a:rPr lang="en-GB" b="1" i="0" u="none" strike="noStrike" baseline="0" smtClean="0">
              <a:latin typeface="Arial"/>
            </a:rPr>
            <a:t>Fishing</a:t>
          </a:r>
          <a:endParaRPr lang="en-US" smtClean="0"/>
        </a:p>
      </dgm:t>
    </dgm:pt>
    <dgm:pt modelId="{593980EE-45C8-4111-A54B-012E14B6436C}" type="parTrans" cxnId="{FEEF582C-AD0E-4F40-A6FA-6AC76310B6D3}">
      <dgm:prSet/>
      <dgm:spPr/>
      <dgm:t>
        <a:bodyPr/>
        <a:lstStyle/>
        <a:p>
          <a:endParaRPr lang="en-US">
            <a:solidFill>
              <a:schemeClr val="tx1"/>
            </a:solidFill>
          </a:endParaRPr>
        </a:p>
      </dgm:t>
    </dgm:pt>
    <dgm:pt modelId="{D28B0ACF-F847-4A54-8665-97A8F92A2BD3}" type="sibTrans" cxnId="{FEEF582C-AD0E-4F40-A6FA-6AC76310B6D3}">
      <dgm:prSet/>
      <dgm:spPr/>
      <dgm:t>
        <a:bodyPr/>
        <a:lstStyle/>
        <a:p>
          <a:endParaRPr lang="en-US">
            <a:solidFill>
              <a:schemeClr val="tx1"/>
            </a:solidFill>
          </a:endParaRPr>
        </a:p>
      </dgm:t>
    </dgm:pt>
    <dgm:pt modelId="{5AB2EFBF-E3E8-4A40-93EF-3DB70D8A7944}">
      <dgm:prSet/>
      <dgm:spPr/>
      <dgm:t>
        <a:bodyPr/>
        <a:lstStyle/>
        <a:p>
          <a:pPr marR="0" algn="ctr" rtl="0"/>
          <a:r>
            <a:rPr lang="en-GB" b="1" i="0" u="none" strike="noStrike" baseline="0" smtClean="0">
              <a:latin typeface="Arial"/>
            </a:rPr>
            <a:t>Other</a:t>
          </a:r>
        </a:p>
        <a:p>
          <a:pPr marR="0" algn="ctr" rtl="0"/>
          <a:r>
            <a:rPr lang="en-GB" b="1" i="0" u="none" strike="noStrike" baseline="0" smtClean="0">
              <a:latin typeface="Arial"/>
            </a:rPr>
            <a:t>navigation</a:t>
          </a:r>
          <a:endParaRPr lang="en-US" smtClean="0"/>
        </a:p>
      </dgm:t>
    </dgm:pt>
    <dgm:pt modelId="{09451FE5-7057-47EB-8466-15756086DB6F}" type="parTrans" cxnId="{ABB572F1-12B3-4B1B-AB08-D2E67DF0E946}">
      <dgm:prSet/>
      <dgm:spPr/>
      <dgm:t>
        <a:bodyPr/>
        <a:lstStyle/>
        <a:p>
          <a:endParaRPr lang="en-US">
            <a:solidFill>
              <a:schemeClr val="tx1"/>
            </a:solidFill>
          </a:endParaRPr>
        </a:p>
      </dgm:t>
    </dgm:pt>
    <dgm:pt modelId="{CBBEA865-BC55-4363-9847-3D9862CB6856}" type="sibTrans" cxnId="{ABB572F1-12B3-4B1B-AB08-D2E67DF0E946}">
      <dgm:prSet/>
      <dgm:spPr/>
      <dgm:t>
        <a:bodyPr/>
        <a:lstStyle/>
        <a:p>
          <a:endParaRPr lang="en-US">
            <a:solidFill>
              <a:schemeClr val="tx1"/>
            </a:solidFill>
          </a:endParaRPr>
        </a:p>
      </dgm:t>
    </dgm:pt>
    <dgm:pt modelId="{3ADE575A-2AF9-4FEE-B772-F17A5F590A31}">
      <dgm:prSet/>
      <dgm:spPr/>
      <dgm:t>
        <a:bodyPr/>
        <a:lstStyle/>
        <a:p>
          <a:pPr marR="0" algn="ctr" rtl="0"/>
          <a:r>
            <a:rPr lang="en-GB" b="1" i="0" u="none" strike="noStrike" baseline="0" smtClean="0">
              <a:latin typeface="Arial"/>
            </a:rPr>
            <a:t>Mobile in</a:t>
          </a:r>
        </a:p>
        <a:p>
          <a:pPr marR="0" algn="ctr" rtl="0"/>
          <a:r>
            <a:rPr lang="en-GB" b="1" i="0" u="none" strike="noStrike" baseline="0" smtClean="0">
              <a:latin typeface="Arial"/>
            </a:rPr>
            <a:t>agriculture</a:t>
          </a:r>
          <a:endParaRPr lang="en-US" smtClean="0"/>
        </a:p>
      </dgm:t>
    </dgm:pt>
    <dgm:pt modelId="{E6A90757-14CE-4CA8-85C6-8DCC3177927F}" type="parTrans" cxnId="{7A8BDE71-D7CB-43FF-8586-B75313A731CE}">
      <dgm:prSet/>
      <dgm:spPr/>
      <dgm:t>
        <a:bodyPr/>
        <a:lstStyle/>
        <a:p>
          <a:endParaRPr lang="en-US">
            <a:solidFill>
              <a:schemeClr val="tx1"/>
            </a:solidFill>
          </a:endParaRPr>
        </a:p>
      </dgm:t>
    </dgm:pt>
    <dgm:pt modelId="{45BCA374-C243-409F-8D26-B73E07AEE3EB}" type="sibTrans" cxnId="{7A8BDE71-D7CB-43FF-8586-B75313A731CE}">
      <dgm:prSet/>
      <dgm:spPr/>
      <dgm:t>
        <a:bodyPr/>
        <a:lstStyle/>
        <a:p>
          <a:endParaRPr lang="en-US">
            <a:solidFill>
              <a:schemeClr val="tx1"/>
            </a:solidFill>
          </a:endParaRPr>
        </a:p>
      </dgm:t>
    </dgm:pt>
    <dgm:pt modelId="{3D913564-4399-4167-8583-FE85571391ED}">
      <dgm:prSet/>
      <dgm:spPr/>
      <dgm:t>
        <a:bodyPr/>
        <a:lstStyle/>
        <a:p>
          <a:pPr marR="0" algn="ctr" rtl="0"/>
          <a:r>
            <a:rPr lang="en-GB" b="1" i="0" u="none" strike="noStrike" baseline="0" smtClean="0">
              <a:latin typeface="Arial"/>
            </a:rPr>
            <a:t>Mobile in</a:t>
          </a:r>
        </a:p>
        <a:p>
          <a:pPr marR="0" algn="ctr" rtl="0"/>
          <a:r>
            <a:rPr lang="en-GB" b="1" i="0" u="none" strike="noStrike" baseline="0" smtClean="0">
              <a:latin typeface="Arial"/>
            </a:rPr>
            <a:t>forestry</a:t>
          </a:r>
          <a:endParaRPr lang="en-US" smtClean="0"/>
        </a:p>
      </dgm:t>
    </dgm:pt>
    <dgm:pt modelId="{2BDCAA36-9FD6-4165-A26B-B6B2775F9AE0}" type="parTrans" cxnId="{E4D8CCF3-69B2-42B1-8E2D-D9165C4A7AA5}">
      <dgm:prSet/>
      <dgm:spPr/>
      <dgm:t>
        <a:bodyPr/>
        <a:lstStyle/>
        <a:p>
          <a:endParaRPr lang="en-US">
            <a:solidFill>
              <a:schemeClr val="tx1"/>
            </a:solidFill>
          </a:endParaRPr>
        </a:p>
      </dgm:t>
    </dgm:pt>
    <dgm:pt modelId="{407E636D-9743-4606-BDBD-8E84D32DD275}" type="sibTrans" cxnId="{E4D8CCF3-69B2-42B1-8E2D-D9165C4A7AA5}">
      <dgm:prSet/>
      <dgm:spPr/>
      <dgm:t>
        <a:bodyPr/>
        <a:lstStyle/>
        <a:p>
          <a:endParaRPr lang="en-US">
            <a:solidFill>
              <a:schemeClr val="tx1"/>
            </a:solidFill>
          </a:endParaRPr>
        </a:p>
      </dgm:t>
    </dgm:pt>
    <dgm:pt modelId="{6748F8E7-A91C-42DA-A3BF-21BFEDEFE813}">
      <dgm:prSet/>
      <dgm:spPr/>
      <dgm:t>
        <a:bodyPr/>
        <a:lstStyle/>
        <a:p>
          <a:pPr marR="0" algn="ctr" rtl="0"/>
          <a:r>
            <a:rPr lang="en-GB" b="1" i="0" u="none" strike="noStrike" baseline="0" smtClean="0">
              <a:latin typeface="Arial"/>
            </a:rPr>
            <a:t>Mobile in</a:t>
          </a:r>
        </a:p>
        <a:p>
          <a:pPr marR="0" algn="ctr" rtl="0"/>
          <a:r>
            <a:rPr lang="en-GB" b="1" i="0" u="none" strike="noStrike" baseline="0" smtClean="0">
              <a:latin typeface="Arial"/>
            </a:rPr>
            <a:t>industry</a:t>
          </a:r>
          <a:endParaRPr lang="en-US" smtClean="0"/>
        </a:p>
      </dgm:t>
    </dgm:pt>
    <dgm:pt modelId="{B1D7BD6F-869E-4413-B3F4-801ABCA139CF}" type="parTrans" cxnId="{E8DB676E-07AC-49DA-82FB-DE1F6E7B22D0}">
      <dgm:prSet/>
      <dgm:spPr/>
      <dgm:t>
        <a:bodyPr/>
        <a:lstStyle/>
        <a:p>
          <a:endParaRPr lang="en-US">
            <a:solidFill>
              <a:schemeClr val="tx1"/>
            </a:solidFill>
          </a:endParaRPr>
        </a:p>
      </dgm:t>
    </dgm:pt>
    <dgm:pt modelId="{A69CCBCF-31C5-4615-903F-C6D9E07205A8}" type="sibTrans" cxnId="{E8DB676E-07AC-49DA-82FB-DE1F6E7B22D0}">
      <dgm:prSet/>
      <dgm:spPr/>
      <dgm:t>
        <a:bodyPr/>
        <a:lstStyle/>
        <a:p>
          <a:endParaRPr lang="en-US">
            <a:solidFill>
              <a:schemeClr val="tx1"/>
            </a:solidFill>
          </a:endParaRPr>
        </a:p>
      </dgm:t>
    </dgm:pt>
    <dgm:pt modelId="{AD9B09D6-56DE-4C7E-ABD4-432643ACC2BA}">
      <dgm:prSet/>
      <dgm:spPr/>
      <dgm:t>
        <a:bodyPr/>
        <a:lstStyle/>
        <a:p>
          <a:pPr marR="0" algn="ctr" rtl="0"/>
          <a:r>
            <a:rPr lang="en-GB" b="1" i="0" u="none" strike="noStrike" baseline="0" smtClean="0">
              <a:latin typeface="Arial"/>
            </a:rPr>
            <a:t>Mobile in</a:t>
          </a:r>
        </a:p>
        <a:p>
          <a:pPr marR="0" algn="ctr" rtl="0"/>
          <a:r>
            <a:rPr lang="en-GB" b="1" i="0" u="none" strike="noStrike" baseline="0" smtClean="0">
              <a:latin typeface="Arial"/>
            </a:rPr>
            <a:t>household</a:t>
          </a:r>
          <a:endParaRPr lang="en-US" smtClean="0"/>
        </a:p>
      </dgm:t>
    </dgm:pt>
    <dgm:pt modelId="{8F0626C5-AB51-4DF1-8EED-746FA3A5AC7C}" type="parTrans" cxnId="{0702F73C-33B1-4EF9-A9A1-74FFCA946C32}">
      <dgm:prSet/>
      <dgm:spPr/>
      <dgm:t>
        <a:bodyPr/>
        <a:lstStyle/>
        <a:p>
          <a:endParaRPr lang="en-US">
            <a:solidFill>
              <a:schemeClr val="tx1"/>
            </a:solidFill>
          </a:endParaRPr>
        </a:p>
      </dgm:t>
    </dgm:pt>
    <dgm:pt modelId="{A668B288-6AF5-4576-ABB6-6177E23DF4C8}" type="sibTrans" cxnId="{0702F73C-33B1-4EF9-A9A1-74FFCA946C32}">
      <dgm:prSet/>
      <dgm:spPr/>
      <dgm:t>
        <a:bodyPr/>
        <a:lstStyle/>
        <a:p>
          <a:endParaRPr lang="en-US">
            <a:solidFill>
              <a:schemeClr val="tx1"/>
            </a:solidFill>
          </a:endParaRPr>
        </a:p>
      </dgm:t>
    </dgm:pt>
    <dgm:pt modelId="{06D857B8-8B34-4532-8DBF-58A004A2619F}">
      <dgm:prSet/>
      <dgm:spPr/>
      <dgm:t>
        <a:bodyPr/>
        <a:lstStyle/>
        <a:p>
          <a:pPr marR="0" algn="ctr" rtl="0"/>
          <a:r>
            <a:rPr lang="en-GB" b="1" i="0" u="none" strike="noStrike" baseline="0" smtClean="0">
              <a:latin typeface="Arial"/>
            </a:rPr>
            <a:t>Military</a:t>
          </a:r>
          <a:endParaRPr lang="en-US" smtClean="0"/>
        </a:p>
      </dgm:t>
    </dgm:pt>
    <dgm:pt modelId="{C04D9F2E-C9AE-4E0E-9F58-8DED1BEC68C5}" type="parTrans" cxnId="{E1D01870-466F-4531-8F21-D23E246AFB20}">
      <dgm:prSet/>
      <dgm:spPr/>
      <dgm:t>
        <a:bodyPr/>
        <a:lstStyle/>
        <a:p>
          <a:endParaRPr lang="en-US">
            <a:solidFill>
              <a:schemeClr val="tx1"/>
            </a:solidFill>
          </a:endParaRPr>
        </a:p>
      </dgm:t>
    </dgm:pt>
    <dgm:pt modelId="{8DC5BA32-F393-4623-9CA5-10C3A4CDFF34}" type="sibTrans" cxnId="{E1D01870-466F-4531-8F21-D23E246AFB20}">
      <dgm:prSet/>
      <dgm:spPr/>
      <dgm:t>
        <a:bodyPr/>
        <a:lstStyle/>
        <a:p>
          <a:endParaRPr lang="en-US">
            <a:solidFill>
              <a:schemeClr val="tx1"/>
            </a:solidFill>
          </a:endParaRPr>
        </a:p>
      </dgm:t>
    </dgm:pt>
    <dgm:pt modelId="{19027471-B4AA-4996-B7E0-07FDA3907454}" type="pres">
      <dgm:prSet presAssocID="{9835ABE2-654E-460A-9C10-2D2DA7F4A502}" presName="cycle" presStyleCnt="0">
        <dgm:presLayoutVars>
          <dgm:chMax val="1"/>
          <dgm:dir/>
          <dgm:animLvl val="ctr"/>
          <dgm:resizeHandles val="exact"/>
        </dgm:presLayoutVars>
      </dgm:prSet>
      <dgm:spPr/>
    </dgm:pt>
    <dgm:pt modelId="{6DCFFE30-8988-42FA-8B4A-8B58E7AE1E21}" type="pres">
      <dgm:prSet presAssocID="{258CCCEE-24F3-4166-B5D0-A167A8AEED76}" presName="centerShape" presStyleLbl="node0" presStyleIdx="0" presStyleCnt="1"/>
      <dgm:spPr/>
      <dgm:t>
        <a:bodyPr/>
        <a:lstStyle/>
        <a:p>
          <a:endParaRPr lang="en-US"/>
        </a:p>
      </dgm:t>
    </dgm:pt>
    <dgm:pt modelId="{316E8D11-BC0A-4FA3-A31E-7C03AAAE19C3}" type="pres">
      <dgm:prSet presAssocID="{654D01DE-7974-43F7-BE52-8587E208911A}" presName="Name9" presStyleLbl="parChTrans1D2" presStyleIdx="0" presStyleCnt="12"/>
      <dgm:spPr/>
      <dgm:t>
        <a:bodyPr/>
        <a:lstStyle/>
        <a:p>
          <a:endParaRPr lang="en-US"/>
        </a:p>
      </dgm:t>
    </dgm:pt>
    <dgm:pt modelId="{42872D7E-386A-4CDB-814A-87FA264AFD7E}" type="pres">
      <dgm:prSet presAssocID="{654D01DE-7974-43F7-BE52-8587E208911A}" presName="connTx" presStyleLbl="parChTrans1D2" presStyleIdx="0" presStyleCnt="12"/>
      <dgm:spPr/>
      <dgm:t>
        <a:bodyPr/>
        <a:lstStyle/>
        <a:p>
          <a:endParaRPr lang="en-US"/>
        </a:p>
      </dgm:t>
    </dgm:pt>
    <dgm:pt modelId="{64DE728A-7C7C-47E6-BB62-1BD4A7E8169E}" type="pres">
      <dgm:prSet presAssocID="{09461FFD-5309-422B-A56C-5FB5CEA9604C}" presName="node" presStyleLbl="node1" presStyleIdx="0" presStyleCnt="12">
        <dgm:presLayoutVars>
          <dgm:bulletEnabled val="1"/>
        </dgm:presLayoutVars>
      </dgm:prSet>
      <dgm:spPr/>
      <dgm:t>
        <a:bodyPr/>
        <a:lstStyle/>
        <a:p>
          <a:endParaRPr lang="en-US"/>
        </a:p>
      </dgm:t>
    </dgm:pt>
    <dgm:pt modelId="{92E7B0BE-A583-4430-BF19-EB4AB73FFEE6}" type="pres">
      <dgm:prSet presAssocID="{02302797-6813-4864-8373-823E44CA6C92}" presName="Name9" presStyleLbl="parChTrans1D2" presStyleIdx="1" presStyleCnt="12"/>
      <dgm:spPr/>
      <dgm:t>
        <a:bodyPr/>
        <a:lstStyle/>
        <a:p>
          <a:endParaRPr lang="en-US"/>
        </a:p>
      </dgm:t>
    </dgm:pt>
    <dgm:pt modelId="{48AD77FF-FDEB-46DD-9F3E-DC3A55DEAA42}" type="pres">
      <dgm:prSet presAssocID="{02302797-6813-4864-8373-823E44CA6C92}" presName="connTx" presStyleLbl="parChTrans1D2" presStyleIdx="1" presStyleCnt="12"/>
      <dgm:spPr/>
      <dgm:t>
        <a:bodyPr/>
        <a:lstStyle/>
        <a:p>
          <a:endParaRPr lang="en-US"/>
        </a:p>
      </dgm:t>
    </dgm:pt>
    <dgm:pt modelId="{47A0D349-D172-46DB-86AE-6AE334F17928}" type="pres">
      <dgm:prSet presAssocID="{C985497D-EDD0-44F9-80F7-B7B088B1F033}" presName="node" presStyleLbl="node1" presStyleIdx="1" presStyleCnt="12">
        <dgm:presLayoutVars>
          <dgm:bulletEnabled val="1"/>
        </dgm:presLayoutVars>
      </dgm:prSet>
      <dgm:spPr/>
      <dgm:t>
        <a:bodyPr/>
        <a:lstStyle/>
        <a:p>
          <a:endParaRPr lang="en-US"/>
        </a:p>
      </dgm:t>
    </dgm:pt>
    <dgm:pt modelId="{12085ACF-301A-44BD-ACF3-A71F13D14B48}" type="pres">
      <dgm:prSet presAssocID="{A2A19EA1-5DD4-4378-BC13-8C57475DAC72}" presName="Name9" presStyleLbl="parChTrans1D2" presStyleIdx="2" presStyleCnt="12"/>
      <dgm:spPr/>
      <dgm:t>
        <a:bodyPr/>
        <a:lstStyle/>
        <a:p>
          <a:endParaRPr lang="en-US"/>
        </a:p>
      </dgm:t>
    </dgm:pt>
    <dgm:pt modelId="{EBBABA5B-3F1A-40CD-855A-AF885B615EBE}" type="pres">
      <dgm:prSet presAssocID="{A2A19EA1-5DD4-4378-BC13-8C57475DAC72}" presName="connTx" presStyleLbl="parChTrans1D2" presStyleIdx="2" presStyleCnt="12"/>
      <dgm:spPr/>
      <dgm:t>
        <a:bodyPr/>
        <a:lstStyle/>
        <a:p>
          <a:endParaRPr lang="en-US"/>
        </a:p>
      </dgm:t>
    </dgm:pt>
    <dgm:pt modelId="{127C1367-DBD0-4781-BE59-544278AB4EDC}" type="pres">
      <dgm:prSet presAssocID="{4B2ABE00-0B3D-4277-9CDF-E1FC0C7627F7}" presName="node" presStyleLbl="node1" presStyleIdx="2" presStyleCnt="12">
        <dgm:presLayoutVars>
          <dgm:bulletEnabled val="1"/>
        </dgm:presLayoutVars>
      </dgm:prSet>
      <dgm:spPr/>
      <dgm:t>
        <a:bodyPr/>
        <a:lstStyle/>
        <a:p>
          <a:endParaRPr lang="en-US"/>
        </a:p>
      </dgm:t>
    </dgm:pt>
    <dgm:pt modelId="{033A5B65-73C4-4151-BB84-B0475944208D}" type="pres">
      <dgm:prSet presAssocID="{361111BF-2C0A-418C-BD9C-5298FB1A85A4}" presName="Name9" presStyleLbl="parChTrans1D2" presStyleIdx="3" presStyleCnt="12"/>
      <dgm:spPr/>
      <dgm:t>
        <a:bodyPr/>
        <a:lstStyle/>
        <a:p>
          <a:endParaRPr lang="en-US"/>
        </a:p>
      </dgm:t>
    </dgm:pt>
    <dgm:pt modelId="{82D0499D-3DB3-430F-BB05-3CC91703F3D9}" type="pres">
      <dgm:prSet presAssocID="{361111BF-2C0A-418C-BD9C-5298FB1A85A4}" presName="connTx" presStyleLbl="parChTrans1D2" presStyleIdx="3" presStyleCnt="12"/>
      <dgm:spPr/>
      <dgm:t>
        <a:bodyPr/>
        <a:lstStyle/>
        <a:p>
          <a:endParaRPr lang="en-US"/>
        </a:p>
      </dgm:t>
    </dgm:pt>
    <dgm:pt modelId="{6FC7079A-33E6-4F1D-968F-BBF02F23CBF9}" type="pres">
      <dgm:prSet presAssocID="{6C63A77B-AB65-4C76-A25B-E677B56AF7B0}" presName="node" presStyleLbl="node1" presStyleIdx="3" presStyleCnt="12">
        <dgm:presLayoutVars>
          <dgm:bulletEnabled val="1"/>
        </dgm:presLayoutVars>
      </dgm:prSet>
      <dgm:spPr/>
      <dgm:t>
        <a:bodyPr/>
        <a:lstStyle/>
        <a:p>
          <a:endParaRPr lang="en-US"/>
        </a:p>
      </dgm:t>
    </dgm:pt>
    <dgm:pt modelId="{039F5F40-FB26-4C11-BC24-7D9C7A62B43B}" type="pres">
      <dgm:prSet presAssocID="{840AAB5D-43B4-4D32-874E-5A873F35BA3A}" presName="Name9" presStyleLbl="parChTrans1D2" presStyleIdx="4" presStyleCnt="12"/>
      <dgm:spPr/>
      <dgm:t>
        <a:bodyPr/>
        <a:lstStyle/>
        <a:p>
          <a:endParaRPr lang="en-US"/>
        </a:p>
      </dgm:t>
    </dgm:pt>
    <dgm:pt modelId="{5B8775D2-E22D-4BF0-AD73-24C1C79C3E81}" type="pres">
      <dgm:prSet presAssocID="{840AAB5D-43B4-4D32-874E-5A873F35BA3A}" presName="connTx" presStyleLbl="parChTrans1D2" presStyleIdx="4" presStyleCnt="12"/>
      <dgm:spPr/>
      <dgm:t>
        <a:bodyPr/>
        <a:lstStyle/>
        <a:p>
          <a:endParaRPr lang="en-US"/>
        </a:p>
      </dgm:t>
    </dgm:pt>
    <dgm:pt modelId="{3F45B124-DAF5-435A-B79A-F9BCD93BA4B0}" type="pres">
      <dgm:prSet presAssocID="{DCABDC93-69EA-4C1E-A02A-68B335F5A58A}" presName="node" presStyleLbl="node1" presStyleIdx="4" presStyleCnt="12">
        <dgm:presLayoutVars>
          <dgm:bulletEnabled val="1"/>
        </dgm:presLayoutVars>
      </dgm:prSet>
      <dgm:spPr/>
      <dgm:t>
        <a:bodyPr/>
        <a:lstStyle/>
        <a:p>
          <a:endParaRPr lang="en-US"/>
        </a:p>
      </dgm:t>
    </dgm:pt>
    <dgm:pt modelId="{9EC5F322-A091-48E6-B2DD-B88352346152}" type="pres">
      <dgm:prSet presAssocID="{593980EE-45C8-4111-A54B-012E14B6436C}" presName="Name9" presStyleLbl="parChTrans1D2" presStyleIdx="5" presStyleCnt="12"/>
      <dgm:spPr/>
      <dgm:t>
        <a:bodyPr/>
        <a:lstStyle/>
        <a:p>
          <a:endParaRPr lang="en-US"/>
        </a:p>
      </dgm:t>
    </dgm:pt>
    <dgm:pt modelId="{4AB94160-29AC-4B17-9C48-E5FA7FC0370F}" type="pres">
      <dgm:prSet presAssocID="{593980EE-45C8-4111-A54B-012E14B6436C}" presName="connTx" presStyleLbl="parChTrans1D2" presStyleIdx="5" presStyleCnt="12"/>
      <dgm:spPr/>
      <dgm:t>
        <a:bodyPr/>
        <a:lstStyle/>
        <a:p>
          <a:endParaRPr lang="en-US"/>
        </a:p>
      </dgm:t>
    </dgm:pt>
    <dgm:pt modelId="{0BDD0BAD-DABC-43C9-8258-5BE667F34496}" type="pres">
      <dgm:prSet presAssocID="{E151730B-75D3-4FE9-BB45-F452A81E8CB8}" presName="node" presStyleLbl="node1" presStyleIdx="5" presStyleCnt="12">
        <dgm:presLayoutVars>
          <dgm:bulletEnabled val="1"/>
        </dgm:presLayoutVars>
      </dgm:prSet>
      <dgm:spPr/>
      <dgm:t>
        <a:bodyPr/>
        <a:lstStyle/>
        <a:p>
          <a:endParaRPr lang="en-US"/>
        </a:p>
      </dgm:t>
    </dgm:pt>
    <dgm:pt modelId="{3F7993C9-4046-47AA-9BA5-FB58B58CDF6E}" type="pres">
      <dgm:prSet presAssocID="{09451FE5-7057-47EB-8466-15756086DB6F}" presName="Name9" presStyleLbl="parChTrans1D2" presStyleIdx="6" presStyleCnt="12"/>
      <dgm:spPr/>
      <dgm:t>
        <a:bodyPr/>
        <a:lstStyle/>
        <a:p>
          <a:endParaRPr lang="en-US"/>
        </a:p>
      </dgm:t>
    </dgm:pt>
    <dgm:pt modelId="{EA855C49-D584-42C4-9E17-70309820D617}" type="pres">
      <dgm:prSet presAssocID="{09451FE5-7057-47EB-8466-15756086DB6F}" presName="connTx" presStyleLbl="parChTrans1D2" presStyleIdx="6" presStyleCnt="12"/>
      <dgm:spPr/>
      <dgm:t>
        <a:bodyPr/>
        <a:lstStyle/>
        <a:p>
          <a:endParaRPr lang="en-US"/>
        </a:p>
      </dgm:t>
    </dgm:pt>
    <dgm:pt modelId="{B1B4A6D3-93E5-42B7-882B-97E8B7285E19}" type="pres">
      <dgm:prSet presAssocID="{5AB2EFBF-E3E8-4A40-93EF-3DB70D8A7944}" presName="node" presStyleLbl="node1" presStyleIdx="6" presStyleCnt="12">
        <dgm:presLayoutVars>
          <dgm:bulletEnabled val="1"/>
        </dgm:presLayoutVars>
      </dgm:prSet>
      <dgm:spPr/>
      <dgm:t>
        <a:bodyPr/>
        <a:lstStyle/>
        <a:p>
          <a:endParaRPr lang="en-US"/>
        </a:p>
      </dgm:t>
    </dgm:pt>
    <dgm:pt modelId="{FD7D791A-31B5-4696-A5BB-820C6BC86AC4}" type="pres">
      <dgm:prSet presAssocID="{E6A90757-14CE-4CA8-85C6-8DCC3177927F}" presName="Name9" presStyleLbl="parChTrans1D2" presStyleIdx="7" presStyleCnt="12"/>
      <dgm:spPr/>
      <dgm:t>
        <a:bodyPr/>
        <a:lstStyle/>
        <a:p>
          <a:endParaRPr lang="en-US"/>
        </a:p>
      </dgm:t>
    </dgm:pt>
    <dgm:pt modelId="{FED5789E-B92C-4FDB-8FCF-B31D4FC4838C}" type="pres">
      <dgm:prSet presAssocID="{E6A90757-14CE-4CA8-85C6-8DCC3177927F}" presName="connTx" presStyleLbl="parChTrans1D2" presStyleIdx="7" presStyleCnt="12"/>
      <dgm:spPr/>
      <dgm:t>
        <a:bodyPr/>
        <a:lstStyle/>
        <a:p>
          <a:endParaRPr lang="en-US"/>
        </a:p>
      </dgm:t>
    </dgm:pt>
    <dgm:pt modelId="{5CF76A43-94CC-4427-AFA6-E101C93DEC3F}" type="pres">
      <dgm:prSet presAssocID="{3ADE575A-2AF9-4FEE-B772-F17A5F590A31}" presName="node" presStyleLbl="node1" presStyleIdx="7" presStyleCnt="12">
        <dgm:presLayoutVars>
          <dgm:bulletEnabled val="1"/>
        </dgm:presLayoutVars>
      </dgm:prSet>
      <dgm:spPr/>
      <dgm:t>
        <a:bodyPr/>
        <a:lstStyle/>
        <a:p>
          <a:endParaRPr lang="en-US"/>
        </a:p>
      </dgm:t>
    </dgm:pt>
    <dgm:pt modelId="{0440BF4D-D072-4088-887E-DE9EEFBFBFBE}" type="pres">
      <dgm:prSet presAssocID="{2BDCAA36-9FD6-4165-A26B-B6B2775F9AE0}" presName="Name9" presStyleLbl="parChTrans1D2" presStyleIdx="8" presStyleCnt="12"/>
      <dgm:spPr/>
      <dgm:t>
        <a:bodyPr/>
        <a:lstStyle/>
        <a:p>
          <a:endParaRPr lang="en-US"/>
        </a:p>
      </dgm:t>
    </dgm:pt>
    <dgm:pt modelId="{4FF1FC84-C6C9-4652-8694-546CBF7E815D}" type="pres">
      <dgm:prSet presAssocID="{2BDCAA36-9FD6-4165-A26B-B6B2775F9AE0}" presName="connTx" presStyleLbl="parChTrans1D2" presStyleIdx="8" presStyleCnt="12"/>
      <dgm:spPr/>
      <dgm:t>
        <a:bodyPr/>
        <a:lstStyle/>
        <a:p>
          <a:endParaRPr lang="en-US"/>
        </a:p>
      </dgm:t>
    </dgm:pt>
    <dgm:pt modelId="{A61B88EE-593B-4F89-BA77-08FBC048B079}" type="pres">
      <dgm:prSet presAssocID="{3D913564-4399-4167-8583-FE85571391ED}" presName="node" presStyleLbl="node1" presStyleIdx="8" presStyleCnt="12">
        <dgm:presLayoutVars>
          <dgm:bulletEnabled val="1"/>
        </dgm:presLayoutVars>
      </dgm:prSet>
      <dgm:spPr/>
      <dgm:t>
        <a:bodyPr/>
        <a:lstStyle/>
        <a:p>
          <a:endParaRPr lang="en-US"/>
        </a:p>
      </dgm:t>
    </dgm:pt>
    <dgm:pt modelId="{2B7BE0BF-30EC-439B-B260-589BE979B248}" type="pres">
      <dgm:prSet presAssocID="{B1D7BD6F-869E-4413-B3F4-801ABCA139CF}" presName="Name9" presStyleLbl="parChTrans1D2" presStyleIdx="9" presStyleCnt="12"/>
      <dgm:spPr/>
      <dgm:t>
        <a:bodyPr/>
        <a:lstStyle/>
        <a:p>
          <a:endParaRPr lang="en-US"/>
        </a:p>
      </dgm:t>
    </dgm:pt>
    <dgm:pt modelId="{68DF1D9E-C860-4550-8CCF-9EE175353528}" type="pres">
      <dgm:prSet presAssocID="{B1D7BD6F-869E-4413-B3F4-801ABCA139CF}" presName="connTx" presStyleLbl="parChTrans1D2" presStyleIdx="9" presStyleCnt="12"/>
      <dgm:spPr/>
      <dgm:t>
        <a:bodyPr/>
        <a:lstStyle/>
        <a:p>
          <a:endParaRPr lang="en-US"/>
        </a:p>
      </dgm:t>
    </dgm:pt>
    <dgm:pt modelId="{ECD1019E-E572-4229-B684-A27475CBE093}" type="pres">
      <dgm:prSet presAssocID="{6748F8E7-A91C-42DA-A3BF-21BFEDEFE813}" presName="node" presStyleLbl="node1" presStyleIdx="9" presStyleCnt="12">
        <dgm:presLayoutVars>
          <dgm:bulletEnabled val="1"/>
        </dgm:presLayoutVars>
      </dgm:prSet>
      <dgm:spPr/>
      <dgm:t>
        <a:bodyPr/>
        <a:lstStyle/>
        <a:p>
          <a:endParaRPr lang="en-US"/>
        </a:p>
      </dgm:t>
    </dgm:pt>
    <dgm:pt modelId="{D83A5D16-3F5A-470E-9AD5-02EE112C31B3}" type="pres">
      <dgm:prSet presAssocID="{8F0626C5-AB51-4DF1-8EED-746FA3A5AC7C}" presName="Name9" presStyleLbl="parChTrans1D2" presStyleIdx="10" presStyleCnt="12"/>
      <dgm:spPr/>
      <dgm:t>
        <a:bodyPr/>
        <a:lstStyle/>
        <a:p>
          <a:endParaRPr lang="en-US"/>
        </a:p>
      </dgm:t>
    </dgm:pt>
    <dgm:pt modelId="{729BF1F3-339A-4403-B592-83A65612FF4C}" type="pres">
      <dgm:prSet presAssocID="{8F0626C5-AB51-4DF1-8EED-746FA3A5AC7C}" presName="connTx" presStyleLbl="parChTrans1D2" presStyleIdx="10" presStyleCnt="12"/>
      <dgm:spPr/>
      <dgm:t>
        <a:bodyPr/>
        <a:lstStyle/>
        <a:p>
          <a:endParaRPr lang="en-US"/>
        </a:p>
      </dgm:t>
    </dgm:pt>
    <dgm:pt modelId="{CD754219-B601-4A28-A958-ED67D1024859}" type="pres">
      <dgm:prSet presAssocID="{AD9B09D6-56DE-4C7E-ABD4-432643ACC2BA}" presName="node" presStyleLbl="node1" presStyleIdx="10" presStyleCnt="12">
        <dgm:presLayoutVars>
          <dgm:bulletEnabled val="1"/>
        </dgm:presLayoutVars>
      </dgm:prSet>
      <dgm:spPr/>
      <dgm:t>
        <a:bodyPr/>
        <a:lstStyle/>
        <a:p>
          <a:endParaRPr lang="en-US"/>
        </a:p>
      </dgm:t>
    </dgm:pt>
    <dgm:pt modelId="{DC9A93D3-EEBE-441C-9569-3F33710A9D6F}" type="pres">
      <dgm:prSet presAssocID="{C04D9F2E-C9AE-4E0E-9F58-8DED1BEC68C5}" presName="Name9" presStyleLbl="parChTrans1D2" presStyleIdx="11" presStyleCnt="12"/>
      <dgm:spPr/>
      <dgm:t>
        <a:bodyPr/>
        <a:lstStyle/>
        <a:p>
          <a:endParaRPr lang="en-US"/>
        </a:p>
      </dgm:t>
    </dgm:pt>
    <dgm:pt modelId="{B436E5B5-4CDE-4308-8564-17D3BB949598}" type="pres">
      <dgm:prSet presAssocID="{C04D9F2E-C9AE-4E0E-9F58-8DED1BEC68C5}" presName="connTx" presStyleLbl="parChTrans1D2" presStyleIdx="11" presStyleCnt="12"/>
      <dgm:spPr/>
      <dgm:t>
        <a:bodyPr/>
        <a:lstStyle/>
        <a:p>
          <a:endParaRPr lang="en-US"/>
        </a:p>
      </dgm:t>
    </dgm:pt>
    <dgm:pt modelId="{CB9CF908-E674-4C60-A30F-0F257754D478}" type="pres">
      <dgm:prSet presAssocID="{06D857B8-8B34-4532-8DBF-58A004A2619F}" presName="node" presStyleLbl="node1" presStyleIdx="11" presStyleCnt="12">
        <dgm:presLayoutVars>
          <dgm:bulletEnabled val="1"/>
        </dgm:presLayoutVars>
      </dgm:prSet>
      <dgm:spPr/>
      <dgm:t>
        <a:bodyPr/>
        <a:lstStyle/>
        <a:p>
          <a:endParaRPr lang="en-US"/>
        </a:p>
      </dgm:t>
    </dgm:pt>
  </dgm:ptLst>
  <dgm:cxnLst>
    <dgm:cxn modelId="{E4D8CCF3-69B2-42B1-8E2D-D9165C4A7AA5}" srcId="{258CCCEE-24F3-4166-B5D0-A167A8AEED76}" destId="{3D913564-4399-4167-8583-FE85571391ED}" srcOrd="8" destOrd="0" parTransId="{2BDCAA36-9FD6-4165-A26B-B6B2775F9AE0}" sibTransId="{407E636D-9743-4606-BDBD-8E84D32DD275}"/>
    <dgm:cxn modelId="{E1D01870-466F-4531-8F21-D23E246AFB20}" srcId="{258CCCEE-24F3-4166-B5D0-A167A8AEED76}" destId="{06D857B8-8B34-4532-8DBF-58A004A2619F}" srcOrd="11" destOrd="0" parTransId="{C04D9F2E-C9AE-4E0E-9F58-8DED1BEC68C5}" sibTransId="{8DC5BA32-F393-4623-9CA5-10C3A4CDFF34}"/>
    <dgm:cxn modelId="{F45D6566-7DDE-4E2D-B3F6-90591E27E378}" type="presOf" srcId="{3ADE575A-2AF9-4FEE-B772-F17A5F590A31}" destId="{5CF76A43-94CC-4427-AFA6-E101C93DEC3F}" srcOrd="0" destOrd="0" presId="urn:microsoft.com/office/officeart/2005/8/layout/radial1"/>
    <dgm:cxn modelId="{F7DBEFF9-F078-43F5-8505-6D76B5BDB835}" type="presOf" srcId="{593980EE-45C8-4111-A54B-012E14B6436C}" destId="{4AB94160-29AC-4B17-9C48-E5FA7FC0370F}" srcOrd="1" destOrd="0" presId="urn:microsoft.com/office/officeart/2005/8/layout/radial1"/>
    <dgm:cxn modelId="{7B30D971-5558-480E-91F5-607685430917}" type="presOf" srcId="{654D01DE-7974-43F7-BE52-8587E208911A}" destId="{316E8D11-BC0A-4FA3-A31E-7C03AAAE19C3}" srcOrd="0" destOrd="0" presId="urn:microsoft.com/office/officeart/2005/8/layout/radial1"/>
    <dgm:cxn modelId="{973E9D8D-81C3-4D0A-AEB6-9BD4810B0CBE}" type="presOf" srcId="{02302797-6813-4864-8373-823E44CA6C92}" destId="{48AD77FF-FDEB-46DD-9F3E-DC3A55DEAA42}" srcOrd="1" destOrd="0" presId="urn:microsoft.com/office/officeart/2005/8/layout/radial1"/>
    <dgm:cxn modelId="{1CEA5D99-B2B4-4B8B-951F-2709ABFB8477}" type="presOf" srcId="{840AAB5D-43B4-4D32-874E-5A873F35BA3A}" destId="{5B8775D2-E22D-4BF0-AD73-24C1C79C3E81}" srcOrd="1" destOrd="0" presId="urn:microsoft.com/office/officeart/2005/8/layout/radial1"/>
    <dgm:cxn modelId="{CEFD6488-90A6-4FB5-833F-2C9CF007F0C3}" type="presOf" srcId="{8F0626C5-AB51-4DF1-8EED-746FA3A5AC7C}" destId="{729BF1F3-339A-4403-B592-83A65612FF4C}" srcOrd="1" destOrd="0" presId="urn:microsoft.com/office/officeart/2005/8/layout/radial1"/>
    <dgm:cxn modelId="{A290E68D-1A31-48F7-ABE0-5C28AC41ECE7}" type="presOf" srcId="{E6A90757-14CE-4CA8-85C6-8DCC3177927F}" destId="{FD7D791A-31B5-4696-A5BB-820C6BC86AC4}" srcOrd="0" destOrd="0" presId="urn:microsoft.com/office/officeart/2005/8/layout/radial1"/>
    <dgm:cxn modelId="{7756010D-FA59-44DB-87F2-0EBFCACDE36F}" type="presOf" srcId="{E151730B-75D3-4FE9-BB45-F452A81E8CB8}" destId="{0BDD0BAD-DABC-43C9-8258-5BE667F34496}" srcOrd="0" destOrd="0" presId="urn:microsoft.com/office/officeart/2005/8/layout/radial1"/>
    <dgm:cxn modelId="{207C306A-9E16-44DC-822A-DDFB31450F66}" type="presOf" srcId="{6C63A77B-AB65-4C76-A25B-E677B56AF7B0}" destId="{6FC7079A-33E6-4F1D-968F-BBF02F23CBF9}" srcOrd="0" destOrd="0" presId="urn:microsoft.com/office/officeart/2005/8/layout/radial1"/>
    <dgm:cxn modelId="{34FF300D-9B65-457D-BC83-B4CB0C635233}" type="presOf" srcId="{E6A90757-14CE-4CA8-85C6-8DCC3177927F}" destId="{FED5789E-B92C-4FDB-8FCF-B31D4FC4838C}" srcOrd="1" destOrd="0" presId="urn:microsoft.com/office/officeart/2005/8/layout/radial1"/>
    <dgm:cxn modelId="{B9081648-7B3C-4929-9D1E-EE0E505D93F2}" type="presOf" srcId="{2BDCAA36-9FD6-4165-A26B-B6B2775F9AE0}" destId="{4FF1FC84-C6C9-4652-8694-546CBF7E815D}" srcOrd="1" destOrd="0" presId="urn:microsoft.com/office/officeart/2005/8/layout/radial1"/>
    <dgm:cxn modelId="{ABB572F1-12B3-4B1B-AB08-D2E67DF0E946}" srcId="{258CCCEE-24F3-4166-B5D0-A167A8AEED76}" destId="{5AB2EFBF-E3E8-4A40-93EF-3DB70D8A7944}" srcOrd="6" destOrd="0" parTransId="{09451FE5-7057-47EB-8466-15756086DB6F}" sibTransId="{CBBEA865-BC55-4363-9847-3D9862CB6856}"/>
    <dgm:cxn modelId="{BA8C769B-09BC-4000-B278-7F553E07CE56}" type="presOf" srcId="{6748F8E7-A91C-42DA-A3BF-21BFEDEFE813}" destId="{ECD1019E-E572-4229-B684-A27475CBE093}" srcOrd="0" destOrd="0" presId="urn:microsoft.com/office/officeart/2005/8/layout/radial1"/>
    <dgm:cxn modelId="{E8DB676E-07AC-49DA-82FB-DE1F6E7B22D0}" srcId="{258CCCEE-24F3-4166-B5D0-A167A8AEED76}" destId="{6748F8E7-A91C-42DA-A3BF-21BFEDEFE813}" srcOrd="9" destOrd="0" parTransId="{B1D7BD6F-869E-4413-B3F4-801ABCA139CF}" sibTransId="{A69CCBCF-31C5-4615-903F-C6D9E07205A8}"/>
    <dgm:cxn modelId="{75167BED-36C8-41BE-82DC-9A611FB7DDD0}" srcId="{9835ABE2-654E-460A-9C10-2D2DA7F4A502}" destId="{258CCCEE-24F3-4166-B5D0-A167A8AEED76}" srcOrd="0" destOrd="0" parTransId="{971D3A4A-C6E2-41FF-84BA-D5BC5FBD1E27}" sibTransId="{3A22F0B1-9065-4C67-94BB-EB23177FC9C4}"/>
    <dgm:cxn modelId="{EFEF6FF7-099D-41D3-AE18-420B5778ED88}" type="presOf" srcId="{09451FE5-7057-47EB-8466-15756086DB6F}" destId="{EA855C49-D584-42C4-9E17-70309820D617}" srcOrd="1" destOrd="0" presId="urn:microsoft.com/office/officeart/2005/8/layout/radial1"/>
    <dgm:cxn modelId="{156BE701-09FF-473B-8A4A-90A8CDF6D6FD}" type="presOf" srcId="{A2A19EA1-5DD4-4378-BC13-8C57475DAC72}" destId="{EBBABA5B-3F1A-40CD-855A-AF885B615EBE}" srcOrd="1" destOrd="0" presId="urn:microsoft.com/office/officeart/2005/8/layout/radial1"/>
    <dgm:cxn modelId="{0702F73C-33B1-4EF9-A9A1-74FFCA946C32}" srcId="{258CCCEE-24F3-4166-B5D0-A167A8AEED76}" destId="{AD9B09D6-56DE-4C7E-ABD4-432643ACC2BA}" srcOrd="10" destOrd="0" parTransId="{8F0626C5-AB51-4DF1-8EED-746FA3A5AC7C}" sibTransId="{A668B288-6AF5-4576-ABB6-6177E23DF4C8}"/>
    <dgm:cxn modelId="{283619C7-A75A-4BF9-80FF-7EE80B1D691D}" type="presOf" srcId="{258CCCEE-24F3-4166-B5D0-A167A8AEED76}" destId="{6DCFFE30-8988-42FA-8B4A-8B58E7AE1E21}" srcOrd="0" destOrd="0" presId="urn:microsoft.com/office/officeart/2005/8/layout/radial1"/>
    <dgm:cxn modelId="{21CACF29-9751-4924-819B-4C7F7C001D83}" type="presOf" srcId="{09451FE5-7057-47EB-8466-15756086DB6F}" destId="{3F7993C9-4046-47AA-9BA5-FB58B58CDF6E}" srcOrd="0" destOrd="0" presId="urn:microsoft.com/office/officeart/2005/8/layout/radial1"/>
    <dgm:cxn modelId="{448C8653-834B-41A5-8019-79038B3E25EC}" type="presOf" srcId="{09461FFD-5309-422B-A56C-5FB5CEA9604C}" destId="{64DE728A-7C7C-47E6-BB62-1BD4A7E8169E}" srcOrd="0" destOrd="0" presId="urn:microsoft.com/office/officeart/2005/8/layout/radial1"/>
    <dgm:cxn modelId="{E462706F-8F14-47A9-9399-F861B2B040C9}" type="presOf" srcId="{5AB2EFBF-E3E8-4A40-93EF-3DB70D8A7944}" destId="{B1B4A6D3-93E5-42B7-882B-97E8B7285E19}" srcOrd="0" destOrd="0" presId="urn:microsoft.com/office/officeart/2005/8/layout/radial1"/>
    <dgm:cxn modelId="{BD9ED94B-BB65-4729-BEEE-2AE593973B2F}" srcId="{258CCCEE-24F3-4166-B5D0-A167A8AEED76}" destId="{09461FFD-5309-422B-A56C-5FB5CEA9604C}" srcOrd="0" destOrd="0" parTransId="{654D01DE-7974-43F7-BE52-8587E208911A}" sibTransId="{D2C2C121-26E3-47FB-B8B1-55482203ECDE}"/>
    <dgm:cxn modelId="{5C59E45B-F5C8-4869-A58F-A9A8719779DB}" type="presOf" srcId="{06D857B8-8B34-4532-8DBF-58A004A2619F}" destId="{CB9CF908-E674-4C60-A30F-0F257754D478}" srcOrd="0" destOrd="0" presId="urn:microsoft.com/office/officeart/2005/8/layout/radial1"/>
    <dgm:cxn modelId="{B9DE340B-3654-45A9-BD8A-EC285AD24134}" type="presOf" srcId="{361111BF-2C0A-418C-BD9C-5298FB1A85A4}" destId="{82D0499D-3DB3-430F-BB05-3CC91703F3D9}" srcOrd="1" destOrd="0" presId="urn:microsoft.com/office/officeart/2005/8/layout/radial1"/>
    <dgm:cxn modelId="{2D551316-3CAF-4C40-B441-334D7AD4F711}" type="presOf" srcId="{C04D9F2E-C9AE-4E0E-9F58-8DED1BEC68C5}" destId="{DC9A93D3-EEBE-441C-9569-3F33710A9D6F}" srcOrd="0" destOrd="0" presId="urn:microsoft.com/office/officeart/2005/8/layout/radial1"/>
    <dgm:cxn modelId="{6DEB8734-99B0-4AE1-883B-64B53146BFC1}" type="presOf" srcId="{02302797-6813-4864-8373-823E44CA6C92}" destId="{92E7B0BE-A583-4430-BF19-EB4AB73FFEE6}" srcOrd="0" destOrd="0" presId="urn:microsoft.com/office/officeart/2005/8/layout/radial1"/>
    <dgm:cxn modelId="{E1846BC7-B4DA-412B-95D3-5C29BC67E6F8}" type="presOf" srcId="{9835ABE2-654E-460A-9C10-2D2DA7F4A502}" destId="{19027471-B4AA-4996-B7E0-07FDA3907454}" srcOrd="0" destOrd="0" presId="urn:microsoft.com/office/officeart/2005/8/layout/radial1"/>
    <dgm:cxn modelId="{C88B5D86-7ADE-4659-B488-19215EF5D623}" type="presOf" srcId="{AD9B09D6-56DE-4C7E-ABD4-432643ACC2BA}" destId="{CD754219-B601-4A28-A958-ED67D1024859}" srcOrd="0" destOrd="0" presId="urn:microsoft.com/office/officeart/2005/8/layout/radial1"/>
    <dgm:cxn modelId="{FEEF582C-AD0E-4F40-A6FA-6AC76310B6D3}" srcId="{258CCCEE-24F3-4166-B5D0-A167A8AEED76}" destId="{E151730B-75D3-4FE9-BB45-F452A81E8CB8}" srcOrd="5" destOrd="0" parTransId="{593980EE-45C8-4111-A54B-012E14B6436C}" sibTransId="{D28B0ACF-F847-4A54-8665-97A8F92A2BD3}"/>
    <dgm:cxn modelId="{0EFC44B0-30D9-4ABD-ADA3-3BB7E3886E73}" type="presOf" srcId="{3D913564-4399-4167-8583-FE85571391ED}" destId="{A61B88EE-593B-4F89-BA77-08FBC048B079}" srcOrd="0" destOrd="0" presId="urn:microsoft.com/office/officeart/2005/8/layout/radial1"/>
    <dgm:cxn modelId="{FADC36B1-7D85-48D4-B06F-8318D530AF3C}" type="presOf" srcId="{B1D7BD6F-869E-4413-B3F4-801ABCA139CF}" destId="{68DF1D9E-C860-4550-8CCF-9EE175353528}" srcOrd="1" destOrd="0" presId="urn:microsoft.com/office/officeart/2005/8/layout/radial1"/>
    <dgm:cxn modelId="{60CD963F-CD86-4527-9E04-87DFC2EAC791}" type="presOf" srcId="{8F0626C5-AB51-4DF1-8EED-746FA3A5AC7C}" destId="{D83A5D16-3F5A-470E-9AD5-02EE112C31B3}" srcOrd="0" destOrd="0" presId="urn:microsoft.com/office/officeart/2005/8/layout/radial1"/>
    <dgm:cxn modelId="{626BC279-4748-4BAA-9A10-0D0D48343069}" type="presOf" srcId="{A2A19EA1-5DD4-4378-BC13-8C57475DAC72}" destId="{12085ACF-301A-44BD-ACF3-A71F13D14B48}" srcOrd="0" destOrd="0" presId="urn:microsoft.com/office/officeart/2005/8/layout/radial1"/>
    <dgm:cxn modelId="{52A8E1CD-9E79-47BD-9DAD-B98072ACAEBC}" srcId="{258CCCEE-24F3-4166-B5D0-A167A8AEED76}" destId="{6C63A77B-AB65-4C76-A25B-E677B56AF7B0}" srcOrd="3" destOrd="0" parTransId="{361111BF-2C0A-418C-BD9C-5298FB1A85A4}" sibTransId="{F8E9C981-2916-47FC-9769-E9849A326240}"/>
    <dgm:cxn modelId="{925D1FEE-6EFB-41DD-92FC-6F5C090339E3}" type="presOf" srcId="{DCABDC93-69EA-4C1E-A02A-68B335F5A58A}" destId="{3F45B124-DAF5-435A-B79A-F9BCD93BA4B0}" srcOrd="0" destOrd="0" presId="urn:microsoft.com/office/officeart/2005/8/layout/radial1"/>
    <dgm:cxn modelId="{34B01821-6699-4FFC-B048-FA551B9A7011}" type="presOf" srcId="{4B2ABE00-0B3D-4277-9CDF-E1FC0C7627F7}" destId="{127C1367-DBD0-4781-BE59-544278AB4EDC}" srcOrd="0" destOrd="0" presId="urn:microsoft.com/office/officeart/2005/8/layout/radial1"/>
    <dgm:cxn modelId="{952BF020-0093-4EC2-BCA6-242D285DC116}" type="presOf" srcId="{C985497D-EDD0-44F9-80F7-B7B088B1F033}" destId="{47A0D349-D172-46DB-86AE-6AE334F17928}" srcOrd="0" destOrd="0" presId="urn:microsoft.com/office/officeart/2005/8/layout/radial1"/>
    <dgm:cxn modelId="{56FFCBB6-B49B-42DB-8F5C-259A2E9E1588}" type="presOf" srcId="{361111BF-2C0A-418C-BD9C-5298FB1A85A4}" destId="{033A5B65-73C4-4151-BB84-B0475944208D}" srcOrd="0" destOrd="0" presId="urn:microsoft.com/office/officeart/2005/8/layout/radial1"/>
    <dgm:cxn modelId="{6B1267A7-77A5-44A0-9089-23BC3A49CE41}" type="presOf" srcId="{840AAB5D-43B4-4D32-874E-5A873F35BA3A}" destId="{039F5F40-FB26-4C11-BC24-7D9C7A62B43B}" srcOrd="0" destOrd="0" presId="urn:microsoft.com/office/officeart/2005/8/layout/radial1"/>
    <dgm:cxn modelId="{DE7D6A78-A30F-4F7B-83CD-6388C9541850}" srcId="{258CCCEE-24F3-4166-B5D0-A167A8AEED76}" destId="{C985497D-EDD0-44F9-80F7-B7B088B1F033}" srcOrd="1" destOrd="0" parTransId="{02302797-6813-4864-8373-823E44CA6C92}" sibTransId="{AE8AC406-3179-4352-A375-939826AE72F9}"/>
    <dgm:cxn modelId="{1E5532A1-08BA-4AE6-8595-82F3AB43CC22}" type="presOf" srcId="{2BDCAA36-9FD6-4165-A26B-B6B2775F9AE0}" destId="{0440BF4D-D072-4088-887E-DE9EEFBFBFBE}" srcOrd="0" destOrd="0" presId="urn:microsoft.com/office/officeart/2005/8/layout/radial1"/>
    <dgm:cxn modelId="{D4D0D8BD-8839-4545-87FE-94616816830E}" type="presOf" srcId="{593980EE-45C8-4111-A54B-012E14B6436C}" destId="{9EC5F322-A091-48E6-B2DD-B88352346152}" srcOrd="0" destOrd="0" presId="urn:microsoft.com/office/officeart/2005/8/layout/radial1"/>
    <dgm:cxn modelId="{9870125B-FFED-4125-94DE-DD7C7BE873EB}" type="presOf" srcId="{654D01DE-7974-43F7-BE52-8587E208911A}" destId="{42872D7E-386A-4CDB-814A-87FA264AFD7E}" srcOrd="1" destOrd="0" presId="urn:microsoft.com/office/officeart/2005/8/layout/radial1"/>
    <dgm:cxn modelId="{39D6172D-BDD5-4C11-BF7E-B4D4472B1C0F}" type="presOf" srcId="{B1D7BD6F-869E-4413-B3F4-801ABCA139CF}" destId="{2B7BE0BF-30EC-439B-B260-589BE979B248}" srcOrd="0" destOrd="0" presId="urn:microsoft.com/office/officeart/2005/8/layout/radial1"/>
    <dgm:cxn modelId="{7B0A2F6B-41A3-476A-B7C3-53F58B91151D}" type="presOf" srcId="{C04D9F2E-C9AE-4E0E-9F58-8DED1BEC68C5}" destId="{B436E5B5-4CDE-4308-8564-17D3BB949598}" srcOrd="1" destOrd="0" presId="urn:microsoft.com/office/officeart/2005/8/layout/radial1"/>
    <dgm:cxn modelId="{7A8BDE71-D7CB-43FF-8586-B75313A731CE}" srcId="{258CCCEE-24F3-4166-B5D0-A167A8AEED76}" destId="{3ADE575A-2AF9-4FEE-B772-F17A5F590A31}" srcOrd="7" destOrd="0" parTransId="{E6A90757-14CE-4CA8-85C6-8DCC3177927F}" sibTransId="{45BCA374-C243-409F-8D26-B73E07AEE3EB}"/>
    <dgm:cxn modelId="{4C9DB3E6-E5BA-42C4-A474-05A18D36884B}" srcId="{258CCCEE-24F3-4166-B5D0-A167A8AEED76}" destId="{4B2ABE00-0B3D-4277-9CDF-E1FC0C7627F7}" srcOrd="2" destOrd="0" parTransId="{A2A19EA1-5DD4-4378-BC13-8C57475DAC72}" sibTransId="{D6277DC3-D4F2-4AB9-82A9-DBCF061C87D9}"/>
    <dgm:cxn modelId="{2E04CF5B-E5A3-47C6-B191-0C9459EF6C7D}" srcId="{258CCCEE-24F3-4166-B5D0-A167A8AEED76}" destId="{DCABDC93-69EA-4C1E-A02A-68B335F5A58A}" srcOrd="4" destOrd="0" parTransId="{840AAB5D-43B4-4D32-874E-5A873F35BA3A}" sibTransId="{E24C9106-14B6-4392-A6D1-3101681C466F}"/>
    <dgm:cxn modelId="{694D7D7B-C617-41C3-AE7C-CAC3298752E2}" type="presParOf" srcId="{19027471-B4AA-4996-B7E0-07FDA3907454}" destId="{6DCFFE30-8988-42FA-8B4A-8B58E7AE1E21}" srcOrd="0" destOrd="0" presId="urn:microsoft.com/office/officeart/2005/8/layout/radial1"/>
    <dgm:cxn modelId="{68918396-5E75-430D-8288-466C4A856092}" type="presParOf" srcId="{19027471-B4AA-4996-B7E0-07FDA3907454}" destId="{316E8D11-BC0A-4FA3-A31E-7C03AAAE19C3}" srcOrd="1" destOrd="0" presId="urn:microsoft.com/office/officeart/2005/8/layout/radial1"/>
    <dgm:cxn modelId="{E4BF4AB6-BBBF-4A7C-9C8B-A1AC8E62E5F9}" type="presParOf" srcId="{316E8D11-BC0A-4FA3-A31E-7C03AAAE19C3}" destId="{42872D7E-386A-4CDB-814A-87FA264AFD7E}" srcOrd="0" destOrd="0" presId="urn:microsoft.com/office/officeart/2005/8/layout/radial1"/>
    <dgm:cxn modelId="{6D9F5710-943B-44EF-89C4-793F79B72452}" type="presParOf" srcId="{19027471-B4AA-4996-B7E0-07FDA3907454}" destId="{64DE728A-7C7C-47E6-BB62-1BD4A7E8169E}" srcOrd="2" destOrd="0" presId="urn:microsoft.com/office/officeart/2005/8/layout/radial1"/>
    <dgm:cxn modelId="{DD22803D-0F17-41F5-A7F1-CD6F18D48205}" type="presParOf" srcId="{19027471-B4AA-4996-B7E0-07FDA3907454}" destId="{92E7B0BE-A583-4430-BF19-EB4AB73FFEE6}" srcOrd="3" destOrd="0" presId="urn:microsoft.com/office/officeart/2005/8/layout/radial1"/>
    <dgm:cxn modelId="{AE63E179-F0C3-4FC0-8714-0E875644AE73}" type="presParOf" srcId="{92E7B0BE-A583-4430-BF19-EB4AB73FFEE6}" destId="{48AD77FF-FDEB-46DD-9F3E-DC3A55DEAA42}" srcOrd="0" destOrd="0" presId="urn:microsoft.com/office/officeart/2005/8/layout/radial1"/>
    <dgm:cxn modelId="{E91163C0-7E6A-4B88-8DD9-CC68FE418EE8}" type="presParOf" srcId="{19027471-B4AA-4996-B7E0-07FDA3907454}" destId="{47A0D349-D172-46DB-86AE-6AE334F17928}" srcOrd="4" destOrd="0" presId="urn:microsoft.com/office/officeart/2005/8/layout/radial1"/>
    <dgm:cxn modelId="{1417474D-839C-4879-9A66-12B6E9ADA196}" type="presParOf" srcId="{19027471-B4AA-4996-B7E0-07FDA3907454}" destId="{12085ACF-301A-44BD-ACF3-A71F13D14B48}" srcOrd="5" destOrd="0" presId="urn:microsoft.com/office/officeart/2005/8/layout/radial1"/>
    <dgm:cxn modelId="{285372AF-EDD0-4FC0-B449-2864083AAD25}" type="presParOf" srcId="{12085ACF-301A-44BD-ACF3-A71F13D14B48}" destId="{EBBABA5B-3F1A-40CD-855A-AF885B615EBE}" srcOrd="0" destOrd="0" presId="urn:microsoft.com/office/officeart/2005/8/layout/radial1"/>
    <dgm:cxn modelId="{1BD9A043-B784-4F33-9B38-937D837D6576}" type="presParOf" srcId="{19027471-B4AA-4996-B7E0-07FDA3907454}" destId="{127C1367-DBD0-4781-BE59-544278AB4EDC}" srcOrd="6" destOrd="0" presId="urn:microsoft.com/office/officeart/2005/8/layout/radial1"/>
    <dgm:cxn modelId="{10D0F465-5509-4FCC-A9D6-B9B7E61670AE}" type="presParOf" srcId="{19027471-B4AA-4996-B7E0-07FDA3907454}" destId="{033A5B65-73C4-4151-BB84-B0475944208D}" srcOrd="7" destOrd="0" presId="urn:microsoft.com/office/officeart/2005/8/layout/radial1"/>
    <dgm:cxn modelId="{12059D37-4248-4FD9-8BEB-632567066F83}" type="presParOf" srcId="{033A5B65-73C4-4151-BB84-B0475944208D}" destId="{82D0499D-3DB3-430F-BB05-3CC91703F3D9}" srcOrd="0" destOrd="0" presId="urn:microsoft.com/office/officeart/2005/8/layout/radial1"/>
    <dgm:cxn modelId="{C621F27A-8D3E-40F3-9614-EC63CA5BC40C}" type="presParOf" srcId="{19027471-B4AA-4996-B7E0-07FDA3907454}" destId="{6FC7079A-33E6-4F1D-968F-BBF02F23CBF9}" srcOrd="8" destOrd="0" presId="urn:microsoft.com/office/officeart/2005/8/layout/radial1"/>
    <dgm:cxn modelId="{95F4CDE9-0832-45A3-A66D-6F69E9127BE7}" type="presParOf" srcId="{19027471-B4AA-4996-B7E0-07FDA3907454}" destId="{039F5F40-FB26-4C11-BC24-7D9C7A62B43B}" srcOrd="9" destOrd="0" presId="urn:microsoft.com/office/officeart/2005/8/layout/radial1"/>
    <dgm:cxn modelId="{2018F630-5AF6-486B-B963-63C067932B5A}" type="presParOf" srcId="{039F5F40-FB26-4C11-BC24-7D9C7A62B43B}" destId="{5B8775D2-E22D-4BF0-AD73-24C1C79C3E81}" srcOrd="0" destOrd="0" presId="urn:microsoft.com/office/officeart/2005/8/layout/radial1"/>
    <dgm:cxn modelId="{0B8B081C-2019-4E0C-A5E4-43CDD23233DB}" type="presParOf" srcId="{19027471-B4AA-4996-B7E0-07FDA3907454}" destId="{3F45B124-DAF5-435A-B79A-F9BCD93BA4B0}" srcOrd="10" destOrd="0" presId="urn:microsoft.com/office/officeart/2005/8/layout/radial1"/>
    <dgm:cxn modelId="{85340410-150D-4A4F-8682-E10E981CE3C2}" type="presParOf" srcId="{19027471-B4AA-4996-B7E0-07FDA3907454}" destId="{9EC5F322-A091-48E6-B2DD-B88352346152}" srcOrd="11" destOrd="0" presId="urn:microsoft.com/office/officeart/2005/8/layout/radial1"/>
    <dgm:cxn modelId="{12815971-EFA3-4B5F-8D11-0CB48017978E}" type="presParOf" srcId="{9EC5F322-A091-48E6-B2DD-B88352346152}" destId="{4AB94160-29AC-4B17-9C48-E5FA7FC0370F}" srcOrd="0" destOrd="0" presId="urn:microsoft.com/office/officeart/2005/8/layout/radial1"/>
    <dgm:cxn modelId="{6A9AE3EF-EC84-442C-854B-C6C8D61A2B18}" type="presParOf" srcId="{19027471-B4AA-4996-B7E0-07FDA3907454}" destId="{0BDD0BAD-DABC-43C9-8258-5BE667F34496}" srcOrd="12" destOrd="0" presId="urn:microsoft.com/office/officeart/2005/8/layout/radial1"/>
    <dgm:cxn modelId="{4E1A7A61-4BF5-4F0B-A088-05E4645BCBFC}" type="presParOf" srcId="{19027471-B4AA-4996-B7E0-07FDA3907454}" destId="{3F7993C9-4046-47AA-9BA5-FB58B58CDF6E}" srcOrd="13" destOrd="0" presId="urn:microsoft.com/office/officeart/2005/8/layout/radial1"/>
    <dgm:cxn modelId="{FAC265FB-628B-4F20-A2BC-997730543EAC}" type="presParOf" srcId="{3F7993C9-4046-47AA-9BA5-FB58B58CDF6E}" destId="{EA855C49-D584-42C4-9E17-70309820D617}" srcOrd="0" destOrd="0" presId="urn:microsoft.com/office/officeart/2005/8/layout/radial1"/>
    <dgm:cxn modelId="{247839D9-8D81-45D7-8A20-DEBF2EE5E8D7}" type="presParOf" srcId="{19027471-B4AA-4996-B7E0-07FDA3907454}" destId="{B1B4A6D3-93E5-42B7-882B-97E8B7285E19}" srcOrd="14" destOrd="0" presId="urn:microsoft.com/office/officeart/2005/8/layout/radial1"/>
    <dgm:cxn modelId="{3E533D9B-9654-4947-9500-D5CE26EC322C}" type="presParOf" srcId="{19027471-B4AA-4996-B7E0-07FDA3907454}" destId="{FD7D791A-31B5-4696-A5BB-820C6BC86AC4}" srcOrd="15" destOrd="0" presId="urn:microsoft.com/office/officeart/2005/8/layout/radial1"/>
    <dgm:cxn modelId="{3FFE3D22-7728-4A32-BC29-A5ABFFB6A096}" type="presParOf" srcId="{FD7D791A-31B5-4696-A5BB-820C6BC86AC4}" destId="{FED5789E-B92C-4FDB-8FCF-B31D4FC4838C}" srcOrd="0" destOrd="0" presId="urn:microsoft.com/office/officeart/2005/8/layout/radial1"/>
    <dgm:cxn modelId="{B74FEDD8-5A82-444E-91F8-16FB2DC13E81}" type="presParOf" srcId="{19027471-B4AA-4996-B7E0-07FDA3907454}" destId="{5CF76A43-94CC-4427-AFA6-E101C93DEC3F}" srcOrd="16" destOrd="0" presId="urn:microsoft.com/office/officeart/2005/8/layout/radial1"/>
    <dgm:cxn modelId="{077EC79E-D2F4-4661-AEE8-444485A7A1C0}" type="presParOf" srcId="{19027471-B4AA-4996-B7E0-07FDA3907454}" destId="{0440BF4D-D072-4088-887E-DE9EEFBFBFBE}" srcOrd="17" destOrd="0" presId="urn:microsoft.com/office/officeart/2005/8/layout/radial1"/>
    <dgm:cxn modelId="{C2B0ED95-8AB8-4F05-8007-A9702A65B5DC}" type="presParOf" srcId="{0440BF4D-D072-4088-887E-DE9EEFBFBFBE}" destId="{4FF1FC84-C6C9-4652-8694-546CBF7E815D}" srcOrd="0" destOrd="0" presId="urn:microsoft.com/office/officeart/2005/8/layout/radial1"/>
    <dgm:cxn modelId="{A2314BB2-D53A-47DA-AA8F-554168A62D66}" type="presParOf" srcId="{19027471-B4AA-4996-B7E0-07FDA3907454}" destId="{A61B88EE-593B-4F89-BA77-08FBC048B079}" srcOrd="18" destOrd="0" presId="urn:microsoft.com/office/officeart/2005/8/layout/radial1"/>
    <dgm:cxn modelId="{20826BDF-498E-4B8E-AD33-218A4D61B037}" type="presParOf" srcId="{19027471-B4AA-4996-B7E0-07FDA3907454}" destId="{2B7BE0BF-30EC-439B-B260-589BE979B248}" srcOrd="19" destOrd="0" presId="urn:microsoft.com/office/officeart/2005/8/layout/radial1"/>
    <dgm:cxn modelId="{5C4F661E-C46D-44C9-ADBC-CC6FD8666239}" type="presParOf" srcId="{2B7BE0BF-30EC-439B-B260-589BE979B248}" destId="{68DF1D9E-C860-4550-8CCF-9EE175353528}" srcOrd="0" destOrd="0" presId="urn:microsoft.com/office/officeart/2005/8/layout/radial1"/>
    <dgm:cxn modelId="{C14B7289-EC1F-4BA1-A113-D9D110BD2221}" type="presParOf" srcId="{19027471-B4AA-4996-B7E0-07FDA3907454}" destId="{ECD1019E-E572-4229-B684-A27475CBE093}" srcOrd="20" destOrd="0" presId="urn:microsoft.com/office/officeart/2005/8/layout/radial1"/>
    <dgm:cxn modelId="{62F3C9A5-8D72-41B8-946D-F4A84EA8E464}" type="presParOf" srcId="{19027471-B4AA-4996-B7E0-07FDA3907454}" destId="{D83A5D16-3F5A-470E-9AD5-02EE112C31B3}" srcOrd="21" destOrd="0" presId="urn:microsoft.com/office/officeart/2005/8/layout/radial1"/>
    <dgm:cxn modelId="{4F672073-F46C-4014-8AB1-DF509D059642}" type="presParOf" srcId="{D83A5D16-3F5A-470E-9AD5-02EE112C31B3}" destId="{729BF1F3-339A-4403-B592-83A65612FF4C}" srcOrd="0" destOrd="0" presId="urn:microsoft.com/office/officeart/2005/8/layout/radial1"/>
    <dgm:cxn modelId="{FED4C107-1ED8-49A7-8936-6A00407DF9DA}" type="presParOf" srcId="{19027471-B4AA-4996-B7E0-07FDA3907454}" destId="{CD754219-B601-4A28-A958-ED67D1024859}" srcOrd="22" destOrd="0" presId="urn:microsoft.com/office/officeart/2005/8/layout/radial1"/>
    <dgm:cxn modelId="{F06C8A8E-77A8-4A7A-BC45-3B6B84691220}" type="presParOf" srcId="{19027471-B4AA-4996-B7E0-07FDA3907454}" destId="{DC9A93D3-EEBE-441C-9569-3F33710A9D6F}" srcOrd="23" destOrd="0" presId="urn:microsoft.com/office/officeart/2005/8/layout/radial1"/>
    <dgm:cxn modelId="{95286913-8058-46D1-A093-13FDCB01BE3E}" type="presParOf" srcId="{DC9A93D3-EEBE-441C-9569-3F33710A9D6F}" destId="{B436E5B5-4CDE-4308-8564-17D3BB949598}" srcOrd="0" destOrd="0" presId="urn:microsoft.com/office/officeart/2005/8/layout/radial1"/>
    <dgm:cxn modelId="{317278C8-F890-4A5F-9C7E-204DD2EA904A}" type="presParOf" srcId="{19027471-B4AA-4996-B7E0-07FDA3907454}" destId="{CB9CF908-E674-4C60-A30F-0F257754D478}" srcOrd="2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055689-8DBF-4326-9D04-B2E5A9AA76DF}" type="doc">
      <dgm:prSet loTypeId="urn:microsoft.com/office/officeart/2005/8/layout/radial1" loCatId="relationship" qsTypeId="urn:microsoft.com/office/officeart/2005/8/quickstyle/simple1" qsCatId="simple" csTypeId="urn:microsoft.com/office/officeart/2005/8/colors/accent5_1" csCatId="accent5"/>
      <dgm:spPr/>
    </dgm:pt>
    <dgm:pt modelId="{9F0CB758-6E0B-492D-B035-6D3ECE71D236}">
      <dgm:prSet custT="1"/>
      <dgm:spPr/>
      <dgm:t>
        <a:bodyPr/>
        <a:lstStyle/>
        <a:p>
          <a:pPr marR="0" algn="ctr" rtl="0"/>
          <a:r>
            <a:rPr lang="en-GB" sz="800" b="1" i="0" u="none" strike="noStrike" baseline="0" smtClean="0">
              <a:latin typeface="Arial"/>
            </a:rPr>
            <a:t>Agriculture</a:t>
          </a:r>
          <a:endParaRPr lang="en-US" sz="800" b="1" smtClean="0"/>
        </a:p>
      </dgm:t>
    </dgm:pt>
    <dgm:pt modelId="{29998045-F631-459B-B94E-FB3353574A68}" type="parTrans" cxnId="{3F42E700-DE33-429E-9FD4-6017ABD19AE8}">
      <dgm:prSet/>
      <dgm:spPr/>
      <dgm:t>
        <a:bodyPr/>
        <a:lstStyle/>
        <a:p>
          <a:endParaRPr lang="en-US" sz="2000" b="1">
            <a:solidFill>
              <a:schemeClr val="tx1"/>
            </a:solidFill>
          </a:endParaRPr>
        </a:p>
      </dgm:t>
    </dgm:pt>
    <dgm:pt modelId="{385F8F9B-450B-4321-98A6-D611E386577B}" type="sibTrans" cxnId="{3F42E700-DE33-429E-9FD4-6017ABD19AE8}">
      <dgm:prSet/>
      <dgm:spPr/>
      <dgm:t>
        <a:bodyPr/>
        <a:lstStyle/>
        <a:p>
          <a:endParaRPr lang="en-US" sz="2000" b="1">
            <a:solidFill>
              <a:schemeClr val="tx1"/>
            </a:solidFill>
          </a:endParaRPr>
        </a:p>
      </dgm:t>
    </dgm:pt>
    <dgm:pt modelId="{F46D0FF0-DCE0-45B7-84F1-1447152C5B6B}">
      <dgm:prSet custT="1"/>
      <dgm:spPr/>
      <dgm:t>
        <a:bodyPr/>
        <a:lstStyle/>
        <a:p>
          <a:pPr marR="0" algn="ctr" rtl="0"/>
          <a:r>
            <a:rPr lang="en-GB" sz="700" b="1" i="0" u="none" strike="noStrike" baseline="0" smtClean="0">
              <a:latin typeface="Arial"/>
            </a:rPr>
            <a:t>Enteric</a:t>
          </a:r>
        </a:p>
        <a:p>
          <a:pPr marR="0" algn="ctr" rtl="0"/>
          <a:r>
            <a:rPr lang="en-GB" sz="700" b="1" i="0" u="none" strike="noStrike" baseline="0" smtClean="0">
              <a:latin typeface="Arial"/>
            </a:rPr>
            <a:t>fermentation</a:t>
          </a:r>
          <a:endParaRPr lang="en-US" sz="700" b="1" smtClean="0"/>
        </a:p>
      </dgm:t>
    </dgm:pt>
    <dgm:pt modelId="{60A281EA-8D30-42C4-B199-4ECED0231941}" type="parTrans" cxnId="{2B4AC659-B50A-4E21-90BE-A19C33E04DE8}">
      <dgm:prSet custT="1"/>
      <dgm:spPr/>
      <dgm:t>
        <a:bodyPr/>
        <a:lstStyle/>
        <a:p>
          <a:endParaRPr lang="en-US" sz="600" b="1">
            <a:solidFill>
              <a:schemeClr val="tx1"/>
            </a:solidFill>
          </a:endParaRPr>
        </a:p>
      </dgm:t>
    </dgm:pt>
    <dgm:pt modelId="{6F7A1AF8-1A1C-484A-9346-623462CD8F17}" type="sibTrans" cxnId="{2B4AC659-B50A-4E21-90BE-A19C33E04DE8}">
      <dgm:prSet/>
      <dgm:spPr/>
      <dgm:t>
        <a:bodyPr/>
        <a:lstStyle/>
        <a:p>
          <a:endParaRPr lang="en-US" sz="2000" b="1">
            <a:solidFill>
              <a:schemeClr val="tx1"/>
            </a:solidFill>
          </a:endParaRPr>
        </a:p>
      </dgm:t>
    </dgm:pt>
    <dgm:pt modelId="{3D8C6A47-4FE9-41D9-81CF-58259AFC43D1}">
      <dgm:prSet custT="1"/>
      <dgm:spPr/>
      <dgm:t>
        <a:bodyPr/>
        <a:lstStyle/>
        <a:p>
          <a:pPr marR="0" algn="ctr" rtl="0"/>
          <a:r>
            <a:rPr lang="en-GB" sz="700" b="1" i="0" u="none" strike="noStrike" baseline="0" smtClean="0">
              <a:latin typeface="Arial"/>
            </a:rPr>
            <a:t>Manure</a:t>
          </a:r>
        </a:p>
        <a:p>
          <a:pPr marR="0" algn="ctr" rtl="0"/>
          <a:r>
            <a:rPr lang="en-GB" sz="700" b="1" i="0" u="none" strike="noStrike" baseline="0" smtClean="0">
              <a:latin typeface="Arial"/>
            </a:rPr>
            <a:t>management</a:t>
          </a:r>
          <a:endParaRPr lang="en-US" sz="700" b="1" smtClean="0"/>
        </a:p>
      </dgm:t>
    </dgm:pt>
    <dgm:pt modelId="{2F897BDE-D589-4FBF-8328-5747A074423C}" type="parTrans" cxnId="{D58ACA30-B447-41EF-8888-AB63E3A0AD07}">
      <dgm:prSet custT="1"/>
      <dgm:spPr/>
      <dgm:t>
        <a:bodyPr/>
        <a:lstStyle/>
        <a:p>
          <a:endParaRPr lang="en-US" sz="600" b="1">
            <a:solidFill>
              <a:schemeClr val="tx1"/>
            </a:solidFill>
          </a:endParaRPr>
        </a:p>
      </dgm:t>
    </dgm:pt>
    <dgm:pt modelId="{5F78AAF3-F9C1-4DC9-B064-9B0F8AE141FC}" type="sibTrans" cxnId="{D58ACA30-B447-41EF-8888-AB63E3A0AD07}">
      <dgm:prSet/>
      <dgm:spPr/>
      <dgm:t>
        <a:bodyPr/>
        <a:lstStyle/>
        <a:p>
          <a:endParaRPr lang="en-US" sz="2000" b="1">
            <a:solidFill>
              <a:schemeClr val="tx1"/>
            </a:solidFill>
          </a:endParaRPr>
        </a:p>
      </dgm:t>
    </dgm:pt>
    <dgm:pt modelId="{C4F53023-B117-42B4-9E8D-45D5880FC312}">
      <dgm:prSet custT="1"/>
      <dgm:spPr/>
      <dgm:t>
        <a:bodyPr/>
        <a:lstStyle/>
        <a:p>
          <a:pPr marR="0" algn="ctr" rtl="0"/>
          <a:r>
            <a:rPr lang="en-GB" sz="700" b="1" i="0" u="none" strike="noStrike" baseline="0" smtClean="0">
              <a:latin typeface="Arial"/>
            </a:rPr>
            <a:t>Agricultural</a:t>
          </a:r>
        </a:p>
        <a:p>
          <a:pPr marR="0" algn="ctr" rtl="0"/>
          <a:r>
            <a:rPr lang="en-GB" sz="700" b="1" i="0" u="none" strike="noStrike" baseline="0" smtClean="0">
              <a:latin typeface="Arial"/>
            </a:rPr>
            <a:t>soils</a:t>
          </a:r>
          <a:endParaRPr lang="en-US" sz="700" b="1" smtClean="0"/>
        </a:p>
      </dgm:t>
    </dgm:pt>
    <dgm:pt modelId="{5C3FFF0E-848D-4B1F-88D6-239F2BE352D4}" type="parTrans" cxnId="{6DE6DC82-6373-4F38-9E96-96F49F2002E8}">
      <dgm:prSet custT="1"/>
      <dgm:spPr/>
      <dgm:t>
        <a:bodyPr/>
        <a:lstStyle/>
        <a:p>
          <a:endParaRPr lang="en-US" sz="600" b="1">
            <a:solidFill>
              <a:schemeClr val="tx1"/>
            </a:solidFill>
          </a:endParaRPr>
        </a:p>
      </dgm:t>
    </dgm:pt>
    <dgm:pt modelId="{A6CFBE76-684E-4482-B5D0-915E224CC415}" type="sibTrans" cxnId="{6DE6DC82-6373-4F38-9E96-96F49F2002E8}">
      <dgm:prSet/>
      <dgm:spPr/>
      <dgm:t>
        <a:bodyPr/>
        <a:lstStyle/>
        <a:p>
          <a:endParaRPr lang="en-US" sz="2000" b="1">
            <a:solidFill>
              <a:schemeClr val="tx1"/>
            </a:solidFill>
          </a:endParaRPr>
        </a:p>
      </dgm:t>
    </dgm:pt>
    <dgm:pt modelId="{482C9D19-CB46-4FB7-A726-51C58069BA5B}">
      <dgm:prSet custT="1"/>
      <dgm:spPr/>
      <dgm:t>
        <a:bodyPr/>
        <a:lstStyle/>
        <a:p>
          <a:pPr marR="0" algn="ctr" rtl="0"/>
          <a:r>
            <a:rPr lang="en-GB" sz="700" b="1" i="0" u="none" strike="noStrike" baseline="0" smtClean="0">
              <a:latin typeface="Arial"/>
            </a:rPr>
            <a:t>Crop</a:t>
          </a:r>
        </a:p>
        <a:p>
          <a:pPr marR="0" algn="ctr" rtl="0"/>
          <a:r>
            <a:rPr lang="en-GB" sz="700" b="1" i="0" u="none" strike="noStrike" baseline="0" smtClean="0">
              <a:latin typeface="Arial"/>
            </a:rPr>
            <a:t>residue</a:t>
          </a:r>
          <a:endParaRPr lang="en-US" sz="700" b="1" smtClean="0"/>
        </a:p>
      </dgm:t>
    </dgm:pt>
    <dgm:pt modelId="{0F65FEDA-DCB7-4696-85BB-6075033A82D9}" type="parTrans" cxnId="{DFC4CE6D-62F6-4493-90D5-9A9185BCAD5E}">
      <dgm:prSet custT="1"/>
      <dgm:spPr/>
      <dgm:t>
        <a:bodyPr/>
        <a:lstStyle/>
        <a:p>
          <a:endParaRPr lang="en-US" sz="600" b="1">
            <a:solidFill>
              <a:schemeClr val="tx1"/>
            </a:solidFill>
          </a:endParaRPr>
        </a:p>
      </dgm:t>
    </dgm:pt>
    <dgm:pt modelId="{5619BB00-FA72-4807-A1AA-29AFA899E257}" type="sibTrans" cxnId="{DFC4CE6D-62F6-4493-90D5-9A9185BCAD5E}">
      <dgm:prSet/>
      <dgm:spPr/>
      <dgm:t>
        <a:bodyPr/>
        <a:lstStyle/>
        <a:p>
          <a:endParaRPr lang="en-US" sz="2000" b="1">
            <a:solidFill>
              <a:schemeClr val="tx1"/>
            </a:solidFill>
          </a:endParaRPr>
        </a:p>
      </dgm:t>
    </dgm:pt>
    <dgm:pt modelId="{EDCAE17F-CAFA-4FA7-BFF6-27CE50E2ED84}">
      <dgm:prSet custT="1"/>
      <dgm:spPr/>
      <dgm:t>
        <a:bodyPr/>
        <a:lstStyle/>
        <a:p>
          <a:pPr marR="0" algn="ctr" rtl="0"/>
          <a:r>
            <a:rPr lang="en-GB" sz="700" b="1" i="0" u="none" strike="noStrike" baseline="0" smtClean="0">
              <a:latin typeface="Arial"/>
            </a:rPr>
            <a:t>N-fixing</a:t>
          </a:r>
        </a:p>
        <a:p>
          <a:pPr marR="0" algn="ctr" rtl="0"/>
          <a:r>
            <a:rPr lang="en-GB" sz="700" b="1" i="0" u="none" strike="noStrike" baseline="0" smtClean="0">
              <a:latin typeface="Arial"/>
            </a:rPr>
            <a:t>crops</a:t>
          </a:r>
          <a:endParaRPr lang="en-US" sz="700" b="1" smtClean="0"/>
        </a:p>
      </dgm:t>
    </dgm:pt>
    <dgm:pt modelId="{A7E11187-23B6-4D87-B5B2-B2A5DBE00E81}" type="parTrans" cxnId="{DECA3FB3-C380-45B6-956A-EDBF7BBAFE9C}">
      <dgm:prSet custT="1"/>
      <dgm:spPr/>
      <dgm:t>
        <a:bodyPr/>
        <a:lstStyle/>
        <a:p>
          <a:endParaRPr lang="en-US" sz="600" b="1">
            <a:solidFill>
              <a:schemeClr val="tx1"/>
            </a:solidFill>
          </a:endParaRPr>
        </a:p>
      </dgm:t>
    </dgm:pt>
    <dgm:pt modelId="{362AF60C-8E9F-46BE-9689-B7CE2645A7C5}" type="sibTrans" cxnId="{DECA3FB3-C380-45B6-956A-EDBF7BBAFE9C}">
      <dgm:prSet/>
      <dgm:spPr/>
      <dgm:t>
        <a:bodyPr/>
        <a:lstStyle/>
        <a:p>
          <a:endParaRPr lang="en-US" sz="2000" b="1">
            <a:solidFill>
              <a:schemeClr val="tx1"/>
            </a:solidFill>
          </a:endParaRPr>
        </a:p>
      </dgm:t>
    </dgm:pt>
    <dgm:pt modelId="{DA31863B-41D1-442D-BD89-651FD3ABAA29}">
      <dgm:prSet custT="1"/>
      <dgm:spPr/>
      <dgm:t>
        <a:bodyPr/>
        <a:lstStyle/>
        <a:p>
          <a:pPr marR="0" algn="ctr" rtl="0"/>
          <a:r>
            <a:rPr lang="en-GB" sz="700" b="1" i="0" u="none" strike="noStrike" baseline="0" smtClean="0">
              <a:latin typeface="Arial"/>
            </a:rPr>
            <a:t>Manure</a:t>
          </a:r>
        </a:p>
        <a:p>
          <a:pPr marR="0" algn="ctr" rtl="0"/>
          <a:r>
            <a:rPr lang="en-GB" sz="700" b="1" i="0" u="none" strike="noStrike" baseline="0" smtClean="0">
              <a:latin typeface="Arial"/>
            </a:rPr>
            <a:t>application</a:t>
          </a:r>
          <a:endParaRPr lang="en-US" sz="700" b="1" smtClean="0"/>
        </a:p>
      </dgm:t>
    </dgm:pt>
    <dgm:pt modelId="{D5FFC279-C854-49A5-9068-A26B66ABDCCF}" type="parTrans" cxnId="{DF35EC6E-7266-4652-952D-96A2A88FE453}">
      <dgm:prSet custT="1"/>
      <dgm:spPr/>
      <dgm:t>
        <a:bodyPr/>
        <a:lstStyle/>
        <a:p>
          <a:endParaRPr lang="en-US" sz="600" b="1">
            <a:solidFill>
              <a:schemeClr val="tx1"/>
            </a:solidFill>
          </a:endParaRPr>
        </a:p>
      </dgm:t>
    </dgm:pt>
    <dgm:pt modelId="{9DE4AEE8-488F-43A8-A664-72809B5CE13C}" type="sibTrans" cxnId="{DF35EC6E-7266-4652-952D-96A2A88FE453}">
      <dgm:prSet/>
      <dgm:spPr/>
      <dgm:t>
        <a:bodyPr/>
        <a:lstStyle/>
        <a:p>
          <a:endParaRPr lang="en-US" sz="2000" b="1">
            <a:solidFill>
              <a:schemeClr val="tx1"/>
            </a:solidFill>
          </a:endParaRPr>
        </a:p>
      </dgm:t>
    </dgm:pt>
    <dgm:pt modelId="{422D5C60-FD4F-44D7-8C81-0C5473AAFAFF}">
      <dgm:prSet custT="1"/>
      <dgm:spPr/>
      <dgm:t>
        <a:bodyPr/>
        <a:lstStyle/>
        <a:p>
          <a:pPr marR="0" algn="ctr" rtl="0"/>
          <a:r>
            <a:rPr lang="en-GB" sz="700" b="1" i="0" u="none" strike="noStrike" baseline="0" smtClean="0">
              <a:latin typeface="Arial"/>
            </a:rPr>
            <a:t>Fertilizer</a:t>
          </a:r>
        </a:p>
        <a:p>
          <a:pPr marR="0" algn="ctr" rtl="0"/>
          <a:r>
            <a:rPr lang="en-GB" sz="700" b="1" i="0" u="none" strike="noStrike" baseline="0" smtClean="0">
              <a:latin typeface="Arial"/>
            </a:rPr>
            <a:t>application</a:t>
          </a:r>
          <a:endParaRPr lang="en-US" sz="700" b="1" smtClean="0"/>
        </a:p>
      </dgm:t>
    </dgm:pt>
    <dgm:pt modelId="{8F66109E-2E4F-481F-8680-6636DDFF3FF3}" type="parTrans" cxnId="{1F92F905-21F2-48DD-92B9-494E6ACF0867}">
      <dgm:prSet custT="1"/>
      <dgm:spPr/>
      <dgm:t>
        <a:bodyPr/>
        <a:lstStyle/>
        <a:p>
          <a:endParaRPr lang="en-US" sz="600" b="1">
            <a:solidFill>
              <a:schemeClr val="tx1"/>
            </a:solidFill>
          </a:endParaRPr>
        </a:p>
      </dgm:t>
    </dgm:pt>
    <dgm:pt modelId="{1C1A7D22-874E-4B56-99A9-B1A946031256}" type="sibTrans" cxnId="{1F92F905-21F2-48DD-92B9-494E6ACF0867}">
      <dgm:prSet/>
      <dgm:spPr/>
      <dgm:t>
        <a:bodyPr/>
        <a:lstStyle/>
        <a:p>
          <a:endParaRPr lang="en-US" sz="2000" b="1">
            <a:solidFill>
              <a:schemeClr val="tx1"/>
            </a:solidFill>
          </a:endParaRPr>
        </a:p>
      </dgm:t>
    </dgm:pt>
    <dgm:pt modelId="{E891E0E9-A0FD-409F-AF82-24DF10FF2AAD}">
      <dgm:prSet custT="1"/>
      <dgm:spPr/>
      <dgm:t>
        <a:bodyPr/>
        <a:lstStyle/>
        <a:p>
          <a:pPr marR="0" algn="ctr" rtl="0"/>
          <a:r>
            <a:rPr lang="en-GB" sz="700" b="1" i="0" u="none" strike="noStrike" baseline="0" smtClean="0">
              <a:latin typeface="Arial"/>
            </a:rPr>
            <a:t>Leaching</a:t>
          </a:r>
        </a:p>
        <a:p>
          <a:pPr marR="0" algn="ctr" rtl="0"/>
          <a:r>
            <a:rPr lang="en-GB" sz="700" b="1" i="0" u="none" strike="noStrike" baseline="0" smtClean="0">
              <a:latin typeface="Arial"/>
            </a:rPr>
            <a:t>and</a:t>
          </a:r>
        </a:p>
        <a:p>
          <a:pPr marR="0" algn="ctr" rtl="0"/>
          <a:r>
            <a:rPr lang="en-GB" sz="700" b="1" i="0" u="none" strike="noStrike" baseline="0" smtClean="0">
              <a:latin typeface="Arial"/>
            </a:rPr>
            <a:t>run-off</a:t>
          </a:r>
          <a:endParaRPr lang="en-US" sz="700" b="1" smtClean="0"/>
        </a:p>
      </dgm:t>
    </dgm:pt>
    <dgm:pt modelId="{6E50D25D-ECE7-4411-A42A-E011EEA4DD8E}" type="parTrans" cxnId="{7B520973-A632-495E-8286-483EA79FE9EF}">
      <dgm:prSet custT="1"/>
      <dgm:spPr/>
      <dgm:t>
        <a:bodyPr/>
        <a:lstStyle/>
        <a:p>
          <a:endParaRPr lang="en-US" sz="600" b="1">
            <a:solidFill>
              <a:schemeClr val="tx1"/>
            </a:solidFill>
          </a:endParaRPr>
        </a:p>
      </dgm:t>
    </dgm:pt>
    <dgm:pt modelId="{DDD583FD-C4EC-41EE-A4BC-2CF2CBF4AC20}" type="sibTrans" cxnId="{7B520973-A632-495E-8286-483EA79FE9EF}">
      <dgm:prSet/>
      <dgm:spPr/>
      <dgm:t>
        <a:bodyPr/>
        <a:lstStyle/>
        <a:p>
          <a:endParaRPr lang="en-US" sz="2000" b="1">
            <a:solidFill>
              <a:schemeClr val="tx1"/>
            </a:solidFill>
          </a:endParaRPr>
        </a:p>
      </dgm:t>
    </dgm:pt>
    <dgm:pt modelId="{DE309625-5F42-4231-999C-EFEE2AE208EC}">
      <dgm:prSet custT="1"/>
      <dgm:spPr/>
      <dgm:t>
        <a:bodyPr/>
        <a:lstStyle/>
        <a:p>
          <a:pPr marR="0" algn="ctr" rtl="0"/>
          <a:r>
            <a:rPr lang="en-GB" sz="700" b="1" i="0" u="none" strike="noStrike" baseline="0" smtClean="0">
              <a:latin typeface="Arial"/>
            </a:rPr>
            <a:t>Atmospheric</a:t>
          </a:r>
        </a:p>
        <a:p>
          <a:pPr marR="0" algn="ctr" rtl="0"/>
          <a:r>
            <a:rPr lang="en-GB" sz="700" b="1" i="0" u="none" strike="noStrike" baseline="0" smtClean="0">
              <a:latin typeface="Arial"/>
            </a:rPr>
            <a:t>deposition</a:t>
          </a:r>
          <a:endParaRPr lang="en-US" sz="700" b="1" smtClean="0"/>
        </a:p>
      </dgm:t>
    </dgm:pt>
    <dgm:pt modelId="{8A467440-0B8A-40E4-9BE1-279A033A0BEA}" type="parTrans" cxnId="{DC32A152-68AD-4CDA-AFEF-7C50F8DEC333}">
      <dgm:prSet custT="1"/>
      <dgm:spPr/>
      <dgm:t>
        <a:bodyPr/>
        <a:lstStyle/>
        <a:p>
          <a:endParaRPr lang="en-US" sz="600" b="1">
            <a:solidFill>
              <a:schemeClr val="tx1"/>
            </a:solidFill>
          </a:endParaRPr>
        </a:p>
      </dgm:t>
    </dgm:pt>
    <dgm:pt modelId="{D19EA365-671B-46F8-A782-EECAF930B1F2}" type="sibTrans" cxnId="{DC32A152-68AD-4CDA-AFEF-7C50F8DEC333}">
      <dgm:prSet/>
      <dgm:spPr/>
      <dgm:t>
        <a:bodyPr/>
        <a:lstStyle/>
        <a:p>
          <a:endParaRPr lang="en-US" sz="2000" b="1">
            <a:solidFill>
              <a:schemeClr val="tx1"/>
            </a:solidFill>
          </a:endParaRPr>
        </a:p>
      </dgm:t>
    </dgm:pt>
    <dgm:pt modelId="{0BF2A35C-370A-4B68-AEAB-DFEA86008955}">
      <dgm:prSet custT="1"/>
      <dgm:spPr/>
      <dgm:t>
        <a:bodyPr/>
        <a:lstStyle/>
        <a:p>
          <a:pPr marR="0" algn="ctr" rtl="0"/>
          <a:r>
            <a:rPr lang="en-GB" sz="700" b="1" i="0" u="none" strike="noStrike" baseline="0" smtClean="0">
              <a:latin typeface="Arial"/>
            </a:rPr>
            <a:t>Sludge</a:t>
          </a:r>
          <a:endParaRPr lang="en-US" sz="700" b="1" smtClean="0"/>
        </a:p>
      </dgm:t>
    </dgm:pt>
    <dgm:pt modelId="{73774884-13C7-46BB-90C0-8279C53005AE}" type="parTrans" cxnId="{F234C53B-5D27-4D4F-A191-FB60B8B06B2B}">
      <dgm:prSet custT="1"/>
      <dgm:spPr/>
      <dgm:t>
        <a:bodyPr/>
        <a:lstStyle/>
        <a:p>
          <a:endParaRPr lang="en-US" sz="600" b="1">
            <a:solidFill>
              <a:schemeClr val="tx1"/>
            </a:solidFill>
          </a:endParaRPr>
        </a:p>
      </dgm:t>
    </dgm:pt>
    <dgm:pt modelId="{78EE505E-B669-4DD0-A4C8-187AC6E8501E}" type="sibTrans" cxnId="{F234C53B-5D27-4D4F-A191-FB60B8B06B2B}">
      <dgm:prSet/>
      <dgm:spPr/>
      <dgm:t>
        <a:bodyPr/>
        <a:lstStyle/>
        <a:p>
          <a:endParaRPr lang="en-US" sz="2000" b="1">
            <a:solidFill>
              <a:schemeClr val="tx1"/>
            </a:solidFill>
          </a:endParaRPr>
        </a:p>
      </dgm:t>
    </dgm:pt>
    <dgm:pt modelId="{22849227-CA4D-4E09-90AB-00B2A86DAA36}">
      <dgm:prSet custT="1"/>
      <dgm:spPr/>
      <dgm:t>
        <a:bodyPr/>
        <a:lstStyle/>
        <a:p>
          <a:pPr marR="0" algn="ctr" rtl="0"/>
          <a:r>
            <a:rPr lang="en-GB" sz="700" b="1" i="0" u="none" strike="noStrike" baseline="0" smtClean="0">
              <a:latin typeface="Arial"/>
            </a:rPr>
            <a:t>PRP</a:t>
          </a:r>
          <a:endParaRPr lang="en-US" sz="700" b="1" smtClean="0"/>
        </a:p>
      </dgm:t>
    </dgm:pt>
    <dgm:pt modelId="{78280F3C-33C6-4955-8406-8A0556A52A8D}" type="parTrans" cxnId="{8753880D-4BA2-494F-96BC-84123D5A737B}">
      <dgm:prSet custT="1"/>
      <dgm:spPr/>
      <dgm:t>
        <a:bodyPr/>
        <a:lstStyle/>
        <a:p>
          <a:endParaRPr lang="en-US" sz="600" b="1">
            <a:solidFill>
              <a:schemeClr val="tx1"/>
            </a:solidFill>
          </a:endParaRPr>
        </a:p>
      </dgm:t>
    </dgm:pt>
    <dgm:pt modelId="{3CA7E3C2-9033-4E84-BD1A-C40048F8973E}" type="sibTrans" cxnId="{8753880D-4BA2-494F-96BC-84123D5A737B}">
      <dgm:prSet/>
      <dgm:spPr/>
      <dgm:t>
        <a:bodyPr/>
        <a:lstStyle/>
        <a:p>
          <a:endParaRPr lang="en-US" sz="2000" b="1">
            <a:solidFill>
              <a:schemeClr val="tx1"/>
            </a:solidFill>
          </a:endParaRPr>
        </a:p>
      </dgm:t>
    </dgm:pt>
    <dgm:pt modelId="{6AD58CBB-B1C5-4D0B-A036-A3319CBAF4FA}">
      <dgm:prSet custT="1"/>
      <dgm:spPr/>
      <dgm:t>
        <a:bodyPr/>
        <a:lstStyle/>
        <a:p>
          <a:pPr marR="0" algn="ctr" rtl="0"/>
          <a:r>
            <a:rPr lang="en-GB" sz="700" b="1" i="0" u="none" strike="noStrike" baseline="0" smtClean="0">
              <a:latin typeface="Arial"/>
            </a:rPr>
            <a:t>Histosols</a:t>
          </a:r>
          <a:endParaRPr lang="en-US" sz="700" b="1" smtClean="0"/>
        </a:p>
      </dgm:t>
    </dgm:pt>
    <dgm:pt modelId="{F7FF16E8-2989-47FC-92D9-267F45048109}" type="parTrans" cxnId="{E5F332D9-4D57-463F-9397-1C85DB13BF8F}">
      <dgm:prSet custT="1"/>
      <dgm:spPr/>
      <dgm:t>
        <a:bodyPr/>
        <a:lstStyle/>
        <a:p>
          <a:endParaRPr lang="en-US" sz="600" b="1">
            <a:solidFill>
              <a:schemeClr val="tx1"/>
            </a:solidFill>
          </a:endParaRPr>
        </a:p>
      </dgm:t>
    </dgm:pt>
    <dgm:pt modelId="{A5B90104-E67D-4074-859A-DF62ACFB6BFF}" type="sibTrans" cxnId="{E5F332D9-4D57-463F-9397-1C85DB13BF8F}">
      <dgm:prSet/>
      <dgm:spPr/>
      <dgm:t>
        <a:bodyPr/>
        <a:lstStyle/>
        <a:p>
          <a:endParaRPr lang="en-US" sz="2000" b="1">
            <a:solidFill>
              <a:schemeClr val="tx1"/>
            </a:solidFill>
          </a:endParaRPr>
        </a:p>
      </dgm:t>
    </dgm:pt>
    <dgm:pt modelId="{7DE3F8DF-6625-4544-BF81-4C8120FE1596}">
      <dgm:prSet custT="1"/>
      <dgm:spPr/>
      <dgm:t>
        <a:bodyPr/>
        <a:lstStyle/>
        <a:p>
          <a:pPr marR="0" algn="ctr" rtl="0"/>
          <a:r>
            <a:rPr lang="en-GB" sz="700" b="1" i="0" u="none" strike="noStrike" baseline="0" smtClean="0">
              <a:latin typeface="Arial"/>
            </a:rPr>
            <a:t>Field</a:t>
          </a:r>
        </a:p>
        <a:p>
          <a:pPr marR="0" algn="ctr" rtl="0"/>
          <a:r>
            <a:rPr lang="en-GB" sz="700" b="1" i="0" u="none" strike="noStrike" baseline="0" smtClean="0">
              <a:latin typeface="Arial"/>
            </a:rPr>
            <a:t>burning</a:t>
          </a:r>
          <a:endParaRPr lang="en-US" sz="700" b="1" smtClean="0"/>
        </a:p>
      </dgm:t>
    </dgm:pt>
    <dgm:pt modelId="{81992BF6-E150-482F-A5E0-B56FDB913194}" type="parTrans" cxnId="{F6912CB9-99AF-44C4-B7D9-7F5C9A4516A0}">
      <dgm:prSet custT="1"/>
      <dgm:spPr/>
      <dgm:t>
        <a:bodyPr/>
        <a:lstStyle/>
        <a:p>
          <a:endParaRPr lang="en-US" sz="600" b="1">
            <a:solidFill>
              <a:schemeClr val="tx1"/>
            </a:solidFill>
          </a:endParaRPr>
        </a:p>
      </dgm:t>
    </dgm:pt>
    <dgm:pt modelId="{1EFA2011-FBDC-40F2-ADF6-BADC09832555}" type="sibTrans" cxnId="{F6912CB9-99AF-44C4-B7D9-7F5C9A4516A0}">
      <dgm:prSet/>
      <dgm:spPr/>
      <dgm:t>
        <a:bodyPr/>
        <a:lstStyle/>
        <a:p>
          <a:endParaRPr lang="en-US" sz="2000" b="1">
            <a:solidFill>
              <a:schemeClr val="tx1"/>
            </a:solidFill>
          </a:endParaRPr>
        </a:p>
      </dgm:t>
    </dgm:pt>
    <dgm:pt modelId="{FB5C0CE3-5731-496C-94C0-2B2055FAF715}" type="pres">
      <dgm:prSet presAssocID="{78055689-8DBF-4326-9D04-B2E5A9AA76DF}" presName="cycle" presStyleCnt="0">
        <dgm:presLayoutVars>
          <dgm:chMax val="1"/>
          <dgm:dir/>
          <dgm:animLvl val="ctr"/>
          <dgm:resizeHandles val="exact"/>
        </dgm:presLayoutVars>
      </dgm:prSet>
      <dgm:spPr/>
    </dgm:pt>
    <dgm:pt modelId="{474F0F79-01B9-4DEC-AEEF-ABC20C373E03}" type="pres">
      <dgm:prSet presAssocID="{9F0CB758-6E0B-492D-B035-6D3ECE71D236}" presName="centerShape" presStyleLbl="node0" presStyleIdx="0" presStyleCnt="1"/>
      <dgm:spPr/>
      <dgm:t>
        <a:bodyPr/>
        <a:lstStyle/>
        <a:p>
          <a:endParaRPr lang="en-US"/>
        </a:p>
      </dgm:t>
    </dgm:pt>
    <dgm:pt modelId="{F479124D-1612-45D1-8EEA-9201BFED88CB}" type="pres">
      <dgm:prSet presAssocID="{60A281EA-8D30-42C4-B199-4ECED0231941}" presName="Name9" presStyleLbl="parChTrans1D2" presStyleIdx="0" presStyleCnt="13"/>
      <dgm:spPr/>
      <dgm:t>
        <a:bodyPr/>
        <a:lstStyle/>
        <a:p>
          <a:endParaRPr lang="en-US"/>
        </a:p>
      </dgm:t>
    </dgm:pt>
    <dgm:pt modelId="{7BDA2578-90B2-4AE4-B8D8-CA79BD189CD9}" type="pres">
      <dgm:prSet presAssocID="{60A281EA-8D30-42C4-B199-4ECED0231941}" presName="connTx" presStyleLbl="parChTrans1D2" presStyleIdx="0" presStyleCnt="13"/>
      <dgm:spPr/>
      <dgm:t>
        <a:bodyPr/>
        <a:lstStyle/>
        <a:p>
          <a:endParaRPr lang="en-US"/>
        </a:p>
      </dgm:t>
    </dgm:pt>
    <dgm:pt modelId="{1EE78374-0F86-441B-935F-CA41BBEC39AF}" type="pres">
      <dgm:prSet presAssocID="{F46D0FF0-DCE0-45B7-84F1-1447152C5B6B}" presName="node" presStyleLbl="node1" presStyleIdx="0" presStyleCnt="13">
        <dgm:presLayoutVars>
          <dgm:bulletEnabled val="1"/>
        </dgm:presLayoutVars>
      </dgm:prSet>
      <dgm:spPr/>
      <dgm:t>
        <a:bodyPr/>
        <a:lstStyle/>
        <a:p>
          <a:endParaRPr lang="en-US"/>
        </a:p>
      </dgm:t>
    </dgm:pt>
    <dgm:pt modelId="{980EC5AF-D772-41C9-AF5D-95F35424C1C0}" type="pres">
      <dgm:prSet presAssocID="{2F897BDE-D589-4FBF-8328-5747A074423C}" presName="Name9" presStyleLbl="parChTrans1D2" presStyleIdx="1" presStyleCnt="13"/>
      <dgm:spPr/>
      <dgm:t>
        <a:bodyPr/>
        <a:lstStyle/>
        <a:p>
          <a:endParaRPr lang="en-US"/>
        </a:p>
      </dgm:t>
    </dgm:pt>
    <dgm:pt modelId="{9A6F700D-5ACE-45FC-A4B0-9A7E6B2676BF}" type="pres">
      <dgm:prSet presAssocID="{2F897BDE-D589-4FBF-8328-5747A074423C}" presName="connTx" presStyleLbl="parChTrans1D2" presStyleIdx="1" presStyleCnt="13"/>
      <dgm:spPr/>
      <dgm:t>
        <a:bodyPr/>
        <a:lstStyle/>
        <a:p>
          <a:endParaRPr lang="en-US"/>
        </a:p>
      </dgm:t>
    </dgm:pt>
    <dgm:pt modelId="{887F29DD-D07D-4F5C-9FDD-7061F5C985E3}" type="pres">
      <dgm:prSet presAssocID="{3D8C6A47-4FE9-41D9-81CF-58259AFC43D1}" presName="node" presStyleLbl="node1" presStyleIdx="1" presStyleCnt="13">
        <dgm:presLayoutVars>
          <dgm:bulletEnabled val="1"/>
        </dgm:presLayoutVars>
      </dgm:prSet>
      <dgm:spPr/>
      <dgm:t>
        <a:bodyPr/>
        <a:lstStyle/>
        <a:p>
          <a:endParaRPr lang="en-US"/>
        </a:p>
      </dgm:t>
    </dgm:pt>
    <dgm:pt modelId="{7A5898E8-2E56-4EF3-8BE3-69453C72B771}" type="pres">
      <dgm:prSet presAssocID="{5C3FFF0E-848D-4B1F-88D6-239F2BE352D4}" presName="Name9" presStyleLbl="parChTrans1D2" presStyleIdx="2" presStyleCnt="13"/>
      <dgm:spPr/>
      <dgm:t>
        <a:bodyPr/>
        <a:lstStyle/>
        <a:p>
          <a:endParaRPr lang="en-US"/>
        </a:p>
      </dgm:t>
    </dgm:pt>
    <dgm:pt modelId="{5CC018A1-5570-4387-ADF1-82655840F863}" type="pres">
      <dgm:prSet presAssocID="{5C3FFF0E-848D-4B1F-88D6-239F2BE352D4}" presName="connTx" presStyleLbl="parChTrans1D2" presStyleIdx="2" presStyleCnt="13"/>
      <dgm:spPr/>
      <dgm:t>
        <a:bodyPr/>
        <a:lstStyle/>
        <a:p>
          <a:endParaRPr lang="en-US"/>
        </a:p>
      </dgm:t>
    </dgm:pt>
    <dgm:pt modelId="{ED0ECE6E-7BEF-415B-AB9E-41B265F209B4}" type="pres">
      <dgm:prSet presAssocID="{C4F53023-B117-42B4-9E8D-45D5880FC312}" presName="node" presStyleLbl="node1" presStyleIdx="2" presStyleCnt="13">
        <dgm:presLayoutVars>
          <dgm:bulletEnabled val="1"/>
        </dgm:presLayoutVars>
      </dgm:prSet>
      <dgm:spPr/>
      <dgm:t>
        <a:bodyPr/>
        <a:lstStyle/>
        <a:p>
          <a:endParaRPr lang="en-US"/>
        </a:p>
      </dgm:t>
    </dgm:pt>
    <dgm:pt modelId="{ED148555-EDFB-4982-8004-BECDD611BC91}" type="pres">
      <dgm:prSet presAssocID="{0F65FEDA-DCB7-4696-85BB-6075033A82D9}" presName="Name9" presStyleLbl="parChTrans1D2" presStyleIdx="3" presStyleCnt="13"/>
      <dgm:spPr/>
      <dgm:t>
        <a:bodyPr/>
        <a:lstStyle/>
        <a:p>
          <a:endParaRPr lang="en-US"/>
        </a:p>
      </dgm:t>
    </dgm:pt>
    <dgm:pt modelId="{619DCFA9-70C0-4AA0-B7AE-F364655B7FCA}" type="pres">
      <dgm:prSet presAssocID="{0F65FEDA-DCB7-4696-85BB-6075033A82D9}" presName="connTx" presStyleLbl="parChTrans1D2" presStyleIdx="3" presStyleCnt="13"/>
      <dgm:spPr/>
      <dgm:t>
        <a:bodyPr/>
        <a:lstStyle/>
        <a:p>
          <a:endParaRPr lang="en-US"/>
        </a:p>
      </dgm:t>
    </dgm:pt>
    <dgm:pt modelId="{94F16FE1-073F-4ED1-8CAE-48C226BB5D61}" type="pres">
      <dgm:prSet presAssocID="{482C9D19-CB46-4FB7-A726-51C58069BA5B}" presName="node" presStyleLbl="node1" presStyleIdx="3" presStyleCnt="13">
        <dgm:presLayoutVars>
          <dgm:bulletEnabled val="1"/>
        </dgm:presLayoutVars>
      </dgm:prSet>
      <dgm:spPr/>
      <dgm:t>
        <a:bodyPr/>
        <a:lstStyle/>
        <a:p>
          <a:endParaRPr lang="en-US"/>
        </a:p>
      </dgm:t>
    </dgm:pt>
    <dgm:pt modelId="{64248DC3-DB07-4210-AA72-9C4D79FA70C1}" type="pres">
      <dgm:prSet presAssocID="{A7E11187-23B6-4D87-B5B2-B2A5DBE00E81}" presName="Name9" presStyleLbl="parChTrans1D2" presStyleIdx="4" presStyleCnt="13"/>
      <dgm:spPr/>
      <dgm:t>
        <a:bodyPr/>
        <a:lstStyle/>
        <a:p>
          <a:endParaRPr lang="en-US"/>
        </a:p>
      </dgm:t>
    </dgm:pt>
    <dgm:pt modelId="{8D399399-4DE4-44DA-8064-F13FC7E3072D}" type="pres">
      <dgm:prSet presAssocID="{A7E11187-23B6-4D87-B5B2-B2A5DBE00E81}" presName="connTx" presStyleLbl="parChTrans1D2" presStyleIdx="4" presStyleCnt="13"/>
      <dgm:spPr/>
      <dgm:t>
        <a:bodyPr/>
        <a:lstStyle/>
        <a:p>
          <a:endParaRPr lang="en-US"/>
        </a:p>
      </dgm:t>
    </dgm:pt>
    <dgm:pt modelId="{4FF440E3-A7A8-4C1B-BD17-4470CA670007}" type="pres">
      <dgm:prSet presAssocID="{EDCAE17F-CAFA-4FA7-BFF6-27CE50E2ED84}" presName="node" presStyleLbl="node1" presStyleIdx="4" presStyleCnt="13">
        <dgm:presLayoutVars>
          <dgm:bulletEnabled val="1"/>
        </dgm:presLayoutVars>
      </dgm:prSet>
      <dgm:spPr/>
      <dgm:t>
        <a:bodyPr/>
        <a:lstStyle/>
        <a:p>
          <a:endParaRPr lang="en-US"/>
        </a:p>
      </dgm:t>
    </dgm:pt>
    <dgm:pt modelId="{986DF317-C1A6-4D53-9D3D-77147525FAE1}" type="pres">
      <dgm:prSet presAssocID="{D5FFC279-C854-49A5-9068-A26B66ABDCCF}" presName="Name9" presStyleLbl="parChTrans1D2" presStyleIdx="5" presStyleCnt="13"/>
      <dgm:spPr/>
      <dgm:t>
        <a:bodyPr/>
        <a:lstStyle/>
        <a:p>
          <a:endParaRPr lang="en-US"/>
        </a:p>
      </dgm:t>
    </dgm:pt>
    <dgm:pt modelId="{2168A57D-BD8D-4B8A-A070-90F9ED5791F1}" type="pres">
      <dgm:prSet presAssocID="{D5FFC279-C854-49A5-9068-A26B66ABDCCF}" presName="connTx" presStyleLbl="parChTrans1D2" presStyleIdx="5" presStyleCnt="13"/>
      <dgm:spPr/>
      <dgm:t>
        <a:bodyPr/>
        <a:lstStyle/>
        <a:p>
          <a:endParaRPr lang="en-US"/>
        </a:p>
      </dgm:t>
    </dgm:pt>
    <dgm:pt modelId="{3DE8709F-0014-475B-BC0E-F29C4A56B3C8}" type="pres">
      <dgm:prSet presAssocID="{DA31863B-41D1-442D-BD89-651FD3ABAA29}" presName="node" presStyleLbl="node1" presStyleIdx="5" presStyleCnt="13">
        <dgm:presLayoutVars>
          <dgm:bulletEnabled val="1"/>
        </dgm:presLayoutVars>
      </dgm:prSet>
      <dgm:spPr/>
      <dgm:t>
        <a:bodyPr/>
        <a:lstStyle/>
        <a:p>
          <a:endParaRPr lang="en-US"/>
        </a:p>
      </dgm:t>
    </dgm:pt>
    <dgm:pt modelId="{88605C30-F977-4974-9F5A-C246BB9C6675}" type="pres">
      <dgm:prSet presAssocID="{8F66109E-2E4F-481F-8680-6636DDFF3FF3}" presName="Name9" presStyleLbl="parChTrans1D2" presStyleIdx="6" presStyleCnt="13"/>
      <dgm:spPr/>
      <dgm:t>
        <a:bodyPr/>
        <a:lstStyle/>
        <a:p>
          <a:endParaRPr lang="en-US"/>
        </a:p>
      </dgm:t>
    </dgm:pt>
    <dgm:pt modelId="{E70CA592-318E-4802-BF1A-760CA81B191A}" type="pres">
      <dgm:prSet presAssocID="{8F66109E-2E4F-481F-8680-6636DDFF3FF3}" presName="connTx" presStyleLbl="parChTrans1D2" presStyleIdx="6" presStyleCnt="13"/>
      <dgm:spPr/>
      <dgm:t>
        <a:bodyPr/>
        <a:lstStyle/>
        <a:p>
          <a:endParaRPr lang="en-US"/>
        </a:p>
      </dgm:t>
    </dgm:pt>
    <dgm:pt modelId="{5077D7EC-629E-405C-8686-7B590AACDFE2}" type="pres">
      <dgm:prSet presAssocID="{422D5C60-FD4F-44D7-8C81-0C5473AAFAFF}" presName="node" presStyleLbl="node1" presStyleIdx="6" presStyleCnt="13">
        <dgm:presLayoutVars>
          <dgm:bulletEnabled val="1"/>
        </dgm:presLayoutVars>
      </dgm:prSet>
      <dgm:spPr/>
      <dgm:t>
        <a:bodyPr/>
        <a:lstStyle/>
        <a:p>
          <a:endParaRPr lang="en-US"/>
        </a:p>
      </dgm:t>
    </dgm:pt>
    <dgm:pt modelId="{F86E2548-4DEE-4DA2-A268-57396DB27883}" type="pres">
      <dgm:prSet presAssocID="{6E50D25D-ECE7-4411-A42A-E011EEA4DD8E}" presName="Name9" presStyleLbl="parChTrans1D2" presStyleIdx="7" presStyleCnt="13"/>
      <dgm:spPr/>
      <dgm:t>
        <a:bodyPr/>
        <a:lstStyle/>
        <a:p>
          <a:endParaRPr lang="en-US"/>
        </a:p>
      </dgm:t>
    </dgm:pt>
    <dgm:pt modelId="{918A2A3C-8031-4D28-9743-4217A345DEB7}" type="pres">
      <dgm:prSet presAssocID="{6E50D25D-ECE7-4411-A42A-E011EEA4DD8E}" presName="connTx" presStyleLbl="parChTrans1D2" presStyleIdx="7" presStyleCnt="13"/>
      <dgm:spPr/>
      <dgm:t>
        <a:bodyPr/>
        <a:lstStyle/>
        <a:p>
          <a:endParaRPr lang="en-US"/>
        </a:p>
      </dgm:t>
    </dgm:pt>
    <dgm:pt modelId="{17741562-1EDD-456B-81F0-B2EC0FA01190}" type="pres">
      <dgm:prSet presAssocID="{E891E0E9-A0FD-409F-AF82-24DF10FF2AAD}" presName="node" presStyleLbl="node1" presStyleIdx="7" presStyleCnt="13">
        <dgm:presLayoutVars>
          <dgm:bulletEnabled val="1"/>
        </dgm:presLayoutVars>
      </dgm:prSet>
      <dgm:spPr/>
      <dgm:t>
        <a:bodyPr/>
        <a:lstStyle/>
        <a:p>
          <a:endParaRPr lang="en-US"/>
        </a:p>
      </dgm:t>
    </dgm:pt>
    <dgm:pt modelId="{A50FD87B-9AAC-4638-99F9-5FE3D8BC45FF}" type="pres">
      <dgm:prSet presAssocID="{8A467440-0B8A-40E4-9BE1-279A033A0BEA}" presName="Name9" presStyleLbl="parChTrans1D2" presStyleIdx="8" presStyleCnt="13"/>
      <dgm:spPr/>
      <dgm:t>
        <a:bodyPr/>
        <a:lstStyle/>
        <a:p>
          <a:endParaRPr lang="en-US"/>
        </a:p>
      </dgm:t>
    </dgm:pt>
    <dgm:pt modelId="{C2A64228-DC78-4F55-99B7-4F55B1774AED}" type="pres">
      <dgm:prSet presAssocID="{8A467440-0B8A-40E4-9BE1-279A033A0BEA}" presName="connTx" presStyleLbl="parChTrans1D2" presStyleIdx="8" presStyleCnt="13"/>
      <dgm:spPr/>
      <dgm:t>
        <a:bodyPr/>
        <a:lstStyle/>
        <a:p>
          <a:endParaRPr lang="en-US"/>
        </a:p>
      </dgm:t>
    </dgm:pt>
    <dgm:pt modelId="{127BCF40-A41B-4473-A408-F7C2CE4924F4}" type="pres">
      <dgm:prSet presAssocID="{DE309625-5F42-4231-999C-EFEE2AE208EC}" presName="node" presStyleLbl="node1" presStyleIdx="8" presStyleCnt="13">
        <dgm:presLayoutVars>
          <dgm:bulletEnabled val="1"/>
        </dgm:presLayoutVars>
      </dgm:prSet>
      <dgm:spPr/>
      <dgm:t>
        <a:bodyPr/>
        <a:lstStyle/>
        <a:p>
          <a:endParaRPr lang="en-US"/>
        </a:p>
      </dgm:t>
    </dgm:pt>
    <dgm:pt modelId="{52809B2E-9965-4190-8F8B-0DA778881B29}" type="pres">
      <dgm:prSet presAssocID="{73774884-13C7-46BB-90C0-8279C53005AE}" presName="Name9" presStyleLbl="parChTrans1D2" presStyleIdx="9" presStyleCnt="13"/>
      <dgm:spPr/>
      <dgm:t>
        <a:bodyPr/>
        <a:lstStyle/>
        <a:p>
          <a:endParaRPr lang="en-US"/>
        </a:p>
      </dgm:t>
    </dgm:pt>
    <dgm:pt modelId="{A2664579-243B-4F58-B5BB-8899BD753D24}" type="pres">
      <dgm:prSet presAssocID="{73774884-13C7-46BB-90C0-8279C53005AE}" presName="connTx" presStyleLbl="parChTrans1D2" presStyleIdx="9" presStyleCnt="13"/>
      <dgm:spPr/>
      <dgm:t>
        <a:bodyPr/>
        <a:lstStyle/>
        <a:p>
          <a:endParaRPr lang="en-US"/>
        </a:p>
      </dgm:t>
    </dgm:pt>
    <dgm:pt modelId="{AC8F5450-8E63-436D-A75C-1A314E95453F}" type="pres">
      <dgm:prSet presAssocID="{0BF2A35C-370A-4B68-AEAB-DFEA86008955}" presName="node" presStyleLbl="node1" presStyleIdx="9" presStyleCnt="13">
        <dgm:presLayoutVars>
          <dgm:bulletEnabled val="1"/>
        </dgm:presLayoutVars>
      </dgm:prSet>
      <dgm:spPr/>
      <dgm:t>
        <a:bodyPr/>
        <a:lstStyle/>
        <a:p>
          <a:endParaRPr lang="en-US"/>
        </a:p>
      </dgm:t>
    </dgm:pt>
    <dgm:pt modelId="{B0EB1C71-B256-4E90-AAB8-C8554474423C}" type="pres">
      <dgm:prSet presAssocID="{78280F3C-33C6-4955-8406-8A0556A52A8D}" presName="Name9" presStyleLbl="parChTrans1D2" presStyleIdx="10" presStyleCnt="13"/>
      <dgm:spPr/>
      <dgm:t>
        <a:bodyPr/>
        <a:lstStyle/>
        <a:p>
          <a:endParaRPr lang="en-US"/>
        </a:p>
      </dgm:t>
    </dgm:pt>
    <dgm:pt modelId="{D5826E8C-B69A-4263-80BE-B4C8449C468B}" type="pres">
      <dgm:prSet presAssocID="{78280F3C-33C6-4955-8406-8A0556A52A8D}" presName="connTx" presStyleLbl="parChTrans1D2" presStyleIdx="10" presStyleCnt="13"/>
      <dgm:spPr/>
      <dgm:t>
        <a:bodyPr/>
        <a:lstStyle/>
        <a:p>
          <a:endParaRPr lang="en-US"/>
        </a:p>
      </dgm:t>
    </dgm:pt>
    <dgm:pt modelId="{A95EED97-314D-4DA0-9537-8999FA5D5D5C}" type="pres">
      <dgm:prSet presAssocID="{22849227-CA4D-4E09-90AB-00B2A86DAA36}" presName="node" presStyleLbl="node1" presStyleIdx="10" presStyleCnt="13">
        <dgm:presLayoutVars>
          <dgm:bulletEnabled val="1"/>
        </dgm:presLayoutVars>
      </dgm:prSet>
      <dgm:spPr/>
      <dgm:t>
        <a:bodyPr/>
        <a:lstStyle/>
        <a:p>
          <a:endParaRPr lang="en-US"/>
        </a:p>
      </dgm:t>
    </dgm:pt>
    <dgm:pt modelId="{5E38EAFE-66E5-4D12-A0AE-3B12C26CCF41}" type="pres">
      <dgm:prSet presAssocID="{F7FF16E8-2989-47FC-92D9-267F45048109}" presName="Name9" presStyleLbl="parChTrans1D2" presStyleIdx="11" presStyleCnt="13"/>
      <dgm:spPr/>
      <dgm:t>
        <a:bodyPr/>
        <a:lstStyle/>
        <a:p>
          <a:endParaRPr lang="en-US"/>
        </a:p>
      </dgm:t>
    </dgm:pt>
    <dgm:pt modelId="{0BC229EA-FD07-4F32-8154-AB72E88EE8CC}" type="pres">
      <dgm:prSet presAssocID="{F7FF16E8-2989-47FC-92D9-267F45048109}" presName="connTx" presStyleLbl="parChTrans1D2" presStyleIdx="11" presStyleCnt="13"/>
      <dgm:spPr/>
      <dgm:t>
        <a:bodyPr/>
        <a:lstStyle/>
        <a:p>
          <a:endParaRPr lang="en-US"/>
        </a:p>
      </dgm:t>
    </dgm:pt>
    <dgm:pt modelId="{B0E11E91-D19D-4CC5-8A88-275CC7131736}" type="pres">
      <dgm:prSet presAssocID="{6AD58CBB-B1C5-4D0B-A036-A3319CBAF4FA}" presName="node" presStyleLbl="node1" presStyleIdx="11" presStyleCnt="13">
        <dgm:presLayoutVars>
          <dgm:bulletEnabled val="1"/>
        </dgm:presLayoutVars>
      </dgm:prSet>
      <dgm:spPr/>
      <dgm:t>
        <a:bodyPr/>
        <a:lstStyle/>
        <a:p>
          <a:endParaRPr lang="en-US"/>
        </a:p>
      </dgm:t>
    </dgm:pt>
    <dgm:pt modelId="{062152DC-0526-4F8B-B210-21D332DA63C4}" type="pres">
      <dgm:prSet presAssocID="{81992BF6-E150-482F-A5E0-B56FDB913194}" presName="Name9" presStyleLbl="parChTrans1D2" presStyleIdx="12" presStyleCnt="13"/>
      <dgm:spPr/>
      <dgm:t>
        <a:bodyPr/>
        <a:lstStyle/>
        <a:p>
          <a:endParaRPr lang="en-US"/>
        </a:p>
      </dgm:t>
    </dgm:pt>
    <dgm:pt modelId="{08E7965B-7586-4A65-B9FB-93AD48A33CA9}" type="pres">
      <dgm:prSet presAssocID="{81992BF6-E150-482F-A5E0-B56FDB913194}" presName="connTx" presStyleLbl="parChTrans1D2" presStyleIdx="12" presStyleCnt="13"/>
      <dgm:spPr/>
      <dgm:t>
        <a:bodyPr/>
        <a:lstStyle/>
        <a:p>
          <a:endParaRPr lang="en-US"/>
        </a:p>
      </dgm:t>
    </dgm:pt>
    <dgm:pt modelId="{3D287742-D41A-41A2-92AE-EEDFEEC99A94}" type="pres">
      <dgm:prSet presAssocID="{7DE3F8DF-6625-4544-BF81-4C8120FE1596}" presName="node" presStyleLbl="node1" presStyleIdx="12" presStyleCnt="13">
        <dgm:presLayoutVars>
          <dgm:bulletEnabled val="1"/>
        </dgm:presLayoutVars>
      </dgm:prSet>
      <dgm:spPr/>
      <dgm:t>
        <a:bodyPr/>
        <a:lstStyle/>
        <a:p>
          <a:endParaRPr lang="en-US"/>
        </a:p>
      </dgm:t>
    </dgm:pt>
  </dgm:ptLst>
  <dgm:cxnLst>
    <dgm:cxn modelId="{95F1FCB5-8E31-49BC-8E9F-366B522F9ACC}" type="presOf" srcId="{482C9D19-CB46-4FB7-A726-51C58069BA5B}" destId="{94F16FE1-073F-4ED1-8CAE-48C226BB5D61}" srcOrd="0" destOrd="0" presId="urn:microsoft.com/office/officeart/2005/8/layout/radial1"/>
    <dgm:cxn modelId="{6930ACD4-3E0D-4DE5-9FB3-7D6D647E6B09}" type="presOf" srcId="{5C3FFF0E-848D-4B1F-88D6-239F2BE352D4}" destId="{7A5898E8-2E56-4EF3-8BE3-69453C72B771}" srcOrd="0" destOrd="0" presId="urn:microsoft.com/office/officeart/2005/8/layout/radial1"/>
    <dgm:cxn modelId="{FDF857F7-9821-4A08-8973-D3C41C757958}" type="presOf" srcId="{73774884-13C7-46BB-90C0-8279C53005AE}" destId="{52809B2E-9965-4190-8F8B-0DA778881B29}" srcOrd="0" destOrd="0" presId="urn:microsoft.com/office/officeart/2005/8/layout/radial1"/>
    <dgm:cxn modelId="{7B520973-A632-495E-8286-483EA79FE9EF}" srcId="{9F0CB758-6E0B-492D-B035-6D3ECE71D236}" destId="{E891E0E9-A0FD-409F-AF82-24DF10FF2AAD}" srcOrd="7" destOrd="0" parTransId="{6E50D25D-ECE7-4411-A42A-E011EEA4DD8E}" sibTransId="{DDD583FD-C4EC-41EE-A4BC-2CF2CBF4AC20}"/>
    <dgm:cxn modelId="{23805573-9D11-4196-A6ED-71E189D8D265}" type="presOf" srcId="{6E50D25D-ECE7-4411-A42A-E011EEA4DD8E}" destId="{F86E2548-4DEE-4DA2-A268-57396DB27883}" srcOrd="0" destOrd="0" presId="urn:microsoft.com/office/officeart/2005/8/layout/radial1"/>
    <dgm:cxn modelId="{65E3D5B1-E8A9-4C1E-951E-4D3F8E89160D}" type="presOf" srcId="{22849227-CA4D-4E09-90AB-00B2A86DAA36}" destId="{A95EED97-314D-4DA0-9537-8999FA5D5D5C}" srcOrd="0" destOrd="0" presId="urn:microsoft.com/office/officeart/2005/8/layout/radial1"/>
    <dgm:cxn modelId="{DF35EC6E-7266-4652-952D-96A2A88FE453}" srcId="{9F0CB758-6E0B-492D-B035-6D3ECE71D236}" destId="{DA31863B-41D1-442D-BD89-651FD3ABAA29}" srcOrd="5" destOrd="0" parTransId="{D5FFC279-C854-49A5-9068-A26B66ABDCCF}" sibTransId="{9DE4AEE8-488F-43A8-A664-72809B5CE13C}"/>
    <dgm:cxn modelId="{C0153F1A-F97D-44C5-84FF-3FBE676723FA}" type="presOf" srcId="{D5FFC279-C854-49A5-9068-A26B66ABDCCF}" destId="{986DF317-C1A6-4D53-9D3D-77147525FAE1}" srcOrd="0" destOrd="0" presId="urn:microsoft.com/office/officeart/2005/8/layout/radial1"/>
    <dgm:cxn modelId="{38FAB0A5-7C49-4D07-A8DF-B1FFD30FCEEF}" type="presOf" srcId="{6E50D25D-ECE7-4411-A42A-E011EEA4DD8E}" destId="{918A2A3C-8031-4D28-9743-4217A345DEB7}" srcOrd="1" destOrd="0" presId="urn:microsoft.com/office/officeart/2005/8/layout/radial1"/>
    <dgm:cxn modelId="{6DE6DC82-6373-4F38-9E96-96F49F2002E8}" srcId="{9F0CB758-6E0B-492D-B035-6D3ECE71D236}" destId="{C4F53023-B117-42B4-9E8D-45D5880FC312}" srcOrd="2" destOrd="0" parTransId="{5C3FFF0E-848D-4B1F-88D6-239F2BE352D4}" sibTransId="{A6CFBE76-684E-4482-B5D0-915E224CC415}"/>
    <dgm:cxn modelId="{DC44A6A1-9DD2-4720-9B8A-B137747F1DAD}" type="presOf" srcId="{F7FF16E8-2989-47FC-92D9-267F45048109}" destId="{0BC229EA-FD07-4F32-8154-AB72E88EE8CC}" srcOrd="1" destOrd="0" presId="urn:microsoft.com/office/officeart/2005/8/layout/radial1"/>
    <dgm:cxn modelId="{C4CBAB56-17B3-425E-A5A3-D2F6462A0F83}" type="presOf" srcId="{9F0CB758-6E0B-492D-B035-6D3ECE71D236}" destId="{474F0F79-01B9-4DEC-AEEF-ABC20C373E03}" srcOrd="0" destOrd="0" presId="urn:microsoft.com/office/officeart/2005/8/layout/radial1"/>
    <dgm:cxn modelId="{2F398F6E-51EE-4699-8EBB-169C1013BC88}" type="presOf" srcId="{DE309625-5F42-4231-999C-EFEE2AE208EC}" destId="{127BCF40-A41B-4473-A408-F7C2CE4924F4}" srcOrd="0" destOrd="0" presId="urn:microsoft.com/office/officeart/2005/8/layout/radial1"/>
    <dgm:cxn modelId="{2B4AC659-B50A-4E21-90BE-A19C33E04DE8}" srcId="{9F0CB758-6E0B-492D-B035-6D3ECE71D236}" destId="{F46D0FF0-DCE0-45B7-84F1-1447152C5B6B}" srcOrd="0" destOrd="0" parTransId="{60A281EA-8D30-42C4-B199-4ECED0231941}" sibTransId="{6F7A1AF8-1A1C-484A-9346-623462CD8F17}"/>
    <dgm:cxn modelId="{44A274D4-EB26-41E3-ADD2-D7D30671FBAF}" type="presOf" srcId="{F46D0FF0-DCE0-45B7-84F1-1447152C5B6B}" destId="{1EE78374-0F86-441B-935F-CA41BBEC39AF}" srcOrd="0" destOrd="0" presId="urn:microsoft.com/office/officeart/2005/8/layout/radial1"/>
    <dgm:cxn modelId="{63D4C5E6-159C-455E-800A-597C611B2881}" type="presOf" srcId="{2F897BDE-D589-4FBF-8328-5747A074423C}" destId="{9A6F700D-5ACE-45FC-A4B0-9A7E6B2676BF}" srcOrd="1" destOrd="0" presId="urn:microsoft.com/office/officeart/2005/8/layout/radial1"/>
    <dgm:cxn modelId="{31155F43-E9A0-43E8-99A8-599AA4290C29}" type="presOf" srcId="{C4F53023-B117-42B4-9E8D-45D5880FC312}" destId="{ED0ECE6E-7BEF-415B-AB9E-41B265F209B4}" srcOrd="0" destOrd="0" presId="urn:microsoft.com/office/officeart/2005/8/layout/radial1"/>
    <dgm:cxn modelId="{487C458D-BA1F-4765-8B38-C0DB142BC588}" type="presOf" srcId="{422D5C60-FD4F-44D7-8C81-0C5473AAFAFF}" destId="{5077D7EC-629E-405C-8686-7B590AACDFE2}" srcOrd="0" destOrd="0" presId="urn:microsoft.com/office/officeart/2005/8/layout/radial1"/>
    <dgm:cxn modelId="{67EA48D1-B227-4720-9B79-4FD2642CD5A7}" type="presOf" srcId="{2F897BDE-D589-4FBF-8328-5747A074423C}" destId="{980EC5AF-D772-41C9-AF5D-95F35424C1C0}" srcOrd="0" destOrd="0" presId="urn:microsoft.com/office/officeart/2005/8/layout/radial1"/>
    <dgm:cxn modelId="{70190F82-AC63-4E5A-B9A8-CF9CC13A8D7F}" type="presOf" srcId="{A7E11187-23B6-4D87-B5B2-B2A5DBE00E81}" destId="{8D399399-4DE4-44DA-8064-F13FC7E3072D}" srcOrd="1" destOrd="0" presId="urn:microsoft.com/office/officeart/2005/8/layout/radial1"/>
    <dgm:cxn modelId="{05E9E9AB-C7F5-449E-93B1-70CAA22FA617}" type="presOf" srcId="{A7E11187-23B6-4D87-B5B2-B2A5DBE00E81}" destId="{64248DC3-DB07-4210-AA72-9C4D79FA70C1}" srcOrd="0" destOrd="0" presId="urn:microsoft.com/office/officeart/2005/8/layout/radial1"/>
    <dgm:cxn modelId="{8753880D-4BA2-494F-96BC-84123D5A737B}" srcId="{9F0CB758-6E0B-492D-B035-6D3ECE71D236}" destId="{22849227-CA4D-4E09-90AB-00B2A86DAA36}" srcOrd="10" destOrd="0" parTransId="{78280F3C-33C6-4955-8406-8A0556A52A8D}" sibTransId="{3CA7E3C2-9033-4E84-BD1A-C40048F8973E}"/>
    <dgm:cxn modelId="{A9D03428-2A7A-4F34-A83D-87C07B34869F}" type="presOf" srcId="{5C3FFF0E-848D-4B1F-88D6-239F2BE352D4}" destId="{5CC018A1-5570-4387-ADF1-82655840F863}" srcOrd="1" destOrd="0" presId="urn:microsoft.com/office/officeart/2005/8/layout/radial1"/>
    <dgm:cxn modelId="{CC72645A-1444-4DD4-ABE6-D18C642C3E71}" type="presOf" srcId="{7DE3F8DF-6625-4544-BF81-4C8120FE1596}" destId="{3D287742-D41A-41A2-92AE-EEDFEEC99A94}" srcOrd="0" destOrd="0" presId="urn:microsoft.com/office/officeart/2005/8/layout/radial1"/>
    <dgm:cxn modelId="{D58ACA30-B447-41EF-8888-AB63E3A0AD07}" srcId="{9F0CB758-6E0B-492D-B035-6D3ECE71D236}" destId="{3D8C6A47-4FE9-41D9-81CF-58259AFC43D1}" srcOrd="1" destOrd="0" parTransId="{2F897BDE-D589-4FBF-8328-5747A074423C}" sibTransId="{5F78AAF3-F9C1-4DC9-B064-9B0F8AE141FC}"/>
    <dgm:cxn modelId="{00FDA11D-106B-4AD5-B642-81F04AED9A69}" type="presOf" srcId="{E891E0E9-A0FD-409F-AF82-24DF10FF2AAD}" destId="{17741562-1EDD-456B-81F0-B2EC0FA01190}" srcOrd="0" destOrd="0" presId="urn:microsoft.com/office/officeart/2005/8/layout/radial1"/>
    <dgm:cxn modelId="{C62BE446-435D-4B2D-B218-ECF31A8788AC}" type="presOf" srcId="{73774884-13C7-46BB-90C0-8279C53005AE}" destId="{A2664579-243B-4F58-B5BB-8899BD753D24}" srcOrd="1" destOrd="0" presId="urn:microsoft.com/office/officeart/2005/8/layout/radial1"/>
    <dgm:cxn modelId="{9378D148-9F78-4794-BB67-0A09A67AA83A}" type="presOf" srcId="{78280F3C-33C6-4955-8406-8A0556A52A8D}" destId="{B0EB1C71-B256-4E90-AAB8-C8554474423C}" srcOrd="0" destOrd="0" presId="urn:microsoft.com/office/officeart/2005/8/layout/radial1"/>
    <dgm:cxn modelId="{0223FAA2-3C47-453C-9740-B3C593B00544}" type="presOf" srcId="{8F66109E-2E4F-481F-8680-6636DDFF3FF3}" destId="{E70CA592-318E-4802-BF1A-760CA81B191A}" srcOrd="1" destOrd="0" presId="urn:microsoft.com/office/officeart/2005/8/layout/radial1"/>
    <dgm:cxn modelId="{1F92F905-21F2-48DD-92B9-494E6ACF0867}" srcId="{9F0CB758-6E0B-492D-B035-6D3ECE71D236}" destId="{422D5C60-FD4F-44D7-8C81-0C5473AAFAFF}" srcOrd="6" destOrd="0" parTransId="{8F66109E-2E4F-481F-8680-6636DDFF3FF3}" sibTransId="{1C1A7D22-874E-4B56-99A9-B1A946031256}"/>
    <dgm:cxn modelId="{47ADF359-3B3A-4992-912C-F40E5EDFCA39}" type="presOf" srcId="{DA31863B-41D1-442D-BD89-651FD3ABAA29}" destId="{3DE8709F-0014-475B-BC0E-F29C4A56B3C8}" srcOrd="0" destOrd="0" presId="urn:microsoft.com/office/officeart/2005/8/layout/radial1"/>
    <dgm:cxn modelId="{CECD3D82-F79B-4DDC-B329-09D5F932A27D}" type="presOf" srcId="{0F65FEDA-DCB7-4696-85BB-6075033A82D9}" destId="{619DCFA9-70C0-4AA0-B7AE-F364655B7FCA}" srcOrd="1" destOrd="0" presId="urn:microsoft.com/office/officeart/2005/8/layout/radial1"/>
    <dgm:cxn modelId="{CE087502-8D7B-464D-9C43-26C462ED60A7}" type="presOf" srcId="{3D8C6A47-4FE9-41D9-81CF-58259AFC43D1}" destId="{887F29DD-D07D-4F5C-9FDD-7061F5C985E3}" srcOrd="0" destOrd="0" presId="urn:microsoft.com/office/officeart/2005/8/layout/radial1"/>
    <dgm:cxn modelId="{C064E1B9-A68E-455C-A734-8580DB5F2429}" type="presOf" srcId="{0BF2A35C-370A-4B68-AEAB-DFEA86008955}" destId="{AC8F5450-8E63-436D-A75C-1A314E95453F}" srcOrd="0" destOrd="0" presId="urn:microsoft.com/office/officeart/2005/8/layout/radial1"/>
    <dgm:cxn modelId="{E86CDAE6-B9B0-4CC9-B88B-0DB7338A5EEA}" type="presOf" srcId="{8A467440-0B8A-40E4-9BE1-279A033A0BEA}" destId="{C2A64228-DC78-4F55-99B7-4F55B1774AED}" srcOrd="1" destOrd="0" presId="urn:microsoft.com/office/officeart/2005/8/layout/radial1"/>
    <dgm:cxn modelId="{F6912CB9-99AF-44C4-B7D9-7F5C9A4516A0}" srcId="{9F0CB758-6E0B-492D-B035-6D3ECE71D236}" destId="{7DE3F8DF-6625-4544-BF81-4C8120FE1596}" srcOrd="12" destOrd="0" parTransId="{81992BF6-E150-482F-A5E0-B56FDB913194}" sibTransId="{1EFA2011-FBDC-40F2-ADF6-BADC09832555}"/>
    <dgm:cxn modelId="{3F42E700-DE33-429E-9FD4-6017ABD19AE8}" srcId="{78055689-8DBF-4326-9D04-B2E5A9AA76DF}" destId="{9F0CB758-6E0B-492D-B035-6D3ECE71D236}" srcOrd="0" destOrd="0" parTransId="{29998045-F631-459B-B94E-FB3353574A68}" sibTransId="{385F8F9B-450B-4321-98A6-D611E386577B}"/>
    <dgm:cxn modelId="{F234C53B-5D27-4D4F-A191-FB60B8B06B2B}" srcId="{9F0CB758-6E0B-492D-B035-6D3ECE71D236}" destId="{0BF2A35C-370A-4B68-AEAB-DFEA86008955}" srcOrd="9" destOrd="0" parTransId="{73774884-13C7-46BB-90C0-8279C53005AE}" sibTransId="{78EE505E-B669-4DD0-A4C8-187AC6E8501E}"/>
    <dgm:cxn modelId="{889871A6-61BD-49B6-9BE5-91C3C42BAD6D}" type="presOf" srcId="{81992BF6-E150-482F-A5E0-B56FDB913194}" destId="{08E7965B-7586-4A65-B9FB-93AD48A33CA9}" srcOrd="1" destOrd="0" presId="urn:microsoft.com/office/officeart/2005/8/layout/radial1"/>
    <dgm:cxn modelId="{7187D8C5-1B24-44EB-8FF7-04CCABB9E921}" type="presOf" srcId="{81992BF6-E150-482F-A5E0-B56FDB913194}" destId="{062152DC-0526-4F8B-B210-21D332DA63C4}" srcOrd="0" destOrd="0" presId="urn:microsoft.com/office/officeart/2005/8/layout/radial1"/>
    <dgm:cxn modelId="{DC32A152-68AD-4CDA-AFEF-7C50F8DEC333}" srcId="{9F0CB758-6E0B-492D-B035-6D3ECE71D236}" destId="{DE309625-5F42-4231-999C-EFEE2AE208EC}" srcOrd="8" destOrd="0" parTransId="{8A467440-0B8A-40E4-9BE1-279A033A0BEA}" sibTransId="{D19EA365-671B-46F8-A782-EECAF930B1F2}"/>
    <dgm:cxn modelId="{23A1E803-E19A-4D62-BA0B-4410A6E7FE40}" type="presOf" srcId="{8F66109E-2E4F-481F-8680-6636DDFF3FF3}" destId="{88605C30-F977-4974-9F5A-C246BB9C6675}" srcOrd="0" destOrd="0" presId="urn:microsoft.com/office/officeart/2005/8/layout/radial1"/>
    <dgm:cxn modelId="{B71A7423-4F65-4381-BEB8-7DBFF4150DE9}" type="presOf" srcId="{78055689-8DBF-4326-9D04-B2E5A9AA76DF}" destId="{FB5C0CE3-5731-496C-94C0-2B2055FAF715}" srcOrd="0" destOrd="0" presId="urn:microsoft.com/office/officeart/2005/8/layout/radial1"/>
    <dgm:cxn modelId="{777A4319-B1A4-4EE3-87A3-EC53F06F3BAE}" type="presOf" srcId="{EDCAE17F-CAFA-4FA7-BFF6-27CE50E2ED84}" destId="{4FF440E3-A7A8-4C1B-BD17-4470CA670007}" srcOrd="0" destOrd="0" presId="urn:microsoft.com/office/officeart/2005/8/layout/radial1"/>
    <dgm:cxn modelId="{392DDCE3-77EB-4C0E-A9F7-BC813621911F}" type="presOf" srcId="{D5FFC279-C854-49A5-9068-A26B66ABDCCF}" destId="{2168A57D-BD8D-4B8A-A070-90F9ED5791F1}" srcOrd="1" destOrd="0" presId="urn:microsoft.com/office/officeart/2005/8/layout/radial1"/>
    <dgm:cxn modelId="{6F34E931-27CA-47A6-8966-B17850020210}" type="presOf" srcId="{78280F3C-33C6-4955-8406-8A0556A52A8D}" destId="{D5826E8C-B69A-4263-80BE-B4C8449C468B}" srcOrd="1" destOrd="0" presId="urn:microsoft.com/office/officeart/2005/8/layout/radial1"/>
    <dgm:cxn modelId="{DFC4CE6D-62F6-4493-90D5-9A9185BCAD5E}" srcId="{9F0CB758-6E0B-492D-B035-6D3ECE71D236}" destId="{482C9D19-CB46-4FB7-A726-51C58069BA5B}" srcOrd="3" destOrd="0" parTransId="{0F65FEDA-DCB7-4696-85BB-6075033A82D9}" sibTransId="{5619BB00-FA72-4807-A1AA-29AFA899E257}"/>
    <dgm:cxn modelId="{ECF9153B-C2AC-4C09-A6D1-CA09D961B2FF}" type="presOf" srcId="{60A281EA-8D30-42C4-B199-4ECED0231941}" destId="{F479124D-1612-45D1-8EEA-9201BFED88CB}" srcOrd="0" destOrd="0" presId="urn:microsoft.com/office/officeart/2005/8/layout/radial1"/>
    <dgm:cxn modelId="{DECA3FB3-C380-45B6-956A-EDBF7BBAFE9C}" srcId="{9F0CB758-6E0B-492D-B035-6D3ECE71D236}" destId="{EDCAE17F-CAFA-4FA7-BFF6-27CE50E2ED84}" srcOrd="4" destOrd="0" parTransId="{A7E11187-23B6-4D87-B5B2-B2A5DBE00E81}" sibTransId="{362AF60C-8E9F-46BE-9689-B7CE2645A7C5}"/>
    <dgm:cxn modelId="{2944E287-A716-47BF-929C-956A302AD75E}" type="presOf" srcId="{6AD58CBB-B1C5-4D0B-A036-A3319CBAF4FA}" destId="{B0E11E91-D19D-4CC5-8A88-275CC7131736}" srcOrd="0" destOrd="0" presId="urn:microsoft.com/office/officeart/2005/8/layout/radial1"/>
    <dgm:cxn modelId="{83C595C1-82F4-49DE-B977-C93A6C436867}" type="presOf" srcId="{0F65FEDA-DCB7-4696-85BB-6075033A82D9}" destId="{ED148555-EDFB-4982-8004-BECDD611BC91}" srcOrd="0" destOrd="0" presId="urn:microsoft.com/office/officeart/2005/8/layout/radial1"/>
    <dgm:cxn modelId="{340C6C20-1071-4C06-AB60-7A8CD6912F26}" type="presOf" srcId="{60A281EA-8D30-42C4-B199-4ECED0231941}" destId="{7BDA2578-90B2-4AE4-B8D8-CA79BD189CD9}" srcOrd="1" destOrd="0" presId="urn:microsoft.com/office/officeart/2005/8/layout/radial1"/>
    <dgm:cxn modelId="{E5F332D9-4D57-463F-9397-1C85DB13BF8F}" srcId="{9F0CB758-6E0B-492D-B035-6D3ECE71D236}" destId="{6AD58CBB-B1C5-4D0B-A036-A3319CBAF4FA}" srcOrd="11" destOrd="0" parTransId="{F7FF16E8-2989-47FC-92D9-267F45048109}" sibTransId="{A5B90104-E67D-4074-859A-DF62ACFB6BFF}"/>
    <dgm:cxn modelId="{13D4B861-9304-4F9C-A209-CCBF86BAD945}" type="presOf" srcId="{F7FF16E8-2989-47FC-92D9-267F45048109}" destId="{5E38EAFE-66E5-4D12-A0AE-3B12C26CCF41}" srcOrd="0" destOrd="0" presId="urn:microsoft.com/office/officeart/2005/8/layout/radial1"/>
    <dgm:cxn modelId="{30BECF45-6D00-48BC-B632-39BD63991F76}" type="presOf" srcId="{8A467440-0B8A-40E4-9BE1-279A033A0BEA}" destId="{A50FD87B-9AAC-4638-99F9-5FE3D8BC45FF}" srcOrd="0" destOrd="0" presId="urn:microsoft.com/office/officeart/2005/8/layout/radial1"/>
    <dgm:cxn modelId="{242BBDE5-167A-485A-A910-A88520D34B76}" type="presParOf" srcId="{FB5C0CE3-5731-496C-94C0-2B2055FAF715}" destId="{474F0F79-01B9-4DEC-AEEF-ABC20C373E03}" srcOrd="0" destOrd="0" presId="urn:microsoft.com/office/officeart/2005/8/layout/radial1"/>
    <dgm:cxn modelId="{E7A19207-9F61-4019-80FE-BAD383A96679}" type="presParOf" srcId="{FB5C0CE3-5731-496C-94C0-2B2055FAF715}" destId="{F479124D-1612-45D1-8EEA-9201BFED88CB}" srcOrd="1" destOrd="0" presId="urn:microsoft.com/office/officeart/2005/8/layout/radial1"/>
    <dgm:cxn modelId="{DFB3AF64-9FAA-435C-BA4E-BE131FBCB39B}" type="presParOf" srcId="{F479124D-1612-45D1-8EEA-9201BFED88CB}" destId="{7BDA2578-90B2-4AE4-B8D8-CA79BD189CD9}" srcOrd="0" destOrd="0" presId="urn:microsoft.com/office/officeart/2005/8/layout/radial1"/>
    <dgm:cxn modelId="{51935CC7-D372-42E2-898B-EB8092D2AC4E}" type="presParOf" srcId="{FB5C0CE3-5731-496C-94C0-2B2055FAF715}" destId="{1EE78374-0F86-441B-935F-CA41BBEC39AF}" srcOrd="2" destOrd="0" presId="urn:microsoft.com/office/officeart/2005/8/layout/radial1"/>
    <dgm:cxn modelId="{87878C59-0835-4AB2-91A9-39035ACCB262}" type="presParOf" srcId="{FB5C0CE3-5731-496C-94C0-2B2055FAF715}" destId="{980EC5AF-D772-41C9-AF5D-95F35424C1C0}" srcOrd="3" destOrd="0" presId="urn:microsoft.com/office/officeart/2005/8/layout/radial1"/>
    <dgm:cxn modelId="{AF054D43-CA60-46DF-8FDF-58E22332307C}" type="presParOf" srcId="{980EC5AF-D772-41C9-AF5D-95F35424C1C0}" destId="{9A6F700D-5ACE-45FC-A4B0-9A7E6B2676BF}" srcOrd="0" destOrd="0" presId="urn:microsoft.com/office/officeart/2005/8/layout/radial1"/>
    <dgm:cxn modelId="{024094F9-4023-4EEC-BEC6-CD98CF76E315}" type="presParOf" srcId="{FB5C0CE3-5731-496C-94C0-2B2055FAF715}" destId="{887F29DD-D07D-4F5C-9FDD-7061F5C985E3}" srcOrd="4" destOrd="0" presId="urn:microsoft.com/office/officeart/2005/8/layout/radial1"/>
    <dgm:cxn modelId="{9A94DEBC-B84A-43A0-9FAD-27A24CD58A6C}" type="presParOf" srcId="{FB5C0CE3-5731-496C-94C0-2B2055FAF715}" destId="{7A5898E8-2E56-4EF3-8BE3-69453C72B771}" srcOrd="5" destOrd="0" presId="urn:microsoft.com/office/officeart/2005/8/layout/radial1"/>
    <dgm:cxn modelId="{CC3C91B7-156C-443D-9BD7-B0A5ABEDA924}" type="presParOf" srcId="{7A5898E8-2E56-4EF3-8BE3-69453C72B771}" destId="{5CC018A1-5570-4387-ADF1-82655840F863}" srcOrd="0" destOrd="0" presId="urn:microsoft.com/office/officeart/2005/8/layout/radial1"/>
    <dgm:cxn modelId="{4B4DDC29-2836-49B9-B7B3-0B371571186A}" type="presParOf" srcId="{FB5C0CE3-5731-496C-94C0-2B2055FAF715}" destId="{ED0ECE6E-7BEF-415B-AB9E-41B265F209B4}" srcOrd="6" destOrd="0" presId="urn:microsoft.com/office/officeart/2005/8/layout/radial1"/>
    <dgm:cxn modelId="{A939C9CC-7994-45EC-9E91-7812A1B73B1A}" type="presParOf" srcId="{FB5C0CE3-5731-496C-94C0-2B2055FAF715}" destId="{ED148555-EDFB-4982-8004-BECDD611BC91}" srcOrd="7" destOrd="0" presId="urn:microsoft.com/office/officeart/2005/8/layout/radial1"/>
    <dgm:cxn modelId="{317D2FD3-D733-4929-B751-FFED20F374F4}" type="presParOf" srcId="{ED148555-EDFB-4982-8004-BECDD611BC91}" destId="{619DCFA9-70C0-4AA0-B7AE-F364655B7FCA}" srcOrd="0" destOrd="0" presId="urn:microsoft.com/office/officeart/2005/8/layout/radial1"/>
    <dgm:cxn modelId="{55E86B6B-38DE-4D71-A805-961BEADE7595}" type="presParOf" srcId="{FB5C0CE3-5731-496C-94C0-2B2055FAF715}" destId="{94F16FE1-073F-4ED1-8CAE-48C226BB5D61}" srcOrd="8" destOrd="0" presId="urn:microsoft.com/office/officeart/2005/8/layout/radial1"/>
    <dgm:cxn modelId="{082DA6D4-D5AF-48D6-8EF3-CF9A8B29BBEC}" type="presParOf" srcId="{FB5C0CE3-5731-496C-94C0-2B2055FAF715}" destId="{64248DC3-DB07-4210-AA72-9C4D79FA70C1}" srcOrd="9" destOrd="0" presId="urn:microsoft.com/office/officeart/2005/8/layout/radial1"/>
    <dgm:cxn modelId="{756962D2-3B21-43D3-B425-9D3F7F00013C}" type="presParOf" srcId="{64248DC3-DB07-4210-AA72-9C4D79FA70C1}" destId="{8D399399-4DE4-44DA-8064-F13FC7E3072D}" srcOrd="0" destOrd="0" presId="urn:microsoft.com/office/officeart/2005/8/layout/radial1"/>
    <dgm:cxn modelId="{62E28281-9354-463A-988B-217290062E0D}" type="presParOf" srcId="{FB5C0CE3-5731-496C-94C0-2B2055FAF715}" destId="{4FF440E3-A7A8-4C1B-BD17-4470CA670007}" srcOrd="10" destOrd="0" presId="urn:microsoft.com/office/officeart/2005/8/layout/radial1"/>
    <dgm:cxn modelId="{3DC8FA79-BE42-4731-89CA-0822B5250BB0}" type="presParOf" srcId="{FB5C0CE3-5731-496C-94C0-2B2055FAF715}" destId="{986DF317-C1A6-4D53-9D3D-77147525FAE1}" srcOrd="11" destOrd="0" presId="urn:microsoft.com/office/officeart/2005/8/layout/radial1"/>
    <dgm:cxn modelId="{9816116E-8741-4885-B858-F2F71CC52C1D}" type="presParOf" srcId="{986DF317-C1A6-4D53-9D3D-77147525FAE1}" destId="{2168A57D-BD8D-4B8A-A070-90F9ED5791F1}" srcOrd="0" destOrd="0" presId="urn:microsoft.com/office/officeart/2005/8/layout/radial1"/>
    <dgm:cxn modelId="{6A9F1693-794E-40BA-813E-7FA0797F975F}" type="presParOf" srcId="{FB5C0CE3-5731-496C-94C0-2B2055FAF715}" destId="{3DE8709F-0014-475B-BC0E-F29C4A56B3C8}" srcOrd="12" destOrd="0" presId="urn:microsoft.com/office/officeart/2005/8/layout/radial1"/>
    <dgm:cxn modelId="{BA2C2827-238C-4A8C-9EBF-F110F4FB2CC9}" type="presParOf" srcId="{FB5C0CE3-5731-496C-94C0-2B2055FAF715}" destId="{88605C30-F977-4974-9F5A-C246BB9C6675}" srcOrd="13" destOrd="0" presId="urn:microsoft.com/office/officeart/2005/8/layout/radial1"/>
    <dgm:cxn modelId="{151D8105-E957-4EE9-959C-2F65331AFD93}" type="presParOf" srcId="{88605C30-F977-4974-9F5A-C246BB9C6675}" destId="{E70CA592-318E-4802-BF1A-760CA81B191A}" srcOrd="0" destOrd="0" presId="urn:microsoft.com/office/officeart/2005/8/layout/radial1"/>
    <dgm:cxn modelId="{89BD98ED-9CCC-4A67-8DB6-726E3B1D1F93}" type="presParOf" srcId="{FB5C0CE3-5731-496C-94C0-2B2055FAF715}" destId="{5077D7EC-629E-405C-8686-7B590AACDFE2}" srcOrd="14" destOrd="0" presId="urn:microsoft.com/office/officeart/2005/8/layout/radial1"/>
    <dgm:cxn modelId="{BA67478F-0B99-4F55-B93B-8139C5B7C5EC}" type="presParOf" srcId="{FB5C0CE3-5731-496C-94C0-2B2055FAF715}" destId="{F86E2548-4DEE-4DA2-A268-57396DB27883}" srcOrd="15" destOrd="0" presId="urn:microsoft.com/office/officeart/2005/8/layout/radial1"/>
    <dgm:cxn modelId="{72B421FA-0417-43B5-94EF-8FA12707E526}" type="presParOf" srcId="{F86E2548-4DEE-4DA2-A268-57396DB27883}" destId="{918A2A3C-8031-4D28-9743-4217A345DEB7}" srcOrd="0" destOrd="0" presId="urn:microsoft.com/office/officeart/2005/8/layout/radial1"/>
    <dgm:cxn modelId="{A5ECD01A-BDE9-42CF-A8A8-CCCA5808C93A}" type="presParOf" srcId="{FB5C0CE3-5731-496C-94C0-2B2055FAF715}" destId="{17741562-1EDD-456B-81F0-B2EC0FA01190}" srcOrd="16" destOrd="0" presId="urn:microsoft.com/office/officeart/2005/8/layout/radial1"/>
    <dgm:cxn modelId="{A111281B-F510-4CB0-8CFB-C9FBB121AA49}" type="presParOf" srcId="{FB5C0CE3-5731-496C-94C0-2B2055FAF715}" destId="{A50FD87B-9AAC-4638-99F9-5FE3D8BC45FF}" srcOrd="17" destOrd="0" presId="urn:microsoft.com/office/officeart/2005/8/layout/radial1"/>
    <dgm:cxn modelId="{A778FDD1-7C96-4E47-871F-C64A9E072F3E}" type="presParOf" srcId="{A50FD87B-9AAC-4638-99F9-5FE3D8BC45FF}" destId="{C2A64228-DC78-4F55-99B7-4F55B1774AED}" srcOrd="0" destOrd="0" presId="urn:microsoft.com/office/officeart/2005/8/layout/radial1"/>
    <dgm:cxn modelId="{AE034A04-A699-4153-8EE3-172F4B6EB194}" type="presParOf" srcId="{FB5C0CE3-5731-496C-94C0-2B2055FAF715}" destId="{127BCF40-A41B-4473-A408-F7C2CE4924F4}" srcOrd="18" destOrd="0" presId="urn:microsoft.com/office/officeart/2005/8/layout/radial1"/>
    <dgm:cxn modelId="{F58E82FB-2F07-44AE-9904-D83A61BA9CAF}" type="presParOf" srcId="{FB5C0CE3-5731-496C-94C0-2B2055FAF715}" destId="{52809B2E-9965-4190-8F8B-0DA778881B29}" srcOrd="19" destOrd="0" presId="urn:microsoft.com/office/officeart/2005/8/layout/radial1"/>
    <dgm:cxn modelId="{E26FA0A9-1B89-4CAF-AA31-43D493686A25}" type="presParOf" srcId="{52809B2E-9965-4190-8F8B-0DA778881B29}" destId="{A2664579-243B-4F58-B5BB-8899BD753D24}" srcOrd="0" destOrd="0" presId="urn:microsoft.com/office/officeart/2005/8/layout/radial1"/>
    <dgm:cxn modelId="{BBEA1D20-AD1F-4A56-90B6-C7DF92640562}" type="presParOf" srcId="{FB5C0CE3-5731-496C-94C0-2B2055FAF715}" destId="{AC8F5450-8E63-436D-A75C-1A314E95453F}" srcOrd="20" destOrd="0" presId="urn:microsoft.com/office/officeart/2005/8/layout/radial1"/>
    <dgm:cxn modelId="{F3B11756-0643-45F3-9858-4D19F56E35B7}" type="presParOf" srcId="{FB5C0CE3-5731-496C-94C0-2B2055FAF715}" destId="{B0EB1C71-B256-4E90-AAB8-C8554474423C}" srcOrd="21" destOrd="0" presId="urn:microsoft.com/office/officeart/2005/8/layout/radial1"/>
    <dgm:cxn modelId="{7EC66CCF-8B6D-4190-B23F-6BD8028845D2}" type="presParOf" srcId="{B0EB1C71-B256-4E90-AAB8-C8554474423C}" destId="{D5826E8C-B69A-4263-80BE-B4C8449C468B}" srcOrd="0" destOrd="0" presId="urn:microsoft.com/office/officeart/2005/8/layout/radial1"/>
    <dgm:cxn modelId="{353468D6-DA81-4D20-993F-4CAB2E188F9B}" type="presParOf" srcId="{FB5C0CE3-5731-496C-94C0-2B2055FAF715}" destId="{A95EED97-314D-4DA0-9537-8999FA5D5D5C}" srcOrd="22" destOrd="0" presId="urn:microsoft.com/office/officeart/2005/8/layout/radial1"/>
    <dgm:cxn modelId="{E78AE236-C649-4D3E-82B5-F29BFBC9F2BF}" type="presParOf" srcId="{FB5C0CE3-5731-496C-94C0-2B2055FAF715}" destId="{5E38EAFE-66E5-4D12-A0AE-3B12C26CCF41}" srcOrd="23" destOrd="0" presId="urn:microsoft.com/office/officeart/2005/8/layout/radial1"/>
    <dgm:cxn modelId="{CD1DC536-581F-443D-A8BE-D0FEA665724E}" type="presParOf" srcId="{5E38EAFE-66E5-4D12-A0AE-3B12C26CCF41}" destId="{0BC229EA-FD07-4F32-8154-AB72E88EE8CC}" srcOrd="0" destOrd="0" presId="urn:microsoft.com/office/officeart/2005/8/layout/radial1"/>
    <dgm:cxn modelId="{A0DF8DF2-7363-4AE0-A567-F64402E61C21}" type="presParOf" srcId="{FB5C0CE3-5731-496C-94C0-2B2055FAF715}" destId="{B0E11E91-D19D-4CC5-8A88-275CC7131736}" srcOrd="24" destOrd="0" presId="urn:microsoft.com/office/officeart/2005/8/layout/radial1"/>
    <dgm:cxn modelId="{72080B29-8240-4DFD-98D4-2C6DF3E6EB4F}" type="presParOf" srcId="{FB5C0CE3-5731-496C-94C0-2B2055FAF715}" destId="{062152DC-0526-4F8B-B210-21D332DA63C4}" srcOrd="25" destOrd="0" presId="urn:microsoft.com/office/officeart/2005/8/layout/radial1"/>
    <dgm:cxn modelId="{9F919F31-8328-42D1-BFAC-8CEF8861B61B}" type="presParOf" srcId="{062152DC-0526-4F8B-B210-21D332DA63C4}" destId="{08E7965B-7586-4A65-B9FB-93AD48A33CA9}" srcOrd="0" destOrd="0" presId="urn:microsoft.com/office/officeart/2005/8/layout/radial1"/>
    <dgm:cxn modelId="{60B89325-7CDD-4AA3-B8A7-27EEE91A2787}" type="presParOf" srcId="{FB5C0CE3-5731-496C-94C0-2B2055FAF715}" destId="{3D287742-D41A-41A2-92AE-EEDFEEC99A94}" srcOrd="2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DD5ED-E2F8-4FC3-9122-7845DD33145B}">
      <dsp:nvSpPr>
        <dsp:cNvPr id="0" name=""/>
        <dsp:cNvSpPr/>
      </dsp:nvSpPr>
      <dsp:spPr>
        <a:xfrm>
          <a:off x="2176086" y="2098906"/>
          <a:ext cx="986763" cy="98676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R="0" lvl="0" algn="ctr" defTabSz="488950" rtl="0">
            <a:lnSpc>
              <a:spcPct val="90000"/>
            </a:lnSpc>
            <a:spcBef>
              <a:spcPct val="0"/>
            </a:spcBef>
            <a:spcAft>
              <a:spcPct val="35000"/>
            </a:spcAft>
          </a:pPr>
          <a:r>
            <a:rPr lang="en-GB" sz="1100" b="1" i="0" u="none" strike="noStrike" kern="1200" baseline="0" smtClean="0">
              <a:latin typeface="Arial"/>
            </a:rPr>
            <a:t>National</a:t>
          </a:r>
        </a:p>
        <a:p>
          <a:pPr marR="0" lvl="0" algn="ctr" defTabSz="488950" rtl="0">
            <a:lnSpc>
              <a:spcPct val="90000"/>
            </a:lnSpc>
            <a:spcBef>
              <a:spcPct val="0"/>
            </a:spcBef>
            <a:spcAft>
              <a:spcPct val="35000"/>
            </a:spcAft>
          </a:pPr>
          <a:r>
            <a:rPr lang="en-GB" sz="1100" b="1" i="0" u="none" strike="noStrike" kern="1200" baseline="0" smtClean="0">
              <a:latin typeface="Arial"/>
            </a:rPr>
            <a:t>emissions</a:t>
          </a:r>
          <a:endParaRPr lang="en-US" sz="1100" kern="1200" smtClean="0"/>
        </a:p>
      </dsp:txBody>
      <dsp:txXfrm>
        <a:off x="2320594" y="2243414"/>
        <a:ext cx="697747" cy="697747"/>
      </dsp:txXfrm>
    </dsp:sp>
    <dsp:sp modelId="{12E6D586-69D3-49E1-B8BA-FD00B3BD5D02}">
      <dsp:nvSpPr>
        <dsp:cNvPr id="0" name=""/>
        <dsp:cNvSpPr/>
      </dsp:nvSpPr>
      <dsp:spPr>
        <a:xfrm rot="16200000">
          <a:off x="2123711" y="1536516"/>
          <a:ext cx="1091512" cy="33268"/>
        </a:xfrm>
        <a:custGeom>
          <a:avLst/>
          <a:gdLst/>
          <a:ahLst/>
          <a:cxnLst/>
          <a:rect l="0" t="0" r="0" b="0"/>
          <a:pathLst>
            <a:path>
              <a:moveTo>
                <a:pt x="0" y="16634"/>
              </a:moveTo>
              <a:lnTo>
                <a:pt x="1091512" y="1663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2">
                <a:lumMod val="90000"/>
              </a:schemeClr>
            </a:solidFill>
          </a:endParaRPr>
        </a:p>
      </dsp:txBody>
      <dsp:txXfrm>
        <a:off x="2642180" y="1525862"/>
        <a:ext cx="54575" cy="54575"/>
      </dsp:txXfrm>
    </dsp:sp>
    <dsp:sp modelId="{15B7E87F-2D75-4E3F-A626-220B34AB0D70}">
      <dsp:nvSpPr>
        <dsp:cNvPr id="0" name=""/>
        <dsp:cNvSpPr/>
      </dsp:nvSpPr>
      <dsp:spPr>
        <a:xfrm>
          <a:off x="2176086" y="20630"/>
          <a:ext cx="986763" cy="98676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en-GB" sz="900" b="1" i="0" u="none" strike="noStrike" kern="1200" baseline="0" smtClean="0">
              <a:latin typeface="Arial"/>
            </a:rPr>
            <a:t>LPS</a:t>
          </a:r>
          <a:endParaRPr lang="en-US" sz="900" kern="1200" smtClean="0"/>
        </a:p>
      </dsp:txBody>
      <dsp:txXfrm>
        <a:off x="2320594" y="165138"/>
        <a:ext cx="697747" cy="697747"/>
      </dsp:txXfrm>
    </dsp:sp>
    <dsp:sp modelId="{7AA88361-DEE1-4FFA-8BFF-E4CD973F0204}">
      <dsp:nvSpPr>
        <dsp:cNvPr id="0" name=""/>
        <dsp:cNvSpPr/>
      </dsp:nvSpPr>
      <dsp:spPr>
        <a:xfrm rot="18360000">
          <a:off x="2734501" y="1734973"/>
          <a:ext cx="1091512" cy="33268"/>
        </a:xfrm>
        <a:custGeom>
          <a:avLst/>
          <a:gdLst/>
          <a:ahLst/>
          <a:cxnLst/>
          <a:rect l="0" t="0" r="0" b="0"/>
          <a:pathLst>
            <a:path>
              <a:moveTo>
                <a:pt x="0" y="16634"/>
              </a:moveTo>
              <a:lnTo>
                <a:pt x="1091512" y="1663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2">
                <a:lumMod val="90000"/>
              </a:schemeClr>
            </a:solidFill>
          </a:endParaRPr>
        </a:p>
      </dsp:txBody>
      <dsp:txXfrm>
        <a:off x="3252970" y="1724320"/>
        <a:ext cx="54575" cy="54575"/>
      </dsp:txXfrm>
    </dsp:sp>
    <dsp:sp modelId="{FB700957-F62B-4896-9BE4-4FAB0A556706}">
      <dsp:nvSpPr>
        <dsp:cNvPr id="0" name=""/>
        <dsp:cNvSpPr/>
      </dsp:nvSpPr>
      <dsp:spPr>
        <a:xfrm>
          <a:off x="3397665" y="417546"/>
          <a:ext cx="986763" cy="98676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en-GB" sz="900" b="1" i="0" u="none" strike="noStrike" kern="1200" baseline="0" smtClean="0">
              <a:latin typeface="Arial"/>
            </a:rPr>
            <a:t>Stationary</a:t>
          </a:r>
        </a:p>
        <a:p>
          <a:pPr marR="0" lvl="0" algn="ctr" defTabSz="400050" rtl="0">
            <a:lnSpc>
              <a:spcPct val="90000"/>
            </a:lnSpc>
            <a:spcBef>
              <a:spcPct val="0"/>
            </a:spcBef>
            <a:spcAft>
              <a:spcPct val="35000"/>
            </a:spcAft>
          </a:pPr>
          <a:r>
            <a:rPr lang="en-GB" sz="900" b="1" i="0" u="none" strike="noStrike" kern="1200" baseline="0" smtClean="0">
              <a:latin typeface="Arial"/>
            </a:rPr>
            <a:t>combustion,</a:t>
          </a:r>
        </a:p>
        <a:p>
          <a:pPr marR="0" lvl="0" algn="ctr" defTabSz="400050" rtl="0">
            <a:lnSpc>
              <a:spcPct val="90000"/>
            </a:lnSpc>
            <a:spcBef>
              <a:spcPct val="0"/>
            </a:spcBef>
            <a:spcAft>
              <a:spcPct val="35000"/>
            </a:spcAft>
          </a:pPr>
          <a:r>
            <a:rPr lang="en-GB" sz="900" b="1" i="0" u="none" strike="noStrike" kern="1200" baseline="0" smtClean="0">
              <a:latin typeface="Arial"/>
            </a:rPr>
            <a:t>PS</a:t>
          </a:r>
          <a:endParaRPr lang="en-US" sz="900" kern="1200" smtClean="0"/>
        </a:p>
      </dsp:txBody>
      <dsp:txXfrm>
        <a:off x="3542173" y="562054"/>
        <a:ext cx="697747" cy="697747"/>
      </dsp:txXfrm>
    </dsp:sp>
    <dsp:sp modelId="{0D773ACE-403F-4EDE-B6F5-79A3A906D1DA}">
      <dsp:nvSpPr>
        <dsp:cNvPr id="0" name=""/>
        <dsp:cNvSpPr/>
      </dsp:nvSpPr>
      <dsp:spPr>
        <a:xfrm rot="20520000">
          <a:off x="3111990" y="2254542"/>
          <a:ext cx="1091512" cy="33268"/>
        </a:xfrm>
        <a:custGeom>
          <a:avLst/>
          <a:gdLst/>
          <a:ahLst/>
          <a:cxnLst/>
          <a:rect l="0" t="0" r="0" b="0"/>
          <a:pathLst>
            <a:path>
              <a:moveTo>
                <a:pt x="0" y="16634"/>
              </a:moveTo>
              <a:lnTo>
                <a:pt x="1091512" y="1663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2">
                <a:lumMod val="90000"/>
              </a:schemeClr>
            </a:solidFill>
          </a:endParaRPr>
        </a:p>
      </dsp:txBody>
      <dsp:txXfrm>
        <a:off x="3630458" y="2243888"/>
        <a:ext cx="54575" cy="54575"/>
      </dsp:txXfrm>
    </dsp:sp>
    <dsp:sp modelId="{D93985D4-47FA-4044-BC60-DECA2D9703D6}">
      <dsp:nvSpPr>
        <dsp:cNvPr id="0" name=""/>
        <dsp:cNvSpPr/>
      </dsp:nvSpPr>
      <dsp:spPr>
        <a:xfrm>
          <a:off x="4152643" y="1456683"/>
          <a:ext cx="986763" cy="98676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en-GB" sz="900" b="1" i="0" u="none" strike="noStrike" kern="1200" baseline="0" smtClean="0">
              <a:latin typeface="Arial"/>
            </a:rPr>
            <a:t>Stationary</a:t>
          </a:r>
        </a:p>
        <a:p>
          <a:pPr marR="0" lvl="0" algn="ctr" defTabSz="400050" rtl="0">
            <a:lnSpc>
              <a:spcPct val="90000"/>
            </a:lnSpc>
            <a:spcBef>
              <a:spcPct val="0"/>
            </a:spcBef>
            <a:spcAft>
              <a:spcPct val="35000"/>
            </a:spcAft>
          </a:pPr>
          <a:r>
            <a:rPr lang="en-GB" sz="900" b="1" i="0" u="none" strike="noStrike" kern="1200" baseline="0" smtClean="0">
              <a:latin typeface="Arial"/>
            </a:rPr>
            <a:t>combustion,</a:t>
          </a:r>
        </a:p>
        <a:p>
          <a:pPr marR="0" lvl="0" algn="ctr" defTabSz="400050" rtl="0">
            <a:lnSpc>
              <a:spcPct val="90000"/>
            </a:lnSpc>
            <a:spcBef>
              <a:spcPct val="0"/>
            </a:spcBef>
            <a:spcAft>
              <a:spcPct val="35000"/>
            </a:spcAft>
          </a:pPr>
          <a:r>
            <a:rPr lang="en-GB" sz="900" b="1" i="0" u="none" strike="noStrike" kern="1200" baseline="0" smtClean="0">
              <a:latin typeface="Arial"/>
            </a:rPr>
            <a:t>AS</a:t>
          </a:r>
          <a:endParaRPr lang="en-US" sz="900" kern="1200" smtClean="0"/>
        </a:p>
      </dsp:txBody>
      <dsp:txXfrm>
        <a:off x="4297151" y="1601191"/>
        <a:ext cx="697747" cy="697747"/>
      </dsp:txXfrm>
    </dsp:sp>
    <dsp:sp modelId="{462606C2-D417-463A-91F0-E6887AEBE4E6}">
      <dsp:nvSpPr>
        <dsp:cNvPr id="0" name=""/>
        <dsp:cNvSpPr/>
      </dsp:nvSpPr>
      <dsp:spPr>
        <a:xfrm rot="1080000">
          <a:off x="3111990" y="2896765"/>
          <a:ext cx="1091512" cy="33268"/>
        </a:xfrm>
        <a:custGeom>
          <a:avLst/>
          <a:gdLst/>
          <a:ahLst/>
          <a:cxnLst/>
          <a:rect l="0" t="0" r="0" b="0"/>
          <a:pathLst>
            <a:path>
              <a:moveTo>
                <a:pt x="0" y="16634"/>
              </a:moveTo>
              <a:lnTo>
                <a:pt x="1091512" y="1663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2">
                <a:lumMod val="90000"/>
              </a:schemeClr>
            </a:solidFill>
          </a:endParaRPr>
        </a:p>
      </dsp:txBody>
      <dsp:txXfrm>
        <a:off x="3630458" y="2886111"/>
        <a:ext cx="54575" cy="54575"/>
      </dsp:txXfrm>
    </dsp:sp>
    <dsp:sp modelId="{8F6F1EA2-5E0A-4CD2-BA75-9D030F09CE63}">
      <dsp:nvSpPr>
        <dsp:cNvPr id="0" name=""/>
        <dsp:cNvSpPr/>
      </dsp:nvSpPr>
      <dsp:spPr>
        <a:xfrm>
          <a:off x="4152643" y="2741128"/>
          <a:ext cx="986763" cy="98676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en-GB" sz="900" b="1" i="0" u="none" strike="noStrike" kern="1200" baseline="0" smtClean="0">
              <a:latin typeface="Arial"/>
            </a:rPr>
            <a:t>Road traffic</a:t>
          </a:r>
          <a:endParaRPr lang="en-US" sz="900" kern="1200" smtClean="0"/>
        </a:p>
      </dsp:txBody>
      <dsp:txXfrm>
        <a:off x="4297151" y="2885636"/>
        <a:ext cx="697747" cy="697747"/>
      </dsp:txXfrm>
    </dsp:sp>
    <dsp:sp modelId="{42BB9D3B-F9CA-4C40-8137-1B2D9BF0FE00}">
      <dsp:nvSpPr>
        <dsp:cNvPr id="0" name=""/>
        <dsp:cNvSpPr/>
      </dsp:nvSpPr>
      <dsp:spPr>
        <a:xfrm rot="3240000">
          <a:off x="2734501" y="3416333"/>
          <a:ext cx="1091512" cy="33268"/>
        </a:xfrm>
        <a:custGeom>
          <a:avLst/>
          <a:gdLst/>
          <a:ahLst/>
          <a:cxnLst/>
          <a:rect l="0" t="0" r="0" b="0"/>
          <a:pathLst>
            <a:path>
              <a:moveTo>
                <a:pt x="0" y="16634"/>
              </a:moveTo>
              <a:lnTo>
                <a:pt x="1091512" y="1663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2">
                <a:lumMod val="90000"/>
              </a:schemeClr>
            </a:solidFill>
          </a:endParaRPr>
        </a:p>
      </dsp:txBody>
      <dsp:txXfrm>
        <a:off x="3252970" y="3405680"/>
        <a:ext cx="54575" cy="54575"/>
      </dsp:txXfrm>
    </dsp:sp>
    <dsp:sp modelId="{0A5B7719-6EE9-4551-A869-B7D9272EAC87}">
      <dsp:nvSpPr>
        <dsp:cNvPr id="0" name=""/>
        <dsp:cNvSpPr/>
      </dsp:nvSpPr>
      <dsp:spPr>
        <a:xfrm>
          <a:off x="3397665" y="3780266"/>
          <a:ext cx="986763" cy="98676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en-GB" sz="900" b="1" i="0" u="none" strike="noStrike" kern="1200" baseline="0" smtClean="0">
              <a:latin typeface="Arial"/>
            </a:rPr>
            <a:t>Other</a:t>
          </a:r>
        </a:p>
        <a:p>
          <a:pPr marR="0" lvl="0" algn="ctr" defTabSz="400050" rtl="0">
            <a:lnSpc>
              <a:spcPct val="90000"/>
            </a:lnSpc>
            <a:spcBef>
              <a:spcPct val="0"/>
            </a:spcBef>
            <a:spcAft>
              <a:spcPct val="35000"/>
            </a:spcAft>
          </a:pPr>
          <a:r>
            <a:rPr lang="en-GB" sz="900" b="1" i="0" u="none" strike="noStrike" kern="1200" baseline="0" smtClean="0">
              <a:latin typeface="Arial"/>
            </a:rPr>
            <a:t>mobile</a:t>
          </a:r>
        </a:p>
        <a:p>
          <a:pPr marR="0" lvl="0" algn="ctr" defTabSz="400050" rtl="0">
            <a:lnSpc>
              <a:spcPct val="90000"/>
            </a:lnSpc>
            <a:spcBef>
              <a:spcPct val="0"/>
            </a:spcBef>
            <a:spcAft>
              <a:spcPct val="35000"/>
            </a:spcAft>
          </a:pPr>
          <a:r>
            <a:rPr lang="en-GB" sz="900" b="1" i="0" u="none" strike="noStrike" kern="1200" baseline="0" smtClean="0">
              <a:latin typeface="Arial"/>
            </a:rPr>
            <a:t>sources</a:t>
          </a:r>
          <a:endParaRPr lang="en-US" sz="900" kern="1200" smtClean="0"/>
        </a:p>
      </dsp:txBody>
      <dsp:txXfrm>
        <a:off x="3542173" y="3924774"/>
        <a:ext cx="697747" cy="697747"/>
      </dsp:txXfrm>
    </dsp:sp>
    <dsp:sp modelId="{91D35117-2649-43AA-9103-45440C2EE28D}">
      <dsp:nvSpPr>
        <dsp:cNvPr id="0" name=""/>
        <dsp:cNvSpPr/>
      </dsp:nvSpPr>
      <dsp:spPr>
        <a:xfrm rot="5400000">
          <a:off x="2123711" y="3614791"/>
          <a:ext cx="1091512" cy="33268"/>
        </a:xfrm>
        <a:custGeom>
          <a:avLst/>
          <a:gdLst/>
          <a:ahLst/>
          <a:cxnLst/>
          <a:rect l="0" t="0" r="0" b="0"/>
          <a:pathLst>
            <a:path>
              <a:moveTo>
                <a:pt x="0" y="16634"/>
              </a:moveTo>
              <a:lnTo>
                <a:pt x="1091512" y="1663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2">
                <a:lumMod val="90000"/>
              </a:schemeClr>
            </a:solidFill>
          </a:endParaRPr>
        </a:p>
      </dsp:txBody>
      <dsp:txXfrm>
        <a:off x="2642180" y="3604137"/>
        <a:ext cx="54575" cy="54575"/>
      </dsp:txXfrm>
    </dsp:sp>
    <dsp:sp modelId="{136B19B1-7EAB-44F1-B7F1-9A7B15E24356}">
      <dsp:nvSpPr>
        <dsp:cNvPr id="0" name=""/>
        <dsp:cNvSpPr/>
      </dsp:nvSpPr>
      <dsp:spPr>
        <a:xfrm>
          <a:off x="2176086" y="4177181"/>
          <a:ext cx="986763" cy="98676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en-GB" sz="900" b="1" i="0" u="none" strike="noStrike" kern="1200" baseline="0" smtClean="0">
              <a:latin typeface="Arial"/>
            </a:rPr>
            <a:t>Fugitive</a:t>
          </a:r>
        </a:p>
        <a:p>
          <a:pPr marR="0" lvl="0" algn="ctr" defTabSz="400050" rtl="0">
            <a:lnSpc>
              <a:spcPct val="90000"/>
            </a:lnSpc>
            <a:spcBef>
              <a:spcPct val="0"/>
            </a:spcBef>
            <a:spcAft>
              <a:spcPct val="35000"/>
            </a:spcAft>
          </a:pPr>
          <a:r>
            <a:rPr lang="en-GB" sz="900" b="1" i="0" u="none" strike="noStrike" kern="1200" baseline="0" smtClean="0">
              <a:latin typeface="Arial"/>
            </a:rPr>
            <a:t>emissions</a:t>
          </a:r>
          <a:endParaRPr lang="en-US" sz="900" kern="1200" smtClean="0"/>
        </a:p>
      </dsp:txBody>
      <dsp:txXfrm>
        <a:off x="2320594" y="4321689"/>
        <a:ext cx="697747" cy="697747"/>
      </dsp:txXfrm>
    </dsp:sp>
    <dsp:sp modelId="{2FBDFA27-27F7-4A80-97C2-775DDEF296FF}">
      <dsp:nvSpPr>
        <dsp:cNvPr id="0" name=""/>
        <dsp:cNvSpPr/>
      </dsp:nvSpPr>
      <dsp:spPr>
        <a:xfrm rot="7560000">
          <a:off x="1512922" y="3416333"/>
          <a:ext cx="1091512" cy="33268"/>
        </a:xfrm>
        <a:custGeom>
          <a:avLst/>
          <a:gdLst/>
          <a:ahLst/>
          <a:cxnLst/>
          <a:rect l="0" t="0" r="0" b="0"/>
          <a:pathLst>
            <a:path>
              <a:moveTo>
                <a:pt x="0" y="16634"/>
              </a:moveTo>
              <a:lnTo>
                <a:pt x="1091512" y="1663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2">
                <a:lumMod val="90000"/>
              </a:schemeClr>
            </a:solidFill>
          </a:endParaRPr>
        </a:p>
      </dsp:txBody>
      <dsp:txXfrm rot="10800000">
        <a:off x="2031390" y="3405680"/>
        <a:ext cx="54575" cy="54575"/>
      </dsp:txXfrm>
    </dsp:sp>
    <dsp:sp modelId="{B4E0D8F6-AA3B-4E2F-929E-2B91C2FAE4A1}">
      <dsp:nvSpPr>
        <dsp:cNvPr id="0" name=""/>
        <dsp:cNvSpPr/>
      </dsp:nvSpPr>
      <dsp:spPr>
        <a:xfrm>
          <a:off x="954506" y="3780266"/>
          <a:ext cx="986763" cy="98676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en-GB" sz="900" b="1" i="0" u="none" strike="noStrike" kern="1200" baseline="0" smtClean="0">
              <a:latin typeface="Arial"/>
            </a:rPr>
            <a:t>Industrial</a:t>
          </a:r>
        </a:p>
        <a:p>
          <a:pPr marR="0" lvl="0" algn="ctr" defTabSz="400050" rtl="0">
            <a:lnSpc>
              <a:spcPct val="90000"/>
            </a:lnSpc>
            <a:spcBef>
              <a:spcPct val="0"/>
            </a:spcBef>
            <a:spcAft>
              <a:spcPct val="35000"/>
            </a:spcAft>
          </a:pPr>
          <a:r>
            <a:rPr lang="en-GB" sz="900" b="1" i="0" u="none" strike="noStrike" kern="1200" baseline="0" smtClean="0">
              <a:latin typeface="Arial"/>
            </a:rPr>
            <a:t>processes</a:t>
          </a:r>
          <a:endParaRPr lang="en-US" sz="900" kern="1200" smtClean="0"/>
        </a:p>
      </dsp:txBody>
      <dsp:txXfrm>
        <a:off x="1099014" y="3924774"/>
        <a:ext cx="697747" cy="697747"/>
      </dsp:txXfrm>
    </dsp:sp>
    <dsp:sp modelId="{B41E1E45-9D02-4435-860C-6D03B81E236D}">
      <dsp:nvSpPr>
        <dsp:cNvPr id="0" name=""/>
        <dsp:cNvSpPr/>
      </dsp:nvSpPr>
      <dsp:spPr>
        <a:xfrm rot="9720000">
          <a:off x="1135433" y="2896765"/>
          <a:ext cx="1091512" cy="33268"/>
        </a:xfrm>
        <a:custGeom>
          <a:avLst/>
          <a:gdLst/>
          <a:ahLst/>
          <a:cxnLst/>
          <a:rect l="0" t="0" r="0" b="0"/>
          <a:pathLst>
            <a:path>
              <a:moveTo>
                <a:pt x="0" y="16634"/>
              </a:moveTo>
              <a:lnTo>
                <a:pt x="1091512" y="1663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2">
                <a:lumMod val="90000"/>
              </a:schemeClr>
            </a:solidFill>
          </a:endParaRPr>
        </a:p>
      </dsp:txBody>
      <dsp:txXfrm rot="10800000">
        <a:off x="1653901" y="2886111"/>
        <a:ext cx="54575" cy="54575"/>
      </dsp:txXfrm>
    </dsp:sp>
    <dsp:sp modelId="{5D0FD42E-36DB-4ACC-8D81-E1FC5B6A1BD8}">
      <dsp:nvSpPr>
        <dsp:cNvPr id="0" name=""/>
        <dsp:cNvSpPr/>
      </dsp:nvSpPr>
      <dsp:spPr>
        <a:xfrm>
          <a:off x="199528" y="2741128"/>
          <a:ext cx="986763" cy="98676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en-GB" sz="900" b="1" i="0" u="none" strike="noStrike" kern="1200" baseline="0" smtClean="0">
              <a:latin typeface="Arial"/>
            </a:rPr>
            <a:t>Solvents</a:t>
          </a:r>
        </a:p>
        <a:p>
          <a:pPr marR="0" lvl="0" algn="ctr" defTabSz="400050" rtl="0">
            <a:lnSpc>
              <a:spcPct val="90000"/>
            </a:lnSpc>
            <a:spcBef>
              <a:spcPct val="0"/>
            </a:spcBef>
            <a:spcAft>
              <a:spcPct val="35000"/>
            </a:spcAft>
          </a:pPr>
          <a:r>
            <a:rPr lang="en-GB" sz="900" b="1" i="0" u="none" strike="noStrike" kern="1200" baseline="0" smtClean="0">
              <a:latin typeface="Arial"/>
            </a:rPr>
            <a:t>and other</a:t>
          </a:r>
        </a:p>
        <a:p>
          <a:pPr marR="0" lvl="0" algn="ctr" defTabSz="400050" rtl="0">
            <a:lnSpc>
              <a:spcPct val="90000"/>
            </a:lnSpc>
            <a:spcBef>
              <a:spcPct val="0"/>
            </a:spcBef>
            <a:spcAft>
              <a:spcPct val="35000"/>
            </a:spcAft>
          </a:pPr>
          <a:r>
            <a:rPr lang="en-GB" sz="900" b="1" i="0" u="none" strike="noStrike" kern="1200" baseline="0" smtClean="0">
              <a:latin typeface="Arial"/>
            </a:rPr>
            <a:t>product use</a:t>
          </a:r>
          <a:endParaRPr lang="en-US" sz="900" kern="1200" smtClean="0"/>
        </a:p>
      </dsp:txBody>
      <dsp:txXfrm>
        <a:off x="344036" y="2885636"/>
        <a:ext cx="697747" cy="697747"/>
      </dsp:txXfrm>
    </dsp:sp>
    <dsp:sp modelId="{961BD92A-6AB2-442C-A74F-FD8F52854111}">
      <dsp:nvSpPr>
        <dsp:cNvPr id="0" name=""/>
        <dsp:cNvSpPr/>
      </dsp:nvSpPr>
      <dsp:spPr>
        <a:xfrm rot="11880000">
          <a:off x="1135433" y="2254542"/>
          <a:ext cx="1091512" cy="33268"/>
        </a:xfrm>
        <a:custGeom>
          <a:avLst/>
          <a:gdLst/>
          <a:ahLst/>
          <a:cxnLst/>
          <a:rect l="0" t="0" r="0" b="0"/>
          <a:pathLst>
            <a:path>
              <a:moveTo>
                <a:pt x="0" y="16634"/>
              </a:moveTo>
              <a:lnTo>
                <a:pt x="1091512" y="1663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2">
                <a:lumMod val="90000"/>
              </a:schemeClr>
            </a:solidFill>
          </a:endParaRPr>
        </a:p>
      </dsp:txBody>
      <dsp:txXfrm rot="10800000">
        <a:off x="1653901" y="2243888"/>
        <a:ext cx="54575" cy="54575"/>
      </dsp:txXfrm>
    </dsp:sp>
    <dsp:sp modelId="{C292C4DC-DC64-4AAD-9F6A-33100E1161D0}">
      <dsp:nvSpPr>
        <dsp:cNvPr id="0" name=""/>
        <dsp:cNvSpPr/>
      </dsp:nvSpPr>
      <dsp:spPr>
        <a:xfrm>
          <a:off x="199528" y="1456683"/>
          <a:ext cx="986763" cy="98676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en-GB" sz="900" b="1" i="0" u="none" strike="noStrike" kern="1200" baseline="0" smtClean="0">
              <a:latin typeface="Arial"/>
            </a:rPr>
            <a:t>Agriculture</a:t>
          </a:r>
          <a:endParaRPr lang="en-US" sz="900" kern="1200" smtClean="0"/>
        </a:p>
      </dsp:txBody>
      <dsp:txXfrm>
        <a:off x="344036" y="1601191"/>
        <a:ext cx="697747" cy="697747"/>
      </dsp:txXfrm>
    </dsp:sp>
    <dsp:sp modelId="{EE3CC396-EAA3-4979-A0EE-4E0048D4DFFA}">
      <dsp:nvSpPr>
        <dsp:cNvPr id="0" name=""/>
        <dsp:cNvSpPr/>
      </dsp:nvSpPr>
      <dsp:spPr>
        <a:xfrm rot="14040000">
          <a:off x="1512922" y="1734973"/>
          <a:ext cx="1091512" cy="33268"/>
        </a:xfrm>
        <a:custGeom>
          <a:avLst/>
          <a:gdLst/>
          <a:ahLst/>
          <a:cxnLst/>
          <a:rect l="0" t="0" r="0" b="0"/>
          <a:pathLst>
            <a:path>
              <a:moveTo>
                <a:pt x="0" y="16634"/>
              </a:moveTo>
              <a:lnTo>
                <a:pt x="1091512" y="1663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2">
                <a:lumMod val="90000"/>
              </a:schemeClr>
            </a:solidFill>
          </a:endParaRPr>
        </a:p>
      </dsp:txBody>
      <dsp:txXfrm rot="10800000">
        <a:off x="2031390" y="1724320"/>
        <a:ext cx="54575" cy="54575"/>
      </dsp:txXfrm>
    </dsp:sp>
    <dsp:sp modelId="{E9A117CB-7B65-4CF0-88D4-696430BBB439}">
      <dsp:nvSpPr>
        <dsp:cNvPr id="0" name=""/>
        <dsp:cNvSpPr/>
      </dsp:nvSpPr>
      <dsp:spPr>
        <a:xfrm>
          <a:off x="954506" y="417546"/>
          <a:ext cx="986763" cy="98676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en-GB" sz="900" b="1" i="0" u="none" strike="noStrike" kern="1200" baseline="0" smtClean="0">
              <a:latin typeface="Arial"/>
            </a:rPr>
            <a:t>Waste</a:t>
          </a:r>
          <a:endParaRPr lang="en-US" sz="900" kern="1200" smtClean="0"/>
        </a:p>
      </dsp:txBody>
      <dsp:txXfrm>
        <a:off x="1099014" y="562054"/>
        <a:ext cx="697747" cy="6977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FFE30-8988-42FA-8B4A-8B58E7AE1E21}">
      <dsp:nvSpPr>
        <dsp:cNvPr id="0" name=""/>
        <dsp:cNvSpPr/>
      </dsp:nvSpPr>
      <dsp:spPr>
        <a:xfrm>
          <a:off x="3661729" y="2283233"/>
          <a:ext cx="906140" cy="90614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R="0" lvl="0" algn="ctr" defTabSz="533400" rtl="0">
            <a:lnSpc>
              <a:spcPct val="90000"/>
            </a:lnSpc>
            <a:spcBef>
              <a:spcPct val="0"/>
            </a:spcBef>
            <a:spcAft>
              <a:spcPct val="35000"/>
            </a:spcAft>
          </a:pPr>
          <a:r>
            <a:rPr lang="en-GB" sz="1200" b="1" i="0" u="none" strike="noStrike" kern="1200" baseline="0" smtClean="0">
              <a:latin typeface="Arial"/>
            </a:rPr>
            <a:t>Mobile</a:t>
          </a:r>
        </a:p>
        <a:p>
          <a:pPr marR="0" lvl="0" algn="ctr" defTabSz="533400" rtl="0">
            <a:lnSpc>
              <a:spcPct val="90000"/>
            </a:lnSpc>
            <a:spcBef>
              <a:spcPct val="0"/>
            </a:spcBef>
            <a:spcAft>
              <a:spcPct val="35000"/>
            </a:spcAft>
          </a:pPr>
          <a:r>
            <a:rPr lang="en-GB" sz="1200" b="1" i="0" u="none" strike="noStrike" kern="1200" baseline="0" smtClean="0">
              <a:latin typeface="Arial"/>
            </a:rPr>
            <a:t>sources</a:t>
          </a:r>
          <a:endParaRPr lang="en-US" sz="1200" kern="1200" smtClean="0"/>
        </a:p>
      </dsp:txBody>
      <dsp:txXfrm>
        <a:off x="3794430" y="2415934"/>
        <a:ext cx="640738" cy="640738"/>
      </dsp:txXfrm>
    </dsp:sp>
    <dsp:sp modelId="{316E8D11-BC0A-4FA3-A31E-7C03AAAE19C3}">
      <dsp:nvSpPr>
        <dsp:cNvPr id="0" name=""/>
        <dsp:cNvSpPr/>
      </dsp:nvSpPr>
      <dsp:spPr>
        <a:xfrm rot="16200000">
          <a:off x="3428880" y="1587404"/>
          <a:ext cx="1371839" cy="19819"/>
        </a:xfrm>
        <a:custGeom>
          <a:avLst/>
          <a:gdLst/>
          <a:ahLst/>
          <a:cxnLst/>
          <a:rect l="0" t="0" r="0" b="0"/>
          <a:pathLst>
            <a:path>
              <a:moveTo>
                <a:pt x="0" y="9909"/>
              </a:moveTo>
              <a:lnTo>
                <a:pt x="1371839" y="990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4080504" y="1563018"/>
        <a:ext cx="68591" cy="68591"/>
      </dsp:txXfrm>
    </dsp:sp>
    <dsp:sp modelId="{64DE728A-7C7C-47E6-BB62-1BD4A7E8169E}">
      <dsp:nvSpPr>
        <dsp:cNvPr id="0" name=""/>
        <dsp:cNvSpPr/>
      </dsp:nvSpPr>
      <dsp:spPr>
        <a:xfrm>
          <a:off x="3661729" y="5254"/>
          <a:ext cx="906140" cy="90614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en-GB" sz="900" b="1" i="0" u="none" strike="noStrike" kern="1200" baseline="0" smtClean="0">
              <a:latin typeface="Arial"/>
            </a:rPr>
            <a:t>Road</a:t>
          </a:r>
          <a:endParaRPr lang="en-US" sz="900" kern="1200" smtClean="0"/>
        </a:p>
      </dsp:txBody>
      <dsp:txXfrm>
        <a:off x="3794430" y="137955"/>
        <a:ext cx="640738" cy="640738"/>
      </dsp:txXfrm>
    </dsp:sp>
    <dsp:sp modelId="{92E7B0BE-A583-4430-BF19-EB4AB73FFEE6}">
      <dsp:nvSpPr>
        <dsp:cNvPr id="0" name=""/>
        <dsp:cNvSpPr/>
      </dsp:nvSpPr>
      <dsp:spPr>
        <a:xfrm rot="18000000">
          <a:off x="3998375" y="1740000"/>
          <a:ext cx="1371839" cy="19819"/>
        </a:xfrm>
        <a:custGeom>
          <a:avLst/>
          <a:gdLst/>
          <a:ahLst/>
          <a:cxnLst/>
          <a:rect l="0" t="0" r="0" b="0"/>
          <a:pathLst>
            <a:path>
              <a:moveTo>
                <a:pt x="0" y="9909"/>
              </a:moveTo>
              <a:lnTo>
                <a:pt x="1371839" y="990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4649998" y="1715613"/>
        <a:ext cx="68591" cy="68591"/>
      </dsp:txXfrm>
    </dsp:sp>
    <dsp:sp modelId="{47A0D349-D172-46DB-86AE-6AE334F17928}">
      <dsp:nvSpPr>
        <dsp:cNvPr id="0" name=""/>
        <dsp:cNvSpPr/>
      </dsp:nvSpPr>
      <dsp:spPr>
        <a:xfrm>
          <a:off x="4800719" y="310445"/>
          <a:ext cx="906140" cy="90614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en-GB" sz="900" b="1" i="0" u="none" strike="noStrike" kern="1200" baseline="0" smtClean="0">
              <a:latin typeface="Arial"/>
            </a:rPr>
            <a:t>Railway</a:t>
          </a:r>
          <a:endParaRPr lang="en-US" sz="900" kern="1200" smtClean="0"/>
        </a:p>
      </dsp:txBody>
      <dsp:txXfrm>
        <a:off x="4933420" y="443146"/>
        <a:ext cx="640738" cy="640738"/>
      </dsp:txXfrm>
    </dsp:sp>
    <dsp:sp modelId="{12085ACF-301A-44BD-ACF3-A71F13D14B48}">
      <dsp:nvSpPr>
        <dsp:cNvPr id="0" name=""/>
        <dsp:cNvSpPr/>
      </dsp:nvSpPr>
      <dsp:spPr>
        <a:xfrm rot="19800000">
          <a:off x="4415274" y="2156899"/>
          <a:ext cx="1371839" cy="19819"/>
        </a:xfrm>
        <a:custGeom>
          <a:avLst/>
          <a:gdLst/>
          <a:ahLst/>
          <a:cxnLst/>
          <a:rect l="0" t="0" r="0" b="0"/>
          <a:pathLst>
            <a:path>
              <a:moveTo>
                <a:pt x="0" y="9909"/>
              </a:moveTo>
              <a:lnTo>
                <a:pt x="1371839" y="990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5066898" y="2132513"/>
        <a:ext cx="68591" cy="68591"/>
      </dsp:txXfrm>
    </dsp:sp>
    <dsp:sp modelId="{127C1367-DBD0-4781-BE59-544278AB4EDC}">
      <dsp:nvSpPr>
        <dsp:cNvPr id="0" name=""/>
        <dsp:cNvSpPr/>
      </dsp:nvSpPr>
      <dsp:spPr>
        <a:xfrm>
          <a:off x="5634518" y="1144244"/>
          <a:ext cx="906140" cy="90614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en-GB" sz="900" b="1" i="0" u="none" strike="noStrike" kern="1200" baseline="0" smtClean="0">
              <a:latin typeface="Arial"/>
            </a:rPr>
            <a:t>Aviation,</a:t>
          </a:r>
        </a:p>
        <a:p>
          <a:pPr marR="0" lvl="0" algn="ctr" defTabSz="400050" rtl="0">
            <a:lnSpc>
              <a:spcPct val="90000"/>
            </a:lnSpc>
            <a:spcBef>
              <a:spcPct val="0"/>
            </a:spcBef>
            <a:spcAft>
              <a:spcPct val="35000"/>
            </a:spcAft>
          </a:pPr>
          <a:r>
            <a:rPr lang="en-GB" sz="900" b="1" i="0" u="none" strike="noStrike" kern="1200" baseline="0" smtClean="0">
              <a:latin typeface="Arial"/>
            </a:rPr>
            <a:t>LTO</a:t>
          </a:r>
          <a:endParaRPr lang="en-US" sz="900" kern="1200" smtClean="0"/>
        </a:p>
      </dsp:txBody>
      <dsp:txXfrm>
        <a:off x="5767219" y="1276945"/>
        <a:ext cx="640738" cy="640738"/>
      </dsp:txXfrm>
    </dsp:sp>
    <dsp:sp modelId="{033A5B65-73C4-4151-BB84-B0475944208D}">
      <dsp:nvSpPr>
        <dsp:cNvPr id="0" name=""/>
        <dsp:cNvSpPr/>
      </dsp:nvSpPr>
      <dsp:spPr>
        <a:xfrm>
          <a:off x="4567870" y="2726394"/>
          <a:ext cx="1371839" cy="19819"/>
        </a:xfrm>
        <a:custGeom>
          <a:avLst/>
          <a:gdLst/>
          <a:ahLst/>
          <a:cxnLst/>
          <a:rect l="0" t="0" r="0" b="0"/>
          <a:pathLst>
            <a:path>
              <a:moveTo>
                <a:pt x="0" y="9909"/>
              </a:moveTo>
              <a:lnTo>
                <a:pt x="1371839" y="990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5219493" y="2702008"/>
        <a:ext cx="68591" cy="68591"/>
      </dsp:txXfrm>
    </dsp:sp>
    <dsp:sp modelId="{6FC7079A-33E6-4F1D-968F-BBF02F23CBF9}">
      <dsp:nvSpPr>
        <dsp:cNvPr id="0" name=""/>
        <dsp:cNvSpPr/>
      </dsp:nvSpPr>
      <dsp:spPr>
        <a:xfrm>
          <a:off x="5939709" y="2283233"/>
          <a:ext cx="906140" cy="90614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en-GB" sz="900" b="1" i="0" u="none" strike="noStrike" kern="1200" baseline="0" smtClean="0">
              <a:latin typeface="Arial"/>
            </a:rPr>
            <a:t>Aviation,</a:t>
          </a:r>
        </a:p>
        <a:p>
          <a:pPr marR="0" lvl="0" algn="ctr" defTabSz="400050" rtl="0">
            <a:lnSpc>
              <a:spcPct val="90000"/>
            </a:lnSpc>
            <a:spcBef>
              <a:spcPct val="0"/>
            </a:spcBef>
            <a:spcAft>
              <a:spcPct val="35000"/>
            </a:spcAft>
          </a:pPr>
          <a:r>
            <a:rPr lang="en-GB" sz="900" b="1" i="0" u="none" strike="noStrike" kern="1200" baseline="0" smtClean="0">
              <a:latin typeface="Arial"/>
            </a:rPr>
            <a:t>cruise</a:t>
          </a:r>
          <a:endParaRPr lang="en-US" sz="900" kern="1200" smtClean="0"/>
        </a:p>
      </dsp:txBody>
      <dsp:txXfrm>
        <a:off x="6072410" y="2415934"/>
        <a:ext cx="640738" cy="640738"/>
      </dsp:txXfrm>
    </dsp:sp>
    <dsp:sp modelId="{039F5F40-FB26-4C11-BC24-7D9C7A62B43B}">
      <dsp:nvSpPr>
        <dsp:cNvPr id="0" name=""/>
        <dsp:cNvSpPr/>
      </dsp:nvSpPr>
      <dsp:spPr>
        <a:xfrm rot="1800000">
          <a:off x="4415274" y="3295889"/>
          <a:ext cx="1371839" cy="19819"/>
        </a:xfrm>
        <a:custGeom>
          <a:avLst/>
          <a:gdLst/>
          <a:ahLst/>
          <a:cxnLst/>
          <a:rect l="0" t="0" r="0" b="0"/>
          <a:pathLst>
            <a:path>
              <a:moveTo>
                <a:pt x="0" y="9909"/>
              </a:moveTo>
              <a:lnTo>
                <a:pt x="1371839" y="990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5066898" y="3271502"/>
        <a:ext cx="68591" cy="68591"/>
      </dsp:txXfrm>
    </dsp:sp>
    <dsp:sp modelId="{3F45B124-DAF5-435A-B79A-F9BCD93BA4B0}">
      <dsp:nvSpPr>
        <dsp:cNvPr id="0" name=""/>
        <dsp:cNvSpPr/>
      </dsp:nvSpPr>
      <dsp:spPr>
        <a:xfrm>
          <a:off x="5634518" y="3422223"/>
          <a:ext cx="906140" cy="90614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en-GB" sz="900" b="1" i="0" u="none" strike="noStrike" kern="1200" baseline="0" smtClean="0">
              <a:latin typeface="Arial"/>
            </a:rPr>
            <a:t>Ferries</a:t>
          </a:r>
          <a:endParaRPr lang="en-US" sz="900" kern="1200" smtClean="0"/>
        </a:p>
      </dsp:txBody>
      <dsp:txXfrm>
        <a:off x="5767219" y="3554924"/>
        <a:ext cx="640738" cy="640738"/>
      </dsp:txXfrm>
    </dsp:sp>
    <dsp:sp modelId="{9EC5F322-A091-48E6-B2DD-B88352346152}">
      <dsp:nvSpPr>
        <dsp:cNvPr id="0" name=""/>
        <dsp:cNvSpPr/>
      </dsp:nvSpPr>
      <dsp:spPr>
        <a:xfrm rot="3600000">
          <a:off x="3998375" y="3712788"/>
          <a:ext cx="1371839" cy="19819"/>
        </a:xfrm>
        <a:custGeom>
          <a:avLst/>
          <a:gdLst/>
          <a:ahLst/>
          <a:cxnLst/>
          <a:rect l="0" t="0" r="0" b="0"/>
          <a:pathLst>
            <a:path>
              <a:moveTo>
                <a:pt x="0" y="9909"/>
              </a:moveTo>
              <a:lnTo>
                <a:pt x="1371839" y="990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4649998" y="3688402"/>
        <a:ext cx="68591" cy="68591"/>
      </dsp:txXfrm>
    </dsp:sp>
    <dsp:sp modelId="{0BDD0BAD-DABC-43C9-8258-5BE667F34496}">
      <dsp:nvSpPr>
        <dsp:cNvPr id="0" name=""/>
        <dsp:cNvSpPr/>
      </dsp:nvSpPr>
      <dsp:spPr>
        <a:xfrm>
          <a:off x="4800719" y="4256022"/>
          <a:ext cx="906140" cy="90614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en-GB" sz="900" b="1" i="0" u="none" strike="noStrike" kern="1200" baseline="0" smtClean="0">
              <a:latin typeface="Arial"/>
            </a:rPr>
            <a:t>Fishing</a:t>
          </a:r>
          <a:endParaRPr lang="en-US" sz="900" kern="1200" smtClean="0"/>
        </a:p>
      </dsp:txBody>
      <dsp:txXfrm>
        <a:off x="4933420" y="4388723"/>
        <a:ext cx="640738" cy="640738"/>
      </dsp:txXfrm>
    </dsp:sp>
    <dsp:sp modelId="{3F7993C9-4046-47AA-9BA5-FB58B58CDF6E}">
      <dsp:nvSpPr>
        <dsp:cNvPr id="0" name=""/>
        <dsp:cNvSpPr/>
      </dsp:nvSpPr>
      <dsp:spPr>
        <a:xfrm rot="5400000">
          <a:off x="3428880" y="3865384"/>
          <a:ext cx="1371839" cy="19819"/>
        </a:xfrm>
        <a:custGeom>
          <a:avLst/>
          <a:gdLst/>
          <a:ahLst/>
          <a:cxnLst/>
          <a:rect l="0" t="0" r="0" b="0"/>
          <a:pathLst>
            <a:path>
              <a:moveTo>
                <a:pt x="0" y="9909"/>
              </a:moveTo>
              <a:lnTo>
                <a:pt x="1371839" y="990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4080504" y="3840997"/>
        <a:ext cx="68591" cy="68591"/>
      </dsp:txXfrm>
    </dsp:sp>
    <dsp:sp modelId="{B1B4A6D3-93E5-42B7-882B-97E8B7285E19}">
      <dsp:nvSpPr>
        <dsp:cNvPr id="0" name=""/>
        <dsp:cNvSpPr/>
      </dsp:nvSpPr>
      <dsp:spPr>
        <a:xfrm>
          <a:off x="3661729" y="4561213"/>
          <a:ext cx="906140" cy="90614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en-GB" sz="900" b="1" i="0" u="none" strike="noStrike" kern="1200" baseline="0" smtClean="0">
              <a:latin typeface="Arial"/>
            </a:rPr>
            <a:t>Other</a:t>
          </a:r>
        </a:p>
        <a:p>
          <a:pPr marR="0" lvl="0" algn="ctr" defTabSz="400050" rtl="0">
            <a:lnSpc>
              <a:spcPct val="90000"/>
            </a:lnSpc>
            <a:spcBef>
              <a:spcPct val="0"/>
            </a:spcBef>
            <a:spcAft>
              <a:spcPct val="35000"/>
            </a:spcAft>
          </a:pPr>
          <a:r>
            <a:rPr lang="en-GB" sz="900" b="1" i="0" u="none" strike="noStrike" kern="1200" baseline="0" smtClean="0">
              <a:latin typeface="Arial"/>
            </a:rPr>
            <a:t>navigation</a:t>
          </a:r>
          <a:endParaRPr lang="en-US" sz="900" kern="1200" smtClean="0"/>
        </a:p>
      </dsp:txBody>
      <dsp:txXfrm>
        <a:off x="3794430" y="4693914"/>
        <a:ext cx="640738" cy="640738"/>
      </dsp:txXfrm>
    </dsp:sp>
    <dsp:sp modelId="{FD7D791A-31B5-4696-A5BB-820C6BC86AC4}">
      <dsp:nvSpPr>
        <dsp:cNvPr id="0" name=""/>
        <dsp:cNvSpPr/>
      </dsp:nvSpPr>
      <dsp:spPr>
        <a:xfrm rot="7200000">
          <a:off x="2859385" y="3712788"/>
          <a:ext cx="1371839" cy="19819"/>
        </a:xfrm>
        <a:custGeom>
          <a:avLst/>
          <a:gdLst/>
          <a:ahLst/>
          <a:cxnLst/>
          <a:rect l="0" t="0" r="0" b="0"/>
          <a:pathLst>
            <a:path>
              <a:moveTo>
                <a:pt x="0" y="9909"/>
              </a:moveTo>
              <a:lnTo>
                <a:pt x="1371839" y="990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rot="10800000">
        <a:off x="3511009" y="3688402"/>
        <a:ext cx="68591" cy="68591"/>
      </dsp:txXfrm>
    </dsp:sp>
    <dsp:sp modelId="{5CF76A43-94CC-4427-AFA6-E101C93DEC3F}">
      <dsp:nvSpPr>
        <dsp:cNvPr id="0" name=""/>
        <dsp:cNvSpPr/>
      </dsp:nvSpPr>
      <dsp:spPr>
        <a:xfrm>
          <a:off x="2522740" y="4256022"/>
          <a:ext cx="906140" cy="90614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en-GB" sz="900" b="1" i="0" u="none" strike="noStrike" kern="1200" baseline="0" smtClean="0">
              <a:latin typeface="Arial"/>
            </a:rPr>
            <a:t>Mobile in</a:t>
          </a:r>
        </a:p>
        <a:p>
          <a:pPr marR="0" lvl="0" algn="ctr" defTabSz="400050" rtl="0">
            <a:lnSpc>
              <a:spcPct val="90000"/>
            </a:lnSpc>
            <a:spcBef>
              <a:spcPct val="0"/>
            </a:spcBef>
            <a:spcAft>
              <a:spcPct val="35000"/>
            </a:spcAft>
          </a:pPr>
          <a:r>
            <a:rPr lang="en-GB" sz="900" b="1" i="0" u="none" strike="noStrike" kern="1200" baseline="0" smtClean="0">
              <a:latin typeface="Arial"/>
            </a:rPr>
            <a:t>agriculture</a:t>
          </a:r>
          <a:endParaRPr lang="en-US" sz="900" kern="1200" smtClean="0"/>
        </a:p>
      </dsp:txBody>
      <dsp:txXfrm>
        <a:off x="2655441" y="4388723"/>
        <a:ext cx="640738" cy="640738"/>
      </dsp:txXfrm>
    </dsp:sp>
    <dsp:sp modelId="{0440BF4D-D072-4088-887E-DE9EEFBFBFBE}">
      <dsp:nvSpPr>
        <dsp:cNvPr id="0" name=""/>
        <dsp:cNvSpPr/>
      </dsp:nvSpPr>
      <dsp:spPr>
        <a:xfrm rot="9000000">
          <a:off x="2442486" y="3295889"/>
          <a:ext cx="1371839" cy="19819"/>
        </a:xfrm>
        <a:custGeom>
          <a:avLst/>
          <a:gdLst/>
          <a:ahLst/>
          <a:cxnLst/>
          <a:rect l="0" t="0" r="0" b="0"/>
          <a:pathLst>
            <a:path>
              <a:moveTo>
                <a:pt x="0" y="9909"/>
              </a:moveTo>
              <a:lnTo>
                <a:pt x="1371839" y="990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rot="10800000">
        <a:off x="3094109" y="3271502"/>
        <a:ext cx="68591" cy="68591"/>
      </dsp:txXfrm>
    </dsp:sp>
    <dsp:sp modelId="{A61B88EE-593B-4F89-BA77-08FBC048B079}">
      <dsp:nvSpPr>
        <dsp:cNvPr id="0" name=""/>
        <dsp:cNvSpPr/>
      </dsp:nvSpPr>
      <dsp:spPr>
        <a:xfrm>
          <a:off x="1688941" y="3422223"/>
          <a:ext cx="906140" cy="90614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en-GB" sz="900" b="1" i="0" u="none" strike="noStrike" kern="1200" baseline="0" smtClean="0">
              <a:latin typeface="Arial"/>
            </a:rPr>
            <a:t>Mobile in</a:t>
          </a:r>
        </a:p>
        <a:p>
          <a:pPr marR="0" lvl="0" algn="ctr" defTabSz="400050" rtl="0">
            <a:lnSpc>
              <a:spcPct val="90000"/>
            </a:lnSpc>
            <a:spcBef>
              <a:spcPct val="0"/>
            </a:spcBef>
            <a:spcAft>
              <a:spcPct val="35000"/>
            </a:spcAft>
          </a:pPr>
          <a:r>
            <a:rPr lang="en-GB" sz="900" b="1" i="0" u="none" strike="noStrike" kern="1200" baseline="0" smtClean="0">
              <a:latin typeface="Arial"/>
            </a:rPr>
            <a:t>forestry</a:t>
          </a:r>
          <a:endParaRPr lang="en-US" sz="900" kern="1200" smtClean="0"/>
        </a:p>
      </dsp:txBody>
      <dsp:txXfrm>
        <a:off x="1821642" y="3554924"/>
        <a:ext cx="640738" cy="640738"/>
      </dsp:txXfrm>
    </dsp:sp>
    <dsp:sp modelId="{2B7BE0BF-30EC-439B-B260-589BE979B248}">
      <dsp:nvSpPr>
        <dsp:cNvPr id="0" name=""/>
        <dsp:cNvSpPr/>
      </dsp:nvSpPr>
      <dsp:spPr>
        <a:xfrm rot="10800000">
          <a:off x="2289890" y="2726394"/>
          <a:ext cx="1371839" cy="19819"/>
        </a:xfrm>
        <a:custGeom>
          <a:avLst/>
          <a:gdLst/>
          <a:ahLst/>
          <a:cxnLst/>
          <a:rect l="0" t="0" r="0" b="0"/>
          <a:pathLst>
            <a:path>
              <a:moveTo>
                <a:pt x="0" y="9909"/>
              </a:moveTo>
              <a:lnTo>
                <a:pt x="1371839" y="990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rot="10800000">
        <a:off x="2941514" y="2702008"/>
        <a:ext cx="68591" cy="68591"/>
      </dsp:txXfrm>
    </dsp:sp>
    <dsp:sp modelId="{ECD1019E-E572-4229-B684-A27475CBE093}">
      <dsp:nvSpPr>
        <dsp:cNvPr id="0" name=""/>
        <dsp:cNvSpPr/>
      </dsp:nvSpPr>
      <dsp:spPr>
        <a:xfrm>
          <a:off x="1383750" y="2283233"/>
          <a:ext cx="906140" cy="90614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en-GB" sz="900" b="1" i="0" u="none" strike="noStrike" kern="1200" baseline="0" smtClean="0">
              <a:latin typeface="Arial"/>
            </a:rPr>
            <a:t>Mobile in</a:t>
          </a:r>
        </a:p>
        <a:p>
          <a:pPr marR="0" lvl="0" algn="ctr" defTabSz="400050" rtl="0">
            <a:lnSpc>
              <a:spcPct val="90000"/>
            </a:lnSpc>
            <a:spcBef>
              <a:spcPct val="0"/>
            </a:spcBef>
            <a:spcAft>
              <a:spcPct val="35000"/>
            </a:spcAft>
          </a:pPr>
          <a:r>
            <a:rPr lang="en-GB" sz="900" b="1" i="0" u="none" strike="noStrike" kern="1200" baseline="0" smtClean="0">
              <a:latin typeface="Arial"/>
            </a:rPr>
            <a:t>industry</a:t>
          </a:r>
          <a:endParaRPr lang="en-US" sz="900" kern="1200" smtClean="0"/>
        </a:p>
      </dsp:txBody>
      <dsp:txXfrm>
        <a:off x="1516451" y="2415934"/>
        <a:ext cx="640738" cy="640738"/>
      </dsp:txXfrm>
    </dsp:sp>
    <dsp:sp modelId="{D83A5D16-3F5A-470E-9AD5-02EE112C31B3}">
      <dsp:nvSpPr>
        <dsp:cNvPr id="0" name=""/>
        <dsp:cNvSpPr/>
      </dsp:nvSpPr>
      <dsp:spPr>
        <a:xfrm rot="12600000">
          <a:off x="2442486" y="2156899"/>
          <a:ext cx="1371839" cy="19819"/>
        </a:xfrm>
        <a:custGeom>
          <a:avLst/>
          <a:gdLst/>
          <a:ahLst/>
          <a:cxnLst/>
          <a:rect l="0" t="0" r="0" b="0"/>
          <a:pathLst>
            <a:path>
              <a:moveTo>
                <a:pt x="0" y="9909"/>
              </a:moveTo>
              <a:lnTo>
                <a:pt x="1371839" y="990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rot="10800000">
        <a:off x="3094109" y="2132513"/>
        <a:ext cx="68591" cy="68591"/>
      </dsp:txXfrm>
    </dsp:sp>
    <dsp:sp modelId="{CD754219-B601-4A28-A958-ED67D1024859}">
      <dsp:nvSpPr>
        <dsp:cNvPr id="0" name=""/>
        <dsp:cNvSpPr/>
      </dsp:nvSpPr>
      <dsp:spPr>
        <a:xfrm>
          <a:off x="1688941" y="1144244"/>
          <a:ext cx="906140" cy="90614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en-GB" sz="900" b="1" i="0" u="none" strike="noStrike" kern="1200" baseline="0" smtClean="0">
              <a:latin typeface="Arial"/>
            </a:rPr>
            <a:t>Mobile in</a:t>
          </a:r>
        </a:p>
        <a:p>
          <a:pPr marR="0" lvl="0" algn="ctr" defTabSz="400050" rtl="0">
            <a:lnSpc>
              <a:spcPct val="90000"/>
            </a:lnSpc>
            <a:spcBef>
              <a:spcPct val="0"/>
            </a:spcBef>
            <a:spcAft>
              <a:spcPct val="35000"/>
            </a:spcAft>
          </a:pPr>
          <a:r>
            <a:rPr lang="en-GB" sz="900" b="1" i="0" u="none" strike="noStrike" kern="1200" baseline="0" smtClean="0">
              <a:latin typeface="Arial"/>
            </a:rPr>
            <a:t>household</a:t>
          </a:r>
          <a:endParaRPr lang="en-US" sz="900" kern="1200" smtClean="0"/>
        </a:p>
      </dsp:txBody>
      <dsp:txXfrm>
        <a:off x="1821642" y="1276945"/>
        <a:ext cx="640738" cy="640738"/>
      </dsp:txXfrm>
    </dsp:sp>
    <dsp:sp modelId="{DC9A93D3-EEBE-441C-9569-3F33710A9D6F}">
      <dsp:nvSpPr>
        <dsp:cNvPr id="0" name=""/>
        <dsp:cNvSpPr/>
      </dsp:nvSpPr>
      <dsp:spPr>
        <a:xfrm rot="14400000">
          <a:off x="2859385" y="1740000"/>
          <a:ext cx="1371839" cy="19819"/>
        </a:xfrm>
        <a:custGeom>
          <a:avLst/>
          <a:gdLst/>
          <a:ahLst/>
          <a:cxnLst/>
          <a:rect l="0" t="0" r="0" b="0"/>
          <a:pathLst>
            <a:path>
              <a:moveTo>
                <a:pt x="0" y="9909"/>
              </a:moveTo>
              <a:lnTo>
                <a:pt x="1371839" y="990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rot="10800000">
        <a:off x="3511009" y="1715613"/>
        <a:ext cx="68591" cy="68591"/>
      </dsp:txXfrm>
    </dsp:sp>
    <dsp:sp modelId="{CB9CF908-E674-4C60-A30F-0F257754D478}">
      <dsp:nvSpPr>
        <dsp:cNvPr id="0" name=""/>
        <dsp:cNvSpPr/>
      </dsp:nvSpPr>
      <dsp:spPr>
        <a:xfrm>
          <a:off x="2522740" y="310445"/>
          <a:ext cx="906140" cy="90614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en-GB" sz="900" b="1" i="0" u="none" strike="noStrike" kern="1200" baseline="0" smtClean="0">
              <a:latin typeface="Arial"/>
            </a:rPr>
            <a:t>Military</a:t>
          </a:r>
          <a:endParaRPr lang="en-US" sz="900" kern="1200" smtClean="0"/>
        </a:p>
      </dsp:txBody>
      <dsp:txXfrm>
        <a:off x="2655441" y="443146"/>
        <a:ext cx="640738" cy="640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F0F79-01B9-4DEC-AEEF-ABC20C373E03}">
      <dsp:nvSpPr>
        <dsp:cNvPr id="0" name=""/>
        <dsp:cNvSpPr/>
      </dsp:nvSpPr>
      <dsp:spPr>
        <a:xfrm>
          <a:off x="4031916" y="2373916"/>
          <a:ext cx="865159" cy="865159"/>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R="0" lvl="0" algn="ctr" defTabSz="355600" rtl="0">
            <a:lnSpc>
              <a:spcPct val="90000"/>
            </a:lnSpc>
            <a:spcBef>
              <a:spcPct val="0"/>
            </a:spcBef>
            <a:spcAft>
              <a:spcPct val="35000"/>
            </a:spcAft>
          </a:pPr>
          <a:r>
            <a:rPr lang="en-GB" sz="800" b="1" i="0" u="none" strike="noStrike" kern="1200" baseline="0" smtClean="0">
              <a:latin typeface="Arial"/>
            </a:rPr>
            <a:t>Agriculture</a:t>
          </a:r>
          <a:endParaRPr lang="en-US" sz="800" b="1" kern="1200" smtClean="0"/>
        </a:p>
      </dsp:txBody>
      <dsp:txXfrm>
        <a:off x="4158616" y="2500616"/>
        <a:ext cx="611759" cy="611759"/>
      </dsp:txXfrm>
    </dsp:sp>
    <dsp:sp modelId="{F479124D-1612-45D1-8EEA-9201BFED88CB}">
      <dsp:nvSpPr>
        <dsp:cNvPr id="0" name=""/>
        <dsp:cNvSpPr/>
      </dsp:nvSpPr>
      <dsp:spPr>
        <a:xfrm rot="16200000">
          <a:off x="3720531" y="1621231"/>
          <a:ext cx="1487929" cy="17440"/>
        </a:xfrm>
        <a:custGeom>
          <a:avLst/>
          <a:gdLst/>
          <a:ahLst/>
          <a:cxnLst/>
          <a:rect l="0" t="0" r="0" b="0"/>
          <a:pathLst>
            <a:path>
              <a:moveTo>
                <a:pt x="0" y="8720"/>
              </a:moveTo>
              <a:lnTo>
                <a:pt x="1487929" y="8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1" kern="1200">
            <a:solidFill>
              <a:schemeClr val="tx1"/>
            </a:solidFill>
          </a:endParaRPr>
        </a:p>
      </dsp:txBody>
      <dsp:txXfrm>
        <a:off x="4427297" y="1592753"/>
        <a:ext cx="74396" cy="74396"/>
      </dsp:txXfrm>
    </dsp:sp>
    <dsp:sp modelId="{1EE78374-0F86-441B-935F-CA41BBEC39AF}">
      <dsp:nvSpPr>
        <dsp:cNvPr id="0" name=""/>
        <dsp:cNvSpPr/>
      </dsp:nvSpPr>
      <dsp:spPr>
        <a:xfrm>
          <a:off x="4031916" y="20827"/>
          <a:ext cx="865159" cy="865159"/>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R="0" lvl="0" algn="ctr" defTabSz="311150" rtl="0">
            <a:lnSpc>
              <a:spcPct val="90000"/>
            </a:lnSpc>
            <a:spcBef>
              <a:spcPct val="0"/>
            </a:spcBef>
            <a:spcAft>
              <a:spcPct val="35000"/>
            </a:spcAft>
          </a:pPr>
          <a:r>
            <a:rPr lang="en-GB" sz="700" b="1" i="0" u="none" strike="noStrike" kern="1200" baseline="0" smtClean="0">
              <a:latin typeface="Arial"/>
            </a:rPr>
            <a:t>Enteric</a:t>
          </a:r>
        </a:p>
        <a:p>
          <a:pPr marR="0" lvl="0" algn="ctr" defTabSz="311150" rtl="0">
            <a:lnSpc>
              <a:spcPct val="90000"/>
            </a:lnSpc>
            <a:spcBef>
              <a:spcPct val="0"/>
            </a:spcBef>
            <a:spcAft>
              <a:spcPct val="35000"/>
            </a:spcAft>
          </a:pPr>
          <a:r>
            <a:rPr lang="en-GB" sz="700" b="1" i="0" u="none" strike="noStrike" kern="1200" baseline="0" smtClean="0">
              <a:latin typeface="Arial"/>
            </a:rPr>
            <a:t>fermentation</a:t>
          </a:r>
          <a:endParaRPr lang="en-US" sz="700" b="1" kern="1200" smtClean="0"/>
        </a:p>
      </dsp:txBody>
      <dsp:txXfrm>
        <a:off x="4158616" y="147527"/>
        <a:ext cx="611759" cy="611759"/>
      </dsp:txXfrm>
    </dsp:sp>
    <dsp:sp modelId="{980EC5AF-D772-41C9-AF5D-95F35424C1C0}">
      <dsp:nvSpPr>
        <dsp:cNvPr id="0" name=""/>
        <dsp:cNvSpPr/>
      </dsp:nvSpPr>
      <dsp:spPr>
        <a:xfrm rot="17861538">
          <a:off x="4267298" y="1755997"/>
          <a:ext cx="1487929" cy="17440"/>
        </a:xfrm>
        <a:custGeom>
          <a:avLst/>
          <a:gdLst/>
          <a:ahLst/>
          <a:cxnLst/>
          <a:rect l="0" t="0" r="0" b="0"/>
          <a:pathLst>
            <a:path>
              <a:moveTo>
                <a:pt x="0" y="8720"/>
              </a:moveTo>
              <a:lnTo>
                <a:pt x="1487929" y="8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1" kern="1200">
            <a:solidFill>
              <a:schemeClr val="tx1"/>
            </a:solidFill>
          </a:endParaRPr>
        </a:p>
      </dsp:txBody>
      <dsp:txXfrm>
        <a:off x="4974065" y="1727519"/>
        <a:ext cx="74396" cy="74396"/>
      </dsp:txXfrm>
    </dsp:sp>
    <dsp:sp modelId="{887F29DD-D07D-4F5C-9FDD-7061F5C985E3}">
      <dsp:nvSpPr>
        <dsp:cNvPr id="0" name=""/>
        <dsp:cNvSpPr/>
      </dsp:nvSpPr>
      <dsp:spPr>
        <a:xfrm>
          <a:off x="5125451" y="290359"/>
          <a:ext cx="865159" cy="865159"/>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R="0" lvl="0" algn="ctr" defTabSz="311150" rtl="0">
            <a:lnSpc>
              <a:spcPct val="90000"/>
            </a:lnSpc>
            <a:spcBef>
              <a:spcPct val="0"/>
            </a:spcBef>
            <a:spcAft>
              <a:spcPct val="35000"/>
            </a:spcAft>
          </a:pPr>
          <a:r>
            <a:rPr lang="en-GB" sz="700" b="1" i="0" u="none" strike="noStrike" kern="1200" baseline="0" smtClean="0">
              <a:latin typeface="Arial"/>
            </a:rPr>
            <a:t>Manure</a:t>
          </a:r>
        </a:p>
        <a:p>
          <a:pPr marR="0" lvl="0" algn="ctr" defTabSz="311150" rtl="0">
            <a:lnSpc>
              <a:spcPct val="90000"/>
            </a:lnSpc>
            <a:spcBef>
              <a:spcPct val="0"/>
            </a:spcBef>
            <a:spcAft>
              <a:spcPct val="35000"/>
            </a:spcAft>
          </a:pPr>
          <a:r>
            <a:rPr lang="en-GB" sz="700" b="1" i="0" u="none" strike="noStrike" kern="1200" baseline="0" smtClean="0">
              <a:latin typeface="Arial"/>
            </a:rPr>
            <a:t>management</a:t>
          </a:r>
          <a:endParaRPr lang="en-US" sz="700" b="1" kern="1200" smtClean="0"/>
        </a:p>
      </dsp:txBody>
      <dsp:txXfrm>
        <a:off x="5252151" y="417059"/>
        <a:ext cx="611759" cy="611759"/>
      </dsp:txXfrm>
    </dsp:sp>
    <dsp:sp modelId="{7A5898E8-2E56-4EF3-8BE3-69453C72B771}">
      <dsp:nvSpPr>
        <dsp:cNvPr id="0" name=""/>
        <dsp:cNvSpPr/>
      </dsp:nvSpPr>
      <dsp:spPr>
        <a:xfrm rot="19523077">
          <a:off x="4688808" y="2129422"/>
          <a:ext cx="1487929" cy="17440"/>
        </a:xfrm>
        <a:custGeom>
          <a:avLst/>
          <a:gdLst/>
          <a:ahLst/>
          <a:cxnLst/>
          <a:rect l="0" t="0" r="0" b="0"/>
          <a:pathLst>
            <a:path>
              <a:moveTo>
                <a:pt x="0" y="8720"/>
              </a:moveTo>
              <a:lnTo>
                <a:pt x="1487929" y="8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1" kern="1200">
            <a:solidFill>
              <a:schemeClr val="tx1"/>
            </a:solidFill>
          </a:endParaRPr>
        </a:p>
      </dsp:txBody>
      <dsp:txXfrm>
        <a:off x="5395575" y="2100944"/>
        <a:ext cx="74396" cy="74396"/>
      </dsp:txXfrm>
    </dsp:sp>
    <dsp:sp modelId="{ED0ECE6E-7BEF-415B-AB9E-41B265F209B4}">
      <dsp:nvSpPr>
        <dsp:cNvPr id="0" name=""/>
        <dsp:cNvSpPr/>
      </dsp:nvSpPr>
      <dsp:spPr>
        <a:xfrm>
          <a:off x="5968470" y="1037209"/>
          <a:ext cx="865159" cy="865159"/>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R="0" lvl="0" algn="ctr" defTabSz="311150" rtl="0">
            <a:lnSpc>
              <a:spcPct val="90000"/>
            </a:lnSpc>
            <a:spcBef>
              <a:spcPct val="0"/>
            </a:spcBef>
            <a:spcAft>
              <a:spcPct val="35000"/>
            </a:spcAft>
          </a:pPr>
          <a:r>
            <a:rPr lang="en-GB" sz="700" b="1" i="0" u="none" strike="noStrike" kern="1200" baseline="0" smtClean="0">
              <a:latin typeface="Arial"/>
            </a:rPr>
            <a:t>Agricultural</a:t>
          </a:r>
        </a:p>
        <a:p>
          <a:pPr marR="0" lvl="0" algn="ctr" defTabSz="311150" rtl="0">
            <a:lnSpc>
              <a:spcPct val="90000"/>
            </a:lnSpc>
            <a:spcBef>
              <a:spcPct val="0"/>
            </a:spcBef>
            <a:spcAft>
              <a:spcPct val="35000"/>
            </a:spcAft>
          </a:pPr>
          <a:r>
            <a:rPr lang="en-GB" sz="700" b="1" i="0" u="none" strike="noStrike" kern="1200" baseline="0" smtClean="0">
              <a:latin typeface="Arial"/>
            </a:rPr>
            <a:t>soils</a:t>
          </a:r>
          <a:endParaRPr lang="en-US" sz="700" b="1" kern="1200" smtClean="0"/>
        </a:p>
      </dsp:txBody>
      <dsp:txXfrm>
        <a:off x="6095170" y="1163909"/>
        <a:ext cx="611759" cy="611759"/>
      </dsp:txXfrm>
    </dsp:sp>
    <dsp:sp modelId="{ED148555-EDFB-4982-8004-BECDD611BC91}">
      <dsp:nvSpPr>
        <dsp:cNvPr id="0" name=""/>
        <dsp:cNvSpPr/>
      </dsp:nvSpPr>
      <dsp:spPr>
        <a:xfrm rot="21184615">
          <a:off x="4888497" y="2655959"/>
          <a:ext cx="1487929" cy="17440"/>
        </a:xfrm>
        <a:custGeom>
          <a:avLst/>
          <a:gdLst/>
          <a:ahLst/>
          <a:cxnLst/>
          <a:rect l="0" t="0" r="0" b="0"/>
          <a:pathLst>
            <a:path>
              <a:moveTo>
                <a:pt x="0" y="8720"/>
              </a:moveTo>
              <a:lnTo>
                <a:pt x="1487929" y="8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1" kern="1200">
            <a:solidFill>
              <a:schemeClr val="tx1"/>
            </a:solidFill>
          </a:endParaRPr>
        </a:p>
      </dsp:txBody>
      <dsp:txXfrm>
        <a:off x="5595264" y="2627481"/>
        <a:ext cx="74396" cy="74396"/>
      </dsp:txXfrm>
    </dsp:sp>
    <dsp:sp modelId="{94F16FE1-073F-4ED1-8CAE-48C226BB5D61}">
      <dsp:nvSpPr>
        <dsp:cNvPr id="0" name=""/>
        <dsp:cNvSpPr/>
      </dsp:nvSpPr>
      <dsp:spPr>
        <a:xfrm>
          <a:off x="6367848" y="2090282"/>
          <a:ext cx="865159" cy="865159"/>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R="0" lvl="0" algn="ctr" defTabSz="311150" rtl="0">
            <a:lnSpc>
              <a:spcPct val="90000"/>
            </a:lnSpc>
            <a:spcBef>
              <a:spcPct val="0"/>
            </a:spcBef>
            <a:spcAft>
              <a:spcPct val="35000"/>
            </a:spcAft>
          </a:pPr>
          <a:r>
            <a:rPr lang="en-GB" sz="700" b="1" i="0" u="none" strike="noStrike" kern="1200" baseline="0" smtClean="0">
              <a:latin typeface="Arial"/>
            </a:rPr>
            <a:t>Crop</a:t>
          </a:r>
        </a:p>
        <a:p>
          <a:pPr marR="0" lvl="0" algn="ctr" defTabSz="311150" rtl="0">
            <a:lnSpc>
              <a:spcPct val="90000"/>
            </a:lnSpc>
            <a:spcBef>
              <a:spcPct val="0"/>
            </a:spcBef>
            <a:spcAft>
              <a:spcPct val="35000"/>
            </a:spcAft>
          </a:pPr>
          <a:r>
            <a:rPr lang="en-GB" sz="700" b="1" i="0" u="none" strike="noStrike" kern="1200" baseline="0" smtClean="0">
              <a:latin typeface="Arial"/>
            </a:rPr>
            <a:t>residue</a:t>
          </a:r>
          <a:endParaRPr lang="en-US" sz="700" b="1" kern="1200" smtClean="0"/>
        </a:p>
      </dsp:txBody>
      <dsp:txXfrm>
        <a:off x="6494548" y="2216982"/>
        <a:ext cx="611759" cy="611759"/>
      </dsp:txXfrm>
    </dsp:sp>
    <dsp:sp modelId="{64248DC3-DB07-4210-AA72-9C4D79FA70C1}">
      <dsp:nvSpPr>
        <dsp:cNvPr id="0" name=""/>
        <dsp:cNvSpPr/>
      </dsp:nvSpPr>
      <dsp:spPr>
        <a:xfrm rot="1246154">
          <a:off x="4820619" y="3214984"/>
          <a:ext cx="1487929" cy="17440"/>
        </a:xfrm>
        <a:custGeom>
          <a:avLst/>
          <a:gdLst/>
          <a:ahLst/>
          <a:cxnLst/>
          <a:rect l="0" t="0" r="0" b="0"/>
          <a:pathLst>
            <a:path>
              <a:moveTo>
                <a:pt x="0" y="8720"/>
              </a:moveTo>
              <a:lnTo>
                <a:pt x="1487929" y="8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1" kern="1200">
            <a:solidFill>
              <a:schemeClr val="tx1"/>
            </a:solidFill>
          </a:endParaRPr>
        </a:p>
      </dsp:txBody>
      <dsp:txXfrm>
        <a:off x="5527386" y="3186506"/>
        <a:ext cx="74396" cy="74396"/>
      </dsp:txXfrm>
    </dsp:sp>
    <dsp:sp modelId="{4FF440E3-A7A8-4C1B-BD17-4470CA670007}">
      <dsp:nvSpPr>
        <dsp:cNvPr id="0" name=""/>
        <dsp:cNvSpPr/>
      </dsp:nvSpPr>
      <dsp:spPr>
        <a:xfrm>
          <a:off x="6232092" y="3208333"/>
          <a:ext cx="865159" cy="865159"/>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R="0" lvl="0" algn="ctr" defTabSz="311150" rtl="0">
            <a:lnSpc>
              <a:spcPct val="90000"/>
            </a:lnSpc>
            <a:spcBef>
              <a:spcPct val="0"/>
            </a:spcBef>
            <a:spcAft>
              <a:spcPct val="35000"/>
            </a:spcAft>
          </a:pPr>
          <a:r>
            <a:rPr lang="en-GB" sz="700" b="1" i="0" u="none" strike="noStrike" kern="1200" baseline="0" smtClean="0">
              <a:latin typeface="Arial"/>
            </a:rPr>
            <a:t>N-fixing</a:t>
          </a:r>
        </a:p>
        <a:p>
          <a:pPr marR="0" lvl="0" algn="ctr" defTabSz="311150" rtl="0">
            <a:lnSpc>
              <a:spcPct val="90000"/>
            </a:lnSpc>
            <a:spcBef>
              <a:spcPct val="0"/>
            </a:spcBef>
            <a:spcAft>
              <a:spcPct val="35000"/>
            </a:spcAft>
          </a:pPr>
          <a:r>
            <a:rPr lang="en-GB" sz="700" b="1" i="0" u="none" strike="noStrike" kern="1200" baseline="0" smtClean="0">
              <a:latin typeface="Arial"/>
            </a:rPr>
            <a:t>crops</a:t>
          </a:r>
          <a:endParaRPr lang="en-US" sz="700" b="1" kern="1200" smtClean="0"/>
        </a:p>
      </dsp:txBody>
      <dsp:txXfrm>
        <a:off x="6358792" y="3335033"/>
        <a:ext cx="611759" cy="611759"/>
      </dsp:txXfrm>
    </dsp:sp>
    <dsp:sp modelId="{986DF317-C1A6-4D53-9D3D-77147525FAE1}">
      <dsp:nvSpPr>
        <dsp:cNvPr id="0" name=""/>
        <dsp:cNvSpPr/>
      </dsp:nvSpPr>
      <dsp:spPr>
        <a:xfrm rot="2907692">
          <a:off x="4500724" y="3678432"/>
          <a:ext cx="1487929" cy="17440"/>
        </a:xfrm>
        <a:custGeom>
          <a:avLst/>
          <a:gdLst/>
          <a:ahLst/>
          <a:cxnLst/>
          <a:rect l="0" t="0" r="0" b="0"/>
          <a:pathLst>
            <a:path>
              <a:moveTo>
                <a:pt x="0" y="8720"/>
              </a:moveTo>
              <a:lnTo>
                <a:pt x="1487929" y="8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1" kern="1200">
            <a:solidFill>
              <a:schemeClr val="tx1"/>
            </a:solidFill>
          </a:endParaRPr>
        </a:p>
      </dsp:txBody>
      <dsp:txXfrm>
        <a:off x="5207491" y="3649954"/>
        <a:ext cx="74396" cy="74396"/>
      </dsp:txXfrm>
    </dsp:sp>
    <dsp:sp modelId="{3DE8709F-0014-475B-BC0E-F29C4A56B3C8}">
      <dsp:nvSpPr>
        <dsp:cNvPr id="0" name=""/>
        <dsp:cNvSpPr/>
      </dsp:nvSpPr>
      <dsp:spPr>
        <a:xfrm>
          <a:off x="5592303" y="4135229"/>
          <a:ext cx="865159" cy="865159"/>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R="0" lvl="0" algn="ctr" defTabSz="311150" rtl="0">
            <a:lnSpc>
              <a:spcPct val="90000"/>
            </a:lnSpc>
            <a:spcBef>
              <a:spcPct val="0"/>
            </a:spcBef>
            <a:spcAft>
              <a:spcPct val="35000"/>
            </a:spcAft>
          </a:pPr>
          <a:r>
            <a:rPr lang="en-GB" sz="700" b="1" i="0" u="none" strike="noStrike" kern="1200" baseline="0" smtClean="0">
              <a:latin typeface="Arial"/>
            </a:rPr>
            <a:t>Manure</a:t>
          </a:r>
        </a:p>
        <a:p>
          <a:pPr marR="0" lvl="0" algn="ctr" defTabSz="311150" rtl="0">
            <a:lnSpc>
              <a:spcPct val="90000"/>
            </a:lnSpc>
            <a:spcBef>
              <a:spcPct val="0"/>
            </a:spcBef>
            <a:spcAft>
              <a:spcPct val="35000"/>
            </a:spcAft>
          </a:pPr>
          <a:r>
            <a:rPr lang="en-GB" sz="700" b="1" i="0" u="none" strike="noStrike" kern="1200" baseline="0" smtClean="0">
              <a:latin typeface="Arial"/>
            </a:rPr>
            <a:t>application</a:t>
          </a:r>
          <a:endParaRPr lang="en-US" sz="700" b="1" kern="1200" smtClean="0"/>
        </a:p>
      </dsp:txBody>
      <dsp:txXfrm>
        <a:off x="5719003" y="4261929"/>
        <a:ext cx="611759" cy="611759"/>
      </dsp:txXfrm>
    </dsp:sp>
    <dsp:sp modelId="{88605C30-F977-4974-9F5A-C246BB9C6675}">
      <dsp:nvSpPr>
        <dsp:cNvPr id="0" name=""/>
        <dsp:cNvSpPr/>
      </dsp:nvSpPr>
      <dsp:spPr>
        <a:xfrm rot="4569231">
          <a:off x="4002096" y="3940132"/>
          <a:ext cx="1487929" cy="17440"/>
        </a:xfrm>
        <a:custGeom>
          <a:avLst/>
          <a:gdLst/>
          <a:ahLst/>
          <a:cxnLst/>
          <a:rect l="0" t="0" r="0" b="0"/>
          <a:pathLst>
            <a:path>
              <a:moveTo>
                <a:pt x="0" y="8720"/>
              </a:moveTo>
              <a:lnTo>
                <a:pt x="1487929" y="8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1" kern="1200">
            <a:solidFill>
              <a:schemeClr val="tx1"/>
            </a:solidFill>
          </a:endParaRPr>
        </a:p>
      </dsp:txBody>
      <dsp:txXfrm>
        <a:off x="4708863" y="3911654"/>
        <a:ext cx="74396" cy="74396"/>
      </dsp:txXfrm>
    </dsp:sp>
    <dsp:sp modelId="{5077D7EC-629E-405C-8686-7B590AACDFE2}">
      <dsp:nvSpPr>
        <dsp:cNvPr id="0" name=""/>
        <dsp:cNvSpPr/>
      </dsp:nvSpPr>
      <dsp:spPr>
        <a:xfrm>
          <a:off x="4595047" y="4658629"/>
          <a:ext cx="865159" cy="865159"/>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R="0" lvl="0" algn="ctr" defTabSz="311150" rtl="0">
            <a:lnSpc>
              <a:spcPct val="90000"/>
            </a:lnSpc>
            <a:spcBef>
              <a:spcPct val="0"/>
            </a:spcBef>
            <a:spcAft>
              <a:spcPct val="35000"/>
            </a:spcAft>
          </a:pPr>
          <a:r>
            <a:rPr lang="en-GB" sz="700" b="1" i="0" u="none" strike="noStrike" kern="1200" baseline="0" smtClean="0">
              <a:latin typeface="Arial"/>
            </a:rPr>
            <a:t>Fertilizer</a:t>
          </a:r>
        </a:p>
        <a:p>
          <a:pPr marR="0" lvl="0" algn="ctr" defTabSz="311150" rtl="0">
            <a:lnSpc>
              <a:spcPct val="90000"/>
            </a:lnSpc>
            <a:spcBef>
              <a:spcPct val="0"/>
            </a:spcBef>
            <a:spcAft>
              <a:spcPct val="35000"/>
            </a:spcAft>
          </a:pPr>
          <a:r>
            <a:rPr lang="en-GB" sz="700" b="1" i="0" u="none" strike="noStrike" kern="1200" baseline="0" smtClean="0">
              <a:latin typeface="Arial"/>
            </a:rPr>
            <a:t>application</a:t>
          </a:r>
          <a:endParaRPr lang="en-US" sz="700" b="1" kern="1200" smtClean="0"/>
        </a:p>
      </dsp:txBody>
      <dsp:txXfrm>
        <a:off x="4721747" y="4785329"/>
        <a:ext cx="611759" cy="611759"/>
      </dsp:txXfrm>
    </dsp:sp>
    <dsp:sp modelId="{F86E2548-4DEE-4DA2-A268-57396DB27883}">
      <dsp:nvSpPr>
        <dsp:cNvPr id="0" name=""/>
        <dsp:cNvSpPr/>
      </dsp:nvSpPr>
      <dsp:spPr>
        <a:xfrm rot="6230769">
          <a:off x="3438965" y="3940132"/>
          <a:ext cx="1487929" cy="17440"/>
        </a:xfrm>
        <a:custGeom>
          <a:avLst/>
          <a:gdLst/>
          <a:ahLst/>
          <a:cxnLst/>
          <a:rect l="0" t="0" r="0" b="0"/>
          <a:pathLst>
            <a:path>
              <a:moveTo>
                <a:pt x="0" y="8720"/>
              </a:moveTo>
              <a:lnTo>
                <a:pt x="1487929" y="8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1" kern="1200">
            <a:solidFill>
              <a:schemeClr val="tx1"/>
            </a:solidFill>
          </a:endParaRPr>
        </a:p>
      </dsp:txBody>
      <dsp:txXfrm rot="10800000">
        <a:off x="4145732" y="3911654"/>
        <a:ext cx="74396" cy="74396"/>
      </dsp:txXfrm>
    </dsp:sp>
    <dsp:sp modelId="{17741562-1EDD-456B-81F0-B2EC0FA01190}">
      <dsp:nvSpPr>
        <dsp:cNvPr id="0" name=""/>
        <dsp:cNvSpPr/>
      </dsp:nvSpPr>
      <dsp:spPr>
        <a:xfrm>
          <a:off x="3468785" y="4658629"/>
          <a:ext cx="865159" cy="865159"/>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R="0" lvl="0" algn="ctr" defTabSz="311150" rtl="0">
            <a:lnSpc>
              <a:spcPct val="90000"/>
            </a:lnSpc>
            <a:spcBef>
              <a:spcPct val="0"/>
            </a:spcBef>
            <a:spcAft>
              <a:spcPct val="35000"/>
            </a:spcAft>
          </a:pPr>
          <a:r>
            <a:rPr lang="en-GB" sz="700" b="1" i="0" u="none" strike="noStrike" kern="1200" baseline="0" smtClean="0">
              <a:latin typeface="Arial"/>
            </a:rPr>
            <a:t>Leaching</a:t>
          </a:r>
        </a:p>
        <a:p>
          <a:pPr marR="0" lvl="0" algn="ctr" defTabSz="311150" rtl="0">
            <a:lnSpc>
              <a:spcPct val="90000"/>
            </a:lnSpc>
            <a:spcBef>
              <a:spcPct val="0"/>
            </a:spcBef>
            <a:spcAft>
              <a:spcPct val="35000"/>
            </a:spcAft>
          </a:pPr>
          <a:r>
            <a:rPr lang="en-GB" sz="700" b="1" i="0" u="none" strike="noStrike" kern="1200" baseline="0" smtClean="0">
              <a:latin typeface="Arial"/>
            </a:rPr>
            <a:t>and</a:t>
          </a:r>
        </a:p>
        <a:p>
          <a:pPr marR="0" lvl="0" algn="ctr" defTabSz="311150" rtl="0">
            <a:lnSpc>
              <a:spcPct val="90000"/>
            </a:lnSpc>
            <a:spcBef>
              <a:spcPct val="0"/>
            </a:spcBef>
            <a:spcAft>
              <a:spcPct val="35000"/>
            </a:spcAft>
          </a:pPr>
          <a:r>
            <a:rPr lang="en-GB" sz="700" b="1" i="0" u="none" strike="noStrike" kern="1200" baseline="0" smtClean="0">
              <a:latin typeface="Arial"/>
            </a:rPr>
            <a:t>run-off</a:t>
          </a:r>
          <a:endParaRPr lang="en-US" sz="700" b="1" kern="1200" smtClean="0"/>
        </a:p>
      </dsp:txBody>
      <dsp:txXfrm>
        <a:off x="3595485" y="4785329"/>
        <a:ext cx="611759" cy="611759"/>
      </dsp:txXfrm>
    </dsp:sp>
    <dsp:sp modelId="{A50FD87B-9AAC-4638-99F9-5FE3D8BC45FF}">
      <dsp:nvSpPr>
        <dsp:cNvPr id="0" name=""/>
        <dsp:cNvSpPr/>
      </dsp:nvSpPr>
      <dsp:spPr>
        <a:xfrm rot="7892308">
          <a:off x="2940337" y="3678432"/>
          <a:ext cx="1487929" cy="17440"/>
        </a:xfrm>
        <a:custGeom>
          <a:avLst/>
          <a:gdLst/>
          <a:ahLst/>
          <a:cxnLst/>
          <a:rect l="0" t="0" r="0" b="0"/>
          <a:pathLst>
            <a:path>
              <a:moveTo>
                <a:pt x="0" y="8720"/>
              </a:moveTo>
              <a:lnTo>
                <a:pt x="1487929" y="8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1" kern="1200">
            <a:solidFill>
              <a:schemeClr val="tx1"/>
            </a:solidFill>
          </a:endParaRPr>
        </a:p>
      </dsp:txBody>
      <dsp:txXfrm rot="10800000">
        <a:off x="3647104" y="3649954"/>
        <a:ext cx="74396" cy="74396"/>
      </dsp:txXfrm>
    </dsp:sp>
    <dsp:sp modelId="{127BCF40-A41B-4473-A408-F7C2CE4924F4}">
      <dsp:nvSpPr>
        <dsp:cNvPr id="0" name=""/>
        <dsp:cNvSpPr/>
      </dsp:nvSpPr>
      <dsp:spPr>
        <a:xfrm>
          <a:off x="2471529" y="4135229"/>
          <a:ext cx="865159" cy="865159"/>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R="0" lvl="0" algn="ctr" defTabSz="311150" rtl="0">
            <a:lnSpc>
              <a:spcPct val="90000"/>
            </a:lnSpc>
            <a:spcBef>
              <a:spcPct val="0"/>
            </a:spcBef>
            <a:spcAft>
              <a:spcPct val="35000"/>
            </a:spcAft>
          </a:pPr>
          <a:r>
            <a:rPr lang="en-GB" sz="700" b="1" i="0" u="none" strike="noStrike" kern="1200" baseline="0" smtClean="0">
              <a:latin typeface="Arial"/>
            </a:rPr>
            <a:t>Atmospheric</a:t>
          </a:r>
        </a:p>
        <a:p>
          <a:pPr marR="0" lvl="0" algn="ctr" defTabSz="311150" rtl="0">
            <a:lnSpc>
              <a:spcPct val="90000"/>
            </a:lnSpc>
            <a:spcBef>
              <a:spcPct val="0"/>
            </a:spcBef>
            <a:spcAft>
              <a:spcPct val="35000"/>
            </a:spcAft>
          </a:pPr>
          <a:r>
            <a:rPr lang="en-GB" sz="700" b="1" i="0" u="none" strike="noStrike" kern="1200" baseline="0" smtClean="0">
              <a:latin typeface="Arial"/>
            </a:rPr>
            <a:t>deposition</a:t>
          </a:r>
          <a:endParaRPr lang="en-US" sz="700" b="1" kern="1200" smtClean="0"/>
        </a:p>
      </dsp:txBody>
      <dsp:txXfrm>
        <a:off x="2598229" y="4261929"/>
        <a:ext cx="611759" cy="611759"/>
      </dsp:txXfrm>
    </dsp:sp>
    <dsp:sp modelId="{52809B2E-9965-4190-8F8B-0DA778881B29}">
      <dsp:nvSpPr>
        <dsp:cNvPr id="0" name=""/>
        <dsp:cNvSpPr/>
      </dsp:nvSpPr>
      <dsp:spPr>
        <a:xfrm rot="9553846">
          <a:off x="2620442" y="3214984"/>
          <a:ext cx="1487929" cy="17440"/>
        </a:xfrm>
        <a:custGeom>
          <a:avLst/>
          <a:gdLst/>
          <a:ahLst/>
          <a:cxnLst/>
          <a:rect l="0" t="0" r="0" b="0"/>
          <a:pathLst>
            <a:path>
              <a:moveTo>
                <a:pt x="0" y="8720"/>
              </a:moveTo>
              <a:lnTo>
                <a:pt x="1487929" y="8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1" kern="1200">
            <a:solidFill>
              <a:schemeClr val="tx1"/>
            </a:solidFill>
          </a:endParaRPr>
        </a:p>
      </dsp:txBody>
      <dsp:txXfrm rot="10800000">
        <a:off x="3327209" y="3186506"/>
        <a:ext cx="74396" cy="74396"/>
      </dsp:txXfrm>
    </dsp:sp>
    <dsp:sp modelId="{AC8F5450-8E63-436D-A75C-1A314E95453F}">
      <dsp:nvSpPr>
        <dsp:cNvPr id="0" name=""/>
        <dsp:cNvSpPr/>
      </dsp:nvSpPr>
      <dsp:spPr>
        <a:xfrm>
          <a:off x="1831739" y="3208333"/>
          <a:ext cx="865159" cy="865159"/>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R="0" lvl="0" algn="ctr" defTabSz="311150" rtl="0">
            <a:lnSpc>
              <a:spcPct val="90000"/>
            </a:lnSpc>
            <a:spcBef>
              <a:spcPct val="0"/>
            </a:spcBef>
            <a:spcAft>
              <a:spcPct val="35000"/>
            </a:spcAft>
          </a:pPr>
          <a:r>
            <a:rPr lang="en-GB" sz="700" b="1" i="0" u="none" strike="noStrike" kern="1200" baseline="0" smtClean="0">
              <a:latin typeface="Arial"/>
            </a:rPr>
            <a:t>Sludge</a:t>
          </a:r>
          <a:endParaRPr lang="en-US" sz="700" b="1" kern="1200" smtClean="0"/>
        </a:p>
      </dsp:txBody>
      <dsp:txXfrm>
        <a:off x="1958439" y="3335033"/>
        <a:ext cx="611759" cy="611759"/>
      </dsp:txXfrm>
    </dsp:sp>
    <dsp:sp modelId="{B0EB1C71-B256-4E90-AAB8-C8554474423C}">
      <dsp:nvSpPr>
        <dsp:cNvPr id="0" name=""/>
        <dsp:cNvSpPr/>
      </dsp:nvSpPr>
      <dsp:spPr>
        <a:xfrm rot="11215385">
          <a:off x="2552564" y="2655959"/>
          <a:ext cx="1487929" cy="17440"/>
        </a:xfrm>
        <a:custGeom>
          <a:avLst/>
          <a:gdLst/>
          <a:ahLst/>
          <a:cxnLst/>
          <a:rect l="0" t="0" r="0" b="0"/>
          <a:pathLst>
            <a:path>
              <a:moveTo>
                <a:pt x="0" y="8720"/>
              </a:moveTo>
              <a:lnTo>
                <a:pt x="1487929" y="8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1" kern="1200">
            <a:solidFill>
              <a:schemeClr val="tx1"/>
            </a:solidFill>
          </a:endParaRPr>
        </a:p>
      </dsp:txBody>
      <dsp:txXfrm rot="10800000">
        <a:off x="3259331" y="2627481"/>
        <a:ext cx="74396" cy="74396"/>
      </dsp:txXfrm>
    </dsp:sp>
    <dsp:sp modelId="{A95EED97-314D-4DA0-9537-8999FA5D5D5C}">
      <dsp:nvSpPr>
        <dsp:cNvPr id="0" name=""/>
        <dsp:cNvSpPr/>
      </dsp:nvSpPr>
      <dsp:spPr>
        <a:xfrm>
          <a:off x="1695983" y="2090282"/>
          <a:ext cx="865159" cy="865159"/>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R="0" lvl="0" algn="ctr" defTabSz="311150" rtl="0">
            <a:lnSpc>
              <a:spcPct val="90000"/>
            </a:lnSpc>
            <a:spcBef>
              <a:spcPct val="0"/>
            </a:spcBef>
            <a:spcAft>
              <a:spcPct val="35000"/>
            </a:spcAft>
          </a:pPr>
          <a:r>
            <a:rPr lang="en-GB" sz="700" b="1" i="0" u="none" strike="noStrike" kern="1200" baseline="0" smtClean="0">
              <a:latin typeface="Arial"/>
            </a:rPr>
            <a:t>PRP</a:t>
          </a:r>
          <a:endParaRPr lang="en-US" sz="700" b="1" kern="1200" smtClean="0"/>
        </a:p>
      </dsp:txBody>
      <dsp:txXfrm>
        <a:off x="1822683" y="2216982"/>
        <a:ext cx="611759" cy="611759"/>
      </dsp:txXfrm>
    </dsp:sp>
    <dsp:sp modelId="{5E38EAFE-66E5-4D12-A0AE-3B12C26CCF41}">
      <dsp:nvSpPr>
        <dsp:cNvPr id="0" name=""/>
        <dsp:cNvSpPr/>
      </dsp:nvSpPr>
      <dsp:spPr>
        <a:xfrm rot="12876923">
          <a:off x="2752253" y="2129422"/>
          <a:ext cx="1487929" cy="17440"/>
        </a:xfrm>
        <a:custGeom>
          <a:avLst/>
          <a:gdLst/>
          <a:ahLst/>
          <a:cxnLst/>
          <a:rect l="0" t="0" r="0" b="0"/>
          <a:pathLst>
            <a:path>
              <a:moveTo>
                <a:pt x="0" y="8720"/>
              </a:moveTo>
              <a:lnTo>
                <a:pt x="1487929" y="8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1" kern="1200">
            <a:solidFill>
              <a:schemeClr val="tx1"/>
            </a:solidFill>
          </a:endParaRPr>
        </a:p>
      </dsp:txBody>
      <dsp:txXfrm rot="10800000">
        <a:off x="3459020" y="2100944"/>
        <a:ext cx="74396" cy="74396"/>
      </dsp:txXfrm>
    </dsp:sp>
    <dsp:sp modelId="{B0E11E91-D19D-4CC5-8A88-275CC7131736}">
      <dsp:nvSpPr>
        <dsp:cNvPr id="0" name=""/>
        <dsp:cNvSpPr/>
      </dsp:nvSpPr>
      <dsp:spPr>
        <a:xfrm>
          <a:off x="2095361" y="1037209"/>
          <a:ext cx="865159" cy="865159"/>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R="0" lvl="0" algn="ctr" defTabSz="311150" rtl="0">
            <a:lnSpc>
              <a:spcPct val="90000"/>
            </a:lnSpc>
            <a:spcBef>
              <a:spcPct val="0"/>
            </a:spcBef>
            <a:spcAft>
              <a:spcPct val="35000"/>
            </a:spcAft>
          </a:pPr>
          <a:r>
            <a:rPr lang="en-GB" sz="700" b="1" i="0" u="none" strike="noStrike" kern="1200" baseline="0" smtClean="0">
              <a:latin typeface="Arial"/>
            </a:rPr>
            <a:t>Histosols</a:t>
          </a:r>
          <a:endParaRPr lang="en-US" sz="700" b="1" kern="1200" smtClean="0"/>
        </a:p>
      </dsp:txBody>
      <dsp:txXfrm>
        <a:off x="2222061" y="1163909"/>
        <a:ext cx="611759" cy="611759"/>
      </dsp:txXfrm>
    </dsp:sp>
    <dsp:sp modelId="{062152DC-0526-4F8B-B210-21D332DA63C4}">
      <dsp:nvSpPr>
        <dsp:cNvPr id="0" name=""/>
        <dsp:cNvSpPr/>
      </dsp:nvSpPr>
      <dsp:spPr>
        <a:xfrm rot="14538462">
          <a:off x="3173763" y="1755997"/>
          <a:ext cx="1487929" cy="17440"/>
        </a:xfrm>
        <a:custGeom>
          <a:avLst/>
          <a:gdLst/>
          <a:ahLst/>
          <a:cxnLst/>
          <a:rect l="0" t="0" r="0" b="0"/>
          <a:pathLst>
            <a:path>
              <a:moveTo>
                <a:pt x="0" y="8720"/>
              </a:moveTo>
              <a:lnTo>
                <a:pt x="1487929" y="8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1" kern="1200">
            <a:solidFill>
              <a:schemeClr val="tx1"/>
            </a:solidFill>
          </a:endParaRPr>
        </a:p>
      </dsp:txBody>
      <dsp:txXfrm rot="10800000">
        <a:off x="3880530" y="1727519"/>
        <a:ext cx="74396" cy="74396"/>
      </dsp:txXfrm>
    </dsp:sp>
    <dsp:sp modelId="{3D287742-D41A-41A2-92AE-EEDFEEC99A94}">
      <dsp:nvSpPr>
        <dsp:cNvPr id="0" name=""/>
        <dsp:cNvSpPr/>
      </dsp:nvSpPr>
      <dsp:spPr>
        <a:xfrm>
          <a:off x="2938381" y="290359"/>
          <a:ext cx="865159" cy="865159"/>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R="0" lvl="0" algn="ctr" defTabSz="311150" rtl="0">
            <a:lnSpc>
              <a:spcPct val="90000"/>
            </a:lnSpc>
            <a:spcBef>
              <a:spcPct val="0"/>
            </a:spcBef>
            <a:spcAft>
              <a:spcPct val="35000"/>
            </a:spcAft>
          </a:pPr>
          <a:r>
            <a:rPr lang="en-GB" sz="700" b="1" i="0" u="none" strike="noStrike" kern="1200" baseline="0" smtClean="0">
              <a:latin typeface="Arial"/>
            </a:rPr>
            <a:t>Field</a:t>
          </a:r>
        </a:p>
        <a:p>
          <a:pPr marR="0" lvl="0" algn="ctr" defTabSz="311150" rtl="0">
            <a:lnSpc>
              <a:spcPct val="90000"/>
            </a:lnSpc>
            <a:spcBef>
              <a:spcPct val="0"/>
            </a:spcBef>
            <a:spcAft>
              <a:spcPct val="35000"/>
            </a:spcAft>
          </a:pPr>
          <a:r>
            <a:rPr lang="en-GB" sz="700" b="1" i="0" u="none" strike="noStrike" kern="1200" baseline="0" smtClean="0">
              <a:latin typeface="Arial"/>
            </a:rPr>
            <a:t>burning</a:t>
          </a:r>
          <a:endParaRPr lang="en-US" sz="700" b="1" kern="1200" smtClean="0"/>
        </a:p>
      </dsp:txBody>
      <dsp:txXfrm>
        <a:off x="3065081" y="417059"/>
        <a:ext cx="611759" cy="61175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lang="en-GB"/>
          </a:p>
        </p:txBody>
      </p:sp>
      <p:sp>
        <p:nvSpPr>
          <p:cNvPr id="3" name="Date Placeholder 2"/>
          <p:cNvSpPr>
            <a:spLocks noGrp="1"/>
          </p:cNvSpPr>
          <p:nvPr>
            <p:ph type="dt" idx="1"/>
          </p:nvPr>
        </p:nvSpPr>
        <p:spPr>
          <a:xfrm>
            <a:off x="3850442" y="0"/>
            <a:ext cx="2945660" cy="496332"/>
          </a:xfrm>
          <a:prstGeom prst="rect">
            <a:avLst/>
          </a:prstGeom>
        </p:spPr>
        <p:txBody>
          <a:bodyPr vert="horz" lIns="92108" tIns="46054" rIns="92108" bIns="46054" rtlCol="0"/>
          <a:lstStyle>
            <a:lvl1pPr algn="r">
              <a:defRPr sz="1200"/>
            </a:lvl1pPr>
          </a:lstStyle>
          <a:p>
            <a:fld id="{D5F3A010-5C24-4441-AA09-F84D667FBE29}" type="datetimeFigureOut">
              <a:rPr lang="en-GB" smtClean="0"/>
              <a:pPr/>
              <a:t>12/12/2013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08" tIns="46054" rIns="92108" bIns="46054"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2108" tIns="46054" rIns="92108" bIns="460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60" cy="496332"/>
          </a:xfrm>
          <a:prstGeom prst="rect">
            <a:avLst/>
          </a:prstGeom>
        </p:spPr>
        <p:txBody>
          <a:bodyPr vert="horz" lIns="92108" tIns="46054" rIns="92108" bIns="46054" rtlCol="0" anchor="b"/>
          <a:lstStyle>
            <a:lvl1pPr algn="l">
              <a:defRPr sz="1200"/>
            </a:lvl1pPr>
          </a:lstStyle>
          <a:p>
            <a:endParaRPr lang="en-GB"/>
          </a:p>
        </p:txBody>
      </p:sp>
      <p:sp>
        <p:nvSpPr>
          <p:cNvPr id="7" name="Slide Number Placeholder 6"/>
          <p:cNvSpPr>
            <a:spLocks noGrp="1"/>
          </p:cNvSpPr>
          <p:nvPr>
            <p:ph type="sldNum" sz="quarter" idx="5"/>
          </p:nvPr>
        </p:nvSpPr>
        <p:spPr>
          <a:xfrm>
            <a:off x="3850442" y="9428583"/>
            <a:ext cx="2945660" cy="496332"/>
          </a:xfrm>
          <a:prstGeom prst="rect">
            <a:avLst/>
          </a:prstGeom>
        </p:spPr>
        <p:txBody>
          <a:bodyPr vert="horz" lIns="92108" tIns="46054" rIns="92108" bIns="46054" rtlCol="0" anchor="b"/>
          <a:lstStyle>
            <a:lvl1pPr algn="r">
              <a:defRPr sz="1200"/>
            </a:lvl1pPr>
          </a:lstStyle>
          <a:p>
            <a:fld id="{F12E0633-D742-427C-95D8-0F1C541939B4}" type="slidenum">
              <a:rPr lang="en-GB" smtClean="0"/>
              <a:pPr/>
              <a:t>‹#›</a:t>
            </a:fld>
            <a:endParaRPr lang="en-GB"/>
          </a:p>
        </p:txBody>
      </p:sp>
    </p:spTree>
    <p:extLst>
      <p:ext uri="{BB962C8B-B14F-4D97-AF65-F5344CB8AC3E}">
        <p14:creationId xmlns:p14="http://schemas.microsoft.com/office/powerpoint/2010/main" val="2101245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418958-F946-4E52-80DC-D02C8EECAE73}" type="slidenum">
              <a:rPr lang="en-US" smtClean="0"/>
              <a:pPr/>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211847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Slide Number Placeholder 3"/>
          <p:cNvSpPr>
            <a:spLocks noGrp="1"/>
          </p:cNvSpPr>
          <p:nvPr>
            <p:ph type="sldNum" sz="quarter" idx="10"/>
          </p:nvPr>
        </p:nvSpPr>
        <p:spPr/>
        <p:txBody>
          <a:bodyPr/>
          <a:lstStyle/>
          <a:p>
            <a:fld id="{F12E0633-D742-427C-95D8-0F1C541939B4}" type="slidenum">
              <a:rPr lang="en-GB" smtClean="0"/>
              <a:pPr/>
              <a:t>15</a:t>
            </a:fld>
            <a:endParaRPr lang="en-GB"/>
          </a:p>
        </p:txBody>
      </p:sp>
    </p:spTree>
    <p:extLst>
      <p:ext uri="{BB962C8B-B14F-4D97-AF65-F5344CB8AC3E}">
        <p14:creationId xmlns:p14="http://schemas.microsoft.com/office/powerpoint/2010/main" val="1412621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E0633-D742-427C-95D8-0F1C541939B4}" type="slidenum">
              <a:rPr lang="en-GB" smtClean="0"/>
              <a:pPr/>
              <a:t>20</a:t>
            </a:fld>
            <a:endParaRPr lang="en-GB"/>
          </a:p>
        </p:txBody>
      </p:sp>
    </p:spTree>
    <p:extLst>
      <p:ext uri="{BB962C8B-B14F-4D97-AF65-F5344CB8AC3E}">
        <p14:creationId xmlns:p14="http://schemas.microsoft.com/office/powerpoint/2010/main" val="1981551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12E0633-D742-427C-95D8-0F1C541939B4}" type="slidenum">
              <a:rPr lang="en-GB" smtClean="0"/>
              <a:pPr/>
              <a:t>22</a:t>
            </a:fld>
            <a:endParaRPr lang="en-GB"/>
          </a:p>
        </p:txBody>
      </p:sp>
    </p:spTree>
    <p:extLst>
      <p:ext uri="{BB962C8B-B14F-4D97-AF65-F5344CB8AC3E}">
        <p14:creationId xmlns:p14="http://schemas.microsoft.com/office/powerpoint/2010/main" val="1142992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E0633-D742-427C-95D8-0F1C541939B4}" type="slidenum">
              <a:rPr lang="en-GB" smtClean="0"/>
              <a:pPr/>
              <a:t>23</a:t>
            </a:fld>
            <a:endParaRPr lang="en-GB"/>
          </a:p>
        </p:txBody>
      </p:sp>
    </p:spTree>
    <p:extLst>
      <p:ext uri="{BB962C8B-B14F-4D97-AF65-F5344CB8AC3E}">
        <p14:creationId xmlns:p14="http://schemas.microsoft.com/office/powerpoint/2010/main" val="1981551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E0633-D742-427C-95D8-0F1C541939B4}" type="slidenum">
              <a:rPr lang="en-GB" smtClean="0"/>
              <a:pPr/>
              <a:t>24</a:t>
            </a:fld>
            <a:endParaRPr lang="en-GB"/>
          </a:p>
        </p:txBody>
      </p:sp>
    </p:spTree>
    <p:extLst>
      <p:ext uri="{BB962C8B-B14F-4D97-AF65-F5344CB8AC3E}">
        <p14:creationId xmlns:p14="http://schemas.microsoft.com/office/powerpoint/2010/main" val="1981551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18958-F946-4E52-80DC-D02C8EECAE73}" type="slidenum">
              <a:rPr lang="en-US" smtClean="0"/>
              <a:pPr/>
              <a:t>27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211847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E0633-D742-427C-95D8-0F1C541939B4}" type="slidenum">
              <a:rPr lang="en-GB" smtClean="0"/>
              <a:pPr/>
              <a:t>2</a:t>
            </a:fld>
            <a:endParaRPr lang="en-GB"/>
          </a:p>
        </p:txBody>
      </p:sp>
    </p:spTree>
    <p:extLst>
      <p:ext uri="{BB962C8B-B14F-4D97-AF65-F5344CB8AC3E}">
        <p14:creationId xmlns:p14="http://schemas.microsoft.com/office/powerpoint/2010/main" val="1981551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E0633-D742-427C-95D8-0F1C541939B4}" type="slidenum">
              <a:rPr lang="en-GB" smtClean="0"/>
              <a:pPr/>
              <a:t>3</a:t>
            </a:fld>
            <a:endParaRPr lang="en-GB"/>
          </a:p>
        </p:txBody>
      </p:sp>
    </p:spTree>
    <p:extLst>
      <p:ext uri="{BB962C8B-B14F-4D97-AF65-F5344CB8AC3E}">
        <p14:creationId xmlns:p14="http://schemas.microsoft.com/office/powerpoint/2010/main" val="1981551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E0633-D742-427C-95D8-0F1C541939B4}" type="slidenum">
              <a:rPr lang="en-GB" smtClean="0"/>
              <a:pPr/>
              <a:t>5</a:t>
            </a:fld>
            <a:endParaRPr lang="en-GB"/>
          </a:p>
        </p:txBody>
      </p:sp>
    </p:spTree>
    <p:extLst>
      <p:ext uri="{BB962C8B-B14F-4D97-AF65-F5344CB8AC3E}">
        <p14:creationId xmlns:p14="http://schemas.microsoft.com/office/powerpoint/2010/main" val="1673127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E0633-D742-427C-95D8-0F1C541939B4}" type="slidenum">
              <a:rPr lang="en-GB" smtClean="0"/>
              <a:pPr/>
              <a:t>6</a:t>
            </a:fld>
            <a:endParaRPr lang="en-GB"/>
          </a:p>
        </p:txBody>
      </p:sp>
    </p:spTree>
    <p:extLst>
      <p:ext uri="{BB962C8B-B14F-4D97-AF65-F5344CB8AC3E}">
        <p14:creationId xmlns:p14="http://schemas.microsoft.com/office/powerpoint/2010/main" val="3562106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E0633-D742-427C-95D8-0F1C541939B4}" type="slidenum">
              <a:rPr lang="en-GB" smtClean="0"/>
              <a:pPr/>
              <a:t>8</a:t>
            </a:fld>
            <a:endParaRPr lang="en-GB"/>
          </a:p>
        </p:txBody>
      </p:sp>
    </p:spTree>
    <p:extLst>
      <p:ext uri="{BB962C8B-B14F-4D97-AF65-F5344CB8AC3E}">
        <p14:creationId xmlns:p14="http://schemas.microsoft.com/office/powerpoint/2010/main" val="1381062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E0633-D742-427C-95D8-0F1C541939B4}" type="slidenum">
              <a:rPr lang="en-GB" smtClean="0"/>
              <a:pPr/>
              <a:t>9</a:t>
            </a:fld>
            <a:endParaRPr lang="en-GB"/>
          </a:p>
        </p:txBody>
      </p:sp>
    </p:spTree>
    <p:extLst>
      <p:ext uri="{BB962C8B-B14F-4D97-AF65-F5344CB8AC3E}">
        <p14:creationId xmlns:p14="http://schemas.microsoft.com/office/powerpoint/2010/main" val="1381062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E0633-D742-427C-95D8-0F1C541939B4}" type="slidenum">
              <a:rPr lang="en-GB" smtClean="0"/>
              <a:pPr/>
              <a:t>10</a:t>
            </a:fld>
            <a:endParaRPr lang="en-GB"/>
          </a:p>
        </p:txBody>
      </p:sp>
    </p:spTree>
    <p:extLst>
      <p:ext uri="{BB962C8B-B14F-4D97-AF65-F5344CB8AC3E}">
        <p14:creationId xmlns:p14="http://schemas.microsoft.com/office/powerpoint/2010/main" val="2668813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E0633-D742-427C-95D8-0F1C541939B4}" type="slidenum">
              <a:rPr lang="en-GB" smtClean="0"/>
              <a:pPr/>
              <a:t>11</a:t>
            </a:fld>
            <a:endParaRPr lang="en-GB"/>
          </a:p>
        </p:txBody>
      </p:sp>
    </p:spTree>
    <p:extLst>
      <p:ext uri="{BB962C8B-B14F-4D97-AF65-F5344CB8AC3E}">
        <p14:creationId xmlns:p14="http://schemas.microsoft.com/office/powerpoint/2010/main" val="2173299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6992"/>
            <a:ext cx="7772400" cy="1470025"/>
          </a:xfrm>
        </p:spPr>
        <p:txBody>
          <a:bodyPr/>
          <a:lstStyle>
            <a:lvl1pPr algn="ctr">
              <a:defRPr b="0" i="0">
                <a:solidFill>
                  <a:srgbClr val="FFFFE1"/>
                </a:solidFill>
                <a:latin typeface="Eras Light ITC"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4941168"/>
            <a:ext cx="6400800" cy="1440160"/>
          </a:xfr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8" name="Picture 2" descr="800px-Flag_of_Europe_sv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6376" y="6093296"/>
            <a:ext cx="842184" cy="5638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 y="6199806"/>
            <a:ext cx="7308304" cy="457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CED63F-EBE3-42E5-807B-7C5B8724F34A}" type="datetimeFigureOut">
              <a:rPr lang="en-GB" smtClean="0"/>
              <a:pPr/>
              <a:t>12/12/2013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CED63F-EBE3-42E5-807B-7C5B8724F34A}" type="datetimeFigureOut">
              <a:rPr lang="en-GB" smtClean="0"/>
              <a:pPr/>
              <a:t>12/12/2013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Flowchart: Document 9"/>
          <p:cNvSpPr/>
          <p:nvPr userDrawn="1"/>
        </p:nvSpPr>
        <p:spPr>
          <a:xfrm>
            <a:off x="0" y="0"/>
            <a:ext cx="9144000" cy="1628800"/>
          </a:xfrm>
          <a:prstGeom prst="flowChartDocument">
            <a:avLst/>
          </a:prstGeom>
          <a:solidFill>
            <a:schemeClr val="bg1"/>
          </a:solidFill>
          <a:ln>
            <a:noFill/>
          </a:ln>
          <a:effectLst>
            <a:outerShdw blurRad="279400" dist="38100" dir="5400000" algn="t"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lvl1pPr>
              <a:lnSpc>
                <a:spcPct val="80000"/>
              </a:lnSpc>
              <a:defRPr sz="4000" i="1">
                <a:solidFill>
                  <a:schemeClr val="accent1">
                    <a:lumMod val="75000"/>
                  </a:schemeClr>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916832"/>
            <a:ext cx="8229600" cy="4464496"/>
          </a:xfrm>
        </p:spPr>
        <p:txBody>
          <a:bodyPr/>
          <a:lstStyle>
            <a:lvl1pPr>
              <a:spcBef>
                <a:spcPts val="1200"/>
              </a:spcBef>
              <a:defRPr sz="2800">
                <a:solidFill>
                  <a:schemeClr val="accent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4ECED63F-EBE3-42E5-807B-7C5B8724F34A}" type="datetimeFigureOut">
              <a:rPr lang="en-GB" smtClean="0"/>
              <a:pPr/>
              <a:t>12/12/2013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CED63F-EBE3-42E5-807B-7C5B8724F34A}" type="datetimeFigureOut">
              <a:rPr lang="en-GB" smtClean="0"/>
              <a:pPr/>
              <a:t>12/12/2013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lowchart: Document 7"/>
          <p:cNvSpPr/>
          <p:nvPr userDrawn="1"/>
        </p:nvSpPr>
        <p:spPr>
          <a:xfrm>
            <a:off x="0" y="0"/>
            <a:ext cx="9144000" cy="1628800"/>
          </a:xfrm>
          <a:prstGeom prst="flowChartDocumen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CED63F-EBE3-42E5-807B-7C5B8724F34A}" type="datetimeFigureOut">
              <a:rPr lang="en-GB" smtClean="0"/>
              <a:pPr/>
              <a:t>12/12/2013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lowchart: Document 9"/>
          <p:cNvSpPr/>
          <p:nvPr userDrawn="1"/>
        </p:nvSpPr>
        <p:spPr>
          <a:xfrm>
            <a:off x="0" y="0"/>
            <a:ext cx="9144000" cy="1628800"/>
          </a:xfrm>
          <a:prstGeom prst="flowChartDocumen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CED63F-EBE3-42E5-807B-7C5B8724F34A}" type="datetimeFigureOut">
              <a:rPr lang="en-GB" smtClean="0"/>
              <a:pPr/>
              <a:t>12/12/2013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lowchart: Document 5"/>
          <p:cNvSpPr/>
          <p:nvPr userDrawn="1"/>
        </p:nvSpPr>
        <p:spPr>
          <a:xfrm>
            <a:off x="0" y="0"/>
            <a:ext cx="9144000" cy="1628800"/>
          </a:xfrm>
          <a:prstGeom prst="flowChartDocumen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CED63F-EBE3-42E5-807B-7C5B8724F34A}" type="datetimeFigureOut">
              <a:rPr lang="en-GB" smtClean="0"/>
              <a:pPr/>
              <a:t>12/12/2013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ED63F-EBE3-42E5-807B-7C5B8724F34A}" type="datetimeFigureOut">
              <a:rPr lang="en-GB" smtClean="0"/>
              <a:pPr/>
              <a:t>12/12/2013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ED63F-EBE3-42E5-807B-7C5B8724F34A}" type="datetimeFigureOut">
              <a:rPr lang="en-GB" smtClean="0"/>
              <a:pPr/>
              <a:t>12/12/2013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ED63F-EBE3-42E5-807B-7C5B8724F34A}" type="datetimeFigureOut">
              <a:rPr lang="en-GB" smtClean="0"/>
              <a:pPr/>
              <a:t>12/12/2013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7505A1-0D79-4501-8057-91F0F4624B0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ECED63F-EBE3-42E5-807B-7C5B8724F34A}" type="datetimeFigureOut">
              <a:rPr lang="en-GB" smtClean="0"/>
              <a:pPr/>
              <a:t>12/12/2013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57505A1-0D79-4501-8057-91F0F4624B0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0000"/>
        </a:lnSpc>
        <a:spcBef>
          <a:spcPct val="0"/>
        </a:spcBef>
        <a:buNone/>
        <a:defRPr sz="4400" i="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68560" y="0"/>
            <a:ext cx="10009112" cy="1109985"/>
          </a:xfrm>
        </p:spPr>
        <p:txBody>
          <a:bodyPr>
            <a:normAutofit/>
          </a:bodyPr>
          <a:lstStyle/>
          <a:p>
            <a:r>
              <a:rPr lang="en-GB" sz="3400" b="1" dirty="0" smtClean="0">
                <a:effectLst>
                  <a:outerShdw blurRad="38100" dist="38100" dir="2700000" algn="tl">
                    <a:srgbClr val="000000">
                      <a:alpha val="43137"/>
                    </a:srgbClr>
                  </a:outerShdw>
                </a:effectLst>
              </a:rPr>
              <a:t>Air Quality Governance in the ENPI East Countries</a:t>
            </a:r>
            <a:endParaRPr lang="en-GB" sz="3400" b="1" dirty="0">
              <a:effectLst>
                <a:outerShdw blurRad="38100" dist="38100" dir="2700000" algn="tl">
                  <a:srgbClr val="000000">
                    <a:alpha val="43137"/>
                  </a:srgbClr>
                </a:outerShdw>
              </a:effectLst>
            </a:endParaRPr>
          </a:p>
        </p:txBody>
      </p:sp>
      <p:sp>
        <p:nvSpPr>
          <p:cNvPr id="10" name="Subtitle 9"/>
          <p:cNvSpPr>
            <a:spLocks noGrp="1"/>
          </p:cNvSpPr>
          <p:nvPr>
            <p:ph type="subTitle" idx="1"/>
          </p:nvPr>
        </p:nvSpPr>
        <p:spPr>
          <a:xfrm>
            <a:off x="-37851" y="3429000"/>
            <a:ext cx="9180512" cy="3024336"/>
          </a:xfrm>
        </p:spPr>
        <p:txBody>
          <a:bodyPr>
            <a:normAutofit/>
          </a:bodyPr>
          <a:lstStyle/>
          <a:p>
            <a:pPr>
              <a:lnSpc>
                <a:spcPct val="120000"/>
              </a:lnSpc>
              <a:spcBef>
                <a:spcPts val="0"/>
              </a:spcBef>
              <a:tabLst>
                <a:tab pos="540385" algn="l"/>
                <a:tab pos="756285" algn="l"/>
                <a:tab pos="972185" algn="l"/>
                <a:tab pos="-900430" algn="l"/>
              </a:tabLst>
            </a:pPr>
            <a:r>
              <a:rPr lang="en-US" sz="5400" i="1" dirty="0" smtClean="0"/>
              <a:t>Training on emission inventories</a:t>
            </a:r>
            <a:endParaRPr lang="en-GB" sz="5400" b="1" dirty="0" smtClean="0">
              <a:effectLst>
                <a:outerShdw blurRad="38100" dist="38100" dir="2700000" algn="tl">
                  <a:srgbClr val="000000">
                    <a:alpha val="43137"/>
                  </a:srgbClr>
                </a:outerShdw>
              </a:effectLst>
              <a:latin typeface="Eras Light ITC" pitchFamily="34" charset="0"/>
              <a:ea typeface="+mj-ea"/>
              <a:cs typeface="+mj-cs"/>
            </a:endParaRPr>
          </a:p>
          <a:p>
            <a:pPr>
              <a:lnSpc>
                <a:spcPct val="120000"/>
              </a:lnSpc>
              <a:spcBef>
                <a:spcPts val="0"/>
              </a:spcBef>
              <a:tabLst>
                <a:tab pos="540385" algn="l"/>
                <a:tab pos="756285" algn="l"/>
                <a:tab pos="972185" algn="l"/>
                <a:tab pos="-900430" algn="l"/>
              </a:tabLst>
            </a:pPr>
            <a:r>
              <a:rPr lang="en-GB" sz="3500" b="1" dirty="0" smtClean="0">
                <a:effectLst>
                  <a:outerShdw blurRad="38100" dist="38100" dir="2700000" algn="tl">
                    <a:srgbClr val="000000">
                      <a:alpha val="43137"/>
                    </a:srgbClr>
                  </a:outerShdw>
                </a:effectLst>
                <a:latin typeface="Eras Light ITC" pitchFamily="34" charset="0"/>
                <a:ea typeface="+mj-ea"/>
                <a:cs typeface="+mj-cs"/>
              </a:rPr>
              <a:t>Spatial distribution of emissions</a:t>
            </a:r>
          </a:p>
          <a:p>
            <a:pPr>
              <a:lnSpc>
                <a:spcPct val="120000"/>
              </a:lnSpc>
              <a:spcBef>
                <a:spcPts val="0"/>
              </a:spcBef>
              <a:tabLst>
                <a:tab pos="540385" algn="l"/>
                <a:tab pos="756285" algn="l"/>
                <a:tab pos="972185" algn="l"/>
                <a:tab pos="-900430" algn="l"/>
              </a:tabLst>
            </a:pPr>
            <a:endParaRPr lang="en-GB" sz="2800" b="1" dirty="0" smtClean="0">
              <a:effectLst>
                <a:outerShdw blurRad="38100" dist="38100" dir="2700000" algn="tl">
                  <a:srgbClr val="000000">
                    <a:alpha val="43137"/>
                  </a:srgbClr>
                </a:outerShdw>
              </a:effectLst>
              <a:latin typeface="Eras Light ITC" pitchFamily="34" charset="0"/>
            </a:endParaRPr>
          </a:p>
          <a:p>
            <a:pPr>
              <a:lnSpc>
                <a:spcPct val="120000"/>
              </a:lnSpc>
              <a:spcBef>
                <a:spcPts val="0"/>
              </a:spcBef>
              <a:tabLst>
                <a:tab pos="540385" algn="l"/>
                <a:tab pos="756285" algn="l"/>
                <a:tab pos="972185" algn="l"/>
              </a:tabLst>
            </a:pPr>
            <a:r>
              <a:rPr lang="da-DK" sz="2800" dirty="0" smtClean="0"/>
              <a:t>11</a:t>
            </a:r>
            <a:r>
              <a:rPr lang="uk-UA" sz="2800" dirty="0" smtClean="0"/>
              <a:t>-</a:t>
            </a:r>
            <a:r>
              <a:rPr lang="da-DK" sz="2800" dirty="0" smtClean="0"/>
              <a:t>12</a:t>
            </a:r>
            <a:r>
              <a:rPr lang="uk-UA" sz="2800" dirty="0" smtClean="0"/>
              <a:t> </a:t>
            </a:r>
            <a:r>
              <a:rPr lang="da-DK" sz="2800" dirty="0" smtClean="0"/>
              <a:t>December</a:t>
            </a:r>
            <a:r>
              <a:rPr lang="en-GB" sz="2800" dirty="0" smtClean="0"/>
              <a:t>,</a:t>
            </a:r>
            <a:r>
              <a:rPr lang="uk-UA" sz="2800" dirty="0" smtClean="0"/>
              <a:t> </a:t>
            </a:r>
            <a:r>
              <a:rPr lang="uk-UA" sz="2800" dirty="0"/>
              <a:t>2013</a:t>
            </a:r>
            <a:r>
              <a:rPr lang="en-GB" sz="2800" dirty="0" smtClean="0"/>
              <a:t>, Tbilisi, Georgia</a:t>
            </a:r>
            <a:endParaRPr lang="en-US" sz="2800" b="1" dirty="0">
              <a:solidFill>
                <a:srgbClr val="FFC000"/>
              </a:solidFill>
              <a:effectLst>
                <a:outerShdw blurRad="38100" dist="38100" dir="2700000" algn="tl">
                  <a:srgbClr val="000000">
                    <a:alpha val="43137"/>
                  </a:srgbClr>
                </a:outerShdw>
              </a:effectLst>
              <a:latin typeface="Eras Light ITC" pitchFamily="34" charset="0"/>
              <a:ea typeface="+mj-ea"/>
              <a:cs typeface="+mj-cs"/>
            </a:endParaRPr>
          </a:p>
        </p:txBody>
      </p:sp>
    </p:spTree>
    <p:extLst>
      <p:ext uri="{BB962C8B-B14F-4D97-AF65-F5344CB8AC3E}">
        <p14:creationId xmlns:p14="http://schemas.microsoft.com/office/powerpoint/2010/main" val="1696046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i="0" dirty="0">
                <a:latin typeface="Eras Medium ITC" pitchFamily="34" charset="0"/>
              </a:rPr>
              <a:t>General decision tree for </a:t>
            </a:r>
            <a:r>
              <a:rPr lang="en-US" b="1" i="0" dirty="0" smtClean="0">
                <a:latin typeface="Eras Medium ITC" pitchFamily="34" charset="0"/>
              </a:rPr>
              <a:t/>
            </a:r>
            <a:br>
              <a:rPr lang="en-US" b="1" i="0" dirty="0" smtClean="0">
                <a:latin typeface="Eras Medium ITC" pitchFamily="34" charset="0"/>
              </a:rPr>
            </a:br>
            <a:r>
              <a:rPr lang="en-US" b="1" i="0" dirty="0" smtClean="0">
                <a:latin typeface="Eras Medium ITC" pitchFamily="34" charset="0"/>
              </a:rPr>
              <a:t>emissions </a:t>
            </a:r>
            <a:r>
              <a:rPr lang="en-US" b="1" i="0" dirty="0">
                <a:latin typeface="Eras Medium ITC" pitchFamily="34" charset="0"/>
              </a:rPr>
              <a:t>mapping</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3432" y="1374229"/>
            <a:ext cx="5143064" cy="53671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Content Placeholder 2"/>
          <p:cNvSpPr>
            <a:spLocks noGrp="1"/>
          </p:cNvSpPr>
          <p:nvPr>
            <p:ph idx="1"/>
          </p:nvPr>
        </p:nvSpPr>
        <p:spPr>
          <a:xfrm>
            <a:off x="0" y="1484784"/>
            <a:ext cx="3995936" cy="5040560"/>
          </a:xfrm>
        </p:spPr>
        <p:txBody>
          <a:bodyPr>
            <a:normAutofit fontScale="70000" lnSpcReduction="20000"/>
          </a:bodyPr>
          <a:lstStyle/>
          <a:p>
            <a:r>
              <a:rPr lang="en-US" b="1" dirty="0">
                <a:solidFill>
                  <a:schemeClr val="tx1"/>
                </a:solidFill>
              </a:rPr>
              <a:t>Tier 3</a:t>
            </a:r>
          </a:p>
          <a:p>
            <a:pPr lvl="1"/>
            <a:r>
              <a:rPr lang="en-US" dirty="0">
                <a:solidFill>
                  <a:schemeClr val="tx1"/>
                </a:solidFill>
              </a:rPr>
              <a:t>include estimates that are based on closely related spatial activity statistics</a:t>
            </a:r>
          </a:p>
          <a:p>
            <a:pPr lvl="2"/>
            <a:r>
              <a:rPr lang="en-US" dirty="0">
                <a:solidFill>
                  <a:schemeClr val="tx1"/>
                </a:solidFill>
              </a:rPr>
              <a:t>e.g. road traffic flows by vehicle type, spatial fuel consumption data by </a:t>
            </a:r>
            <a:r>
              <a:rPr lang="en-US" dirty="0" smtClean="0">
                <a:solidFill>
                  <a:schemeClr val="tx1"/>
                </a:solidFill>
              </a:rPr>
              <a:t>sector</a:t>
            </a:r>
          </a:p>
          <a:p>
            <a:r>
              <a:rPr lang="en-US" b="1" dirty="0" smtClean="0">
                <a:solidFill>
                  <a:schemeClr val="tx1"/>
                </a:solidFill>
              </a:rPr>
              <a:t>Tier 2</a:t>
            </a:r>
          </a:p>
          <a:p>
            <a:pPr lvl="1"/>
            <a:r>
              <a:rPr lang="en-US" dirty="0" smtClean="0">
                <a:solidFill>
                  <a:schemeClr val="tx1"/>
                </a:solidFill>
              </a:rPr>
              <a:t>use </a:t>
            </a:r>
            <a:r>
              <a:rPr lang="en-US" dirty="0">
                <a:solidFill>
                  <a:schemeClr val="tx1"/>
                </a:solidFill>
              </a:rPr>
              <a:t>of surrogate </a:t>
            </a:r>
            <a:r>
              <a:rPr lang="en-US" dirty="0" smtClean="0">
                <a:solidFill>
                  <a:schemeClr val="tx1"/>
                </a:solidFill>
              </a:rPr>
              <a:t>statistics that relate </a:t>
            </a:r>
            <a:r>
              <a:rPr lang="en-US" dirty="0">
                <a:solidFill>
                  <a:schemeClr val="tx1"/>
                </a:solidFill>
              </a:rPr>
              <a:t>to the </a:t>
            </a:r>
            <a:r>
              <a:rPr lang="en-US" dirty="0" smtClean="0">
                <a:solidFill>
                  <a:schemeClr val="tx1"/>
                </a:solidFill>
              </a:rPr>
              <a:t>sector</a:t>
            </a:r>
          </a:p>
          <a:p>
            <a:pPr lvl="2"/>
            <a:r>
              <a:rPr lang="en-US" dirty="0" smtClean="0">
                <a:solidFill>
                  <a:schemeClr val="tx1"/>
                </a:solidFill>
              </a:rPr>
              <a:t>detailed </a:t>
            </a:r>
            <a:r>
              <a:rPr lang="en-US" dirty="0">
                <a:solidFill>
                  <a:schemeClr val="tx1"/>
                </a:solidFill>
              </a:rPr>
              <a:t>sector specific employment, population or household size and </a:t>
            </a:r>
            <a:r>
              <a:rPr lang="en-US" dirty="0" smtClean="0">
                <a:solidFill>
                  <a:schemeClr val="tx1"/>
                </a:solidFill>
              </a:rPr>
              <a:t>number </a:t>
            </a:r>
          </a:p>
          <a:p>
            <a:r>
              <a:rPr lang="en-US" b="1" dirty="0" smtClean="0">
                <a:solidFill>
                  <a:schemeClr val="tx1"/>
                </a:solidFill>
              </a:rPr>
              <a:t>Tier </a:t>
            </a:r>
            <a:r>
              <a:rPr lang="en-US" b="1" dirty="0">
                <a:solidFill>
                  <a:schemeClr val="tx1"/>
                </a:solidFill>
              </a:rPr>
              <a:t>1</a:t>
            </a:r>
          </a:p>
          <a:p>
            <a:pPr lvl="1"/>
            <a:r>
              <a:rPr lang="en-US" dirty="0">
                <a:solidFill>
                  <a:schemeClr val="tx1"/>
                </a:solidFill>
              </a:rPr>
              <a:t>use of loosely related surrogate statistics </a:t>
            </a:r>
          </a:p>
          <a:p>
            <a:pPr lvl="2"/>
            <a:r>
              <a:rPr lang="en-US" dirty="0">
                <a:solidFill>
                  <a:schemeClr val="tx1"/>
                </a:solidFill>
              </a:rPr>
              <a:t>E.g. urban-rural land cover data and population </a:t>
            </a:r>
            <a:r>
              <a:rPr lang="en-US" dirty="0" smtClean="0">
                <a:solidFill>
                  <a:schemeClr val="tx1"/>
                </a:solidFill>
              </a:rPr>
              <a:t>density</a:t>
            </a:r>
            <a:endParaRPr lang="en-US" dirty="0">
              <a:solidFill>
                <a:schemeClr val="tx1"/>
              </a:solidFill>
            </a:endParaRPr>
          </a:p>
        </p:txBody>
      </p:sp>
    </p:spTree>
    <p:extLst>
      <p:ext uri="{BB962C8B-B14F-4D97-AF65-F5344CB8AC3E}">
        <p14:creationId xmlns:p14="http://schemas.microsoft.com/office/powerpoint/2010/main" val="780673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i="0" dirty="0" smtClean="0">
                <a:latin typeface="Eras Medium ITC" pitchFamily="34" charset="0"/>
              </a:rPr>
              <a:t>Spatial data sets, national</a:t>
            </a:r>
            <a:endParaRPr lang="en-GB" b="1" i="0" dirty="0">
              <a:latin typeface="Eras Medium ITC" pitchFamily="34" charset="0"/>
            </a:endParaRPr>
          </a:p>
        </p:txBody>
      </p:sp>
      <p:sp>
        <p:nvSpPr>
          <p:cNvPr id="3" name="Content Placeholder 2"/>
          <p:cNvSpPr>
            <a:spLocks noGrp="1"/>
          </p:cNvSpPr>
          <p:nvPr>
            <p:ph idx="1"/>
          </p:nvPr>
        </p:nvSpPr>
        <p:spPr>
          <a:xfrm>
            <a:off x="457200" y="1340768"/>
            <a:ext cx="8229600" cy="5040560"/>
          </a:xfrm>
        </p:spPr>
        <p:txBody>
          <a:bodyPr>
            <a:normAutofit fontScale="92500" lnSpcReduction="10000"/>
          </a:bodyPr>
          <a:lstStyle/>
          <a:p>
            <a:r>
              <a:rPr lang="en-US" b="1" dirty="0" smtClean="0">
                <a:solidFill>
                  <a:schemeClr val="tx1"/>
                </a:solidFill>
              </a:rPr>
              <a:t>Population </a:t>
            </a:r>
            <a:r>
              <a:rPr lang="en-US" b="1" dirty="0">
                <a:solidFill>
                  <a:schemeClr val="tx1"/>
                </a:solidFill>
              </a:rPr>
              <a:t>and </a:t>
            </a:r>
            <a:r>
              <a:rPr lang="en-US" b="1" dirty="0" smtClean="0">
                <a:solidFill>
                  <a:schemeClr val="tx1"/>
                </a:solidFill>
              </a:rPr>
              <a:t>employment </a:t>
            </a:r>
            <a:endParaRPr lang="en-US" dirty="0">
              <a:solidFill>
                <a:schemeClr val="tx1"/>
              </a:solidFill>
            </a:endParaRPr>
          </a:p>
          <a:p>
            <a:r>
              <a:rPr lang="en-US" b="1" dirty="0">
                <a:solidFill>
                  <a:schemeClr val="tx1"/>
                </a:solidFill>
              </a:rPr>
              <a:t>Gas distribution networks </a:t>
            </a:r>
            <a:endParaRPr lang="en-US" b="1" dirty="0" smtClean="0">
              <a:solidFill>
                <a:schemeClr val="tx1"/>
              </a:solidFill>
            </a:endParaRPr>
          </a:p>
          <a:p>
            <a:r>
              <a:rPr lang="en-US" b="1" dirty="0" smtClean="0">
                <a:solidFill>
                  <a:schemeClr val="tx1"/>
                </a:solidFill>
              </a:rPr>
              <a:t>Agricultural </a:t>
            </a:r>
            <a:r>
              <a:rPr lang="en-US" b="1" dirty="0">
                <a:solidFill>
                  <a:schemeClr val="tx1"/>
                </a:solidFill>
              </a:rPr>
              <a:t>data </a:t>
            </a:r>
            <a:endParaRPr lang="en-US" b="1" dirty="0" smtClean="0">
              <a:solidFill>
                <a:schemeClr val="tx1"/>
              </a:solidFill>
            </a:endParaRPr>
          </a:p>
          <a:p>
            <a:r>
              <a:rPr lang="en-US" b="1" dirty="0">
                <a:solidFill>
                  <a:schemeClr val="tx1"/>
                </a:solidFill>
              </a:rPr>
              <a:t>Road network information </a:t>
            </a:r>
            <a:endParaRPr lang="en-US" b="1" dirty="0" smtClean="0">
              <a:solidFill>
                <a:schemeClr val="tx1"/>
              </a:solidFill>
            </a:endParaRPr>
          </a:p>
          <a:p>
            <a:r>
              <a:rPr lang="en-US" b="1" dirty="0">
                <a:solidFill>
                  <a:schemeClr val="tx1"/>
                </a:solidFill>
              </a:rPr>
              <a:t>Rail </a:t>
            </a:r>
            <a:endParaRPr lang="en-US" b="1" dirty="0" smtClean="0">
              <a:solidFill>
                <a:schemeClr val="tx1"/>
              </a:solidFill>
            </a:endParaRPr>
          </a:p>
          <a:p>
            <a:r>
              <a:rPr lang="en-US" b="1" dirty="0">
                <a:solidFill>
                  <a:schemeClr val="tx1"/>
                </a:solidFill>
              </a:rPr>
              <a:t>Airport activity data </a:t>
            </a:r>
            <a:endParaRPr lang="en-US" b="1" dirty="0" smtClean="0">
              <a:solidFill>
                <a:schemeClr val="tx1"/>
              </a:solidFill>
            </a:endParaRPr>
          </a:p>
          <a:p>
            <a:r>
              <a:rPr lang="en-US" b="1" dirty="0">
                <a:solidFill>
                  <a:schemeClr val="tx1"/>
                </a:solidFill>
              </a:rPr>
              <a:t>Aviation </a:t>
            </a:r>
            <a:endParaRPr lang="en-US" b="1" dirty="0" smtClean="0">
              <a:solidFill>
                <a:schemeClr val="tx1"/>
              </a:solidFill>
            </a:endParaRPr>
          </a:p>
          <a:p>
            <a:r>
              <a:rPr lang="en-US" b="1" dirty="0">
                <a:solidFill>
                  <a:schemeClr val="tx1"/>
                </a:solidFill>
              </a:rPr>
              <a:t>National shipping </a:t>
            </a:r>
            <a:endParaRPr lang="en-US" b="1" dirty="0" smtClean="0">
              <a:solidFill>
                <a:schemeClr val="tx1"/>
              </a:solidFill>
            </a:endParaRPr>
          </a:p>
          <a:p>
            <a:r>
              <a:rPr lang="en-US" b="1" dirty="0">
                <a:solidFill>
                  <a:schemeClr val="tx1"/>
                </a:solidFill>
              </a:rPr>
              <a:t>Point source information </a:t>
            </a:r>
            <a:endParaRPr lang="en-US" b="1" dirty="0" smtClean="0">
              <a:solidFill>
                <a:schemeClr val="tx1"/>
              </a:solidFill>
            </a:endParaRPr>
          </a:p>
          <a:p>
            <a:r>
              <a:rPr lang="en-US" b="1" dirty="0">
                <a:solidFill>
                  <a:schemeClr val="tx1"/>
                </a:solidFill>
              </a:rPr>
              <a:t>Local inventory data </a:t>
            </a:r>
            <a:endParaRPr lang="en-US" b="1" dirty="0" smtClean="0">
              <a:solidFill>
                <a:schemeClr val="tx1"/>
              </a:solidFill>
            </a:endParaRPr>
          </a:p>
        </p:txBody>
      </p:sp>
    </p:spTree>
    <p:extLst>
      <p:ext uri="{BB962C8B-B14F-4D97-AF65-F5344CB8AC3E}">
        <p14:creationId xmlns:p14="http://schemas.microsoft.com/office/powerpoint/2010/main" val="2995081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da-DK" b="1" i="0" dirty="0" err="1">
                <a:latin typeface="Eras Medium ITC" pitchFamily="34" charset="0"/>
              </a:rPr>
              <a:t>Spatial</a:t>
            </a:r>
            <a:r>
              <a:rPr lang="da-DK" b="1" i="0" dirty="0">
                <a:latin typeface="Eras Medium ITC" pitchFamily="34" charset="0"/>
              </a:rPr>
              <a:t> data sets, international</a:t>
            </a:r>
            <a:endParaRPr lang="en-US" b="1" i="0" dirty="0">
              <a:latin typeface="Eras Medium ITC" pitchFamily="34" charset="0"/>
            </a:endParaRPr>
          </a:p>
        </p:txBody>
      </p:sp>
      <p:sp>
        <p:nvSpPr>
          <p:cNvPr id="3" name="Content Placeholder 2"/>
          <p:cNvSpPr>
            <a:spLocks noGrp="1"/>
          </p:cNvSpPr>
          <p:nvPr>
            <p:ph idx="1"/>
          </p:nvPr>
        </p:nvSpPr>
        <p:spPr>
          <a:xfrm>
            <a:off x="4724400" y="1412776"/>
            <a:ext cx="3962400" cy="4968552"/>
          </a:xfrm>
        </p:spPr>
        <p:txBody>
          <a:bodyPr>
            <a:normAutofit/>
          </a:bodyPr>
          <a:lstStyle/>
          <a:p>
            <a:r>
              <a:rPr lang="en-US" b="1" dirty="0" smtClean="0">
                <a:solidFill>
                  <a:schemeClr val="tx1"/>
                </a:solidFill>
              </a:rPr>
              <a:t>Lloyds Register (shipping)</a:t>
            </a:r>
            <a:endParaRPr lang="en-US" b="1" dirty="0">
              <a:solidFill>
                <a:schemeClr val="tx1"/>
              </a:solidFill>
            </a:endParaRPr>
          </a:p>
          <a:p>
            <a:r>
              <a:rPr lang="en-US" b="1" dirty="0" smtClean="0">
                <a:solidFill>
                  <a:schemeClr val="tx1"/>
                </a:solidFill>
              </a:rPr>
              <a:t>ICAO </a:t>
            </a:r>
            <a:r>
              <a:rPr lang="en-US" b="1" dirty="0">
                <a:solidFill>
                  <a:schemeClr val="tx1"/>
                </a:solidFill>
              </a:rPr>
              <a:t>and EUROCONTROL </a:t>
            </a:r>
            <a:endParaRPr lang="en-US" sz="2400" b="1" dirty="0">
              <a:solidFill>
                <a:schemeClr val="tx1"/>
              </a:solidFill>
            </a:endParaRPr>
          </a:p>
          <a:p>
            <a:r>
              <a:rPr lang="en-US" b="1" dirty="0" err="1">
                <a:solidFill>
                  <a:schemeClr val="tx1"/>
                </a:solidFill>
              </a:rPr>
              <a:t>MapCruzin</a:t>
            </a:r>
            <a:r>
              <a:rPr lang="en-US" b="1" dirty="0">
                <a:solidFill>
                  <a:schemeClr val="tx1"/>
                </a:solidFill>
              </a:rPr>
              <a:t> </a:t>
            </a:r>
            <a:endParaRPr lang="en-US" b="1" dirty="0" smtClean="0">
              <a:solidFill>
                <a:schemeClr val="tx1"/>
              </a:solidFill>
            </a:endParaRPr>
          </a:p>
          <a:p>
            <a:r>
              <a:rPr lang="en-US" b="1" dirty="0" smtClean="0">
                <a:solidFill>
                  <a:schemeClr val="tx1"/>
                </a:solidFill>
              </a:rPr>
              <a:t>COPERNICUS </a:t>
            </a:r>
          </a:p>
          <a:p>
            <a:r>
              <a:rPr lang="en-US" b="1" dirty="0" smtClean="0">
                <a:solidFill>
                  <a:schemeClr val="tx1"/>
                </a:solidFill>
              </a:rPr>
              <a:t>ESA </a:t>
            </a:r>
            <a:r>
              <a:rPr lang="en-US" b="1" dirty="0" err="1">
                <a:solidFill>
                  <a:schemeClr val="tx1"/>
                </a:solidFill>
              </a:rPr>
              <a:t>GlobCover</a:t>
            </a:r>
            <a:r>
              <a:rPr lang="en-US" b="1" dirty="0">
                <a:solidFill>
                  <a:schemeClr val="tx1"/>
                </a:solidFill>
              </a:rPr>
              <a:t> </a:t>
            </a:r>
          </a:p>
          <a:p>
            <a:r>
              <a:rPr lang="en-US" b="1" dirty="0">
                <a:solidFill>
                  <a:schemeClr val="tx1"/>
                </a:solidFill>
              </a:rPr>
              <a:t>SEDAC </a:t>
            </a:r>
            <a:r>
              <a:rPr lang="en-US" b="1" dirty="0" smtClean="0">
                <a:solidFill>
                  <a:schemeClr val="tx1"/>
                </a:solidFill>
              </a:rPr>
              <a:t>population</a:t>
            </a:r>
          </a:p>
        </p:txBody>
      </p:sp>
      <p:sp>
        <p:nvSpPr>
          <p:cNvPr id="4" name="Content Placeholder 2"/>
          <p:cNvSpPr txBox="1">
            <a:spLocks/>
          </p:cNvSpPr>
          <p:nvPr/>
        </p:nvSpPr>
        <p:spPr>
          <a:xfrm>
            <a:off x="609600" y="1484784"/>
            <a:ext cx="4114800" cy="4896544"/>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solidFill>
                  <a:schemeClr val="tx1"/>
                </a:solidFill>
              </a:rPr>
              <a:t>CORINE</a:t>
            </a:r>
          </a:p>
          <a:p>
            <a:pPr lvl="1"/>
            <a:r>
              <a:rPr lang="en-US" b="1" dirty="0" smtClean="0">
                <a:solidFill>
                  <a:schemeClr val="tx1"/>
                </a:solidFill>
              </a:rPr>
              <a:t>land cover </a:t>
            </a:r>
          </a:p>
          <a:p>
            <a:pPr lvl="1"/>
            <a:r>
              <a:rPr lang="da-DK" b="1" dirty="0" smtClean="0">
                <a:solidFill>
                  <a:schemeClr val="tx1"/>
                </a:solidFill>
              </a:rPr>
              <a:t>population</a:t>
            </a:r>
            <a:endParaRPr lang="en-US" b="1" dirty="0" smtClean="0">
              <a:solidFill>
                <a:schemeClr val="tx1"/>
              </a:solidFill>
            </a:endParaRPr>
          </a:p>
          <a:p>
            <a:r>
              <a:rPr lang="en-US" b="1" dirty="0" smtClean="0">
                <a:solidFill>
                  <a:schemeClr val="tx1"/>
                </a:solidFill>
              </a:rPr>
              <a:t>Eurostat</a:t>
            </a:r>
          </a:p>
          <a:p>
            <a:pPr lvl="1"/>
            <a:r>
              <a:rPr lang="da-DK" b="1" dirty="0" smtClean="0">
                <a:solidFill>
                  <a:schemeClr val="tx1"/>
                </a:solidFill>
              </a:rPr>
              <a:t>Animal census</a:t>
            </a:r>
            <a:endParaRPr lang="en-US" b="1" dirty="0" smtClean="0">
              <a:solidFill>
                <a:schemeClr val="tx1"/>
              </a:solidFill>
            </a:endParaRPr>
          </a:p>
          <a:p>
            <a:r>
              <a:rPr lang="da-DK" b="1" dirty="0" smtClean="0">
                <a:solidFill>
                  <a:schemeClr val="tx1"/>
                </a:solidFill>
              </a:rPr>
              <a:t>FAO</a:t>
            </a:r>
            <a:endParaRPr lang="en-US" b="1" dirty="0" smtClean="0">
              <a:solidFill>
                <a:schemeClr val="tx1"/>
              </a:solidFill>
            </a:endParaRPr>
          </a:p>
          <a:p>
            <a:r>
              <a:rPr lang="en-US" b="1" dirty="0" smtClean="0">
                <a:solidFill>
                  <a:schemeClr val="tx1"/>
                </a:solidFill>
              </a:rPr>
              <a:t>INSPIRE</a:t>
            </a:r>
          </a:p>
          <a:p>
            <a:r>
              <a:rPr lang="en-US" b="1" dirty="0" smtClean="0">
                <a:solidFill>
                  <a:schemeClr val="tx1"/>
                </a:solidFill>
              </a:rPr>
              <a:t>Open Street Maps</a:t>
            </a:r>
          </a:p>
          <a:p>
            <a:r>
              <a:rPr lang="en-US" b="1" dirty="0" smtClean="0">
                <a:solidFill>
                  <a:schemeClr val="tx1"/>
                </a:solidFill>
              </a:rPr>
              <a:t>ESRI data </a:t>
            </a:r>
          </a:p>
        </p:txBody>
      </p:sp>
    </p:spTree>
    <p:extLst>
      <p:ext uri="{BB962C8B-B14F-4D97-AF65-F5344CB8AC3E}">
        <p14:creationId xmlns:p14="http://schemas.microsoft.com/office/powerpoint/2010/main" val="2743206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da-DK" b="1" i="0" dirty="0">
                <a:latin typeface="Eras Medium ITC" pitchFamily="34" charset="0"/>
              </a:rPr>
              <a:t>Approach </a:t>
            </a:r>
            <a:r>
              <a:rPr lang="da-DK" b="1" i="0" dirty="0" err="1">
                <a:latin typeface="Eras Medium ITC" pitchFamily="34" charset="0"/>
              </a:rPr>
              <a:t>used</a:t>
            </a:r>
            <a:r>
              <a:rPr lang="da-DK" b="1" i="0" dirty="0">
                <a:latin typeface="Eras Medium ITC" pitchFamily="34" charset="0"/>
              </a:rPr>
              <a:t> by </a:t>
            </a:r>
            <a:r>
              <a:rPr lang="da-DK" b="1" i="0" dirty="0" smtClean="0">
                <a:latin typeface="Eras Medium ITC" pitchFamily="34" charset="0"/>
              </a:rPr>
              <a:t>Denmark (1)</a:t>
            </a:r>
            <a:endParaRPr lang="en-US" b="1" i="0" dirty="0">
              <a:latin typeface="Eras Medium ITC" pitchFamily="34" charset="0"/>
            </a:endParaRPr>
          </a:p>
        </p:txBody>
      </p:sp>
      <p:sp>
        <p:nvSpPr>
          <p:cNvPr id="3" name="Content Placeholder 2"/>
          <p:cNvSpPr>
            <a:spLocks noGrp="1"/>
          </p:cNvSpPr>
          <p:nvPr>
            <p:ph idx="1"/>
          </p:nvPr>
        </p:nvSpPr>
        <p:spPr>
          <a:xfrm>
            <a:off x="457200" y="1412776"/>
            <a:ext cx="8229600" cy="5256584"/>
          </a:xfrm>
        </p:spPr>
        <p:txBody>
          <a:bodyPr>
            <a:normAutofit/>
          </a:bodyPr>
          <a:lstStyle/>
          <a:p>
            <a:r>
              <a:rPr lang="en-GB" dirty="0" smtClean="0">
                <a:solidFill>
                  <a:schemeClr val="tx1"/>
                </a:solidFill>
              </a:rPr>
              <a:t>Gridding of emissions from area sources in stationary combustion are based on proxy distribution keys</a:t>
            </a:r>
          </a:p>
          <a:p>
            <a:pPr lvl="1"/>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r>
              <a:rPr lang="en-GB" dirty="0" smtClean="0">
                <a:solidFill>
                  <a:schemeClr val="tx1"/>
                </a:solidFill>
              </a:rPr>
              <a:t>* </a:t>
            </a:r>
            <a:r>
              <a:rPr lang="en-GB" sz="2400" dirty="0" smtClean="0">
                <a:solidFill>
                  <a:schemeClr val="tx1"/>
                </a:solidFill>
              </a:rPr>
              <a:t>Regional energy consumption inventory for oil boilers, natural gas boilers and solid fuel installations for coal, wood, agricultural waste, gas oil, and natural gas</a:t>
            </a:r>
          </a:p>
          <a:p>
            <a:endParaRPr lang="en-GB" dirty="0" smtClean="0">
              <a:solidFill>
                <a:schemeClr val="tx1"/>
              </a:solidFill>
            </a:endParaRPr>
          </a:p>
          <a:p>
            <a:endParaRPr lang="en-GB" dirty="0" smtClean="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358151809"/>
              </p:ext>
            </p:extLst>
          </p:nvPr>
        </p:nvGraphicFramePr>
        <p:xfrm>
          <a:off x="755576" y="2492896"/>
          <a:ext cx="7992890" cy="2520280"/>
        </p:xfrm>
        <a:graphic>
          <a:graphicData uri="http://schemas.openxmlformats.org/drawingml/2006/table">
            <a:tbl>
              <a:tblPr firstRow="1" firstCol="1" bandRow="1">
                <a:tableStyleId>{B301B821-A1FF-4177-AEE7-76D212191A09}</a:tableStyleId>
              </a:tblPr>
              <a:tblGrid>
                <a:gridCol w="2356078"/>
                <a:gridCol w="854694"/>
                <a:gridCol w="2391059"/>
                <a:gridCol w="2391059"/>
              </a:tblGrid>
              <a:tr h="360040">
                <a:tc>
                  <a:txBody>
                    <a:bodyPr/>
                    <a:lstStyle/>
                    <a:p>
                      <a:pPr>
                        <a:lnSpc>
                          <a:spcPct val="115000"/>
                        </a:lnSpc>
                        <a:spcAft>
                          <a:spcPts val="0"/>
                        </a:spcAft>
                      </a:pPr>
                      <a:r>
                        <a:rPr lang="en-US" sz="1400" dirty="0">
                          <a:effectLst/>
                        </a:rPr>
                        <a:t>Source</a:t>
                      </a:r>
                      <a:endParaRPr lang="en-US"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400" dirty="0">
                          <a:effectLst/>
                        </a:rPr>
                        <a:t>Snap</a:t>
                      </a:r>
                      <a:endParaRPr lang="en-US"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400">
                          <a:effectLst/>
                        </a:rPr>
                        <a:t>Fuel</a:t>
                      </a:r>
                      <a:endParaRPr lang="en-US"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400">
                          <a:effectLst/>
                        </a:rPr>
                        <a:t>Proxy distribution key</a:t>
                      </a:r>
                      <a:endParaRPr lang="en-US" sz="1200">
                        <a:effectLst/>
                        <a:latin typeface="Calibri"/>
                        <a:ea typeface="Calibri"/>
                        <a:cs typeface="Times New Roman"/>
                      </a:endParaRPr>
                    </a:p>
                  </a:txBody>
                  <a:tcPr marL="68580" marR="68580" marT="0" marB="0" anchor="ctr"/>
                </a:tc>
              </a:tr>
              <a:tr h="720080">
                <a:tc>
                  <a:txBody>
                    <a:bodyPr/>
                    <a:lstStyle/>
                    <a:p>
                      <a:pPr>
                        <a:lnSpc>
                          <a:spcPct val="115000"/>
                        </a:lnSpc>
                        <a:spcAft>
                          <a:spcPts val="0"/>
                        </a:spcAft>
                      </a:pPr>
                      <a:r>
                        <a:rPr lang="en-US" sz="1400" dirty="0">
                          <a:effectLst/>
                        </a:rPr>
                        <a:t>Energy industries</a:t>
                      </a:r>
                      <a:endParaRPr lang="en-US"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400" b="1" dirty="0">
                          <a:effectLst/>
                        </a:rPr>
                        <a:t>0101,</a:t>
                      </a:r>
                      <a:endParaRPr lang="en-US" sz="1200" b="1" dirty="0">
                        <a:effectLst/>
                      </a:endParaRPr>
                    </a:p>
                    <a:p>
                      <a:pPr>
                        <a:lnSpc>
                          <a:spcPct val="115000"/>
                        </a:lnSpc>
                        <a:spcAft>
                          <a:spcPts val="0"/>
                        </a:spcAft>
                      </a:pPr>
                      <a:r>
                        <a:rPr lang="en-US" sz="1400" b="1" dirty="0">
                          <a:effectLst/>
                        </a:rPr>
                        <a:t>0102</a:t>
                      </a:r>
                      <a:endParaRPr lang="en-US" sz="1200" b="1"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400" dirty="0">
                          <a:effectLst/>
                        </a:rPr>
                        <a:t>All</a:t>
                      </a:r>
                      <a:endParaRPr lang="en-US"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400">
                          <a:effectLst/>
                        </a:rPr>
                        <a:t>(Large) point sources</a:t>
                      </a:r>
                      <a:endParaRPr lang="en-US" sz="1200">
                        <a:effectLst/>
                        <a:latin typeface="Calibri"/>
                        <a:ea typeface="Calibri"/>
                        <a:cs typeface="Times New Roman"/>
                      </a:endParaRPr>
                    </a:p>
                  </a:txBody>
                  <a:tcPr marL="68580" marR="68580" marT="0" marB="0" anchor="ctr"/>
                </a:tc>
              </a:tr>
              <a:tr h="360040">
                <a:tc rowSpan="4">
                  <a:txBody>
                    <a:bodyPr/>
                    <a:lstStyle/>
                    <a:p>
                      <a:pPr>
                        <a:lnSpc>
                          <a:spcPct val="115000"/>
                        </a:lnSpc>
                        <a:spcAft>
                          <a:spcPts val="0"/>
                        </a:spcAft>
                      </a:pPr>
                      <a:r>
                        <a:rPr lang="en-US" sz="1400" dirty="0">
                          <a:effectLst/>
                        </a:rPr>
                        <a:t>Small combustion</a:t>
                      </a:r>
                      <a:endParaRPr lang="en-US" sz="1200" dirty="0">
                        <a:effectLst/>
                        <a:latin typeface="Calibri"/>
                        <a:ea typeface="Calibri"/>
                        <a:cs typeface="Times New Roman"/>
                      </a:endParaRPr>
                    </a:p>
                  </a:txBody>
                  <a:tcPr marL="68580" marR="68580" marT="0" marB="0" anchor="ctr"/>
                </a:tc>
                <a:tc rowSpan="4">
                  <a:txBody>
                    <a:bodyPr/>
                    <a:lstStyle/>
                    <a:p>
                      <a:pPr>
                        <a:lnSpc>
                          <a:spcPct val="115000"/>
                        </a:lnSpc>
                        <a:spcAft>
                          <a:spcPts val="0"/>
                        </a:spcAft>
                      </a:pPr>
                      <a:r>
                        <a:rPr lang="en-US" sz="1400" b="1" dirty="0">
                          <a:effectLst/>
                        </a:rPr>
                        <a:t>0201,</a:t>
                      </a:r>
                      <a:endParaRPr lang="en-US" sz="1200" b="1" dirty="0">
                        <a:effectLst/>
                      </a:endParaRPr>
                    </a:p>
                    <a:p>
                      <a:pPr>
                        <a:lnSpc>
                          <a:spcPct val="115000"/>
                        </a:lnSpc>
                        <a:spcAft>
                          <a:spcPts val="0"/>
                        </a:spcAft>
                      </a:pPr>
                      <a:r>
                        <a:rPr lang="en-US" sz="1400" b="1" dirty="0">
                          <a:effectLst/>
                        </a:rPr>
                        <a:t>0202,</a:t>
                      </a:r>
                      <a:endParaRPr lang="en-US" sz="1200" b="1" dirty="0">
                        <a:effectLst/>
                      </a:endParaRPr>
                    </a:p>
                    <a:p>
                      <a:pPr>
                        <a:lnSpc>
                          <a:spcPct val="115000"/>
                        </a:lnSpc>
                        <a:spcAft>
                          <a:spcPts val="0"/>
                        </a:spcAft>
                      </a:pPr>
                      <a:r>
                        <a:rPr lang="en-US" sz="1400" b="1" dirty="0">
                          <a:effectLst/>
                        </a:rPr>
                        <a:t>0203</a:t>
                      </a:r>
                      <a:endParaRPr lang="en-US" sz="1200" b="1"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400">
                          <a:effectLst/>
                        </a:rPr>
                        <a:t>Brown coal briquettes</a:t>
                      </a:r>
                      <a:endParaRPr lang="en-US"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400" dirty="0">
                          <a:effectLst/>
                        </a:rPr>
                        <a:t>Like </a:t>
                      </a:r>
                      <a:r>
                        <a:rPr lang="en-US" sz="1400" dirty="0" smtClean="0">
                          <a:effectLst/>
                        </a:rPr>
                        <a:t>coal *</a:t>
                      </a:r>
                      <a:endParaRPr lang="en-US" sz="1200" dirty="0">
                        <a:effectLst/>
                        <a:latin typeface="Calibri"/>
                        <a:ea typeface="Calibri"/>
                        <a:cs typeface="Times New Roman"/>
                      </a:endParaRPr>
                    </a:p>
                  </a:txBody>
                  <a:tcPr marL="68580" marR="68580" marT="0" marB="0" anchor="ctr"/>
                </a:tc>
              </a:tr>
              <a:tr h="360040">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1400">
                          <a:effectLst/>
                        </a:rPr>
                        <a:t>Biogas</a:t>
                      </a:r>
                      <a:endParaRPr lang="en-US"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400" dirty="0">
                          <a:effectLst/>
                        </a:rPr>
                        <a:t>Like agricultural </a:t>
                      </a:r>
                      <a:r>
                        <a:rPr lang="en-US" sz="1400" dirty="0" smtClean="0">
                          <a:effectLst/>
                        </a:rPr>
                        <a:t>waste *</a:t>
                      </a:r>
                      <a:endParaRPr lang="en-US" sz="1200" dirty="0">
                        <a:effectLst/>
                        <a:latin typeface="Calibri"/>
                        <a:ea typeface="Calibri"/>
                        <a:cs typeface="Times New Roman"/>
                      </a:endParaRPr>
                    </a:p>
                  </a:txBody>
                  <a:tcPr marL="68580" marR="68580" marT="0" marB="0" anchor="ctr"/>
                </a:tc>
              </a:tr>
              <a:tr h="360040">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1400">
                          <a:effectLst/>
                        </a:rPr>
                        <a:t>LPG</a:t>
                      </a:r>
                      <a:endParaRPr lang="en-US"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400" dirty="0">
                          <a:effectLst/>
                        </a:rPr>
                        <a:t>Like </a:t>
                      </a:r>
                      <a:r>
                        <a:rPr lang="en-US" sz="1400" dirty="0" smtClean="0">
                          <a:effectLst/>
                        </a:rPr>
                        <a:t>wood *</a:t>
                      </a:r>
                      <a:endParaRPr lang="en-US" sz="1200" dirty="0">
                        <a:effectLst/>
                        <a:latin typeface="Calibri"/>
                        <a:ea typeface="Calibri"/>
                        <a:cs typeface="Times New Roman"/>
                      </a:endParaRPr>
                    </a:p>
                  </a:txBody>
                  <a:tcPr marL="68580" marR="68580" marT="0" marB="0" anchor="ctr"/>
                </a:tc>
              </a:tr>
              <a:tr h="360040">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1400">
                          <a:effectLst/>
                        </a:rPr>
                        <a:t>Residual oil</a:t>
                      </a:r>
                      <a:endParaRPr lang="en-US"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400" dirty="0">
                          <a:effectLst/>
                        </a:rPr>
                        <a:t>Industrial areas</a:t>
                      </a:r>
                      <a:endParaRPr lang="en-US" sz="12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289929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i="0" dirty="0" smtClean="0">
                <a:latin typeface="Eras Medium ITC" pitchFamily="34" charset="0"/>
              </a:rPr>
              <a:t>Approach used by Denmark (2)</a:t>
            </a:r>
            <a:endParaRPr lang="en-GB" b="1" i="0" dirty="0">
              <a:latin typeface="Eras Medium ITC" pitchFamily="34" charset="0"/>
            </a:endParaRPr>
          </a:p>
        </p:txBody>
      </p:sp>
      <p:sp>
        <p:nvSpPr>
          <p:cNvPr id="3" name="Content Placeholder 2"/>
          <p:cNvSpPr>
            <a:spLocks noGrp="1"/>
          </p:cNvSpPr>
          <p:nvPr>
            <p:ph idx="1"/>
          </p:nvPr>
        </p:nvSpPr>
        <p:spPr>
          <a:xfrm>
            <a:off x="457200" y="1340768"/>
            <a:ext cx="8229600" cy="5040560"/>
          </a:xfrm>
        </p:spPr>
        <p:txBody>
          <a:bodyPr>
            <a:normAutofit fontScale="92500" lnSpcReduction="20000"/>
          </a:bodyPr>
          <a:lstStyle/>
          <a:p>
            <a:r>
              <a:rPr lang="en-GB" dirty="0" smtClean="0">
                <a:solidFill>
                  <a:schemeClr val="tx1"/>
                </a:solidFill>
              </a:rPr>
              <a:t>Road transport</a:t>
            </a:r>
          </a:p>
          <a:p>
            <a:pPr lvl="1"/>
            <a:r>
              <a:rPr lang="en-GB" dirty="0" smtClean="0">
                <a:solidFill>
                  <a:schemeClr val="tx1"/>
                </a:solidFill>
              </a:rPr>
              <a:t>Annual average daily traffic per vehicle type for the entire Danish road network, based on traffic census and fleet data.</a:t>
            </a:r>
          </a:p>
          <a:p>
            <a:pPr lvl="1"/>
            <a:r>
              <a:rPr lang="en-GB" dirty="0" smtClean="0">
                <a:solidFill>
                  <a:schemeClr val="tx1"/>
                </a:solidFill>
              </a:rPr>
              <a:t>Gridding made for 9 categories:</a:t>
            </a:r>
          </a:p>
          <a:p>
            <a:pPr lvl="1"/>
            <a:endParaRPr lang="en-GB" dirty="0" smtClean="0">
              <a:solidFill>
                <a:schemeClr val="tx1"/>
              </a:solidFill>
            </a:endParaRPr>
          </a:p>
          <a:p>
            <a:pPr lvl="1"/>
            <a:endParaRPr lang="en-GB" dirty="0" smtClean="0">
              <a:solidFill>
                <a:schemeClr val="tx1"/>
              </a:solidFill>
            </a:endParaRPr>
          </a:p>
          <a:p>
            <a:endParaRPr lang="en-GB" dirty="0" smtClean="0">
              <a:solidFill>
                <a:schemeClr val="tx1"/>
              </a:solidFill>
            </a:endParaRPr>
          </a:p>
          <a:p>
            <a:pPr lvl="1"/>
            <a:endParaRPr lang="en-GB" dirty="0" smtClean="0">
              <a:solidFill>
                <a:schemeClr val="tx1"/>
              </a:solidFill>
            </a:endParaRPr>
          </a:p>
          <a:p>
            <a:r>
              <a:rPr lang="en-GB" dirty="0" smtClean="0">
                <a:solidFill>
                  <a:schemeClr val="tx1"/>
                </a:solidFill>
              </a:rPr>
              <a:t>Non-road mobile sources</a:t>
            </a:r>
          </a:p>
          <a:p>
            <a:pPr lvl="1"/>
            <a:r>
              <a:rPr lang="en-GB" dirty="0" smtClean="0">
                <a:solidFill>
                  <a:schemeClr val="tx1"/>
                </a:solidFill>
              </a:rPr>
              <a:t>National land use maps</a:t>
            </a:r>
          </a:p>
          <a:p>
            <a:pPr lvl="2"/>
            <a:r>
              <a:rPr lang="en-GB" dirty="0" smtClean="0">
                <a:solidFill>
                  <a:schemeClr val="tx1"/>
                </a:solidFill>
              </a:rPr>
              <a:t>Industrial area</a:t>
            </a:r>
          </a:p>
          <a:p>
            <a:pPr lvl="2"/>
            <a:r>
              <a:rPr lang="en-GB" dirty="0" smtClean="0">
                <a:solidFill>
                  <a:schemeClr val="tx1"/>
                </a:solidFill>
              </a:rPr>
              <a:t>Agricultural area</a:t>
            </a:r>
          </a:p>
          <a:p>
            <a:pPr lvl="2"/>
            <a:r>
              <a:rPr lang="en-GB" dirty="0" smtClean="0">
                <a:solidFill>
                  <a:schemeClr val="tx1"/>
                </a:solidFill>
              </a:rPr>
              <a:t>Forrest area</a:t>
            </a:r>
          </a:p>
          <a:p>
            <a:pPr lvl="2"/>
            <a:r>
              <a:rPr lang="en-GB" dirty="0" smtClean="0">
                <a:solidFill>
                  <a:schemeClr val="tx1"/>
                </a:solidFill>
              </a:rPr>
              <a:t>One-storage housing </a:t>
            </a:r>
          </a:p>
          <a:p>
            <a:pPr lvl="2"/>
            <a:endParaRPr lang="en-GB" dirty="0" smtClean="0">
              <a:solidFill>
                <a:schemeClr val="tx1"/>
              </a:solidFill>
            </a:endParaRPr>
          </a:p>
          <a:p>
            <a:pPr lvl="2"/>
            <a:endParaRPr lang="en-GB" dirty="0" smtClean="0">
              <a:solidFill>
                <a:schemeClr val="tx1"/>
              </a:solidFill>
            </a:endParaRPr>
          </a:p>
          <a:p>
            <a:pPr lvl="1"/>
            <a:endParaRPr lang="en-GB" dirty="0" smtClean="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278217357"/>
              </p:ext>
            </p:extLst>
          </p:nvPr>
        </p:nvGraphicFramePr>
        <p:xfrm>
          <a:off x="1403648" y="2780928"/>
          <a:ext cx="5616624" cy="1296144"/>
        </p:xfrm>
        <a:graphic>
          <a:graphicData uri="http://schemas.openxmlformats.org/drawingml/2006/table">
            <a:tbl>
              <a:tblPr firstRow="1" firstCol="1" bandRow="1">
                <a:tableStyleId>{0660B408-B3CF-4A94-85FC-2B1E0A45F4A2}</a:tableStyleId>
              </a:tblPr>
              <a:tblGrid>
                <a:gridCol w="2320883"/>
                <a:gridCol w="3295741"/>
              </a:tblGrid>
              <a:tr h="324036">
                <a:tc>
                  <a:txBody>
                    <a:bodyPr/>
                    <a:lstStyle/>
                    <a:p>
                      <a:pPr>
                        <a:lnSpc>
                          <a:spcPct val="115000"/>
                        </a:lnSpc>
                        <a:spcAft>
                          <a:spcPts val="0"/>
                        </a:spcAft>
                      </a:pPr>
                      <a:r>
                        <a:rPr lang="en-US" sz="1600" dirty="0">
                          <a:effectLst/>
                        </a:rPr>
                        <a:t>Road type</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Vehicle type</a:t>
                      </a:r>
                      <a:endParaRPr lang="en-US" sz="1400">
                        <a:effectLst/>
                        <a:latin typeface="Calibri"/>
                        <a:ea typeface="Calibri"/>
                        <a:cs typeface="Times New Roman"/>
                      </a:endParaRPr>
                    </a:p>
                  </a:txBody>
                  <a:tcPr marL="68580" marR="68580" marT="0" marB="0"/>
                </a:tc>
              </a:tr>
              <a:tr h="324036">
                <a:tc>
                  <a:txBody>
                    <a:bodyPr/>
                    <a:lstStyle/>
                    <a:p>
                      <a:pPr>
                        <a:lnSpc>
                          <a:spcPct val="115000"/>
                        </a:lnSpc>
                        <a:spcAft>
                          <a:spcPts val="0"/>
                        </a:spcAft>
                      </a:pPr>
                      <a:r>
                        <a:rPr lang="en-US" sz="1600" b="0" dirty="0">
                          <a:effectLst/>
                        </a:rPr>
                        <a:t>Roads in urban areas, U</a:t>
                      </a:r>
                      <a:endParaRPr lang="en-US" sz="1400" b="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Passenger cars and two-wheelers, P</a:t>
                      </a:r>
                      <a:endParaRPr lang="en-US" sz="1400" dirty="0">
                        <a:effectLst/>
                        <a:latin typeface="Calibri"/>
                        <a:ea typeface="Calibri"/>
                        <a:cs typeface="Times New Roman"/>
                      </a:endParaRPr>
                    </a:p>
                  </a:txBody>
                  <a:tcPr marL="68580" marR="68580" marT="0" marB="0"/>
                </a:tc>
              </a:tr>
              <a:tr h="324036">
                <a:tc>
                  <a:txBody>
                    <a:bodyPr/>
                    <a:lstStyle/>
                    <a:p>
                      <a:pPr>
                        <a:lnSpc>
                          <a:spcPct val="115000"/>
                        </a:lnSpc>
                        <a:spcAft>
                          <a:spcPts val="0"/>
                        </a:spcAft>
                      </a:pPr>
                      <a:r>
                        <a:rPr lang="en-US" sz="1600" b="0" dirty="0">
                          <a:effectLst/>
                        </a:rPr>
                        <a:t>Roads in rural areas, R</a:t>
                      </a:r>
                      <a:endParaRPr lang="en-US" sz="1400" b="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Vans, V</a:t>
                      </a:r>
                      <a:endParaRPr lang="en-US" sz="1400" dirty="0">
                        <a:effectLst/>
                        <a:latin typeface="Calibri"/>
                        <a:ea typeface="Calibri"/>
                        <a:cs typeface="Times New Roman"/>
                      </a:endParaRPr>
                    </a:p>
                  </a:txBody>
                  <a:tcPr marL="68580" marR="68580" marT="0" marB="0"/>
                </a:tc>
              </a:tr>
              <a:tr h="324036">
                <a:tc>
                  <a:txBody>
                    <a:bodyPr/>
                    <a:lstStyle/>
                    <a:p>
                      <a:pPr>
                        <a:lnSpc>
                          <a:spcPct val="115000"/>
                        </a:lnSpc>
                        <a:spcAft>
                          <a:spcPts val="0"/>
                        </a:spcAft>
                      </a:pPr>
                      <a:r>
                        <a:rPr lang="en-US" sz="1600" b="0" dirty="0">
                          <a:effectLst/>
                        </a:rPr>
                        <a:t>Highway, H</a:t>
                      </a:r>
                      <a:endParaRPr lang="en-US" sz="1400" b="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Heavy duty (trucks and busses), T</a:t>
                      </a:r>
                      <a:endParaRPr lang="en-US"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755729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i="0" dirty="0" smtClean="0">
                <a:latin typeface="Eras Medium ITC" pitchFamily="34" charset="0"/>
              </a:rPr>
              <a:t>Approach used by Denmark (3)</a:t>
            </a:r>
            <a:endParaRPr lang="en-GB" b="1" i="0" dirty="0">
              <a:latin typeface="Eras Medium ITC" pitchFamily="34" charset="0"/>
            </a:endParaRPr>
          </a:p>
        </p:txBody>
      </p:sp>
      <p:sp>
        <p:nvSpPr>
          <p:cNvPr id="3" name="Content Placeholder 2"/>
          <p:cNvSpPr>
            <a:spLocks noGrp="1"/>
          </p:cNvSpPr>
          <p:nvPr>
            <p:ph idx="1"/>
          </p:nvPr>
        </p:nvSpPr>
        <p:spPr/>
        <p:txBody>
          <a:bodyPr>
            <a:normAutofit fontScale="85000" lnSpcReduction="10000"/>
          </a:bodyPr>
          <a:lstStyle/>
          <a:p>
            <a:r>
              <a:rPr lang="en-GB" dirty="0" smtClean="0">
                <a:solidFill>
                  <a:schemeClr val="tx1"/>
                </a:solidFill>
              </a:rPr>
              <a:t>Industry and Solvent and other product use</a:t>
            </a:r>
          </a:p>
          <a:p>
            <a:pPr lvl="1"/>
            <a:r>
              <a:rPr lang="en-GB" dirty="0" smtClean="0">
                <a:solidFill>
                  <a:schemeClr val="tx1"/>
                </a:solidFill>
              </a:rPr>
              <a:t>Gridding based on population density and national land use maps including</a:t>
            </a:r>
          </a:p>
          <a:p>
            <a:pPr lvl="2"/>
            <a:r>
              <a:rPr lang="en-GB" dirty="0" smtClean="0">
                <a:solidFill>
                  <a:schemeClr val="tx1"/>
                </a:solidFill>
              </a:rPr>
              <a:t>Industrial areas</a:t>
            </a:r>
          </a:p>
          <a:p>
            <a:pPr lvl="2"/>
            <a:r>
              <a:rPr lang="en-GB" dirty="0" smtClean="0">
                <a:solidFill>
                  <a:schemeClr val="tx1"/>
                </a:solidFill>
              </a:rPr>
              <a:t>Areas with single storage buildings (residential area with one/two family houses)</a:t>
            </a:r>
          </a:p>
          <a:p>
            <a:pPr lvl="2"/>
            <a:endParaRPr lang="en-GB" dirty="0" smtClean="0">
              <a:solidFill>
                <a:schemeClr val="tx1"/>
              </a:solidFill>
            </a:endParaRPr>
          </a:p>
          <a:p>
            <a:r>
              <a:rPr lang="en-GB" dirty="0" smtClean="0">
                <a:solidFill>
                  <a:schemeClr val="tx1"/>
                </a:solidFill>
              </a:rPr>
              <a:t>Agriculture</a:t>
            </a:r>
          </a:p>
          <a:p>
            <a:pPr lvl="1"/>
            <a:r>
              <a:rPr lang="en-GB" dirty="0" smtClean="0">
                <a:solidFill>
                  <a:schemeClr val="tx1"/>
                </a:solidFill>
              </a:rPr>
              <a:t>Spatial data from Statistics Denmark and a number of agricultural registers, e.g. the Central Husbandry Register (animals on farm level), the General Agriculture Register (crops on field and farm level) and the Land Parcel Identification System (agricultural soils on field level)</a:t>
            </a:r>
          </a:p>
          <a:p>
            <a:pPr lvl="1"/>
            <a:r>
              <a:rPr lang="en-GB" dirty="0" smtClean="0">
                <a:solidFill>
                  <a:schemeClr val="tx1"/>
                </a:solidFill>
              </a:rPr>
              <a:t>Gridding is made separately for each source</a:t>
            </a:r>
          </a:p>
        </p:txBody>
      </p:sp>
    </p:spTree>
    <p:extLst>
      <p:ext uri="{BB962C8B-B14F-4D97-AF65-F5344CB8AC3E}">
        <p14:creationId xmlns:p14="http://schemas.microsoft.com/office/powerpoint/2010/main" val="3755729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i="0" dirty="0" smtClean="0">
                <a:latin typeface="Eras Medium ITC" pitchFamily="34" charset="0"/>
              </a:rPr>
              <a:t>Approach used by JRC, EDGAR (1)</a:t>
            </a:r>
            <a:endParaRPr lang="en-GB" b="1" i="0" dirty="0">
              <a:latin typeface="Eras Medium ITC" pitchFamily="34" charset="0"/>
            </a:endParaRPr>
          </a:p>
        </p:txBody>
      </p:sp>
      <p:sp>
        <p:nvSpPr>
          <p:cNvPr id="3" name="Content Placeholder 2"/>
          <p:cNvSpPr>
            <a:spLocks noGrp="1"/>
          </p:cNvSpPr>
          <p:nvPr>
            <p:ph idx="1"/>
          </p:nvPr>
        </p:nvSpPr>
        <p:spPr>
          <a:xfrm>
            <a:off x="457200" y="1340768"/>
            <a:ext cx="8229600" cy="5040560"/>
          </a:xfrm>
        </p:spPr>
        <p:txBody>
          <a:bodyPr>
            <a:normAutofit/>
          </a:bodyPr>
          <a:lstStyle/>
          <a:p>
            <a:r>
              <a:rPr lang="en-GB" sz="3200" dirty="0" smtClean="0">
                <a:solidFill>
                  <a:schemeClr val="tx1"/>
                </a:solidFill>
              </a:rPr>
              <a:t>Split the national emission to smaller administrative units, e.g. regions, provinces or communities</a:t>
            </a:r>
          </a:p>
          <a:p>
            <a:r>
              <a:rPr lang="en-GB" sz="3200" dirty="0" smtClean="0">
                <a:solidFill>
                  <a:schemeClr val="tx1"/>
                </a:solidFill>
              </a:rPr>
              <a:t>Emissions are distributed spatially in each area based on spatial data different from the data used to split the national emissions on administrative units</a:t>
            </a:r>
          </a:p>
          <a:p>
            <a:pPr lvl="1"/>
            <a:r>
              <a:rPr lang="en-GB" dirty="0" smtClean="0">
                <a:solidFill>
                  <a:schemeClr val="tx1"/>
                </a:solidFill>
              </a:rPr>
              <a:t>combination of different proxy data, e.g. population and road network for road transport (PC, LC, MC) to increase the gradient between city and intercity transport</a:t>
            </a:r>
          </a:p>
        </p:txBody>
      </p:sp>
    </p:spTree>
    <p:extLst>
      <p:ext uri="{BB962C8B-B14F-4D97-AF65-F5344CB8AC3E}">
        <p14:creationId xmlns:p14="http://schemas.microsoft.com/office/powerpoint/2010/main" val="2636807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ctr"/>
            <a:r>
              <a:rPr lang="en-GB" b="1" i="0" dirty="0" smtClean="0">
                <a:latin typeface="Eras Medium ITC" pitchFamily="34" charset="0"/>
              </a:rPr>
              <a:t>Approach used by JRC, EDGAR (2)</a:t>
            </a:r>
            <a:endParaRPr lang="en-GB" b="1" i="0" dirty="0">
              <a:latin typeface="Eras Medium ITC" pitchFamily="34" charset="0"/>
            </a:endParaRPr>
          </a:p>
        </p:txBody>
      </p:sp>
      <p:sp>
        <p:nvSpPr>
          <p:cNvPr id="3" name="Content Placeholder 2"/>
          <p:cNvSpPr>
            <a:spLocks noGrp="1"/>
          </p:cNvSpPr>
          <p:nvPr>
            <p:ph idx="1"/>
          </p:nvPr>
        </p:nvSpPr>
        <p:spPr>
          <a:xfrm>
            <a:off x="457200" y="1340768"/>
            <a:ext cx="8229600" cy="5040560"/>
          </a:xfrm>
        </p:spPr>
        <p:txBody>
          <a:bodyPr/>
          <a:lstStyle/>
          <a:p>
            <a:endParaRPr lang="da-DK" dirty="0" smtClean="0">
              <a:solidFill>
                <a:schemeClr val="tx1"/>
              </a:solidFill>
            </a:endParaRPr>
          </a:p>
          <a:p>
            <a:r>
              <a:rPr lang="da-DK" dirty="0" smtClean="0">
                <a:solidFill>
                  <a:srgbClr val="FF0000"/>
                </a:solidFill>
              </a:rPr>
              <a:t>Indsæt kort, hvis muligt</a:t>
            </a:r>
            <a:endParaRPr lang="en-US" dirty="0">
              <a:solidFill>
                <a:srgbClr val="FF0000"/>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5085" y="899195"/>
            <a:ext cx="6720000" cy="288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277" y="3899148"/>
            <a:ext cx="6720000" cy="288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40417" t="15044" r="42895" b="61612"/>
          <a:stretch/>
        </p:blipFill>
        <p:spPr>
          <a:xfrm>
            <a:off x="107504" y="4365104"/>
            <a:ext cx="3602802" cy="216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39800" t="14048" r="42766" b="61478"/>
          <a:stretch/>
        </p:blipFill>
        <p:spPr>
          <a:xfrm>
            <a:off x="69379" y="1340768"/>
            <a:ext cx="3590265" cy="216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90987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i="0" dirty="0" smtClean="0">
                <a:latin typeface="Eras Medium ITC" pitchFamily="34" charset="0"/>
              </a:rPr>
              <a:t>Approach used by United Kingdom</a:t>
            </a:r>
            <a:endParaRPr lang="en-GB" b="1" i="0" dirty="0">
              <a:latin typeface="Eras Medium ITC" pitchFamily="34" charset="0"/>
            </a:endParaRPr>
          </a:p>
        </p:txBody>
      </p:sp>
      <p:sp>
        <p:nvSpPr>
          <p:cNvPr id="3" name="Content Placeholder 2"/>
          <p:cNvSpPr>
            <a:spLocks noGrp="1"/>
          </p:cNvSpPr>
          <p:nvPr>
            <p:ph idx="1"/>
          </p:nvPr>
        </p:nvSpPr>
        <p:spPr>
          <a:xfrm>
            <a:off x="457200" y="1340768"/>
            <a:ext cx="8229600" cy="5040560"/>
          </a:xfrm>
        </p:spPr>
        <p:txBody>
          <a:bodyPr/>
          <a:lstStyle/>
          <a:p>
            <a:r>
              <a:rPr lang="en-GB" dirty="0" smtClean="0">
                <a:solidFill>
                  <a:schemeClr val="tx1"/>
                </a:solidFill>
              </a:rPr>
              <a:t>Road transport</a:t>
            </a:r>
          </a:p>
          <a:p>
            <a:pPr lvl="1"/>
            <a:r>
              <a:rPr lang="en-GB" dirty="0" smtClean="0">
                <a:solidFill>
                  <a:schemeClr val="tx1"/>
                </a:solidFill>
              </a:rPr>
              <a:t>Traffic flow for roads are based on ordnance survey, road network, and traffic census count points.</a:t>
            </a:r>
          </a:p>
          <a:p>
            <a:pPr lvl="1"/>
            <a:r>
              <a:rPr lang="en-GB" dirty="0" smtClean="0">
                <a:solidFill>
                  <a:schemeClr val="tx1"/>
                </a:solidFill>
              </a:rPr>
              <a:t>Emissions are calculated by vehicle type and then aggregated to the appropriate grid resolution.</a:t>
            </a:r>
          </a:p>
          <a:p>
            <a:pPr lvl="3"/>
            <a:endParaRPr lang="en-GB" dirty="0" smtClean="0">
              <a:solidFill>
                <a:schemeClr val="tx1"/>
              </a:solidFill>
            </a:endParaRPr>
          </a:p>
          <a:p>
            <a:r>
              <a:rPr lang="en-GB" dirty="0" smtClean="0">
                <a:solidFill>
                  <a:schemeClr val="tx1"/>
                </a:solidFill>
              </a:rPr>
              <a:t>Domestic emissions</a:t>
            </a:r>
          </a:p>
          <a:p>
            <a:pPr lvl="1"/>
            <a:r>
              <a:rPr lang="en-GB" dirty="0" smtClean="0">
                <a:solidFill>
                  <a:schemeClr val="tx1"/>
                </a:solidFill>
              </a:rPr>
              <a:t>High resolution gas and electricity statistics</a:t>
            </a:r>
          </a:p>
          <a:p>
            <a:pPr lvl="1"/>
            <a:r>
              <a:rPr lang="en-GB" dirty="0" smtClean="0">
                <a:solidFill>
                  <a:schemeClr val="tx1"/>
                </a:solidFill>
              </a:rPr>
              <a:t>Survey and census</a:t>
            </a:r>
          </a:p>
          <a:p>
            <a:pPr lvl="1"/>
            <a:r>
              <a:rPr lang="en-GB" dirty="0" smtClean="0">
                <a:solidFill>
                  <a:schemeClr val="tx1"/>
                </a:solidFill>
              </a:rPr>
              <a:t>Estimated energy consumption</a:t>
            </a:r>
          </a:p>
        </p:txBody>
      </p:sp>
    </p:spTree>
    <p:extLst>
      <p:ext uri="{BB962C8B-B14F-4D97-AF65-F5344CB8AC3E}">
        <p14:creationId xmlns:p14="http://schemas.microsoft.com/office/powerpoint/2010/main" val="986529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i="0" dirty="0" smtClean="0">
                <a:latin typeface="Eras Medium ITC" pitchFamily="34" charset="0"/>
              </a:rPr>
              <a:t>Approach used by the Netherlands</a:t>
            </a:r>
            <a:endParaRPr lang="en-GB" b="1" i="0" dirty="0">
              <a:latin typeface="Eras Medium ITC" pitchFamily="34" charset="0"/>
            </a:endParaRPr>
          </a:p>
        </p:txBody>
      </p:sp>
      <p:sp>
        <p:nvSpPr>
          <p:cNvPr id="3" name="Content Placeholder 2"/>
          <p:cNvSpPr>
            <a:spLocks noGrp="1"/>
          </p:cNvSpPr>
          <p:nvPr>
            <p:ph idx="1"/>
          </p:nvPr>
        </p:nvSpPr>
        <p:spPr>
          <a:xfrm>
            <a:off x="457200" y="1340768"/>
            <a:ext cx="8229600" cy="5040560"/>
          </a:xfrm>
        </p:spPr>
        <p:txBody>
          <a:bodyPr>
            <a:normAutofit/>
          </a:bodyPr>
          <a:lstStyle/>
          <a:p>
            <a:r>
              <a:rPr lang="en-GB" dirty="0" smtClean="0">
                <a:solidFill>
                  <a:schemeClr val="tx1"/>
                </a:solidFill>
              </a:rPr>
              <a:t>Degree of urbanisation</a:t>
            </a:r>
          </a:p>
          <a:p>
            <a:pPr lvl="1"/>
            <a:r>
              <a:rPr lang="en-GB" dirty="0" smtClean="0">
                <a:solidFill>
                  <a:schemeClr val="tx1"/>
                </a:solidFill>
              </a:rPr>
              <a:t>A: densely populated</a:t>
            </a:r>
          </a:p>
          <a:p>
            <a:pPr lvl="1"/>
            <a:r>
              <a:rPr lang="en-GB" dirty="0" smtClean="0">
                <a:solidFill>
                  <a:schemeClr val="tx1"/>
                </a:solidFill>
              </a:rPr>
              <a:t>B: intermediate populated </a:t>
            </a:r>
          </a:p>
          <a:p>
            <a:pPr lvl="1"/>
            <a:r>
              <a:rPr lang="en-GB" dirty="0" smtClean="0">
                <a:solidFill>
                  <a:schemeClr val="tx1"/>
                </a:solidFill>
              </a:rPr>
              <a:t>C: thinly populated</a:t>
            </a:r>
          </a:p>
          <a:p>
            <a:pPr lvl="1"/>
            <a:endParaRPr lang="en-GB" dirty="0" smtClean="0">
              <a:solidFill>
                <a:schemeClr val="tx1"/>
              </a:solidFill>
            </a:endParaRPr>
          </a:p>
          <a:p>
            <a:r>
              <a:rPr lang="en-GB" dirty="0" smtClean="0">
                <a:solidFill>
                  <a:schemeClr val="tx1"/>
                </a:solidFill>
              </a:rPr>
              <a:t>Energy consumption weighting</a:t>
            </a:r>
          </a:p>
          <a:p>
            <a:pPr lvl="3"/>
            <a:endParaRPr lang="en-GB" dirty="0" smtClean="0">
              <a:solidFill>
                <a:schemeClr val="tx1"/>
              </a:solidFill>
            </a:endParaRPr>
          </a:p>
          <a:p>
            <a:pPr lvl="1"/>
            <a:r>
              <a:rPr lang="en-GB" dirty="0" smtClean="0">
                <a:solidFill>
                  <a:schemeClr val="tx1"/>
                </a:solidFill>
              </a:rPr>
              <a:t> </a:t>
            </a:r>
          </a:p>
          <a:p>
            <a:endParaRPr lang="en-GB" dirty="0">
              <a:solidFill>
                <a:schemeClr val="tx1"/>
              </a:solidFill>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240138"/>
            <a:ext cx="4395787"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875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b="1" i="0" dirty="0" smtClean="0">
                <a:latin typeface="Eras Medium ITC" pitchFamily="34" charset="0"/>
              </a:rPr>
              <a:t>Outline</a:t>
            </a:r>
            <a:endParaRPr lang="en-US" b="1" i="0" dirty="0">
              <a:latin typeface="Eras Medium ITC" pitchFamily="34" charset="0"/>
            </a:endParaRPr>
          </a:p>
        </p:txBody>
      </p:sp>
      <p:sp>
        <p:nvSpPr>
          <p:cNvPr id="4" name="Content Placeholder 3"/>
          <p:cNvSpPr>
            <a:spLocks noGrp="1"/>
          </p:cNvSpPr>
          <p:nvPr>
            <p:ph idx="1"/>
          </p:nvPr>
        </p:nvSpPr>
        <p:spPr>
          <a:xfrm>
            <a:off x="457200" y="1340768"/>
            <a:ext cx="8229600" cy="5184576"/>
          </a:xfrm>
        </p:spPr>
        <p:txBody>
          <a:bodyPr>
            <a:normAutofit/>
          </a:bodyPr>
          <a:lstStyle/>
          <a:p>
            <a:r>
              <a:rPr lang="en-GB" dirty="0" smtClean="0">
                <a:solidFill>
                  <a:schemeClr val="tx1"/>
                </a:solidFill>
              </a:rPr>
              <a:t>Reporting requirements</a:t>
            </a:r>
          </a:p>
          <a:p>
            <a:r>
              <a:rPr lang="en-GB" dirty="0" smtClean="0">
                <a:solidFill>
                  <a:schemeClr val="tx1"/>
                </a:solidFill>
              </a:rPr>
              <a:t>Best practise</a:t>
            </a:r>
          </a:p>
          <a:p>
            <a:r>
              <a:rPr lang="en-GB" dirty="0" smtClean="0">
                <a:solidFill>
                  <a:schemeClr val="tx1"/>
                </a:solidFill>
              </a:rPr>
              <a:t>Examples of simple approach to develop distribution keys</a:t>
            </a:r>
          </a:p>
        </p:txBody>
      </p:sp>
    </p:spTree>
    <p:extLst>
      <p:ext uri="{BB962C8B-B14F-4D97-AF65-F5344CB8AC3E}">
        <p14:creationId xmlns:p14="http://schemas.microsoft.com/office/powerpoint/2010/main" val="409986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b="1" i="0" dirty="0">
                <a:latin typeface="Eras Medium ITC" pitchFamily="34" charset="0"/>
              </a:rPr>
              <a:t>Examples of simple approach to develop distribution </a:t>
            </a:r>
            <a:r>
              <a:rPr lang="en-US" b="1" i="0" dirty="0" smtClean="0">
                <a:latin typeface="Eras Medium ITC" pitchFamily="34" charset="0"/>
              </a:rPr>
              <a:t>keys (1)</a:t>
            </a:r>
            <a:endParaRPr lang="en-US" b="1" i="0" dirty="0">
              <a:latin typeface="Eras Medium ITC" pitchFamily="34" charset="0"/>
            </a:endParaRPr>
          </a:p>
        </p:txBody>
      </p:sp>
      <p:sp>
        <p:nvSpPr>
          <p:cNvPr id="4" name="Content Placeholder 3"/>
          <p:cNvSpPr>
            <a:spLocks noGrp="1"/>
          </p:cNvSpPr>
          <p:nvPr>
            <p:ph idx="1"/>
          </p:nvPr>
        </p:nvSpPr>
        <p:spPr>
          <a:xfrm>
            <a:off x="457200" y="1556792"/>
            <a:ext cx="8229600" cy="4968552"/>
          </a:xfrm>
        </p:spPr>
        <p:txBody>
          <a:bodyPr>
            <a:normAutofit/>
          </a:bodyPr>
          <a:lstStyle/>
          <a:p>
            <a:pPr>
              <a:lnSpc>
                <a:spcPct val="90000"/>
              </a:lnSpc>
            </a:pPr>
            <a:r>
              <a:rPr lang="en-GB" sz="3200" dirty="0" smtClean="0">
                <a:solidFill>
                  <a:schemeClr val="tx1"/>
                </a:solidFill>
              </a:rPr>
              <a:t>Spatial data</a:t>
            </a:r>
          </a:p>
          <a:p>
            <a:pPr lvl="1">
              <a:lnSpc>
                <a:spcPct val="90000"/>
              </a:lnSpc>
            </a:pPr>
            <a:r>
              <a:rPr lang="en-GB" sz="2800" dirty="0" smtClean="0">
                <a:solidFill>
                  <a:schemeClr val="tx1"/>
                </a:solidFill>
              </a:rPr>
              <a:t>Geographical coordinates for (large) point sources, e.g. power plants, industrial plants and farms</a:t>
            </a:r>
          </a:p>
          <a:p>
            <a:pPr lvl="1">
              <a:lnSpc>
                <a:spcPct val="90000"/>
              </a:lnSpc>
            </a:pPr>
            <a:r>
              <a:rPr lang="en-GB" sz="2800" dirty="0" smtClean="0">
                <a:solidFill>
                  <a:schemeClr val="tx1"/>
                </a:solidFill>
              </a:rPr>
              <a:t>Population density</a:t>
            </a:r>
          </a:p>
          <a:p>
            <a:pPr lvl="1">
              <a:lnSpc>
                <a:spcPct val="90000"/>
              </a:lnSpc>
            </a:pPr>
            <a:r>
              <a:rPr lang="en-GB" sz="2800" dirty="0" smtClean="0">
                <a:solidFill>
                  <a:schemeClr val="tx1"/>
                </a:solidFill>
              </a:rPr>
              <a:t>Road network</a:t>
            </a:r>
          </a:p>
          <a:p>
            <a:pPr lvl="2">
              <a:lnSpc>
                <a:spcPct val="90000"/>
              </a:lnSpc>
            </a:pPr>
            <a:r>
              <a:rPr lang="en-GB" sz="2800" dirty="0" smtClean="0">
                <a:solidFill>
                  <a:schemeClr val="tx1"/>
                </a:solidFill>
              </a:rPr>
              <a:t>Annual average daily traffic per road segment if available for different vehicle types</a:t>
            </a:r>
          </a:p>
          <a:p>
            <a:pPr lvl="2">
              <a:lnSpc>
                <a:spcPct val="90000"/>
              </a:lnSpc>
            </a:pPr>
            <a:r>
              <a:rPr lang="en-GB" sz="2800" dirty="0" smtClean="0">
                <a:solidFill>
                  <a:schemeClr val="tx1"/>
                </a:solidFill>
              </a:rPr>
              <a:t>Travel speed if available</a:t>
            </a:r>
          </a:p>
          <a:p>
            <a:pPr lvl="1">
              <a:lnSpc>
                <a:spcPct val="90000"/>
              </a:lnSpc>
            </a:pPr>
            <a:r>
              <a:rPr lang="en-GB" sz="2800" dirty="0" smtClean="0">
                <a:solidFill>
                  <a:schemeClr val="tx1"/>
                </a:solidFill>
              </a:rPr>
              <a:t>Land use maps, e.g. agricultural areas, industrial areas and housing areas</a:t>
            </a:r>
          </a:p>
          <a:p>
            <a:pPr lvl="1">
              <a:lnSpc>
                <a:spcPct val="90000"/>
              </a:lnSpc>
            </a:pPr>
            <a:r>
              <a:rPr lang="en-GB" sz="2800" dirty="0" smtClean="0">
                <a:solidFill>
                  <a:schemeClr val="tx1"/>
                </a:solidFill>
              </a:rPr>
              <a:t>EMEP grid</a:t>
            </a:r>
            <a:endParaRPr lang="en-GB" sz="2800" dirty="0">
              <a:solidFill>
                <a:schemeClr val="tx1"/>
              </a:solidFill>
            </a:endParaRPr>
          </a:p>
        </p:txBody>
      </p:sp>
    </p:spTree>
    <p:extLst>
      <p:ext uri="{BB962C8B-B14F-4D97-AF65-F5344CB8AC3E}">
        <p14:creationId xmlns:p14="http://schemas.microsoft.com/office/powerpoint/2010/main" val="190074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i="0" dirty="0">
                <a:latin typeface="Eras Medium ITC" pitchFamily="34" charset="0"/>
              </a:rPr>
              <a:t>Examples of simple approach to develop distribution keys (2)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6493440"/>
              </p:ext>
            </p:extLst>
          </p:nvPr>
        </p:nvGraphicFramePr>
        <p:xfrm>
          <a:off x="395536" y="4077072"/>
          <a:ext cx="8165024" cy="2021840"/>
        </p:xfrm>
        <a:graphic>
          <a:graphicData uri="http://schemas.openxmlformats.org/drawingml/2006/table">
            <a:tbl>
              <a:tblPr firstRow="1" firstCol="1" bandRow="1">
                <a:tableStyleId>{5C22544A-7EE6-4342-B048-85BDC9FD1C3A}</a:tableStyleId>
              </a:tblPr>
              <a:tblGrid>
                <a:gridCol w="1306488"/>
                <a:gridCol w="1944216"/>
                <a:gridCol w="1728192"/>
                <a:gridCol w="2160240"/>
                <a:gridCol w="1025888"/>
              </a:tblGrid>
              <a:tr h="370840">
                <a:tc>
                  <a:txBody>
                    <a:bodyPr/>
                    <a:lstStyle/>
                    <a:p>
                      <a:r>
                        <a:rPr lang="en-GB" noProof="0" dirty="0" smtClean="0"/>
                        <a:t>Source</a:t>
                      </a:r>
                      <a:endParaRPr lang="en-GB" noProof="0" dirty="0"/>
                    </a:p>
                  </a:txBody>
                  <a:tcPr/>
                </a:tc>
                <a:tc>
                  <a:txBody>
                    <a:bodyPr/>
                    <a:lstStyle/>
                    <a:p>
                      <a:pPr algn="l"/>
                      <a:r>
                        <a:rPr lang="en-GB" noProof="0" dirty="0" smtClean="0"/>
                        <a:t>1st level</a:t>
                      </a:r>
                      <a:endParaRPr lang="en-GB" noProof="0" dirty="0"/>
                    </a:p>
                  </a:txBody>
                  <a:tcPr/>
                </a:tc>
                <a:tc>
                  <a:txBody>
                    <a:bodyPr/>
                    <a:lstStyle/>
                    <a:p>
                      <a:pPr algn="l"/>
                      <a:r>
                        <a:rPr lang="en-GB" noProof="0" dirty="0" smtClean="0"/>
                        <a:t>2nd level</a:t>
                      </a:r>
                      <a:endParaRPr lang="en-GB" noProof="0" dirty="0"/>
                    </a:p>
                  </a:txBody>
                  <a:tcPr/>
                </a:tc>
                <a:tc>
                  <a:txBody>
                    <a:bodyPr/>
                    <a:lstStyle/>
                    <a:p>
                      <a:pPr algn="l"/>
                      <a:r>
                        <a:rPr lang="en-GB" noProof="0" dirty="0" smtClean="0"/>
                        <a:t>3rd</a:t>
                      </a:r>
                      <a:r>
                        <a:rPr lang="en-GB" baseline="0" noProof="0" dirty="0" smtClean="0"/>
                        <a:t> level</a:t>
                      </a:r>
                      <a:endParaRPr lang="en-GB" noProof="0" dirty="0"/>
                    </a:p>
                  </a:txBody>
                  <a:tcPr/>
                </a:tc>
                <a:tc>
                  <a:txBody>
                    <a:bodyPr/>
                    <a:lstStyle/>
                    <a:p>
                      <a:pPr algn="l"/>
                      <a:r>
                        <a:rPr lang="en-GB" noProof="0" dirty="0" smtClean="0"/>
                        <a:t>4th level</a:t>
                      </a:r>
                      <a:endParaRPr lang="en-GB" noProof="0" dirty="0"/>
                    </a:p>
                  </a:txBody>
                  <a:tcPr/>
                </a:tc>
              </a:tr>
              <a:tr h="370840">
                <a:tc>
                  <a:txBody>
                    <a:bodyPr/>
                    <a:lstStyle/>
                    <a:p>
                      <a:r>
                        <a:rPr lang="en-GB" noProof="0" dirty="0" smtClean="0"/>
                        <a:t>Stationary</a:t>
                      </a:r>
                      <a:r>
                        <a:rPr lang="en-GB" baseline="0" noProof="0" dirty="0" smtClean="0"/>
                        <a:t> combustion</a:t>
                      </a:r>
                      <a:endParaRPr lang="en-GB" noProof="0" dirty="0"/>
                    </a:p>
                  </a:txBody>
                  <a:tcPr/>
                </a:tc>
                <a:tc>
                  <a:txBody>
                    <a:bodyPr/>
                    <a:lstStyle/>
                    <a:p>
                      <a:pPr algn="l"/>
                      <a:r>
                        <a:rPr lang="en-GB" noProof="0" dirty="0" smtClean="0"/>
                        <a:t>Population density</a:t>
                      </a:r>
                      <a:endParaRPr lang="en-GB" noProof="0" dirty="0"/>
                    </a:p>
                  </a:txBody>
                  <a:tcPr/>
                </a:tc>
                <a:tc>
                  <a:txBody>
                    <a:bodyPr/>
                    <a:lstStyle/>
                    <a:p>
                      <a:pPr algn="l"/>
                      <a:r>
                        <a:rPr lang="en-GB" noProof="0" dirty="0" smtClean="0"/>
                        <a:t>Heating districts</a:t>
                      </a:r>
                      <a:endParaRPr lang="en-GB" noProof="0" dirty="0"/>
                    </a:p>
                  </a:txBody>
                  <a:tcPr/>
                </a:tc>
                <a:tc>
                  <a:txBody>
                    <a:bodyPr/>
                    <a:lstStyle/>
                    <a:p>
                      <a:pPr algn="l"/>
                      <a:r>
                        <a:rPr lang="en-GB" noProof="0" dirty="0" smtClean="0"/>
                        <a:t>Heating demand per building</a:t>
                      </a:r>
                      <a:endParaRPr lang="en-GB" noProof="0" dirty="0"/>
                    </a:p>
                  </a:txBody>
                  <a:tcPr/>
                </a:tc>
                <a:tc>
                  <a:txBody>
                    <a:bodyPr/>
                    <a:lstStyle/>
                    <a:p>
                      <a:pPr algn="l"/>
                      <a:r>
                        <a:rPr lang="en-GB" noProof="0" dirty="0" smtClean="0"/>
                        <a:t>…</a:t>
                      </a:r>
                      <a:endParaRPr lang="en-GB" noProof="0" dirty="0"/>
                    </a:p>
                  </a:txBody>
                  <a:tcPr/>
                </a:tc>
              </a:tr>
              <a:tr h="370840">
                <a:tc>
                  <a:txBody>
                    <a:bodyPr/>
                    <a:lstStyle/>
                    <a:p>
                      <a:r>
                        <a:rPr lang="en-GB" noProof="0" dirty="0" smtClean="0"/>
                        <a:t>Transport</a:t>
                      </a:r>
                      <a:endParaRPr lang="en-GB" noProof="0" dirty="0"/>
                    </a:p>
                  </a:txBody>
                  <a:tcPr/>
                </a:tc>
                <a:tc>
                  <a:txBody>
                    <a:bodyPr/>
                    <a:lstStyle/>
                    <a:p>
                      <a:pPr algn="l"/>
                      <a:r>
                        <a:rPr lang="en-GB" noProof="0" dirty="0" smtClean="0"/>
                        <a:t>Road network</a:t>
                      </a:r>
                      <a:endParaRPr lang="en-GB" noProof="0" dirty="0"/>
                    </a:p>
                  </a:txBody>
                  <a:tcPr/>
                </a:tc>
                <a:tc>
                  <a:txBody>
                    <a:bodyPr/>
                    <a:lstStyle/>
                    <a:p>
                      <a:pPr algn="l"/>
                      <a:r>
                        <a:rPr lang="en-GB" noProof="0" dirty="0" smtClean="0"/>
                        <a:t>Road types</a:t>
                      </a:r>
                      <a:endParaRPr lang="en-GB" noProof="0" dirty="0"/>
                    </a:p>
                  </a:txBody>
                  <a:tcPr/>
                </a:tc>
                <a:tc>
                  <a:txBody>
                    <a:bodyPr/>
                    <a:lstStyle/>
                    <a:p>
                      <a:pPr algn="l"/>
                      <a:r>
                        <a:rPr lang="en-GB" noProof="0" dirty="0" smtClean="0"/>
                        <a:t>Average daily traffic per vehicle category</a:t>
                      </a:r>
                      <a:endParaRPr lang="en-GB" noProof="0" dirty="0"/>
                    </a:p>
                  </a:txBody>
                  <a:tcPr/>
                </a:tc>
                <a:tc>
                  <a:txBody>
                    <a:bodyPr/>
                    <a:lstStyle/>
                    <a:p>
                      <a:pPr algn="l"/>
                      <a:r>
                        <a:rPr lang="en-GB" noProof="0" dirty="0" smtClean="0"/>
                        <a:t>…</a:t>
                      </a:r>
                      <a:endParaRPr lang="en-GB" noProof="0" dirty="0"/>
                    </a:p>
                  </a:txBody>
                  <a:tcPr/>
                </a:tc>
              </a:tr>
              <a:tr h="370840">
                <a:tc>
                  <a:txBody>
                    <a:bodyPr/>
                    <a:lstStyle/>
                    <a:p>
                      <a:r>
                        <a:rPr lang="en-GB" noProof="0" dirty="0" smtClean="0"/>
                        <a:t>Agriculture</a:t>
                      </a:r>
                      <a:endParaRPr lang="en-GB" noProof="0" dirty="0"/>
                    </a:p>
                  </a:txBody>
                  <a:tcPr/>
                </a:tc>
                <a:tc>
                  <a:txBody>
                    <a:bodyPr/>
                    <a:lstStyle/>
                    <a:p>
                      <a:pPr algn="l"/>
                      <a:r>
                        <a:rPr lang="en-GB" noProof="0" dirty="0" smtClean="0"/>
                        <a:t>Agricultural</a:t>
                      </a:r>
                      <a:r>
                        <a:rPr lang="en-GB" baseline="0" noProof="0" dirty="0" smtClean="0"/>
                        <a:t> areas</a:t>
                      </a:r>
                      <a:endParaRPr lang="en-GB" noProof="0" dirty="0"/>
                    </a:p>
                  </a:txBody>
                  <a:tcPr/>
                </a:tc>
                <a:tc>
                  <a:txBody>
                    <a:bodyPr/>
                    <a:lstStyle/>
                    <a:p>
                      <a:pPr algn="l"/>
                      <a:r>
                        <a:rPr lang="en-GB" noProof="0" dirty="0" smtClean="0"/>
                        <a:t>Fields and farms</a:t>
                      </a:r>
                      <a:endParaRPr lang="en-GB" noProof="0" dirty="0"/>
                    </a:p>
                  </a:txBody>
                  <a:tcPr/>
                </a:tc>
                <a:tc>
                  <a:txBody>
                    <a:bodyPr/>
                    <a:lstStyle/>
                    <a:p>
                      <a:pPr algn="l"/>
                      <a:r>
                        <a:rPr lang="en-GB" noProof="0" dirty="0" smtClean="0"/>
                        <a:t>Animals and crops</a:t>
                      </a:r>
                      <a:endParaRPr lang="en-GB" noProof="0" dirty="0"/>
                    </a:p>
                  </a:txBody>
                  <a:tcPr/>
                </a:tc>
                <a:tc>
                  <a:txBody>
                    <a:bodyPr/>
                    <a:lstStyle/>
                    <a:p>
                      <a:pPr algn="l"/>
                      <a:r>
                        <a:rPr lang="en-GB" noProof="0" dirty="0" smtClean="0"/>
                        <a:t>…</a:t>
                      </a:r>
                      <a:endParaRPr lang="en-GB" noProof="0" dirty="0"/>
                    </a:p>
                  </a:txBody>
                  <a:tcPr/>
                </a:tc>
              </a:tr>
            </a:tbl>
          </a:graphicData>
        </a:graphic>
      </p:graphicFrame>
      <p:sp>
        <p:nvSpPr>
          <p:cNvPr id="6" name="Content Placeholder 2"/>
          <p:cNvSpPr txBox="1">
            <a:spLocks/>
          </p:cNvSpPr>
          <p:nvPr/>
        </p:nvSpPr>
        <p:spPr>
          <a:xfrm>
            <a:off x="457200" y="1484784"/>
            <a:ext cx="8229600" cy="244827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ts val="1200"/>
              </a:spcBef>
              <a:buFont typeface="Arial" pitchFamily="34" charset="0"/>
              <a:buChar char="•"/>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solidFill>
                  <a:schemeClr val="tx1"/>
                </a:solidFill>
              </a:rPr>
              <a:t>Prioritise major sources</a:t>
            </a:r>
          </a:p>
          <a:p>
            <a:r>
              <a:rPr lang="en-GB" dirty="0" smtClean="0">
                <a:solidFill>
                  <a:schemeClr val="tx1"/>
                </a:solidFill>
              </a:rPr>
              <a:t>Figure out an appropriate methodology</a:t>
            </a:r>
          </a:p>
          <a:p>
            <a:pPr lvl="1"/>
            <a:r>
              <a:rPr lang="en-GB" dirty="0" smtClean="0">
                <a:solidFill>
                  <a:schemeClr val="tx1"/>
                </a:solidFill>
              </a:rPr>
              <a:t>which spatial proxy data are needed?</a:t>
            </a:r>
          </a:p>
          <a:p>
            <a:pPr marL="457200" lvl="1" indent="0">
              <a:buNone/>
            </a:pPr>
            <a:r>
              <a:rPr lang="en-GB" dirty="0" smtClean="0">
                <a:solidFill>
                  <a:schemeClr val="tx1"/>
                </a:solidFill>
              </a:rPr>
              <a:t>and </a:t>
            </a:r>
          </a:p>
          <a:p>
            <a:pPr lvl="1"/>
            <a:r>
              <a:rPr lang="en-GB" dirty="0" smtClean="0">
                <a:solidFill>
                  <a:schemeClr val="tx1"/>
                </a:solidFill>
              </a:rPr>
              <a:t>which spatial proxy data are available?</a:t>
            </a:r>
          </a:p>
          <a:p>
            <a:r>
              <a:rPr lang="en-GB" dirty="0" smtClean="0">
                <a:solidFill>
                  <a:schemeClr val="tx1"/>
                </a:solidFill>
              </a:rPr>
              <a:t>Improve gridding methodologies when new spatial data become available</a:t>
            </a:r>
          </a:p>
        </p:txBody>
      </p:sp>
    </p:spTree>
    <p:extLst>
      <p:ext uri="{BB962C8B-B14F-4D97-AF65-F5344CB8AC3E}">
        <p14:creationId xmlns:p14="http://schemas.microsoft.com/office/powerpoint/2010/main" val="2572709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i="0" dirty="0">
                <a:latin typeface="Eras Medium ITC" pitchFamily="34" charset="0"/>
              </a:rPr>
              <a:t>The SPREAD Model</a:t>
            </a:r>
            <a:br>
              <a:rPr lang="en-US" b="1" i="0" dirty="0">
                <a:latin typeface="Eras Medium ITC" pitchFamily="34" charset="0"/>
              </a:rPr>
            </a:br>
            <a:r>
              <a:rPr lang="en-US" sz="2400" b="1" i="0" dirty="0">
                <a:latin typeface="Eras Medium ITC" pitchFamily="34" charset="0"/>
              </a:rPr>
              <a:t>- Spatial High Resolution Emission to Air Distribution Model</a:t>
            </a:r>
            <a:endParaRPr lang="da-DK" sz="2400" b="1" i="0" dirty="0">
              <a:latin typeface="Eras Medium ITC" pitchFamily="34" charset="0"/>
            </a:endParaRPr>
          </a:p>
        </p:txBody>
      </p:sp>
      <p:sp>
        <p:nvSpPr>
          <p:cNvPr id="6" name="Rectangle 5"/>
          <p:cNvSpPr/>
          <p:nvPr/>
        </p:nvSpPr>
        <p:spPr>
          <a:xfrm>
            <a:off x="5004048" y="1600339"/>
            <a:ext cx="3960440" cy="5170646"/>
          </a:xfrm>
          <a:prstGeom prst="rect">
            <a:avLst/>
          </a:prstGeom>
        </p:spPr>
        <p:txBody>
          <a:bodyPr wrap="square">
            <a:spAutoFit/>
          </a:bodyPr>
          <a:lstStyle/>
          <a:p>
            <a:pPr>
              <a:buFont typeface="AU Passata" pitchFamily="34" charset="0"/>
              <a:buNone/>
            </a:pPr>
            <a:r>
              <a:rPr lang="en-GB" altLang="da-DK" sz="2200" b="1" dirty="0" smtClean="0"/>
              <a:t>SPREAD includes: </a:t>
            </a:r>
          </a:p>
          <a:p>
            <a:pPr lvl="1">
              <a:buFont typeface="AU Passata" pitchFamily="34" charset="0"/>
              <a:buNone/>
            </a:pPr>
            <a:r>
              <a:rPr lang="en-GB" altLang="da-DK" sz="2200" dirty="0" smtClean="0"/>
              <a:t>● 10 sub-models</a:t>
            </a:r>
          </a:p>
          <a:p>
            <a:pPr lvl="1">
              <a:buFont typeface="AU Passata" pitchFamily="34" charset="0"/>
              <a:buNone/>
            </a:pPr>
            <a:r>
              <a:rPr lang="en-GB" altLang="da-DK" sz="2200" dirty="0" smtClean="0"/>
              <a:t>● &gt; 15 databases</a:t>
            </a:r>
          </a:p>
          <a:p>
            <a:pPr lvl="1">
              <a:buFont typeface="AU Passata" pitchFamily="34" charset="0"/>
              <a:buNone/>
            </a:pPr>
            <a:r>
              <a:rPr lang="en-GB" altLang="da-DK" sz="2200" dirty="0" smtClean="0"/>
              <a:t>● &gt; 30 distribution keys</a:t>
            </a:r>
          </a:p>
          <a:p>
            <a:pPr lvl="1">
              <a:buFont typeface="AU Passata" pitchFamily="34" charset="0"/>
              <a:buNone/>
            </a:pPr>
            <a:r>
              <a:rPr lang="en-GB" altLang="da-DK" sz="2200" dirty="0" smtClean="0"/>
              <a:t>● &gt; 50 distribution</a:t>
            </a:r>
          </a:p>
          <a:p>
            <a:pPr lvl="1">
              <a:buFont typeface="AU Passata" pitchFamily="34" charset="0"/>
              <a:buNone/>
            </a:pPr>
            <a:endParaRPr lang="en-GB" altLang="da-DK" sz="2200" dirty="0" smtClean="0"/>
          </a:p>
          <a:p>
            <a:pPr lvl="1">
              <a:buFont typeface="AU Passata" pitchFamily="34" charset="0"/>
              <a:buNone/>
            </a:pPr>
            <a:r>
              <a:rPr lang="en-GB" altLang="da-DK" sz="2200" dirty="0" smtClean="0"/>
              <a:t>● a module for extraction of results</a:t>
            </a:r>
          </a:p>
          <a:p>
            <a:pPr lvl="2">
              <a:buFont typeface="AU Passata" pitchFamily="34" charset="0"/>
              <a:buNone/>
            </a:pPr>
            <a:r>
              <a:rPr lang="en-GB" altLang="da-DK" sz="2200" dirty="0" smtClean="0"/>
              <a:t>● all or selected pollutants</a:t>
            </a:r>
          </a:p>
          <a:p>
            <a:pPr lvl="2">
              <a:buFont typeface="AU Passata" pitchFamily="34" charset="0"/>
              <a:buNone/>
            </a:pPr>
            <a:r>
              <a:rPr lang="en-GB" altLang="da-DK" sz="2200" dirty="0" smtClean="0"/>
              <a:t>● all or selected sources</a:t>
            </a:r>
          </a:p>
          <a:p>
            <a:pPr lvl="2">
              <a:buFont typeface="AU Passata" pitchFamily="34" charset="0"/>
              <a:buNone/>
            </a:pPr>
            <a:r>
              <a:rPr lang="en-GB" altLang="da-DK" sz="2200" dirty="0" smtClean="0"/>
              <a:t>● customised aggregation level, e.g. </a:t>
            </a:r>
            <a:r>
              <a:rPr lang="en-GB" altLang="da-DK" sz="2200" dirty="0" err="1" smtClean="0"/>
              <a:t>sectoral</a:t>
            </a:r>
            <a:r>
              <a:rPr lang="en-GB" altLang="da-DK" sz="2200" dirty="0" smtClean="0"/>
              <a:t> total or source level</a:t>
            </a:r>
            <a:endParaRPr lang="en-GB" altLang="da-DK" sz="2200" dirty="0"/>
          </a:p>
        </p:txBody>
      </p:sp>
      <p:graphicFrame>
        <p:nvGraphicFramePr>
          <p:cNvPr id="8" name="Content Placeholder 5"/>
          <p:cNvGraphicFramePr>
            <a:graphicFrameLocks/>
          </p:cNvGraphicFramePr>
          <p:nvPr>
            <p:extLst>
              <p:ext uri="{D42A27DB-BD31-4B8C-83A1-F6EECF244321}">
                <p14:modId xmlns:p14="http://schemas.microsoft.com/office/powerpoint/2010/main" val="4216384434"/>
              </p:ext>
            </p:extLst>
          </p:nvPr>
        </p:nvGraphicFramePr>
        <p:xfrm>
          <a:off x="35496" y="1556792"/>
          <a:ext cx="5338936"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916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en-US" sz="3900" b="1" i="0" dirty="0">
                <a:latin typeface="Eras Medium ITC" pitchFamily="34" charset="0"/>
              </a:rPr>
              <a:t>Examples of SPREAD sub-models </a:t>
            </a:r>
            <a:r>
              <a:rPr lang="en-US" sz="3900" b="1" i="0" dirty="0" smtClean="0">
                <a:latin typeface="Eras Medium ITC" pitchFamily="34" charset="0"/>
              </a:rPr>
              <a:t>(1)</a:t>
            </a:r>
            <a:br>
              <a:rPr lang="en-US" sz="3900" b="1" i="0" dirty="0" smtClean="0">
                <a:latin typeface="Eras Medium ITC" pitchFamily="34" charset="0"/>
              </a:rPr>
            </a:br>
            <a:r>
              <a:rPr lang="en-US" sz="3600" b="1" i="0" dirty="0" smtClean="0">
                <a:latin typeface="Eras Medium ITC" pitchFamily="34" charset="0"/>
              </a:rPr>
              <a:t>Mobile sources</a:t>
            </a:r>
            <a:endParaRPr lang="en-US" sz="3900" b="1" i="0" dirty="0">
              <a:latin typeface="Eras Medium ITC"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3916572"/>
              </p:ext>
            </p:extLst>
          </p:nvPr>
        </p:nvGraphicFramePr>
        <p:xfrm>
          <a:off x="457200" y="1340768"/>
          <a:ext cx="822960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6835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en-US" sz="3900" b="1" i="0" dirty="0">
                <a:latin typeface="Eras Medium ITC" pitchFamily="34" charset="0"/>
              </a:rPr>
              <a:t>Examples of </a:t>
            </a:r>
            <a:r>
              <a:rPr lang="en-US" sz="3900" b="1" i="0" dirty="0" smtClean="0">
                <a:latin typeface="Eras Medium ITC" pitchFamily="34" charset="0"/>
              </a:rPr>
              <a:t>SPREAD sub-models (2)</a:t>
            </a:r>
            <a:br>
              <a:rPr lang="en-US" sz="3900" b="1" i="0" dirty="0" smtClean="0">
                <a:latin typeface="Eras Medium ITC" pitchFamily="34" charset="0"/>
              </a:rPr>
            </a:br>
            <a:r>
              <a:rPr lang="en-US" sz="3600" b="1" i="0" dirty="0" smtClean="0">
                <a:latin typeface="Eras Medium ITC" pitchFamily="34" charset="0"/>
              </a:rPr>
              <a:t>Agriculture</a:t>
            </a:r>
            <a:endParaRPr lang="en-US" sz="3900" b="1" i="0" dirty="0">
              <a:latin typeface="Eras Medium ITC"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87700826"/>
              </p:ext>
            </p:extLst>
          </p:nvPr>
        </p:nvGraphicFramePr>
        <p:xfrm>
          <a:off x="107504" y="1268760"/>
          <a:ext cx="8928992"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6835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da-DK" b="1" i="0" dirty="0">
                <a:latin typeface="Eras Medium ITC" pitchFamily="34" charset="0"/>
              </a:rPr>
              <a:t>Danish </a:t>
            </a:r>
            <a:r>
              <a:rPr lang="da-DK" b="1" i="0" dirty="0" err="1">
                <a:latin typeface="Eras Medium ITC" pitchFamily="34" charset="0"/>
              </a:rPr>
              <a:t>gridded</a:t>
            </a:r>
            <a:r>
              <a:rPr lang="da-DK" b="1" i="0" dirty="0">
                <a:latin typeface="Eras Medium ITC" pitchFamily="34" charset="0"/>
              </a:rPr>
              <a:t> emissions from </a:t>
            </a:r>
            <a:r>
              <a:rPr lang="da-DK" b="1" i="0" dirty="0" smtClean="0">
                <a:latin typeface="Eras Medium ITC" pitchFamily="34" charset="0"/>
              </a:rPr>
              <a:t/>
            </a:r>
            <a:br>
              <a:rPr lang="da-DK" b="1" i="0" dirty="0" smtClean="0">
                <a:latin typeface="Eras Medium ITC" pitchFamily="34" charset="0"/>
              </a:rPr>
            </a:br>
            <a:r>
              <a:rPr lang="da-DK" b="1" i="0" dirty="0" smtClean="0">
                <a:latin typeface="Eras Medium ITC" pitchFamily="34" charset="0"/>
              </a:rPr>
              <a:t>the </a:t>
            </a:r>
            <a:r>
              <a:rPr lang="da-DK" b="1" i="0" dirty="0">
                <a:latin typeface="Eras Medium ITC" pitchFamily="34" charset="0"/>
              </a:rPr>
              <a:t>SPREAD model</a:t>
            </a:r>
            <a:endParaRPr lang="en-US" b="1" i="0" dirty="0">
              <a:latin typeface="Eras Medium ITC"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485" y="1484784"/>
            <a:ext cx="3569491" cy="2520000"/>
          </a:xfrm>
          <a:prstGeom prst="rect">
            <a:avLst/>
          </a:prstGeom>
          <a:ln w="15875">
            <a:solidFill>
              <a:srgbClr val="4D4D4D"/>
            </a:solidFill>
          </a:ln>
        </p:spPr>
      </p:pic>
      <p:pic>
        <p:nvPicPr>
          <p:cNvPr id="7" name="Picture 6" descr="DK_NMVOC_d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485104"/>
            <a:ext cx="3568700" cy="2519680"/>
          </a:xfrm>
          <a:prstGeom prst="rect">
            <a:avLst/>
          </a:prstGeom>
          <a:ln w="15875">
            <a:solidFill>
              <a:srgbClr val="4D4D4D"/>
            </a:solidFill>
          </a:ln>
          <a:extLst/>
        </p:spPr>
      </p:pic>
      <p:pic>
        <p:nvPicPr>
          <p:cNvPr id="8" name="Picture 7" descr="Road_dk"/>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310" y="4221088"/>
            <a:ext cx="3568666" cy="2520000"/>
          </a:xfrm>
          <a:prstGeom prst="rect">
            <a:avLst/>
          </a:prstGeom>
          <a:ln w="15875">
            <a:solidFill>
              <a:srgbClr val="4D4D4D"/>
            </a:solidFill>
          </a:ln>
          <a:extLst>
            <a:ext uri="{909E8E84-426E-40DD-AFC4-6F175D3DCCD1}">
              <a14:hiddenFill xmlns:a14="http://schemas.microsoft.com/office/drawing/2010/main">
                <a:solidFill>
                  <a:srgbClr val="FFFFFF"/>
                </a:solidFill>
              </a14:hiddenFill>
            </a:ext>
          </a:extLst>
        </p:spPr>
      </p:pic>
      <p:pic>
        <p:nvPicPr>
          <p:cNvPr id="9" name="Picture 8" descr="Agriculture_dk"/>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4221408"/>
            <a:ext cx="3568700" cy="2519680"/>
          </a:xfrm>
          <a:prstGeom prst="rect">
            <a:avLst/>
          </a:prstGeom>
          <a:ln w="15875">
            <a:solidFill>
              <a:srgbClr val="4D4D4D"/>
            </a:solidFill>
          </a:ln>
          <a:extLst/>
        </p:spPr>
      </p:pic>
    </p:spTree>
    <p:extLst>
      <p:ext uri="{BB962C8B-B14F-4D97-AF65-F5344CB8AC3E}">
        <p14:creationId xmlns:p14="http://schemas.microsoft.com/office/powerpoint/2010/main" val="2387824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7" descr="forsid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76586" y="1844824"/>
            <a:ext cx="3155854" cy="4465637"/>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467052" y="2924944"/>
            <a:ext cx="4536504" cy="1938992"/>
          </a:xfrm>
          <a:prstGeom prst="rect">
            <a:avLst/>
          </a:prstGeom>
        </p:spPr>
        <p:txBody>
          <a:bodyPr wrap="square">
            <a:spAutoFit/>
          </a:bodyPr>
          <a:lstStyle/>
          <a:p>
            <a:r>
              <a:rPr lang="en-GB" altLang="da-DK" sz="2000" dirty="0"/>
              <a:t>Plejdrup, M.S. &amp; Gyldenkærne, S</a:t>
            </a:r>
            <a:r>
              <a:rPr lang="en-GB" altLang="da-DK" sz="2000" dirty="0" smtClean="0"/>
              <a:t>., </a:t>
            </a:r>
            <a:r>
              <a:rPr lang="en-GB" altLang="da-DK" sz="2000" dirty="0"/>
              <a:t>2011: </a:t>
            </a:r>
            <a:r>
              <a:rPr lang="en-GB" altLang="da-DK" sz="2000" b="1" dirty="0"/>
              <a:t>Spatial distribution of emissions to </a:t>
            </a:r>
            <a:r>
              <a:rPr lang="en-GB" altLang="da-DK" sz="2000" b="1" dirty="0" smtClean="0"/>
              <a:t>air</a:t>
            </a:r>
          </a:p>
          <a:p>
            <a:r>
              <a:rPr lang="en-GB" altLang="da-DK" sz="2000" b="1" dirty="0" smtClean="0"/>
              <a:t>– </a:t>
            </a:r>
            <a:r>
              <a:rPr lang="en-GB" altLang="da-DK" sz="2000" b="1" dirty="0"/>
              <a:t>the SPREAD </a:t>
            </a:r>
            <a:r>
              <a:rPr lang="en-GB" altLang="da-DK" sz="2000" b="1" dirty="0" smtClean="0"/>
              <a:t>model.</a:t>
            </a:r>
            <a:endParaRPr lang="en-GB" altLang="da-DK" sz="2000" dirty="0"/>
          </a:p>
          <a:p>
            <a:r>
              <a:rPr lang="en-GB" altLang="da-DK" sz="2000" dirty="0" smtClean="0"/>
              <a:t>National </a:t>
            </a:r>
            <a:r>
              <a:rPr lang="en-GB" altLang="da-DK" sz="2000" dirty="0"/>
              <a:t>Environmental Research Institute, Aarhus University, </a:t>
            </a:r>
            <a:r>
              <a:rPr lang="en-GB" altLang="da-DK" sz="2000" dirty="0" smtClean="0"/>
              <a:t>Denmark. </a:t>
            </a:r>
            <a:r>
              <a:rPr lang="en-GB" altLang="da-DK" sz="2000" dirty="0">
                <a:solidFill>
                  <a:srgbClr val="FF0000"/>
                </a:solidFill>
              </a:rPr>
              <a:t>http://www.dmu.dk/Pub/FR823.pdf</a:t>
            </a:r>
            <a:endParaRPr lang="da-DK" altLang="da-DK" sz="2000" dirty="0">
              <a:solidFill>
                <a:srgbClr val="FF0000"/>
              </a:solidFill>
            </a:endParaRPr>
          </a:p>
        </p:txBody>
      </p:sp>
    </p:spTree>
    <p:extLst>
      <p:ext uri="{BB962C8B-B14F-4D97-AF65-F5344CB8AC3E}">
        <p14:creationId xmlns:p14="http://schemas.microsoft.com/office/powerpoint/2010/main" val="323568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3789040"/>
            <a:ext cx="7772400" cy="1470025"/>
          </a:xfrm>
        </p:spPr>
        <p:txBody>
          <a:bodyPr>
            <a:normAutofit/>
          </a:bodyPr>
          <a:lstStyle/>
          <a:p>
            <a:r>
              <a:rPr lang="en-US" b="1" dirty="0">
                <a:effectLst>
                  <a:outerShdw blurRad="38100" dist="38100" dir="2700000" algn="tl">
                    <a:srgbClr val="000000">
                      <a:alpha val="43137"/>
                    </a:srgbClr>
                  </a:outerShdw>
                </a:effectLst>
              </a:rPr>
              <a:t>Thank you for your attention</a:t>
            </a:r>
          </a:p>
        </p:txBody>
      </p:sp>
    </p:spTree>
    <p:extLst>
      <p:ext uri="{BB962C8B-B14F-4D97-AF65-F5344CB8AC3E}">
        <p14:creationId xmlns:p14="http://schemas.microsoft.com/office/powerpoint/2010/main" val="378945497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b="1" i="0" dirty="0">
                <a:latin typeface="Eras Medium ITC" pitchFamily="34" charset="0"/>
              </a:rPr>
              <a:t>Reporting </a:t>
            </a:r>
            <a:r>
              <a:rPr lang="en-US" b="1" i="0" dirty="0" smtClean="0">
                <a:latin typeface="Eras Medium ITC" pitchFamily="34" charset="0"/>
              </a:rPr>
              <a:t>requirements</a:t>
            </a:r>
            <a:endParaRPr lang="en-US" b="1" i="0" dirty="0">
              <a:latin typeface="Eras Medium ITC" pitchFamily="34" charset="0"/>
            </a:endParaRPr>
          </a:p>
        </p:txBody>
      </p:sp>
      <p:sp>
        <p:nvSpPr>
          <p:cNvPr id="4" name="Content Placeholder 3"/>
          <p:cNvSpPr>
            <a:spLocks noGrp="1"/>
          </p:cNvSpPr>
          <p:nvPr>
            <p:ph idx="1"/>
          </p:nvPr>
        </p:nvSpPr>
        <p:spPr>
          <a:xfrm>
            <a:off x="457200" y="1340768"/>
            <a:ext cx="8229600" cy="5184576"/>
          </a:xfrm>
        </p:spPr>
        <p:txBody>
          <a:bodyPr>
            <a:normAutofit fontScale="77500" lnSpcReduction="20000"/>
          </a:bodyPr>
          <a:lstStyle/>
          <a:p>
            <a:r>
              <a:rPr lang="en-GB" sz="2900" b="1" dirty="0" smtClean="0">
                <a:solidFill>
                  <a:schemeClr val="tx1"/>
                </a:solidFill>
              </a:rPr>
              <a:t>Guidelines for reporting emission data under the convention on long-range </a:t>
            </a:r>
            <a:r>
              <a:rPr lang="en-GB" sz="2900" b="1" dirty="0" err="1" smtClean="0">
                <a:solidFill>
                  <a:schemeClr val="tx1"/>
                </a:solidFill>
              </a:rPr>
              <a:t>transboundary</a:t>
            </a:r>
            <a:r>
              <a:rPr lang="en-GB" sz="2900" b="1" dirty="0" smtClean="0">
                <a:solidFill>
                  <a:schemeClr val="tx1"/>
                </a:solidFill>
              </a:rPr>
              <a:t> air pollution (ECE/EB.AIR/97)</a:t>
            </a:r>
          </a:p>
          <a:p>
            <a:r>
              <a:rPr lang="en-GB" dirty="0" smtClean="0">
                <a:solidFill>
                  <a:schemeClr val="tx1"/>
                </a:solidFill>
              </a:rPr>
              <a:t>Emissions should be spatially allocated in the EMEP grid using national datasets appropriate to each source category</a:t>
            </a:r>
          </a:p>
          <a:p>
            <a:r>
              <a:rPr lang="en-GB" dirty="0" smtClean="0">
                <a:solidFill>
                  <a:schemeClr val="tx1"/>
                </a:solidFill>
              </a:rPr>
              <a:t>Gridded emissions should be reported in the aggregated sectors (GNFR) for each EMEP grid cell that overlie the national territory.</a:t>
            </a:r>
          </a:p>
          <a:p>
            <a:r>
              <a:rPr lang="en-GB" dirty="0" smtClean="0">
                <a:solidFill>
                  <a:schemeClr val="tx1"/>
                </a:solidFill>
              </a:rPr>
              <a:t>Reported substances should include sulphur oxides, nitrogen oxides, ammonia, NMVOCs, carbon monoxide (CO), PM</a:t>
            </a:r>
            <a:r>
              <a:rPr lang="en-GB" baseline="-25000" dirty="0" smtClean="0">
                <a:solidFill>
                  <a:schemeClr val="tx1"/>
                </a:solidFill>
              </a:rPr>
              <a:t>2.5</a:t>
            </a:r>
            <a:r>
              <a:rPr lang="en-GB" dirty="0" smtClean="0">
                <a:solidFill>
                  <a:schemeClr val="tx1"/>
                </a:solidFill>
              </a:rPr>
              <a:t>, PM</a:t>
            </a:r>
            <a:r>
              <a:rPr lang="en-GB" baseline="-25000" dirty="0" smtClean="0">
                <a:solidFill>
                  <a:schemeClr val="tx1"/>
                </a:solidFill>
              </a:rPr>
              <a:t>10</a:t>
            </a:r>
            <a:r>
              <a:rPr lang="en-GB" dirty="0" smtClean="0">
                <a:solidFill>
                  <a:schemeClr val="tx1"/>
                </a:solidFill>
              </a:rPr>
              <a:t>, lead, cadmium, mercury, polycyclic aromatic hydrocarbons (PAHs), </a:t>
            </a:r>
            <a:r>
              <a:rPr lang="en-GB" dirty="0" err="1" smtClean="0">
                <a:solidFill>
                  <a:schemeClr val="tx1"/>
                </a:solidFill>
              </a:rPr>
              <a:t>hexachlorobenzene</a:t>
            </a:r>
            <a:r>
              <a:rPr lang="en-GB" dirty="0" smtClean="0">
                <a:solidFill>
                  <a:schemeClr val="tx1"/>
                </a:solidFill>
              </a:rPr>
              <a:t> (HCB) and dioxins and furans (PCDD/F).</a:t>
            </a:r>
          </a:p>
          <a:p>
            <a:r>
              <a:rPr lang="en-GB" dirty="0" smtClean="0">
                <a:solidFill>
                  <a:schemeClr val="tx1"/>
                </a:solidFill>
              </a:rPr>
              <a:t>Deadline for submission of gridded emissions is 1</a:t>
            </a:r>
            <a:r>
              <a:rPr lang="en-GB" baseline="30000" dirty="0" smtClean="0">
                <a:solidFill>
                  <a:schemeClr val="tx1"/>
                </a:solidFill>
              </a:rPr>
              <a:t>st</a:t>
            </a:r>
            <a:r>
              <a:rPr lang="en-GB" dirty="0" smtClean="0">
                <a:solidFill>
                  <a:schemeClr val="tx1"/>
                </a:solidFill>
              </a:rPr>
              <a:t> March.</a:t>
            </a:r>
          </a:p>
          <a:p>
            <a:r>
              <a:rPr lang="en-GB" dirty="0" smtClean="0">
                <a:solidFill>
                  <a:schemeClr val="tx1"/>
                </a:solidFill>
              </a:rPr>
              <a:t>Gridded emissions should be reported for every fifth year from 2005.</a:t>
            </a:r>
          </a:p>
          <a:p>
            <a:pPr lvl="1"/>
            <a:r>
              <a:rPr lang="en-GB" dirty="0" smtClean="0">
                <a:solidFill>
                  <a:schemeClr val="tx1"/>
                </a:solidFill>
              </a:rPr>
              <a:t>Parties are encouraged to update their gridded data more frequently where changes in spatial patterns have occurred, so that the models can represent the most up-to-date information.</a:t>
            </a:r>
            <a:endParaRPr lang="en-GB" dirty="0">
              <a:solidFill>
                <a:schemeClr val="tx1"/>
              </a:solidFill>
            </a:endParaRPr>
          </a:p>
        </p:txBody>
      </p:sp>
    </p:spTree>
    <p:extLst>
      <p:ext uri="{BB962C8B-B14F-4D97-AF65-F5344CB8AC3E}">
        <p14:creationId xmlns:p14="http://schemas.microsoft.com/office/powerpoint/2010/main" val="1486857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628800"/>
            <a:ext cx="4748376" cy="4560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r>
              <a:rPr lang="en-US" b="1" i="0" dirty="0">
                <a:solidFill>
                  <a:srgbClr val="0F6FC6">
                    <a:lumMod val="75000"/>
                  </a:srgbClr>
                </a:solidFill>
                <a:latin typeface="Eras Medium ITC" pitchFamily="34" charset="0"/>
              </a:rPr>
              <a:t>Reporting </a:t>
            </a:r>
            <a:r>
              <a:rPr lang="en-US" b="1" i="0" dirty="0" smtClean="0">
                <a:solidFill>
                  <a:srgbClr val="0F6FC6">
                    <a:lumMod val="75000"/>
                  </a:srgbClr>
                </a:solidFill>
                <a:latin typeface="Eras Medium ITC" pitchFamily="34" charset="0"/>
              </a:rPr>
              <a:t>guidance (1)</a:t>
            </a:r>
            <a:endParaRPr lang="en-US" dirty="0"/>
          </a:p>
        </p:txBody>
      </p:sp>
      <p:sp>
        <p:nvSpPr>
          <p:cNvPr id="3" name="Content Placeholder 2"/>
          <p:cNvSpPr>
            <a:spLocks noGrp="1"/>
          </p:cNvSpPr>
          <p:nvPr>
            <p:ph idx="1"/>
          </p:nvPr>
        </p:nvSpPr>
        <p:spPr>
          <a:xfrm>
            <a:off x="457200" y="1916832"/>
            <a:ext cx="3178696" cy="2592288"/>
          </a:xfrm>
        </p:spPr>
        <p:txBody>
          <a:bodyPr>
            <a:normAutofit fontScale="85000" lnSpcReduction="10000"/>
          </a:bodyPr>
          <a:lstStyle/>
          <a:p>
            <a:r>
              <a:rPr lang="en-US" dirty="0" smtClean="0">
                <a:solidFill>
                  <a:schemeClr val="tx1"/>
                </a:solidFill>
              </a:rPr>
              <a:t>The new EMEP grid:</a:t>
            </a:r>
          </a:p>
          <a:p>
            <a:pPr lvl="1"/>
            <a:endParaRPr lang="en-US" dirty="0" smtClean="0">
              <a:solidFill>
                <a:schemeClr val="tx1"/>
              </a:solidFill>
            </a:endParaRPr>
          </a:p>
          <a:p>
            <a:pPr lvl="1"/>
            <a:r>
              <a:rPr lang="en-US" dirty="0" smtClean="0">
                <a:solidFill>
                  <a:schemeClr val="tx1"/>
                </a:solidFill>
              </a:rPr>
              <a:t>0.1</a:t>
            </a:r>
            <a:r>
              <a:rPr lang="en-US" dirty="0">
                <a:solidFill>
                  <a:schemeClr val="tx1"/>
                </a:solidFill>
              </a:rPr>
              <a:t>° × 0.1° longitude-latitude </a:t>
            </a:r>
            <a:endParaRPr lang="en-US" dirty="0" smtClean="0">
              <a:solidFill>
                <a:schemeClr val="tx1"/>
              </a:solidFill>
            </a:endParaRPr>
          </a:p>
          <a:p>
            <a:pPr lvl="1"/>
            <a:endParaRPr lang="en-US" dirty="0" smtClean="0">
              <a:solidFill>
                <a:schemeClr val="tx1"/>
              </a:solidFill>
            </a:endParaRPr>
          </a:p>
          <a:p>
            <a:pPr lvl="1"/>
            <a:r>
              <a:rPr lang="en-US" dirty="0" smtClean="0">
                <a:solidFill>
                  <a:schemeClr val="tx1"/>
                </a:solidFill>
              </a:rPr>
              <a:t>WGS84 </a:t>
            </a:r>
            <a:r>
              <a:rPr lang="en-US" dirty="0">
                <a:solidFill>
                  <a:schemeClr val="tx1"/>
                </a:solidFill>
              </a:rPr>
              <a:t>geographic coordinate system</a:t>
            </a:r>
          </a:p>
        </p:txBody>
      </p:sp>
    </p:spTree>
    <p:extLst>
      <p:ext uri="{BB962C8B-B14F-4D97-AF65-F5344CB8AC3E}">
        <p14:creationId xmlns:p14="http://schemas.microsoft.com/office/powerpoint/2010/main" val="3680679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0" dirty="0">
                <a:solidFill>
                  <a:srgbClr val="0F6FC6">
                    <a:lumMod val="75000"/>
                  </a:srgbClr>
                </a:solidFill>
                <a:latin typeface="Eras Medium ITC" pitchFamily="34" charset="0"/>
              </a:rPr>
              <a:t>Reporting guidance </a:t>
            </a:r>
            <a:r>
              <a:rPr lang="en-US" b="1" i="0" dirty="0" smtClean="0">
                <a:solidFill>
                  <a:srgbClr val="0F6FC6">
                    <a:lumMod val="75000"/>
                  </a:srgbClr>
                </a:solidFill>
                <a:latin typeface="Eras Medium ITC" pitchFamily="34" charset="0"/>
              </a:rPr>
              <a:t>(2)</a:t>
            </a:r>
            <a:endParaRPr lang="en-US" dirty="0"/>
          </a:p>
        </p:txBody>
      </p:sp>
      <p:sp>
        <p:nvSpPr>
          <p:cNvPr id="3" name="Content Placeholder 2"/>
          <p:cNvSpPr>
            <a:spLocks noGrp="1"/>
          </p:cNvSpPr>
          <p:nvPr>
            <p:ph idx="1"/>
          </p:nvPr>
        </p:nvSpPr>
        <p:spPr>
          <a:xfrm>
            <a:off x="457200" y="1340768"/>
            <a:ext cx="8229600" cy="5040560"/>
          </a:xfrm>
        </p:spPr>
        <p:txBody>
          <a:bodyPr>
            <a:normAutofit lnSpcReduction="10000"/>
          </a:bodyPr>
          <a:lstStyle/>
          <a:p>
            <a:r>
              <a:rPr lang="en-GB" b="1" dirty="0" smtClean="0">
                <a:solidFill>
                  <a:schemeClr val="tx1"/>
                </a:solidFill>
              </a:rPr>
              <a:t>GNFR categories:</a:t>
            </a:r>
          </a:p>
          <a:p>
            <a:pPr lvl="1"/>
            <a:r>
              <a:rPr lang="en-GB" b="1" dirty="0" err="1" smtClean="0">
                <a:solidFill>
                  <a:schemeClr val="tx1"/>
                </a:solidFill>
              </a:rPr>
              <a:t>A_PublicPower</a:t>
            </a:r>
            <a:r>
              <a:rPr lang="en-GB" b="1" dirty="0" smtClean="0">
                <a:solidFill>
                  <a:schemeClr val="tx1"/>
                </a:solidFill>
              </a:rPr>
              <a:t>			</a:t>
            </a:r>
            <a:r>
              <a:rPr lang="en-GB" b="1" dirty="0" err="1" smtClean="0">
                <a:solidFill>
                  <a:schemeClr val="tx1"/>
                </a:solidFill>
              </a:rPr>
              <a:t>L_OtherWasteDisp</a:t>
            </a:r>
            <a:endParaRPr lang="en-GB" b="1" dirty="0" smtClean="0">
              <a:solidFill>
                <a:schemeClr val="tx1"/>
              </a:solidFill>
            </a:endParaRPr>
          </a:p>
          <a:p>
            <a:pPr lvl="1"/>
            <a:r>
              <a:rPr lang="en-GB" b="1" dirty="0" err="1" smtClean="0">
                <a:solidFill>
                  <a:schemeClr val="tx1"/>
                </a:solidFill>
              </a:rPr>
              <a:t>B_IndustrialComb</a:t>
            </a:r>
            <a:r>
              <a:rPr lang="en-GB" b="1" dirty="0" smtClean="0">
                <a:solidFill>
                  <a:schemeClr val="tx1"/>
                </a:solidFill>
              </a:rPr>
              <a:t>		</a:t>
            </a:r>
            <a:r>
              <a:rPr lang="en-GB" b="1" dirty="0" err="1" smtClean="0">
                <a:solidFill>
                  <a:schemeClr val="tx1"/>
                </a:solidFill>
              </a:rPr>
              <a:t>M_WasteWater</a:t>
            </a:r>
            <a:endParaRPr lang="en-GB" b="1" dirty="0" smtClean="0">
              <a:solidFill>
                <a:schemeClr val="tx1"/>
              </a:solidFill>
            </a:endParaRPr>
          </a:p>
          <a:p>
            <a:pPr lvl="1"/>
            <a:r>
              <a:rPr lang="en-GB" b="1" dirty="0" err="1" smtClean="0">
                <a:solidFill>
                  <a:schemeClr val="tx1"/>
                </a:solidFill>
              </a:rPr>
              <a:t>C_SmallComb</a:t>
            </a:r>
            <a:r>
              <a:rPr lang="en-GB" b="1" dirty="0" smtClean="0">
                <a:solidFill>
                  <a:schemeClr val="tx1"/>
                </a:solidFill>
              </a:rPr>
              <a:t>			</a:t>
            </a:r>
            <a:r>
              <a:rPr lang="en-GB" b="1" dirty="0" err="1" smtClean="0">
                <a:solidFill>
                  <a:schemeClr val="tx1"/>
                </a:solidFill>
              </a:rPr>
              <a:t>N_WasteIncin</a:t>
            </a:r>
            <a:endParaRPr lang="en-GB" b="1" dirty="0" smtClean="0">
              <a:solidFill>
                <a:schemeClr val="tx1"/>
              </a:solidFill>
            </a:endParaRPr>
          </a:p>
          <a:p>
            <a:pPr lvl="1"/>
            <a:r>
              <a:rPr lang="en-GB" b="1" dirty="0" err="1" smtClean="0">
                <a:solidFill>
                  <a:schemeClr val="tx1"/>
                </a:solidFill>
              </a:rPr>
              <a:t>D_IndProcess</a:t>
            </a:r>
            <a:r>
              <a:rPr lang="en-GB" b="1" dirty="0" smtClean="0">
                <a:solidFill>
                  <a:schemeClr val="tx1"/>
                </a:solidFill>
              </a:rPr>
              <a:t>			</a:t>
            </a:r>
            <a:r>
              <a:rPr lang="en-GB" b="1" dirty="0" err="1" smtClean="0">
                <a:solidFill>
                  <a:schemeClr val="tx1"/>
                </a:solidFill>
              </a:rPr>
              <a:t>O_AgriLivestock</a:t>
            </a:r>
            <a:endParaRPr lang="en-GB" b="1" dirty="0" smtClean="0">
              <a:solidFill>
                <a:schemeClr val="tx1"/>
              </a:solidFill>
            </a:endParaRPr>
          </a:p>
          <a:p>
            <a:pPr lvl="1"/>
            <a:r>
              <a:rPr lang="en-GB" b="1" dirty="0" err="1" smtClean="0">
                <a:solidFill>
                  <a:schemeClr val="tx1"/>
                </a:solidFill>
              </a:rPr>
              <a:t>E_Fugitive</a:t>
            </a:r>
            <a:r>
              <a:rPr lang="en-GB" b="1" dirty="0" smtClean="0">
                <a:solidFill>
                  <a:schemeClr val="tx1"/>
                </a:solidFill>
              </a:rPr>
              <a:t>			</a:t>
            </a:r>
            <a:r>
              <a:rPr lang="en-GB" b="1" dirty="0" err="1" smtClean="0">
                <a:solidFill>
                  <a:schemeClr val="tx1"/>
                </a:solidFill>
              </a:rPr>
              <a:t>P_AgriOther</a:t>
            </a:r>
            <a:endParaRPr lang="en-GB" b="1" dirty="0" smtClean="0">
              <a:solidFill>
                <a:schemeClr val="tx1"/>
              </a:solidFill>
            </a:endParaRPr>
          </a:p>
          <a:p>
            <a:pPr lvl="1"/>
            <a:r>
              <a:rPr lang="en-GB" b="1" dirty="0" err="1" smtClean="0">
                <a:solidFill>
                  <a:schemeClr val="tx1"/>
                </a:solidFill>
              </a:rPr>
              <a:t>F_Solvents</a:t>
            </a:r>
            <a:r>
              <a:rPr lang="en-GB" b="1" dirty="0" smtClean="0">
                <a:solidFill>
                  <a:schemeClr val="tx1"/>
                </a:solidFill>
              </a:rPr>
              <a:t>			</a:t>
            </a:r>
            <a:r>
              <a:rPr lang="en-GB" b="1" dirty="0" err="1" smtClean="0">
                <a:solidFill>
                  <a:schemeClr val="tx1"/>
                </a:solidFill>
              </a:rPr>
              <a:t>Q_AgriWastes</a:t>
            </a:r>
            <a:endParaRPr lang="en-GB" b="1" dirty="0" smtClean="0">
              <a:solidFill>
                <a:schemeClr val="tx1"/>
              </a:solidFill>
            </a:endParaRPr>
          </a:p>
          <a:p>
            <a:pPr lvl="1"/>
            <a:r>
              <a:rPr lang="en-GB" b="1" dirty="0" err="1" smtClean="0">
                <a:solidFill>
                  <a:schemeClr val="tx1"/>
                </a:solidFill>
              </a:rPr>
              <a:t>G_RoadRail</a:t>
            </a:r>
            <a:r>
              <a:rPr lang="en-GB" b="1" dirty="0" smtClean="0">
                <a:solidFill>
                  <a:schemeClr val="tx1"/>
                </a:solidFill>
              </a:rPr>
              <a:t>			</a:t>
            </a:r>
            <a:r>
              <a:rPr lang="en-GB" b="1" dirty="0" err="1" smtClean="0">
                <a:solidFill>
                  <a:schemeClr val="tx1"/>
                </a:solidFill>
              </a:rPr>
              <a:t>R_Other</a:t>
            </a:r>
            <a:endParaRPr lang="en-GB" b="1" dirty="0" smtClean="0">
              <a:solidFill>
                <a:schemeClr val="tx1"/>
              </a:solidFill>
            </a:endParaRPr>
          </a:p>
          <a:p>
            <a:pPr lvl="1"/>
            <a:r>
              <a:rPr lang="en-GB" b="1" dirty="0" err="1" smtClean="0">
                <a:solidFill>
                  <a:schemeClr val="tx1"/>
                </a:solidFill>
              </a:rPr>
              <a:t>H_Shipping</a:t>
            </a:r>
            <a:r>
              <a:rPr lang="en-GB" b="1" dirty="0" smtClean="0">
                <a:solidFill>
                  <a:schemeClr val="tx1"/>
                </a:solidFill>
              </a:rPr>
              <a:t>			</a:t>
            </a:r>
            <a:r>
              <a:rPr lang="en-GB" b="1" dirty="0" err="1" smtClean="0">
                <a:solidFill>
                  <a:schemeClr val="tx1"/>
                </a:solidFill>
              </a:rPr>
              <a:t>S_Natural</a:t>
            </a:r>
            <a:endParaRPr lang="en-GB" b="1" dirty="0" smtClean="0">
              <a:solidFill>
                <a:schemeClr val="tx1"/>
              </a:solidFill>
            </a:endParaRPr>
          </a:p>
          <a:p>
            <a:pPr lvl="1"/>
            <a:r>
              <a:rPr lang="en-GB" b="1" dirty="0" err="1" smtClean="0">
                <a:solidFill>
                  <a:schemeClr val="tx1"/>
                </a:solidFill>
              </a:rPr>
              <a:t>I_OffRoadMob</a:t>
            </a:r>
            <a:r>
              <a:rPr lang="en-GB" b="1" dirty="0" smtClean="0">
                <a:solidFill>
                  <a:schemeClr val="tx1"/>
                </a:solidFill>
              </a:rPr>
              <a:t>			</a:t>
            </a:r>
            <a:r>
              <a:rPr lang="en-GB" b="1" dirty="0" err="1" smtClean="0">
                <a:solidFill>
                  <a:schemeClr val="tx1"/>
                </a:solidFill>
              </a:rPr>
              <a:t>T_IntAviCruise</a:t>
            </a:r>
            <a:endParaRPr lang="en-GB" b="1" dirty="0" smtClean="0">
              <a:solidFill>
                <a:schemeClr val="tx1"/>
              </a:solidFill>
            </a:endParaRPr>
          </a:p>
          <a:p>
            <a:pPr lvl="1"/>
            <a:r>
              <a:rPr lang="en-GB" b="1" dirty="0" err="1" smtClean="0">
                <a:solidFill>
                  <a:schemeClr val="tx1"/>
                </a:solidFill>
              </a:rPr>
              <a:t>J_AviLTO</a:t>
            </a:r>
            <a:r>
              <a:rPr lang="en-GB" b="1" dirty="0" smtClean="0">
                <a:solidFill>
                  <a:schemeClr val="tx1"/>
                </a:solidFill>
              </a:rPr>
              <a:t>				</a:t>
            </a:r>
            <a:r>
              <a:rPr lang="en-GB" b="1" dirty="0" err="1" smtClean="0">
                <a:solidFill>
                  <a:schemeClr val="tx1"/>
                </a:solidFill>
              </a:rPr>
              <a:t>z_memo</a:t>
            </a:r>
            <a:endParaRPr lang="en-GB" b="1" dirty="0" smtClean="0">
              <a:solidFill>
                <a:schemeClr val="tx1"/>
              </a:solidFill>
            </a:endParaRPr>
          </a:p>
          <a:p>
            <a:pPr lvl="1"/>
            <a:r>
              <a:rPr lang="en-GB" b="1" dirty="0" err="1" smtClean="0">
                <a:solidFill>
                  <a:schemeClr val="tx1"/>
                </a:solidFill>
              </a:rPr>
              <a:t>K_CivilAviCruise</a:t>
            </a:r>
            <a:r>
              <a:rPr lang="en-GB" b="1" dirty="0" smtClean="0">
                <a:solidFill>
                  <a:schemeClr val="tx1"/>
                </a:solidFill>
              </a:rPr>
              <a:t>	</a:t>
            </a:r>
          </a:p>
          <a:p>
            <a:endParaRPr lang="en-GB" b="1" dirty="0">
              <a:solidFill>
                <a:schemeClr val="tx1"/>
              </a:solidFill>
            </a:endParaRPr>
          </a:p>
        </p:txBody>
      </p:sp>
    </p:spTree>
    <p:extLst>
      <p:ext uri="{BB962C8B-B14F-4D97-AF65-F5344CB8AC3E}">
        <p14:creationId xmlns:p14="http://schemas.microsoft.com/office/powerpoint/2010/main" val="3025614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0" dirty="0">
                <a:solidFill>
                  <a:srgbClr val="0F6FC6">
                    <a:lumMod val="75000"/>
                  </a:srgbClr>
                </a:solidFill>
                <a:latin typeface="Eras Medium ITC" pitchFamily="34" charset="0"/>
              </a:rPr>
              <a:t>Reporting guidance </a:t>
            </a:r>
            <a:r>
              <a:rPr lang="en-US" b="1" i="0" dirty="0" smtClean="0">
                <a:solidFill>
                  <a:srgbClr val="0F6FC6">
                    <a:lumMod val="75000"/>
                  </a:srgbClr>
                </a:solidFill>
                <a:latin typeface="Eras Medium ITC" pitchFamily="34" charset="0"/>
              </a:rPr>
              <a:t>(3)</a:t>
            </a:r>
            <a:endParaRPr lang="en-US" dirty="0"/>
          </a:p>
        </p:txBody>
      </p:sp>
      <p:sp>
        <p:nvSpPr>
          <p:cNvPr id="3" name="Content Placeholder 2"/>
          <p:cNvSpPr>
            <a:spLocks noGrp="1"/>
          </p:cNvSpPr>
          <p:nvPr>
            <p:ph idx="1"/>
          </p:nvPr>
        </p:nvSpPr>
        <p:spPr>
          <a:xfrm>
            <a:off x="457200" y="1340768"/>
            <a:ext cx="8229600" cy="5040560"/>
          </a:xfrm>
        </p:spPr>
        <p:txBody>
          <a:bodyPr>
            <a:normAutofit fontScale="77500" lnSpcReduction="20000"/>
          </a:bodyPr>
          <a:lstStyle/>
          <a:p>
            <a:r>
              <a:rPr lang="en-US" b="1" dirty="0">
                <a:solidFill>
                  <a:schemeClr val="tx1"/>
                </a:solidFill>
              </a:rPr>
              <a:t>Point </a:t>
            </a:r>
            <a:r>
              <a:rPr lang="en-US" b="1" dirty="0" smtClean="0">
                <a:solidFill>
                  <a:schemeClr val="tx1"/>
                </a:solidFill>
              </a:rPr>
              <a:t>sources</a:t>
            </a:r>
          </a:p>
          <a:p>
            <a:pPr lvl="1"/>
            <a:r>
              <a:rPr lang="en-US" dirty="0" smtClean="0">
                <a:solidFill>
                  <a:schemeClr val="tx1"/>
                </a:solidFill>
              </a:rPr>
              <a:t>emission </a:t>
            </a:r>
            <a:r>
              <a:rPr lang="en-US" dirty="0">
                <a:solidFill>
                  <a:schemeClr val="tx1"/>
                </a:solidFill>
              </a:rPr>
              <a:t>source at a known </a:t>
            </a:r>
            <a:r>
              <a:rPr lang="en-US" dirty="0" smtClean="0">
                <a:solidFill>
                  <a:schemeClr val="tx1"/>
                </a:solidFill>
              </a:rPr>
              <a:t>location (geographical coordinates (X,Y), e.g. derived from address, for the main </a:t>
            </a:r>
            <a:r>
              <a:rPr lang="en-US" dirty="0">
                <a:solidFill>
                  <a:schemeClr val="tx1"/>
                </a:solidFill>
              </a:rPr>
              <a:t>point of </a:t>
            </a:r>
            <a:r>
              <a:rPr lang="en-US" dirty="0" smtClean="0">
                <a:solidFill>
                  <a:schemeClr val="tx1"/>
                </a:solidFill>
              </a:rPr>
              <a:t>emission). </a:t>
            </a:r>
          </a:p>
          <a:p>
            <a:pPr lvl="2"/>
            <a:r>
              <a:rPr lang="en-US" dirty="0">
                <a:solidFill>
                  <a:schemeClr val="tx1"/>
                </a:solidFill>
              </a:rPr>
              <a:t>Examples: </a:t>
            </a:r>
            <a:r>
              <a:rPr lang="en-US" dirty="0" smtClean="0">
                <a:solidFill>
                  <a:schemeClr val="tx1"/>
                </a:solidFill>
              </a:rPr>
              <a:t>power stations, industrial plants</a:t>
            </a:r>
          </a:p>
          <a:p>
            <a:r>
              <a:rPr lang="en-US" b="1" dirty="0">
                <a:solidFill>
                  <a:schemeClr val="tx1"/>
                </a:solidFill>
              </a:rPr>
              <a:t>Area </a:t>
            </a:r>
            <a:r>
              <a:rPr lang="en-US" b="1" dirty="0" smtClean="0">
                <a:solidFill>
                  <a:schemeClr val="tx1"/>
                </a:solidFill>
              </a:rPr>
              <a:t>sources</a:t>
            </a:r>
          </a:p>
          <a:p>
            <a:pPr lvl="1"/>
            <a:r>
              <a:rPr lang="en-US" dirty="0" smtClean="0">
                <a:solidFill>
                  <a:schemeClr val="tx1"/>
                </a:solidFill>
              </a:rPr>
              <a:t>emission </a:t>
            </a:r>
            <a:r>
              <a:rPr lang="en-US" dirty="0">
                <a:solidFill>
                  <a:schemeClr val="tx1"/>
                </a:solidFill>
              </a:rPr>
              <a:t>source </a:t>
            </a:r>
            <a:r>
              <a:rPr lang="en-US" dirty="0" smtClean="0">
                <a:solidFill>
                  <a:schemeClr val="tx1"/>
                </a:solidFill>
              </a:rPr>
              <a:t>are </a:t>
            </a:r>
            <a:r>
              <a:rPr lang="en-US" dirty="0">
                <a:solidFill>
                  <a:schemeClr val="tx1"/>
                </a:solidFill>
              </a:rPr>
              <a:t>too numerous or small to be individually identified as point sources or from which emissions arise over a large area</a:t>
            </a:r>
            <a:r>
              <a:rPr lang="en-US" dirty="0" smtClean="0">
                <a:solidFill>
                  <a:schemeClr val="tx1"/>
                </a:solidFill>
              </a:rPr>
              <a:t>. Area sources is spatially associated with an area (a polygon).</a:t>
            </a:r>
          </a:p>
          <a:p>
            <a:pPr lvl="2"/>
            <a:r>
              <a:rPr lang="en-US" dirty="0" smtClean="0">
                <a:solidFill>
                  <a:schemeClr val="tx1"/>
                </a:solidFill>
              </a:rPr>
              <a:t>Examples: residential heating, non-road mobile sources.</a:t>
            </a:r>
          </a:p>
          <a:p>
            <a:r>
              <a:rPr lang="en-US" b="1" dirty="0" smtClean="0">
                <a:solidFill>
                  <a:schemeClr val="tx1"/>
                </a:solidFill>
              </a:rPr>
              <a:t>Line sources</a:t>
            </a:r>
          </a:p>
          <a:p>
            <a:pPr lvl="1"/>
            <a:r>
              <a:rPr lang="en-US" dirty="0" smtClean="0">
                <a:solidFill>
                  <a:schemeClr val="tx1"/>
                </a:solidFill>
              </a:rPr>
              <a:t>emission source that exhibits a line type of geography</a:t>
            </a:r>
          </a:p>
          <a:p>
            <a:pPr lvl="2"/>
            <a:r>
              <a:rPr lang="en-US" dirty="0" smtClean="0">
                <a:solidFill>
                  <a:schemeClr val="tx1"/>
                </a:solidFill>
              </a:rPr>
              <a:t>Examples: road, railway, pipeline or shipping lane</a:t>
            </a:r>
          </a:p>
          <a:p>
            <a:r>
              <a:rPr lang="en-US" b="1" dirty="0" smtClean="0">
                <a:solidFill>
                  <a:schemeClr val="tx1"/>
                </a:solidFill>
              </a:rPr>
              <a:t>Grids</a:t>
            </a:r>
          </a:p>
          <a:p>
            <a:pPr lvl="1"/>
            <a:r>
              <a:rPr lang="en-US" dirty="0" smtClean="0">
                <a:solidFill>
                  <a:schemeClr val="tx1"/>
                </a:solidFill>
              </a:rPr>
              <a:t>point</a:t>
            </a:r>
            <a:r>
              <a:rPr lang="en-US" dirty="0">
                <a:solidFill>
                  <a:schemeClr val="tx1"/>
                </a:solidFill>
              </a:rPr>
              <a:t>, line and polygon features can be converted to grids and then several different layers of information (emission sources) can </a:t>
            </a:r>
            <a:r>
              <a:rPr lang="en-US" dirty="0" smtClean="0">
                <a:solidFill>
                  <a:schemeClr val="tx1"/>
                </a:solidFill>
              </a:rPr>
              <a:t>be aggregated</a:t>
            </a:r>
            <a:endParaRPr lang="en-US" dirty="0">
              <a:solidFill>
                <a:schemeClr val="tx1"/>
              </a:solidFill>
            </a:endParaRPr>
          </a:p>
        </p:txBody>
      </p:sp>
    </p:spTree>
    <p:extLst>
      <p:ext uri="{BB962C8B-B14F-4D97-AF65-F5344CB8AC3E}">
        <p14:creationId xmlns:p14="http://schemas.microsoft.com/office/powerpoint/2010/main" val="2474230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i="0" dirty="0">
                <a:latin typeface="Eras Medium ITC" pitchFamily="34" charset="0"/>
              </a:rPr>
              <a:t>Combining different spatial features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79" y="1628801"/>
            <a:ext cx="6120000" cy="16306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78" y="3482939"/>
            <a:ext cx="6120000" cy="1535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360" y="5203862"/>
            <a:ext cx="6120000" cy="1465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70097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0" dirty="0">
                <a:solidFill>
                  <a:srgbClr val="0F6FC6">
                    <a:lumMod val="75000"/>
                  </a:srgbClr>
                </a:solidFill>
                <a:latin typeface="Eras Medium ITC" pitchFamily="34" charset="0"/>
              </a:rPr>
              <a:t>Reporting guidance </a:t>
            </a:r>
            <a:r>
              <a:rPr lang="en-US" b="1" i="0" dirty="0" smtClean="0">
                <a:solidFill>
                  <a:srgbClr val="0F6FC6">
                    <a:lumMod val="75000"/>
                  </a:srgbClr>
                </a:solidFill>
                <a:latin typeface="Eras Medium ITC" pitchFamily="34" charset="0"/>
              </a:rPr>
              <a:t>(4)</a:t>
            </a:r>
            <a:endParaRPr lang="en-US" dirty="0"/>
          </a:p>
        </p:txBody>
      </p:sp>
      <p:sp>
        <p:nvSpPr>
          <p:cNvPr id="3" name="Content Placeholder 2"/>
          <p:cNvSpPr>
            <a:spLocks noGrp="1"/>
          </p:cNvSpPr>
          <p:nvPr>
            <p:ph idx="1"/>
          </p:nvPr>
        </p:nvSpPr>
        <p:spPr>
          <a:xfrm>
            <a:off x="457200" y="1340768"/>
            <a:ext cx="8363272" cy="5256584"/>
          </a:xfrm>
        </p:spPr>
        <p:txBody>
          <a:bodyPr>
            <a:normAutofit/>
          </a:bodyPr>
          <a:lstStyle/>
          <a:p>
            <a:r>
              <a:rPr lang="en-GB" sz="2400" dirty="0" smtClean="0">
                <a:solidFill>
                  <a:schemeClr val="tx1"/>
                </a:solidFill>
              </a:rPr>
              <a:t>Use key category analysis to identify the most important sources and give the most resources to these. </a:t>
            </a:r>
          </a:p>
          <a:p>
            <a:r>
              <a:rPr lang="en-GB" sz="2400" dirty="0" smtClean="0">
                <a:solidFill>
                  <a:schemeClr val="tx1"/>
                </a:solidFill>
              </a:rPr>
              <a:t>Select proxy data that represent the spatial emission pattern and intensity best. Spatial data that cover the entire national territory are preferred.</a:t>
            </a:r>
          </a:p>
          <a:p>
            <a:r>
              <a:rPr lang="en-GB" sz="2400" dirty="0" smtClean="0">
                <a:solidFill>
                  <a:schemeClr val="tx1"/>
                </a:solidFill>
              </a:rPr>
              <a:t>Use of GIS tools and skills can improve the usefulness of available data. </a:t>
            </a:r>
          </a:p>
          <a:p>
            <a:r>
              <a:rPr lang="en-GB" sz="2400" dirty="0" smtClean="0">
                <a:solidFill>
                  <a:schemeClr val="tx1"/>
                </a:solidFill>
              </a:rPr>
              <a:t>Make use of existing spatial datasets. </a:t>
            </a:r>
          </a:p>
          <a:p>
            <a:r>
              <a:rPr lang="en-GB" sz="2400" dirty="0" smtClean="0">
                <a:solidFill>
                  <a:schemeClr val="tx1"/>
                </a:solidFill>
              </a:rPr>
              <a:t>It is not possible to update all the spatial datasets every year (both due to resources and data availability). </a:t>
            </a:r>
          </a:p>
          <a:p>
            <a:r>
              <a:rPr lang="en-GB" sz="2400" dirty="0" smtClean="0">
                <a:solidFill>
                  <a:schemeClr val="tx1"/>
                </a:solidFill>
              </a:rPr>
              <a:t>Consider costs and benefits before deriving new spatial data sets from new surveying or data processing.</a:t>
            </a:r>
            <a:endParaRPr lang="en-GB" sz="2400" dirty="0">
              <a:solidFill>
                <a:schemeClr val="tx1"/>
              </a:solidFill>
            </a:endParaRPr>
          </a:p>
        </p:txBody>
      </p:sp>
    </p:spTree>
    <p:extLst>
      <p:ext uri="{BB962C8B-B14F-4D97-AF65-F5344CB8AC3E}">
        <p14:creationId xmlns:p14="http://schemas.microsoft.com/office/powerpoint/2010/main" val="19674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0" dirty="0">
                <a:solidFill>
                  <a:srgbClr val="0F6FC6">
                    <a:lumMod val="75000"/>
                  </a:srgbClr>
                </a:solidFill>
                <a:latin typeface="Eras Medium ITC" pitchFamily="34" charset="0"/>
              </a:rPr>
              <a:t>Reporting guidance </a:t>
            </a:r>
            <a:r>
              <a:rPr lang="en-US" b="1" i="0" dirty="0" smtClean="0">
                <a:solidFill>
                  <a:srgbClr val="0F6FC6">
                    <a:lumMod val="75000"/>
                  </a:srgbClr>
                </a:solidFill>
                <a:latin typeface="Eras Medium ITC" pitchFamily="34" charset="0"/>
              </a:rPr>
              <a:t>(5)</a:t>
            </a:r>
            <a:endParaRPr lang="en-US" dirty="0"/>
          </a:p>
        </p:txBody>
      </p:sp>
      <p:sp>
        <p:nvSpPr>
          <p:cNvPr id="3" name="Content Placeholder 2"/>
          <p:cNvSpPr>
            <a:spLocks noGrp="1"/>
          </p:cNvSpPr>
          <p:nvPr>
            <p:ph idx="1"/>
          </p:nvPr>
        </p:nvSpPr>
        <p:spPr>
          <a:xfrm>
            <a:off x="457200" y="1340768"/>
            <a:ext cx="8363272" cy="5256584"/>
          </a:xfrm>
        </p:spPr>
        <p:txBody>
          <a:bodyPr>
            <a:noAutofit/>
          </a:bodyPr>
          <a:lstStyle/>
          <a:p>
            <a:r>
              <a:rPr lang="en-GB" sz="2400" dirty="0" smtClean="0">
                <a:solidFill>
                  <a:schemeClr val="tx1"/>
                </a:solidFill>
              </a:rPr>
              <a:t>For consistency purpose, use the same spatial proxy data for all years if possible and if  more accurate data has not become available.</a:t>
            </a:r>
          </a:p>
          <a:p>
            <a:r>
              <a:rPr lang="en-GB" sz="2400" dirty="0" smtClean="0">
                <a:solidFill>
                  <a:schemeClr val="tx1"/>
                </a:solidFill>
              </a:rPr>
              <a:t>Gridded emissions are reported on an aggregated level, which in many cases should ensure anonymity. </a:t>
            </a:r>
            <a:br>
              <a:rPr lang="en-GB" sz="2400" dirty="0" smtClean="0">
                <a:solidFill>
                  <a:schemeClr val="tx1"/>
                </a:solidFill>
              </a:rPr>
            </a:br>
            <a:r>
              <a:rPr lang="en-GB" sz="2400" dirty="0" smtClean="0">
                <a:solidFill>
                  <a:schemeClr val="tx1"/>
                </a:solidFill>
              </a:rPr>
              <a:t>Problems  with use of confidential data might be solved by getting aggregated data from the data supplier or by (signing of) confidentiality agreements.</a:t>
            </a:r>
          </a:p>
          <a:p>
            <a:r>
              <a:rPr lang="en-GB" sz="2400" dirty="0" smtClean="0">
                <a:solidFill>
                  <a:schemeClr val="tx1"/>
                </a:solidFill>
              </a:rPr>
              <a:t>It is advisable to consider the resolution (spatial detail) required in order to meet any wider national or international uses, e.g. air quality modelling on national, regional or local level.</a:t>
            </a:r>
            <a:endParaRPr lang="en-GB" sz="2400" dirty="0">
              <a:solidFill>
                <a:schemeClr val="tx1"/>
              </a:solidFill>
            </a:endParaRPr>
          </a:p>
        </p:txBody>
      </p:sp>
    </p:spTree>
    <p:extLst>
      <p:ext uri="{BB962C8B-B14F-4D97-AF65-F5344CB8AC3E}">
        <p14:creationId xmlns:p14="http://schemas.microsoft.com/office/powerpoint/2010/main" val="1214925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7953</TotalTime>
  <Words>1455</Words>
  <Application>Microsoft Office PowerPoint</Application>
  <PresentationFormat>On-screen Show (4:3)</PresentationFormat>
  <Paragraphs>320</Paragraphs>
  <Slides>27</Slides>
  <Notes>15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Air Quality Governance in the ENPI East Countries</vt:lpstr>
      <vt:lpstr>Outline</vt:lpstr>
      <vt:lpstr>Reporting requirements</vt:lpstr>
      <vt:lpstr>Reporting guidance (1)</vt:lpstr>
      <vt:lpstr>Reporting guidance (2)</vt:lpstr>
      <vt:lpstr>Reporting guidance (3)</vt:lpstr>
      <vt:lpstr>Combining different spatial features </vt:lpstr>
      <vt:lpstr>Reporting guidance (4)</vt:lpstr>
      <vt:lpstr>Reporting guidance (5)</vt:lpstr>
      <vt:lpstr>General decision tree for  emissions mapping</vt:lpstr>
      <vt:lpstr>Spatial data sets, national</vt:lpstr>
      <vt:lpstr>Spatial data sets, international</vt:lpstr>
      <vt:lpstr>Approach used by Denmark (1)</vt:lpstr>
      <vt:lpstr>Approach used by Denmark (2)</vt:lpstr>
      <vt:lpstr>Approach used by Denmark (3)</vt:lpstr>
      <vt:lpstr>Approach used by JRC, EDGAR (1)</vt:lpstr>
      <vt:lpstr>Approach used by JRC, EDGAR (2)</vt:lpstr>
      <vt:lpstr>Approach used by United Kingdom</vt:lpstr>
      <vt:lpstr>Approach used by the Netherlands</vt:lpstr>
      <vt:lpstr>Examples of simple approach to develop distribution keys (1)</vt:lpstr>
      <vt:lpstr>Examples of simple approach to develop distribution keys (2)</vt:lpstr>
      <vt:lpstr>The SPREAD Model - Spatial High Resolution Emission to Air Distribution Model</vt:lpstr>
      <vt:lpstr>Examples of SPREAD sub-models (1) Mobile sources</vt:lpstr>
      <vt:lpstr>Examples of SPREAD sub-models (2) Agriculture</vt:lpstr>
      <vt:lpstr>Danish gridded emissions from  the SPREAD model</vt:lpstr>
      <vt:lpstr>PowerPoint Presentation</vt:lpstr>
      <vt:lpstr>Thank you for your attention</vt:lpstr>
    </vt:vector>
  </TitlesOfParts>
  <Company>MWH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de Campos</dc:creator>
  <cp:lastModifiedBy>Plejdrup, Marlene Schmidt</cp:lastModifiedBy>
  <cp:revision>456</cp:revision>
  <cp:lastPrinted>2012-05-10T14:01:43Z</cp:lastPrinted>
  <dcterms:created xsi:type="dcterms:W3CDTF">2011-10-12T15:30:18Z</dcterms:created>
  <dcterms:modified xsi:type="dcterms:W3CDTF">2013-12-12T09:49:16Z</dcterms:modified>
</cp:coreProperties>
</file>