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89" r:id="rId3"/>
    <p:sldMasterId id="2147483711" r:id="rId4"/>
    <p:sldMasterId id="2147483729" r:id="rId5"/>
  </p:sldMasterIdLst>
  <p:notesMasterIdLst>
    <p:notesMasterId r:id="rId53"/>
  </p:notesMasterIdLst>
  <p:sldIdLst>
    <p:sldId id="257" r:id="rId6"/>
    <p:sldId id="258" r:id="rId7"/>
    <p:sldId id="369" r:id="rId8"/>
    <p:sldId id="262" r:id="rId9"/>
    <p:sldId id="260" r:id="rId10"/>
    <p:sldId id="264" r:id="rId11"/>
    <p:sldId id="352" r:id="rId12"/>
    <p:sldId id="380" r:id="rId13"/>
    <p:sldId id="353" r:id="rId14"/>
    <p:sldId id="356" r:id="rId15"/>
    <p:sldId id="354" r:id="rId16"/>
    <p:sldId id="357" r:id="rId17"/>
    <p:sldId id="355" r:id="rId18"/>
    <p:sldId id="360" r:id="rId19"/>
    <p:sldId id="361" r:id="rId20"/>
    <p:sldId id="370" r:id="rId21"/>
    <p:sldId id="358" r:id="rId22"/>
    <p:sldId id="359" r:id="rId23"/>
    <p:sldId id="346" r:id="rId24"/>
    <p:sldId id="347" r:id="rId25"/>
    <p:sldId id="267" r:id="rId26"/>
    <p:sldId id="266" r:id="rId27"/>
    <p:sldId id="383" r:id="rId28"/>
    <p:sldId id="384" r:id="rId29"/>
    <p:sldId id="385" r:id="rId30"/>
    <p:sldId id="386" r:id="rId31"/>
    <p:sldId id="278" r:id="rId32"/>
    <p:sldId id="283" r:id="rId33"/>
    <p:sldId id="279" r:id="rId34"/>
    <p:sldId id="349" r:id="rId35"/>
    <p:sldId id="348" r:id="rId36"/>
    <p:sldId id="382" r:id="rId37"/>
    <p:sldId id="388" r:id="rId38"/>
    <p:sldId id="371" r:id="rId39"/>
    <p:sldId id="372" r:id="rId40"/>
    <p:sldId id="373" r:id="rId41"/>
    <p:sldId id="374" r:id="rId42"/>
    <p:sldId id="375" r:id="rId43"/>
    <p:sldId id="376" r:id="rId44"/>
    <p:sldId id="377" r:id="rId45"/>
    <p:sldId id="378" r:id="rId46"/>
    <p:sldId id="321" r:id="rId47"/>
    <p:sldId id="323" r:id="rId48"/>
    <p:sldId id="322" r:id="rId49"/>
    <p:sldId id="302" r:id="rId50"/>
    <p:sldId id="316" r:id="rId51"/>
    <p:sldId id="345" r:id="rId5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71096" autoAdjust="0"/>
  </p:normalViewPr>
  <p:slideViewPr>
    <p:cSldViewPr>
      <p:cViewPr varScale="1">
        <p:scale>
          <a:sx n="55" d="100"/>
          <a:sy n="55" d="100"/>
        </p:scale>
        <p:origin x="-181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erfor_mat\Documents\_L&#228;nderspezifisch\Ukraine\INVESTIONSPAPIER\Fuel&amp;Fa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uk-UA" dirty="0" smtClean="0"/>
              <a:t>Ціни на паливо, за 1 л, станом на</a:t>
            </a:r>
            <a:r>
              <a:rPr lang="de-DE" dirty="0" smtClean="0"/>
              <a:t> </a:t>
            </a:r>
            <a:r>
              <a:rPr lang="de-DE" dirty="0"/>
              <a:t>09/10/2014</a:t>
            </a:r>
          </a:p>
        </c:rich>
      </c:tx>
      <c:layout/>
      <c:overlay val="0"/>
    </c:title>
    <c:autoTitleDeleted val="0"/>
    <c:plotArea>
      <c:layout/>
      <c:barChart>
        <c:barDir val="col"/>
        <c:grouping val="clustered"/>
        <c:varyColors val="0"/>
        <c:ser>
          <c:idx val="0"/>
          <c:order val="0"/>
          <c:tx>
            <c:strRef>
              <c:f>'Fuel Prices'!$B$39</c:f>
              <c:strCache>
                <c:ptCount val="1"/>
                <c:pt idx="0">
                  <c:v>Gasoline</c:v>
                </c:pt>
              </c:strCache>
            </c:strRef>
          </c:tx>
          <c:invertIfNegative val="0"/>
          <c:cat>
            <c:strRef>
              <c:f>'Fuel Prices'!$A$40:$A$49</c:f>
              <c:strCache>
                <c:ptCount val="10"/>
                <c:pt idx="0">
                  <c:v>RU</c:v>
                </c:pt>
                <c:pt idx="1">
                  <c:v>MD</c:v>
                </c:pt>
                <c:pt idx="2">
                  <c:v>UA</c:v>
                </c:pt>
                <c:pt idx="3">
                  <c:v>BY</c:v>
                </c:pt>
                <c:pt idx="4">
                  <c:v>PL</c:v>
                </c:pt>
                <c:pt idx="5">
                  <c:v>RO</c:v>
                </c:pt>
                <c:pt idx="6">
                  <c:v>HU</c:v>
                </c:pt>
                <c:pt idx="7">
                  <c:v>SK</c:v>
                </c:pt>
                <c:pt idx="8">
                  <c:v>DE</c:v>
                </c:pt>
                <c:pt idx="9">
                  <c:v>TR</c:v>
                </c:pt>
              </c:strCache>
            </c:strRef>
          </c:cat>
          <c:val>
            <c:numRef>
              <c:f>'Fuel Prices'!$B$40:$B$49</c:f>
              <c:numCache>
                <c:formatCode>#,##0.00\ "€"</c:formatCode>
                <c:ptCount val="10"/>
                <c:pt idx="0">
                  <c:v>0.69000000000000039</c:v>
                </c:pt>
                <c:pt idx="1">
                  <c:v>0.98</c:v>
                </c:pt>
                <c:pt idx="2">
                  <c:v>1.01</c:v>
                </c:pt>
                <c:pt idx="3">
                  <c:v>1.0900000000000001</c:v>
                </c:pt>
                <c:pt idx="4">
                  <c:v>1.21</c:v>
                </c:pt>
                <c:pt idx="5">
                  <c:v>1.3800000000000001</c:v>
                </c:pt>
                <c:pt idx="6">
                  <c:v>1.37</c:v>
                </c:pt>
                <c:pt idx="7">
                  <c:v>1.45</c:v>
                </c:pt>
                <c:pt idx="8">
                  <c:v>1.54</c:v>
                </c:pt>
                <c:pt idx="9">
                  <c:v>1.7000000000000004</c:v>
                </c:pt>
              </c:numCache>
            </c:numRef>
          </c:val>
        </c:ser>
        <c:ser>
          <c:idx val="1"/>
          <c:order val="1"/>
          <c:tx>
            <c:strRef>
              <c:f>'Fuel Prices'!$C$39</c:f>
              <c:strCache>
                <c:ptCount val="1"/>
                <c:pt idx="0">
                  <c:v>Diesel</c:v>
                </c:pt>
              </c:strCache>
            </c:strRef>
          </c:tx>
          <c:invertIfNegative val="0"/>
          <c:cat>
            <c:strRef>
              <c:f>'Fuel Prices'!$A$40:$A$49</c:f>
              <c:strCache>
                <c:ptCount val="10"/>
                <c:pt idx="0">
                  <c:v>RU</c:v>
                </c:pt>
                <c:pt idx="1">
                  <c:v>MD</c:v>
                </c:pt>
                <c:pt idx="2">
                  <c:v>UA</c:v>
                </c:pt>
                <c:pt idx="3">
                  <c:v>BY</c:v>
                </c:pt>
                <c:pt idx="4">
                  <c:v>PL</c:v>
                </c:pt>
                <c:pt idx="5">
                  <c:v>RO</c:v>
                </c:pt>
                <c:pt idx="6">
                  <c:v>HU</c:v>
                </c:pt>
                <c:pt idx="7">
                  <c:v>SK</c:v>
                </c:pt>
                <c:pt idx="8">
                  <c:v>DE</c:v>
                </c:pt>
                <c:pt idx="9">
                  <c:v>TR</c:v>
                </c:pt>
              </c:strCache>
            </c:strRef>
          </c:cat>
          <c:val>
            <c:numRef>
              <c:f>'Fuel Prices'!$C$40:$C$49</c:f>
              <c:numCache>
                <c:formatCode>#,##0.00\ "€"</c:formatCode>
                <c:ptCount val="10"/>
                <c:pt idx="0">
                  <c:v>0.66000000000000025</c:v>
                </c:pt>
                <c:pt idx="1">
                  <c:v>0.93</c:v>
                </c:pt>
                <c:pt idx="2">
                  <c:v>0.97</c:v>
                </c:pt>
                <c:pt idx="3">
                  <c:v>1.1000000000000001</c:v>
                </c:pt>
                <c:pt idx="4">
                  <c:v>1.1900000000000004</c:v>
                </c:pt>
                <c:pt idx="5">
                  <c:v>1.4</c:v>
                </c:pt>
                <c:pt idx="6">
                  <c:v>1.3900000000000001</c:v>
                </c:pt>
                <c:pt idx="7">
                  <c:v>1.34</c:v>
                </c:pt>
                <c:pt idx="8">
                  <c:v>1.34</c:v>
                </c:pt>
                <c:pt idx="9">
                  <c:v>1.51</c:v>
                </c:pt>
              </c:numCache>
            </c:numRef>
          </c:val>
        </c:ser>
        <c:dLbls>
          <c:showLegendKey val="0"/>
          <c:showVal val="0"/>
          <c:showCatName val="0"/>
          <c:showSerName val="0"/>
          <c:showPercent val="0"/>
          <c:showBubbleSize val="0"/>
        </c:dLbls>
        <c:gapWidth val="150"/>
        <c:axId val="182898688"/>
        <c:axId val="182900224"/>
      </c:barChart>
      <c:catAx>
        <c:axId val="182898688"/>
        <c:scaling>
          <c:orientation val="minMax"/>
        </c:scaling>
        <c:delete val="0"/>
        <c:axPos val="b"/>
        <c:majorTickMark val="none"/>
        <c:minorTickMark val="none"/>
        <c:tickLblPos val="nextTo"/>
        <c:crossAx val="182900224"/>
        <c:crosses val="autoZero"/>
        <c:auto val="1"/>
        <c:lblAlgn val="ctr"/>
        <c:lblOffset val="100"/>
        <c:noMultiLvlLbl val="0"/>
      </c:catAx>
      <c:valAx>
        <c:axId val="182900224"/>
        <c:scaling>
          <c:orientation val="minMax"/>
        </c:scaling>
        <c:delete val="0"/>
        <c:axPos val="l"/>
        <c:majorGridlines/>
        <c:numFmt formatCode="#,##0.00\ &quot;€&quot;" sourceLinked="1"/>
        <c:majorTickMark val="none"/>
        <c:minorTickMark val="none"/>
        <c:tickLblPos val="nextTo"/>
        <c:crossAx val="182898688"/>
        <c:crosses val="autoZero"/>
        <c:crossBetween val="between"/>
      </c:valAx>
      <c:dTable>
        <c:showHorzBorder val="1"/>
        <c:showVertBorder val="1"/>
        <c:showOutline val="1"/>
        <c:showKeys val="1"/>
      </c:dTable>
    </c:plotArea>
    <c:plotVisOnly val="1"/>
    <c:dispBlanksAs val="gap"/>
    <c:showDLblsOverMax val="0"/>
  </c:chart>
  <c:txPr>
    <a:bodyPr/>
    <a:lstStyle/>
    <a:p>
      <a:pPr>
        <a:defRPr sz="1800"/>
      </a:pPr>
      <a:endParaRPr lang="de-DE"/>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C4227-FEF3-4C72-B10D-77334B16DD80}"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de-DE"/>
        </a:p>
      </dgm:t>
    </dgm:pt>
    <dgm:pt modelId="{AA5AE69D-B0D5-4103-9610-7C87CEC56C78}">
      <dgm:prSet phldrT="[Text]" custT="1"/>
      <dgm:spPr/>
      <dgm:t>
        <a:bodyPr/>
        <a:lstStyle/>
        <a:p>
          <a:r>
            <a:rPr lang="uk-UA" sz="2400" b="1" dirty="0" smtClean="0"/>
            <a:t>Інфраструктура громадського транспорту</a:t>
          </a:r>
          <a:endParaRPr lang="de-DE" sz="2400" b="1" dirty="0"/>
        </a:p>
      </dgm:t>
    </dgm:pt>
    <dgm:pt modelId="{17EEBD21-D862-4A4B-96C5-33E8B8426731}" type="parTrans" cxnId="{86CD4CCC-48E5-4B2F-A18B-97CF3044FD30}">
      <dgm:prSet/>
      <dgm:spPr/>
      <dgm:t>
        <a:bodyPr/>
        <a:lstStyle/>
        <a:p>
          <a:endParaRPr lang="de-DE" sz="2800"/>
        </a:p>
      </dgm:t>
    </dgm:pt>
    <dgm:pt modelId="{6AE36536-41F9-499D-A76B-C0A5A4DC5111}" type="sibTrans" cxnId="{86CD4CCC-48E5-4B2F-A18B-97CF3044FD30}">
      <dgm:prSet/>
      <dgm:spPr/>
      <dgm:t>
        <a:bodyPr/>
        <a:lstStyle/>
        <a:p>
          <a:endParaRPr lang="de-DE" sz="2800"/>
        </a:p>
      </dgm:t>
    </dgm:pt>
    <dgm:pt modelId="{74601A5D-00F5-4215-87E9-22E1F86B59C7}">
      <dgm:prSet phldrT="[Text]" custT="1"/>
      <dgm:spPr/>
      <dgm:t>
        <a:bodyPr/>
        <a:lstStyle/>
        <a:p>
          <a:r>
            <a:rPr lang="uk-UA" sz="1400" b="1" dirty="0" smtClean="0"/>
            <a:t>Трамвайні </a:t>
          </a:r>
          <a:r>
            <a:rPr lang="uk-UA" sz="1400" b="1" dirty="0" err="1" smtClean="0"/>
            <a:t>коліх</a:t>
          </a:r>
          <a:r>
            <a:rPr lang="uk-UA" sz="1400" b="1" dirty="0" smtClean="0"/>
            <a:t>, тролейбусна контактна мережа тощо</a:t>
          </a:r>
          <a:r>
            <a:rPr lang="de-DE" sz="1400" b="1" dirty="0" smtClean="0"/>
            <a:t>.</a:t>
          </a:r>
          <a:endParaRPr lang="de-DE" sz="1400" b="1" dirty="0"/>
        </a:p>
      </dgm:t>
    </dgm:pt>
    <dgm:pt modelId="{6491E800-2A89-4B71-9E9C-AC9457B87952}" type="parTrans" cxnId="{F12717EA-485D-421B-82FE-0804B64F1FE2}">
      <dgm:prSet/>
      <dgm:spPr/>
      <dgm:t>
        <a:bodyPr/>
        <a:lstStyle/>
        <a:p>
          <a:endParaRPr lang="de-DE" sz="2800"/>
        </a:p>
      </dgm:t>
    </dgm:pt>
    <dgm:pt modelId="{EC6ADACF-812E-45FD-B058-9BC760484A4E}" type="sibTrans" cxnId="{F12717EA-485D-421B-82FE-0804B64F1FE2}">
      <dgm:prSet/>
      <dgm:spPr/>
      <dgm:t>
        <a:bodyPr/>
        <a:lstStyle/>
        <a:p>
          <a:endParaRPr lang="de-DE" sz="2800"/>
        </a:p>
      </dgm:t>
    </dgm:pt>
    <dgm:pt modelId="{19E27C25-2DAD-44F7-B058-BF33089B3A85}">
      <dgm:prSet phldrT="[Text]" custT="1"/>
      <dgm:spPr/>
      <dgm:t>
        <a:bodyPr/>
        <a:lstStyle/>
        <a:p>
          <a:r>
            <a:rPr lang="uk-UA" sz="2400" b="1" dirty="0" err="1" smtClean="0"/>
            <a:t>“Розумне”</a:t>
          </a:r>
          <a:r>
            <a:rPr lang="uk-UA" sz="2400" b="1" dirty="0" smtClean="0"/>
            <a:t> управління транспортом</a:t>
          </a:r>
          <a:endParaRPr lang="de-DE" sz="2400" b="1" dirty="0"/>
        </a:p>
      </dgm:t>
    </dgm:pt>
    <dgm:pt modelId="{12D34B88-35E7-4C82-A04D-C8C3DD9FFB30}" type="parTrans" cxnId="{78652E38-AE5B-465E-B9D0-08992A059868}">
      <dgm:prSet/>
      <dgm:spPr/>
      <dgm:t>
        <a:bodyPr/>
        <a:lstStyle/>
        <a:p>
          <a:endParaRPr lang="de-DE" sz="2800"/>
        </a:p>
      </dgm:t>
    </dgm:pt>
    <dgm:pt modelId="{EF9F2BD2-BE7B-4D52-A9BB-8C1E25ACA877}" type="sibTrans" cxnId="{78652E38-AE5B-465E-B9D0-08992A059868}">
      <dgm:prSet/>
      <dgm:spPr/>
      <dgm:t>
        <a:bodyPr/>
        <a:lstStyle/>
        <a:p>
          <a:endParaRPr lang="de-DE" sz="2800"/>
        </a:p>
      </dgm:t>
    </dgm:pt>
    <dgm:pt modelId="{FD5B68E7-5B74-4E8A-8AA2-9FF34CDA38D6}">
      <dgm:prSet phldrT="[Text]" custT="1"/>
      <dgm:spPr/>
      <dgm:t>
        <a:bodyPr/>
        <a:lstStyle/>
        <a:p>
          <a:r>
            <a:rPr lang="uk-UA" sz="1400" b="1" dirty="0" smtClean="0"/>
            <a:t>Центри управління дорожнім рухом</a:t>
          </a:r>
          <a:endParaRPr lang="de-DE" sz="1400" b="1" dirty="0"/>
        </a:p>
      </dgm:t>
    </dgm:pt>
    <dgm:pt modelId="{84538D3C-CEB0-4AA6-8360-711A3B5FD4AC}" type="parTrans" cxnId="{1CCCBDA9-DF98-45DA-9E7F-B0DD3A7A809D}">
      <dgm:prSet/>
      <dgm:spPr/>
      <dgm:t>
        <a:bodyPr/>
        <a:lstStyle/>
        <a:p>
          <a:endParaRPr lang="de-DE" sz="2800"/>
        </a:p>
      </dgm:t>
    </dgm:pt>
    <dgm:pt modelId="{F6453B40-8A57-41E5-9151-08794AC9AD98}" type="sibTrans" cxnId="{1CCCBDA9-DF98-45DA-9E7F-B0DD3A7A809D}">
      <dgm:prSet/>
      <dgm:spPr/>
      <dgm:t>
        <a:bodyPr/>
        <a:lstStyle/>
        <a:p>
          <a:endParaRPr lang="de-DE" sz="2800"/>
        </a:p>
      </dgm:t>
    </dgm:pt>
    <dgm:pt modelId="{81FCD38D-7204-4F80-9EE6-5A32652066F7}">
      <dgm:prSet phldrT="[Text]" custT="1"/>
      <dgm:spPr/>
      <dgm:t>
        <a:bodyPr/>
        <a:lstStyle/>
        <a:p>
          <a:r>
            <a:rPr lang="uk-UA" sz="1400" b="1" dirty="0" smtClean="0"/>
            <a:t>Інтеграція громадського транспорту</a:t>
          </a:r>
          <a:endParaRPr lang="de-DE" sz="1400" b="1" dirty="0"/>
        </a:p>
      </dgm:t>
    </dgm:pt>
    <dgm:pt modelId="{C5ABA83F-F5E7-4039-8560-261FA0176FC8}" type="parTrans" cxnId="{6CB2853E-D829-4A49-8023-5DE4261D2662}">
      <dgm:prSet/>
      <dgm:spPr/>
      <dgm:t>
        <a:bodyPr/>
        <a:lstStyle/>
        <a:p>
          <a:endParaRPr lang="de-DE" sz="2800"/>
        </a:p>
      </dgm:t>
    </dgm:pt>
    <dgm:pt modelId="{09691BB4-E725-4EA7-9D6E-774268C7159D}" type="sibTrans" cxnId="{6CB2853E-D829-4A49-8023-5DE4261D2662}">
      <dgm:prSet/>
      <dgm:spPr/>
      <dgm:t>
        <a:bodyPr/>
        <a:lstStyle/>
        <a:p>
          <a:endParaRPr lang="de-DE" sz="2800"/>
        </a:p>
      </dgm:t>
    </dgm:pt>
    <dgm:pt modelId="{1559AA18-F4E5-41E1-BD5C-CAA1280F6DF8}">
      <dgm:prSet phldrT="[Text]" custT="1"/>
      <dgm:spPr/>
      <dgm:t>
        <a:bodyPr/>
        <a:lstStyle/>
        <a:p>
          <a:r>
            <a:rPr lang="uk-UA" sz="2400" b="1" dirty="0" smtClean="0"/>
            <a:t>Безмоторні </a:t>
          </a:r>
          <a:r>
            <a:rPr lang="ru-RU" sz="2400" b="1" dirty="0" smtClean="0"/>
            <a:t>види транспорту</a:t>
          </a:r>
          <a:endParaRPr lang="de-DE" sz="2400" b="1" dirty="0"/>
        </a:p>
      </dgm:t>
    </dgm:pt>
    <dgm:pt modelId="{314CF56E-C491-4BAC-9E17-833AAA9149DB}" type="parTrans" cxnId="{9640D84C-055C-4CC1-A453-17F2C7C60827}">
      <dgm:prSet/>
      <dgm:spPr/>
      <dgm:t>
        <a:bodyPr/>
        <a:lstStyle/>
        <a:p>
          <a:endParaRPr lang="de-DE" sz="2800"/>
        </a:p>
      </dgm:t>
    </dgm:pt>
    <dgm:pt modelId="{3A687EE5-4CEB-40AC-A3CE-0304B1C195DB}" type="sibTrans" cxnId="{9640D84C-055C-4CC1-A453-17F2C7C60827}">
      <dgm:prSet/>
      <dgm:spPr/>
      <dgm:t>
        <a:bodyPr/>
        <a:lstStyle/>
        <a:p>
          <a:endParaRPr lang="de-DE" sz="2800"/>
        </a:p>
      </dgm:t>
    </dgm:pt>
    <dgm:pt modelId="{6F0652B6-3473-44F6-8371-3217339756C7}">
      <dgm:prSet phldrT="[Text]" custT="1"/>
      <dgm:spPr/>
      <dgm:t>
        <a:bodyPr/>
        <a:lstStyle/>
        <a:p>
          <a:r>
            <a:rPr lang="uk-UA" sz="1400" b="1" dirty="0" smtClean="0"/>
            <a:t>Велосипедна інфраструктура</a:t>
          </a:r>
          <a:endParaRPr lang="de-DE" sz="1400" b="1" dirty="0"/>
        </a:p>
      </dgm:t>
    </dgm:pt>
    <dgm:pt modelId="{9AEC1795-C7FF-40B1-9A96-096E30791BC7}" type="parTrans" cxnId="{46EF449C-8403-4112-8235-7AA891B745AA}">
      <dgm:prSet/>
      <dgm:spPr/>
      <dgm:t>
        <a:bodyPr/>
        <a:lstStyle/>
        <a:p>
          <a:endParaRPr lang="de-DE" sz="2800"/>
        </a:p>
      </dgm:t>
    </dgm:pt>
    <dgm:pt modelId="{5DCEF3FA-B2D1-4A7D-AD20-CEBE894F9550}" type="sibTrans" cxnId="{46EF449C-8403-4112-8235-7AA891B745AA}">
      <dgm:prSet/>
      <dgm:spPr/>
      <dgm:t>
        <a:bodyPr/>
        <a:lstStyle/>
        <a:p>
          <a:endParaRPr lang="de-DE" sz="2800"/>
        </a:p>
      </dgm:t>
    </dgm:pt>
    <dgm:pt modelId="{98764CD6-0A3C-4070-AC6F-F41E0AEB9997}">
      <dgm:prSet phldrT="[Text]" custT="1"/>
      <dgm:spPr/>
      <dgm:t>
        <a:bodyPr/>
        <a:lstStyle/>
        <a:p>
          <a:r>
            <a:rPr lang="uk-UA" sz="1400" b="1" dirty="0" smtClean="0"/>
            <a:t>Зменшення інтенсивності  та підвищення безпеки руху</a:t>
          </a:r>
          <a:r>
            <a:rPr lang="de-DE" sz="1400" b="1" dirty="0" smtClean="0"/>
            <a:t> (</a:t>
          </a:r>
          <a:r>
            <a:rPr lang="uk-UA" sz="1400" b="1" dirty="0" smtClean="0"/>
            <a:t>покращення </a:t>
          </a:r>
          <a:r>
            <a:rPr lang="ru-RU" sz="1400" b="1" dirty="0" smtClean="0"/>
            <a:t>тротуар</a:t>
          </a:r>
          <a:r>
            <a:rPr lang="de-DE" sz="1400" b="1" dirty="0" err="1" smtClean="0"/>
            <a:t>ax</a:t>
          </a:r>
          <a:r>
            <a:rPr lang="de-DE" sz="1400" b="1" dirty="0" smtClean="0"/>
            <a:t>, </a:t>
          </a:r>
          <a:r>
            <a:rPr lang="ru-RU" sz="1400" b="1" dirty="0" smtClean="0"/>
            <a:t>перехрестя</a:t>
          </a:r>
          <a:r>
            <a:rPr lang="de-DE" sz="1400" b="1" dirty="0" smtClean="0"/>
            <a:t>x </a:t>
          </a:r>
          <a:r>
            <a:rPr lang="uk-UA" sz="1400" b="1" dirty="0" smtClean="0"/>
            <a:t>тощо</a:t>
          </a:r>
          <a:r>
            <a:rPr lang="de-DE" sz="1400" b="1" dirty="0" smtClean="0"/>
            <a:t> (</a:t>
          </a:r>
          <a:r>
            <a:rPr lang="ru-RU" sz="1400" b="1" dirty="0" smtClean="0"/>
            <a:t>для пішоходів</a:t>
          </a:r>
          <a:r>
            <a:rPr lang="de-DE" sz="1400" b="1" dirty="0" smtClean="0"/>
            <a:t>))</a:t>
          </a:r>
          <a:endParaRPr lang="de-DE" sz="1400" b="1" dirty="0"/>
        </a:p>
      </dgm:t>
    </dgm:pt>
    <dgm:pt modelId="{3861DC9D-DDB8-415D-BEB1-C07E4DCE3A44}" type="parTrans" cxnId="{9F751F29-3A76-4D47-8623-8ACA447E856B}">
      <dgm:prSet/>
      <dgm:spPr/>
      <dgm:t>
        <a:bodyPr/>
        <a:lstStyle/>
        <a:p>
          <a:endParaRPr lang="de-DE" sz="2800"/>
        </a:p>
      </dgm:t>
    </dgm:pt>
    <dgm:pt modelId="{E26427F7-8213-42F2-BD93-FFA87134FE8B}" type="sibTrans" cxnId="{9F751F29-3A76-4D47-8623-8ACA447E856B}">
      <dgm:prSet/>
      <dgm:spPr/>
      <dgm:t>
        <a:bodyPr/>
        <a:lstStyle/>
        <a:p>
          <a:endParaRPr lang="de-DE" sz="2800"/>
        </a:p>
      </dgm:t>
    </dgm:pt>
    <dgm:pt modelId="{7228ABFD-B6FC-4A0D-A63D-7E05430D3756}">
      <dgm:prSet phldrT="[Text]" custT="1"/>
      <dgm:spPr/>
      <dgm:t>
        <a:bodyPr/>
        <a:lstStyle/>
        <a:p>
          <a:r>
            <a:rPr lang="uk-UA" sz="1400" b="1" dirty="0" smtClean="0"/>
            <a:t>Смуги</a:t>
          </a:r>
          <a:r>
            <a:rPr lang="de-DE" sz="1400" b="1" dirty="0" smtClean="0"/>
            <a:t>/</a:t>
          </a:r>
          <a:r>
            <a:rPr lang="uk-UA" sz="1400" b="1" dirty="0" smtClean="0"/>
            <a:t>коридори для </a:t>
          </a:r>
          <a:r>
            <a:rPr lang="uk-UA" sz="1400" b="1" dirty="0" err="1" smtClean="0"/>
            <a:t>гром</a:t>
          </a:r>
          <a:r>
            <a:rPr lang="uk-UA" sz="1400" b="1" dirty="0" smtClean="0"/>
            <a:t>. транспорту</a:t>
          </a:r>
          <a:endParaRPr lang="de-DE" sz="1400" b="1" dirty="0"/>
        </a:p>
      </dgm:t>
    </dgm:pt>
    <dgm:pt modelId="{199DBDB5-116C-42D6-863C-6B48C3AA6999}" type="parTrans" cxnId="{A4CC321E-BAD1-4821-AECE-2D294061064A}">
      <dgm:prSet/>
      <dgm:spPr/>
      <dgm:t>
        <a:bodyPr/>
        <a:lstStyle/>
        <a:p>
          <a:endParaRPr lang="de-DE" sz="2800"/>
        </a:p>
      </dgm:t>
    </dgm:pt>
    <dgm:pt modelId="{227B28BE-98D2-4B85-A499-92D1415F04C6}" type="sibTrans" cxnId="{A4CC321E-BAD1-4821-AECE-2D294061064A}">
      <dgm:prSet/>
      <dgm:spPr/>
      <dgm:t>
        <a:bodyPr/>
        <a:lstStyle/>
        <a:p>
          <a:endParaRPr lang="de-DE" sz="2800"/>
        </a:p>
      </dgm:t>
    </dgm:pt>
    <dgm:pt modelId="{D95BC401-A06E-4C23-9C9E-765F591C6FB2}">
      <dgm:prSet phldrT="[Text]" custT="1"/>
      <dgm:spPr/>
      <dgm:t>
        <a:bodyPr/>
        <a:lstStyle/>
        <a:p>
          <a:r>
            <a:rPr lang="uk-UA" sz="1400" b="1" dirty="0" smtClean="0"/>
            <a:t>Модернізація рухомого складу</a:t>
          </a:r>
          <a:r>
            <a:rPr lang="de-DE" sz="1400" b="1" dirty="0" smtClean="0"/>
            <a:t> (</a:t>
          </a:r>
          <a:r>
            <a:rPr lang="uk-UA" sz="1400" b="1" dirty="0" smtClean="0"/>
            <a:t>купівля нового та відновлення </a:t>
          </a:r>
          <a:r>
            <a:rPr lang="uk-UA" sz="1400" b="1" dirty="0" err="1" smtClean="0"/>
            <a:t>старог</a:t>
          </a:r>
          <a:r>
            <a:rPr lang="de-DE" sz="1400" b="1" dirty="0" smtClean="0"/>
            <a:t>)</a:t>
          </a:r>
          <a:endParaRPr lang="de-DE" sz="1400" b="1" dirty="0"/>
        </a:p>
      </dgm:t>
    </dgm:pt>
    <dgm:pt modelId="{4C948E94-A14C-4084-B355-5E83CD6E3594}" type="parTrans" cxnId="{6649437B-9248-43F8-9545-BA8ACB57B242}">
      <dgm:prSet/>
      <dgm:spPr/>
      <dgm:t>
        <a:bodyPr/>
        <a:lstStyle/>
        <a:p>
          <a:endParaRPr lang="de-DE" sz="2800"/>
        </a:p>
      </dgm:t>
    </dgm:pt>
    <dgm:pt modelId="{CE7AA93B-0832-41FC-BC4C-AFC956187356}" type="sibTrans" cxnId="{6649437B-9248-43F8-9545-BA8ACB57B242}">
      <dgm:prSet/>
      <dgm:spPr/>
      <dgm:t>
        <a:bodyPr/>
        <a:lstStyle/>
        <a:p>
          <a:endParaRPr lang="de-DE" sz="2800"/>
        </a:p>
      </dgm:t>
    </dgm:pt>
    <dgm:pt modelId="{F90499F9-1081-48EF-9CED-E752AFA5E72B}">
      <dgm:prSet phldrT="[Text]" custT="1"/>
      <dgm:spPr/>
      <dgm:t>
        <a:bodyPr/>
        <a:lstStyle/>
        <a:p>
          <a:r>
            <a:rPr lang="uk-UA" sz="1400" b="1" dirty="0" smtClean="0"/>
            <a:t>Плани сталого розвитку міського транспорту </a:t>
          </a:r>
          <a:r>
            <a:rPr lang="de-DE" sz="1400" b="1" dirty="0" smtClean="0"/>
            <a:t> (</a:t>
          </a:r>
          <a:r>
            <a:rPr lang="uk-UA" sz="1400" b="1" dirty="0" smtClean="0"/>
            <a:t>стратег. планування, розвиток потенціалу</a:t>
          </a:r>
          <a:r>
            <a:rPr lang="de-DE" sz="1400" b="1" dirty="0" smtClean="0"/>
            <a:t>)</a:t>
          </a:r>
          <a:endParaRPr lang="de-DE" sz="1400" b="1" dirty="0"/>
        </a:p>
      </dgm:t>
    </dgm:pt>
    <dgm:pt modelId="{9981C8E5-2534-4AAA-8AC0-8CB55F0980D3}" type="parTrans" cxnId="{770867BB-3908-4817-A771-409B883F52B9}">
      <dgm:prSet/>
      <dgm:spPr/>
      <dgm:t>
        <a:bodyPr/>
        <a:lstStyle/>
        <a:p>
          <a:endParaRPr lang="de-DE" sz="2800"/>
        </a:p>
      </dgm:t>
    </dgm:pt>
    <dgm:pt modelId="{B7CEE7FF-4694-4B4B-80BE-4AACFCF2EB13}" type="sibTrans" cxnId="{770867BB-3908-4817-A771-409B883F52B9}">
      <dgm:prSet/>
      <dgm:spPr/>
      <dgm:t>
        <a:bodyPr/>
        <a:lstStyle/>
        <a:p>
          <a:endParaRPr lang="de-DE" sz="2800"/>
        </a:p>
      </dgm:t>
    </dgm:pt>
    <dgm:pt modelId="{B910D3E7-8686-4BA3-ACC4-FDE0114BDA0D}">
      <dgm:prSet phldrT="[Text]" custT="1"/>
      <dgm:spPr/>
      <dgm:t>
        <a:bodyPr/>
        <a:lstStyle/>
        <a:p>
          <a:r>
            <a:rPr lang="uk-UA" sz="1400" b="1" dirty="0" smtClean="0"/>
            <a:t>Управління </a:t>
          </a:r>
          <a:r>
            <a:rPr lang="uk-UA" sz="1400" b="1" dirty="0" err="1" smtClean="0"/>
            <a:t>парковками</a:t>
          </a:r>
          <a:endParaRPr lang="de-DE" sz="1400" b="1" dirty="0"/>
        </a:p>
      </dgm:t>
    </dgm:pt>
    <dgm:pt modelId="{5A1F4D7C-168E-40EB-9B73-4E9583830591}" type="parTrans" cxnId="{64949F6D-7C8A-4B1A-BD9B-54007C2BC589}">
      <dgm:prSet/>
      <dgm:spPr/>
      <dgm:t>
        <a:bodyPr/>
        <a:lstStyle/>
        <a:p>
          <a:endParaRPr lang="de-DE" sz="2800"/>
        </a:p>
      </dgm:t>
    </dgm:pt>
    <dgm:pt modelId="{3D8ECCAD-A508-45FC-8D76-A4E56F657D45}" type="sibTrans" cxnId="{64949F6D-7C8A-4B1A-BD9B-54007C2BC589}">
      <dgm:prSet/>
      <dgm:spPr/>
      <dgm:t>
        <a:bodyPr/>
        <a:lstStyle/>
        <a:p>
          <a:endParaRPr lang="de-DE" sz="2800"/>
        </a:p>
      </dgm:t>
    </dgm:pt>
    <dgm:pt modelId="{19B4A5ED-D347-4F7E-A302-0DE967FE8D40}">
      <dgm:prSet phldrT="[Text]" custT="1"/>
      <dgm:spPr/>
      <dgm:t>
        <a:bodyPr/>
        <a:lstStyle/>
        <a:p>
          <a:r>
            <a:rPr lang="uk-UA" sz="1400" b="1" dirty="0" smtClean="0"/>
            <a:t>Модернізація депо та технічних споруд</a:t>
          </a:r>
          <a:endParaRPr lang="de-DE" sz="1400" b="1" dirty="0"/>
        </a:p>
      </dgm:t>
    </dgm:pt>
    <dgm:pt modelId="{D1FEA05D-AC12-4C81-B8FE-88EC7E98B6B8}" type="parTrans" cxnId="{51558F0A-6B06-488B-8565-5CF15058A815}">
      <dgm:prSet/>
      <dgm:spPr/>
      <dgm:t>
        <a:bodyPr/>
        <a:lstStyle/>
        <a:p>
          <a:endParaRPr lang="de-DE" sz="2800"/>
        </a:p>
      </dgm:t>
    </dgm:pt>
    <dgm:pt modelId="{00A50344-0D67-49DA-846F-4EAC31CEB6BE}" type="sibTrans" cxnId="{51558F0A-6B06-488B-8565-5CF15058A815}">
      <dgm:prSet/>
      <dgm:spPr/>
      <dgm:t>
        <a:bodyPr/>
        <a:lstStyle/>
        <a:p>
          <a:endParaRPr lang="de-DE" sz="2800"/>
        </a:p>
      </dgm:t>
    </dgm:pt>
    <dgm:pt modelId="{16785966-359C-4B20-94EE-D718CECBD742}">
      <dgm:prSet phldrT="[Text]" custT="1"/>
      <dgm:spPr/>
      <dgm:t>
        <a:bodyPr/>
        <a:lstStyle/>
        <a:p>
          <a:r>
            <a:rPr lang="uk-UA" sz="1400" b="1" dirty="0" smtClean="0"/>
            <a:t>Модернізація зупинок громадського транспорту</a:t>
          </a:r>
          <a:endParaRPr lang="de-DE" sz="1400" b="1" dirty="0"/>
        </a:p>
      </dgm:t>
    </dgm:pt>
    <dgm:pt modelId="{4E06BF56-C5AB-4633-8B23-F23750B7BEB9}" type="parTrans" cxnId="{7E2E0D9F-6DE1-47E8-9794-09B809A71B82}">
      <dgm:prSet/>
      <dgm:spPr/>
      <dgm:t>
        <a:bodyPr/>
        <a:lstStyle/>
        <a:p>
          <a:endParaRPr lang="de-DE" sz="1600"/>
        </a:p>
      </dgm:t>
    </dgm:pt>
    <dgm:pt modelId="{94BF5E1B-CD33-4A9E-A51A-B516C99CACBF}" type="sibTrans" cxnId="{7E2E0D9F-6DE1-47E8-9794-09B809A71B82}">
      <dgm:prSet/>
      <dgm:spPr/>
      <dgm:t>
        <a:bodyPr/>
        <a:lstStyle/>
        <a:p>
          <a:endParaRPr lang="de-DE" sz="1600"/>
        </a:p>
      </dgm:t>
    </dgm:pt>
    <dgm:pt modelId="{586BD9DB-4A22-480D-888B-8DFC8BE655E3}" type="pres">
      <dgm:prSet presAssocID="{4D4C4227-FEF3-4C72-B10D-77334B16DD80}" presName="theList" presStyleCnt="0">
        <dgm:presLayoutVars>
          <dgm:dir/>
          <dgm:animLvl val="lvl"/>
          <dgm:resizeHandles val="exact"/>
        </dgm:presLayoutVars>
      </dgm:prSet>
      <dgm:spPr/>
      <dgm:t>
        <a:bodyPr/>
        <a:lstStyle/>
        <a:p>
          <a:endParaRPr lang="de-DE"/>
        </a:p>
      </dgm:t>
    </dgm:pt>
    <dgm:pt modelId="{3D6D4AAC-4D53-485E-B69A-AB1B2080D638}" type="pres">
      <dgm:prSet presAssocID="{AA5AE69D-B0D5-4103-9610-7C87CEC56C78}" presName="compNode" presStyleCnt="0"/>
      <dgm:spPr/>
      <dgm:t>
        <a:bodyPr/>
        <a:lstStyle/>
        <a:p>
          <a:endParaRPr lang="de-DE"/>
        </a:p>
      </dgm:t>
    </dgm:pt>
    <dgm:pt modelId="{570C1315-09B1-404A-9869-14A0BF8BB8E2}" type="pres">
      <dgm:prSet presAssocID="{AA5AE69D-B0D5-4103-9610-7C87CEC56C78}" presName="aNode" presStyleLbl="bgShp" presStyleIdx="0" presStyleCnt="3"/>
      <dgm:spPr/>
      <dgm:t>
        <a:bodyPr/>
        <a:lstStyle/>
        <a:p>
          <a:endParaRPr lang="de-DE"/>
        </a:p>
      </dgm:t>
    </dgm:pt>
    <dgm:pt modelId="{772CC93C-8ACC-4A46-9789-CB9E1A425804}" type="pres">
      <dgm:prSet presAssocID="{AA5AE69D-B0D5-4103-9610-7C87CEC56C78}" presName="textNode" presStyleLbl="bgShp" presStyleIdx="0" presStyleCnt="3"/>
      <dgm:spPr/>
      <dgm:t>
        <a:bodyPr/>
        <a:lstStyle/>
        <a:p>
          <a:endParaRPr lang="de-DE"/>
        </a:p>
      </dgm:t>
    </dgm:pt>
    <dgm:pt modelId="{C8276AB9-F95D-4AB6-8AF7-55E4955840CE}" type="pres">
      <dgm:prSet presAssocID="{AA5AE69D-B0D5-4103-9610-7C87CEC56C78}" presName="compChildNode" presStyleCnt="0"/>
      <dgm:spPr/>
      <dgm:t>
        <a:bodyPr/>
        <a:lstStyle/>
        <a:p>
          <a:endParaRPr lang="de-DE"/>
        </a:p>
      </dgm:t>
    </dgm:pt>
    <dgm:pt modelId="{37B15579-CB6E-4B3E-8392-1ABEEAC8FFD7}" type="pres">
      <dgm:prSet presAssocID="{AA5AE69D-B0D5-4103-9610-7C87CEC56C78}" presName="theInnerList" presStyleCnt="0"/>
      <dgm:spPr/>
      <dgm:t>
        <a:bodyPr/>
        <a:lstStyle/>
        <a:p>
          <a:endParaRPr lang="de-DE"/>
        </a:p>
      </dgm:t>
    </dgm:pt>
    <dgm:pt modelId="{8D1DCEBF-F6C0-4E1F-8456-CE76FBC3CDBE}" type="pres">
      <dgm:prSet presAssocID="{74601A5D-00F5-4215-87E9-22E1F86B59C7}" presName="childNode" presStyleLbl="node1" presStyleIdx="0" presStyleCnt="11" custScaleY="150047">
        <dgm:presLayoutVars>
          <dgm:bulletEnabled val="1"/>
        </dgm:presLayoutVars>
      </dgm:prSet>
      <dgm:spPr/>
      <dgm:t>
        <a:bodyPr/>
        <a:lstStyle/>
        <a:p>
          <a:endParaRPr lang="de-DE"/>
        </a:p>
      </dgm:t>
    </dgm:pt>
    <dgm:pt modelId="{03836A56-5086-42FD-A5C8-6A502FCAAEE9}" type="pres">
      <dgm:prSet presAssocID="{74601A5D-00F5-4215-87E9-22E1F86B59C7}" presName="aSpace2" presStyleCnt="0"/>
      <dgm:spPr/>
      <dgm:t>
        <a:bodyPr/>
        <a:lstStyle/>
        <a:p>
          <a:endParaRPr lang="de-DE"/>
        </a:p>
      </dgm:t>
    </dgm:pt>
    <dgm:pt modelId="{3E0077DE-9444-4923-ABB2-DD533C283B0A}" type="pres">
      <dgm:prSet presAssocID="{7228ABFD-B6FC-4A0D-A63D-7E05430D3756}" presName="childNode" presStyleLbl="node1" presStyleIdx="1" presStyleCnt="11">
        <dgm:presLayoutVars>
          <dgm:bulletEnabled val="1"/>
        </dgm:presLayoutVars>
      </dgm:prSet>
      <dgm:spPr/>
      <dgm:t>
        <a:bodyPr/>
        <a:lstStyle/>
        <a:p>
          <a:endParaRPr lang="de-DE"/>
        </a:p>
      </dgm:t>
    </dgm:pt>
    <dgm:pt modelId="{175FE62D-C2E4-4D63-939F-B699F33D98A3}" type="pres">
      <dgm:prSet presAssocID="{7228ABFD-B6FC-4A0D-A63D-7E05430D3756}" presName="aSpace2" presStyleCnt="0"/>
      <dgm:spPr/>
      <dgm:t>
        <a:bodyPr/>
        <a:lstStyle/>
        <a:p>
          <a:endParaRPr lang="de-DE"/>
        </a:p>
      </dgm:t>
    </dgm:pt>
    <dgm:pt modelId="{78AC36C8-0A55-443A-86A8-9F3977634896}" type="pres">
      <dgm:prSet presAssocID="{D95BC401-A06E-4C23-9C9E-765F591C6FB2}" presName="childNode" presStyleLbl="node1" presStyleIdx="2" presStyleCnt="11" custScaleY="142118">
        <dgm:presLayoutVars>
          <dgm:bulletEnabled val="1"/>
        </dgm:presLayoutVars>
      </dgm:prSet>
      <dgm:spPr/>
      <dgm:t>
        <a:bodyPr/>
        <a:lstStyle/>
        <a:p>
          <a:endParaRPr lang="de-DE"/>
        </a:p>
      </dgm:t>
    </dgm:pt>
    <dgm:pt modelId="{04A774EA-A0B0-4374-BBE5-1ED25A30F997}" type="pres">
      <dgm:prSet presAssocID="{D95BC401-A06E-4C23-9C9E-765F591C6FB2}" presName="aSpace2" presStyleCnt="0"/>
      <dgm:spPr/>
      <dgm:t>
        <a:bodyPr/>
        <a:lstStyle/>
        <a:p>
          <a:endParaRPr lang="de-DE"/>
        </a:p>
      </dgm:t>
    </dgm:pt>
    <dgm:pt modelId="{787E9341-A39B-4FA5-BB7D-4C2692D1F5D4}" type="pres">
      <dgm:prSet presAssocID="{16785966-359C-4B20-94EE-D718CECBD742}" presName="childNode" presStyleLbl="node1" presStyleIdx="3" presStyleCnt="11">
        <dgm:presLayoutVars>
          <dgm:bulletEnabled val="1"/>
        </dgm:presLayoutVars>
      </dgm:prSet>
      <dgm:spPr/>
      <dgm:t>
        <a:bodyPr/>
        <a:lstStyle/>
        <a:p>
          <a:endParaRPr lang="de-DE"/>
        </a:p>
      </dgm:t>
    </dgm:pt>
    <dgm:pt modelId="{C5B7C435-663C-49C1-BC05-5E39CA0DC7C3}" type="pres">
      <dgm:prSet presAssocID="{16785966-359C-4B20-94EE-D718CECBD742}" presName="aSpace2" presStyleCnt="0"/>
      <dgm:spPr/>
    </dgm:pt>
    <dgm:pt modelId="{49C1823D-FFD2-4F0F-AAA0-68BCD037BD40}" type="pres">
      <dgm:prSet presAssocID="{19B4A5ED-D347-4F7E-A302-0DE967FE8D40}" presName="childNode" presStyleLbl="node1" presStyleIdx="4" presStyleCnt="11">
        <dgm:presLayoutVars>
          <dgm:bulletEnabled val="1"/>
        </dgm:presLayoutVars>
      </dgm:prSet>
      <dgm:spPr/>
      <dgm:t>
        <a:bodyPr/>
        <a:lstStyle/>
        <a:p>
          <a:endParaRPr lang="de-DE"/>
        </a:p>
      </dgm:t>
    </dgm:pt>
    <dgm:pt modelId="{A28E47DF-6A79-4C71-91E9-866B9A91B078}" type="pres">
      <dgm:prSet presAssocID="{AA5AE69D-B0D5-4103-9610-7C87CEC56C78}" presName="aSpace" presStyleCnt="0"/>
      <dgm:spPr/>
      <dgm:t>
        <a:bodyPr/>
        <a:lstStyle/>
        <a:p>
          <a:endParaRPr lang="de-DE"/>
        </a:p>
      </dgm:t>
    </dgm:pt>
    <dgm:pt modelId="{B9603F91-ADDF-4806-88E5-9A6B8A94B1E9}" type="pres">
      <dgm:prSet presAssocID="{19E27C25-2DAD-44F7-B058-BF33089B3A85}" presName="compNode" presStyleCnt="0"/>
      <dgm:spPr/>
      <dgm:t>
        <a:bodyPr/>
        <a:lstStyle/>
        <a:p>
          <a:endParaRPr lang="de-DE"/>
        </a:p>
      </dgm:t>
    </dgm:pt>
    <dgm:pt modelId="{22D562DF-3228-4ADC-8BD8-647616989CCC}" type="pres">
      <dgm:prSet presAssocID="{19E27C25-2DAD-44F7-B058-BF33089B3A85}" presName="aNode" presStyleLbl="bgShp" presStyleIdx="1" presStyleCnt="3"/>
      <dgm:spPr/>
      <dgm:t>
        <a:bodyPr/>
        <a:lstStyle/>
        <a:p>
          <a:endParaRPr lang="de-DE"/>
        </a:p>
      </dgm:t>
    </dgm:pt>
    <dgm:pt modelId="{6EB2F31B-BA60-4956-B3AE-84AEB6763185}" type="pres">
      <dgm:prSet presAssocID="{19E27C25-2DAD-44F7-B058-BF33089B3A85}" presName="textNode" presStyleLbl="bgShp" presStyleIdx="1" presStyleCnt="3"/>
      <dgm:spPr/>
      <dgm:t>
        <a:bodyPr/>
        <a:lstStyle/>
        <a:p>
          <a:endParaRPr lang="de-DE"/>
        </a:p>
      </dgm:t>
    </dgm:pt>
    <dgm:pt modelId="{69002000-55C9-44A4-BDCC-D68D655580E3}" type="pres">
      <dgm:prSet presAssocID="{19E27C25-2DAD-44F7-B058-BF33089B3A85}" presName="compChildNode" presStyleCnt="0"/>
      <dgm:spPr/>
      <dgm:t>
        <a:bodyPr/>
        <a:lstStyle/>
        <a:p>
          <a:endParaRPr lang="de-DE"/>
        </a:p>
      </dgm:t>
    </dgm:pt>
    <dgm:pt modelId="{58EC31FC-73F0-4F98-B5E4-8B89F2235781}" type="pres">
      <dgm:prSet presAssocID="{19E27C25-2DAD-44F7-B058-BF33089B3A85}" presName="theInnerList" presStyleCnt="0"/>
      <dgm:spPr/>
      <dgm:t>
        <a:bodyPr/>
        <a:lstStyle/>
        <a:p>
          <a:endParaRPr lang="de-DE"/>
        </a:p>
      </dgm:t>
    </dgm:pt>
    <dgm:pt modelId="{D10F3967-6744-46A3-9FF6-881A7490213E}" type="pres">
      <dgm:prSet presAssocID="{F90499F9-1081-48EF-9CED-E752AFA5E72B}" presName="childNode" presStyleLbl="node1" presStyleIdx="5" presStyleCnt="11">
        <dgm:presLayoutVars>
          <dgm:bulletEnabled val="1"/>
        </dgm:presLayoutVars>
      </dgm:prSet>
      <dgm:spPr/>
      <dgm:t>
        <a:bodyPr/>
        <a:lstStyle/>
        <a:p>
          <a:endParaRPr lang="de-DE"/>
        </a:p>
      </dgm:t>
    </dgm:pt>
    <dgm:pt modelId="{5342EC69-2C20-48F8-BA18-47391BDFE4DE}" type="pres">
      <dgm:prSet presAssocID="{F90499F9-1081-48EF-9CED-E752AFA5E72B}" presName="aSpace2" presStyleCnt="0"/>
      <dgm:spPr/>
      <dgm:t>
        <a:bodyPr/>
        <a:lstStyle/>
        <a:p>
          <a:endParaRPr lang="de-DE"/>
        </a:p>
      </dgm:t>
    </dgm:pt>
    <dgm:pt modelId="{69999F60-8EDC-4EF7-84AE-0E6BFEC9287D}" type="pres">
      <dgm:prSet presAssocID="{FD5B68E7-5B74-4E8A-8AA2-9FF34CDA38D6}" presName="childNode" presStyleLbl="node1" presStyleIdx="6" presStyleCnt="11">
        <dgm:presLayoutVars>
          <dgm:bulletEnabled val="1"/>
        </dgm:presLayoutVars>
      </dgm:prSet>
      <dgm:spPr/>
      <dgm:t>
        <a:bodyPr/>
        <a:lstStyle/>
        <a:p>
          <a:endParaRPr lang="de-DE"/>
        </a:p>
      </dgm:t>
    </dgm:pt>
    <dgm:pt modelId="{428248BE-103C-473F-A23D-6FA11085040C}" type="pres">
      <dgm:prSet presAssocID="{FD5B68E7-5B74-4E8A-8AA2-9FF34CDA38D6}" presName="aSpace2" presStyleCnt="0"/>
      <dgm:spPr/>
      <dgm:t>
        <a:bodyPr/>
        <a:lstStyle/>
        <a:p>
          <a:endParaRPr lang="de-DE"/>
        </a:p>
      </dgm:t>
    </dgm:pt>
    <dgm:pt modelId="{F0F46EE3-160B-4D20-9515-FA109A9A9C50}" type="pres">
      <dgm:prSet presAssocID="{81FCD38D-7204-4F80-9EE6-5A32652066F7}" presName="childNode" presStyleLbl="node1" presStyleIdx="7" presStyleCnt="11">
        <dgm:presLayoutVars>
          <dgm:bulletEnabled val="1"/>
        </dgm:presLayoutVars>
      </dgm:prSet>
      <dgm:spPr/>
      <dgm:t>
        <a:bodyPr/>
        <a:lstStyle/>
        <a:p>
          <a:endParaRPr lang="de-DE"/>
        </a:p>
      </dgm:t>
    </dgm:pt>
    <dgm:pt modelId="{3E0E552E-B3FF-4E1D-A191-7C12733F1991}" type="pres">
      <dgm:prSet presAssocID="{19E27C25-2DAD-44F7-B058-BF33089B3A85}" presName="aSpace" presStyleCnt="0"/>
      <dgm:spPr/>
      <dgm:t>
        <a:bodyPr/>
        <a:lstStyle/>
        <a:p>
          <a:endParaRPr lang="de-DE"/>
        </a:p>
      </dgm:t>
    </dgm:pt>
    <dgm:pt modelId="{A0AB2AA9-A58B-43B6-81F2-1B1B40B3AB6D}" type="pres">
      <dgm:prSet presAssocID="{1559AA18-F4E5-41E1-BD5C-CAA1280F6DF8}" presName="compNode" presStyleCnt="0"/>
      <dgm:spPr/>
      <dgm:t>
        <a:bodyPr/>
        <a:lstStyle/>
        <a:p>
          <a:endParaRPr lang="de-DE"/>
        </a:p>
      </dgm:t>
    </dgm:pt>
    <dgm:pt modelId="{75BE585D-2F4C-45DE-9D96-0789DD08464D}" type="pres">
      <dgm:prSet presAssocID="{1559AA18-F4E5-41E1-BD5C-CAA1280F6DF8}" presName="aNode" presStyleLbl="bgShp" presStyleIdx="2" presStyleCnt="3"/>
      <dgm:spPr/>
      <dgm:t>
        <a:bodyPr/>
        <a:lstStyle/>
        <a:p>
          <a:endParaRPr lang="de-DE"/>
        </a:p>
      </dgm:t>
    </dgm:pt>
    <dgm:pt modelId="{F77D8740-8C19-43C9-ADA8-CDC0ADFC0F34}" type="pres">
      <dgm:prSet presAssocID="{1559AA18-F4E5-41E1-BD5C-CAA1280F6DF8}" presName="textNode" presStyleLbl="bgShp" presStyleIdx="2" presStyleCnt="3"/>
      <dgm:spPr/>
      <dgm:t>
        <a:bodyPr/>
        <a:lstStyle/>
        <a:p>
          <a:endParaRPr lang="de-DE"/>
        </a:p>
      </dgm:t>
    </dgm:pt>
    <dgm:pt modelId="{8C43590C-A2D9-402C-A0B2-AB6E9A45A635}" type="pres">
      <dgm:prSet presAssocID="{1559AA18-F4E5-41E1-BD5C-CAA1280F6DF8}" presName="compChildNode" presStyleCnt="0"/>
      <dgm:spPr/>
      <dgm:t>
        <a:bodyPr/>
        <a:lstStyle/>
        <a:p>
          <a:endParaRPr lang="de-DE"/>
        </a:p>
      </dgm:t>
    </dgm:pt>
    <dgm:pt modelId="{DB2C7EA6-F1C1-426E-A3B0-D9A262EBD837}" type="pres">
      <dgm:prSet presAssocID="{1559AA18-F4E5-41E1-BD5C-CAA1280F6DF8}" presName="theInnerList" presStyleCnt="0"/>
      <dgm:spPr/>
      <dgm:t>
        <a:bodyPr/>
        <a:lstStyle/>
        <a:p>
          <a:endParaRPr lang="de-DE"/>
        </a:p>
      </dgm:t>
    </dgm:pt>
    <dgm:pt modelId="{53B7F346-F200-442B-9172-484738A3A1F2}" type="pres">
      <dgm:prSet presAssocID="{6F0652B6-3473-44F6-8371-3217339756C7}" presName="childNode" presStyleLbl="node1" presStyleIdx="8" presStyleCnt="11">
        <dgm:presLayoutVars>
          <dgm:bulletEnabled val="1"/>
        </dgm:presLayoutVars>
      </dgm:prSet>
      <dgm:spPr/>
      <dgm:t>
        <a:bodyPr/>
        <a:lstStyle/>
        <a:p>
          <a:endParaRPr lang="de-DE"/>
        </a:p>
      </dgm:t>
    </dgm:pt>
    <dgm:pt modelId="{65C48F78-26D7-4A93-8E5A-07FE30364B66}" type="pres">
      <dgm:prSet presAssocID="{6F0652B6-3473-44F6-8371-3217339756C7}" presName="aSpace2" presStyleCnt="0"/>
      <dgm:spPr/>
      <dgm:t>
        <a:bodyPr/>
        <a:lstStyle/>
        <a:p>
          <a:endParaRPr lang="de-DE"/>
        </a:p>
      </dgm:t>
    </dgm:pt>
    <dgm:pt modelId="{88CD78BE-06ED-4394-9492-42392401289F}" type="pres">
      <dgm:prSet presAssocID="{98764CD6-0A3C-4070-AC6F-F41E0AEB9997}" presName="childNode" presStyleLbl="node1" presStyleIdx="9" presStyleCnt="11" custScaleY="129411">
        <dgm:presLayoutVars>
          <dgm:bulletEnabled val="1"/>
        </dgm:presLayoutVars>
      </dgm:prSet>
      <dgm:spPr/>
      <dgm:t>
        <a:bodyPr/>
        <a:lstStyle/>
        <a:p>
          <a:endParaRPr lang="de-DE"/>
        </a:p>
      </dgm:t>
    </dgm:pt>
    <dgm:pt modelId="{F6F5C013-E6F9-494C-94BE-A4B0BDD5C018}" type="pres">
      <dgm:prSet presAssocID="{98764CD6-0A3C-4070-AC6F-F41E0AEB9997}" presName="aSpace2" presStyleCnt="0"/>
      <dgm:spPr/>
      <dgm:t>
        <a:bodyPr/>
        <a:lstStyle/>
        <a:p>
          <a:endParaRPr lang="de-DE"/>
        </a:p>
      </dgm:t>
    </dgm:pt>
    <dgm:pt modelId="{1E72041F-B88C-4DC6-AF6B-44F7B26BDAE5}" type="pres">
      <dgm:prSet presAssocID="{B910D3E7-8686-4BA3-ACC4-FDE0114BDA0D}" presName="childNode" presStyleLbl="node1" presStyleIdx="10" presStyleCnt="11">
        <dgm:presLayoutVars>
          <dgm:bulletEnabled val="1"/>
        </dgm:presLayoutVars>
      </dgm:prSet>
      <dgm:spPr/>
      <dgm:t>
        <a:bodyPr/>
        <a:lstStyle/>
        <a:p>
          <a:endParaRPr lang="de-DE"/>
        </a:p>
      </dgm:t>
    </dgm:pt>
  </dgm:ptLst>
  <dgm:cxnLst>
    <dgm:cxn modelId="{676904D5-49FB-4446-BB4E-AD4C25D66213}" type="presOf" srcId="{6F0652B6-3473-44F6-8371-3217339756C7}" destId="{53B7F346-F200-442B-9172-484738A3A1F2}" srcOrd="0" destOrd="0" presId="urn:microsoft.com/office/officeart/2005/8/layout/lProcess2"/>
    <dgm:cxn modelId="{86CD4CCC-48E5-4B2F-A18B-97CF3044FD30}" srcId="{4D4C4227-FEF3-4C72-B10D-77334B16DD80}" destId="{AA5AE69D-B0D5-4103-9610-7C87CEC56C78}" srcOrd="0" destOrd="0" parTransId="{17EEBD21-D862-4A4B-96C5-33E8B8426731}" sibTransId="{6AE36536-41F9-499D-A76B-C0A5A4DC5111}"/>
    <dgm:cxn modelId="{9E4DDBDC-F6A9-4559-9C2D-C1B9CE74564B}" type="presOf" srcId="{D95BC401-A06E-4C23-9C9E-765F591C6FB2}" destId="{78AC36C8-0A55-443A-86A8-9F3977634896}" srcOrd="0" destOrd="0" presId="urn:microsoft.com/office/officeart/2005/8/layout/lProcess2"/>
    <dgm:cxn modelId="{9640D84C-055C-4CC1-A453-17F2C7C60827}" srcId="{4D4C4227-FEF3-4C72-B10D-77334B16DD80}" destId="{1559AA18-F4E5-41E1-BD5C-CAA1280F6DF8}" srcOrd="2" destOrd="0" parTransId="{314CF56E-C491-4BAC-9E17-833AAA9149DB}" sibTransId="{3A687EE5-4CEB-40AC-A3CE-0304B1C195DB}"/>
    <dgm:cxn modelId="{6CB2853E-D829-4A49-8023-5DE4261D2662}" srcId="{19E27C25-2DAD-44F7-B058-BF33089B3A85}" destId="{81FCD38D-7204-4F80-9EE6-5A32652066F7}" srcOrd="2" destOrd="0" parTransId="{C5ABA83F-F5E7-4039-8560-261FA0176FC8}" sibTransId="{09691BB4-E725-4EA7-9D6E-774268C7159D}"/>
    <dgm:cxn modelId="{465D9083-15C1-4C13-A469-24E099FC7CB4}" type="presOf" srcId="{74601A5D-00F5-4215-87E9-22E1F86B59C7}" destId="{8D1DCEBF-F6C0-4E1F-8456-CE76FBC3CDBE}" srcOrd="0" destOrd="0" presId="urn:microsoft.com/office/officeart/2005/8/layout/lProcess2"/>
    <dgm:cxn modelId="{9F751F29-3A76-4D47-8623-8ACA447E856B}" srcId="{1559AA18-F4E5-41E1-BD5C-CAA1280F6DF8}" destId="{98764CD6-0A3C-4070-AC6F-F41E0AEB9997}" srcOrd="1" destOrd="0" parTransId="{3861DC9D-DDB8-415D-BEB1-C07E4DCE3A44}" sibTransId="{E26427F7-8213-42F2-BD93-FFA87134FE8B}"/>
    <dgm:cxn modelId="{3F4AE0D6-A72E-47B2-AADB-8C37B94676F7}" type="presOf" srcId="{19E27C25-2DAD-44F7-B058-BF33089B3A85}" destId="{6EB2F31B-BA60-4956-B3AE-84AEB6763185}" srcOrd="1" destOrd="0" presId="urn:microsoft.com/office/officeart/2005/8/layout/lProcess2"/>
    <dgm:cxn modelId="{CC6B69B4-D929-4A25-AED4-A3D6B4CA3B5E}" type="presOf" srcId="{19B4A5ED-D347-4F7E-A302-0DE967FE8D40}" destId="{49C1823D-FFD2-4F0F-AAA0-68BCD037BD40}" srcOrd="0" destOrd="0" presId="urn:microsoft.com/office/officeart/2005/8/layout/lProcess2"/>
    <dgm:cxn modelId="{A4CC321E-BAD1-4821-AECE-2D294061064A}" srcId="{AA5AE69D-B0D5-4103-9610-7C87CEC56C78}" destId="{7228ABFD-B6FC-4A0D-A63D-7E05430D3756}" srcOrd="1" destOrd="0" parTransId="{199DBDB5-116C-42D6-863C-6B48C3AA6999}" sibTransId="{227B28BE-98D2-4B85-A499-92D1415F04C6}"/>
    <dgm:cxn modelId="{876EF501-D032-4268-8220-71A280A6D24E}" type="presOf" srcId="{7228ABFD-B6FC-4A0D-A63D-7E05430D3756}" destId="{3E0077DE-9444-4923-ABB2-DD533C283B0A}" srcOrd="0" destOrd="0" presId="urn:microsoft.com/office/officeart/2005/8/layout/lProcess2"/>
    <dgm:cxn modelId="{1CCCBDA9-DF98-45DA-9E7F-B0DD3A7A809D}" srcId="{19E27C25-2DAD-44F7-B058-BF33089B3A85}" destId="{FD5B68E7-5B74-4E8A-8AA2-9FF34CDA38D6}" srcOrd="1" destOrd="0" parTransId="{84538D3C-CEB0-4AA6-8360-711A3B5FD4AC}" sibTransId="{F6453B40-8A57-41E5-9151-08794AC9AD98}"/>
    <dgm:cxn modelId="{C1951B07-8C86-4D3F-87C8-226F2A25E2FB}" type="presOf" srcId="{1559AA18-F4E5-41E1-BD5C-CAA1280F6DF8}" destId="{F77D8740-8C19-43C9-ADA8-CDC0ADFC0F34}" srcOrd="1" destOrd="0" presId="urn:microsoft.com/office/officeart/2005/8/layout/lProcess2"/>
    <dgm:cxn modelId="{EC34962C-F61D-4AF5-9DB0-08607AFCDC5D}" type="presOf" srcId="{81FCD38D-7204-4F80-9EE6-5A32652066F7}" destId="{F0F46EE3-160B-4D20-9515-FA109A9A9C50}" srcOrd="0" destOrd="0" presId="urn:microsoft.com/office/officeart/2005/8/layout/lProcess2"/>
    <dgm:cxn modelId="{A6DE6C95-6706-49A5-A909-58C662C42FA8}" type="presOf" srcId="{F90499F9-1081-48EF-9CED-E752AFA5E72B}" destId="{D10F3967-6744-46A3-9FF6-881A7490213E}" srcOrd="0" destOrd="0" presId="urn:microsoft.com/office/officeart/2005/8/layout/lProcess2"/>
    <dgm:cxn modelId="{51558F0A-6B06-488B-8565-5CF15058A815}" srcId="{AA5AE69D-B0D5-4103-9610-7C87CEC56C78}" destId="{19B4A5ED-D347-4F7E-A302-0DE967FE8D40}" srcOrd="4" destOrd="0" parTransId="{D1FEA05D-AC12-4C81-B8FE-88EC7E98B6B8}" sibTransId="{00A50344-0D67-49DA-846F-4EAC31CEB6BE}"/>
    <dgm:cxn modelId="{770867BB-3908-4817-A771-409B883F52B9}" srcId="{19E27C25-2DAD-44F7-B058-BF33089B3A85}" destId="{F90499F9-1081-48EF-9CED-E752AFA5E72B}" srcOrd="0" destOrd="0" parTransId="{9981C8E5-2534-4AAA-8AC0-8CB55F0980D3}" sibTransId="{B7CEE7FF-4694-4B4B-80BE-4AACFCF2EB13}"/>
    <dgm:cxn modelId="{92E32C4B-7526-4B72-BA0D-F243B2B62925}" type="presOf" srcId="{19E27C25-2DAD-44F7-B058-BF33089B3A85}" destId="{22D562DF-3228-4ADC-8BD8-647616989CCC}" srcOrd="0" destOrd="0" presId="urn:microsoft.com/office/officeart/2005/8/layout/lProcess2"/>
    <dgm:cxn modelId="{E33E0DBC-E8A4-43F1-9F98-A5E824BA317C}" type="presOf" srcId="{AA5AE69D-B0D5-4103-9610-7C87CEC56C78}" destId="{570C1315-09B1-404A-9869-14A0BF8BB8E2}" srcOrd="0" destOrd="0" presId="urn:microsoft.com/office/officeart/2005/8/layout/lProcess2"/>
    <dgm:cxn modelId="{A3A2F78D-3CCB-41CC-8F5D-A294B20E18DB}" type="presOf" srcId="{16785966-359C-4B20-94EE-D718CECBD742}" destId="{787E9341-A39B-4FA5-BB7D-4C2692D1F5D4}" srcOrd="0" destOrd="0" presId="urn:microsoft.com/office/officeart/2005/8/layout/lProcess2"/>
    <dgm:cxn modelId="{54B60179-DA50-4F8F-BA7D-6D03809F651C}" type="presOf" srcId="{1559AA18-F4E5-41E1-BD5C-CAA1280F6DF8}" destId="{75BE585D-2F4C-45DE-9D96-0789DD08464D}" srcOrd="0" destOrd="0" presId="urn:microsoft.com/office/officeart/2005/8/layout/lProcess2"/>
    <dgm:cxn modelId="{FEBD0317-A5B4-487C-9764-AA2A40BE2659}" type="presOf" srcId="{98764CD6-0A3C-4070-AC6F-F41E0AEB9997}" destId="{88CD78BE-06ED-4394-9492-42392401289F}" srcOrd="0" destOrd="0" presId="urn:microsoft.com/office/officeart/2005/8/layout/lProcess2"/>
    <dgm:cxn modelId="{AB8E4819-2E24-43ED-940B-CFDADFB8D794}" type="presOf" srcId="{AA5AE69D-B0D5-4103-9610-7C87CEC56C78}" destId="{772CC93C-8ACC-4A46-9789-CB9E1A425804}" srcOrd="1" destOrd="0" presId="urn:microsoft.com/office/officeart/2005/8/layout/lProcess2"/>
    <dgm:cxn modelId="{46EF449C-8403-4112-8235-7AA891B745AA}" srcId="{1559AA18-F4E5-41E1-BD5C-CAA1280F6DF8}" destId="{6F0652B6-3473-44F6-8371-3217339756C7}" srcOrd="0" destOrd="0" parTransId="{9AEC1795-C7FF-40B1-9A96-096E30791BC7}" sibTransId="{5DCEF3FA-B2D1-4A7D-AD20-CEBE894F9550}"/>
    <dgm:cxn modelId="{4290C48D-DD8A-419F-B2A5-234CB0DDF1C2}" type="presOf" srcId="{B910D3E7-8686-4BA3-ACC4-FDE0114BDA0D}" destId="{1E72041F-B88C-4DC6-AF6B-44F7B26BDAE5}" srcOrd="0" destOrd="0" presId="urn:microsoft.com/office/officeart/2005/8/layout/lProcess2"/>
    <dgm:cxn modelId="{6649437B-9248-43F8-9545-BA8ACB57B242}" srcId="{AA5AE69D-B0D5-4103-9610-7C87CEC56C78}" destId="{D95BC401-A06E-4C23-9C9E-765F591C6FB2}" srcOrd="2" destOrd="0" parTransId="{4C948E94-A14C-4084-B355-5E83CD6E3594}" sibTransId="{CE7AA93B-0832-41FC-BC4C-AFC956187356}"/>
    <dgm:cxn modelId="{F12717EA-485D-421B-82FE-0804B64F1FE2}" srcId="{AA5AE69D-B0D5-4103-9610-7C87CEC56C78}" destId="{74601A5D-00F5-4215-87E9-22E1F86B59C7}" srcOrd="0" destOrd="0" parTransId="{6491E800-2A89-4B71-9E9C-AC9457B87952}" sibTransId="{EC6ADACF-812E-45FD-B058-9BC760484A4E}"/>
    <dgm:cxn modelId="{64949F6D-7C8A-4B1A-BD9B-54007C2BC589}" srcId="{1559AA18-F4E5-41E1-BD5C-CAA1280F6DF8}" destId="{B910D3E7-8686-4BA3-ACC4-FDE0114BDA0D}" srcOrd="2" destOrd="0" parTransId="{5A1F4D7C-168E-40EB-9B73-4E9583830591}" sibTransId="{3D8ECCAD-A508-45FC-8D76-A4E56F657D45}"/>
    <dgm:cxn modelId="{78CBDB6F-4BF6-441D-9706-653DF3ECE949}" type="presOf" srcId="{4D4C4227-FEF3-4C72-B10D-77334B16DD80}" destId="{586BD9DB-4A22-480D-888B-8DFC8BE655E3}" srcOrd="0" destOrd="0" presId="urn:microsoft.com/office/officeart/2005/8/layout/lProcess2"/>
    <dgm:cxn modelId="{9D1762A4-685F-4E10-8E78-7AF99163F526}" type="presOf" srcId="{FD5B68E7-5B74-4E8A-8AA2-9FF34CDA38D6}" destId="{69999F60-8EDC-4EF7-84AE-0E6BFEC9287D}" srcOrd="0" destOrd="0" presId="urn:microsoft.com/office/officeart/2005/8/layout/lProcess2"/>
    <dgm:cxn modelId="{78652E38-AE5B-465E-B9D0-08992A059868}" srcId="{4D4C4227-FEF3-4C72-B10D-77334B16DD80}" destId="{19E27C25-2DAD-44F7-B058-BF33089B3A85}" srcOrd="1" destOrd="0" parTransId="{12D34B88-35E7-4C82-A04D-C8C3DD9FFB30}" sibTransId="{EF9F2BD2-BE7B-4D52-A9BB-8C1E25ACA877}"/>
    <dgm:cxn modelId="{7E2E0D9F-6DE1-47E8-9794-09B809A71B82}" srcId="{AA5AE69D-B0D5-4103-9610-7C87CEC56C78}" destId="{16785966-359C-4B20-94EE-D718CECBD742}" srcOrd="3" destOrd="0" parTransId="{4E06BF56-C5AB-4633-8B23-F23750B7BEB9}" sibTransId="{94BF5E1B-CD33-4A9E-A51A-B516C99CACBF}"/>
    <dgm:cxn modelId="{9C66644D-920C-4C7C-81F2-7C1C273C2B7B}" type="presParOf" srcId="{586BD9DB-4A22-480D-888B-8DFC8BE655E3}" destId="{3D6D4AAC-4D53-485E-B69A-AB1B2080D638}" srcOrd="0" destOrd="0" presId="urn:microsoft.com/office/officeart/2005/8/layout/lProcess2"/>
    <dgm:cxn modelId="{D35F9313-93DD-43AD-B7B1-8A8D1252B868}" type="presParOf" srcId="{3D6D4AAC-4D53-485E-B69A-AB1B2080D638}" destId="{570C1315-09B1-404A-9869-14A0BF8BB8E2}" srcOrd="0" destOrd="0" presId="urn:microsoft.com/office/officeart/2005/8/layout/lProcess2"/>
    <dgm:cxn modelId="{498B4E51-F905-4D89-89C7-391D83AC1E61}" type="presParOf" srcId="{3D6D4AAC-4D53-485E-B69A-AB1B2080D638}" destId="{772CC93C-8ACC-4A46-9789-CB9E1A425804}" srcOrd="1" destOrd="0" presId="urn:microsoft.com/office/officeart/2005/8/layout/lProcess2"/>
    <dgm:cxn modelId="{6CAC3E38-7983-4436-9026-2301278EBE46}" type="presParOf" srcId="{3D6D4AAC-4D53-485E-B69A-AB1B2080D638}" destId="{C8276AB9-F95D-4AB6-8AF7-55E4955840CE}" srcOrd="2" destOrd="0" presId="urn:microsoft.com/office/officeart/2005/8/layout/lProcess2"/>
    <dgm:cxn modelId="{A9E6B426-C984-4CFE-89BC-76CCCA78C210}" type="presParOf" srcId="{C8276AB9-F95D-4AB6-8AF7-55E4955840CE}" destId="{37B15579-CB6E-4B3E-8392-1ABEEAC8FFD7}" srcOrd="0" destOrd="0" presId="urn:microsoft.com/office/officeart/2005/8/layout/lProcess2"/>
    <dgm:cxn modelId="{354CDFDA-2C71-4778-800F-E189C5BFDA96}" type="presParOf" srcId="{37B15579-CB6E-4B3E-8392-1ABEEAC8FFD7}" destId="{8D1DCEBF-F6C0-4E1F-8456-CE76FBC3CDBE}" srcOrd="0" destOrd="0" presId="urn:microsoft.com/office/officeart/2005/8/layout/lProcess2"/>
    <dgm:cxn modelId="{77E428B6-127E-4D48-8F5B-12145C4578CD}" type="presParOf" srcId="{37B15579-CB6E-4B3E-8392-1ABEEAC8FFD7}" destId="{03836A56-5086-42FD-A5C8-6A502FCAAEE9}" srcOrd="1" destOrd="0" presId="urn:microsoft.com/office/officeart/2005/8/layout/lProcess2"/>
    <dgm:cxn modelId="{8907B4E5-C7F1-43B1-AED0-D428B3AFDE7E}" type="presParOf" srcId="{37B15579-CB6E-4B3E-8392-1ABEEAC8FFD7}" destId="{3E0077DE-9444-4923-ABB2-DD533C283B0A}" srcOrd="2" destOrd="0" presId="urn:microsoft.com/office/officeart/2005/8/layout/lProcess2"/>
    <dgm:cxn modelId="{C1283020-8959-4CDB-A033-CFE12D43AB29}" type="presParOf" srcId="{37B15579-CB6E-4B3E-8392-1ABEEAC8FFD7}" destId="{175FE62D-C2E4-4D63-939F-B699F33D98A3}" srcOrd="3" destOrd="0" presId="urn:microsoft.com/office/officeart/2005/8/layout/lProcess2"/>
    <dgm:cxn modelId="{48E33876-7176-4A2D-8350-41C6A3041D7F}" type="presParOf" srcId="{37B15579-CB6E-4B3E-8392-1ABEEAC8FFD7}" destId="{78AC36C8-0A55-443A-86A8-9F3977634896}" srcOrd="4" destOrd="0" presId="urn:microsoft.com/office/officeart/2005/8/layout/lProcess2"/>
    <dgm:cxn modelId="{6246A540-D2EE-4719-9196-29F01E13F586}" type="presParOf" srcId="{37B15579-CB6E-4B3E-8392-1ABEEAC8FFD7}" destId="{04A774EA-A0B0-4374-BBE5-1ED25A30F997}" srcOrd="5" destOrd="0" presId="urn:microsoft.com/office/officeart/2005/8/layout/lProcess2"/>
    <dgm:cxn modelId="{E7AB7B84-40C3-4E45-9819-8329EC07D7A5}" type="presParOf" srcId="{37B15579-CB6E-4B3E-8392-1ABEEAC8FFD7}" destId="{787E9341-A39B-4FA5-BB7D-4C2692D1F5D4}" srcOrd="6" destOrd="0" presId="urn:microsoft.com/office/officeart/2005/8/layout/lProcess2"/>
    <dgm:cxn modelId="{7ADBB329-28E4-4EDD-AD29-BA14F37507E2}" type="presParOf" srcId="{37B15579-CB6E-4B3E-8392-1ABEEAC8FFD7}" destId="{C5B7C435-663C-49C1-BC05-5E39CA0DC7C3}" srcOrd="7" destOrd="0" presId="urn:microsoft.com/office/officeart/2005/8/layout/lProcess2"/>
    <dgm:cxn modelId="{60235F3A-ADDD-40E5-838A-3D821CE5CD44}" type="presParOf" srcId="{37B15579-CB6E-4B3E-8392-1ABEEAC8FFD7}" destId="{49C1823D-FFD2-4F0F-AAA0-68BCD037BD40}" srcOrd="8" destOrd="0" presId="urn:microsoft.com/office/officeart/2005/8/layout/lProcess2"/>
    <dgm:cxn modelId="{E2CE8016-D11C-475A-ACCA-155A67511C45}" type="presParOf" srcId="{586BD9DB-4A22-480D-888B-8DFC8BE655E3}" destId="{A28E47DF-6A79-4C71-91E9-866B9A91B078}" srcOrd="1" destOrd="0" presId="urn:microsoft.com/office/officeart/2005/8/layout/lProcess2"/>
    <dgm:cxn modelId="{5B4BCC63-2C92-4416-BE13-8F2DC19B4DAC}" type="presParOf" srcId="{586BD9DB-4A22-480D-888B-8DFC8BE655E3}" destId="{B9603F91-ADDF-4806-88E5-9A6B8A94B1E9}" srcOrd="2" destOrd="0" presId="urn:microsoft.com/office/officeart/2005/8/layout/lProcess2"/>
    <dgm:cxn modelId="{45F17154-8AE4-42C0-AD89-2AB24812880B}" type="presParOf" srcId="{B9603F91-ADDF-4806-88E5-9A6B8A94B1E9}" destId="{22D562DF-3228-4ADC-8BD8-647616989CCC}" srcOrd="0" destOrd="0" presId="urn:microsoft.com/office/officeart/2005/8/layout/lProcess2"/>
    <dgm:cxn modelId="{B4DAE8FB-0A65-4FAC-BDC3-4E32667881ED}" type="presParOf" srcId="{B9603F91-ADDF-4806-88E5-9A6B8A94B1E9}" destId="{6EB2F31B-BA60-4956-B3AE-84AEB6763185}" srcOrd="1" destOrd="0" presId="urn:microsoft.com/office/officeart/2005/8/layout/lProcess2"/>
    <dgm:cxn modelId="{F0AA8AA4-E0A3-44C1-9481-6603CF4D5486}" type="presParOf" srcId="{B9603F91-ADDF-4806-88E5-9A6B8A94B1E9}" destId="{69002000-55C9-44A4-BDCC-D68D655580E3}" srcOrd="2" destOrd="0" presId="urn:microsoft.com/office/officeart/2005/8/layout/lProcess2"/>
    <dgm:cxn modelId="{E7D9950B-6ED6-4678-B715-6F04012AC972}" type="presParOf" srcId="{69002000-55C9-44A4-BDCC-D68D655580E3}" destId="{58EC31FC-73F0-4F98-B5E4-8B89F2235781}" srcOrd="0" destOrd="0" presId="urn:microsoft.com/office/officeart/2005/8/layout/lProcess2"/>
    <dgm:cxn modelId="{AA509504-56C1-4B58-A44D-267012E7C962}" type="presParOf" srcId="{58EC31FC-73F0-4F98-B5E4-8B89F2235781}" destId="{D10F3967-6744-46A3-9FF6-881A7490213E}" srcOrd="0" destOrd="0" presId="urn:microsoft.com/office/officeart/2005/8/layout/lProcess2"/>
    <dgm:cxn modelId="{2FD1ABCB-1F66-4DE0-8896-5F48D14E61EF}" type="presParOf" srcId="{58EC31FC-73F0-4F98-B5E4-8B89F2235781}" destId="{5342EC69-2C20-48F8-BA18-47391BDFE4DE}" srcOrd="1" destOrd="0" presId="urn:microsoft.com/office/officeart/2005/8/layout/lProcess2"/>
    <dgm:cxn modelId="{F145CE5C-848D-4FB5-9449-B9F029E3C9B4}" type="presParOf" srcId="{58EC31FC-73F0-4F98-B5E4-8B89F2235781}" destId="{69999F60-8EDC-4EF7-84AE-0E6BFEC9287D}" srcOrd="2" destOrd="0" presId="urn:microsoft.com/office/officeart/2005/8/layout/lProcess2"/>
    <dgm:cxn modelId="{BC0DC6FF-9560-4998-A209-56A379858FAE}" type="presParOf" srcId="{58EC31FC-73F0-4F98-B5E4-8B89F2235781}" destId="{428248BE-103C-473F-A23D-6FA11085040C}" srcOrd="3" destOrd="0" presId="urn:microsoft.com/office/officeart/2005/8/layout/lProcess2"/>
    <dgm:cxn modelId="{34AE7C9A-648B-40CF-84DF-143E7E27AE92}" type="presParOf" srcId="{58EC31FC-73F0-4F98-B5E4-8B89F2235781}" destId="{F0F46EE3-160B-4D20-9515-FA109A9A9C50}" srcOrd="4" destOrd="0" presId="urn:microsoft.com/office/officeart/2005/8/layout/lProcess2"/>
    <dgm:cxn modelId="{90DFD490-C16A-4E9C-A4C1-5735EE9CA804}" type="presParOf" srcId="{586BD9DB-4A22-480D-888B-8DFC8BE655E3}" destId="{3E0E552E-B3FF-4E1D-A191-7C12733F1991}" srcOrd="3" destOrd="0" presId="urn:microsoft.com/office/officeart/2005/8/layout/lProcess2"/>
    <dgm:cxn modelId="{8F3BFCFA-D2EE-4A17-9976-834E1E56176E}" type="presParOf" srcId="{586BD9DB-4A22-480D-888B-8DFC8BE655E3}" destId="{A0AB2AA9-A58B-43B6-81F2-1B1B40B3AB6D}" srcOrd="4" destOrd="0" presId="urn:microsoft.com/office/officeart/2005/8/layout/lProcess2"/>
    <dgm:cxn modelId="{9F3D407B-B129-42FB-9821-B02FE92ED246}" type="presParOf" srcId="{A0AB2AA9-A58B-43B6-81F2-1B1B40B3AB6D}" destId="{75BE585D-2F4C-45DE-9D96-0789DD08464D}" srcOrd="0" destOrd="0" presId="urn:microsoft.com/office/officeart/2005/8/layout/lProcess2"/>
    <dgm:cxn modelId="{33D3DFC3-8F49-4D34-AF43-ADD106BC30BB}" type="presParOf" srcId="{A0AB2AA9-A58B-43B6-81F2-1B1B40B3AB6D}" destId="{F77D8740-8C19-43C9-ADA8-CDC0ADFC0F34}" srcOrd="1" destOrd="0" presId="urn:microsoft.com/office/officeart/2005/8/layout/lProcess2"/>
    <dgm:cxn modelId="{8C5BD563-676F-4C45-947A-EB246F9EC224}" type="presParOf" srcId="{A0AB2AA9-A58B-43B6-81F2-1B1B40B3AB6D}" destId="{8C43590C-A2D9-402C-A0B2-AB6E9A45A635}" srcOrd="2" destOrd="0" presId="urn:microsoft.com/office/officeart/2005/8/layout/lProcess2"/>
    <dgm:cxn modelId="{4692F1FF-0E22-4664-A070-5D7A7E4BB873}" type="presParOf" srcId="{8C43590C-A2D9-402C-A0B2-AB6E9A45A635}" destId="{DB2C7EA6-F1C1-426E-A3B0-D9A262EBD837}" srcOrd="0" destOrd="0" presId="urn:microsoft.com/office/officeart/2005/8/layout/lProcess2"/>
    <dgm:cxn modelId="{DD9A9A74-0F55-49EA-98B9-3F0598CF3A31}" type="presParOf" srcId="{DB2C7EA6-F1C1-426E-A3B0-D9A262EBD837}" destId="{53B7F346-F200-442B-9172-484738A3A1F2}" srcOrd="0" destOrd="0" presId="urn:microsoft.com/office/officeart/2005/8/layout/lProcess2"/>
    <dgm:cxn modelId="{2A80F39C-B8C2-4BBA-ACC9-4799D6A15528}" type="presParOf" srcId="{DB2C7EA6-F1C1-426E-A3B0-D9A262EBD837}" destId="{65C48F78-26D7-4A93-8E5A-07FE30364B66}" srcOrd="1" destOrd="0" presId="urn:microsoft.com/office/officeart/2005/8/layout/lProcess2"/>
    <dgm:cxn modelId="{A25CAEE7-4A66-41D3-B824-0591D33335DE}" type="presParOf" srcId="{DB2C7EA6-F1C1-426E-A3B0-D9A262EBD837}" destId="{88CD78BE-06ED-4394-9492-42392401289F}" srcOrd="2" destOrd="0" presId="urn:microsoft.com/office/officeart/2005/8/layout/lProcess2"/>
    <dgm:cxn modelId="{610AEDDC-87AB-4A42-B30F-E20B768FED15}" type="presParOf" srcId="{DB2C7EA6-F1C1-426E-A3B0-D9A262EBD837}" destId="{F6F5C013-E6F9-494C-94BE-A4B0BDD5C018}" srcOrd="3" destOrd="0" presId="urn:microsoft.com/office/officeart/2005/8/layout/lProcess2"/>
    <dgm:cxn modelId="{72AD7D82-D71E-4B19-8ED6-E66B29406720}" type="presParOf" srcId="{DB2C7EA6-F1C1-426E-A3B0-D9A262EBD837}" destId="{1E72041F-B88C-4DC6-AF6B-44F7B26BDAE5}"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393C83-E524-4749-A3FB-C8D88797DCA0}" type="doc">
      <dgm:prSet loTypeId="urn:microsoft.com/office/officeart/2005/8/layout/hList3" loCatId="list" qsTypeId="urn:microsoft.com/office/officeart/2005/8/quickstyle/3d2" qsCatId="3D" csTypeId="urn:microsoft.com/office/officeart/2005/8/colors/colorful4" csCatId="colorful" phldr="1"/>
      <dgm:spPr/>
      <dgm:t>
        <a:bodyPr/>
        <a:lstStyle/>
        <a:p>
          <a:endParaRPr lang="de-DE"/>
        </a:p>
      </dgm:t>
    </dgm:pt>
    <dgm:pt modelId="{B7D457C5-D0AB-4C3C-B9D7-3D259F5445EF}">
      <dgm:prSet phldrT="[Text]"/>
      <dgm:spPr/>
      <dgm:t>
        <a:bodyPr/>
        <a:lstStyle/>
        <a:p>
          <a:r>
            <a:rPr lang="uk-UA" dirty="0" smtClean="0"/>
            <a:t>Національний </a:t>
          </a:r>
          <a:r>
            <a:rPr lang="uk-UA" b="0" dirty="0" smtClean="0">
              <a:solidFill>
                <a:schemeClr val="bg1"/>
              </a:solidFill>
            </a:rPr>
            <a:t>фонд </a:t>
          </a:r>
          <a:r>
            <a:rPr lang="uk-UA" altLang="de-DE" b="0" dirty="0" smtClean="0">
              <a:solidFill>
                <a:schemeClr val="bg1"/>
              </a:solidFill>
            </a:rPr>
            <a:t>міського</a:t>
          </a:r>
          <a:r>
            <a:rPr lang="uk-UA" b="0" dirty="0" smtClean="0">
              <a:solidFill>
                <a:schemeClr val="bg1"/>
              </a:solidFill>
            </a:rPr>
            <a:t> транспорту</a:t>
          </a:r>
          <a:endParaRPr lang="de-DE" b="0" dirty="0" smtClean="0">
            <a:solidFill>
              <a:schemeClr val="bg1"/>
            </a:solidFill>
          </a:endParaRPr>
        </a:p>
      </dgm:t>
    </dgm:pt>
    <dgm:pt modelId="{94535B27-57EF-4D5A-A5F3-E1DA9779B85C}" type="parTrans" cxnId="{455B9B23-628C-409F-B8BF-5566CF4578B3}">
      <dgm:prSet/>
      <dgm:spPr/>
      <dgm:t>
        <a:bodyPr/>
        <a:lstStyle/>
        <a:p>
          <a:endParaRPr lang="de-DE"/>
        </a:p>
      </dgm:t>
    </dgm:pt>
    <dgm:pt modelId="{99929540-4580-4345-8C49-D91F950B88CB}" type="sibTrans" cxnId="{455B9B23-628C-409F-B8BF-5566CF4578B3}">
      <dgm:prSet/>
      <dgm:spPr/>
      <dgm:t>
        <a:bodyPr/>
        <a:lstStyle/>
        <a:p>
          <a:endParaRPr lang="de-DE"/>
        </a:p>
      </dgm:t>
    </dgm:pt>
    <dgm:pt modelId="{F478107A-01DD-41F8-AD91-BA5527C372E7}">
      <dgm:prSet phldrT="[Text]" custT="1"/>
      <dgm:spPr/>
      <dgm:t>
        <a:bodyPr/>
        <a:lstStyle/>
        <a:p>
          <a:r>
            <a:rPr lang="uk-UA" sz="2400" dirty="0" smtClean="0"/>
            <a:t>Кошти, виділені з підвищення податку на паливо (напр.</a:t>
          </a:r>
          <a:r>
            <a:rPr lang="de-DE" sz="2400" dirty="0" smtClean="0"/>
            <a:t>, x €/</a:t>
          </a:r>
          <a:r>
            <a:rPr lang="uk-UA" sz="2400" dirty="0" smtClean="0"/>
            <a:t>л)</a:t>
          </a:r>
          <a:endParaRPr lang="de-DE" sz="2400" dirty="0"/>
        </a:p>
      </dgm:t>
    </dgm:pt>
    <dgm:pt modelId="{30E71675-5544-4126-9F5F-8B674DC42AB2}" type="parTrans" cxnId="{AA4CF3DC-EBF7-488D-BE55-EC6B9DCD4FD3}">
      <dgm:prSet/>
      <dgm:spPr/>
      <dgm:t>
        <a:bodyPr/>
        <a:lstStyle/>
        <a:p>
          <a:endParaRPr lang="de-DE"/>
        </a:p>
      </dgm:t>
    </dgm:pt>
    <dgm:pt modelId="{C9A523D2-AC32-49F0-87C4-24EBB9139A49}" type="sibTrans" cxnId="{AA4CF3DC-EBF7-488D-BE55-EC6B9DCD4FD3}">
      <dgm:prSet/>
      <dgm:spPr/>
      <dgm:t>
        <a:bodyPr/>
        <a:lstStyle/>
        <a:p>
          <a:endParaRPr lang="de-DE"/>
        </a:p>
      </dgm:t>
    </dgm:pt>
    <dgm:pt modelId="{879E52AC-802E-4A61-85D8-8D24FFD191A9}">
      <dgm:prSet phldrT="[Text]" custT="1"/>
      <dgm:spPr/>
      <dgm:t>
        <a:bodyPr/>
        <a:lstStyle/>
        <a:p>
          <a:r>
            <a:rPr lang="uk-UA" sz="2400" dirty="0" smtClean="0"/>
            <a:t>Національні</a:t>
          </a:r>
          <a:r>
            <a:rPr lang="de-DE" sz="2400" dirty="0" smtClean="0"/>
            <a:t> </a:t>
          </a:r>
          <a:r>
            <a:rPr lang="uk-UA" sz="2400" b="1" dirty="0" smtClean="0"/>
            <a:t>кошти з інших джерел</a:t>
          </a:r>
          <a:endParaRPr lang="de-DE" sz="2000" dirty="0"/>
        </a:p>
      </dgm:t>
    </dgm:pt>
    <dgm:pt modelId="{63F5EF72-867F-4E02-9D43-3E6DBFC42943}" type="parTrans" cxnId="{678EDF37-925D-4972-A62E-895D50C0D8F8}">
      <dgm:prSet/>
      <dgm:spPr/>
      <dgm:t>
        <a:bodyPr/>
        <a:lstStyle/>
        <a:p>
          <a:endParaRPr lang="de-DE"/>
        </a:p>
      </dgm:t>
    </dgm:pt>
    <dgm:pt modelId="{FFDCDF35-F0BA-452B-97B9-D110F61C5635}" type="sibTrans" cxnId="{678EDF37-925D-4972-A62E-895D50C0D8F8}">
      <dgm:prSet/>
      <dgm:spPr/>
      <dgm:t>
        <a:bodyPr/>
        <a:lstStyle/>
        <a:p>
          <a:endParaRPr lang="de-DE"/>
        </a:p>
      </dgm:t>
    </dgm:pt>
    <dgm:pt modelId="{66049BF3-1DA1-4B6A-B3E7-DE00CAF4AC95}">
      <dgm:prSet phldrT="[Text]" custT="1"/>
      <dgm:spPr/>
      <dgm:t>
        <a:bodyPr/>
        <a:lstStyle/>
        <a:p>
          <a:r>
            <a:rPr lang="uk-UA" sz="2000" b="1" dirty="0" smtClean="0"/>
            <a:t>Міжнародні позики, гранти та кошти</a:t>
          </a:r>
          <a:endParaRPr lang="de-DE" sz="2000" b="1" dirty="0"/>
        </a:p>
      </dgm:t>
    </dgm:pt>
    <dgm:pt modelId="{B12303A3-F0E0-4D59-851A-44D424501245}" type="parTrans" cxnId="{40D9EFD7-E2A5-438B-9344-1B1151FE9E89}">
      <dgm:prSet/>
      <dgm:spPr/>
      <dgm:t>
        <a:bodyPr/>
        <a:lstStyle/>
        <a:p>
          <a:endParaRPr lang="de-DE"/>
        </a:p>
      </dgm:t>
    </dgm:pt>
    <dgm:pt modelId="{23B0DF9E-045E-4D10-B310-412A87484CBD}" type="sibTrans" cxnId="{40D9EFD7-E2A5-438B-9344-1B1151FE9E89}">
      <dgm:prSet/>
      <dgm:spPr/>
      <dgm:t>
        <a:bodyPr/>
        <a:lstStyle/>
        <a:p>
          <a:endParaRPr lang="de-DE"/>
        </a:p>
      </dgm:t>
    </dgm:pt>
    <dgm:pt modelId="{FF01FA50-32B1-474D-B3D1-06267504ED44}">
      <dgm:prSet phldrT="[Text]" custT="1"/>
      <dgm:spPr/>
      <dgm:t>
        <a:bodyPr/>
        <a:lstStyle/>
        <a:p>
          <a:r>
            <a:rPr lang="uk-UA" sz="1800" dirty="0" smtClean="0"/>
            <a:t>Позики</a:t>
          </a:r>
          <a:r>
            <a:rPr lang="de-DE" sz="1800" dirty="0" smtClean="0"/>
            <a:t> (</a:t>
          </a:r>
          <a:r>
            <a:rPr lang="uk-UA" sz="1800" dirty="0" smtClean="0"/>
            <a:t>ЄБРР</a:t>
          </a:r>
          <a:r>
            <a:rPr lang="de-DE" sz="1800" dirty="0" smtClean="0"/>
            <a:t>, </a:t>
          </a:r>
          <a:r>
            <a:rPr lang="uk-UA" sz="1800" dirty="0" err="1" smtClean="0"/>
            <a:t>СБ</a:t>
          </a:r>
          <a:r>
            <a:rPr lang="de-DE" sz="1800" dirty="0" smtClean="0"/>
            <a:t>, </a:t>
          </a:r>
          <a:r>
            <a:rPr lang="uk-UA" sz="1800" dirty="0" err="1" smtClean="0"/>
            <a:t>ЄІБ</a:t>
          </a:r>
          <a:r>
            <a:rPr lang="de-DE" sz="1800" dirty="0" smtClean="0"/>
            <a:t>)</a:t>
          </a:r>
          <a:endParaRPr lang="de-DE" sz="1800" dirty="0"/>
        </a:p>
      </dgm:t>
    </dgm:pt>
    <dgm:pt modelId="{69FFDA7A-7910-415E-A537-6649A2517B08}" type="parTrans" cxnId="{D74103B9-F500-4DEC-BAB9-306FEC36DFA5}">
      <dgm:prSet/>
      <dgm:spPr/>
      <dgm:t>
        <a:bodyPr/>
        <a:lstStyle/>
        <a:p>
          <a:endParaRPr lang="de-DE"/>
        </a:p>
      </dgm:t>
    </dgm:pt>
    <dgm:pt modelId="{5A476E80-0BF4-41F4-84E7-080D5D9E1A68}" type="sibTrans" cxnId="{D74103B9-F500-4DEC-BAB9-306FEC36DFA5}">
      <dgm:prSet/>
      <dgm:spPr/>
      <dgm:t>
        <a:bodyPr/>
        <a:lstStyle/>
        <a:p>
          <a:endParaRPr lang="de-DE"/>
        </a:p>
      </dgm:t>
    </dgm:pt>
    <dgm:pt modelId="{B3D2D846-9D01-45BB-8C9B-8E3C9B8E8AF7}">
      <dgm:prSet phldrT="[Text]" custT="1"/>
      <dgm:spPr/>
      <dgm:t>
        <a:bodyPr/>
        <a:lstStyle/>
        <a:p>
          <a:r>
            <a:rPr lang="uk-UA" sz="1800" dirty="0" smtClean="0"/>
            <a:t>Кліматичні кошти</a:t>
          </a:r>
          <a:r>
            <a:rPr lang="de-DE" sz="1800" dirty="0" smtClean="0"/>
            <a:t> (</a:t>
          </a:r>
          <a:r>
            <a:rPr lang="uk-UA" sz="1800" dirty="0" err="1" smtClean="0"/>
            <a:t>ЗКФ</a:t>
          </a:r>
          <a:r>
            <a:rPr lang="de-DE" sz="1800" dirty="0" smtClean="0"/>
            <a:t>, </a:t>
          </a:r>
          <a:r>
            <a:rPr lang="uk-UA" sz="1800" dirty="0" err="1" smtClean="0"/>
            <a:t>ГЕФ</a:t>
          </a:r>
          <a:r>
            <a:rPr lang="de-DE" sz="1800" dirty="0" smtClean="0"/>
            <a:t>, t-</a:t>
          </a:r>
          <a:r>
            <a:rPr lang="de-DE" sz="1800" dirty="0" err="1" smtClean="0"/>
            <a:t>NAMA</a:t>
          </a:r>
          <a:r>
            <a:rPr lang="en-US" sz="1800" dirty="0" smtClean="0"/>
            <a:t>*</a:t>
          </a:r>
          <a:r>
            <a:rPr lang="de-DE" sz="1800" dirty="0" smtClean="0"/>
            <a:t>)</a:t>
          </a:r>
          <a:endParaRPr lang="de-DE" sz="1800" dirty="0"/>
        </a:p>
      </dgm:t>
    </dgm:pt>
    <dgm:pt modelId="{C2462CA0-DFE8-4A02-9D5C-89D18994A41C}" type="parTrans" cxnId="{B3C6DC18-8CF8-4CBB-8C57-927B1E73D0B1}">
      <dgm:prSet/>
      <dgm:spPr/>
      <dgm:t>
        <a:bodyPr/>
        <a:lstStyle/>
        <a:p>
          <a:endParaRPr lang="de-DE"/>
        </a:p>
      </dgm:t>
    </dgm:pt>
    <dgm:pt modelId="{1E6FF47C-098F-415F-BDA6-91A044B4C8A8}" type="sibTrans" cxnId="{B3C6DC18-8CF8-4CBB-8C57-927B1E73D0B1}">
      <dgm:prSet/>
      <dgm:spPr/>
      <dgm:t>
        <a:bodyPr/>
        <a:lstStyle/>
        <a:p>
          <a:endParaRPr lang="de-DE"/>
        </a:p>
      </dgm:t>
    </dgm:pt>
    <dgm:pt modelId="{53F556B5-484D-498C-A6C2-42CFAA099BD9}">
      <dgm:prSet phldrT="[Text]" custT="1"/>
      <dgm:spPr/>
      <dgm:t>
        <a:bodyPr/>
        <a:lstStyle/>
        <a:p>
          <a:r>
            <a:rPr lang="uk-UA" sz="1800" dirty="0" smtClean="0"/>
            <a:t>Гранти </a:t>
          </a:r>
          <a:r>
            <a:rPr lang="de-DE" sz="1800" dirty="0" smtClean="0"/>
            <a:t>(</a:t>
          </a:r>
          <a:r>
            <a:rPr lang="uk-UA" sz="1800" dirty="0" smtClean="0"/>
            <a:t>від ЄС</a:t>
          </a:r>
          <a:r>
            <a:rPr lang="de-DE" sz="1800" dirty="0" smtClean="0"/>
            <a:t>, </a:t>
          </a:r>
          <a:r>
            <a:rPr lang="uk-UA" sz="1800" dirty="0" smtClean="0"/>
            <a:t>інших партнерів</a:t>
          </a:r>
          <a:r>
            <a:rPr lang="de-DE" sz="1800" dirty="0" smtClean="0"/>
            <a:t>)</a:t>
          </a:r>
          <a:endParaRPr lang="de-DE" sz="1800" dirty="0"/>
        </a:p>
      </dgm:t>
    </dgm:pt>
    <dgm:pt modelId="{C90B9689-26D4-4734-9231-87D8AF0502EE}" type="parTrans" cxnId="{BBBBD01B-C287-4557-B034-2A21D101074B}">
      <dgm:prSet/>
      <dgm:spPr/>
      <dgm:t>
        <a:bodyPr/>
        <a:lstStyle/>
        <a:p>
          <a:endParaRPr lang="de-DE"/>
        </a:p>
      </dgm:t>
    </dgm:pt>
    <dgm:pt modelId="{82229DE9-496B-4B4E-A23B-4160F54548A1}" type="sibTrans" cxnId="{BBBBD01B-C287-4557-B034-2A21D101074B}">
      <dgm:prSet/>
      <dgm:spPr/>
      <dgm:t>
        <a:bodyPr/>
        <a:lstStyle/>
        <a:p>
          <a:endParaRPr lang="de-DE"/>
        </a:p>
      </dgm:t>
    </dgm:pt>
    <dgm:pt modelId="{CEE1C33B-7F37-4FF5-B701-64815B0BAC50}">
      <dgm:prSet custT="1"/>
      <dgm:spPr/>
      <dgm:t>
        <a:bodyPr/>
        <a:lstStyle/>
        <a:p>
          <a:r>
            <a:rPr lang="uk-UA" sz="2000" dirty="0" smtClean="0"/>
            <a:t>Державний бюджет</a:t>
          </a:r>
          <a:r>
            <a:rPr lang="de-DE" sz="2000" dirty="0" smtClean="0"/>
            <a:t>, </a:t>
          </a:r>
          <a:endParaRPr lang="de-DE" sz="2000" dirty="0"/>
        </a:p>
      </dgm:t>
    </dgm:pt>
    <dgm:pt modelId="{0AB3AFF4-89A8-40C5-98D4-6A4EA81CD95C}" type="parTrans" cxnId="{ED83AFB1-A43D-4D28-98BD-23F7A278D58E}">
      <dgm:prSet/>
      <dgm:spPr/>
      <dgm:t>
        <a:bodyPr/>
        <a:lstStyle/>
        <a:p>
          <a:endParaRPr lang="de-DE"/>
        </a:p>
      </dgm:t>
    </dgm:pt>
    <dgm:pt modelId="{359C3166-1E46-4138-AD15-6943D6B4999C}" type="sibTrans" cxnId="{ED83AFB1-A43D-4D28-98BD-23F7A278D58E}">
      <dgm:prSet/>
      <dgm:spPr/>
      <dgm:t>
        <a:bodyPr/>
        <a:lstStyle/>
        <a:p>
          <a:endParaRPr lang="de-DE"/>
        </a:p>
      </dgm:t>
    </dgm:pt>
    <dgm:pt modelId="{2F1B3F01-4010-49F1-82DF-37AC557D27ED}">
      <dgm:prSet custT="1"/>
      <dgm:spPr/>
      <dgm:t>
        <a:bodyPr/>
        <a:lstStyle/>
        <a:p>
          <a:r>
            <a:rPr lang="uk-UA" sz="2000" dirty="0" smtClean="0"/>
            <a:t>Транспортний податок</a:t>
          </a:r>
          <a:r>
            <a:rPr lang="de-DE" sz="2000" dirty="0" smtClean="0"/>
            <a:t>, </a:t>
          </a:r>
          <a:endParaRPr lang="de-DE" sz="2000" dirty="0"/>
        </a:p>
      </dgm:t>
    </dgm:pt>
    <dgm:pt modelId="{625D943A-917A-49B0-9913-D945558FF3A4}" type="parTrans" cxnId="{26066677-7C48-4E06-A6EB-8A118F4139DE}">
      <dgm:prSet/>
      <dgm:spPr/>
      <dgm:t>
        <a:bodyPr/>
        <a:lstStyle/>
        <a:p>
          <a:endParaRPr lang="de-DE"/>
        </a:p>
      </dgm:t>
    </dgm:pt>
    <dgm:pt modelId="{ED2B7EA6-BCD1-4CA8-B916-F45B2071151F}" type="sibTrans" cxnId="{26066677-7C48-4E06-A6EB-8A118F4139DE}">
      <dgm:prSet/>
      <dgm:spPr/>
      <dgm:t>
        <a:bodyPr/>
        <a:lstStyle/>
        <a:p>
          <a:endParaRPr lang="de-DE"/>
        </a:p>
      </dgm:t>
    </dgm:pt>
    <dgm:pt modelId="{1CB7BE8B-5A77-45D2-A29B-2ADF2783E098}">
      <dgm:prSet custT="1"/>
      <dgm:spPr/>
      <dgm:t>
        <a:bodyPr/>
        <a:lstStyle/>
        <a:p>
          <a:r>
            <a:rPr lang="uk-UA" sz="2000" dirty="0" smtClean="0"/>
            <a:t>Кошти регіонального розвитку</a:t>
          </a:r>
          <a:endParaRPr lang="de-DE" sz="2000" dirty="0"/>
        </a:p>
      </dgm:t>
    </dgm:pt>
    <dgm:pt modelId="{F522C444-8BDF-47DC-BE53-61C70DC86F10}" type="parTrans" cxnId="{C9EF3815-BA43-4586-9730-D23A9F52938B}">
      <dgm:prSet/>
      <dgm:spPr/>
      <dgm:t>
        <a:bodyPr/>
        <a:lstStyle/>
        <a:p>
          <a:endParaRPr lang="de-DE"/>
        </a:p>
      </dgm:t>
    </dgm:pt>
    <dgm:pt modelId="{0A442139-EC8A-4F10-9D91-52F78D1227FA}" type="sibTrans" cxnId="{C9EF3815-BA43-4586-9730-D23A9F52938B}">
      <dgm:prSet/>
      <dgm:spPr/>
      <dgm:t>
        <a:bodyPr/>
        <a:lstStyle/>
        <a:p>
          <a:endParaRPr lang="de-DE"/>
        </a:p>
      </dgm:t>
    </dgm:pt>
    <dgm:pt modelId="{CC5E679A-2743-4CD3-95E4-D71F8A075391}" type="pres">
      <dgm:prSet presAssocID="{5D393C83-E524-4749-A3FB-C8D88797DCA0}" presName="composite" presStyleCnt="0">
        <dgm:presLayoutVars>
          <dgm:chMax val="1"/>
          <dgm:dir/>
          <dgm:resizeHandles val="exact"/>
        </dgm:presLayoutVars>
      </dgm:prSet>
      <dgm:spPr/>
      <dgm:t>
        <a:bodyPr/>
        <a:lstStyle/>
        <a:p>
          <a:endParaRPr lang="de-DE"/>
        </a:p>
      </dgm:t>
    </dgm:pt>
    <dgm:pt modelId="{A49B1927-6BCF-4BE8-942B-6C8D59CE0CCD}" type="pres">
      <dgm:prSet presAssocID="{B7D457C5-D0AB-4C3C-B9D7-3D259F5445EF}" presName="roof" presStyleLbl="dkBgShp" presStyleIdx="0" presStyleCnt="2" custLinFactNeighborY="-2791"/>
      <dgm:spPr/>
      <dgm:t>
        <a:bodyPr/>
        <a:lstStyle/>
        <a:p>
          <a:endParaRPr lang="de-DE"/>
        </a:p>
      </dgm:t>
    </dgm:pt>
    <dgm:pt modelId="{AFA0B78C-DDC4-47A7-AE98-61C00731A6B9}" type="pres">
      <dgm:prSet presAssocID="{B7D457C5-D0AB-4C3C-B9D7-3D259F5445EF}" presName="pillars" presStyleCnt="0"/>
      <dgm:spPr/>
    </dgm:pt>
    <dgm:pt modelId="{9F3460D6-35DD-41F0-B4E5-37681E89E862}" type="pres">
      <dgm:prSet presAssocID="{B7D457C5-D0AB-4C3C-B9D7-3D259F5445EF}" presName="pillar1" presStyleLbl="node1" presStyleIdx="0" presStyleCnt="3">
        <dgm:presLayoutVars>
          <dgm:bulletEnabled val="1"/>
        </dgm:presLayoutVars>
      </dgm:prSet>
      <dgm:spPr/>
      <dgm:t>
        <a:bodyPr/>
        <a:lstStyle/>
        <a:p>
          <a:endParaRPr lang="de-DE"/>
        </a:p>
      </dgm:t>
    </dgm:pt>
    <dgm:pt modelId="{1FB0F508-6D2D-448C-96A1-5AC59A92811A}" type="pres">
      <dgm:prSet presAssocID="{879E52AC-802E-4A61-85D8-8D24FFD191A9}" presName="pillarX" presStyleLbl="node1" presStyleIdx="1" presStyleCnt="3">
        <dgm:presLayoutVars>
          <dgm:bulletEnabled val="1"/>
        </dgm:presLayoutVars>
      </dgm:prSet>
      <dgm:spPr/>
      <dgm:t>
        <a:bodyPr/>
        <a:lstStyle/>
        <a:p>
          <a:endParaRPr lang="de-DE"/>
        </a:p>
      </dgm:t>
    </dgm:pt>
    <dgm:pt modelId="{482B259B-5EA1-4097-8A2C-EDD2FD4A8A55}" type="pres">
      <dgm:prSet presAssocID="{66049BF3-1DA1-4B6A-B3E7-DE00CAF4AC95}" presName="pillarX" presStyleLbl="node1" presStyleIdx="2" presStyleCnt="3">
        <dgm:presLayoutVars>
          <dgm:bulletEnabled val="1"/>
        </dgm:presLayoutVars>
      </dgm:prSet>
      <dgm:spPr/>
      <dgm:t>
        <a:bodyPr/>
        <a:lstStyle/>
        <a:p>
          <a:endParaRPr lang="de-DE"/>
        </a:p>
      </dgm:t>
    </dgm:pt>
    <dgm:pt modelId="{421B9982-9149-4B09-9A4D-B3A18162F28B}" type="pres">
      <dgm:prSet presAssocID="{B7D457C5-D0AB-4C3C-B9D7-3D259F5445EF}" presName="base" presStyleLbl="dkBgShp" presStyleIdx="1" presStyleCnt="2" custFlipVert="1" custScaleY="159010" custLinFactNeighborY="-29487"/>
      <dgm:spPr/>
    </dgm:pt>
  </dgm:ptLst>
  <dgm:cxnLst>
    <dgm:cxn modelId="{ED83AFB1-A43D-4D28-98BD-23F7A278D58E}" srcId="{879E52AC-802E-4A61-85D8-8D24FFD191A9}" destId="{CEE1C33B-7F37-4FF5-B701-64815B0BAC50}" srcOrd="0" destOrd="0" parTransId="{0AB3AFF4-89A8-40C5-98D4-6A4EA81CD95C}" sibTransId="{359C3166-1E46-4138-AD15-6943D6B4999C}"/>
    <dgm:cxn modelId="{40D9EFD7-E2A5-438B-9344-1B1151FE9E89}" srcId="{B7D457C5-D0AB-4C3C-B9D7-3D259F5445EF}" destId="{66049BF3-1DA1-4B6A-B3E7-DE00CAF4AC95}" srcOrd="2" destOrd="0" parTransId="{B12303A3-F0E0-4D59-851A-44D424501245}" sibTransId="{23B0DF9E-045E-4D10-B310-412A87484CBD}"/>
    <dgm:cxn modelId="{D74103B9-F500-4DEC-BAB9-306FEC36DFA5}" srcId="{66049BF3-1DA1-4B6A-B3E7-DE00CAF4AC95}" destId="{FF01FA50-32B1-474D-B3D1-06267504ED44}" srcOrd="0" destOrd="0" parTransId="{69FFDA7A-7910-415E-A537-6649A2517B08}" sibTransId="{5A476E80-0BF4-41F4-84E7-080D5D9E1A68}"/>
    <dgm:cxn modelId="{6D69BE6E-18CB-44B3-B0A6-648701745338}" type="presOf" srcId="{5D393C83-E524-4749-A3FB-C8D88797DCA0}" destId="{CC5E679A-2743-4CD3-95E4-D71F8A075391}" srcOrd="0" destOrd="0" presId="urn:microsoft.com/office/officeart/2005/8/layout/hList3"/>
    <dgm:cxn modelId="{455B9B23-628C-409F-B8BF-5566CF4578B3}" srcId="{5D393C83-E524-4749-A3FB-C8D88797DCA0}" destId="{B7D457C5-D0AB-4C3C-B9D7-3D259F5445EF}" srcOrd="0" destOrd="0" parTransId="{94535B27-57EF-4D5A-A5F3-E1DA9779B85C}" sibTransId="{99929540-4580-4345-8C49-D91F950B88CB}"/>
    <dgm:cxn modelId="{19273C02-BFD2-4651-B830-78631A425946}" type="presOf" srcId="{FF01FA50-32B1-474D-B3D1-06267504ED44}" destId="{482B259B-5EA1-4097-8A2C-EDD2FD4A8A55}" srcOrd="0" destOrd="1" presId="urn:microsoft.com/office/officeart/2005/8/layout/hList3"/>
    <dgm:cxn modelId="{D1B72982-FE86-4C5C-A531-C65473BAF265}" type="presOf" srcId="{879E52AC-802E-4A61-85D8-8D24FFD191A9}" destId="{1FB0F508-6D2D-448C-96A1-5AC59A92811A}" srcOrd="0" destOrd="0" presId="urn:microsoft.com/office/officeart/2005/8/layout/hList3"/>
    <dgm:cxn modelId="{AA4CF3DC-EBF7-488D-BE55-EC6B9DCD4FD3}" srcId="{B7D457C5-D0AB-4C3C-B9D7-3D259F5445EF}" destId="{F478107A-01DD-41F8-AD91-BA5527C372E7}" srcOrd="0" destOrd="0" parTransId="{30E71675-5544-4126-9F5F-8B674DC42AB2}" sibTransId="{C9A523D2-AC32-49F0-87C4-24EBB9139A49}"/>
    <dgm:cxn modelId="{4990E8E4-1230-405B-9D59-D80D6BE9736B}" type="presOf" srcId="{66049BF3-1DA1-4B6A-B3E7-DE00CAF4AC95}" destId="{482B259B-5EA1-4097-8A2C-EDD2FD4A8A55}" srcOrd="0" destOrd="0" presId="urn:microsoft.com/office/officeart/2005/8/layout/hList3"/>
    <dgm:cxn modelId="{1035FD88-A3FB-4D55-B7FC-BB3A22A00802}" type="presOf" srcId="{B7D457C5-D0AB-4C3C-B9D7-3D259F5445EF}" destId="{A49B1927-6BCF-4BE8-942B-6C8D59CE0CCD}" srcOrd="0" destOrd="0" presId="urn:microsoft.com/office/officeart/2005/8/layout/hList3"/>
    <dgm:cxn modelId="{B3C6DC18-8CF8-4CBB-8C57-927B1E73D0B1}" srcId="{66049BF3-1DA1-4B6A-B3E7-DE00CAF4AC95}" destId="{B3D2D846-9D01-45BB-8C9B-8E3C9B8E8AF7}" srcOrd="1" destOrd="0" parTransId="{C2462CA0-DFE8-4A02-9D5C-89D18994A41C}" sibTransId="{1E6FF47C-098F-415F-BDA6-91A044B4C8A8}"/>
    <dgm:cxn modelId="{26066677-7C48-4E06-A6EB-8A118F4139DE}" srcId="{879E52AC-802E-4A61-85D8-8D24FFD191A9}" destId="{2F1B3F01-4010-49F1-82DF-37AC557D27ED}" srcOrd="1" destOrd="0" parTransId="{625D943A-917A-49B0-9913-D945558FF3A4}" sibTransId="{ED2B7EA6-BCD1-4CA8-B916-F45B2071151F}"/>
    <dgm:cxn modelId="{BBBBD01B-C287-4557-B034-2A21D101074B}" srcId="{66049BF3-1DA1-4B6A-B3E7-DE00CAF4AC95}" destId="{53F556B5-484D-498C-A6C2-42CFAA099BD9}" srcOrd="2" destOrd="0" parTransId="{C90B9689-26D4-4734-9231-87D8AF0502EE}" sibTransId="{82229DE9-496B-4B4E-A23B-4160F54548A1}"/>
    <dgm:cxn modelId="{D852346D-34FA-4F54-AD03-F63C83B12C61}" type="presOf" srcId="{CEE1C33B-7F37-4FF5-B701-64815B0BAC50}" destId="{1FB0F508-6D2D-448C-96A1-5AC59A92811A}" srcOrd="0" destOrd="1" presId="urn:microsoft.com/office/officeart/2005/8/layout/hList3"/>
    <dgm:cxn modelId="{27123DD9-B61C-49B7-9ED3-D0C9E7C1BE60}" type="presOf" srcId="{B3D2D846-9D01-45BB-8C9B-8E3C9B8E8AF7}" destId="{482B259B-5EA1-4097-8A2C-EDD2FD4A8A55}" srcOrd="0" destOrd="2" presId="urn:microsoft.com/office/officeart/2005/8/layout/hList3"/>
    <dgm:cxn modelId="{458FF315-EA1D-4924-AD9E-874FAC02F105}" type="presOf" srcId="{2F1B3F01-4010-49F1-82DF-37AC557D27ED}" destId="{1FB0F508-6D2D-448C-96A1-5AC59A92811A}" srcOrd="0" destOrd="2" presId="urn:microsoft.com/office/officeart/2005/8/layout/hList3"/>
    <dgm:cxn modelId="{DF64564F-F67A-428C-B956-DB4B6F2FF108}" type="presOf" srcId="{53F556B5-484D-498C-A6C2-42CFAA099BD9}" destId="{482B259B-5EA1-4097-8A2C-EDD2FD4A8A55}" srcOrd="0" destOrd="3" presId="urn:microsoft.com/office/officeart/2005/8/layout/hList3"/>
    <dgm:cxn modelId="{4A020265-EC41-4794-85E7-432EA80C6A7B}" type="presOf" srcId="{F478107A-01DD-41F8-AD91-BA5527C372E7}" destId="{9F3460D6-35DD-41F0-B4E5-37681E89E862}" srcOrd="0" destOrd="0" presId="urn:microsoft.com/office/officeart/2005/8/layout/hList3"/>
    <dgm:cxn modelId="{C9EF3815-BA43-4586-9730-D23A9F52938B}" srcId="{879E52AC-802E-4A61-85D8-8D24FFD191A9}" destId="{1CB7BE8B-5A77-45D2-A29B-2ADF2783E098}" srcOrd="2" destOrd="0" parTransId="{F522C444-8BDF-47DC-BE53-61C70DC86F10}" sibTransId="{0A442139-EC8A-4F10-9D91-52F78D1227FA}"/>
    <dgm:cxn modelId="{C8156F89-8A3A-4856-9980-4E3177B05600}" type="presOf" srcId="{1CB7BE8B-5A77-45D2-A29B-2ADF2783E098}" destId="{1FB0F508-6D2D-448C-96A1-5AC59A92811A}" srcOrd="0" destOrd="3" presId="urn:microsoft.com/office/officeart/2005/8/layout/hList3"/>
    <dgm:cxn modelId="{678EDF37-925D-4972-A62E-895D50C0D8F8}" srcId="{B7D457C5-D0AB-4C3C-B9D7-3D259F5445EF}" destId="{879E52AC-802E-4A61-85D8-8D24FFD191A9}" srcOrd="1" destOrd="0" parTransId="{63F5EF72-867F-4E02-9D43-3E6DBFC42943}" sibTransId="{FFDCDF35-F0BA-452B-97B9-D110F61C5635}"/>
    <dgm:cxn modelId="{3D859E5C-0E56-4A35-9099-7375A5190AF2}" type="presParOf" srcId="{CC5E679A-2743-4CD3-95E4-D71F8A075391}" destId="{A49B1927-6BCF-4BE8-942B-6C8D59CE0CCD}" srcOrd="0" destOrd="0" presId="urn:microsoft.com/office/officeart/2005/8/layout/hList3"/>
    <dgm:cxn modelId="{84FFE2CF-89FF-4936-8878-E5C129A8110B}" type="presParOf" srcId="{CC5E679A-2743-4CD3-95E4-D71F8A075391}" destId="{AFA0B78C-DDC4-47A7-AE98-61C00731A6B9}" srcOrd="1" destOrd="0" presId="urn:microsoft.com/office/officeart/2005/8/layout/hList3"/>
    <dgm:cxn modelId="{6C71E6FB-72FA-4D78-9E44-486CF8F71343}" type="presParOf" srcId="{AFA0B78C-DDC4-47A7-AE98-61C00731A6B9}" destId="{9F3460D6-35DD-41F0-B4E5-37681E89E862}" srcOrd="0" destOrd="0" presId="urn:microsoft.com/office/officeart/2005/8/layout/hList3"/>
    <dgm:cxn modelId="{C3AE8996-FC7E-44D1-8150-33BCA1AD55D4}" type="presParOf" srcId="{AFA0B78C-DDC4-47A7-AE98-61C00731A6B9}" destId="{1FB0F508-6D2D-448C-96A1-5AC59A92811A}" srcOrd="1" destOrd="0" presId="urn:microsoft.com/office/officeart/2005/8/layout/hList3"/>
    <dgm:cxn modelId="{8D2BB097-AE38-49D2-B79B-0F1E15F9BA3C}" type="presParOf" srcId="{AFA0B78C-DDC4-47A7-AE98-61C00731A6B9}" destId="{482B259B-5EA1-4097-8A2C-EDD2FD4A8A55}" srcOrd="2" destOrd="0" presId="urn:microsoft.com/office/officeart/2005/8/layout/hList3"/>
    <dgm:cxn modelId="{750177DB-13DA-4B86-B27E-85B30FDA1B74}" type="presParOf" srcId="{CC5E679A-2743-4CD3-95E4-D71F8A075391}" destId="{421B9982-9149-4B09-9A4D-B3A18162F28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C1315-09B1-404A-9869-14A0BF8BB8E2}">
      <dsp:nvSpPr>
        <dsp:cNvPr id="0" name=""/>
        <dsp:cNvSpPr/>
      </dsp:nvSpPr>
      <dsp:spPr>
        <a:xfrm>
          <a:off x="1028" y="0"/>
          <a:ext cx="2673929" cy="59492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smtClean="0"/>
            <a:t>Інфраструктура громадського транспорту</a:t>
          </a:r>
          <a:endParaRPr lang="de-DE" sz="2400" b="1" kern="1200" dirty="0"/>
        </a:p>
      </dsp:txBody>
      <dsp:txXfrm>
        <a:off x="1028" y="0"/>
        <a:ext cx="2673929" cy="1784784"/>
      </dsp:txXfrm>
    </dsp:sp>
    <dsp:sp modelId="{8D1DCEBF-F6C0-4E1F-8456-CE76FBC3CDBE}">
      <dsp:nvSpPr>
        <dsp:cNvPr id="0" name=""/>
        <dsp:cNvSpPr/>
      </dsp:nvSpPr>
      <dsp:spPr>
        <a:xfrm>
          <a:off x="268421" y="1786585"/>
          <a:ext cx="2139143" cy="8867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uk-UA" sz="1400" b="1" kern="1200" dirty="0" smtClean="0"/>
            <a:t>Трамвайні </a:t>
          </a:r>
          <a:r>
            <a:rPr lang="uk-UA" sz="1400" b="1" kern="1200" dirty="0" err="1" smtClean="0"/>
            <a:t>коліх</a:t>
          </a:r>
          <a:r>
            <a:rPr lang="uk-UA" sz="1400" b="1" kern="1200" dirty="0" smtClean="0"/>
            <a:t>, тролейбусна контактна мережа тощо</a:t>
          </a:r>
          <a:r>
            <a:rPr lang="de-DE" sz="1400" b="1" kern="1200" dirty="0" smtClean="0"/>
            <a:t>.</a:t>
          </a:r>
          <a:endParaRPr lang="de-DE" sz="1400" b="1" kern="1200" dirty="0"/>
        </a:p>
      </dsp:txBody>
      <dsp:txXfrm>
        <a:off x="294394" y="1812558"/>
        <a:ext cx="2087197" cy="834841"/>
      </dsp:txXfrm>
    </dsp:sp>
    <dsp:sp modelId="{3E0077DE-9444-4923-ABB2-DD533C283B0A}">
      <dsp:nvSpPr>
        <dsp:cNvPr id="0" name=""/>
        <dsp:cNvSpPr/>
      </dsp:nvSpPr>
      <dsp:spPr>
        <a:xfrm>
          <a:off x="268421" y="2764296"/>
          <a:ext cx="2139143" cy="591006"/>
        </a:xfrm>
        <a:prstGeom prst="roundRect">
          <a:avLst>
            <a:gd name="adj" fmla="val 10000"/>
          </a:avLst>
        </a:prstGeom>
        <a:solidFill>
          <a:schemeClr val="accent2">
            <a:hueOff val="545043"/>
            <a:satOff val="-1613"/>
            <a:lumOff val="2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uk-UA" sz="1400" b="1" kern="1200" dirty="0" smtClean="0"/>
            <a:t>Смуги</a:t>
          </a:r>
          <a:r>
            <a:rPr lang="de-DE" sz="1400" b="1" kern="1200" dirty="0" smtClean="0"/>
            <a:t>/</a:t>
          </a:r>
          <a:r>
            <a:rPr lang="uk-UA" sz="1400" b="1" kern="1200" dirty="0" smtClean="0"/>
            <a:t>коридори для </a:t>
          </a:r>
          <a:r>
            <a:rPr lang="uk-UA" sz="1400" b="1" kern="1200" dirty="0" err="1" smtClean="0"/>
            <a:t>гром</a:t>
          </a:r>
          <a:r>
            <a:rPr lang="uk-UA" sz="1400" b="1" kern="1200" dirty="0" smtClean="0"/>
            <a:t>. транспорту</a:t>
          </a:r>
          <a:endParaRPr lang="de-DE" sz="1400" b="1" kern="1200" dirty="0"/>
        </a:p>
      </dsp:txBody>
      <dsp:txXfrm>
        <a:off x="285731" y="2781606"/>
        <a:ext cx="2104523" cy="556386"/>
      </dsp:txXfrm>
    </dsp:sp>
    <dsp:sp modelId="{78AC36C8-0A55-443A-86A8-9F3977634896}">
      <dsp:nvSpPr>
        <dsp:cNvPr id="0" name=""/>
        <dsp:cNvSpPr/>
      </dsp:nvSpPr>
      <dsp:spPr>
        <a:xfrm>
          <a:off x="268421" y="3446227"/>
          <a:ext cx="2139143" cy="839926"/>
        </a:xfrm>
        <a:prstGeom prst="roundRect">
          <a:avLst>
            <a:gd name="adj" fmla="val 10000"/>
          </a:avLst>
        </a:prstGeom>
        <a:solidFill>
          <a:schemeClr val="accent2">
            <a:hueOff val="1090086"/>
            <a:satOff val="-3226"/>
            <a:lumOff val="4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uk-UA" sz="1400" b="1" kern="1200" dirty="0" smtClean="0"/>
            <a:t>Модернізація рухомого складу</a:t>
          </a:r>
          <a:r>
            <a:rPr lang="de-DE" sz="1400" b="1" kern="1200" dirty="0" smtClean="0"/>
            <a:t> (</a:t>
          </a:r>
          <a:r>
            <a:rPr lang="uk-UA" sz="1400" b="1" kern="1200" dirty="0" smtClean="0"/>
            <a:t>купівля нового та відновлення </a:t>
          </a:r>
          <a:r>
            <a:rPr lang="uk-UA" sz="1400" b="1" kern="1200" dirty="0" err="1" smtClean="0"/>
            <a:t>старог</a:t>
          </a:r>
          <a:r>
            <a:rPr lang="de-DE" sz="1400" b="1" kern="1200" dirty="0" smtClean="0"/>
            <a:t>)</a:t>
          </a:r>
          <a:endParaRPr lang="de-DE" sz="1400" b="1" kern="1200" dirty="0"/>
        </a:p>
      </dsp:txBody>
      <dsp:txXfrm>
        <a:off x="293022" y="3470828"/>
        <a:ext cx="2089941" cy="790724"/>
      </dsp:txXfrm>
    </dsp:sp>
    <dsp:sp modelId="{787E9341-A39B-4FA5-BB7D-4C2692D1F5D4}">
      <dsp:nvSpPr>
        <dsp:cNvPr id="0" name=""/>
        <dsp:cNvSpPr/>
      </dsp:nvSpPr>
      <dsp:spPr>
        <a:xfrm>
          <a:off x="268421" y="4377077"/>
          <a:ext cx="2139143" cy="591006"/>
        </a:xfrm>
        <a:prstGeom prst="roundRect">
          <a:avLst>
            <a:gd name="adj" fmla="val 10000"/>
          </a:avLst>
        </a:prstGeom>
        <a:solidFill>
          <a:schemeClr val="accent2">
            <a:hueOff val="1635129"/>
            <a:satOff val="-4839"/>
            <a:lumOff val="6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uk-UA" sz="1400" b="1" kern="1200" dirty="0" smtClean="0"/>
            <a:t>Модернізація зупинок громадського транспорту</a:t>
          </a:r>
          <a:endParaRPr lang="de-DE" sz="1400" b="1" kern="1200" dirty="0"/>
        </a:p>
      </dsp:txBody>
      <dsp:txXfrm>
        <a:off x="285731" y="4394387"/>
        <a:ext cx="2104523" cy="556386"/>
      </dsp:txXfrm>
    </dsp:sp>
    <dsp:sp modelId="{49C1823D-FFD2-4F0F-AAA0-68BCD037BD40}">
      <dsp:nvSpPr>
        <dsp:cNvPr id="0" name=""/>
        <dsp:cNvSpPr/>
      </dsp:nvSpPr>
      <dsp:spPr>
        <a:xfrm>
          <a:off x="268421" y="5059008"/>
          <a:ext cx="2139143" cy="591006"/>
        </a:xfrm>
        <a:prstGeom prst="roundRect">
          <a:avLst>
            <a:gd name="adj" fmla="val 10000"/>
          </a:avLst>
        </a:prstGeom>
        <a:solidFill>
          <a:schemeClr val="accent2">
            <a:hueOff val="2180171"/>
            <a:satOff val="-6452"/>
            <a:lumOff val="8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uk-UA" sz="1400" b="1" kern="1200" dirty="0" smtClean="0"/>
            <a:t>Модернізація депо та технічних споруд</a:t>
          </a:r>
          <a:endParaRPr lang="de-DE" sz="1400" b="1" kern="1200" dirty="0"/>
        </a:p>
      </dsp:txBody>
      <dsp:txXfrm>
        <a:off x="285731" y="5076318"/>
        <a:ext cx="2104523" cy="556386"/>
      </dsp:txXfrm>
    </dsp:sp>
    <dsp:sp modelId="{22D562DF-3228-4ADC-8BD8-647616989CCC}">
      <dsp:nvSpPr>
        <dsp:cNvPr id="0" name=""/>
        <dsp:cNvSpPr/>
      </dsp:nvSpPr>
      <dsp:spPr>
        <a:xfrm>
          <a:off x="2875503" y="0"/>
          <a:ext cx="2673929" cy="59492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err="1" smtClean="0"/>
            <a:t>“Розумне”</a:t>
          </a:r>
          <a:r>
            <a:rPr lang="uk-UA" sz="2400" b="1" kern="1200" dirty="0" smtClean="0"/>
            <a:t> управління транспортом</a:t>
          </a:r>
          <a:endParaRPr lang="de-DE" sz="2400" b="1" kern="1200" dirty="0"/>
        </a:p>
      </dsp:txBody>
      <dsp:txXfrm>
        <a:off x="2875503" y="0"/>
        <a:ext cx="2673929" cy="1784784"/>
      </dsp:txXfrm>
    </dsp:sp>
    <dsp:sp modelId="{D10F3967-6744-46A3-9FF6-881A7490213E}">
      <dsp:nvSpPr>
        <dsp:cNvPr id="0" name=""/>
        <dsp:cNvSpPr/>
      </dsp:nvSpPr>
      <dsp:spPr>
        <a:xfrm>
          <a:off x="3142896" y="1785292"/>
          <a:ext cx="2139143" cy="1168795"/>
        </a:xfrm>
        <a:prstGeom prst="roundRect">
          <a:avLst>
            <a:gd name="adj" fmla="val 10000"/>
          </a:avLst>
        </a:prstGeom>
        <a:solidFill>
          <a:schemeClr val="accent2">
            <a:hueOff val="2725214"/>
            <a:satOff val="-8065"/>
            <a:lumOff val="101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uk-UA" sz="1400" b="1" kern="1200" dirty="0" smtClean="0"/>
            <a:t>Плани сталого розвитку міського транспорту </a:t>
          </a:r>
          <a:r>
            <a:rPr lang="de-DE" sz="1400" b="1" kern="1200" dirty="0" smtClean="0"/>
            <a:t> (</a:t>
          </a:r>
          <a:r>
            <a:rPr lang="uk-UA" sz="1400" b="1" kern="1200" dirty="0" smtClean="0"/>
            <a:t>стратег. планування, розвиток потенціалу</a:t>
          </a:r>
          <a:r>
            <a:rPr lang="de-DE" sz="1400" b="1" kern="1200" dirty="0" smtClean="0"/>
            <a:t>)</a:t>
          </a:r>
          <a:endParaRPr lang="de-DE" sz="1400" b="1" kern="1200" dirty="0"/>
        </a:p>
      </dsp:txBody>
      <dsp:txXfrm>
        <a:off x="3177129" y="1819525"/>
        <a:ext cx="2070677" cy="1100329"/>
      </dsp:txXfrm>
    </dsp:sp>
    <dsp:sp modelId="{69999F60-8EDC-4EF7-84AE-0E6BFEC9287D}">
      <dsp:nvSpPr>
        <dsp:cNvPr id="0" name=""/>
        <dsp:cNvSpPr/>
      </dsp:nvSpPr>
      <dsp:spPr>
        <a:xfrm>
          <a:off x="3142896" y="3133902"/>
          <a:ext cx="2139143" cy="1168795"/>
        </a:xfrm>
        <a:prstGeom prst="roundRect">
          <a:avLst>
            <a:gd name="adj" fmla="val 10000"/>
          </a:avLst>
        </a:prstGeom>
        <a:solidFill>
          <a:schemeClr val="accent2">
            <a:hueOff val="3270257"/>
            <a:satOff val="-9678"/>
            <a:lumOff val="12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uk-UA" sz="1400" b="1" kern="1200" dirty="0" smtClean="0"/>
            <a:t>Центри управління дорожнім рухом</a:t>
          </a:r>
          <a:endParaRPr lang="de-DE" sz="1400" b="1" kern="1200" dirty="0"/>
        </a:p>
      </dsp:txBody>
      <dsp:txXfrm>
        <a:off x="3177129" y="3168135"/>
        <a:ext cx="2070677" cy="1100329"/>
      </dsp:txXfrm>
    </dsp:sp>
    <dsp:sp modelId="{F0F46EE3-160B-4D20-9515-FA109A9A9C50}">
      <dsp:nvSpPr>
        <dsp:cNvPr id="0" name=""/>
        <dsp:cNvSpPr/>
      </dsp:nvSpPr>
      <dsp:spPr>
        <a:xfrm>
          <a:off x="3142896" y="4482512"/>
          <a:ext cx="2139143" cy="1168795"/>
        </a:xfrm>
        <a:prstGeom prst="roundRect">
          <a:avLst>
            <a:gd name="adj" fmla="val 10000"/>
          </a:avLst>
        </a:prstGeom>
        <a:solidFill>
          <a:schemeClr val="accent2">
            <a:hueOff val="3815300"/>
            <a:satOff val="-11291"/>
            <a:lumOff val="14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uk-UA" sz="1400" b="1" kern="1200" dirty="0" smtClean="0"/>
            <a:t>Інтеграція громадського транспорту</a:t>
          </a:r>
          <a:endParaRPr lang="de-DE" sz="1400" b="1" kern="1200" dirty="0"/>
        </a:p>
      </dsp:txBody>
      <dsp:txXfrm>
        <a:off x="3177129" y="4516745"/>
        <a:ext cx="2070677" cy="1100329"/>
      </dsp:txXfrm>
    </dsp:sp>
    <dsp:sp modelId="{75BE585D-2F4C-45DE-9D96-0789DD08464D}">
      <dsp:nvSpPr>
        <dsp:cNvPr id="0" name=""/>
        <dsp:cNvSpPr/>
      </dsp:nvSpPr>
      <dsp:spPr>
        <a:xfrm>
          <a:off x="5749977" y="0"/>
          <a:ext cx="2673929" cy="59492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smtClean="0"/>
            <a:t>Безмоторні </a:t>
          </a:r>
          <a:r>
            <a:rPr lang="ru-RU" sz="2400" b="1" kern="1200" dirty="0" smtClean="0"/>
            <a:t>види транспорту</a:t>
          </a:r>
          <a:endParaRPr lang="de-DE" sz="2400" b="1" kern="1200" dirty="0"/>
        </a:p>
      </dsp:txBody>
      <dsp:txXfrm>
        <a:off x="5749977" y="0"/>
        <a:ext cx="2673929" cy="1784784"/>
      </dsp:txXfrm>
    </dsp:sp>
    <dsp:sp modelId="{53B7F346-F200-442B-9172-484738A3A1F2}">
      <dsp:nvSpPr>
        <dsp:cNvPr id="0" name=""/>
        <dsp:cNvSpPr/>
      </dsp:nvSpPr>
      <dsp:spPr>
        <a:xfrm>
          <a:off x="6017370" y="1786838"/>
          <a:ext cx="2139143" cy="1072497"/>
        </a:xfrm>
        <a:prstGeom prst="roundRect">
          <a:avLst>
            <a:gd name="adj" fmla="val 10000"/>
          </a:avLst>
        </a:prstGeom>
        <a:solidFill>
          <a:schemeClr val="accent2">
            <a:hueOff val="4360343"/>
            <a:satOff val="-12904"/>
            <a:lumOff val="16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uk-UA" sz="1400" b="1" kern="1200" dirty="0" smtClean="0"/>
            <a:t>Велосипедна інфраструктура</a:t>
          </a:r>
          <a:endParaRPr lang="de-DE" sz="1400" b="1" kern="1200" dirty="0"/>
        </a:p>
      </dsp:txBody>
      <dsp:txXfrm>
        <a:off x="6048782" y="1818250"/>
        <a:ext cx="2076319" cy="1009673"/>
      </dsp:txXfrm>
    </dsp:sp>
    <dsp:sp modelId="{88CD78BE-06ED-4394-9492-42392401289F}">
      <dsp:nvSpPr>
        <dsp:cNvPr id="0" name=""/>
        <dsp:cNvSpPr/>
      </dsp:nvSpPr>
      <dsp:spPr>
        <a:xfrm>
          <a:off x="6017370" y="3024335"/>
          <a:ext cx="2139143" cy="1387929"/>
        </a:xfrm>
        <a:prstGeom prst="roundRect">
          <a:avLst>
            <a:gd name="adj" fmla="val 10000"/>
          </a:avLst>
        </a:prstGeom>
        <a:solidFill>
          <a:schemeClr val="accent2">
            <a:hueOff val="4905385"/>
            <a:satOff val="-14517"/>
            <a:lumOff val="183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uk-UA" sz="1400" b="1" kern="1200" dirty="0" smtClean="0"/>
            <a:t>Зменшення інтенсивності  та підвищення безпеки руху</a:t>
          </a:r>
          <a:r>
            <a:rPr lang="de-DE" sz="1400" b="1" kern="1200" dirty="0" smtClean="0"/>
            <a:t> (</a:t>
          </a:r>
          <a:r>
            <a:rPr lang="uk-UA" sz="1400" b="1" kern="1200" dirty="0" smtClean="0"/>
            <a:t>покращення </a:t>
          </a:r>
          <a:r>
            <a:rPr lang="ru-RU" sz="1400" b="1" kern="1200" dirty="0" smtClean="0"/>
            <a:t>тротуар</a:t>
          </a:r>
          <a:r>
            <a:rPr lang="de-DE" sz="1400" b="1" kern="1200" dirty="0" err="1" smtClean="0"/>
            <a:t>ax</a:t>
          </a:r>
          <a:r>
            <a:rPr lang="de-DE" sz="1400" b="1" kern="1200" dirty="0" smtClean="0"/>
            <a:t>, </a:t>
          </a:r>
          <a:r>
            <a:rPr lang="ru-RU" sz="1400" b="1" kern="1200" dirty="0" smtClean="0"/>
            <a:t>перехрестя</a:t>
          </a:r>
          <a:r>
            <a:rPr lang="de-DE" sz="1400" b="1" kern="1200" dirty="0" smtClean="0"/>
            <a:t>x </a:t>
          </a:r>
          <a:r>
            <a:rPr lang="uk-UA" sz="1400" b="1" kern="1200" dirty="0" smtClean="0"/>
            <a:t>тощо</a:t>
          </a:r>
          <a:r>
            <a:rPr lang="de-DE" sz="1400" b="1" kern="1200" dirty="0" smtClean="0"/>
            <a:t> (</a:t>
          </a:r>
          <a:r>
            <a:rPr lang="ru-RU" sz="1400" b="1" kern="1200" dirty="0" smtClean="0"/>
            <a:t>для пішоходів</a:t>
          </a:r>
          <a:r>
            <a:rPr lang="de-DE" sz="1400" b="1" kern="1200" dirty="0" smtClean="0"/>
            <a:t>))</a:t>
          </a:r>
          <a:endParaRPr lang="de-DE" sz="1400" b="1" kern="1200" dirty="0"/>
        </a:p>
      </dsp:txBody>
      <dsp:txXfrm>
        <a:off x="6058021" y="3064986"/>
        <a:ext cx="2057841" cy="1306627"/>
      </dsp:txXfrm>
    </dsp:sp>
    <dsp:sp modelId="{1E72041F-B88C-4DC6-AF6B-44F7B26BDAE5}">
      <dsp:nvSpPr>
        <dsp:cNvPr id="0" name=""/>
        <dsp:cNvSpPr/>
      </dsp:nvSpPr>
      <dsp:spPr>
        <a:xfrm>
          <a:off x="6017370" y="4577264"/>
          <a:ext cx="2139143" cy="1072497"/>
        </a:xfrm>
        <a:prstGeom prst="roundRect">
          <a:avLst>
            <a:gd name="adj" fmla="val 10000"/>
          </a:avLst>
        </a:prstGeom>
        <a:solidFill>
          <a:schemeClr val="accent2">
            <a:hueOff val="5450428"/>
            <a:satOff val="-16130"/>
            <a:lumOff val="203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uk-UA" sz="1400" b="1" kern="1200" dirty="0" smtClean="0"/>
            <a:t>Управління </a:t>
          </a:r>
          <a:r>
            <a:rPr lang="uk-UA" sz="1400" b="1" kern="1200" dirty="0" err="1" smtClean="0"/>
            <a:t>парковками</a:t>
          </a:r>
          <a:endParaRPr lang="de-DE" sz="1400" b="1" kern="1200" dirty="0"/>
        </a:p>
      </dsp:txBody>
      <dsp:txXfrm>
        <a:off x="6048782" y="4608676"/>
        <a:ext cx="2076319" cy="1009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B1927-6BCF-4BE8-942B-6C8D59CE0CCD}">
      <dsp:nvSpPr>
        <dsp:cNvPr id="0" name=""/>
        <dsp:cNvSpPr/>
      </dsp:nvSpPr>
      <dsp:spPr>
        <a:xfrm>
          <a:off x="0" y="-44007"/>
          <a:ext cx="8136904" cy="1278462"/>
        </a:xfrm>
        <a:prstGeom prst="rect">
          <a:avLst/>
        </a:prstGeom>
        <a:solidFill>
          <a:schemeClr val="accent4">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uk-UA" sz="3700" kern="1200" dirty="0" smtClean="0"/>
            <a:t>Національний </a:t>
          </a:r>
          <a:r>
            <a:rPr lang="uk-UA" sz="3700" b="0" kern="1200" dirty="0" smtClean="0">
              <a:solidFill>
                <a:schemeClr val="bg1"/>
              </a:solidFill>
            </a:rPr>
            <a:t>фонд </a:t>
          </a:r>
          <a:r>
            <a:rPr lang="uk-UA" altLang="de-DE" sz="3700" b="0" kern="1200" dirty="0" smtClean="0">
              <a:solidFill>
                <a:schemeClr val="bg1"/>
              </a:solidFill>
            </a:rPr>
            <a:t>міського</a:t>
          </a:r>
          <a:r>
            <a:rPr lang="uk-UA" sz="3700" b="0" kern="1200" dirty="0" smtClean="0">
              <a:solidFill>
                <a:schemeClr val="bg1"/>
              </a:solidFill>
            </a:rPr>
            <a:t> транспорту</a:t>
          </a:r>
          <a:endParaRPr lang="de-DE" sz="3700" b="0" kern="1200" dirty="0" smtClean="0">
            <a:solidFill>
              <a:schemeClr val="bg1"/>
            </a:solidFill>
          </a:endParaRPr>
        </a:p>
      </dsp:txBody>
      <dsp:txXfrm>
        <a:off x="0" y="-44007"/>
        <a:ext cx="8136904" cy="1278462"/>
      </dsp:txXfrm>
    </dsp:sp>
    <dsp:sp modelId="{9F3460D6-35DD-41F0-B4E5-37681E89E862}">
      <dsp:nvSpPr>
        <dsp:cNvPr id="0" name=""/>
        <dsp:cNvSpPr/>
      </dsp:nvSpPr>
      <dsp:spPr>
        <a:xfrm>
          <a:off x="3973" y="1234454"/>
          <a:ext cx="2709652" cy="268477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t>Кошти, виділені з підвищення податку на паливо (напр.</a:t>
          </a:r>
          <a:r>
            <a:rPr lang="de-DE" sz="2400" kern="1200" dirty="0" smtClean="0"/>
            <a:t>, x €/</a:t>
          </a:r>
          <a:r>
            <a:rPr lang="uk-UA" sz="2400" kern="1200" dirty="0" smtClean="0"/>
            <a:t>л)</a:t>
          </a:r>
          <a:endParaRPr lang="de-DE" sz="2400" kern="1200" dirty="0"/>
        </a:p>
      </dsp:txBody>
      <dsp:txXfrm>
        <a:off x="3973" y="1234454"/>
        <a:ext cx="2709652" cy="2684770"/>
      </dsp:txXfrm>
    </dsp:sp>
    <dsp:sp modelId="{1FB0F508-6D2D-448C-96A1-5AC59A92811A}">
      <dsp:nvSpPr>
        <dsp:cNvPr id="0" name=""/>
        <dsp:cNvSpPr/>
      </dsp:nvSpPr>
      <dsp:spPr>
        <a:xfrm>
          <a:off x="2713625" y="1234454"/>
          <a:ext cx="2709652" cy="2684770"/>
        </a:xfrm>
        <a:prstGeom prst="rect">
          <a:avLst/>
        </a:prstGeom>
        <a:gradFill rotWithShape="0">
          <a:gsLst>
            <a:gs pos="0">
              <a:schemeClr val="accent4">
                <a:hueOff val="935431"/>
                <a:satOff val="-9779"/>
                <a:lumOff val="-10098"/>
                <a:alphaOff val="0"/>
                <a:shade val="51000"/>
                <a:satMod val="130000"/>
              </a:schemeClr>
            </a:gs>
            <a:gs pos="80000">
              <a:schemeClr val="accent4">
                <a:hueOff val="935431"/>
                <a:satOff val="-9779"/>
                <a:lumOff val="-10098"/>
                <a:alphaOff val="0"/>
                <a:shade val="93000"/>
                <a:satMod val="130000"/>
              </a:schemeClr>
            </a:gs>
            <a:gs pos="100000">
              <a:schemeClr val="accent4">
                <a:hueOff val="935431"/>
                <a:satOff val="-9779"/>
                <a:lumOff val="-10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kern="1200" dirty="0" smtClean="0"/>
            <a:t>Національні</a:t>
          </a:r>
          <a:r>
            <a:rPr lang="de-DE" sz="2400" kern="1200" dirty="0" smtClean="0"/>
            <a:t> </a:t>
          </a:r>
          <a:r>
            <a:rPr lang="uk-UA" sz="2400" b="1" kern="1200" dirty="0" smtClean="0"/>
            <a:t>кошти з інших джерел</a:t>
          </a:r>
          <a:endParaRPr lang="de-DE" sz="2000" kern="1200" dirty="0"/>
        </a:p>
        <a:p>
          <a:pPr marL="228600" lvl="1" indent="-228600" algn="l" defTabSz="889000">
            <a:lnSpc>
              <a:spcPct val="90000"/>
            </a:lnSpc>
            <a:spcBef>
              <a:spcPct val="0"/>
            </a:spcBef>
            <a:spcAft>
              <a:spcPct val="15000"/>
            </a:spcAft>
            <a:buChar char="••"/>
          </a:pPr>
          <a:r>
            <a:rPr lang="uk-UA" sz="2000" kern="1200" dirty="0" smtClean="0"/>
            <a:t>Державний бюджет</a:t>
          </a:r>
          <a:r>
            <a:rPr lang="de-DE" sz="2000" kern="1200" dirty="0" smtClean="0"/>
            <a:t>, </a:t>
          </a:r>
          <a:endParaRPr lang="de-DE" sz="2000" kern="1200" dirty="0"/>
        </a:p>
        <a:p>
          <a:pPr marL="228600" lvl="1" indent="-228600" algn="l" defTabSz="889000">
            <a:lnSpc>
              <a:spcPct val="90000"/>
            </a:lnSpc>
            <a:spcBef>
              <a:spcPct val="0"/>
            </a:spcBef>
            <a:spcAft>
              <a:spcPct val="15000"/>
            </a:spcAft>
            <a:buChar char="••"/>
          </a:pPr>
          <a:r>
            <a:rPr lang="uk-UA" sz="2000" kern="1200" dirty="0" smtClean="0"/>
            <a:t>Транспортний податок</a:t>
          </a:r>
          <a:r>
            <a:rPr lang="de-DE" sz="2000" kern="1200" dirty="0" smtClean="0"/>
            <a:t>, </a:t>
          </a:r>
          <a:endParaRPr lang="de-DE" sz="2000" kern="1200" dirty="0"/>
        </a:p>
        <a:p>
          <a:pPr marL="228600" lvl="1" indent="-228600" algn="l" defTabSz="889000">
            <a:lnSpc>
              <a:spcPct val="90000"/>
            </a:lnSpc>
            <a:spcBef>
              <a:spcPct val="0"/>
            </a:spcBef>
            <a:spcAft>
              <a:spcPct val="15000"/>
            </a:spcAft>
            <a:buChar char="••"/>
          </a:pPr>
          <a:r>
            <a:rPr lang="uk-UA" sz="2000" kern="1200" dirty="0" smtClean="0"/>
            <a:t>Кошти регіонального розвитку</a:t>
          </a:r>
          <a:endParaRPr lang="de-DE" sz="2000" kern="1200" dirty="0"/>
        </a:p>
      </dsp:txBody>
      <dsp:txXfrm>
        <a:off x="2713625" y="1234454"/>
        <a:ext cx="2709652" cy="2684770"/>
      </dsp:txXfrm>
    </dsp:sp>
    <dsp:sp modelId="{482B259B-5EA1-4097-8A2C-EDD2FD4A8A55}">
      <dsp:nvSpPr>
        <dsp:cNvPr id="0" name=""/>
        <dsp:cNvSpPr/>
      </dsp:nvSpPr>
      <dsp:spPr>
        <a:xfrm>
          <a:off x="5423278" y="1234454"/>
          <a:ext cx="2709652" cy="2684770"/>
        </a:xfrm>
        <a:prstGeom prst="rect">
          <a:avLst/>
        </a:prstGeom>
        <a:gradFill rotWithShape="0">
          <a:gsLst>
            <a:gs pos="0">
              <a:schemeClr val="accent4">
                <a:hueOff val="1870862"/>
                <a:satOff val="-19557"/>
                <a:lumOff val="-20195"/>
                <a:alphaOff val="0"/>
                <a:shade val="51000"/>
                <a:satMod val="130000"/>
              </a:schemeClr>
            </a:gs>
            <a:gs pos="80000">
              <a:schemeClr val="accent4">
                <a:hueOff val="1870862"/>
                <a:satOff val="-19557"/>
                <a:lumOff val="-20195"/>
                <a:alphaOff val="0"/>
                <a:shade val="93000"/>
                <a:satMod val="130000"/>
              </a:schemeClr>
            </a:gs>
            <a:gs pos="100000">
              <a:schemeClr val="accent4">
                <a:hueOff val="1870862"/>
                <a:satOff val="-19557"/>
                <a:lumOff val="-201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uk-UA" sz="2000" b="1" kern="1200" dirty="0" smtClean="0"/>
            <a:t>Міжнародні позики, гранти та кошти</a:t>
          </a:r>
          <a:endParaRPr lang="de-DE" sz="2000" b="1" kern="1200" dirty="0"/>
        </a:p>
        <a:p>
          <a:pPr marL="171450" lvl="1" indent="-171450" algn="l" defTabSz="800100">
            <a:lnSpc>
              <a:spcPct val="90000"/>
            </a:lnSpc>
            <a:spcBef>
              <a:spcPct val="0"/>
            </a:spcBef>
            <a:spcAft>
              <a:spcPct val="15000"/>
            </a:spcAft>
            <a:buChar char="••"/>
          </a:pPr>
          <a:r>
            <a:rPr lang="uk-UA" sz="1800" kern="1200" dirty="0" smtClean="0"/>
            <a:t>Позики</a:t>
          </a:r>
          <a:r>
            <a:rPr lang="de-DE" sz="1800" kern="1200" dirty="0" smtClean="0"/>
            <a:t> (</a:t>
          </a:r>
          <a:r>
            <a:rPr lang="uk-UA" sz="1800" kern="1200" dirty="0" smtClean="0"/>
            <a:t>ЄБРР</a:t>
          </a:r>
          <a:r>
            <a:rPr lang="de-DE" sz="1800" kern="1200" dirty="0" smtClean="0"/>
            <a:t>, </a:t>
          </a:r>
          <a:r>
            <a:rPr lang="uk-UA" sz="1800" kern="1200" dirty="0" err="1" smtClean="0"/>
            <a:t>СБ</a:t>
          </a:r>
          <a:r>
            <a:rPr lang="de-DE" sz="1800" kern="1200" dirty="0" smtClean="0"/>
            <a:t>, </a:t>
          </a:r>
          <a:r>
            <a:rPr lang="uk-UA" sz="1800" kern="1200" dirty="0" err="1" smtClean="0"/>
            <a:t>ЄІБ</a:t>
          </a:r>
          <a:r>
            <a:rPr lang="de-DE" sz="1800" kern="1200" dirty="0" smtClean="0"/>
            <a:t>)</a:t>
          </a:r>
          <a:endParaRPr lang="de-DE" sz="1800" kern="1200" dirty="0"/>
        </a:p>
        <a:p>
          <a:pPr marL="171450" lvl="1" indent="-171450" algn="l" defTabSz="800100">
            <a:lnSpc>
              <a:spcPct val="90000"/>
            </a:lnSpc>
            <a:spcBef>
              <a:spcPct val="0"/>
            </a:spcBef>
            <a:spcAft>
              <a:spcPct val="15000"/>
            </a:spcAft>
            <a:buChar char="••"/>
          </a:pPr>
          <a:r>
            <a:rPr lang="uk-UA" sz="1800" kern="1200" dirty="0" smtClean="0"/>
            <a:t>Кліматичні кошти</a:t>
          </a:r>
          <a:r>
            <a:rPr lang="de-DE" sz="1800" kern="1200" dirty="0" smtClean="0"/>
            <a:t> (</a:t>
          </a:r>
          <a:r>
            <a:rPr lang="uk-UA" sz="1800" kern="1200" dirty="0" err="1" smtClean="0"/>
            <a:t>ЗКФ</a:t>
          </a:r>
          <a:r>
            <a:rPr lang="de-DE" sz="1800" kern="1200" dirty="0" smtClean="0"/>
            <a:t>, </a:t>
          </a:r>
          <a:r>
            <a:rPr lang="uk-UA" sz="1800" kern="1200" dirty="0" err="1" smtClean="0"/>
            <a:t>ГЕФ</a:t>
          </a:r>
          <a:r>
            <a:rPr lang="de-DE" sz="1800" kern="1200" dirty="0" smtClean="0"/>
            <a:t>, t-</a:t>
          </a:r>
          <a:r>
            <a:rPr lang="de-DE" sz="1800" kern="1200" dirty="0" err="1" smtClean="0"/>
            <a:t>NAMA</a:t>
          </a:r>
          <a:r>
            <a:rPr lang="en-US" sz="1800" kern="1200" dirty="0" smtClean="0"/>
            <a:t>*</a:t>
          </a:r>
          <a:r>
            <a:rPr lang="de-DE" sz="1800" kern="1200" dirty="0" smtClean="0"/>
            <a:t>)</a:t>
          </a:r>
          <a:endParaRPr lang="de-DE" sz="1800" kern="1200" dirty="0"/>
        </a:p>
        <a:p>
          <a:pPr marL="171450" lvl="1" indent="-171450" algn="l" defTabSz="800100">
            <a:lnSpc>
              <a:spcPct val="90000"/>
            </a:lnSpc>
            <a:spcBef>
              <a:spcPct val="0"/>
            </a:spcBef>
            <a:spcAft>
              <a:spcPct val="15000"/>
            </a:spcAft>
            <a:buChar char="••"/>
          </a:pPr>
          <a:r>
            <a:rPr lang="uk-UA" sz="1800" kern="1200" dirty="0" smtClean="0"/>
            <a:t>Гранти </a:t>
          </a:r>
          <a:r>
            <a:rPr lang="de-DE" sz="1800" kern="1200" dirty="0" smtClean="0"/>
            <a:t>(</a:t>
          </a:r>
          <a:r>
            <a:rPr lang="uk-UA" sz="1800" kern="1200" dirty="0" smtClean="0"/>
            <a:t>від ЄС</a:t>
          </a:r>
          <a:r>
            <a:rPr lang="de-DE" sz="1800" kern="1200" dirty="0" smtClean="0"/>
            <a:t>, </a:t>
          </a:r>
          <a:r>
            <a:rPr lang="uk-UA" sz="1800" kern="1200" dirty="0" smtClean="0"/>
            <a:t>інших партнерів</a:t>
          </a:r>
          <a:r>
            <a:rPr lang="de-DE" sz="1800" kern="1200" dirty="0" smtClean="0"/>
            <a:t>)</a:t>
          </a:r>
          <a:endParaRPr lang="de-DE" sz="1800" kern="1200" dirty="0"/>
        </a:p>
      </dsp:txBody>
      <dsp:txXfrm>
        <a:off x="5423278" y="1234454"/>
        <a:ext cx="2709652" cy="2684770"/>
      </dsp:txXfrm>
    </dsp:sp>
    <dsp:sp modelId="{421B9982-9149-4B09-9A4D-B3A18162F28B}">
      <dsp:nvSpPr>
        <dsp:cNvPr id="0" name=""/>
        <dsp:cNvSpPr/>
      </dsp:nvSpPr>
      <dsp:spPr>
        <a:xfrm flipV="1">
          <a:off x="0" y="3743246"/>
          <a:ext cx="8136904" cy="474339"/>
        </a:xfrm>
        <a:prstGeom prst="rect">
          <a:avLst/>
        </a:prstGeom>
        <a:solidFill>
          <a:schemeClr val="accent4">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0.00938</cdr:x>
      <cdr:y>0.66078</cdr:y>
    </cdr:from>
    <cdr:to>
      <cdr:x>0.03343</cdr:x>
      <cdr:y>0.74344</cdr:y>
    </cdr:to>
    <cdr:sp macro="" textlink="">
      <cdr:nvSpPr>
        <cdr:cNvPr id="2" name="TextBox 1"/>
        <cdr:cNvSpPr txBox="1"/>
      </cdr:nvSpPr>
      <cdr:spPr>
        <a:xfrm xmlns:a="http://schemas.openxmlformats.org/drawingml/2006/main">
          <a:off x="72008" y="2952328"/>
          <a:ext cx="184731" cy="369332"/>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endParaRPr lang="en-GB" sz="1800" b="0" dirty="0" err="1" smtClean="0">
            <a:solidFill>
              <a:schemeClr val="tx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FF4078-439E-4380-BD5B-61C5B5B126B3}" type="datetimeFigureOut">
              <a:rPr lang="de-DE" smtClean="0"/>
              <a:t>22.10.2014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21A0F0-EB8F-42D1-A9A3-1A9345F248DC}" type="slidenum">
              <a:rPr lang="de-DE" smtClean="0"/>
              <a:t>‹Nr.›</a:t>
            </a:fld>
            <a:endParaRPr lang="de-DE"/>
          </a:p>
        </p:txBody>
      </p:sp>
    </p:spTree>
    <p:extLst>
      <p:ext uri="{BB962C8B-B14F-4D97-AF65-F5344CB8AC3E}">
        <p14:creationId xmlns:p14="http://schemas.microsoft.com/office/powerpoint/2010/main" val="2826616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3078EF-9FED-435B-A7E1-F13248F2741F}" type="slidenum">
              <a:rPr lang="de-DE"/>
              <a:pPr/>
              <a:t>1</a:t>
            </a:fld>
            <a:endParaRPr lang="de-DE" dirty="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B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16</a:t>
            </a:fld>
            <a:endParaRPr lang="de-DE"/>
          </a:p>
        </p:txBody>
      </p:sp>
    </p:spTree>
    <p:extLst>
      <p:ext uri="{BB962C8B-B14F-4D97-AF65-F5344CB8AC3E}">
        <p14:creationId xmlns:p14="http://schemas.microsoft.com/office/powerpoint/2010/main" val="3021284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17</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3078EF-9FED-435B-A7E1-F13248F2741F}" type="slidenum">
              <a:rPr lang="de-DE"/>
              <a:pPr/>
              <a:t>18</a:t>
            </a:fld>
            <a:endParaRPr lang="de-DE" dirty="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B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3078EF-9FED-435B-A7E1-F13248F2741F}" type="slidenum">
              <a:rPr lang="de-DE"/>
              <a:pPr/>
              <a:t>27</a:t>
            </a:fld>
            <a:endParaRPr lang="de-DE"/>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B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3078EF-9FED-435B-A7E1-F13248F2741F}" type="slidenum">
              <a:rPr lang="de-DE"/>
              <a:pPr/>
              <a:t>4</a:t>
            </a:fld>
            <a:endParaRPr lang="de-DE"/>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B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3288">
              <a:defRPr>
                <a:solidFill>
                  <a:schemeClr val="tx1"/>
                </a:solidFill>
                <a:latin typeface="Arial" pitchFamily="34" charset="0"/>
              </a:defRPr>
            </a:lvl1pPr>
            <a:lvl2pPr marL="742950" indent="-285750" defTabSz="903288">
              <a:defRPr>
                <a:solidFill>
                  <a:schemeClr val="tx1"/>
                </a:solidFill>
                <a:latin typeface="Arial" pitchFamily="34" charset="0"/>
              </a:defRPr>
            </a:lvl2pPr>
            <a:lvl3pPr marL="1143000" indent="-228600" defTabSz="903288">
              <a:defRPr>
                <a:solidFill>
                  <a:schemeClr val="tx1"/>
                </a:solidFill>
                <a:latin typeface="Arial" pitchFamily="34" charset="0"/>
              </a:defRPr>
            </a:lvl3pPr>
            <a:lvl4pPr marL="1600200" indent="-228600" defTabSz="903288">
              <a:defRPr>
                <a:solidFill>
                  <a:schemeClr val="tx1"/>
                </a:solidFill>
                <a:latin typeface="Arial" pitchFamily="34" charset="0"/>
              </a:defRPr>
            </a:lvl4pPr>
            <a:lvl5pPr marL="2057400" indent="-228600" defTabSz="903288">
              <a:defRPr>
                <a:solidFill>
                  <a:schemeClr val="tx1"/>
                </a:solidFill>
                <a:latin typeface="Arial" pitchFamily="34" charset="0"/>
              </a:defRPr>
            </a:lvl5pPr>
            <a:lvl6pPr marL="2514600" indent="-228600" defTabSz="903288" fontAlgn="base">
              <a:spcBef>
                <a:spcPct val="0"/>
              </a:spcBef>
              <a:spcAft>
                <a:spcPct val="0"/>
              </a:spcAft>
              <a:defRPr>
                <a:solidFill>
                  <a:schemeClr val="tx1"/>
                </a:solidFill>
                <a:latin typeface="Arial" pitchFamily="34" charset="0"/>
              </a:defRPr>
            </a:lvl6pPr>
            <a:lvl7pPr marL="2971800" indent="-228600" defTabSz="903288" fontAlgn="base">
              <a:spcBef>
                <a:spcPct val="0"/>
              </a:spcBef>
              <a:spcAft>
                <a:spcPct val="0"/>
              </a:spcAft>
              <a:defRPr>
                <a:solidFill>
                  <a:schemeClr val="tx1"/>
                </a:solidFill>
                <a:latin typeface="Arial" pitchFamily="34" charset="0"/>
              </a:defRPr>
            </a:lvl7pPr>
            <a:lvl8pPr marL="3429000" indent="-228600" defTabSz="903288" fontAlgn="base">
              <a:spcBef>
                <a:spcPct val="0"/>
              </a:spcBef>
              <a:spcAft>
                <a:spcPct val="0"/>
              </a:spcAft>
              <a:defRPr>
                <a:solidFill>
                  <a:schemeClr val="tx1"/>
                </a:solidFill>
                <a:latin typeface="Arial" pitchFamily="34" charset="0"/>
              </a:defRPr>
            </a:lvl8pPr>
            <a:lvl9pPr marL="3886200" indent="-228600" defTabSz="903288" fontAlgn="base">
              <a:spcBef>
                <a:spcPct val="0"/>
              </a:spcBef>
              <a:spcAft>
                <a:spcPct val="0"/>
              </a:spcAft>
              <a:defRPr>
                <a:solidFill>
                  <a:schemeClr val="tx1"/>
                </a:solidFill>
                <a:latin typeface="Arial" pitchFamily="34" charset="0"/>
              </a:defRPr>
            </a:lvl9pPr>
          </a:lstStyle>
          <a:p>
            <a:pPr>
              <a:defRPr/>
            </a:pPr>
            <a:fld id="{88DC45B9-27EC-45F1-A9CA-A76A098E6EF9}" type="slidenum">
              <a:rPr lang="de-DE" altLang="de-DE" smtClean="0">
                <a:solidFill>
                  <a:srgbClr val="000000"/>
                </a:solidFill>
              </a:rPr>
              <a:pPr>
                <a:defRPr/>
              </a:pPr>
              <a:t>33</a:t>
            </a:fld>
            <a:endParaRPr lang="de-DE" altLang="de-DE" smtClean="0">
              <a:solidFill>
                <a:srgbClr val="000000"/>
              </a:solidFill>
            </a:endParaRPr>
          </a:p>
        </p:txBody>
      </p:sp>
      <p:sp>
        <p:nvSpPr>
          <p:cNvPr id="223235" name="Rectangle 2"/>
          <p:cNvSpPr>
            <a:spLocks noGrp="1" noRot="1" noChangeAspect="1" noChangeArrowheads="1" noTextEdit="1"/>
          </p:cNvSpPr>
          <p:nvPr>
            <p:ph type="sldImg"/>
          </p:nvPr>
        </p:nvSpPr>
        <p:spPr bwMode="auto">
          <a:xfrm>
            <a:off x="1141413" y="685800"/>
            <a:ext cx="4575175"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BZ" alt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smtClean="0"/>
              <a:t>Mit diesen zusätzlichen Einnahmen könnte ein</a:t>
            </a:r>
            <a:r>
              <a:rPr lang="de-DE" altLang="de-DE" b="1" smtClean="0"/>
              <a:t> Nationaler Anti-Stau Fond</a:t>
            </a:r>
            <a:r>
              <a:rPr lang="de-DE" altLang="de-DE" smtClean="0"/>
              <a:t> eingerichtet werden, der </a:t>
            </a:r>
            <a:r>
              <a:rPr lang="de-DE" altLang="de-DE" b="1" smtClean="0"/>
              <a:t>ausschließlich für die Förderung von ÖPNV, Radfahrern und Fußgängern verwendet wird</a:t>
            </a:r>
            <a:r>
              <a:rPr lang="de-DE" altLang="de-DE" smtClean="0"/>
              <a:t>. </a:t>
            </a:r>
          </a:p>
          <a:p>
            <a:pPr eaLnBrk="1" hangingPunct="1">
              <a:spcBef>
                <a:spcPct val="0"/>
              </a:spcBef>
            </a:pPr>
            <a:endParaRPr lang="de-DE" altLang="de-DE" smtClean="0"/>
          </a:p>
          <a:p>
            <a:pPr eaLnBrk="1" hangingPunct="1">
              <a:spcBef>
                <a:spcPct val="0"/>
              </a:spcBef>
            </a:pPr>
            <a:r>
              <a:rPr lang="de-DE" altLang="de-DE" smtClean="0"/>
              <a:t>Im Kontext zunehmender Belastungen des Straßennetzes und steigender Ölpreise kann die Stärkung dieser Verkehrsträger </a:t>
            </a:r>
            <a:r>
              <a:rPr lang="de-DE" altLang="de-DE" b="1" smtClean="0"/>
              <a:t>einen wichtigen Beitrag zur langfristigen Erhaltung von Mobilität in ukrainischen Städten leisten.</a:t>
            </a:r>
            <a:r>
              <a:rPr lang="de-DE" altLang="de-DE" smtClean="0"/>
              <a:t> </a:t>
            </a:r>
          </a:p>
          <a:p>
            <a:pPr eaLnBrk="1" hangingPunct="1">
              <a:spcBef>
                <a:spcPct val="0"/>
              </a:spcBef>
            </a:pPr>
            <a:endParaRPr lang="de-DE" altLang="de-DE" smtClean="0"/>
          </a:p>
        </p:txBody>
      </p:sp>
      <p:sp>
        <p:nvSpPr>
          <p:cNvPr id="481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D582A5-678F-4F29-964C-6122AD943785}" type="slidenum">
              <a:rPr lang="de-DE" smtClean="0"/>
              <a:pPr fontAlgn="base">
                <a:spcBef>
                  <a:spcPct val="0"/>
                </a:spcBef>
                <a:spcAft>
                  <a:spcPct val="0"/>
                </a:spcAft>
                <a:defRPr/>
              </a:pPr>
              <a:t>35</a:t>
            </a:fld>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So viel zu den Herausforderung, vielen von den sie sich gegenübersehen. </a:t>
            </a:r>
          </a:p>
          <a:p>
            <a:pPr marL="171450" indent="-171450">
              <a:buFontTx/>
              <a:buChar char="-"/>
            </a:pPr>
            <a:r>
              <a:rPr lang="de-DE" dirty="0" err="1" smtClean="0"/>
              <a:t>Überletiung</a:t>
            </a:r>
            <a:r>
              <a:rPr lang="de-DE" dirty="0" smtClean="0"/>
              <a:t> </a:t>
            </a:r>
            <a:r>
              <a:rPr lang="de-DE" dirty="0" err="1" smtClean="0"/>
              <a:t>diskussion</a:t>
            </a:r>
            <a:endParaRPr lang="de-DE" dirty="0" smtClean="0"/>
          </a:p>
          <a:p>
            <a:pPr marL="171450" indent="-171450">
              <a:buFontTx/>
              <a:buChar char="-"/>
            </a:pPr>
            <a:r>
              <a:rPr lang="de-DE" dirty="0" smtClean="0"/>
              <a:t>Brasilien sehr viel Bewegung im Thema, das</a:t>
            </a:r>
            <a:r>
              <a:rPr lang="de-DE" baseline="0" dirty="0" smtClean="0"/>
              <a:t> kann man sehen und das haben wir bei Erarbeitung neuer Publikation festgestellt.</a:t>
            </a:r>
          </a:p>
          <a:p>
            <a:pPr marL="171450" indent="-171450">
              <a:buFontTx/>
              <a:buChar char="-"/>
            </a:pPr>
            <a:endParaRPr lang="de-DE" dirty="0" smtClean="0"/>
          </a:p>
          <a:p>
            <a:pPr marL="171450" indent="-171450">
              <a:buFontTx/>
              <a:buChar char="-"/>
            </a:pPr>
            <a:endParaRPr lang="de-DE" dirty="0" smtClean="0"/>
          </a:p>
          <a:p>
            <a:pPr marL="0" indent="0">
              <a:buFontTx/>
              <a:buNone/>
            </a:pPr>
            <a:endParaRPr lang="de-DE" dirty="0"/>
          </a:p>
        </p:txBody>
      </p:sp>
      <p:sp>
        <p:nvSpPr>
          <p:cNvPr id="4" name="Foliennummernplatzhalter 3"/>
          <p:cNvSpPr>
            <a:spLocks noGrp="1"/>
          </p:cNvSpPr>
          <p:nvPr>
            <p:ph type="sldNum" sz="quarter" idx="10"/>
          </p:nvPr>
        </p:nvSpPr>
        <p:spPr/>
        <p:txBody>
          <a:bodyPr/>
          <a:lstStyle/>
          <a:p>
            <a:fld id="{175D8821-9A7A-47DE-BD95-814AF64A7763}" type="slidenum">
              <a:rPr lang="de-DE" smtClean="0"/>
              <a:pPr/>
              <a:t>40</a:t>
            </a:fld>
            <a:endParaRPr lang="de-DE"/>
          </a:p>
        </p:txBody>
      </p:sp>
    </p:spTree>
    <p:extLst>
      <p:ext uri="{BB962C8B-B14F-4D97-AF65-F5344CB8AC3E}">
        <p14:creationId xmlns:p14="http://schemas.microsoft.com/office/powerpoint/2010/main" val="346090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Developed countries: high cost shares for operation and maintenance</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Developing countries: major infrastructure investment needs, but Beijing already around 500 million USD</a:t>
            </a:r>
            <a:r>
              <a:rPr lang="en-GB" baseline="0" dirty="0" smtClean="0"/>
              <a:t> subsidies for metro system</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276F4F92-661F-4424-ADED-7D3829A4203F}" type="slidenum">
              <a:rPr lang="de-DE" smtClean="0"/>
              <a:pPr/>
              <a:t>41</a:t>
            </a:fld>
            <a:endParaRPr lang="de-DE"/>
          </a:p>
        </p:txBody>
      </p:sp>
    </p:spTree>
    <p:extLst>
      <p:ext uri="{BB962C8B-B14F-4D97-AF65-F5344CB8AC3E}">
        <p14:creationId xmlns:p14="http://schemas.microsoft.com/office/powerpoint/2010/main" val="210543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smtClean="0"/>
              <a:t>Dear ladies</a:t>
            </a:r>
            <a:r>
              <a:rPr lang="de-DE" i="1" baseline="0" smtClean="0"/>
              <a:t> and gentlemen,</a:t>
            </a:r>
          </a:p>
          <a:p>
            <a:endParaRPr lang="de-DE" i="1" baseline="0" smtClean="0"/>
          </a:p>
          <a:p>
            <a:r>
              <a:rPr lang="de-DE" i="1" baseline="0" smtClean="0"/>
              <a:t>The International Transport Forum has always been a venue, where big ideas started and initiatives gained pace. Today we gathered here to launch an initiative with great perspectives and high ambitions. An initiative which brings the right people and the right ideas together, no matter if like today in Germany or in any other corner of the world where there is a high need for sustainable mobility and logistics solutions. Transport is shaping our world – positively by supporting economic activities and providing access to education, health and social participation. And negatively by increasing emissions and road accidents which seriously threaten our livelihoods.</a:t>
            </a:r>
          </a:p>
          <a:p>
            <a:endParaRPr lang="de-DE" i="1" baseline="0" smtClean="0"/>
          </a:p>
          <a:p>
            <a:r>
              <a:rPr lang="de-DE" i="1" baseline="0" smtClean="0"/>
              <a:t>The initiave we will be introducing today, wants to make a contribution for tackling urgent development challenges. The German Partnership for Sustainable Mobility wants to become a reliable and inspiring partner for supporting the international dialogue and international cooperation in the fields of mobility and logistics.</a:t>
            </a:r>
            <a:endParaRPr lang="de-DE" i="1" smtClean="0"/>
          </a:p>
          <a:p>
            <a:endParaRPr lang="de-DE"/>
          </a:p>
        </p:txBody>
      </p:sp>
      <p:sp>
        <p:nvSpPr>
          <p:cNvPr id="4" name="Foliennummernplatzhalter 3"/>
          <p:cNvSpPr>
            <a:spLocks noGrp="1"/>
          </p:cNvSpPr>
          <p:nvPr>
            <p:ph type="sldNum" sz="quarter" idx="10"/>
          </p:nvPr>
        </p:nvSpPr>
        <p:spPr/>
        <p:txBody>
          <a:bodyPr/>
          <a:lstStyle/>
          <a:p>
            <a:fld id="{D81AF5C6-4EA8-428A-8EBD-B71E55EEE3B9}"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63421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smtClean="0"/>
              <a:t>Dear ladies</a:t>
            </a:r>
            <a:r>
              <a:rPr lang="de-DE" i="1" baseline="0" smtClean="0"/>
              <a:t> and gentlemen,</a:t>
            </a:r>
          </a:p>
          <a:p>
            <a:endParaRPr lang="de-DE" i="1" baseline="0" smtClean="0"/>
          </a:p>
          <a:p>
            <a:r>
              <a:rPr lang="de-DE" i="1" baseline="0" smtClean="0"/>
              <a:t>The International Transport Forum has always been a venue, where big ideas started and initiatives gained pace. Today we gathered here to launch an initiative with great perspectives and high ambitions. An initiative which brings the right people and the right ideas together, no matter if like today in Germany or in any other corner of the world where there is a high need for sustainable mobility and logistics solutions. Transport is shaping our world – positively by supporting economic activities and providing access to education, health and social participation. And negatively by increasing emissions and road accidents which seriously threaten our livelihoods.</a:t>
            </a:r>
          </a:p>
          <a:p>
            <a:endParaRPr lang="de-DE" i="1" baseline="0" smtClean="0"/>
          </a:p>
          <a:p>
            <a:r>
              <a:rPr lang="de-DE" i="1" baseline="0" smtClean="0"/>
              <a:t>The initiave we will be introducing today, wants to make a contribution for tackling urgent development challenges. The German Partnership for Sustainable Mobility wants to become a reliable and inspiring partner for supporting the international dialogue and international cooperation in the fields of mobility and logistics.</a:t>
            </a:r>
            <a:endParaRPr lang="de-DE" i="1" smtClean="0"/>
          </a:p>
          <a:p>
            <a:endParaRPr lang="de-DE"/>
          </a:p>
        </p:txBody>
      </p:sp>
      <p:sp>
        <p:nvSpPr>
          <p:cNvPr id="4" name="Foliennummernplatzhalter 3"/>
          <p:cNvSpPr>
            <a:spLocks noGrp="1"/>
          </p:cNvSpPr>
          <p:nvPr>
            <p:ph type="sldNum" sz="quarter" idx="10"/>
          </p:nvPr>
        </p:nvSpPr>
        <p:spPr/>
        <p:txBody>
          <a:bodyPr/>
          <a:lstStyle/>
          <a:p>
            <a:fld id="{D81AF5C6-4EA8-428A-8EBD-B71E55EEE3B9}"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63421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de-DE" sz="1000" dirty="0"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5</a:t>
            </a:fld>
            <a:endParaRPr lang="de-DE"/>
          </a:p>
        </p:txBody>
      </p:sp>
    </p:spTree>
    <p:extLst>
      <p:ext uri="{BB962C8B-B14F-4D97-AF65-F5344CB8AC3E}">
        <p14:creationId xmlns:p14="http://schemas.microsoft.com/office/powerpoint/2010/main" val="686860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ln/>
        </p:spPr>
        <p:txBody>
          <a:bodyPr/>
          <a:lstStyle/>
          <a:p>
            <a:pPr eaLnBrk="1" hangingPunct="1"/>
            <a:endParaRPr lang="de-DE" smtClean="0">
              <a:latin typeface="Arial" pitchFamily="34" charset="0"/>
            </a:endParaRPr>
          </a:p>
        </p:txBody>
      </p:sp>
      <p:sp>
        <p:nvSpPr>
          <p:cNvPr id="38916" name="Foliennummernplatzhalter 3"/>
          <p:cNvSpPr>
            <a:spLocks noGrp="1"/>
          </p:cNvSpPr>
          <p:nvPr>
            <p:ph type="sldNum" sz="quarter" idx="5"/>
          </p:nvPr>
        </p:nvSpPr>
        <p:spPr>
          <a:noFill/>
        </p:spPr>
        <p:txBody>
          <a:bodyPr/>
          <a:lstStyle/>
          <a:p>
            <a:fld id="{E802A5C1-DB1F-4F49-A77A-5C1284580449}" type="slidenum">
              <a:rPr lang="de-DE" smtClean="0">
                <a:latin typeface="Arial" pitchFamily="34" charset="0"/>
              </a:rPr>
              <a:pPr/>
              <a:t>46</a:t>
            </a:fld>
            <a:endParaRPr lang="de-DE"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sz="1600" dirty="0" smtClean="0"/>
              <a:t>Ich bin mir sicher, dass Sie nicht nur heute insbesondere auch von den Erfahrungen Ihrer Kollegen profitieren können, sondern bald gemeinsam mit den Entscheidungsträgern auf nationaler Ebene eine erfolgreiche Debatte zur Zukunft der Verkehrsfinanzierung in ukrainischen Städten führen werden.</a:t>
            </a:r>
          </a:p>
          <a:p>
            <a:pPr eaLnBrk="1" hangingPunct="1">
              <a:spcBef>
                <a:spcPct val="0"/>
              </a:spcBef>
            </a:pPr>
            <a:endParaRPr lang="de-DE" altLang="de-DE" sz="1600" dirty="0" smtClean="0"/>
          </a:p>
          <a:p>
            <a:pPr eaLnBrk="1" hangingPunct="1">
              <a:spcBef>
                <a:spcPct val="0"/>
              </a:spcBef>
            </a:pPr>
            <a:r>
              <a:rPr lang="ru-RU" altLang="de-DE" sz="1600" dirty="0" smtClean="0"/>
              <a:t>Душе дякую за Вашу увагу!</a:t>
            </a:r>
            <a:endParaRPr lang="de-DE" altLang="de-DE" sz="1600" dirty="0" smtClean="0"/>
          </a:p>
        </p:txBody>
      </p:sp>
      <p:sp>
        <p:nvSpPr>
          <p:cNvPr id="5325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0C21A9F-F7C8-4CC1-B534-231EE9E1E235}" type="slidenum">
              <a:rPr lang="de-DE" smtClean="0">
                <a:solidFill>
                  <a:prstClr val="black"/>
                </a:solidFill>
              </a:rPr>
              <a:pPr>
                <a:defRPr/>
              </a:pPr>
              <a:t>47</a:t>
            </a:fld>
            <a:endParaRPr lang="de-DE"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10</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eaLnBrk="1" fontAlgn="auto" hangingPunct="1">
              <a:spcBef>
                <a:spcPts val="0"/>
              </a:spcBef>
              <a:spcAft>
                <a:spcPts val="0"/>
              </a:spcAft>
              <a:defRPr/>
            </a:pPr>
            <a:r>
              <a:rPr lang="de-DE" smtClean="0"/>
              <a:t>Auf unseren Internetseiten sutp.org und mobilnist.org.ua/home finden Sie eine umfangreiche Sammlung von Publikationen zu städtischer Mobilität. Diese richtet sich konkret an Planer und Entscheidungsträger auf verschiedenen Ebenen. Mit Relevanz für Verkehrsfinanzierung möchte ich an dieser Stelle einige Publikationen hervorheben, die Sie kostenlos herunterladen können und die zum Teil im Foyer ausliegen.</a:t>
            </a:r>
          </a:p>
          <a:p>
            <a:pPr eaLnBrk="1" fontAlgn="auto" hangingPunct="1">
              <a:spcBef>
                <a:spcPts val="0"/>
              </a:spcBef>
              <a:spcAft>
                <a:spcPts val="0"/>
              </a:spcAft>
              <a:defRPr/>
            </a:pPr>
            <a:endParaRPr lang="de-DE" smtClean="0"/>
          </a:p>
          <a:p>
            <a:pPr marL="285750" indent="-285750" eaLnBrk="1" fontAlgn="auto" hangingPunct="1">
              <a:spcBef>
                <a:spcPts val="0"/>
              </a:spcBef>
              <a:spcAft>
                <a:spcPts val="0"/>
              </a:spcAft>
              <a:buFont typeface="Arial" panose="020B0604020202020204" pitchFamily="34" charset="0"/>
              <a:buChar char="•"/>
              <a:defRPr/>
            </a:pPr>
            <a:r>
              <a:rPr lang="ru-RU" smtClean="0">
                <a:solidFill>
                  <a:schemeClr val="tx2"/>
                </a:solidFill>
              </a:rPr>
              <a:t>Управл</a:t>
            </a:r>
            <a:r>
              <a:rPr lang="de-DE" smtClean="0">
                <a:solidFill>
                  <a:schemeClr val="tx2"/>
                </a:solidFill>
              </a:rPr>
              <a:t>i</a:t>
            </a:r>
            <a:r>
              <a:rPr lang="ru-RU" smtClean="0">
                <a:solidFill>
                  <a:schemeClr val="tx2"/>
                </a:solidFill>
              </a:rPr>
              <a:t>ння попитом на транспортн</a:t>
            </a:r>
            <a:r>
              <a:rPr lang="de-DE" smtClean="0">
                <a:solidFill>
                  <a:schemeClr val="tx2"/>
                </a:solidFill>
              </a:rPr>
              <a:t>i</a:t>
            </a:r>
            <a:r>
              <a:rPr lang="ru-RU" smtClean="0">
                <a:solidFill>
                  <a:schemeClr val="tx2"/>
                </a:solidFill>
              </a:rPr>
              <a:t> послуги </a:t>
            </a:r>
            <a:r>
              <a:rPr lang="de-DE" smtClean="0">
                <a:solidFill>
                  <a:schemeClr val="tx2"/>
                </a:solidFill>
              </a:rPr>
              <a:t> in ukrainischer Sprache</a:t>
            </a:r>
            <a:endParaRPr lang="en-US" smtClean="0">
              <a:solidFill>
                <a:schemeClr val="tx2"/>
              </a:solidFill>
            </a:endParaRPr>
          </a:p>
          <a:p>
            <a:pPr marL="285750" indent="-285750" eaLnBrk="1" fontAlgn="auto" hangingPunct="1">
              <a:spcBef>
                <a:spcPts val="0"/>
              </a:spcBef>
              <a:spcAft>
                <a:spcPts val="0"/>
              </a:spcAft>
              <a:buFont typeface="Arial" panose="020B0604020202020204" pitchFamily="34" charset="0"/>
              <a:buChar char="•"/>
              <a:defRPr/>
            </a:pPr>
            <a:r>
              <a:rPr lang="ru-RU" smtClean="0">
                <a:solidFill>
                  <a:schemeClr val="tx2"/>
                </a:solidFill>
              </a:rPr>
              <a:t>Городской Транспорт и энергоэффективность</a:t>
            </a:r>
            <a:r>
              <a:rPr lang="de-DE" smtClean="0">
                <a:solidFill>
                  <a:schemeClr val="tx2"/>
                </a:solidFill>
              </a:rPr>
              <a:t> , kürzlich auf Russische erschienen</a:t>
            </a:r>
            <a:endParaRPr lang="en-US" smtClean="0">
              <a:solidFill>
                <a:schemeClr val="tx2"/>
              </a:solidFill>
            </a:endParaRPr>
          </a:p>
          <a:p>
            <a:pPr marL="285750" indent="-285750" eaLnBrk="1" fontAlgn="auto" hangingPunct="1">
              <a:spcBef>
                <a:spcPts val="0"/>
              </a:spcBef>
              <a:spcAft>
                <a:spcPts val="0"/>
              </a:spcAft>
              <a:buFont typeface="Arial" panose="020B0604020202020204" pitchFamily="34" charset="0"/>
              <a:buChar char="•"/>
              <a:defRPr/>
            </a:pPr>
            <a:r>
              <a:rPr lang="de-DE" smtClean="0">
                <a:solidFill>
                  <a:schemeClr val="tx2"/>
                </a:solidFill>
              </a:rPr>
              <a:t>Financing Sustainable Urban Transport (EN)</a:t>
            </a:r>
          </a:p>
          <a:p>
            <a:pPr marL="285750" indent="-285750" eaLnBrk="1" fontAlgn="auto" hangingPunct="1">
              <a:spcBef>
                <a:spcPts val="0"/>
              </a:spcBef>
              <a:spcAft>
                <a:spcPts val="0"/>
              </a:spcAft>
              <a:buFont typeface="Arial" panose="020B0604020202020204" pitchFamily="34" charset="0"/>
              <a:buChar char="•"/>
              <a:defRPr/>
            </a:pPr>
            <a:r>
              <a:rPr lang="de-DE" smtClean="0">
                <a:solidFill>
                  <a:schemeClr val="tx2"/>
                </a:solidFill>
              </a:rPr>
              <a:t>Accessing climate Finance for Sustainable Transport (EN)</a:t>
            </a:r>
          </a:p>
          <a:p>
            <a:pPr marL="285750" indent="-285750" eaLnBrk="1" fontAlgn="auto" hangingPunct="1">
              <a:spcBef>
                <a:spcPts val="0"/>
              </a:spcBef>
              <a:spcAft>
                <a:spcPts val="0"/>
              </a:spcAft>
              <a:buFont typeface="Arial" panose="020B0604020202020204" pitchFamily="34" charset="0"/>
              <a:buChar char="•"/>
              <a:defRPr/>
            </a:pPr>
            <a:endParaRPr lang="de-DE" smtClean="0">
              <a:solidFill>
                <a:schemeClr val="tx2"/>
              </a:solidFill>
            </a:endParaRPr>
          </a:p>
          <a:p>
            <a:pPr marL="285750" indent="-285750" eaLnBrk="1" fontAlgn="auto" hangingPunct="1">
              <a:spcBef>
                <a:spcPts val="0"/>
              </a:spcBef>
              <a:spcAft>
                <a:spcPts val="0"/>
              </a:spcAft>
              <a:buFont typeface="Arial" panose="020B0604020202020204" pitchFamily="34" charset="0"/>
              <a:buChar char="•"/>
              <a:defRPr/>
            </a:pPr>
            <a:endParaRPr lang="de-DE" smtClean="0">
              <a:solidFill>
                <a:schemeClr val="tx2"/>
              </a:solidFill>
            </a:endParaRPr>
          </a:p>
          <a:p>
            <a:pPr marL="285750" indent="-285750" eaLnBrk="1" fontAlgn="auto" hangingPunct="1">
              <a:spcBef>
                <a:spcPts val="0"/>
              </a:spcBef>
              <a:spcAft>
                <a:spcPts val="0"/>
              </a:spcAft>
              <a:buFont typeface="Arial" panose="020B0604020202020204" pitchFamily="34" charset="0"/>
              <a:buChar char="•"/>
              <a:defRPr/>
            </a:pPr>
            <a:endParaRPr lang="de-DE"/>
          </a:p>
        </p:txBody>
      </p:sp>
      <p:sp>
        <p:nvSpPr>
          <p:cNvPr id="5222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E6E087-5A1E-4548-9708-1AE18120B5BF}" type="slidenum">
              <a:rPr lang="de-DE" smtClean="0"/>
              <a:pPr fontAlgn="base">
                <a:spcBef>
                  <a:spcPct val="0"/>
                </a:spcBef>
                <a:spcAft>
                  <a:spcPct val="0"/>
                </a:spcAft>
                <a:defRPr/>
              </a:pPr>
              <a:t>11</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12</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de-DE" sz="1000" dirty="0" smtClean="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de-DE" sz="1000" dirty="0" smtClean="0">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de-DE" sz="1000" dirty="0"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oleObject" Target="../embeddings/oleObject1.bin"/><Relationship Id="rId9"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1.tiff"/><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p>
            <a:r>
              <a:rPr lang="en-GB" dirty="0" smtClean="0"/>
              <a:t>Type presentation title here</a:t>
            </a:r>
            <a:endParaRPr lang="en-GB" dirty="0"/>
          </a:p>
        </p:txBody>
      </p:sp>
      <p:sp>
        <p:nvSpPr>
          <p:cNvPr id="4" name="Datumsplatzhalter 3"/>
          <p:cNvSpPr>
            <a:spLocks noGrp="1"/>
          </p:cNvSpPr>
          <p:nvPr>
            <p:ph type="dt" sz="half" idx="11"/>
          </p:nvPr>
        </p:nvSpPr>
        <p:spPr/>
        <p:txBody>
          <a:bodyPr/>
          <a:lstStyle/>
          <a:p>
            <a:fld id="{FE786E77-8943-46B0-A5F4-9FE2BBEC74F5}" type="datetime1">
              <a:rPr lang="en-GB" smtClean="0"/>
              <a:pPr/>
              <a:t>22/10/2014</a:t>
            </a:fld>
            <a:endParaRPr lang="de-DE"/>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683326334"/>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ackground Information">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610246" y="6581001"/>
            <a:ext cx="3923510" cy="246221"/>
          </a:xfrm>
        </p:spPr>
        <p:txBody>
          <a:bodyPr wrap="none"/>
          <a:lstStyle/>
          <a:p>
            <a:r>
              <a:rPr lang="en-US" smtClean="0"/>
              <a:t>GIZ Service Portfolio for Companies in the Extractive Industries</a:t>
            </a:r>
            <a:endParaRPr lang="de-DE" dirty="0"/>
          </a:p>
        </p:txBody>
      </p:sp>
      <p:sp>
        <p:nvSpPr>
          <p:cNvPr id="4" name="Datumsplatzhalter 3"/>
          <p:cNvSpPr>
            <a:spLocks noGrp="1"/>
          </p:cNvSpPr>
          <p:nvPr>
            <p:ph type="dt" sz="half" idx="11"/>
          </p:nvPr>
        </p:nvSpPr>
        <p:spPr/>
        <p:txBody>
          <a:bodyPr/>
          <a:lstStyle/>
          <a:p>
            <a:fld id="{BBE62633-627F-4BA9-94BC-813692AFE04D}" type="datetime1">
              <a:rPr lang="de-DE" smtClean="0"/>
              <a:pPr/>
              <a:t>22.10.2014</a:t>
            </a:fld>
            <a:endParaRPr lang="de-DE" dirty="0"/>
          </a:p>
        </p:txBody>
      </p:sp>
      <p:sp>
        <p:nvSpPr>
          <p:cNvPr id="6" name="Titel 1"/>
          <p:cNvSpPr>
            <a:spLocks noGrp="1"/>
          </p:cNvSpPr>
          <p:nvPr>
            <p:ph type="title"/>
          </p:nvPr>
        </p:nvSpPr>
        <p:spPr>
          <a:xfrm>
            <a:off x="792161" y="1431826"/>
            <a:ext cx="7831139" cy="617928"/>
          </a:xfrm>
        </p:spPr>
        <p:txBody>
          <a:bodyPr lIns="0" rIns="0"/>
          <a:lstStyle>
            <a:lvl1pPr>
              <a:defRPr sz="2200">
                <a:solidFill>
                  <a:srgbClr val="7F7F7F"/>
                </a:solidFill>
              </a:defRPr>
            </a:lvl1pPr>
          </a:lstStyle>
          <a:p>
            <a:r>
              <a:rPr lang="de-DE" noProof="0" dirty="0" smtClean="0"/>
              <a:t>Titelmasterformat durch Klicken bearbeiten</a:t>
            </a:r>
            <a:endParaRPr lang="de-DE" noProof="0" dirty="0"/>
          </a:p>
        </p:txBody>
      </p:sp>
      <p:sp>
        <p:nvSpPr>
          <p:cNvPr id="8" name="Inhaltsplatzhalter 2"/>
          <p:cNvSpPr>
            <a:spLocks noGrp="1"/>
          </p:cNvSpPr>
          <p:nvPr>
            <p:ph idx="1" hasCustomPrompt="1"/>
          </p:nvPr>
        </p:nvSpPr>
        <p:spPr>
          <a:xfrm>
            <a:off x="792162" y="2389701"/>
            <a:ext cx="7831138" cy="938719"/>
          </a:xfrm>
        </p:spPr>
        <p:txBody>
          <a:bodyPr wrap="square" lIns="0" rIns="0">
            <a:spAutoFit/>
          </a:bodyPr>
          <a:lstStyle>
            <a:lvl1pPr marL="0" marR="0" indent="0" algn="l" defTabSz="914400" rtl="0" eaLnBrk="1" fontAlgn="base" latinLnBrk="0" hangingPunct="1">
              <a:lnSpc>
                <a:spcPct val="100000"/>
              </a:lnSpc>
              <a:spcBef>
                <a:spcPts val="200"/>
              </a:spcBef>
              <a:spcAft>
                <a:spcPts val="200"/>
              </a:spcAft>
              <a:buClr>
                <a:srgbClr val="C80F0F"/>
              </a:buClr>
              <a:buSzTx/>
              <a:buFontTx/>
              <a:buNone/>
              <a:tabLst>
                <a:tab pos="2190750" algn="l"/>
              </a:tabLst>
              <a:defRPr sz="1200" b="1" baseline="0">
                <a:solidFill>
                  <a:schemeClr val="accent1"/>
                </a:solidFill>
              </a:defRPr>
            </a:lvl1pPr>
            <a:lvl2pPr marL="177800" indent="-177800">
              <a:lnSpc>
                <a:spcPct val="100000"/>
              </a:lnSpc>
              <a:spcBef>
                <a:spcPts val="200"/>
              </a:spcBef>
              <a:spcAft>
                <a:spcPts val="200"/>
              </a:spcAft>
              <a:buClr>
                <a:srgbClr val="C80F0F"/>
              </a:buClr>
              <a:buFont typeface="Wingdings" panose="05000000000000000000" pitchFamily="2" charset="2"/>
              <a:buChar char="§"/>
              <a:defRPr sz="1100">
                <a:solidFill>
                  <a:srgbClr val="000000"/>
                </a:solidFill>
              </a:defRPr>
            </a:lvl2pPr>
            <a:lvl3pPr marL="357188" indent="-176213">
              <a:lnSpc>
                <a:spcPct val="100000"/>
              </a:lnSpc>
              <a:spcBef>
                <a:spcPts val="200"/>
              </a:spcBef>
              <a:spcAft>
                <a:spcPts val="200"/>
              </a:spcAft>
              <a:buFont typeface="Wingdings" panose="05000000000000000000" pitchFamily="2" charset="2"/>
              <a:buChar char="§"/>
              <a:defRPr sz="1100">
                <a:solidFill>
                  <a:srgbClr val="000000"/>
                </a:solidFill>
              </a:defRPr>
            </a:lvl3pPr>
            <a:lvl4pPr marL="546100" indent="-184150">
              <a:lnSpc>
                <a:spcPct val="100000"/>
              </a:lnSpc>
              <a:spcBef>
                <a:spcPts val="200"/>
              </a:spcBef>
              <a:spcAft>
                <a:spcPts val="200"/>
              </a:spcAft>
              <a:buFont typeface="Wingdings" panose="05000000000000000000" pitchFamily="2" charset="2"/>
              <a:buChar char="§"/>
              <a:defRPr sz="1100" baseline="0">
                <a:solidFill>
                  <a:srgbClr val="000000"/>
                </a:solidFill>
              </a:defRPr>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dirty="0" smtClean="0"/>
              <a:t>Text durch klicken hinzufügen</a:t>
            </a:r>
          </a:p>
          <a:p>
            <a:pPr lvl="1"/>
            <a:r>
              <a:rPr lang="de-DE" noProof="0" dirty="0" smtClean="0"/>
              <a:t>Zweite Ebene</a:t>
            </a:r>
          </a:p>
          <a:p>
            <a:pPr lvl="2"/>
            <a:r>
              <a:rPr lang="de-DE" noProof="0" dirty="0" smtClean="0"/>
              <a:t>Dritte Ebene</a:t>
            </a:r>
          </a:p>
          <a:p>
            <a:pPr lvl="3"/>
            <a:r>
              <a:rPr lang="de-DE" noProof="0" dirty="0" smtClean="0"/>
              <a:t>Vierte Ebene</a:t>
            </a:r>
          </a:p>
        </p:txBody>
      </p:sp>
      <p:sp>
        <p:nvSpPr>
          <p:cNvPr id="9" name="Inhaltsplatzhalter 2"/>
          <p:cNvSpPr>
            <a:spLocks noGrp="1"/>
          </p:cNvSpPr>
          <p:nvPr>
            <p:ph idx="12" hasCustomPrompt="1"/>
          </p:nvPr>
        </p:nvSpPr>
        <p:spPr>
          <a:xfrm>
            <a:off x="792162" y="1981754"/>
            <a:ext cx="7831138" cy="338554"/>
          </a:xfrm>
        </p:spPr>
        <p:txBody>
          <a:bodyPr wrap="square" lIns="0" rIns="0">
            <a:spAutoFit/>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600" b="1" baseline="0">
                <a:solidFill>
                  <a:schemeClr val="tx2"/>
                </a:solidFill>
              </a:defRPr>
            </a:lvl1pPr>
            <a:lvl2pPr marL="360000" indent="-360000">
              <a:buClr>
                <a:srgbClr val="C80F0F"/>
              </a:buClr>
              <a:buFont typeface="Wingdings" panose="05000000000000000000" pitchFamily="2" charset="2"/>
              <a:buChar char="§"/>
              <a:defRPr sz="1800"/>
            </a:lvl2pPr>
            <a:lvl3pPr marL="720000" indent="-360000">
              <a:buFont typeface="Wingdings" panose="05000000000000000000" pitchFamily="2" charset="2"/>
              <a:buChar char="§"/>
              <a:defRPr sz="1800"/>
            </a:lvl3pPr>
            <a:lvl4pPr marL="1080000" indent="-360000">
              <a:buFont typeface="Wingdings" panose="05000000000000000000" pitchFamily="2" charset="2"/>
              <a:buChar char="§"/>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dirty="0" smtClean="0"/>
              <a:t>Text durch klicken hinzufügen</a:t>
            </a:r>
          </a:p>
        </p:txBody>
      </p:sp>
    </p:spTree>
    <p:extLst>
      <p:ext uri="{BB962C8B-B14F-4D97-AF65-F5344CB8AC3E}">
        <p14:creationId xmlns:p14="http://schemas.microsoft.com/office/powerpoint/2010/main" val="2437461229"/>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4" name="Titel 3"/>
          <p:cNvSpPr txBox="1">
            <a:spLocks/>
          </p:cNvSpPr>
          <p:nvPr userDrawn="1"/>
        </p:nvSpPr>
        <p:spPr bwMode="auto">
          <a:xfrm>
            <a:off x="139700" y="220663"/>
            <a:ext cx="43815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de-DE" sz="2400">
              <a:solidFill>
                <a:srgbClr val="6E6452"/>
              </a:solidFill>
            </a:endParaRPr>
          </a:p>
        </p:txBody>
      </p:sp>
      <p:sp>
        <p:nvSpPr>
          <p:cNvPr id="5" name="Titel 1"/>
          <p:cNvSpPr>
            <a:spLocks noGrp="1"/>
          </p:cNvSpPr>
          <p:nvPr>
            <p:ph type="title"/>
          </p:nvPr>
        </p:nvSpPr>
        <p:spPr>
          <a:xfrm>
            <a:off x="263856" y="480885"/>
            <a:ext cx="7651858" cy="516348"/>
          </a:xfrm>
          <a:prstGeom prst="rect">
            <a:avLst/>
          </a:prstGeom>
          <a:solidFill>
            <a:srgbClr val="FFFFFF">
              <a:alpha val="50196"/>
            </a:srgbClr>
          </a:solidFill>
        </p:spPr>
        <p:txBody>
          <a:bodyPr anchor="ctr"/>
          <a:lstStyle>
            <a:lvl1pPr>
              <a:defRPr b="1"/>
            </a:lvl1pPr>
          </a:lstStyle>
          <a:p>
            <a:r>
              <a:rPr lang="en-US" noProof="0" smtClean="0"/>
              <a:t>Click to edit Master title style</a:t>
            </a:r>
            <a:endParaRPr lang="de-DE" noProof="0" dirty="0"/>
          </a:p>
        </p:txBody>
      </p:sp>
      <p:sp>
        <p:nvSpPr>
          <p:cNvPr id="6" name="Inhaltsplatzhalter 2"/>
          <p:cNvSpPr>
            <a:spLocks noGrp="1"/>
          </p:cNvSpPr>
          <p:nvPr>
            <p:ph idx="1"/>
          </p:nvPr>
        </p:nvSpPr>
        <p:spPr>
          <a:xfrm>
            <a:off x="684000" y="1295400"/>
            <a:ext cx="7776000" cy="4968600"/>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7" name="Fußzeilenplatzhalter 2"/>
          <p:cNvSpPr>
            <a:spLocks noGrp="1"/>
          </p:cNvSpPr>
          <p:nvPr>
            <p:ph type="ftr" sz="quarter" idx="10"/>
          </p:nvPr>
        </p:nvSpPr>
        <p:spPr/>
        <p:txBody>
          <a:bodyPr/>
          <a:lstStyle>
            <a:lvl1pPr>
              <a:defRPr/>
            </a:lvl1pPr>
          </a:lstStyle>
          <a:p>
            <a:pPr>
              <a:defRPr/>
            </a:pPr>
            <a:r>
              <a:rPr lang="en-GB"/>
              <a:t>Type presentation title here</a:t>
            </a:r>
          </a:p>
        </p:txBody>
      </p:sp>
      <p:sp>
        <p:nvSpPr>
          <p:cNvPr id="8" name="Datumsplatzhalter 3"/>
          <p:cNvSpPr>
            <a:spLocks noGrp="1"/>
          </p:cNvSpPr>
          <p:nvPr>
            <p:ph type="dt" sz="half" idx="11"/>
          </p:nvPr>
        </p:nvSpPr>
        <p:spPr/>
        <p:txBody>
          <a:bodyPr/>
          <a:lstStyle>
            <a:lvl1pPr>
              <a:defRPr/>
            </a:lvl1pPr>
          </a:lstStyle>
          <a:p>
            <a:pPr>
              <a:defRPr/>
            </a:pPr>
            <a:fld id="{CED72E1C-DE6A-4294-ADF0-6F96BA9C680A}" type="datetime1">
              <a:rPr lang="en-GB"/>
              <a:pPr>
                <a:defRPr/>
              </a:pPr>
              <a:t>22/10/2014</a:t>
            </a:fld>
            <a:endParaRPr lang="de-DE"/>
          </a:p>
        </p:txBody>
      </p:sp>
    </p:spTree>
    <p:extLst>
      <p:ext uri="{BB962C8B-B14F-4D97-AF65-F5344CB8AC3E}">
        <p14:creationId xmlns:p14="http://schemas.microsoft.com/office/powerpoint/2010/main" val="382862329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34366449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3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295" name="Picture 271"/>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287999" y="1465200"/>
            <a:ext cx="85725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576000" y="3625200"/>
            <a:ext cx="7977450" cy="984885"/>
          </a:xfrm>
          <a:prstGeom prst="rect">
            <a:avLst/>
          </a:prstGeom>
        </p:spPr>
        <p:txBody>
          <a:bodyPr wrap="square" lIns="0" tIns="0" rIns="0" bIns="0" anchor="t">
            <a:spAutoFit/>
          </a:bodyPr>
          <a:lstStyle>
            <a:lvl1pPr algn="l">
              <a:lnSpc>
                <a:spcPts val="3700"/>
              </a:lnSpc>
              <a:defRPr sz="3200" b="1" cap="all" baseline="0">
                <a:solidFill>
                  <a:schemeClr val="bg1"/>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576000" y="5011200"/>
            <a:ext cx="7977450" cy="333425"/>
          </a:xfrm>
          <a:prstGeom prst="rect">
            <a:avLst/>
          </a:prstGeom>
        </p:spPr>
        <p:txBody>
          <a:bodyPr wrap="square" lIns="0" tIns="0" rIns="0" bIns="0">
            <a:spAutoFit/>
          </a:bodyPr>
          <a:lstStyle>
            <a:lvl1pPr marL="0" indent="0" algn="l">
              <a:lnSpc>
                <a:spcPts val="2640"/>
              </a:lnSpc>
              <a:buNone/>
              <a:defRPr sz="17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10" name="Rechteck 9"/>
          <p:cNvSpPr/>
          <p:nvPr userDrawn="1"/>
        </p:nvSpPr>
        <p:spPr>
          <a:xfrm>
            <a:off x="288000" y="2257200"/>
            <a:ext cx="8568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07467" rtlCol="0" anchor="ctr"/>
          <a:lstStyle/>
          <a:p>
            <a:r>
              <a:rPr lang="de-DE" sz="1200" dirty="0">
                <a:solidFill>
                  <a:prstClr val="white"/>
                </a:solidFill>
              </a:rPr>
              <a:t>WWW.GERMAN-SUSTAINABLE-MOBILITY.DE</a:t>
            </a:r>
          </a:p>
        </p:txBody>
      </p:sp>
      <p:sp>
        <p:nvSpPr>
          <p:cNvPr id="4" name="Textfeld 3"/>
          <p:cNvSpPr txBox="1"/>
          <p:nvPr userDrawn="1"/>
        </p:nvSpPr>
        <p:spPr>
          <a:xfrm>
            <a:off x="576000" y="6073200"/>
            <a:ext cx="828136" cy="138499"/>
          </a:xfrm>
          <a:prstGeom prst="rect">
            <a:avLst/>
          </a:prstGeom>
          <a:noFill/>
        </p:spPr>
        <p:txBody>
          <a:bodyPr wrap="square" lIns="0" tIns="0" rIns="0" bIns="0" rtlCol="0">
            <a:spAutoFit/>
          </a:bodyPr>
          <a:lstStyle/>
          <a:p>
            <a:r>
              <a:rPr lang="en-US" sz="900" dirty="0">
                <a:solidFill>
                  <a:srgbClr val="414042"/>
                </a:solidFill>
              </a:rPr>
              <a:t>Supported by</a:t>
            </a:r>
          </a:p>
        </p:txBody>
      </p:sp>
      <p:sp>
        <p:nvSpPr>
          <p:cNvPr id="12" name="Textfeld 11"/>
          <p:cNvSpPr txBox="1"/>
          <p:nvPr userDrawn="1"/>
        </p:nvSpPr>
        <p:spPr>
          <a:xfrm>
            <a:off x="3427200" y="6073200"/>
            <a:ext cx="828136" cy="138499"/>
          </a:xfrm>
          <a:prstGeom prst="rect">
            <a:avLst/>
          </a:prstGeom>
          <a:noFill/>
        </p:spPr>
        <p:txBody>
          <a:bodyPr wrap="square" lIns="0" tIns="0" rIns="0" bIns="0" rtlCol="0">
            <a:spAutoFit/>
          </a:bodyPr>
          <a:lstStyle/>
          <a:p>
            <a:r>
              <a:rPr lang="en-US" sz="900" dirty="0">
                <a:solidFill>
                  <a:srgbClr val="414042"/>
                </a:solidFill>
              </a:rPr>
              <a:t>On behalf of</a:t>
            </a:r>
          </a:p>
        </p:txBody>
      </p:sp>
      <p:pic>
        <p:nvPicPr>
          <p:cNvPr id="13" name="Grafik 1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24495" y="458105"/>
            <a:ext cx="2530579" cy="764959"/>
          </a:xfrm>
          <a:prstGeom prst="rect">
            <a:avLst/>
          </a:prstGeom>
        </p:spPr>
      </p:pic>
      <p:pic>
        <p:nvPicPr>
          <p:cNvPr id="14" name="Grafik 13"/>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351748" y="6058911"/>
            <a:ext cx="1380226" cy="431074"/>
          </a:xfrm>
          <a:prstGeom prst="rect">
            <a:avLst/>
          </a:prstGeom>
        </p:spPr>
      </p:pic>
      <p:pic>
        <p:nvPicPr>
          <p:cNvPr id="15" name="Grafik 14"/>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5756974" y="6058911"/>
            <a:ext cx="1531185" cy="583660"/>
          </a:xfrm>
          <a:prstGeom prst="rect">
            <a:avLst/>
          </a:prstGeom>
        </p:spPr>
      </p:pic>
      <p:pic>
        <p:nvPicPr>
          <p:cNvPr id="16" name="Grafik 15"/>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255336" y="6058911"/>
            <a:ext cx="1252284" cy="583660"/>
          </a:xfrm>
          <a:prstGeom prst="rect">
            <a:avLst/>
          </a:prstGeom>
        </p:spPr>
      </p:pic>
    </p:spTree>
    <p:extLst>
      <p:ext uri="{BB962C8B-B14F-4D97-AF65-F5344CB8AC3E}">
        <p14:creationId xmlns:p14="http://schemas.microsoft.com/office/powerpoint/2010/main" val="22088646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4496" y="458105"/>
            <a:ext cx="2530579" cy="764959"/>
          </a:xfrm>
          <a:prstGeom prst="rect">
            <a:avLst/>
          </a:prstGeom>
        </p:spPr>
      </p:pic>
      <p:sp>
        <p:nvSpPr>
          <p:cNvPr id="2" name="Rechteck 1"/>
          <p:cNvSpPr/>
          <p:nvPr userDrawn="1"/>
        </p:nvSpPr>
        <p:spPr>
          <a:xfrm>
            <a:off x="287075" y="1465200"/>
            <a:ext cx="8568000" cy="498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itel 2"/>
          <p:cNvSpPr>
            <a:spLocks noGrp="1"/>
          </p:cNvSpPr>
          <p:nvPr>
            <p:ph type="title"/>
          </p:nvPr>
        </p:nvSpPr>
        <p:spPr>
          <a:xfrm>
            <a:off x="582612" y="1609200"/>
            <a:ext cx="7970837" cy="576000"/>
          </a:xfrm>
          <a:prstGeom prst="rect">
            <a:avLst/>
          </a:prstGeom>
        </p:spPr>
        <p:txBody>
          <a:bodyPr lIns="0" tIns="0" rIns="0" bIns="0" anchor="b">
            <a:normAutofit/>
          </a:bodyPr>
          <a:lstStyle>
            <a:lvl1pPr algn="l">
              <a:defRPr lang="en-US" sz="2500" b="1" dirty="0">
                <a:solidFill>
                  <a:schemeClr val="accent4"/>
                </a:solidFill>
              </a:defRPr>
            </a:lvl1pPr>
          </a:lstStyle>
          <a:p>
            <a:pPr marL="0" lvl="0" algn="l"/>
            <a:r>
              <a:rPr lang="de-DE" dirty="0" smtClean="0"/>
              <a:t>Titelmasterformat durch Klicken bearbeiten</a:t>
            </a:r>
            <a:endParaRPr lang="en-US" dirty="0"/>
          </a:p>
        </p:txBody>
      </p:sp>
    </p:spTree>
    <p:extLst>
      <p:ext uri="{BB962C8B-B14F-4D97-AF65-F5344CB8AC3E}">
        <p14:creationId xmlns:p14="http://schemas.microsoft.com/office/powerpoint/2010/main" val="2881651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_ nur Text">
    <p:spTree>
      <p:nvGrpSpPr>
        <p:cNvPr id="1" name=""/>
        <p:cNvGrpSpPr/>
        <p:nvPr/>
      </p:nvGrpSpPr>
      <p:grpSpPr>
        <a:xfrm>
          <a:off x="0" y="0"/>
          <a:ext cx="0" cy="0"/>
          <a:chOff x="0" y="0"/>
          <a:chExt cx="0" cy="0"/>
        </a:xfrm>
      </p:grpSpPr>
      <p:sp>
        <p:nvSpPr>
          <p:cNvPr id="2" name="Titel 1"/>
          <p:cNvSpPr>
            <a:spLocks noGrp="1"/>
          </p:cNvSpPr>
          <p:nvPr>
            <p:ph type="title"/>
          </p:nvPr>
        </p:nvSpPr>
        <p:spPr>
          <a:xfrm>
            <a:off x="359999" y="890604"/>
            <a:ext cx="5903912" cy="384721"/>
          </a:xfrm>
          <a:prstGeom prst="rect">
            <a:avLst/>
          </a:prstGeom>
        </p:spPr>
        <p:txBody>
          <a:bodyPr lIns="0" tIns="0" rIns="0" bIns="0" anchor="b">
            <a:spAutoFit/>
          </a:bodyPr>
          <a:lstStyle>
            <a:lvl1pPr algn="l">
              <a:defRPr sz="2500" b="1">
                <a:solidFill>
                  <a:schemeClr val="accent1"/>
                </a:solidFill>
              </a:defRPr>
            </a:lvl1pPr>
          </a:lstStyle>
          <a:p>
            <a:r>
              <a:rPr lang="de-DE" dirty="0" smtClean="0"/>
              <a:t>Titelmasterformat durch Klicken bearbeiten</a:t>
            </a:r>
            <a:endParaRPr lang="de-DE" dirty="0"/>
          </a:p>
        </p:txBody>
      </p:sp>
      <p:sp>
        <p:nvSpPr>
          <p:cNvPr id="5" name="Datumsplatzhalter 4"/>
          <p:cNvSpPr>
            <a:spLocks noGrp="1"/>
          </p:cNvSpPr>
          <p:nvPr>
            <p:ph type="dt" sz="half" idx="10"/>
          </p:nvPr>
        </p:nvSpPr>
        <p:spPr>
          <a:xfrm>
            <a:off x="3150000" y="6408000"/>
            <a:ext cx="519373" cy="138499"/>
          </a:xfrm>
        </p:spPr>
        <p:txBody>
          <a:bodyPr wrap="none" lIns="0" tIns="0" rIns="0" bIns="0">
            <a:spAutoFit/>
          </a:bodyPr>
          <a:lstStyle>
            <a:lvl1pPr>
              <a:defRPr sz="900">
                <a:solidFill>
                  <a:schemeClr val="accent4"/>
                </a:solidFill>
              </a:defRPr>
            </a:lvl1pPr>
          </a:lstStyle>
          <a:p>
            <a:r>
              <a:rPr lang="de-DE" smtClean="0">
                <a:solidFill>
                  <a:srgbClr val="414042"/>
                </a:solidFill>
              </a:rPr>
              <a:t>22.05.2014</a:t>
            </a:r>
            <a:endParaRPr lang="de-DE" dirty="0">
              <a:solidFill>
                <a:srgbClr val="414042"/>
              </a:solidFill>
            </a:endParaRPr>
          </a:p>
        </p:txBody>
      </p:sp>
      <p:sp>
        <p:nvSpPr>
          <p:cNvPr id="6" name="Fußzeilenplatzhalter 5"/>
          <p:cNvSpPr>
            <a:spLocks noGrp="1"/>
          </p:cNvSpPr>
          <p:nvPr>
            <p:ph type="ftr" sz="quarter" idx="11"/>
          </p:nvPr>
        </p:nvSpPr>
        <p:spPr>
          <a:xfrm>
            <a:off x="359999" y="6408000"/>
            <a:ext cx="2534989" cy="138499"/>
          </a:xfrm>
        </p:spPr>
        <p:txBody>
          <a:bodyPr wrap="none" lIns="0" tIns="0" rIns="0" bIns="0">
            <a:spAutoFit/>
          </a:bodyPr>
          <a:lstStyle>
            <a:lvl1pPr algn="l">
              <a:defRPr sz="900" b="1" kern="4000" spc="20" baseline="0">
                <a:solidFill>
                  <a:schemeClr val="accent4"/>
                </a:solidFill>
              </a:defRPr>
            </a:lvl1pPr>
          </a:lstStyle>
          <a:p>
            <a:r>
              <a:rPr lang="de-DE" dirty="0" smtClean="0">
                <a:solidFill>
                  <a:srgbClr val="414042"/>
                </a:solidFill>
              </a:rPr>
              <a:t>www.german-sustainable-mobility.de</a:t>
            </a:r>
            <a:endParaRPr lang="de-DE" dirty="0">
              <a:solidFill>
                <a:srgbClr val="414042"/>
              </a:solidFill>
            </a:endParaRPr>
          </a:p>
        </p:txBody>
      </p:sp>
      <p:sp>
        <p:nvSpPr>
          <p:cNvPr id="7" name="Foliennummernplatzhalter 6"/>
          <p:cNvSpPr>
            <a:spLocks noGrp="1"/>
          </p:cNvSpPr>
          <p:nvPr>
            <p:ph type="sldNum" sz="quarter" idx="12"/>
          </p:nvPr>
        </p:nvSpPr>
        <p:spPr>
          <a:xfrm>
            <a:off x="8369364" y="6408000"/>
            <a:ext cx="485710" cy="138499"/>
          </a:xfrm>
        </p:spPr>
        <p:txBody>
          <a:bodyPr wrap="none" lIns="0" tIns="0" rIns="0" bIns="0">
            <a:spAutoFit/>
          </a:bodyPr>
          <a:lstStyle>
            <a:lvl1pPr>
              <a:defRPr sz="900" b="1">
                <a:solidFill>
                  <a:schemeClr val="accent4"/>
                </a:solidFill>
              </a:defRPr>
            </a:lvl1pPr>
          </a:lstStyle>
          <a:p>
            <a:r>
              <a:rPr lang="de-DE" dirty="0" smtClean="0">
                <a:solidFill>
                  <a:srgbClr val="414042"/>
                </a:solidFill>
              </a:rPr>
              <a:t>Page </a:t>
            </a:r>
            <a:fld id="{53081EA8-CE98-4B8F-8356-7C55684DC430}" type="slidenum">
              <a:rPr lang="de-DE" smtClean="0">
                <a:solidFill>
                  <a:srgbClr val="414042"/>
                </a:solidFill>
              </a:rPr>
              <a:pPr/>
              <a:t>‹Nr.›</a:t>
            </a:fld>
            <a:endParaRPr lang="de-DE" dirty="0">
              <a:solidFill>
                <a:srgbClr val="414042"/>
              </a:solidFill>
            </a:endParaRPr>
          </a:p>
        </p:txBody>
      </p:sp>
      <p:cxnSp>
        <p:nvCxnSpPr>
          <p:cNvPr id="9" name="Gerade Verbindung 8"/>
          <p:cNvCxnSpPr/>
          <p:nvPr userDrawn="1"/>
        </p:nvCxnSpPr>
        <p:spPr>
          <a:xfrm>
            <a:off x="287338" y="1314000"/>
            <a:ext cx="85677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360000" y="6336000"/>
            <a:ext cx="8424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Datumsplatzhalter 4"/>
          <p:cNvSpPr txBox="1">
            <a:spLocks/>
          </p:cNvSpPr>
          <p:nvPr userDrawn="1"/>
        </p:nvSpPr>
        <p:spPr>
          <a:xfrm>
            <a:off x="3874886" y="6408000"/>
            <a:ext cx="2160848" cy="138499"/>
          </a:xfrm>
          <a:prstGeom prst="rect">
            <a:avLst/>
          </a:prstGeom>
        </p:spPr>
        <p:txBody>
          <a:bodyPr vert="horz" wrap="none" lIns="0" tIns="0" rIns="0" bIns="0" rtlCol="0" anchor="ctr">
            <a:spAutoFit/>
          </a:bodyPr>
          <a:lstStyle>
            <a:defPPr>
              <a:defRPr lang="de-DE"/>
            </a:defPPr>
            <a:lvl1pPr marL="0" algn="l" defTabSz="914400" rtl="0" eaLnBrk="1" latinLnBrk="0" hangingPunct="1">
              <a:defRPr sz="9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b="1" smtClean="0">
                <a:solidFill>
                  <a:srgbClr val="97C13B"/>
                </a:solidFill>
              </a:rPr>
              <a:t>German Partnership for Sustainable Mobility</a:t>
            </a:r>
            <a:endParaRPr lang="de-DE" b="1" dirty="0">
              <a:solidFill>
                <a:srgbClr val="97C13B"/>
              </a:solidFill>
            </a:endParaRPr>
          </a:p>
        </p:txBody>
      </p:sp>
      <p:sp>
        <p:nvSpPr>
          <p:cNvPr id="12" name="Inhaltsplatzhalter 2"/>
          <p:cNvSpPr>
            <a:spLocks noGrp="1"/>
          </p:cNvSpPr>
          <p:nvPr>
            <p:ph sz="half" idx="13"/>
          </p:nvPr>
        </p:nvSpPr>
        <p:spPr>
          <a:xfrm>
            <a:off x="359999" y="1800000"/>
            <a:ext cx="8495075" cy="272510"/>
          </a:xfrm>
          <a:prstGeom prst="rect">
            <a:avLst/>
          </a:prstGeom>
        </p:spPr>
        <p:txBody>
          <a:bodyPr wrap="square" lIns="0" tIns="0" rIns="0" bIns="0">
            <a:spAutoFit/>
          </a:bodyPr>
          <a:lstStyle>
            <a:lvl1pPr marL="0" indent="0">
              <a:lnSpc>
                <a:spcPts val="2200"/>
              </a:lnSpc>
              <a:spcBef>
                <a:spcPts val="500"/>
              </a:spcBef>
              <a:buClr>
                <a:schemeClr val="accent1"/>
              </a:buClr>
              <a:buFont typeface="Arial" panose="020B0604020202020204" pitchFamily="34" charset="0"/>
              <a:buNone/>
              <a:defRPr sz="1800">
                <a:solidFill>
                  <a:schemeClr val="accent4"/>
                </a:solidFill>
              </a:defRPr>
            </a:lvl1pPr>
            <a:lvl2pPr marL="457200" indent="0">
              <a:lnSpc>
                <a:spcPts val="2200"/>
              </a:lnSpc>
              <a:spcBef>
                <a:spcPts val="500"/>
              </a:spcBef>
              <a:buClr>
                <a:schemeClr val="accent1"/>
              </a:buClr>
              <a:buFont typeface="Arial" panose="020B0604020202020204" pitchFamily="34" charset="0"/>
              <a:buNone/>
              <a:defRPr sz="1800">
                <a:solidFill>
                  <a:schemeClr val="accent4"/>
                </a:solidFill>
              </a:defRPr>
            </a:lvl2pPr>
            <a:lvl3pPr marL="723900" indent="0">
              <a:lnSpc>
                <a:spcPts val="2200"/>
              </a:lnSpc>
              <a:spcBef>
                <a:spcPts val="500"/>
              </a:spcBef>
              <a:buClr>
                <a:schemeClr val="accent1"/>
              </a:buClr>
              <a:buFont typeface="Arial" panose="020B0604020202020204" pitchFamily="34" charset="0"/>
              <a:buNone/>
              <a:defRPr sz="1800">
                <a:solidFill>
                  <a:schemeClr val="accent4"/>
                </a:solidFill>
              </a:defRPr>
            </a:lvl3pPr>
            <a:lvl4pPr marL="1828800" indent="-457200">
              <a:buClr>
                <a:schemeClr val="accent1"/>
              </a:buClr>
              <a:buFont typeface="+mj-lt"/>
              <a:buAutoNum type="arabicPeriod"/>
              <a:defRPr sz="2400">
                <a:solidFill>
                  <a:schemeClr val="accent4"/>
                </a:solidFill>
              </a:defRPr>
            </a:lvl4pPr>
            <a:lvl5pPr marL="2286000" indent="-457200">
              <a:buClr>
                <a:schemeClr val="accent1"/>
              </a:buClr>
              <a:buFont typeface="+mj-lt"/>
              <a:buAutoNum type="arabicPeriod"/>
              <a:defRPr sz="2400">
                <a:solidFill>
                  <a:schemeClr val="accent4"/>
                </a:solidFill>
              </a:defRPr>
            </a:lvl5pPr>
            <a:lvl6pPr>
              <a:defRPr sz="1800"/>
            </a:lvl6pPr>
            <a:lvl7pPr>
              <a:defRPr sz="1800"/>
            </a:lvl7pPr>
            <a:lvl8pPr>
              <a:defRPr sz="1800"/>
            </a:lvl8pPr>
            <a:lvl9pPr>
              <a:defRPr sz="1800"/>
            </a:lvl9pPr>
          </a:lstStyle>
          <a:p>
            <a:pPr lvl="0"/>
            <a:r>
              <a:rPr lang="de-DE" dirty="0" smtClean="0"/>
              <a:t>Textmasterformat bearbeiten</a:t>
            </a:r>
          </a:p>
        </p:txBody>
      </p:sp>
      <p:pic>
        <p:nvPicPr>
          <p:cNvPr id="13" name="Grafik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4495" y="458105"/>
            <a:ext cx="2530579" cy="764959"/>
          </a:xfrm>
          <a:prstGeom prst="rect">
            <a:avLst/>
          </a:prstGeom>
        </p:spPr>
      </p:pic>
      <p:cxnSp>
        <p:nvCxnSpPr>
          <p:cNvPr id="15" name="Gerade Verbindung 14"/>
          <p:cNvCxnSpPr/>
          <p:nvPr userDrawn="1"/>
        </p:nvCxnSpPr>
        <p:spPr>
          <a:xfrm>
            <a:off x="287338" y="6336000"/>
            <a:ext cx="85677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4474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2" name="Titel 1"/>
          <p:cNvSpPr>
            <a:spLocks noGrp="1"/>
          </p:cNvSpPr>
          <p:nvPr>
            <p:ph type="title"/>
          </p:nvPr>
        </p:nvSpPr>
        <p:spPr>
          <a:xfrm>
            <a:off x="359999" y="890604"/>
            <a:ext cx="5903912" cy="384721"/>
          </a:xfrm>
          <a:prstGeom prst="rect">
            <a:avLst/>
          </a:prstGeom>
        </p:spPr>
        <p:txBody>
          <a:bodyPr lIns="0" tIns="0" rIns="0" bIns="0" anchor="b">
            <a:spAutoFit/>
          </a:bodyPr>
          <a:lstStyle>
            <a:lvl1pPr algn="l">
              <a:defRPr sz="2500" b="1">
                <a:solidFill>
                  <a:schemeClr val="accent1"/>
                </a:solidFill>
              </a:defRPr>
            </a:lvl1pPr>
          </a:lstStyle>
          <a:p>
            <a:r>
              <a:rPr lang="de-DE" dirty="0" smtClean="0"/>
              <a:t>Titelmasterformat durch Klicken bearbeiten</a:t>
            </a:r>
            <a:endParaRPr lang="de-DE" dirty="0"/>
          </a:p>
        </p:txBody>
      </p:sp>
      <p:sp>
        <p:nvSpPr>
          <p:cNvPr id="5" name="Datumsplatzhalter 4"/>
          <p:cNvSpPr>
            <a:spLocks noGrp="1"/>
          </p:cNvSpPr>
          <p:nvPr>
            <p:ph type="dt" sz="half" idx="10"/>
          </p:nvPr>
        </p:nvSpPr>
        <p:spPr>
          <a:xfrm>
            <a:off x="3150000" y="6408000"/>
            <a:ext cx="519373" cy="138499"/>
          </a:xfrm>
        </p:spPr>
        <p:txBody>
          <a:bodyPr wrap="none" lIns="0" tIns="0" rIns="0" bIns="0">
            <a:spAutoFit/>
          </a:bodyPr>
          <a:lstStyle>
            <a:lvl1pPr>
              <a:defRPr sz="900">
                <a:solidFill>
                  <a:schemeClr val="accent4"/>
                </a:solidFill>
              </a:defRPr>
            </a:lvl1pPr>
          </a:lstStyle>
          <a:p>
            <a:r>
              <a:rPr lang="de-DE" smtClean="0">
                <a:solidFill>
                  <a:srgbClr val="414042"/>
                </a:solidFill>
              </a:rPr>
              <a:t>22.05.2014</a:t>
            </a:r>
            <a:endParaRPr lang="de-DE" dirty="0">
              <a:solidFill>
                <a:srgbClr val="414042"/>
              </a:solidFill>
            </a:endParaRPr>
          </a:p>
        </p:txBody>
      </p:sp>
      <p:sp>
        <p:nvSpPr>
          <p:cNvPr id="6" name="Fußzeilenplatzhalter 5"/>
          <p:cNvSpPr>
            <a:spLocks noGrp="1"/>
          </p:cNvSpPr>
          <p:nvPr>
            <p:ph type="ftr" sz="quarter" idx="11"/>
          </p:nvPr>
        </p:nvSpPr>
        <p:spPr>
          <a:xfrm>
            <a:off x="359999" y="6408000"/>
            <a:ext cx="2534989" cy="138499"/>
          </a:xfrm>
        </p:spPr>
        <p:txBody>
          <a:bodyPr wrap="none" lIns="0" tIns="0" rIns="0" bIns="0">
            <a:spAutoFit/>
          </a:bodyPr>
          <a:lstStyle>
            <a:lvl1pPr algn="l">
              <a:defRPr sz="900" b="1" kern="4000" spc="20" baseline="0">
                <a:solidFill>
                  <a:schemeClr val="accent4"/>
                </a:solidFill>
              </a:defRPr>
            </a:lvl1pPr>
          </a:lstStyle>
          <a:p>
            <a:r>
              <a:rPr lang="de-DE" dirty="0" smtClean="0">
                <a:solidFill>
                  <a:srgbClr val="414042"/>
                </a:solidFill>
              </a:rPr>
              <a:t>www.german-sustainable-mobility.de</a:t>
            </a:r>
            <a:endParaRPr lang="de-DE" dirty="0">
              <a:solidFill>
                <a:srgbClr val="414042"/>
              </a:solidFill>
            </a:endParaRPr>
          </a:p>
        </p:txBody>
      </p:sp>
      <p:sp>
        <p:nvSpPr>
          <p:cNvPr id="7" name="Foliennummernplatzhalter 6"/>
          <p:cNvSpPr>
            <a:spLocks noGrp="1"/>
          </p:cNvSpPr>
          <p:nvPr>
            <p:ph type="sldNum" sz="quarter" idx="12"/>
          </p:nvPr>
        </p:nvSpPr>
        <p:spPr>
          <a:xfrm>
            <a:off x="8369364" y="6408000"/>
            <a:ext cx="485710" cy="138499"/>
          </a:xfrm>
        </p:spPr>
        <p:txBody>
          <a:bodyPr wrap="none" lIns="0" tIns="0" rIns="0" bIns="0">
            <a:spAutoFit/>
          </a:bodyPr>
          <a:lstStyle>
            <a:lvl1pPr>
              <a:defRPr sz="900" b="1">
                <a:solidFill>
                  <a:schemeClr val="accent4"/>
                </a:solidFill>
              </a:defRPr>
            </a:lvl1pPr>
          </a:lstStyle>
          <a:p>
            <a:r>
              <a:rPr lang="de-DE" dirty="0" smtClean="0">
                <a:solidFill>
                  <a:srgbClr val="414042"/>
                </a:solidFill>
              </a:rPr>
              <a:t>Page </a:t>
            </a:r>
            <a:fld id="{53081EA8-CE98-4B8F-8356-7C55684DC430}" type="slidenum">
              <a:rPr lang="de-DE" smtClean="0">
                <a:solidFill>
                  <a:srgbClr val="414042"/>
                </a:solidFill>
              </a:rPr>
              <a:pPr/>
              <a:t>‹Nr.›</a:t>
            </a:fld>
            <a:endParaRPr lang="de-DE" dirty="0">
              <a:solidFill>
                <a:srgbClr val="414042"/>
              </a:solidFill>
            </a:endParaRPr>
          </a:p>
        </p:txBody>
      </p:sp>
      <p:cxnSp>
        <p:nvCxnSpPr>
          <p:cNvPr id="9" name="Gerade Verbindung 8"/>
          <p:cNvCxnSpPr/>
          <p:nvPr userDrawn="1"/>
        </p:nvCxnSpPr>
        <p:spPr>
          <a:xfrm>
            <a:off x="287338" y="1314000"/>
            <a:ext cx="85677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360000" y="6336000"/>
            <a:ext cx="8424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Datumsplatzhalter 4"/>
          <p:cNvSpPr txBox="1">
            <a:spLocks/>
          </p:cNvSpPr>
          <p:nvPr userDrawn="1"/>
        </p:nvSpPr>
        <p:spPr>
          <a:xfrm>
            <a:off x="3874886" y="6408000"/>
            <a:ext cx="2160848" cy="138499"/>
          </a:xfrm>
          <a:prstGeom prst="rect">
            <a:avLst/>
          </a:prstGeom>
        </p:spPr>
        <p:txBody>
          <a:bodyPr vert="horz" wrap="none" lIns="0" tIns="0" rIns="0" bIns="0" rtlCol="0" anchor="ctr">
            <a:spAutoFit/>
          </a:bodyPr>
          <a:lstStyle>
            <a:defPPr>
              <a:defRPr lang="de-DE"/>
            </a:defPPr>
            <a:lvl1pPr marL="0" algn="l" defTabSz="914400" rtl="0" eaLnBrk="1" latinLnBrk="0" hangingPunct="1">
              <a:defRPr sz="9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b="1" smtClean="0">
                <a:solidFill>
                  <a:srgbClr val="97C13B"/>
                </a:solidFill>
              </a:rPr>
              <a:t>German Partnership for Sustainable Mobility</a:t>
            </a:r>
            <a:endParaRPr lang="de-DE" b="1" dirty="0">
              <a:solidFill>
                <a:srgbClr val="97C13B"/>
              </a:solidFill>
            </a:endParaRPr>
          </a:p>
        </p:txBody>
      </p:sp>
      <p:sp>
        <p:nvSpPr>
          <p:cNvPr id="12" name="Inhaltsplatzhalter 2"/>
          <p:cNvSpPr>
            <a:spLocks noGrp="1"/>
          </p:cNvSpPr>
          <p:nvPr>
            <p:ph sz="half" idx="13"/>
          </p:nvPr>
        </p:nvSpPr>
        <p:spPr>
          <a:xfrm>
            <a:off x="359999" y="1800000"/>
            <a:ext cx="4007009" cy="282129"/>
          </a:xfrm>
          <a:prstGeom prst="rect">
            <a:avLst/>
          </a:prstGeom>
        </p:spPr>
        <p:txBody>
          <a:bodyPr wrap="square" lIns="0" tIns="0" rIns="0" bIns="0">
            <a:spAutoFit/>
          </a:bodyPr>
          <a:lstStyle>
            <a:lvl1pPr marL="0" indent="0">
              <a:lnSpc>
                <a:spcPts val="2200"/>
              </a:lnSpc>
              <a:spcBef>
                <a:spcPts val="500"/>
              </a:spcBef>
              <a:buClr>
                <a:schemeClr val="accent1"/>
              </a:buClr>
              <a:buFont typeface="Arial" panose="020B0604020202020204" pitchFamily="34" charset="0"/>
              <a:buNone/>
              <a:defRPr sz="1800">
                <a:solidFill>
                  <a:schemeClr val="accent4"/>
                </a:solidFill>
              </a:defRPr>
            </a:lvl1pPr>
            <a:lvl2pPr marL="457200" indent="0">
              <a:lnSpc>
                <a:spcPts val="2200"/>
              </a:lnSpc>
              <a:spcBef>
                <a:spcPts val="500"/>
              </a:spcBef>
              <a:buClr>
                <a:schemeClr val="accent1"/>
              </a:buClr>
              <a:buFont typeface="Arial" panose="020B0604020202020204" pitchFamily="34" charset="0"/>
              <a:buNone/>
              <a:defRPr sz="1800">
                <a:solidFill>
                  <a:schemeClr val="accent4"/>
                </a:solidFill>
              </a:defRPr>
            </a:lvl2pPr>
            <a:lvl3pPr marL="723900" indent="0">
              <a:lnSpc>
                <a:spcPts val="2200"/>
              </a:lnSpc>
              <a:spcBef>
                <a:spcPts val="500"/>
              </a:spcBef>
              <a:buClr>
                <a:schemeClr val="accent1"/>
              </a:buClr>
              <a:buFont typeface="Arial" panose="020B0604020202020204" pitchFamily="34" charset="0"/>
              <a:buNone/>
              <a:defRPr sz="1800">
                <a:solidFill>
                  <a:schemeClr val="accent4"/>
                </a:solidFill>
              </a:defRPr>
            </a:lvl3pPr>
            <a:lvl4pPr marL="1828800" indent="-457200">
              <a:buClr>
                <a:schemeClr val="accent1"/>
              </a:buClr>
              <a:buFont typeface="+mj-lt"/>
              <a:buAutoNum type="arabicPeriod"/>
              <a:defRPr sz="2400">
                <a:solidFill>
                  <a:schemeClr val="accent4"/>
                </a:solidFill>
              </a:defRPr>
            </a:lvl4pPr>
            <a:lvl5pPr marL="2286000" indent="-457200">
              <a:buClr>
                <a:schemeClr val="accent1"/>
              </a:buClr>
              <a:buFont typeface="+mj-lt"/>
              <a:buAutoNum type="arabicPeriod"/>
              <a:defRPr sz="2400">
                <a:solidFill>
                  <a:schemeClr val="accent4"/>
                </a:solidFill>
              </a:defRPr>
            </a:lvl5pPr>
            <a:lvl6pPr>
              <a:defRPr sz="1800"/>
            </a:lvl6pPr>
            <a:lvl7pPr>
              <a:defRPr sz="1800"/>
            </a:lvl7pPr>
            <a:lvl8pPr>
              <a:defRPr sz="1800"/>
            </a:lvl8pPr>
            <a:lvl9pPr>
              <a:defRPr sz="1800"/>
            </a:lvl9pPr>
          </a:lstStyle>
          <a:p>
            <a:pPr lvl="0"/>
            <a:r>
              <a:rPr lang="de-DE" dirty="0" smtClean="0"/>
              <a:t>Textmasterformat bearbeiten</a:t>
            </a:r>
          </a:p>
        </p:txBody>
      </p:sp>
      <p:pic>
        <p:nvPicPr>
          <p:cNvPr id="13" name="Grafik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4495" y="458105"/>
            <a:ext cx="2530579" cy="764959"/>
          </a:xfrm>
          <a:prstGeom prst="rect">
            <a:avLst/>
          </a:prstGeom>
        </p:spPr>
      </p:pic>
      <p:cxnSp>
        <p:nvCxnSpPr>
          <p:cNvPr id="15" name="Gerade Verbindung 14"/>
          <p:cNvCxnSpPr/>
          <p:nvPr userDrawn="1"/>
        </p:nvCxnSpPr>
        <p:spPr>
          <a:xfrm>
            <a:off x="287338" y="6336000"/>
            <a:ext cx="85677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Bildplatzhalter 7"/>
          <p:cNvSpPr>
            <a:spLocks noGrp="1"/>
          </p:cNvSpPr>
          <p:nvPr>
            <p:ph type="pic" sz="quarter" idx="14"/>
          </p:nvPr>
        </p:nvSpPr>
        <p:spPr>
          <a:xfrm>
            <a:off x="4787074" y="1800000"/>
            <a:ext cx="4068000" cy="4176000"/>
          </a:xfrm>
          <a:prstGeom prst="rect">
            <a:avLst/>
          </a:prstGeom>
          <a:solidFill>
            <a:schemeClr val="accent5"/>
          </a:solidFill>
        </p:spPr>
        <p:txBody>
          <a:bodyPr/>
          <a:lstStyle>
            <a:lvl1pPr marL="0" indent="0">
              <a:buNone/>
              <a:defRPr sz="2400" b="1">
                <a:solidFill>
                  <a:schemeClr val="accent1"/>
                </a:solidFill>
              </a:defRPr>
            </a:lvl1pPr>
          </a:lstStyle>
          <a:p>
            <a:endParaRPr lang="en-US" dirty="0"/>
          </a:p>
        </p:txBody>
      </p:sp>
    </p:spTree>
    <p:extLst>
      <p:ext uri="{BB962C8B-B14F-4D97-AF65-F5344CB8AC3E}">
        <p14:creationId xmlns:p14="http://schemas.microsoft.com/office/powerpoint/2010/main" val="17065707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Table">
    <p:spTree>
      <p:nvGrpSpPr>
        <p:cNvPr id="1" name=""/>
        <p:cNvGrpSpPr/>
        <p:nvPr/>
      </p:nvGrpSpPr>
      <p:grpSpPr>
        <a:xfrm>
          <a:off x="0" y="0"/>
          <a:ext cx="0" cy="0"/>
          <a:chOff x="0" y="0"/>
          <a:chExt cx="0" cy="0"/>
        </a:xfrm>
      </p:grpSpPr>
      <p:sp>
        <p:nvSpPr>
          <p:cNvPr id="2" name="Titel 1"/>
          <p:cNvSpPr>
            <a:spLocks noGrp="1"/>
          </p:cNvSpPr>
          <p:nvPr>
            <p:ph type="title"/>
          </p:nvPr>
        </p:nvSpPr>
        <p:spPr>
          <a:xfrm>
            <a:off x="359999" y="890604"/>
            <a:ext cx="5903912" cy="384721"/>
          </a:xfrm>
          <a:prstGeom prst="rect">
            <a:avLst/>
          </a:prstGeom>
        </p:spPr>
        <p:txBody>
          <a:bodyPr lIns="0" tIns="0" rIns="0" bIns="0" anchor="b">
            <a:spAutoFit/>
          </a:bodyPr>
          <a:lstStyle>
            <a:lvl1pPr algn="l">
              <a:defRPr sz="2500" b="1">
                <a:solidFill>
                  <a:schemeClr val="accent1"/>
                </a:solidFill>
              </a:defRPr>
            </a:lvl1pPr>
          </a:lstStyle>
          <a:p>
            <a:r>
              <a:rPr lang="de-DE" dirty="0" smtClean="0"/>
              <a:t>Titelmasterformat durch Klicken bearbeiten</a:t>
            </a:r>
            <a:endParaRPr lang="de-DE" dirty="0"/>
          </a:p>
        </p:txBody>
      </p:sp>
      <p:sp>
        <p:nvSpPr>
          <p:cNvPr id="5" name="Datumsplatzhalter 4"/>
          <p:cNvSpPr>
            <a:spLocks noGrp="1"/>
          </p:cNvSpPr>
          <p:nvPr>
            <p:ph type="dt" sz="half" idx="10"/>
          </p:nvPr>
        </p:nvSpPr>
        <p:spPr>
          <a:xfrm>
            <a:off x="3150000" y="6408000"/>
            <a:ext cx="519373" cy="138499"/>
          </a:xfrm>
        </p:spPr>
        <p:txBody>
          <a:bodyPr wrap="none" lIns="0" tIns="0" rIns="0" bIns="0">
            <a:spAutoFit/>
          </a:bodyPr>
          <a:lstStyle>
            <a:lvl1pPr>
              <a:defRPr sz="900">
                <a:solidFill>
                  <a:schemeClr val="accent4"/>
                </a:solidFill>
              </a:defRPr>
            </a:lvl1pPr>
          </a:lstStyle>
          <a:p>
            <a:r>
              <a:rPr lang="de-DE" smtClean="0">
                <a:solidFill>
                  <a:srgbClr val="414042"/>
                </a:solidFill>
              </a:rPr>
              <a:t>22.05.2014</a:t>
            </a:r>
            <a:endParaRPr lang="de-DE" dirty="0">
              <a:solidFill>
                <a:srgbClr val="414042"/>
              </a:solidFill>
            </a:endParaRPr>
          </a:p>
        </p:txBody>
      </p:sp>
      <p:sp>
        <p:nvSpPr>
          <p:cNvPr id="6" name="Fußzeilenplatzhalter 5"/>
          <p:cNvSpPr>
            <a:spLocks noGrp="1"/>
          </p:cNvSpPr>
          <p:nvPr>
            <p:ph type="ftr" sz="quarter" idx="11"/>
          </p:nvPr>
        </p:nvSpPr>
        <p:spPr>
          <a:xfrm>
            <a:off x="359999" y="6408000"/>
            <a:ext cx="2534989" cy="138499"/>
          </a:xfrm>
        </p:spPr>
        <p:txBody>
          <a:bodyPr wrap="none" lIns="0" tIns="0" rIns="0" bIns="0">
            <a:spAutoFit/>
          </a:bodyPr>
          <a:lstStyle>
            <a:lvl1pPr algn="l">
              <a:defRPr sz="900" b="1" kern="4000" spc="20" baseline="0">
                <a:solidFill>
                  <a:schemeClr val="accent4"/>
                </a:solidFill>
              </a:defRPr>
            </a:lvl1pPr>
          </a:lstStyle>
          <a:p>
            <a:r>
              <a:rPr lang="de-DE" dirty="0" smtClean="0">
                <a:solidFill>
                  <a:srgbClr val="414042"/>
                </a:solidFill>
              </a:rPr>
              <a:t>www.german-sustainable-mobility.de</a:t>
            </a:r>
            <a:endParaRPr lang="de-DE" dirty="0">
              <a:solidFill>
                <a:srgbClr val="414042"/>
              </a:solidFill>
            </a:endParaRPr>
          </a:p>
        </p:txBody>
      </p:sp>
      <p:sp>
        <p:nvSpPr>
          <p:cNvPr id="7" name="Foliennummernplatzhalter 6"/>
          <p:cNvSpPr>
            <a:spLocks noGrp="1"/>
          </p:cNvSpPr>
          <p:nvPr>
            <p:ph type="sldNum" sz="quarter" idx="12"/>
          </p:nvPr>
        </p:nvSpPr>
        <p:spPr>
          <a:xfrm>
            <a:off x="8369364" y="6408000"/>
            <a:ext cx="485710" cy="138499"/>
          </a:xfrm>
        </p:spPr>
        <p:txBody>
          <a:bodyPr wrap="none" lIns="0" tIns="0" rIns="0" bIns="0">
            <a:spAutoFit/>
          </a:bodyPr>
          <a:lstStyle>
            <a:lvl1pPr>
              <a:defRPr sz="900" b="1">
                <a:solidFill>
                  <a:schemeClr val="accent4"/>
                </a:solidFill>
              </a:defRPr>
            </a:lvl1pPr>
          </a:lstStyle>
          <a:p>
            <a:r>
              <a:rPr lang="de-DE" dirty="0" smtClean="0">
                <a:solidFill>
                  <a:srgbClr val="414042"/>
                </a:solidFill>
              </a:rPr>
              <a:t>Page </a:t>
            </a:r>
            <a:fld id="{53081EA8-CE98-4B8F-8356-7C55684DC430}" type="slidenum">
              <a:rPr lang="de-DE" smtClean="0">
                <a:solidFill>
                  <a:srgbClr val="414042"/>
                </a:solidFill>
              </a:rPr>
              <a:pPr/>
              <a:t>‹Nr.›</a:t>
            </a:fld>
            <a:endParaRPr lang="de-DE" dirty="0">
              <a:solidFill>
                <a:srgbClr val="414042"/>
              </a:solidFill>
            </a:endParaRPr>
          </a:p>
        </p:txBody>
      </p:sp>
      <p:cxnSp>
        <p:nvCxnSpPr>
          <p:cNvPr id="9" name="Gerade Verbindung 8"/>
          <p:cNvCxnSpPr/>
          <p:nvPr userDrawn="1"/>
        </p:nvCxnSpPr>
        <p:spPr>
          <a:xfrm>
            <a:off x="287338" y="1314000"/>
            <a:ext cx="85677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360000" y="6336000"/>
            <a:ext cx="8424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Datumsplatzhalter 4"/>
          <p:cNvSpPr txBox="1">
            <a:spLocks/>
          </p:cNvSpPr>
          <p:nvPr userDrawn="1"/>
        </p:nvSpPr>
        <p:spPr>
          <a:xfrm>
            <a:off x="3874886" y="6408000"/>
            <a:ext cx="2160848" cy="138499"/>
          </a:xfrm>
          <a:prstGeom prst="rect">
            <a:avLst/>
          </a:prstGeom>
        </p:spPr>
        <p:txBody>
          <a:bodyPr vert="horz" wrap="none" lIns="0" tIns="0" rIns="0" bIns="0" rtlCol="0" anchor="ctr">
            <a:spAutoFit/>
          </a:bodyPr>
          <a:lstStyle>
            <a:defPPr>
              <a:defRPr lang="de-DE"/>
            </a:defPPr>
            <a:lvl1pPr marL="0" algn="l" defTabSz="914400" rtl="0" eaLnBrk="1" latinLnBrk="0" hangingPunct="1">
              <a:defRPr sz="9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b="1" smtClean="0">
                <a:solidFill>
                  <a:srgbClr val="97C13B"/>
                </a:solidFill>
              </a:rPr>
              <a:t>German Partnership for Sustainable Mobility</a:t>
            </a:r>
            <a:endParaRPr lang="de-DE" b="1" dirty="0">
              <a:solidFill>
                <a:srgbClr val="97C13B"/>
              </a:solidFill>
            </a:endParaRPr>
          </a:p>
        </p:txBody>
      </p:sp>
      <p:sp>
        <p:nvSpPr>
          <p:cNvPr id="12" name="Inhaltsplatzhalter 2"/>
          <p:cNvSpPr>
            <a:spLocks noGrp="1"/>
          </p:cNvSpPr>
          <p:nvPr>
            <p:ph sz="half" idx="13"/>
          </p:nvPr>
        </p:nvSpPr>
        <p:spPr>
          <a:xfrm>
            <a:off x="4848065" y="1800000"/>
            <a:ext cx="4007009" cy="282129"/>
          </a:xfrm>
          <a:prstGeom prst="rect">
            <a:avLst/>
          </a:prstGeom>
        </p:spPr>
        <p:txBody>
          <a:bodyPr wrap="square" lIns="0" tIns="0" rIns="0" bIns="0">
            <a:spAutoFit/>
          </a:bodyPr>
          <a:lstStyle>
            <a:lvl1pPr marL="0" indent="0">
              <a:lnSpc>
                <a:spcPts val="2200"/>
              </a:lnSpc>
              <a:spcBef>
                <a:spcPts val="500"/>
              </a:spcBef>
              <a:buClr>
                <a:schemeClr val="accent1"/>
              </a:buClr>
              <a:buFont typeface="Arial" panose="020B0604020202020204" pitchFamily="34" charset="0"/>
              <a:buNone/>
              <a:defRPr sz="1800">
                <a:solidFill>
                  <a:schemeClr val="accent4"/>
                </a:solidFill>
              </a:defRPr>
            </a:lvl1pPr>
            <a:lvl2pPr marL="457200" indent="0">
              <a:lnSpc>
                <a:spcPts val="2200"/>
              </a:lnSpc>
              <a:spcBef>
                <a:spcPts val="500"/>
              </a:spcBef>
              <a:buClr>
                <a:schemeClr val="accent1"/>
              </a:buClr>
              <a:buFont typeface="Arial" panose="020B0604020202020204" pitchFamily="34" charset="0"/>
              <a:buNone/>
              <a:defRPr sz="1800">
                <a:solidFill>
                  <a:schemeClr val="accent4"/>
                </a:solidFill>
              </a:defRPr>
            </a:lvl2pPr>
            <a:lvl3pPr marL="723900" indent="0">
              <a:lnSpc>
                <a:spcPts val="2200"/>
              </a:lnSpc>
              <a:spcBef>
                <a:spcPts val="500"/>
              </a:spcBef>
              <a:buClr>
                <a:schemeClr val="accent1"/>
              </a:buClr>
              <a:buFont typeface="Arial" panose="020B0604020202020204" pitchFamily="34" charset="0"/>
              <a:buNone/>
              <a:defRPr sz="1800">
                <a:solidFill>
                  <a:schemeClr val="accent4"/>
                </a:solidFill>
              </a:defRPr>
            </a:lvl3pPr>
            <a:lvl4pPr marL="1828800" indent="-457200">
              <a:buClr>
                <a:schemeClr val="accent1"/>
              </a:buClr>
              <a:buFont typeface="+mj-lt"/>
              <a:buAutoNum type="arabicPeriod"/>
              <a:defRPr sz="2400">
                <a:solidFill>
                  <a:schemeClr val="accent4"/>
                </a:solidFill>
              </a:defRPr>
            </a:lvl4pPr>
            <a:lvl5pPr marL="2286000" indent="-457200">
              <a:buClr>
                <a:schemeClr val="accent1"/>
              </a:buClr>
              <a:buFont typeface="+mj-lt"/>
              <a:buAutoNum type="arabicPeriod"/>
              <a:defRPr sz="2400">
                <a:solidFill>
                  <a:schemeClr val="accent4"/>
                </a:solidFill>
              </a:defRPr>
            </a:lvl5pPr>
            <a:lvl6pPr>
              <a:defRPr sz="1800"/>
            </a:lvl6pPr>
            <a:lvl7pPr>
              <a:defRPr sz="1800"/>
            </a:lvl7pPr>
            <a:lvl8pPr>
              <a:defRPr sz="1800"/>
            </a:lvl8pPr>
            <a:lvl9pPr>
              <a:defRPr sz="1800"/>
            </a:lvl9pPr>
          </a:lstStyle>
          <a:p>
            <a:pPr lvl="0"/>
            <a:r>
              <a:rPr lang="de-DE" dirty="0" smtClean="0"/>
              <a:t>Textmasterformat bearbeiten</a:t>
            </a:r>
          </a:p>
        </p:txBody>
      </p:sp>
      <p:pic>
        <p:nvPicPr>
          <p:cNvPr id="13" name="Grafik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4495" y="458105"/>
            <a:ext cx="2530579" cy="764959"/>
          </a:xfrm>
          <a:prstGeom prst="rect">
            <a:avLst/>
          </a:prstGeom>
        </p:spPr>
      </p:pic>
      <p:cxnSp>
        <p:nvCxnSpPr>
          <p:cNvPr id="15" name="Gerade Verbindung 14"/>
          <p:cNvCxnSpPr/>
          <p:nvPr userDrawn="1"/>
        </p:nvCxnSpPr>
        <p:spPr>
          <a:xfrm>
            <a:off x="287338" y="6336000"/>
            <a:ext cx="85677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Tabellenplatzhalter 13"/>
          <p:cNvSpPr>
            <a:spLocks noGrp="1"/>
          </p:cNvSpPr>
          <p:nvPr>
            <p:ph type="tbl" sz="quarter" idx="15"/>
          </p:nvPr>
        </p:nvSpPr>
        <p:spPr>
          <a:xfrm>
            <a:off x="360363" y="1808161"/>
            <a:ext cx="4067175" cy="3582000"/>
          </a:xfrm>
          <a:prstGeom prst="rect">
            <a:avLst/>
          </a:prstGeom>
          <a:solidFill>
            <a:schemeClr val="accent5"/>
          </a:solidFill>
        </p:spPr>
        <p:txBody>
          <a:bodyPr/>
          <a:lstStyle>
            <a:lvl1pPr>
              <a:defRPr lang="en-US" sz="2400" b="1">
                <a:solidFill>
                  <a:schemeClr val="accent1"/>
                </a:solidFill>
              </a:defRPr>
            </a:lvl1pPr>
          </a:lstStyle>
          <a:p>
            <a:pPr marL="0" lvl="0" indent="0">
              <a:buNone/>
            </a:pPr>
            <a:endParaRPr lang="en-US"/>
          </a:p>
        </p:txBody>
      </p:sp>
      <p:sp>
        <p:nvSpPr>
          <p:cNvPr id="17" name="Textplatzhalter 15"/>
          <p:cNvSpPr>
            <a:spLocks noGrp="1"/>
          </p:cNvSpPr>
          <p:nvPr>
            <p:ph type="body" sz="quarter" idx="16"/>
          </p:nvPr>
        </p:nvSpPr>
        <p:spPr>
          <a:xfrm>
            <a:off x="360000" y="5508000"/>
            <a:ext cx="4067538" cy="218008"/>
          </a:xfrm>
          <a:prstGeom prst="rect">
            <a:avLst/>
          </a:prstGeom>
        </p:spPr>
        <p:txBody>
          <a:bodyPr wrap="square" lIns="0" tIns="0" rIns="0" bIns="0">
            <a:spAutoFit/>
          </a:bodyPr>
          <a:lstStyle>
            <a:lvl1pPr marL="0" indent="0">
              <a:lnSpc>
                <a:spcPts val="1680"/>
              </a:lnSpc>
              <a:buNone/>
              <a:defRPr sz="1400" i="1">
                <a:solidFill>
                  <a:schemeClr val="accent4"/>
                </a:solidFill>
              </a:defRPr>
            </a:lvl1pPr>
            <a:lvl2pPr marL="0" indent="0">
              <a:buNone/>
              <a:defRPr sz="1400" i="1"/>
            </a:lvl2pPr>
            <a:lvl3pPr marL="0" indent="0">
              <a:buNone/>
              <a:defRPr sz="1400" i="1"/>
            </a:lvl3pPr>
            <a:lvl4pPr marL="0" indent="0">
              <a:buNone/>
              <a:defRPr sz="1400" i="1"/>
            </a:lvl4pPr>
            <a:lvl5pPr marL="0" indent="0">
              <a:buNone/>
              <a:defRPr sz="1400" i="1"/>
            </a:lvl5pPr>
          </a:lstStyle>
          <a:p>
            <a:pPr lvl="0"/>
            <a:r>
              <a:rPr lang="de-DE" dirty="0" smtClean="0"/>
              <a:t>Textmasterformat bearbeiten</a:t>
            </a:r>
          </a:p>
        </p:txBody>
      </p:sp>
    </p:spTree>
    <p:extLst>
      <p:ext uri="{BB962C8B-B14F-4D97-AF65-F5344CB8AC3E}">
        <p14:creationId xmlns:p14="http://schemas.microsoft.com/office/powerpoint/2010/main" val="24910396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2" name="Titel 1"/>
          <p:cNvSpPr>
            <a:spLocks noGrp="1"/>
          </p:cNvSpPr>
          <p:nvPr>
            <p:ph type="title"/>
          </p:nvPr>
        </p:nvSpPr>
        <p:spPr>
          <a:xfrm>
            <a:off x="359999" y="890604"/>
            <a:ext cx="5903912" cy="384721"/>
          </a:xfrm>
          <a:prstGeom prst="rect">
            <a:avLst/>
          </a:prstGeom>
        </p:spPr>
        <p:txBody>
          <a:bodyPr lIns="0" tIns="0" rIns="0" bIns="0" anchor="b">
            <a:spAutoFit/>
          </a:bodyPr>
          <a:lstStyle>
            <a:lvl1pPr algn="l">
              <a:defRPr sz="2500" b="1">
                <a:solidFill>
                  <a:schemeClr val="accent1"/>
                </a:solidFill>
              </a:defRPr>
            </a:lvl1pPr>
          </a:lstStyle>
          <a:p>
            <a:r>
              <a:rPr lang="de-DE" dirty="0" smtClean="0"/>
              <a:t>Titelmasterformat durch Klicken bearbeiten</a:t>
            </a:r>
            <a:endParaRPr lang="de-DE" dirty="0"/>
          </a:p>
        </p:txBody>
      </p:sp>
      <p:sp>
        <p:nvSpPr>
          <p:cNvPr id="5" name="Datumsplatzhalter 4"/>
          <p:cNvSpPr>
            <a:spLocks noGrp="1"/>
          </p:cNvSpPr>
          <p:nvPr>
            <p:ph type="dt" sz="half" idx="10"/>
          </p:nvPr>
        </p:nvSpPr>
        <p:spPr>
          <a:xfrm>
            <a:off x="3150000" y="6408000"/>
            <a:ext cx="519373" cy="138499"/>
          </a:xfrm>
        </p:spPr>
        <p:txBody>
          <a:bodyPr wrap="none" lIns="0" tIns="0" rIns="0" bIns="0">
            <a:spAutoFit/>
          </a:bodyPr>
          <a:lstStyle>
            <a:lvl1pPr>
              <a:defRPr sz="900">
                <a:solidFill>
                  <a:schemeClr val="accent4"/>
                </a:solidFill>
              </a:defRPr>
            </a:lvl1pPr>
          </a:lstStyle>
          <a:p>
            <a:r>
              <a:rPr lang="de-DE" smtClean="0">
                <a:solidFill>
                  <a:srgbClr val="414042"/>
                </a:solidFill>
              </a:rPr>
              <a:t>22.05.2014</a:t>
            </a:r>
            <a:endParaRPr lang="de-DE" dirty="0">
              <a:solidFill>
                <a:srgbClr val="414042"/>
              </a:solidFill>
            </a:endParaRPr>
          </a:p>
        </p:txBody>
      </p:sp>
      <p:sp>
        <p:nvSpPr>
          <p:cNvPr id="6" name="Fußzeilenplatzhalter 5"/>
          <p:cNvSpPr>
            <a:spLocks noGrp="1"/>
          </p:cNvSpPr>
          <p:nvPr>
            <p:ph type="ftr" sz="quarter" idx="11"/>
          </p:nvPr>
        </p:nvSpPr>
        <p:spPr>
          <a:xfrm>
            <a:off x="359999" y="6408000"/>
            <a:ext cx="2534989" cy="138499"/>
          </a:xfrm>
        </p:spPr>
        <p:txBody>
          <a:bodyPr wrap="none" lIns="0" tIns="0" rIns="0" bIns="0">
            <a:spAutoFit/>
          </a:bodyPr>
          <a:lstStyle>
            <a:lvl1pPr algn="l">
              <a:defRPr sz="900" b="1" kern="4000" spc="20" baseline="0">
                <a:solidFill>
                  <a:schemeClr val="accent4"/>
                </a:solidFill>
              </a:defRPr>
            </a:lvl1pPr>
          </a:lstStyle>
          <a:p>
            <a:r>
              <a:rPr lang="de-DE" dirty="0" smtClean="0">
                <a:solidFill>
                  <a:srgbClr val="414042"/>
                </a:solidFill>
              </a:rPr>
              <a:t>www.german-sustainable-mobility.de</a:t>
            </a:r>
            <a:endParaRPr lang="de-DE" dirty="0">
              <a:solidFill>
                <a:srgbClr val="414042"/>
              </a:solidFill>
            </a:endParaRPr>
          </a:p>
        </p:txBody>
      </p:sp>
      <p:sp>
        <p:nvSpPr>
          <p:cNvPr id="7" name="Foliennummernplatzhalter 6"/>
          <p:cNvSpPr>
            <a:spLocks noGrp="1"/>
          </p:cNvSpPr>
          <p:nvPr>
            <p:ph type="sldNum" sz="quarter" idx="12"/>
          </p:nvPr>
        </p:nvSpPr>
        <p:spPr>
          <a:xfrm>
            <a:off x="8369364" y="6408000"/>
            <a:ext cx="485710" cy="138499"/>
          </a:xfrm>
        </p:spPr>
        <p:txBody>
          <a:bodyPr wrap="none" lIns="0" tIns="0" rIns="0" bIns="0">
            <a:spAutoFit/>
          </a:bodyPr>
          <a:lstStyle>
            <a:lvl1pPr>
              <a:defRPr sz="900" b="1">
                <a:solidFill>
                  <a:schemeClr val="accent4"/>
                </a:solidFill>
              </a:defRPr>
            </a:lvl1pPr>
          </a:lstStyle>
          <a:p>
            <a:r>
              <a:rPr lang="de-DE" dirty="0" smtClean="0">
                <a:solidFill>
                  <a:srgbClr val="414042"/>
                </a:solidFill>
              </a:rPr>
              <a:t>Page </a:t>
            </a:r>
            <a:fld id="{53081EA8-CE98-4B8F-8356-7C55684DC430}" type="slidenum">
              <a:rPr lang="de-DE" smtClean="0">
                <a:solidFill>
                  <a:srgbClr val="414042"/>
                </a:solidFill>
              </a:rPr>
              <a:pPr/>
              <a:t>‹Nr.›</a:t>
            </a:fld>
            <a:endParaRPr lang="de-DE" dirty="0">
              <a:solidFill>
                <a:srgbClr val="414042"/>
              </a:solidFill>
            </a:endParaRPr>
          </a:p>
        </p:txBody>
      </p:sp>
      <p:cxnSp>
        <p:nvCxnSpPr>
          <p:cNvPr id="9" name="Gerade Verbindung 8"/>
          <p:cNvCxnSpPr/>
          <p:nvPr userDrawn="1"/>
        </p:nvCxnSpPr>
        <p:spPr>
          <a:xfrm>
            <a:off x="287338" y="1314000"/>
            <a:ext cx="85677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360000" y="6336000"/>
            <a:ext cx="8424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Datumsplatzhalter 4"/>
          <p:cNvSpPr txBox="1">
            <a:spLocks/>
          </p:cNvSpPr>
          <p:nvPr userDrawn="1"/>
        </p:nvSpPr>
        <p:spPr>
          <a:xfrm>
            <a:off x="3874886" y="6408000"/>
            <a:ext cx="2160848" cy="138499"/>
          </a:xfrm>
          <a:prstGeom prst="rect">
            <a:avLst/>
          </a:prstGeom>
        </p:spPr>
        <p:txBody>
          <a:bodyPr vert="horz" wrap="none" lIns="0" tIns="0" rIns="0" bIns="0" rtlCol="0" anchor="ctr">
            <a:spAutoFit/>
          </a:bodyPr>
          <a:lstStyle>
            <a:defPPr>
              <a:defRPr lang="de-DE"/>
            </a:defPPr>
            <a:lvl1pPr marL="0" algn="l" defTabSz="914400" rtl="0" eaLnBrk="1" latinLnBrk="0" hangingPunct="1">
              <a:defRPr sz="9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b="1" smtClean="0">
                <a:solidFill>
                  <a:srgbClr val="97C13B"/>
                </a:solidFill>
              </a:rPr>
              <a:t>German Partnership for Sustainable Mobility</a:t>
            </a:r>
            <a:endParaRPr lang="de-DE" b="1" dirty="0">
              <a:solidFill>
                <a:srgbClr val="97C13B"/>
              </a:solidFill>
            </a:endParaRPr>
          </a:p>
        </p:txBody>
      </p:sp>
      <p:pic>
        <p:nvPicPr>
          <p:cNvPr id="13" name="Grafik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4495" y="458105"/>
            <a:ext cx="2530579" cy="764959"/>
          </a:xfrm>
          <a:prstGeom prst="rect">
            <a:avLst/>
          </a:prstGeom>
        </p:spPr>
      </p:pic>
      <p:cxnSp>
        <p:nvCxnSpPr>
          <p:cNvPr id="15" name="Gerade Verbindung 14"/>
          <p:cNvCxnSpPr/>
          <p:nvPr userDrawn="1"/>
        </p:nvCxnSpPr>
        <p:spPr>
          <a:xfrm>
            <a:off x="287338" y="6336000"/>
            <a:ext cx="85677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Bildplatzhalter 7"/>
          <p:cNvSpPr>
            <a:spLocks noGrp="1"/>
          </p:cNvSpPr>
          <p:nvPr>
            <p:ph type="pic" sz="quarter" idx="14"/>
          </p:nvPr>
        </p:nvSpPr>
        <p:spPr>
          <a:xfrm>
            <a:off x="359999" y="1800000"/>
            <a:ext cx="8495075" cy="4176000"/>
          </a:xfrm>
          <a:prstGeom prst="rect">
            <a:avLst/>
          </a:prstGeom>
          <a:solidFill>
            <a:schemeClr val="accent5"/>
          </a:solidFill>
        </p:spPr>
        <p:txBody>
          <a:bodyPr/>
          <a:lstStyle>
            <a:lvl1pPr marL="0" indent="0">
              <a:buNone/>
              <a:defRPr sz="2400" b="1">
                <a:solidFill>
                  <a:schemeClr val="accent1"/>
                </a:solidFill>
              </a:defRPr>
            </a:lvl1pPr>
          </a:lstStyle>
          <a:p>
            <a:endParaRPr lang="en-US" dirty="0"/>
          </a:p>
        </p:txBody>
      </p:sp>
    </p:spTree>
    <p:extLst>
      <p:ext uri="{BB962C8B-B14F-4D97-AF65-F5344CB8AC3E}">
        <p14:creationId xmlns:p14="http://schemas.microsoft.com/office/powerpoint/2010/main" val="21638746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ontac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2302484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5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Grafik 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84988" y="1465200"/>
            <a:ext cx="8574024" cy="5105400"/>
          </a:xfrm>
          <a:prstGeom prst="rect">
            <a:avLst/>
          </a:prstGeom>
        </p:spPr>
      </p:pic>
      <p:sp>
        <p:nvSpPr>
          <p:cNvPr id="2" name="Titel 1"/>
          <p:cNvSpPr>
            <a:spLocks noGrp="1"/>
          </p:cNvSpPr>
          <p:nvPr>
            <p:ph type="ctrTitle"/>
          </p:nvPr>
        </p:nvSpPr>
        <p:spPr>
          <a:xfrm>
            <a:off x="576000" y="3625200"/>
            <a:ext cx="7977450" cy="292388"/>
          </a:xfrm>
          <a:prstGeom prst="rect">
            <a:avLst/>
          </a:prstGeom>
        </p:spPr>
        <p:txBody>
          <a:bodyPr wrap="square" lIns="0" tIns="0" rIns="0" bIns="0" anchor="t">
            <a:spAutoFit/>
          </a:bodyPr>
          <a:lstStyle>
            <a:lvl1pPr algn="l">
              <a:lnSpc>
                <a:spcPct val="100000"/>
              </a:lnSpc>
              <a:defRPr sz="1900" b="1" cap="all" baseline="0">
                <a:solidFill>
                  <a:schemeClr val="tx1"/>
                </a:solidFill>
              </a:defRPr>
            </a:lvl1pPr>
          </a:lstStyle>
          <a:p>
            <a:r>
              <a:rPr lang="de-DE" dirty="0" smtClean="0"/>
              <a:t>Titelmasterformat durch Klicken bearbeiten</a:t>
            </a:r>
            <a:endParaRPr lang="de-DE" dirty="0"/>
          </a:p>
        </p:txBody>
      </p:sp>
      <p:sp>
        <p:nvSpPr>
          <p:cNvPr id="3" name="Untertitel 2"/>
          <p:cNvSpPr>
            <a:spLocks noGrp="1"/>
          </p:cNvSpPr>
          <p:nvPr>
            <p:ph type="subTitle" idx="1" hasCustomPrompt="1"/>
          </p:nvPr>
        </p:nvSpPr>
        <p:spPr>
          <a:xfrm>
            <a:off x="576000" y="3193200"/>
            <a:ext cx="7977450" cy="333425"/>
          </a:xfrm>
          <a:prstGeom prst="rect">
            <a:avLst/>
          </a:prstGeom>
        </p:spPr>
        <p:txBody>
          <a:bodyPr wrap="square" lIns="0" tIns="0" rIns="0" bIns="0">
            <a:spAutoFit/>
          </a:bodyPr>
          <a:lstStyle>
            <a:lvl1pPr marL="0" indent="0" algn="l">
              <a:lnSpc>
                <a:spcPts val="2640"/>
              </a:lnSpc>
              <a:buNone/>
              <a:defRPr sz="1700" b="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www.german-sustainable-mobility.de</a:t>
            </a:r>
            <a:endParaRPr lang="de-DE" dirty="0"/>
          </a:p>
        </p:txBody>
      </p:sp>
      <p:sp>
        <p:nvSpPr>
          <p:cNvPr id="10" name="Rechteck 9"/>
          <p:cNvSpPr/>
          <p:nvPr userDrawn="1"/>
        </p:nvSpPr>
        <p:spPr>
          <a:xfrm>
            <a:off x="288000" y="1459913"/>
            <a:ext cx="8568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07467" rtlCol="0" anchor="ctr"/>
          <a:lstStyle/>
          <a:p>
            <a:r>
              <a:rPr lang="en-US" sz="1200" spc="10" dirty="0">
                <a:solidFill>
                  <a:prstClr val="white"/>
                </a:solidFill>
                <a:latin typeface="BundesSans Medium" pitchFamily="34" charset="0"/>
              </a:rPr>
              <a:t>SUSTAINABLE MOBILITY – MADE IN GERMANY</a:t>
            </a:r>
            <a:endParaRPr lang="de-DE" sz="1200" spc="10" dirty="0">
              <a:solidFill>
                <a:prstClr val="white"/>
              </a:solidFill>
              <a:latin typeface="BundesSans Medium" pitchFamily="34" charset="0"/>
            </a:endParaRPr>
          </a:p>
        </p:txBody>
      </p:sp>
      <p:pic>
        <p:nvPicPr>
          <p:cNvPr id="13" name="Grafik 1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24495" y="458105"/>
            <a:ext cx="2530579" cy="764959"/>
          </a:xfrm>
          <a:prstGeom prst="rect">
            <a:avLst/>
          </a:prstGeom>
        </p:spPr>
      </p:pic>
    </p:spTree>
    <p:extLst>
      <p:ext uri="{BB962C8B-B14F-4D97-AF65-F5344CB8AC3E}">
        <p14:creationId xmlns:p14="http://schemas.microsoft.com/office/powerpoint/2010/main" val="15530245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624638"/>
            <a:ext cx="9144000" cy="233362"/>
          </a:xfrm>
          <a:prstGeom prst="rect">
            <a:avLst/>
          </a:prstGeom>
          <a:solidFill>
            <a:srgbClr val="9393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fontAlgn="base">
              <a:spcBef>
                <a:spcPct val="0"/>
              </a:spcBef>
              <a:spcAft>
                <a:spcPct val="0"/>
              </a:spcAft>
            </a:pPr>
            <a:endParaRPr lang="ru-RU" altLang="de-DE" smtClean="0"/>
          </a:p>
        </p:txBody>
      </p:sp>
      <p:sp>
        <p:nvSpPr>
          <p:cNvPr id="5" name="Text Box 3"/>
          <p:cNvSpPr txBox="1">
            <a:spLocks noChangeArrowheads="1"/>
          </p:cNvSpPr>
          <p:nvPr/>
        </p:nvSpPr>
        <p:spPr bwMode="auto">
          <a:xfrm>
            <a:off x="6934200" y="6596063"/>
            <a:ext cx="1981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defRPr>
            </a:lvl1pPr>
            <a:lvl2pPr marL="742950" indent="-285750" eaLnBrk="0" hangingPunct="0">
              <a:defRPr sz="2200" b="1">
                <a:solidFill>
                  <a:srgbClr val="999999"/>
                </a:solidFill>
                <a:latin typeface="Arial" pitchFamily="34" charset="0"/>
              </a:defRPr>
            </a:lvl2pPr>
            <a:lvl3pPr marL="1143000" indent="-228600" eaLnBrk="0" hangingPunct="0">
              <a:defRPr sz="2200" b="1">
                <a:solidFill>
                  <a:srgbClr val="999999"/>
                </a:solidFill>
                <a:latin typeface="Arial" pitchFamily="34" charset="0"/>
              </a:defRPr>
            </a:lvl3pPr>
            <a:lvl4pPr marL="1600200" indent="-228600" eaLnBrk="0" hangingPunct="0">
              <a:defRPr sz="2200" b="1">
                <a:solidFill>
                  <a:srgbClr val="999999"/>
                </a:solidFill>
                <a:latin typeface="Arial" pitchFamily="34" charset="0"/>
              </a:defRPr>
            </a:lvl4pPr>
            <a:lvl5pPr marL="2057400" indent="-228600" eaLnBrk="0" hangingPunct="0">
              <a:defRPr sz="2200" b="1">
                <a:solidFill>
                  <a:srgbClr val="999999"/>
                </a:solidFill>
                <a:latin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defRPr>
            </a:lvl9pPr>
          </a:lstStyle>
          <a:p>
            <a:pPr fontAlgn="base">
              <a:spcBef>
                <a:spcPct val="0"/>
              </a:spcBef>
              <a:spcAft>
                <a:spcPct val="0"/>
              </a:spcAft>
              <a:defRPr/>
            </a:pPr>
            <a:fld id="{A9E04568-4886-4413-9D5B-C77238663FED}" type="datetime1">
              <a:rPr lang="de-DE" sz="1200" b="0" smtClean="0">
                <a:solidFill>
                  <a:srgbClr val="FFFFFF"/>
                </a:solidFill>
                <a:cs typeface="Arial" pitchFamily="34" charset="0"/>
              </a:rPr>
              <a:pPr fontAlgn="base">
                <a:spcBef>
                  <a:spcPct val="0"/>
                </a:spcBef>
                <a:spcAft>
                  <a:spcPct val="0"/>
                </a:spcAft>
                <a:defRPr/>
              </a:pPr>
              <a:t>22.10.2014</a:t>
            </a:fld>
            <a:r>
              <a:rPr lang="de-DE" sz="1200" b="0" smtClean="0">
                <a:solidFill>
                  <a:srgbClr val="FFFFFF"/>
                </a:solidFill>
                <a:cs typeface="Arial" pitchFamily="34" charset="0"/>
              </a:rPr>
              <a:t>     Seite </a:t>
            </a:r>
            <a:fld id="{E0752497-9F95-4A5C-AE67-BBE1EFB8CEE9}" type="slidenum">
              <a:rPr lang="de-DE" sz="1200" b="0" smtClean="0">
                <a:solidFill>
                  <a:srgbClr val="FFFFFF"/>
                </a:solidFill>
                <a:cs typeface="Arial" pitchFamily="34" charset="0"/>
              </a:rPr>
              <a:pPr fontAlgn="base">
                <a:spcBef>
                  <a:spcPct val="0"/>
                </a:spcBef>
                <a:spcAft>
                  <a:spcPct val="0"/>
                </a:spcAft>
                <a:defRPr/>
              </a:pPr>
              <a:t>‹Nr.›</a:t>
            </a:fld>
            <a:endParaRPr lang="de-DE" sz="1200" b="0" smtClean="0">
              <a:solidFill>
                <a:srgbClr val="FFFFFF"/>
              </a:solidFill>
              <a:cs typeface="Arial" pitchFamily="34" charset="0"/>
            </a:endParaRPr>
          </a:p>
        </p:txBody>
      </p:sp>
      <p:sp>
        <p:nvSpPr>
          <p:cNvPr id="6" name="Rectangle 4"/>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fontAlgn="base">
              <a:spcBef>
                <a:spcPct val="0"/>
              </a:spcBef>
              <a:spcAft>
                <a:spcPct val="0"/>
              </a:spcAft>
            </a:pPr>
            <a:endParaRPr lang="en-BZ" altLang="de-DE" sz="2400" b="0" smtClean="0">
              <a:solidFill>
                <a:srgbClr val="000000"/>
              </a:solidFill>
              <a:latin typeface="Times" pitchFamily="18" charset="0"/>
            </a:endParaRPr>
          </a:p>
        </p:txBody>
      </p:sp>
      <p:sp>
        <p:nvSpPr>
          <p:cNvPr id="7" name="Line 6"/>
          <p:cNvSpPr>
            <a:spLocks noChangeShapeType="1"/>
          </p:cNvSpPr>
          <p:nvPr/>
        </p:nvSpPr>
        <p:spPr bwMode="auto">
          <a:xfrm flipH="1">
            <a:off x="0" y="762000"/>
            <a:ext cx="9144000" cy="0"/>
          </a:xfrm>
          <a:prstGeom prst="line">
            <a:avLst/>
          </a:prstGeom>
          <a:noFill/>
          <a:ln w="3175">
            <a:solidFill>
              <a:srgbClr val="E6E6E6"/>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e-DE" sz="2200" b="1" smtClean="0">
              <a:solidFill>
                <a:srgbClr val="999999"/>
              </a:solidFill>
              <a:cs typeface="Arial" pitchFamily="34" charset="0"/>
            </a:endParaRPr>
          </a:p>
        </p:txBody>
      </p:sp>
      <p:pic>
        <p:nvPicPr>
          <p:cNvPr id="8" name="Picture 7"/>
          <p:cNvPicPr>
            <a:picLocks noChangeAspect="1" noChangeArrowheads="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7999413" y="0"/>
            <a:ext cx="11445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0" y="6624638"/>
            <a:ext cx="9144000" cy="233362"/>
          </a:xfrm>
          <a:prstGeom prst="rect">
            <a:avLst/>
          </a:prstGeom>
          <a:solidFill>
            <a:srgbClr val="9393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fontAlgn="base">
              <a:spcBef>
                <a:spcPct val="0"/>
              </a:spcBef>
              <a:spcAft>
                <a:spcPct val="0"/>
              </a:spcAft>
            </a:pPr>
            <a:endParaRPr lang="ru-RU" altLang="de-DE" smtClean="0"/>
          </a:p>
        </p:txBody>
      </p:sp>
      <p:sp>
        <p:nvSpPr>
          <p:cNvPr id="10" name="Rectangle 11"/>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fontAlgn="base">
              <a:spcBef>
                <a:spcPct val="0"/>
              </a:spcBef>
              <a:spcAft>
                <a:spcPct val="0"/>
              </a:spcAft>
            </a:pPr>
            <a:endParaRPr lang="en-BZ" altLang="de-DE" sz="2400" b="0" smtClean="0">
              <a:solidFill>
                <a:srgbClr val="000000"/>
              </a:solidFill>
              <a:latin typeface="Times" pitchFamily="18" charset="0"/>
            </a:endParaRPr>
          </a:p>
        </p:txBody>
      </p:sp>
      <p:sp>
        <p:nvSpPr>
          <p:cNvPr id="11" name="Line 12"/>
          <p:cNvSpPr>
            <a:spLocks noChangeShapeType="1"/>
          </p:cNvSpPr>
          <p:nvPr/>
        </p:nvSpPr>
        <p:spPr bwMode="auto">
          <a:xfrm flipH="1">
            <a:off x="0" y="762000"/>
            <a:ext cx="9144000" cy="0"/>
          </a:xfrm>
          <a:prstGeom prst="line">
            <a:avLst/>
          </a:prstGeom>
          <a:noFill/>
          <a:ln w="3175">
            <a:solidFill>
              <a:srgbClr val="E6E6E6"/>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e-DE" sz="2200" b="1" smtClean="0">
              <a:solidFill>
                <a:srgbClr val="999999"/>
              </a:solidFill>
              <a:cs typeface="Arial" pitchFamily="34" charset="0"/>
            </a:endParaRPr>
          </a:p>
        </p:txBody>
      </p:sp>
      <p:sp>
        <p:nvSpPr>
          <p:cNvPr id="12" name="Line 18"/>
          <p:cNvSpPr>
            <a:spLocks noChangeShapeType="1"/>
          </p:cNvSpPr>
          <p:nvPr/>
        </p:nvSpPr>
        <p:spPr bwMode="auto">
          <a:xfrm flipH="1">
            <a:off x="0" y="762000"/>
            <a:ext cx="9144000" cy="0"/>
          </a:xfrm>
          <a:prstGeom prst="line">
            <a:avLst/>
          </a:prstGeom>
          <a:noFill/>
          <a:ln w="3175">
            <a:solidFill>
              <a:srgbClr val="D9D9D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e-DE" sz="2200" b="1" smtClean="0">
              <a:solidFill>
                <a:srgbClr val="999999"/>
              </a:solidFill>
              <a:cs typeface="Arial" pitchFamily="34" charset="0"/>
            </a:endParaRPr>
          </a:p>
        </p:txBody>
      </p:sp>
      <p:pic>
        <p:nvPicPr>
          <p:cNvPr id="13" name="Picture 20" descr="Weltkugel_klein_neu.gif                                        0005A183jeany                          BB53F5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0"/>
            <a:ext cx="11477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26" descr="gizlogo-standard-rgb.gif"/>
          <p:cNvPicPr>
            <a:picLocks noChangeAspect="1"/>
          </p:cNvPicPr>
          <p:nvPr userDrawn="1"/>
        </p:nvPicPr>
        <p:blipFill>
          <a:blip r:embed="rId4" cstate="print">
            <a:extLst>
              <a:ext uri="{28A0092B-C50C-407E-A947-70E740481C1C}">
                <a14:useLocalDpi xmlns:a14="http://schemas.microsoft.com/office/drawing/2010/main" val="0"/>
              </a:ext>
            </a:extLst>
          </a:blip>
          <a:srcRect t="17992" b="17450"/>
          <a:stretch>
            <a:fillRect/>
          </a:stretch>
        </p:blipFill>
        <p:spPr bwMode="auto">
          <a:xfrm>
            <a:off x="284163" y="114300"/>
            <a:ext cx="8985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9" name="Rectangle 15"/>
          <p:cNvSpPr>
            <a:spLocks noGrp="1" noChangeArrowheads="1"/>
          </p:cNvSpPr>
          <p:nvPr>
            <p:ph type="ctrTitle" sz="quarter"/>
          </p:nvPr>
        </p:nvSpPr>
        <p:spPr>
          <a:xfrm>
            <a:off x="1040400" y="1993726"/>
            <a:ext cx="7034400" cy="1143000"/>
          </a:xfrm>
        </p:spPr>
        <p:txBody>
          <a:bodyPr anchor="ctr"/>
          <a:lstStyle>
            <a:lvl1pPr algn="ctr">
              <a:defRPr/>
            </a:lvl1pPr>
          </a:lstStyle>
          <a:p>
            <a:r>
              <a:rPr lang="de-DE" smtClean="0"/>
              <a:t>Titelmasterformat durch Klicken bearbeiten</a:t>
            </a:r>
            <a:endParaRPr lang="de-DE" dirty="0"/>
          </a:p>
        </p:txBody>
      </p:sp>
      <p:sp>
        <p:nvSpPr>
          <p:cNvPr id="93200" name="Rectangle 16"/>
          <p:cNvSpPr>
            <a:spLocks noGrp="1" noChangeArrowheads="1"/>
          </p:cNvSpPr>
          <p:nvPr>
            <p:ph type="subTitle" sz="quarter" idx="1"/>
          </p:nvPr>
        </p:nvSpPr>
        <p:spPr>
          <a:xfrm>
            <a:off x="1040400" y="3239022"/>
            <a:ext cx="7034400" cy="1752600"/>
          </a:xfrm>
        </p:spPr>
        <p:txBody>
          <a:bodyPr/>
          <a:lstStyle>
            <a:lvl1pPr marL="0" indent="0" algn="ctr">
              <a:buFont typeface="Wingdings" pitchFamily="2" charset="2"/>
              <a:buNone/>
              <a:defRPr sz="2800"/>
            </a:lvl1pPr>
          </a:lstStyle>
          <a:p>
            <a:r>
              <a:rPr lang="de-DE" smtClean="0"/>
              <a:t>Formatvorlage des Untertitelmasters durch Klicken bearbeiten</a:t>
            </a:r>
            <a:endParaRPr lang="de-DE" dirty="0"/>
          </a:p>
        </p:txBody>
      </p:sp>
    </p:spTree>
    <p:extLst>
      <p:ext uri="{BB962C8B-B14F-4D97-AF65-F5344CB8AC3E}">
        <p14:creationId xmlns:p14="http://schemas.microsoft.com/office/powerpoint/2010/main" val="26209408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p>
            <a:r>
              <a:rPr lang="en-GB" dirty="0" smtClean="0"/>
              <a:t>Type presentation title here</a:t>
            </a:r>
            <a:endParaRPr lang="en-GB" dirty="0"/>
          </a:p>
        </p:txBody>
      </p:sp>
      <p:sp>
        <p:nvSpPr>
          <p:cNvPr id="4" name="Datumsplatzhalter 3"/>
          <p:cNvSpPr>
            <a:spLocks noGrp="1"/>
          </p:cNvSpPr>
          <p:nvPr>
            <p:ph type="dt" sz="half" idx="11"/>
          </p:nvPr>
        </p:nvSpPr>
        <p:spPr/>
        <p:txBody>
          <a:bodyPr/>
          <a:lstStyle/>
          <a:p>
            <a:fld id="{F6AA3181-37E1-4D43-A40E-0B61FF5DACFC}" type="datetime1">
              <a:rPr lang="en-GB" smtClean="0"/>
              <a:pPr/>
              <a:t>22/10/2014</a:t>
            </a:fld>
            <a:endParaRPr lang="de-DE"/>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509624001"/>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1pPr>
              <a:defRPr/>
            </a:lvl1pPr>
            <a:lvl2pPr>
              <a:defRPr sz="2200" baseline="0"/>
            </a:lvl2pPr>
            <a:lvl3pPr>
              <a:defRPr sz="2000" baseline="0"/>
            </a:lvl3pPr>
            <a:lvl4pPr>
              <a:defRPr sz="1800" baseline="0"/>
            </a:lvl4pPr>
            <a:lvl5pPr>
              <a:defRPr sz="1600" baseline="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Rectangle 17"/>
          <p:cNvSpPr>
            <a:spLocks noGrp="1" noChangeArrowheads="1"/>
          </p:cNvSpPr>
          <p:nvPr>
            <p:ph type="dt" sz="half" idx="10"/>
          </p:nvPr>
        </p:nvSpPr>
        <p:spPr>
          <a:ln/>
        </p:spPr>
        <p:txBody>
          <a:bodyPr/>
          <a:lstStyle>
            <a:lvl1pPr>
              <a:defRPr/>
            </a:lvl1pPr>
          </a:lstStyle>
          <a:p>
            <a:pPr>
              <a:defRPr/>
            </a:pPr>
            <a:fld id="{EBD3FC9D-BE4D-4915-A9AE-8BB929AA0432}" type="datetime1">
              <a:rPr lang="de-DE">
                <a:solidFill>
                  <a:srgbClr val="FFFFFF"/>
                </a:solidFill>
              </a:rPr>
              <a:pPr>
                <a:defRPr/>
              </a:pPr>
              <a:t>22.10.2014</a:t>
            </a:fld>
            <a:endParaRPr lang="de-DE"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BZ">
              <a:solidFill>
                <a:srgbClr val="FFFFFF"/>
              </a:solidFill>
            </a:endParaRPr>
          </a:p>
        </p:txBody>
      </p:sp>
    </p:spTree>
    <p:extLst>
      <p:ext uri="{BB962C8B-B14F-4D97-AF65-F5344CB8AC3E}">
        <p14:creationId xmlns:p14="http://schemas.microsoft.com/office/powerpoint/2010/main" val="375211086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40400" y="3880808"/>
            <a:ext cx="7034400" cy="1144800"/>
          </a:xfrm>
        </p:spPr>
        <p:txBody>
          <a:bodyPr/>
          <a:lstStyle>
            <a:lvl1pPr algn="ctr" rtl="0" fontAlgn="base">
              <a:spcBef>
                <a:spcPct val="0"/>
              </a:spcBef>
              <a:spcAft>
                <a:spcPct val="0"/>
              </a:spcAft>
              <a:defRPr lang="de-DE" sz="3600" baseline="0" dirty="0">
                <a:solidFill>
                  <a:schemeClr val="tx1"/>
                </a:solidFill>
                <a:latin typeface="+mj-lt"/>
                <a:ea typeface="+mj-ea"/>
                <a:cs typeface="+mj-cs"/>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1040400" y="2292939"/>
            <a:ext cx="7034400" cy="1500187"/>
          </a:xfrm>
        </p:spPr>
        <p:txBody>
          <a:bodyPr anchor="b"/>
          <a:lstStyle>
            <a:lvl1pPr marL="0" indent="0" algn="ctr" rtl="0" fontAlgn="base">
              <a:spcBef>
                <a:spcPct val="20000"/>
              </a:spcBef>
              <a:spcAft>
                <a:spcPct val="0"/>
              </a:spcAft>
              <a:buClr>
                <a:srgbClr val="C80F0F"/>
              </a:buClr>
              <a:buFont typeface="Wingdings" pitchFamily="2" charset="2"/>
              <a:buNone/>
              <a:tabLst>
                <a:tab pos="2190750" algn="l"/>
              </a:tabLst>
              <a:defRPr lang="de-DE" sz="2800" dirty="0" smtClean="0">
                <a:solidFill>
                  <a:schemeClr val="tx1"/>
                </a:solidFill>
                <a:latin typeface="+mn-lt"/>
                <a:ea typeface="+mn-ea"/>
                <a:cs typeface="+mn-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7"/>
          <p:cNvSpPr>
            <a:spLocks noGrp="1" noChangeArrowheads="1"/>
          </p:cNvSpPr>
          <p:nvPr>
            <p:ph type="dt" sz="half" idx="10"/>
          </p:nvPr>
        </p:nvSpPr>
        <p:spPr>
          <a:ln/>
        </p:spPr>
        <p:txBody>
          <a:bodyPr/>
          <a:lstStyle>
            <a:lvl1pPr>
              <a:defRPr/>
            </a:lvl1pPr>
          </a:lstStyle>
          <a:p>
            <a:pPr>
              <a:defRPr/>
            </a:pPr>
            <a:fld id="{3BB53911-4E1B-4882-9F54-615D7F19FDCE}" type="datetime1">
              <a:rPr lang="de-DE">
                <a:solidFill>
                  <a:srgbClr val="FFFFFF"/>
                </a:solidFill>
              </a:rPr>
              <a:pPr>
                <a:defRPr/>
              </a:pPr>
              <a:t>22.10.2014</a:t>
            </a:fld>
            <a:endParaRPr lang="de-DE"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BZ">
              <a:solidFill>
                <a:srgbClr val="FFFFFF"/>
              </a:solidFill>
            </a:endParaRPr>
          </a:p>
        </p:txBody>
      </p:sp>
    </p:spTree>
    <p:extLst>
      <p:ext uri="{BB962C8B-B14F-4D97-AF65-F5344CB8AC3E}">
        <p14:creationId xmlns:p14="http://schemas.microsoft.com/office/powerpoint/2010/main" val="315947090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3" name="Inhaltsplatzhalter 2"/>
          <p:cNvSpPr>
            <a:spLocks noGrp="1"/>
          </p:cNvSpPr>
          <p:nvPr>
            <p:ph sz="half" idx="1"/>
          </p:nvPr>
        </p:nvSpPr>
        <p:spPr>
          <a:xfrm>
            <a:off x="1039813" y="2106613"/>
            <a:ext cx="3481200" cy="4114800"/>
          </a:xfrm>
        </p:spPr>
        <p:txBody>
          <a:bodyPr/>
          <a:lstStyle>
            <a:lvl1pPr>
              <a:defRPr sz="2400"/>
            </a:lvl1pPr>
            <a:lvl2pPr>
              <a:defRPr sz="2200" baseline="0"/>
            </a:lvl2pPr>
            <a:lvl3pPr>
              <a:defRPr sz="2000" baseline="0"/>
            </a:lvl3pPr>
            <a:lvl4pPr>
              <a:defRPr sz="1800" baseline="0"/>
            </a:lvl4pPr>
            <a:lvl5pPr>
              <a:defRPr sz="1600" baseline="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595812" y="2106613"/>
            <a:ext cx="3481200"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Rectangle 17"/>
          <p:cNvSpPr>
            <a:spLocks noGrp="1" noChangeArrowheads="1"/>
          </p:cNvSpPr>
          <p:nvPr>
            <p:ph type="dt" sz="half" idx="10"/>
          </p:nvPr>
        </p:nvSpPr>
        <p:spPr>
          <a:ln/>
        </p:spPr>
        <p:txBody>
          <a:bodyPr/>
          <a:lstStyle>
            <a:lvl1pPr>
              <a:defRPr/>
            </a:lvl1pPr>
          </a:lstStyle>
          <a:p>
            <a:pPr>
              <a:defRPr/>
            </a:pPr>
            <a:fld id="{71D67F28-0FC2-4198-AF84-D405CD5F2DE6}" type="datetime1">
              <a:rPr lang="de-DE">
                <a:solidFill>
                  <a:srgbClr val="FFFFFF"/>
                </a:solidFill>
              </a:rPr>
              <a:pPr>
                <a:defRPr/>
              </a:pPr>
              <a:t>22.10.2014</a:t>
            </a:fld>
            <a:endParaRPr lang="de-DE"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BZ">
              <a:solidFill>
                <a:srgbClr val="FFFFFF"/>
              </a:solidFill>
            </a:endParaRPr>
          </a:p>
        </p:txBody>
      </p:sp>
    </p:spTree>
    <p:extLst>
      <p:ext uri="{BB962C8B-B14F-4D97-AF65-F5344CB8AC3E}">
        <p14:creationId xmlns:p14="http://schemas.microsoft.com/office/powerpoint/2010/main" val="8547814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040400" y="1411200"/>
            <a:ext cx="7034400" cy="619200"/>
          </a:xfrm>
        </p:spPr>
        <p:txBody>
          <a:bodyPr/>
          <a:lstStyle>
            <a:lvl1pPr>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1040400" y="2098784"/>
            <a:ext cx="3463200" cy="4690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1040400" y="2668044"/>
            <a:ext cx="3463200" cy="3557392"/>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15200" y="2098783"/>
            <a:ext cx="3463200" cy="4690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15200" y="2668044"/>
            <a:ext cx="3463200" cy="3557392"/>
          </a:xfrm>
        </p:spPr>
        <p:txBody>
          <a:bodyPr/>
          <a:lstStyle>
            <a:lvl1pPr>
              <a:defRPr lang="de-DE" sz="2400" dirty="0" smtClean="0">
                <a:solidFill>
                  <a:schemeClr val="tx1"/>
                </a:solidFill>
                <a:latin typeface="+mn-lt"/>
                <a:ea typeface="+mn-ea"/>
                <a:cs typeface="+mn-cs"/>
              </a:defRPr>
            </a:lvl1pPr>
            <a:lvl2pPr>
              <a:defRPr lang="de-DE" sz="2200" dirty="0" smtClean="0">
                <a:solidFill>
                  <a:schemeClr val="tx1"/>
                </a:solidFill>
                <a:latin typeface="+mn-lt"/>
              </a:defRPr>
            </a:lvl2pPr>
            <a:lvl3pPr>
              <a:defRPr lang="de-DE" sz="2000" dirty="0" smtClean="0">
                <a:solidFill>
                  <a:schemeClr val="tx1"/>
                </a:solidFill>
                <a:latin typeface="+mn-lt"/>
              </a:defRPr>
            </a:lvl3pPr>
            <a:lvl4pPr>
              <a:defRPr lang="de-DE" sz="1800" dirty="0" smtClean="0">
                <a:solidFill>
                  <a:schemeClr val="tx1"/>
                </a:solidFill>
                <a:latin typeface="+mn-lt"/>
              </a:defRPr>
            </a:lvl4pPr>
            <a:lvl5pPr>
              <a:defRPr lang="de-DE" sz="1600" dirty="0" smtClean="0">
                <a:solidFill>
                  <a:schemeClr val="tx1"/>
                </a:solidFill>
                <a:latin typeface="+mn-lt"/>
              </a:defRPr>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Rectangle 17"/>
          <p:cNvSpPr>
            <a:spLocks noGrp="1" noChangeArrowheads="1"/>
          </p:cNvSpPr>
          <p:nvPr>
            <p:ph type="dt" sz="half" idx="10"/>
          </p:nvPr>
        </p:nvSpPr>
        <p:spPr>
          <a:ln/>
        </p:spPr>
        <p:txBody>
          <a:bodyPr/>
          <a:lstStyle>
            <a:lvl1pPr>
              <a:defRPr/>
            </a:lvl1pPr>
          </a:lstStyle>
          <a:p>
            <a:pPr>
              <a:defRPr/>
            </a:pPr>
            <a:fld id="{DA7CFA2B-30A1-4E33-9FFB-319F2C74028E}" type="datetime1">
              <a:rPr lang="de-DE">
                <a:solidFill>
                  <a:srgbClr val="FFFFFF"/>
                </a:solidFill>
              </a:rPr>
              <a:pPr>
                <a:defRPr/>
              </a:pPr>
              <a:t>22.10.2014</a:t>
            </a:fld>
            <a:endParaRPr lang="de-DE"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BZ">
              <a:solidFill>
                <a:srgbClr val="FFFFFF"/>
              </a:solidFill>
            </a:endParaRPr>
          </a:p>
        </p:txBody>
      </p:sp>
    </p:spTree>
    <p:extLst>
      <p:ext uri="{BB962C8B-B14F-4D97-AF65-F5344CB8AC3E}">
        <p14:creationId xmlns:p14="http://schemas.microsoft.com/office/powerpoint/2010/main" val="49514535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3" name="Rectangle 17"/>
          <p:cNvSpPr>
            <a:spLocks noGrp="1" noChangeArrowheads="1"/>
          </p:cNvSpPr>
          <p:nvPr>
            <p:ph type="dt" sz="half" idx="10"/>
          </p:nvPr>
        </p:nvSpPr>
        <p:spPr>
          <a:ln/>
        </p:spPr>
        <p:txBody>
          <a:bodyPr/>
          <a:lstStyle>
            <a:lvl1pPr>
              <a:defRPr/>
            </a:lvl1pPr>
          </a:lstStyle>
          <a:p>
            <a:pPr>
              <a:defRPr/>
            </a:pPr>
            <a:fld id="{B7DBB59A-C9AC-4EBE-B9CE-EBA30A7039FD}" type="datetime1">
              <a:rPr lang="de-DE">
                <a:solidFill>
                  <a:srgbClr val="FFFFFF"/>
                </a:solidFill>
              </a:rPr>
              <a:pPr>
                <a:defRPr/>
              </a:pPr>
              <a:t>22.10.2014</a:t>
            </a:fld>
            <a:endParaRPr lang="de-DE"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BZ">
              <a:solidFill>
                <a:srgbClr val="FFFFFF"/>
              </a:solidFill>
            </a:endParaRPr>
          </a:p>
        </p:txBody>
      </p:sp>
    </p:spTree>
    <p:extLst>
      <p:ext uri="{BB962C8B-B14F-4D97-AF65-F5344CB8AC3E}">
        <p14:creationId xmlns:p14="http://schemas.microsoft.com/office/powerpoint/2010/main" val="162745189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785BE56E-E66B-4294-975F-446C5A0268A1}" type="datetime1">
              <a:rPr lang="de-DE">
                <a:solidFill>
                  <a:srgbClr val="FFFFFF"/>
                </a:solidFill>
              </a:rPr>
              <a:pPr>
                <a:defRPr/>
              </a:pPr>
              <a:t>22.10.2014</a:t>
            </a:fld>
            <a:endParaRPr lang="de-DE"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BZ">
              <a:solidFill>
                <a:srgbClr val="FFFFFF"/>
              </a:solidFill>
            </a:endParaRPr>
          </a:p>
        </p:txBody>
      </p:sp>
    </p:spTree>
    <p:extLst>
      <p:ext uri="{BB962C8B-B14F-4D97-AF65-F5344CB8AC3E}">
        <p14:creationId xmlns:p14="http://schemas.microsoft.com/office/powerpoint/2010/main" val="170395642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40400" y="1411200"/>
            <a:ext cx="2484000" cy="1357052"/>
          </a:xfrm>
        </p:spPr>
        <p:txBody>
          <a:bodyPr anchor="b"/>
          <a:lstStyle>
            <a:lvl1pPr algn="l">
              <a:defRPr sz="2800" b="0" baseline="0"/>
            </a:lvl1pPr>
          </a:lstStyle>
          <a:p>
            <a:r>
              <a:rPr lang="de-DE" smtClean="0"/>
              <a:t>Titelmasterformat durch Klicken bearbeiten</a:t>
            </a:r>
            <a:endParaRPr lang="de-DE" dirty="0"/>
          </a:p>
        </p:txBody>
      </p:sp>
      <p:sp>
        <p:nvSpPr>
          <p:cNvPr id="3" name="Inhaltsplatzhalter 2"/>
          <p:cNvSpPr>
            <a:spLocks noGrp="1"/>
          </p:cNvSpPr>
          <p:nvPr>
            <p:ph idx="1"/>
          </p:nvPr>
        </p:nvSpPr>
        <p:spPr>
          <a:xfrm>
            <a:off x="3620022" y="1411201"/>
            <a:ext cx="4453200" cy="481423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1040400" y="2893512"/>
            <a:ext cx="2484000" cy="3331925"/>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7"/>
          <p:cNvSpPr>
            <a:spLocks noGrp="1" noChangeArrowheads="1"/>
          </p:cNvSpPr>
          <p:nvPr>
            <p:ph type="dt" sz="half" idx="10"/>
          </p:nvPr>
        </p:nvSpPr>
        <p:spPr>
          <a:ln/>
        </p:spPr>
        <p:txBody>
          <a:bodyPr/>
          <a:lstStyle>
            <a:lvl1pPr>
              <a:defRPr/>
            </a:lvl1pPr>
          </a:lstStyle>
          <a:p>
            <a:pPr>
              <a:defRPr/>
            </a:pPr>
            <a:fld id="{D93D4AB4-0EAC-4B17-8DF0-0D81FA3D7A34}" type="datetime1">
              <a:rPr lang="de-DE">
                <a:solidFill>
                  <a:srgbClr val="FFFFFF"/>
                </a:solidFill>
              </a:rPr>
              <a:pPr>
                <a:defRPr/>
              </a:pPr>
              <a:t>22.10.2014</a:t>
            </a:fld>
            <a:endParaRPr lang="de-DE"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BZ">
              <a:solidFill>
                <a:srgbClr val="FFFFFF"/>
              </a:solidFill>
            </a:endParaRPr>
          </a:p>
        </p:txBody>
      </p:sp>
    </p:spTree>
    <p:extLst>
      <p:ext uri="{BB962C8B-B14F-4D97-AF65-F5344CB8AC3E}">
        <p14:creationId xmlns:p14="http://schemas.microsoft.com/office/powerpoint/2010/main" val="119914149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40400" y="4860099"/>
            <a:ext cx="7034400" cy="526093"/>
          </a:xfrm>
        </p:spPr>
        <p:txBody>
          <a:bodyPr anchor="b"/>
          <a:lstStyle>
            <a:lvl1pPr algn="l">
              <a:defRPr sz="2800" b="0"/>
            </a:lvl1pPr>
          </a:lstStyle>
          <a:p>
            <a:r>
              <a:rPr lang="de-DE" smtClean="0"/>
              <a:t>Titelmasterformat durch Klicken bearbeiten</a:t>
            </a:r>
            <a:endParaRPr lang="de-DE" dirty="0"/>
          </a:p>
        </p:txBody>
      </p:sp>
      <p:sp>
        <p:nvSpPr>
          <p:cNvPr id="3" name="Bildplatzhalter 2"/>
          <p:cNvSpPr>
            <a:spLocks noGrp="1"/>
          </p:cNvSpPr>
          <p:nvPr>
            <p:ph type="pic" idx="1"/>
          </p:nvPr>
        </p:nvSpPr>
        <p:spPr>
          <a:xfrm>
            <a:off x="1152525" y="1411201"/>
            <a:ext cx="6831014" cy="3361215"/>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dirty="0"/>
          </a:p>
        </p:txBody>
      </p:sp>
      <p:sp>
        <p:nvSpPr>
          <p:cNvPr id="4" name="Textplatzhalter 3"/>
          <p:cNvSpPr>
            <a:spLocks noGrp="1"/>
          </p:cNvSpPr>
          <p:nvPr>
            <p:ph type="body" sz="half" idx="2"/>
          </p:nvPr>
        </p:nvSpPr>
        <p:spPr>
          <a:xfrm>
            <a:off x="1040400" y="5486400"/>
            <a:ext cx="7034400" cy="739036"/>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7"/>
          <p:cNvSpPr>
            <a:spLocks noGrp="1" noChangeArrowheads="1"/>
          </p:cNvSpPr>
          <p:nvPr>
            <p:ph type="dt" sz="half" idx="10"/>
          </p:nvPr>
        </p:nvSpPr>
        <p:spPr>
          <a:ln/>
        </p:spPr>
        <p:txBody>
          <a:bodyPr/>
          <a:lstStyle>
            <a:lvl1pPr>
              <a:defRPr/>
            </a:lvl1pPr>
          </a:lstStyle>
          <a:p>
            <a:pPr>
              <a:defRPr/>
            </a:pPr>
            <a:fld id="{A290C92F-B343-4BE2-92D6-F6DAF6315668}" type="datetime1">
              <a:rPr lang="de-DE">
                <a:solidFill>
                  <a:srgbClr val="FFFFFF"/>
                </a:solidFill>
              </a:rPr>
              <a:pPr>
                <a:defRPr/>
              </a:pPr>
              <a:t>22.10.2014</a:t>
            </a:fld>
            <a:endParaRPr lang="de-DE"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BZ">
              <a:solidFill>
                <a:srgbClr val="FFFFFF"/>
              </a:solidFill>
            </a:endParaRPr>
          </a:p>
        </p:txBody>
      </p:sp>
    </p:spTree>
    <p:extLst>
      <p:ext uri="{BB962C8B-B14F-4D97-AF65-F5344CB8AC3E}">
        <p14:creationId xmlns:p14="http://schemas.microsoft.com/office/powerpoint/2010/main" val="353050959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52400"/>
            <a:ext cx="9144000" cy="59737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6279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pic>
        <p:nvPicPr>
          <p:cNvPr id="4" name="Grafik 1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18288" y="304800"/>
            <a:ext cx="210661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9"/>
          <p:cNvSpPr>
            <a:spLocks noChangeArrowheads="1"/>
          </p:cNvSpPr>
          <p:nvPr/>
        </p:nvSpPr>
        <p:spPr bwMode="auto">
          <a:xfrm>
            <a:off x="7721600" y="6604000"/>
            <a:ext cx="1422400" cy="254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endParaRPr lang="ru-RU" altLang="de-DE" sz="2200" b="1">
              <a:solidFill>
                <a:srgbClr val="999999"/>
              </a:solidFill>
            </a:endParaRPr>
          </a:p>
        </p:txBody>
      </p:sp>
      <p:sp>
        <p:nvSpPr>
          <p:cNvPr id="8" name="Rectangle 16"/>
          <p:cNvSpPr>
            <a:spLocks noGrp="1" noChangeArrowheads="1"/>
          </p:cNvSpPr>
          <p:nvPr>
            <p:ph type="subTitle" sz="quarter" idx="1"/>
          </p:nvPr>
        </p:nvSpPr>
        <p:spPr>
          <a:xfrm>
            <a:off x="1040400" y="3239022"/>
            <a:ext cx="7034400" cy="1752600"/>
          </a:xfrm>
        </p:spPr>
        <p:txBody>
          <a:bodyPr/>
          <a:lstStyle>
            <a:lvl1pPr marL="0" indent="0" algn="ctr">
              <a:buFont typeface="Wingdings" pitchFamily="2" charset="2"/>
              <a:buNone/>
              <a:defRPr sz="2800" baseline="0"/>
            </a:lvl1pPr>
          </a:lstStyle>
          <a:p>
            <a:r>
              <a:rPr lang="en-US" smtClean="0"/>
              <a:t>Click to edit Master subtitle style</a:t>
            </a:r>
            <a:endParaRPr lang="de-DE" dirty="0"/>
          </a:p>
        </p:txBody>
      </p:sp>
      <p:sp>
        <p:nvSpPr>
          <p:cNvPr id="9" name="Rectangle 15"/>
          <p:cNvSpPr>
            <a:spLocks noGrp="1" noChangeArrowheads="1"/>
          </p:cNvSpPr>
          <p:nvPr>
            <p:ph type="ctrTitle" sz="quarter"/>
          </p:nvPr>
        </p:nvSpPr>
        <p:spPr>
          <a:xfrm>
            <a:off x="1040400" y="1993726"/>
            <a:ext cx="7034400" cy="1143000"/>
          </a:xfrm>
        </p:spPr>
        <p:txBody>
          <a:bodyPr anchor="ctr"/>
          <a:lstStyle>
            <a:lvl1pPr algn="ctr">
              <a:defRPr sz="3600"/>
            </a:lvl1pPr>
          </a:lstStyle>
          <a:p>
            <a:r>
              <a:rPr lang="en-US" smtClean="0"/>
              <a:t>Click to edit Master title style</a:t>
            </a:r>
            <a:endParaRPr lang="de-DE" dirty="0"/>
          </a:p>
        </p:txBody>
      </p:sp>
    </p:spTree>
    <p:extLst>
      <p:ext uri="{BB962C8B-B14F-4D97-AF65-F5344CB8AC3E}">
        <p14:creationId xmlns:p14="http://schemas.microsoft.com/office/powerpoint/2010/main" val="21146436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smtClean="0"/>
              <a:t>Click here to add title</a:t>
            </a:r>
            <a:endParaRPr lang="en-GB" noProof="0" dirty="0"/>
          </a:p>
        </p:txBody>
      </p:sp>
      <p:sp>
        <p:nvSpPr>
          <p:cNvPr id="3" name="Fußzeilenplatzhalter 2"/>
          <p:cNvSpPr>
            <a:spLocks noGrp="1"/>
          </p:cNvSpPr>
          <p:nvPr>
            <p:ph type="ftr" sz="quarter" idx="10"/>
          </p:nvPr>
        </p:nvSpPr>
        <p:spPr/>
        <p:txBody>
          <a:bodyPr/>
          <a:lstStyle/>
          <a:p>
            <a:r>
              <a:rPr lang="en-GB" dirty="0" smtClean="0"/>
              <a:t>Type presentation title here</a:t>
            </a:r>
            <a:endParaRPr lang="en-GB" dirty="0"/>
          </a:p>
        </p:txBody>
      </p:sp>
      <p:sp>
        <p:nvSpPr>
          <p:cNvPr id="4" name="Datumsplatzhalter 3"/>
          <p:cNvSpPr>
            <a:spLocks noGrp="1"/>
          </p:cNvSpPr>
          <p:nvPr>
            <p:ph type="dt" sz="half" idx="11"/>
          </p:nvPr>
        </p:nvSpPr>
        <p:spPr/>
        <p:txBody>
          <a:bodyPr/>
          <a:lstStyle/>
          <a:p>
            <a:fld id="{A950FA2E-D575-4778-A90B-D8823FBC82FB}" type="datetime1">
              <a:rPr lang="en-GB" smtClean="0"/>
              <a:pPr/>
              <a:t>22/10/2014</a:t>
            </a:fld>
            <a:endParaRPr lang="de-DE"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to add image</a:t>
            </a:r>
          </a:p>
        </p:txBody>
      </p:sp>
    </p:spTree>
    <p:extLst>
      <p:ext uri="{BB962C8B-B14F-4D97-AF65-F5344CB8AC3E}">
        <p14:creationId xmlns:p14="http://schemas.microsoft.com/office/powerpoint/2010/main" val="798411125"/>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solidFill>
                <a:srgbClr val="6E6452"/>
              </a:solidFill>
            </a:endParaRPr>
          </a:p>
        </p:txBody>
      </p:sp>
      <p:sp>
        <p:nvSpPr>
          <p:cNvPr id="5" name="Rectangle 17"/>
          <p:cNvSpPr>
            <a:spLocks noGrp="1" noChangeArrowheads="1"/>
          </p:cNvSpPr>
          <p:nvPr>
            <p:ph type="dt" sz="half" idx="11"/>
          </p:nvPr>
        </p:nvSpPr>
        <p:spPr>
          <a:ln/>
        </p:spPr>
        <p:txBody>
          <a:bodyPr/>
          <a:lstStyle>
            <a:lvl1pPr>
              <a:defRPr/>
            </a:lvl1pPr>
          </a:lstStyle>
          <a:p>
            <a:pPr>
              <a:defRPr/>
            </a:pPr>
            <a:fld id="{D85B8A81-0ACF-4887-9766-2D80E7DB525D}" type="datetimeFigureOut">
              <a:rPr lang="de-DE">
                <a:solidFill>
                  <a:srgbClr val="6E6452"/>
                </a:solidFill>
              </a:rPr>
              <a:pPr>
                <a:defRPr/>
              </a:pPr>
              <a:t>22.10.2014</a:t>
            </a:fld>
            <a:endParaRPr lang="de-DE">
              <a:solidFill>
                <a:srgbClr val="6E6452"/>
              </a:solidFill>
            </a:endParaRPr>
          </a:p>
        </p:txBody>
      </p:sp>
    </p:spTree>
    <p:extLst>
      <p:ext uri="{BB962C8B-B14F-4D97-AF65-F5344CB8AC3E}">
        <p14:creationId xmlns:p14="http://schemas.microsoft.com/office/powerpoint/2010/main" val="46616018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de-DE" noProof="0" smtClean="0"/>
              <a:t>Titelmasterformat durch Klicken bearbeiten</a:t>
            </a:r>
            <a:endParaRPr lang="de-DE" noProof="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solidFill>
                <a:srgbClr val="6E6452"/>
              </a:solidFill>
            </a:endParaRPr>
          </a:p>
        </p:txBody>
      </p:sp>
      <p:sp>
        <p:nvSpPr>
          <p:cNvPr id="6" name="Rectangle 17"/>
          <p:cNvSpPr>
            <a:spLocks noGrp="1" noChangeArrowheads="1"/>
          </p:cNvSpPr>
          <p:nvPr>
            <p:ph type="dt" sz="half" idx="14"/>
          </p:nvPr>
        </p:nvSpPr>
        <p:spPr>
          <a:ln/>
        </p:spPr>
        <p:txBody>
          <a:bodyPr/>
          <a:lstStyle>
            <a:lvl1pPr>
              <a:defRPr/>
            </a:lvl1pPr>
          </a:lstStyle>
          <a:p>
            <a:pPr>
              <a:defRPr/>
            </a:pPr>
            <a:fld id="{E315B94C-6661-4978-9FBC-FF37F315EEED}" type="datetimeFigureOut">
              <a:rPr lang="de-DE">
                <a:solidFill>
                  <a:srgbClr val="6E6452"/>
                </a:solidFill>
              </a:rPr>
              <a:pPr>
                <a:defRPr/>
              </a:pPr>
              <a:t>22.10.2014</a:t>
            </a:fld>
            <a:endParaRPr lang="de-DE">
              <a:solidFill>
                <a:srgbClr val="6E6452"/>
              </a:solidFill>
            </a:endParaRPr>
          </a:p>
        </p:txBody>
      </p:sp>
    </p:spTree>
    <p:extLst>
      <p:ext uri="{BB962C8B-B14F-4D97-AF65-F5344CB8AC3E}">
        <p14:creationId xmlns:p14="http://schemas.microsoft.com/office/powerpoint/2010/main" val="148940744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el, Inhalt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8" name="Bildplatzhalter 2"/>
          <p:cNvSpPr>
            <a:spLocks noGrp="1"/>
          </p:cNvSpPr>
          <p:nvPr>
            <p:ph type="pic" idx="12"/>
          </p:nvPr>
        </p:nvSpPr>
        <p:spPr>
          <a:xfrm>
            <a:off x="6786000" y="2448000"/>
            <a:ext cx="2358000" cy="3816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solidFill>
                <a:srgbClr val="6E6452"/>
              </a:solidFill>
            </a:endParaRPr>
          </a:p>
        </p:txBody>
      </p:sp>
      <p:sp>
        <p:nvSpPr>
          <p:cNvPr id="6" name="Rectangle 17"/>
          <p:cNvSpPr>
            <a:spLocks noGrp="1" noChangeArrowheads="1"/>
          </p:cNvSpPr>
          <p:nvPr>
            <p:ph type="dt" sz="half" idx="14"/>
          </p:nvPr>
        </p:nvSpPr>
        <p:spPr>
          <a:ln/>
        </p:spPr>
        <p:txBody>
          <a:bodyPr/>
          <a:lstStyle>
            <a:lvl1pPr>
              <a:defRPr/>
            </a:lvl1pPr>
          </a:lstStyle>
          <a:p>
            <a:pPr>
              <a:defRPr/>
            </a:pPr>
            <a:fld id="{4B82E3CD-5CE2-4DE2-9315-450C2E5278CD}" type="datetimeFigureOut">
              <a:rPr lang="de-DE">
                <a:solidFill>
                  <a:srgbClr val="6E6452"/>
                </a:solidFill>
              </a:rPr>
              <a:pPr>
                <a:defRPr/>
              </a:pPr>
              <a:t>22.10.2014</a:t>
            </a:fld>
            <a:endParaRPr lang="de-DE">
              <a:solidFill>
                <a:srgbClr val="6E6452"/>
              </a:solidFill>
            </a:endParaRPr>
          </a:p>
        </p:txBody>
      </p:sp>
    </p:spTree>
    <p:extLst>
      <p:ext uri="{BB962C8B-B14F-4D97-AF65-F5344CB8AC3E}">
        <p14:creationId xmlns:p14="http://schemas.microsoft.com/office/powerpoint/2010/main" val="195114724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de-DE" noProof="0" smtClean="0"/>
              <a:t>Titelmasterformat durch Klicken bearbeiten</a:t>
            </a:r>
            <a:endParaRPr lang="de-DE" noProof="0"/>
          </a:p>
        </p:txBody>
      </p:sp>
      <p:sp>
        <p:nvSpPr>
          <p:cNvPr id="3" name="Rectangle 25"/>
          <p:cNvSpPr>
            <a:spLocks noGrp="1" noChangeArrowheads="1"/>
          </p:cNvSpPr>
          <p:nvPr>
            <p:ph type="ftr" sz="quarter" idx="10"/>
          </p:nvPr>
        </p:nvSpPr>
        <p:spPr>
          <a:ln/>
        </p:spPr>
        <p:txBody>
          <a:bodyPr/>
          <a:lstStyle>
            <a:lvl1pPr>
              <a:defRPr/>
            </a:lvl1pPr>
          </a:lstStyle>
          <a:p>
            <a:pPr>
              <a:defRPr/>
            </a:pPr>
            <a:endParaRPr lang="de-DE">
              <a:solidFill>
                <a:srgbClr val="6E6452"/>
              </a:solidFill>
            </a:endParaRPr>
          </a:p>
        </p:txBody>
      </p:sp>
      <p:sp>
        <p:nvSpPr>
          <p:cNvPr id="4" name="Rectangle 17"/>
          <p:cNvSpPr>
            <a:spLocks noGrp="1" noChangeArrowheads="1"/>
          </p:cNvSpPr>
          <p:nvPr>
            <p:ph type="dt" sz="half" idx="11"/>
          </p:nvPr>
        </p:nvSpPr>
        <p:spPr>
          <a:ln/>
        </p:spPr>
        <p:txBody>
          <a:bodyPr/>
          <a:lstStyle>
            <a:lvl1pPr>
              <a:defRPr/>
            </a:lvl1pPr>
          </a:lstStyle>
          <a:p>
            <a:pPr>
              <a:defRPr/>
            </a:pPr>
            <a:fld id="{1A258DF6-9E40-4271-9C15-98BDF1531686}" type="datetimeFigureOut">
              <a:rPr lang="de-DE">
                <a:solidFill>
                  <a:srgbClr val="6E6452"/>
                </a:solidFill>
              </a:rPr>
              <a:pPr>
                <a:defRPr/>
              </a:pPr>
              <a:t>22.10.2014</a:t>
            </a:fld>
            <a:endParaRPr lang="de-DE">
              <a:solidFill>
                <a:srgbClr val="6E6452"/>
              </a:solidFill>
            </a:endParaRPr>
          </a:p>
        </p:txBody>
      </p:sp>
    </p:spTree>
    <p:extLst>
      <p:ext uri="{BB962C8B-B14F-4D97-AF65-F5344CB8AC3E}">
        <p14:creationId xmlns:p14="http://schemas.microsoft.com/office/powerpoint/2010/main" val="229669040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2" name="Rectangle 25"/>
          <p:cNvSpPr>
            <a:spLocks noGrp="1" noChangeArrowheads="1"/>
          </p:cNvSpPr>
          <p:nvPr>
            <p:ph type="ftr" sz="quarter" idx="10"/>
          </p:nvPr>
        </p:nvSpPr>
        <p:spPr>
          <a:ln/>
        </p:spPr>
        <p:txBody>
          <a:bodyPr/>
          <a:lstStyle>
            <a:lvl1pPr>
              <a:defRPr/>
            </a:lvl1pPr>
          </a:lstStyle>
          <a:p>
            <a:pPr>
              <a:defRPr/>
            </a:pPr>
            <a:endParaRPr lang="de-DE">
              <a:solidFill>
                <a:srgbClr val="6E6452"/>
              </a:solidFill>
            </a:endParaRPr>
          </a:p>
        </p:txBody>
      </p:sp>
      <p:sp>
        <p:nvSpPr>
          <p:cNvPr id="3" name="Rectangle 17"/>
          <p:cNvSpPr>
            <a:spLocks noGrp="1" noChangeArrowheads="1"/>
          </p:cNvSpPr>
          <p:nvPr>
            <p:ph type="dt" sz="half" idx="11"/>
          </p:nvPr>
        </p:nvSpPr>
        <p:spPr>
          <a:ln/>
        </p:spPr>
        <p:txBody>
          <a:bodyPr/>
          <a:lstStyle>
            <a:lvl1pPr>
              <a:defRPr/>
            </a:lvl1pPr>
          </a:lstStyle>
          <a:p>
            <a:pPr>
              <a:defRPr/>
            </a:pPr>
            <a:fld id="{15DC3F2F-FCF8-4FCF-A169-1DD2F82B7AD5}" type="datetimeFigureOut">
              <a:rPr lang="de-DE">
                <a:solidFill>
                  <a:srgbClr val="6E6452"/>
                </a:solidFill>
              </a:rPr>
              <a:pPr>
                <a:defRPr/>
              </a:pPr>
              <a:t>22.10.2014</a:t>
            </a:fld>
            <a:endParaRPr lang="de-DE">
              <a:solidFill>
                <a:srgbClr val="6E6452"/>
              </a:solidFill>
            </a:endParaRPr>
          </a:p>
        </p:txBody>
      </p:sp>
    </p:spTree>
    <p:extLst>
      <p:ext uri="{BB962C8B-B14F-4D97-AF65-F5344CB8AC3E}">
        <p14:creationId xmlns:p14="http://schemas.microsoft.com/office/powerpoint/2010/main" val="374227821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Nur Überschrift &amp; AT einzeilig">
    <p:spTree>
      <p:nvGrpSpPr>
        <p:cNvPr id="1" name=""/>
        <p:cNvGrpSpPr/>
        <p:nvPr/>
      </p:nvGrpSpPr>
      <p:grpSpPr>
        <a:xfrm>
          <a:off x="0" y="0"/>
          <a:ext cx="0" cy="0"/>
          <a:chOff x="0" y="0"/>
          <a:chExt cx="0" cy="0"/>
        </a:xfrm>
      </p:grpSpPr>
      <p:pic>
        <p:nvPicPr>
          <p:cNvPr id="5" name="Pictur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910388" y="-3175"/>
            <a:ext cx="223361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1"/>
          <p:cNvSpPr>
            <a:spLocks noGrp="1"/>
          </p:cNvSpPr>
          <p:nvPr>
            <p:ph type="title"/>
          </p:nvPr>
        </p:nvSpPr>
        <p:spPr>
          <a:xfrm>
            <a:off x="829307" y="416739"/>
            <a:ext cx="7844400" cy="414000"/>
          </a:xfrm>
          <a:prstGeom prst="rect">
            <a:avLst/>
          </a:prstGeom>
        </p:spPr>
        <p:txBody>
          <a:bodyPr/>
          <a:lstStyle/>
          <a:p>
            <a:r>
              <a:rPr lang="en-US" smtClean="0"/>
              <a:t>Click to edit Master title style</a:t>
            </a:r>
            <a:endParaRPr lang="de-DE" dirty="0"/>
          </a:p>
        </p:txBody>
      </p:sp>
      <p:sp>
        <p:nvSpPr>
          <p:cNvPr id="4" name="Textplatzhalter 4"/>
          <p:cNvSpPr>
            <a:spLocks noGrp="1"/>
          </p:cNvSpPr>
          <p:nvPr>
            <p:ph type="body" sz="quarter" idx="11"/>
          </p:nvPr>
        </p:nvSpPr>
        <p:spPr>
          <a:xfrm>
            <a:off x="833120" y="864429"/>
            <a:ext cx="7843833" cy="364942"/>
          </a:xfrm>
          <a:prstGeom prst="rect">
            <a:avLst/>
          </a:prstGeom>
        </p:spPr>
        <p:txBody>
          <a:bodyPr tIns="0" bIns="0" anchor="b">
            <a:noAutofit/>
          </a:bodyPr>
          <a:lstStyle>
            <a:lvl1pPr>
              <a:lnSpc>
                <a:spcPct val="114000"/>
              </a:lnSpc>
              <a:defRPr sz="2400" b="1" baseline="0"/>
            </a:lvl1pPr>
          </a:lstStyle>
          <a:p>
            <a:pPr lvl="0"/>
            <a:r>
              <a:rPr lang="en-US" smtClean="0"/>
              <a:t>Click to edit Master text styles</a:t>
            </a:r>
          </a:p>
        </p:txBody>
      </p:sp>
    </p:spTree>
    <p:extLst>
      <p:ext uri="{BB962C8B-B14F-4D97-AF65-F5344CB8AC3E}">
        <p14:creationId xmlns:p14="http://schemas.microsoft.com/office/powerpoint/2010/main" val="392443117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Überschrift, AT einzeilig &amp; Text">
    <p:spTree>
      <p:nvGrpSpPr>
        <p:cNvPr id="1" name=""/>
        <p:cNvGrpSpPr/>
        <p:nvPr/>
      </p:nvGrpSpPr>
      <p:grpSpPr>
        <a:xfrm>
          <a:off x="0" y="0"/>
          <a:ext cx="0" cy="0"/>
          <a:chOff x="0" y="0"/>
          <a:chExt cx="0" cy="0"/>
        </a:xfrm>
      </p:grpSpPr>
      <p:sp>
        <p:nvSpPr>
          <p:cNvPr id="5" name="Rectangle 5"/>
          <p:cNvSpPr>
            <a:spLocks noGrp="1" noChangeArrowheads="1"/>
          </p:cNvSpPr>
          <p:nvPr>
            <p:ph idx="11"/>
          </p:nvPr>
        </p:nvSpPr>
        <p:spPr bwMode="auto">
          <a:xfrm>
            <a:off x="827088" y="1448554"/>
            <a:ext cx="7848600" cy="4498856"/>
          </a:xfrm>
          <a:prstGeom prst="rect">
            <a:avLst/>
          </a:prstGeom>
          <a:noFill/>
          <a:ln w="9525">
            <a:noFill/>
            <a:miter lim="800000"/>
            <a:headEnd/>
            <a:tailEnd/>
          </a:ln>
        </p:spPr>
        <p:txBody>
          <a:bodyPr lIns="91431" tIns="45716" rIns="91431" bIns="45716"/>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el 1"/>
          <p:cNvSpPr>
            <a:spLocks noGrp="1"/>
          </p:cNvSpPr>
          <p:nvPr>
            <p:ph type="title"/>
          </p:nvPr>
        </p:nvSpPr>
        <p:spPr>
          <a:xfrm>
            <a:off x="829307" y="416739"/>
            <a:ext cx="7844400" cy="414000"/>
          </a:xfrm>
          <a:prstGeom prst="rect">
            <a:avLst/>
          </a:prstGeom>
        </p:spPr>
        <p:txBody>
          <a:bodyPr/>
          <a:lstStyle/>
          <a:p>
            <a:r>
              <a:rPr lang="en-US" smtClean="0"/>
              <a:t>Click to edit Master title style</a:t>
            </a:r>
            <a:endParaRPr lang="de-DE" dirty="0"/>
          </a:p>
        </p:txBody>
      </p:sp>
      <p:sp>
        <p:nvSpPr>
          <p:cNvPr id="9" name="Textplatzhalter 4"/>
          <p:cNvSpPr>
            <a:spLocks noGrp="1"/>
          </p:cNvSpPr>
          <p:nvPr>
            <p:ph type="body" sz="quarter" idx="10"/>
          </p:nvPr>
        </p:nvSpPr>
        <p:spPr>
          <a:xfrm>
            <a:off x="833120" y="864429"/>
            <a:ext cx="7843833" cy="364942"/>
          </a:xfrm>
          <a:prstGeom prst="rect">
            <a:avLst/>
          </a:prstGeom>
        </p:spPr>
        <p:txBody>
          <a:bodyPr tIns="0" bIns="0" anchor="b">
            <a:noAutofit/>
          </a:bodyPr>
          <a:lstStyle>
            <a:lvl1pPr>
              <a:lnSpc>
                <a:spcPct val="114000"/>
              </a:lnSpc>
              <a:defRPr sz="2400" b="1" baseline="0"/>
            </a:lvl1pPr>
          </a:lstStyle>
          <a:p>
            <a:pPr lvl="0"/>
            <a:r>
              <a:rPr lang="en-US" smtClean="0"/>
              <a:t>Click to edit Master text styles</a:t>
            </a:r>
          </a:p>
        </p:txBody>
      </p:sp>
    </p:spTree>
    <p:extLst>
      <p:ext uri="{BB962C8B-B14F-4D97-AF65-F5344CB8AC3E}">
        <p14:creationId xmlns:p14="http://schemas.microsoft.com/office/powerpoint/2010/main" val="204218366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a:prstGeom prst="rect">
            <a:avLst/>
          </a:prstGeom>
        </p:spPr>
        <p:txBody>
          <a:bodyPr/>
          <a:lstStyle/>
          <a:p>
            <a:r>
              <a:rPr lang="en-US" noProof="0" smtClean="0"/>
              <a:t>Click to edit Master title style</a:t>
            </a:r>
            <a:endParaRPr lang="de-DE" noProof="0" dirty="0"/>
          </a:p>
        </p:txBody>
      </p:sp>
      <p:sp>
        <p:nvSpPr>
          <p:cNvPr id="5" name="Inhaltsplatzhalter 2"/>
          <p:cNvSpPr>
            <a:spLocks noGrp="1"/>
          </p:cNvSpPr>
          <p:nvPr>
            <p:ph idx="1"/>
          </p:nvPr>
        </p:nvSpPr>
        <p:spPr>
          <a:xfrm>
            <a:off x="684000" y="2448000"/>
            <a:ext cx="7776000" cy="3816000"/>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Datumsplatzhalter 3"/>
          <p:cNvSpPr>
            <a:spLocks noGrp="1"/>
          </p:cNvSpPr>
          <p:nvPr>
            <p:ph type="dt" sz="half" idx="10"/>
          </p:nvPr>
        </p:nvSpPr>
        <p:spPr/>
        <p:txBody>
          <a:bodyPr/>
          <a:lstStyle>
            <a:lvl1pPr>
              <a:defRPr/>
            </a:lvl1pPr>
          </a:lstStyle>
          <a:p>
            <a:pPr>
              <a:defRPr/>
            </a:pPr>
            <a:fld id="{FE786E77-8943-46B0-A5F4-9FE2BBEC74F5}" type="datetime1">
              <a:rPr lang="en-GB">
                <a:solidFill>
                  <a:srgbClr val="6E6452"/>
                </a:solidFill>
              </a:rPr>
              <a:pPr>
                <a:defRPr/>
              </a:pPr>
              <a:t>22/10/2014</a:t>
            </a:fld>
            <a:endParaRPr lang="de-DE">
              <a:solidFill>
                <a:srgbClr val="6E6452"/>
              </a:solidFill>
            </a:endParaRPr>
          </a:p>
        </p:txBody>
      </p:sp>
    </p:spTree>
    <p:extLst>
      <p:ext uri="{BB962C8B-B14F-4D97-AF65-F5344CB8AC3E}">
        <p14:creationId xmlns:p14="http://schemas.microsoft.com/office/powerpoint/2010/main" val="300466835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52400"/>
            <a:ext cx="9144000" cy="59737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3534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4" name="Titel 3"/>
          <p:cNvSpPr txBox="1">
            <a:spLocks/>
          </p:cNvSpPr>
          <p:nvPr userDrawn="1"/>
        </p:nvSpPr>
        <p:spPr bwMode="auto">
          <a:xfrm>
            <a:off x="139700" y="220663"/>
            <a:ext cx="43815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ru-RU" altLang="de-DE" sz="2400">
              <a:solidFill>
                <a:srgbClr val="6E6452"/>
              </a:solidFill>
            </a:endParaRPr>
          </a:p>
        </p:txBody>
      </p:sp>
      <p:sp>
        <p:nvSpPr>
          <p:cNvPr id="5" name="Titel 1"/>
          <p:cNvSpPr>
            <a:spLocks noGrp="1"/>
          </p:cNvSpPr>
          <p:nvPr>
            <p:ph type="title"/>
          </p:nvPr>
        </p:nvSpPr>
        <p:spPr>
          <a:xfrm>
            <a:off x="263856" y="480885"/>
            <a:ext cx="7651858" cy="516348"/>
          </a:xfrm>
          <a:prstGeom prst="rect">
            <a:avLst/>
          </a:prstGeom>
          <a:solidFill>
            <a:srgbClr val="FFFFFF">
              <a:alpha val="50196"/>
            </a:srgbClr>
          </a:solidFill>
        </p:spPr>
        <p:txBody>
          <a:bodyPr anchor="ctr"/>
          <a:lstStyle>
            <a:lvl1pPr>
              <a:defRPr b="1"/>
            </a:lvl1pPr>
          </a:lstStyle>
          <a:p>
            <a:r>
              <a:rPr lang="en-US" noProof="0" smtClean="0"/>
              <a:t>Click to edit Master title style</a:t>
            </a:r>
            <a:endParaRPr lang="de-DE" noProof="0" dirty="0"/>
          </a:p>
        </p:txBody>
      </p:sp>
      <p:sp>
        <p:nvSpPr>
          <p:cNvPr id="6" name="Inhaltsplatzhalter 2"/>
          <p:cNvSpPr>
            <a:spLocks noGrp="1"/>
          </p:cNvSpPr>
          <p:nvPr>
            <p:ph idx="1"/>
          </p:nvPr>
        </p:nvSpPr>
        <p:spPr>
          <a:xfrm>
            <a:off x="684000" y="1295400"/>
            <a:ext cx="7776000" cy="4968600"/>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7" name="Fußzeilenplatzhalter 2"/>
          <p:cNvSpPr>
            <a:spLocks noGrp="1"/>
          </p:cNvSpPr>
          <p:nvPr>
            <p:ph type="ftr" sz="quarter" idx="10"/>
          </p:nvPr>
        </p:nvSpPr>
        <p:spPr/>
        <p:txBody>
          <a:bodyPr/>
          <a:lstStyle>
            <a:lvl1pPr>
              <a:defRPr/>
            </a:lvl1pPr>
          </a:lstStyle>
          <a:p>
            <a:pPr>
              <a:defRPr/>
            </a:pPr>
            <a:r>
              <a:rPr lang="en-GB">
                <a:solidFill>
                  <a:srgbClr val="6E6452"/>
                </a:solidFill>
              </a:rPr>
              <a:t>Type presentation title here</a:t>
            </a:r>
          </a:p>
        </p:txBody>
      </p:sp>
      <p:sp>
        <p:nvSpPr>
          <p:cNvPr id="8" name="Datumsplatzhalter 3"/>
          <p:cNvSpPr>
            <a:spLocks noGrp="1"/>
          </p:cNvSpPr>
          <p:nvPr>
            <p:ph type="dt" sz="half" idx="11"/>
          </p:nvPr>
        </p:nvSpPr>
        <p:spPr/>
        <p:txBody>
          <a:bodyPr/>
          <a:lstStyle>
            <a:lvl1pPr>
              <a:defRPr/>
            </a:lvl1pPr>
          </a:lstStyle>
          <a:p>
            <a:pPr>
              <a:defRPr/>
            </a:pPr>
            <a:fld id="{CED72E1C-DE6A-4294-ADF0-6F96BA9C680A}" type="datetime1">
              <a:rPr lang="en-GB">
                <a:solidFill>
                  <a:srgbClr val="6E6452"/>
                </a:solidFill>
              </a:rPr>
              <a:pPr>
                <a:defRPr/>
              </a:pPr>
              <a:t>22/10/2014</a:t>
            </a:fld>
            <a:endParaRPr lang="de-DE">
              <a:solidFill>
                <a:srgbClr val="6E6452"/>
              </a:solidFill>
            </a:endParaRPr>
          </a:p>
        </p:txBody>
      </p:sp>
    </p:spTree>
    <p:extLst>
      <p:ext uri="{BB962C8B-B14F-4D97-AF65-F5344CB8AC3E}">
        <p14:creationId xmlns:p14="http://schemas.microsoft.com/office/powerpoint/2010/main" val="310320894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big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p>
            <a:r>
              <a:rPr lang="en-GB" dirty="0" smtClean="0"/>
              <a:t>Type presentation title here</a:t>
            </a:r>
            <a:endParaRPr lang="en-GB" dirty="0"/>
          </a:p>
        </p:txBody>
      </p:sp>
      <p:sp>
        <p:nvSpPr>
          <p:cNvPr id="4" name="Datumsplatzhalter 3"/>
          <p:cNvSpPr>
            <a:spLocks noGrp="1"/>
          </p:cNvSpPr>
          <p:nvPr>
            <p:ph type="dt" sz="half" idx="11"/>
          </p:nvPr>
        </p:nvSpPr>
        <p:spPr/>
        <p:txBody>
          <a:bodyPr/>
          <a:lstStyle/>
          <a:p>
            <a:fld id="{0E00587D-9189-4FED-83AF-DBCD726BC899}" type="datetime1">
              <a:rPr lang="en-GB" smtClean="0"/>
              <a:pPr/>
              <a:t>22/10/2014</a:t>
            </a:fld>
            <a:endParaRPr lang="de-DE"/>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to add image</a:t>
            </a:r>
          </a:p>
        </p:txBody>
      </p:sp>
    </p:spTree>
    <p:extLst>
      <p:ext uri="{BB962C8B-B14F-4D97-AF65-F5344CB8AC3E}">
        <p14:creationId xmlns:p14="http://schemas.microsoft.com/office/powerpoint/2010/main" val="1269655784"/>
      </p:ext>
    </p:extLst>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with two contents">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solidFill>
                  <a:schemeClr val="tx1">
                    <a:lumMod val="65000"/>
                    <a:lumOff val="35000"/>
                  </a:schemeClr>
                </a:solidFill>
              </a:defRPr>
            </a:lvl1pPr>
          </a:lstStyle>
          <a:p>
            <a:endParaRPr lang="de-DE" dirty="0">
              <a:solidFill>
                <a:srgbClr val="000000">
                  <a:lumMod val="65000"/>
                  <a:lumOff val="35000"/>
                </a:srgbClr>
              </a:solidFill>
            </a:endParaRPr>
          </a:p>
        </p:txBody>
      </p:sp>
      <p:sp>
        <p:nvSpPr>
          <p:cNvPr id="4" name="Datumsplatzhalter 3"/>
          <p:cNvSpPr>
            <a:spLocks noGrp="1"/>
          </p:cNvSpPr>
          <p:nvPr>
            <p:ph type="dt" sz="half" idx="11"/>
          </p:nvPr>
        </p:nvSpPr>
        <p:spPr/>
        <p:txBody>
          <a:bodyPr/>
          <a:lstStyle>
            <a:lvl1pPr>
              <a:defRPr>
                <a:solidFill>
                  <a:schemeClr val="tx1">
                    <a:lumMod val="65000"/>
                    <a:lumOff val="35000"/>
                  </a:schemeClr>
                </a:solidFill>
              </a:defRPr>
            </a:lvl1pPr>
          </a:lstStyle>
          <a:p>
            <a:fld id="{6034ECE8-ED63-4AB4-B9DB-871FF94B1662}" type="datetime1">
              <a:rPr lang="en-GB" smtClean="0">
                <a:solidFill>
                  <a:srgbClr val="000000">
                    <a:lumMod val="65000"/>
                    <a:lumOff val="35000"/>
                  </a:srgbClr>
                </a:solidFill>
              </a:rPr>
              <a:pPr/>
              <a:t>22/10/2014</a:t>
            </a:fld>
            <a:endParaRPr lang="de-DE">
              <a:solidFill>
                <a:srgbClr val="000000">
                  <a:lumMod val="65000"/>
                  <a:lumOff val="35000"/>
                </a:srgbClr>
              </a:solidFill>
            </a:endParaRPr>
          </a:p>
        </p:txBody>
      </p:sp>
      <p:sp>
        <p:nvSpPr>
          <p:cNvPr id="7" name="Inhaltsplatzhalter 2"/>
          <p:cNvSpPr>
            <a:spLocks noGrp="1"/>
          </p:cNvSpPr>
          <p:nvPr>
            <p:ph idx="1" hasCustomPrompt="1"/>
          </p:nvPr>
        </p:nvSpPr>
        <p:spPr>
          <a:xfrm>
            <a:off x="684000" y="1498600"/>
            <a:ext cx="3780000" cy="4765400"/>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solidFill>
                  <a:schemeClr val="tx1">
                    <a:lumMod val="65000"/>
                    <a:lumOff val="35000"/>
                  </a:schemeClr>
                </a:solidFill>
              </a:defRPr>
            </a:lvl1pPr>
            <a:lvl2pPr marL="360000" indent="-360000">
              <a:buClr>
                <a:srgbClr val="C80F0F"/>
              </a:buClr>
              <a:buFont typeface="Arial" pitchFamily="34" charset="0"/>
              <a:buChar char="•"/>
              <a:defRPr sz="1800">
                <a:solidFill>
                  <a:schemeClr val="tx1">
                    <a:lumMod val="65000"/>
                    <a:lumOff val="35000"/>
                  </a:schemeClr>
                </a:solidFill>
              </a:defRPr>
            </a:lvl2pPr>
            <a:lvl3pPr marL="720000">
              <a:defRPr sz="1800">
                <a:solidFill>
                  <a:schemeClr val="tx1">
                    <a:lumMod val="65000"/>
                    <a:lumOff val="35000"/>
                  </a:schemeClr>
                </a:solidFill>
              </a:defRPr>
            </a:lvl3pPr>
            <a:lvl4pPr marL="1080000">
              <a:defRPr sz="1800" baseline="0">
                <a:solidFill>
                  <a:schemeClr val="tx1">
                    <a:lumMod val="65000"/>
                    <a:lumOff val="35000"/>
                  </a:schemeClr>
                </a:solidFill>
              </a:defRPr>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smtClean="0"/>
              <a:t>Click here to add content</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8" name="Inhaltsplatzhalter 2"/>
          <p:cNvSpPr>
            <a:spLocks noGrp="1"/>
          </p:cNvSpPr>
          <p:nvPr>
            <p:ph idx="12" hasCustomPrompt="1"/>
          </p:nvPr>
        </p:nvSpPr>
        <p:spPr>
          <a:xfrm>
            <a:off x="4680000" y="1498600"/>
            <a:ext cx="3780000" cy="4765400"/>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solidFill>
                  <a:schemeClr val="tx1">
                    <a:lumMod val="65000"/>
                    <a:lumOff val="35000"/>
                  </a:schemeClr>
                </a:solidFill>
              </a:defRPr>
            </a:lvl1pPr>
            <a:lvl2pPr marL="360000" indent="-360000">
              <a:buClr>
                <a:srgbClr val="C80F0F"/>
              </a:buClr>
              <a:buFont typeface="Arial" pitchFamily="34" charset="0"/>
              <a:buChar char="•"/>
              <a:defRPr sz="1800">
                <a:solidFill>
                  <a:schemeClr val="tx1">
                    <a:lumMod val="65000"/>
                    <a:lumOff val="35000"/>
                  </a:schemeClr>
                </a:solidFill>
              </a:defRPr>
            </a:lvl2pPr>
            <a:lvl3pPr marL="720000">
              <a:defRPr sz="1800">
                <a:solidFill>
                  <a:schemeClr val="tx1">
                    <a:lumMod val="65000"/>
                    <a:lumOff val="35000"/>
                  </a:schemeClr>
                </a:solidFill>
              </a:defRPr>
            </a:lvl3pPr>
            <a:lvl4pPr marL="1080000">
              <a:defRPr sz="1800" baseline="0">
                <a:solidFill>
                  <a:schemeClr val="tx1">
                    <a:lumMod val="65000"/>
                    <a:lumOff val="35000"/>
                  </a:schemeClr>
                </a:solidFill>
              </a:defRPr>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smtClean="0"/>
              <a:t>Click here to add content</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9" name="Titel 1"/>
          <p:cNvSpPr>
            <a:spLocks noGrp="1"/>
          </p:cNvSpPr>
          <p:nvPr>
            <p:ph type="title" hasCustomPrompt="1"/>
          </p:nvPr>
        </p:nvSpPr>
        <p:spPr>
          <a:xfrm>
            <a:off x="263856" y="457290"/>
            <a:ext cx="6441744" cy="516348"/>
          </a:xfrm>
          <a:prstGeom prst="rect">
            <a:avLst/>
          </a:prstGeom>
          <a:solidFill>
            <a:srgbClr val="FFFFFF">
              <a:alpha val="50196"/>
            </a:srgbClr>
          </a:solidFill>
        </p:spPr>
        <p:txBody>
          <a:bodyPr anchor="ctr"/>
          <a:lstStyle>
            <a:lvl1pPr>
              <a:defRPr b="1">
                <a:solidFill>
                  <a:schemeClr val="tx1">
                    <a:lumMod val="65000"/>
                    <a:lumOff val="35000"/>
                  </a:schemeClr>
                </a:solidFill>
              </a:defRPr>
            </a:lvl1pPr>
          </a:lstStyle>
          <a:p>
            <a:r>
              <a:rPr lang="en-GB" noProof="0" dirty="0" smtClean="0"/>
              <a:t>Click here to add title</a:t>
            </a:r>
            <a:endParaRPr lang="de-DE" noProof="0" dirty="0"/>
          </a:p>
        </p:txBody>
      </p:sp>
    </p:spTree>
    <p:extLst>
      <p:ext uri="{BB962C8B-B14F-4D97-AF65-F5344CB8AC3E}">
        <p14:creationId xmlns:p14="http://schemas.microsoft.com/office/powerpoint/2010/main" val="1245415110"/>
      </p:ext>
    </p:extLst>
  </p:cSld>
  <p:clrMapOvr>
    <a:masterClrMapping/>
  </p:clrMapOv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headline, 2 columns,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a:prstGeom prst="rect">
            <a:avLst/>
          </a:prstGeom>
        </p:spPr>
        <p:txBody>
          <a:bodyPr/>
          <a:lstStyle/>
          <a:p>
            <a:r>
              <a:rPr lang="en-GB" noProof="0" dirty="0" smtClean="0"/>
              <a:t>Click here to add title</a:t>
            </a:r>
            <a:endParaRPr lang="de-DE" noProof="0" dirty="0"/>
          </a:p>
        </p:txBody>
      </p:sp>
      <p:sp>
        <p:nvSpPr>
          <p:cNvPr id="4" name="Datumsplatzhalter 3"/>
          <p:cNvSpPr>
            <a:spLocks noGrp="1"/>
          </p:cNvSpPr>
          <p:nvPr>
            <p:ph type="dt" sz="half" idx="11"/>
          </p:nvPr>
        </p:nvSpPr>
        <p:spPr/>
        <p:txBody>
          <a:bodyPr/>
          <a:lstStyle/>
          <a:p>
            <a:fld id="{82376D74-4BB3-47C6-93B0-5DCC1B2CEE0E}" type="datetime1">
              <a:rPr lang="en-GB" smtClean="0">
                <a:solidFill>
                  <a:srgbClr val="6E6452"/>
                </a:solidFill>
              </a:rPr>
              <a:pPr/>
              <a:t>22/10/2014</a:t>
            </a:fld>
            <a:endParaRPr lang="de-DE">
              <a:solidFill>
                <a:srgbClr val="6E6452"/>
              </a:solidFill>
            </a:endParaRPr>
          </a:p>
        </p:txBody>
      </p:sp>
      <p:sp>
        <p:nvSpPr>
          <p:cNvPr id="7" name="Inhaltsplatzhalter 2"/>
          <p:cNvSpPr>
            <a:spLocks noGrp="1"/>
          </p:cNvSpPr>
          <p:nvPr>
            <p:ph idx="1" hasCustomPrompt="1"/>
          </p:nvPr>
        </p:nvSpPr>
        <p:spPr>
          <a:xfrm>
            <a:off x="684000" y="2448000"/>
            <a:ext cx="3780000" cy="3816000"/>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699265781"/>
      </p:ext>
    </p:extLst>
  </p:cSld>
  <p:clrMapOvr>
    <a:masterClrMapping/>
  </p:clrMapOv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pic>
        <p:nvPicPr>
          <p:cNvPr id="4" name="Grafik 1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18288" y="304800"/>
            <a:ext cx="210661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9"/>
          <p:cNvSpPr>
            <a:spLocks noChangeArrowheads="1"/>
          </p:cNvSpPr>
          <p:nvPr/>
        </p:nvSpPr>
        <p:spPr bwMode="auto">
          <a:xfrm>
            <a:off x="7721600" y="6604000"/>
            <a:ext cx="1422400" cy="254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endParaRPr lang="ru-RU" altLang="de-DE" sz="2200" b="1">
              <a:solidFill>
                <a:srgbClr val="999999"/>
              </a:solidFill>
            </a:endParaRPr>
          </a:p>
        </p:txBody>
      </p:sp>
      <p:sp>
        <p:nvSpPr>
          <p:cNvPr id="8" name="Rectangle 16"/>
          <p:cNvSpPr>
            <a:spLocks noGrp="1" noChangeArrowheads="1"/>
          </p:cNvSpPr>
          <p:nvPr>
            <p:ph type="subTitle" sz="quarter" idx="1"/>
          </p:nvPr>
        </p:nvSpPr>
        <p:spPr>
          <a:xfrm>
            <a:off x="1040400" y="3239022"/>
            <a:ext cx="7034400" cy="1752600"/>
          </a:xfrm>
        </p:spPr>
        <p:txBody>
          <a:bodyPr/>
          <a:lstStyle>
            <a:lvl1pPr marL="0" indent="0" algn="ctr">
              <a:buFont typeface="Wingdings" pitchFamily="2" charset="2"/>
              <a:buNone/>
              <a:defRPr sz="2800" baseline="0"/>
            </a:lvl1pPr>
          </a:lstStyle>
          <a:p>
            <a:r>
              <a:rPr lang="en-US" smtClean="0"/>
              <a:t>Click to edit Master subtitle style</a:t>
            </a:r>
            <a:endParaRPr lang="de-DE" dirty="0"/>
          </a:p>
        </p:txBody>
      </p:sp>
      <p:sp>
        <p:nvSpPr>
          <p:cNvPr id="9" name="Rectangle 15"/>
          <p:cNvSpPr>
            <a:spLocks noGrp="1" noChangeArrowheads="1"/>
          </p:cNvSpPr>
          <p:nvPr>
            <p:ph type="ctrTitle" sz="quarter"/>
          </p:nvPr>
        </p:nvSpPr>
        <p:spPr>
          <a:xfrm>
            <a:off x="1040400" y="1993726"/>
            <a:ext cx="7034400" cy="1143000"/>
          </a:xfrm>
        </p:spPr>
        <p:txBody>
          <a:bodyPr anchor="ctr"/>
          <a:lstStyle>
            <a:lvl1pPr algn="ctr">
              <a:defRPr sz="3600"/>
            </a:lvl1pPr>
          </a:lstStyle>
          <a:p>
            <a:r>
              <a:rPr lang="en-US" smtClean="0"/>
              <a:t>Click to edit Master title style</a:t>
            </a:r>
            <a:endParaRPr lang="de-DE" dirty="0"/>
          </a:p>
        </p:txBody>
      </p:sp>
    </p:spTree>
    <p:extLst>
      <p:ext uri="{BB962C8B-B14F-4D97-AF65-F5344CB8AC3E}">
        <p14:creationId xmlns:p14="http://schemas.microsoft.com/office/powerpoint/2010/main" val="322575992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solidFill>
                <a:srgbClr val="6E6452"/>
              </a:solidFill>
            </a:endParaRPr>
          </a:p>
        </p:txBody>
      </p:sp>
      <p:sp>
        <p:nvSpPr>
          <p:cNvPr id="5" name="Rectangle 17"/>
          <p:cNvSpPr>
            <a:spLocks noGrp="1" noChangeArrowheads="1"/>
          </p:cNvSpPr>
          <p:nvPr>
            <p:ph type="dt" sz="half" idx="11"/>
          </p:nvPr>
        </p:nvSpPr>
        <p:spPr>
          <a:ln/>
        </p:spPr>
        <p:txBody>
          <a:bodyPr/>
          <a:lstStyle>
            <a:lvl1pPr>
              <a:defRPr/>
            </a:lvl1pPr>
          </a:lstStyle>
          <a:p>
            <a:pPr>
              <a:defRPr/>
            </a:pPr>
            <a:fld id="{D85B8A81-0ACF-4887-9766-2D80E7DB525D}" type="datetimeFigureOut">
              <a:rPr lang="de-DE">
                <a:solidFill>
                  <a:srgbClr val="6E6452"/>
                </a:solidFill>
              </a:rPr>
              <a:pPr>
                <a:defRPr/>
              </a:pPr>
              <a:t>22.10.2014</a:t>
            </a:fld>
            <a:endParaRPr lang="de-DE">
              <a:solidFill>
                <a:srgbClr val="6E6452"/>
              </a:solidFill>
            </a:endParaRPr>
          </a:p>
        </p:txBody>
      </p:sp>
    </p:spTree>
    <p:extLst>
      <p:ext uri="{BB962C8B-B14F-4D97-AF65-F5344CB8AC3E}">
        <p14:creationId xmlns:p14="http://schemas.microsoft.com/office/powerpoint/2010/main" val="183585757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de-DE" noProof="0" smtClean="0"/>
              <a:t>Titelmasterformat durch Klicken bearbeiten</a:t>
            </a:r>
            <a:endParaRPr lang="de-DE" noProof="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solidFill>
                <a:srgbClr val="6E6452"/>
              </a:solidFill>
            </a:endParaRPr>
          </a:p>
        </p:txBody>
      </p:sp>
      <p:sp>
        <p:nvSpPr>
          <p:cNvPr id="6" name="Rectangle 17"/>
          <p:cNvSpPr>
            <a:spLocks noGrp="1" noChangeArrowheads="1"/>
          </p:cNvSpPr>
          <p:nvPr>
            <p:ph type="dt" sz="half" idx="14"/>
          </p:nvPr>
        </p:nvSpPr>
        <p:spPr>
          <a:ln/>
        </p:spPr>
        <p:txBody>
          <a:bodyPr/>
          <a:lstStyle>
            <a:lvl1pPr>
              <a:defRPr/>
            </a:lvl1pPr>
          </a:lstStyle>
          <a:p>
            <a:pPr>
              <a:defRPr/>
            </a:pPr>
            <a:fld id="{E315B94C-6661-4978-9FBC-FF37F315EEED}" type="datetimeFigureOut">
              <a:rPr lang="de-DE">
                <a:solidFill>
                  <a:srgbClr val="6E6452"/>
                </a:solidFill>
              </a:rPr>
              <a:pPr>
                <a:defRPr/>
              </a:pPr>
              <a:t>22.10.2014</a:t>
            </a:fld>
            <a:endParaRPr lang="de-DE">
              <a:solidFill>
                <a:srgbClr val="6E6452"/>
              </a:solidFill>
            </a:endParaRPr>
          </a:p>
        </p:txBody>
      </p:sp>
    </p:spTree>
    <p:extLst>
      <p:ext uri="{BB962C8B-B14F-4D97-AF65-F5344CB8AC3E}">
        <p14:creationId xmlns:p14="http://schemas.microsoft.com/office/powerpoint/2010/main" val="180774206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el, Inhalt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8" name="Bildplatzhalter 2"/>
          <p:cNvSpPr>
            <a:spLocks noGrp="1"/>
          </p:cNvSpPr>
          <p:nvPr>
            <p:ph type="pic" idx="12"/>
          </p:nvPr>
        </p:nvSpPr>
        <p:spPr>
          <a:xfrm>
            <a:off x="6786000" y="2448000"/>
            <a:ext cx="2358000" cy="3816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solidFill>
                <a:srgbClr val="6E6452"/>
              </a:solidFill>
            </a:endParaRPr>
          </a:p>
        </p:txBody>
      </p:sp>
      <p:sp>
        <p:nvSpPr>
          <p:cNvPr id="6" name="Rectangle 17"/>
          <p:cNvSpPr>
            <a:spLocks noGrp="1" noChangeArrowheads="1"/>
          </p:cNvSpPr>
          <p:nvPr>
            <p:ph type="dt" sz="half" idx="14"/>
          </p:nvPr>
        </p:nvSpPr>
        <p:spPr>
          <a:ln/>
        </p:spPr>
        <p:txBody>
          <a:bodyPr/>
          <a:lstStyle>
            <a:lvl1pPr>
              <a:defRPr/>
            </a:lvl1pPr>
          </a:lstStyle>
          <a:p>
            <a:pPr>
              <a:defRPr/>
            </a:pPr>
            <a:fld id="{4B82E3CD-5CE2-4DE2-9315-450C2E5278CD}" type="datetimeFigureOut">
              <a:rPr lang="de-DE">
                <a:solidFill>
                  <a:srgbClr val="6E6452"/>
                </a:solidFill>
              </a:rPr>
              <a:pPr>
                <a:defRPr/>
              </a:pPr>
              <a:t>22.10.2014</a:t>
            </a:fld>
            <a:endParaRPr lang="de-DE">
              <a:solidFill>
                <a:srgbClr val="6E6452"/>
              </a:solidFill>
            </a:endParaRPr>
          </a:p>
        </p:txBody>
      </p:sp>
    </p:spTree>
    <p:extLst>
      <p:ext uri="{BB962C8B-B14F-4D97-AF65-F5344CB8AC3E}">
        <p14:creationId xmlns:p14="http://schemas.microsoft.com/office/powerpoint/2010/main" val="242482291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de-DE" noProof="0" smtClean="0"/>
              <a:t>Titelmasterformat durch Klicken bearbeiten</a:t>
            </a:r>
            <a:endParaRPr lang="de-DE" noProof="0"/>
          </a:p>
        </p:txBody>
      </p:sp>
      <p:sp>
        <p:nvSpPr>
          <p:cNvPr id="3" name="Rectangle 25"/>
          <p:cNvSpPr>
            <a:spLocks noGrp="1" noChangeArrowheads="1"/>
          </p:cNvSpPr>
          <p:nvPr>
            <p:ph type="ftr" sz="quarter" idx="10"/>
          </p:nvPr>
        </p:nvSpPr>
        <p:spPr>
          <a:ln/>
        </p:spPr>
        <p:txBody>
          <a:bodyPr/>
          <a:lstStyle>
            <a:lvl1pPr>
              <a:defRPr/>
            </a:lvl1pPr>
          </a:lstStyle>
          <a:p>
            <a:pPr>
              <a:defRPr/>
            </a:pPr>
            <a:endParaRPr lang="de-DE">
              <a:solidFill>
                <a:srgbClr val="6E6452"/>
              </a:solidFill>
            </a:endParaRPr>
          </a:p>
        </p:txBody>
      </p:sp>
      <p:sp>
        <p:nvSpPr>
          <p:cNvPr id="4" name="Rectangle 17"/>
          <p:cNvSpPr>
            <a:spLocks noGrp="1" noChangeArrowheads="1"/>
          </p:cNvSpPr>
          <p:nvPr>
            <p:ph type="dt" sz="half" idx="11"/>
          </p:nvPr>
        </p:nvSpPr>
        <p:spPr>
          <a:ln/>
        </p:spPr>
        <p:txBody>
          <a:bodyPr/>
          <a:lstStyle>
            <a:lvl1pPr>
              <a:defRPr/>
            </a:lvl1pPr>
          </a:lstStyle>
          <a:p>
            <a:pPr>
              <a:defRPr/>
            </a:pPr>
            <a:fld id="{1A258DF6-9E40-4271-9C15-98BDF1531686}" type="datetimeFigureOut">
              <a:rPr lang="de-DE">
                <a:solidFill>
                  <a:srgbClr val="6E6452"/>
                </a:solidFill>
              </a:rPr>
              <a:pPr>
                <a:defRPr/>
              </a:pPr>
              <a:t>22.10.2014</a:t>
            </a:fld>
            <a:endParaRPr lang="de-DE">
              <a:solidFill>
                <a:srgbClr val="6E6452"/>
              </a:solidFill>
            </a:endParaRPr>
          </a:p>
        </p:txBody>
      </p:sp>
    </p:spTree>
    <p:extLst>
      <p:ext uri="{BB962C8B-B14F-4D97-AF65-F5344CB8AC3E}">
        <p14:creationId xmlns:p14="http://schemas.microsoft.com/office/powerpoint/2010/main" val="306795980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2" name="Rectangle 25"/>
          <p:cNvSpPr>
            <a:spLocks noGrp="1" noChangeArrowheads="1"/>
          </p:cNvSpPr>
          <p:nvPr>
            <p:ph type="ftr" sz="quarter" idx="10"/>
          </p:nvPr>
        </p:nvSpPr>
        <p:spPr>
          <a:ln/>
        </p:spPr>
        <p:txBody>
          <a:bodyPr/>
          <a:lstStyle>
            <a:lvl1pPr>
              <a:defRPr/>
            </a:lvl1pPr>
          </a:lstStyle>
          <a:p>
            <a:pPr>
              <a:defRPr/>
            </a:pPr>
            <a:endParaRPr lang="de-DE">
              <a:solidFill>
                <a:srgbClr val="6E6452"/>
              </a:solidFill>
            </a:endParaRPr>
          </a:p>
        </p:txBody>
      </p:sp>
      <p:sp>
        <p:nvSpPr>
          <p:cNvPr id="3" name="Rectangle 17"/>
          <p:cNvSpPr>
            <a:spLocks noGrp="1" noChangeArrowheads="1"/>
          </p:cNvSpPr>
          <p:nvPr>
            <p:ph type="dt" sz="half" idx="11"/>
          </p:nvPr>
        </p:nvSpPr>
        <p:spPr>
          <a:ln/>
        </p:spPr>
        <p:txBody>
          <a:bodyPr/>
          <a:lstStyle>
            <a:lvl1pPr>
              <a:defRPr/>
            </a:lvl1pPr>
          </a:lstStyle>
          <a:p>
            <a:pPr>
              <a:defRPr/>
            </a:pPr>
            <a:fld id="{15DC3F2F-FCF8-4FCF-A169-1DD2F82B7AD5}" type="datetimeFigureOut">
              <a:rPr lang="de-DE">
                <a:solidFill>
                  <a:srgbClr val="6E6452"/>
                </a:solidFill>
              </a:rPr>
              <a:pPr>
                <a:defRPr/>
              </a:pPr>
              <a:t>22.10.2014</a:t>
            </a:fld>
            <a:endParaRPr lang="de-DE">
              <a:solidFill>
                <a:srgbClr val="6E6452"/>
              </a:solidFill>
            </a:endParaRPr>
          </a:p>
        </p:txBody>
      </p:sp>
    </p:spTree>
    <p:extLst>
      <p:ext uri="{BB962C8B-B14F-4D97-AF65-F5344CB8AC3E}">
        <p14:creationId xmlns:p14="http://schemas.microsoft.com/office/powerpoint/2010/main" val="115789263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Nur Überschrift &amp; AT einzeilig">
    <p:spTree>
      <p:nvGrpSpPr>
        <p:cNvPr id="1" name=""/>
        <p:cNvGrpSpPr/>
        <p:nvPr/>
      </p:nvGrpSpPr>
      <p:grpSpPr>
        <a:xfrm>
          <a:off x="0" y="0"/>
          <a:ext cx="0" cy="0"/>
          <a:chOff x="0" y="0"/>
          <a:chExt cx="0" cy="0"/>
        </a:xfrm>
      </p:grpSpPr>
      <p:pic>
        <p:nvPicPr>
          <p:cNvPr id="5" name="Pictur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910388" y="-3175"/>
            <a:ext cx="223361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1"/>
          <p:cNvSpPr>
            <a:spLocks noGrp="1"/>
          </p:cNvSpPr>
          <p:nvPr>
            <p:ph type="title"/>
          </p:nvPr>
        </p:nvSpPr>
        <p:spPr>
          <a:xfrm>
            <a:off x="829307" y="416739"/>
            <a:ext cx="7844400" cy="414000"/>
          </a:xfrm>
          <a:prstGeom prst="rect">
            <a:avLst/>
          </a:prstGeom>
        </p:spPr>
        <p:txBody>
          <a:bodyPr/>
          <a:lstStyle/>
          <a:p>
            <a:r>
              <a:rPr lang="en-US" smtClean="0"/>
              <a:t>Click to edit Master title style</a:t>
            </a:r>
            <a:endParaRPr lang="de-DE" dirty="0"/>
          </a:p>
        </p:txBody>
      </p:sp>
      <p:sp>
        <p:nvSpPr>
          <p:cNvPr id="4" name="Textplatzhalter 4"/>
          <p:cNvSpPr>
            <a:spLocks noGrp="1"/>
          </p:cNvSpPr>
          <p:nvPr>
            <p:ph type="body" sz="quarter" idx="11"/>
          </p:nvPr>
        </p:nvSpPr>
        <p:spPr>
          <a:xfrm>
            <a:off x="833120" y="864429"/>
            <a:ext cx="7843833" cy="364942"/>
          </a:xfrm>
          <a:prstGeom prst="rect">
            <a:avLst/>
          </a:prstGeom>
        </p:spPr>
        <p:txBody>
          <a:bodyPr tIns="0" bIns="0" anchor="b">
            <a:noAutofit/>
          </a:bodyPr>
          <a:lstStyle>
            <a:lvl1pPr>
              <a:lnSpc>
                <a:spcPct val="114000"/>
              </a:lnSpc>
              <a:defRPr sz="2400" b="1" baseline="0"/>
            </a:lvl1pPr>
          </a:lstStyle>
          <a:p>
            <a:pPr lvl="0"/>
            <a:r>
              <a:rPr lang="en-US" smtClean="0"/>
              <a:t>Click to edit Master text styles</a:t>
            </a:r>
          </a:p>
        </p:txBody>
      </p:sp>
    </p:spTree>
    <p:extLst>
      <p:ext uri="{BB962C8B-B14F-4D97-AF65-F5344CB8AC3E}">
        <p14:creationId xmlns:p14="http://schemas.microsoft.com/office/powerpoint/2010/main" val="235106323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Überschrift, AT einzeilig &amp; Text">
    <p:spTree>
      <p:nvGrpSpPr>
        <p:cNvPr id="1" name=""/>
        <p:cNvGrpSpPr/>
        <p:nvPr/>
      </p:nvGrpSpPr>
      <p:grpSpPr>
        <a:xfrm>
          <a:off x="0" y="0"/>
          <a:ext cx="0" cy="0"/>
          <a:chOff x="0" y="0"/>
          <a:chExt cx="0" cy="0"/>
        </a:xfrm>
      </p:grpSpPr>
      <p:sp>
        <p:nvSpPr>
          <p:cNvPr id="5" name="Rectangle 5"/>
          <p:cNvSpPr>
            <a:spLocks noGrp="1" noChangeArrowheads="1"/>
          </p:cNvSpPr>
          <p:nvPr>
            <p:ph idx="11"/>
          </p:nvPr>
        </p:nvSpPr>
        <p:spPr bwMode="auto">
          <a:xfrm>
            <a:off x="827088" y="1448554"/>
            <a:ext cx="7848600" cy="4498856"/>
          </a:xfrm>
          <a:prstGeom prst="rect">
            <a:avLst/>
          </a:prstGeom>
          <a:noFill/>
          <a:ln w="9525">
            <a:noFill/>
            <a:miter lim="800000"/>
            <a:headEnd/>
            <a:tailEnd/>
          </a:ln>
        </p:spPr>
        <p:txBody>
          <a:bodyPr lIns="91431" tIns="45716" rIns="91431" bIns="45716"/>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el 1"/>
          <p:cNvSpPr>
            <a:spLocks noGrp="1"/>
          </p:cNvSpPr>
          <p:nvPr>
            <p:ph type="title"/>
          </p:nvPr>
        </p:nvSpPr>
        <p:spPr>
          <a:xfrm>
            <a:off x="829307" y="416739"/>
            <a:ext cx="7844400" cy="414000"/>
          </a:xfrm>
          <a:prstGeom prst="rect">
            <a:avLst/>
          </a:prstGeom>
        </p:spPr>
        <p:txBody>
          <a:bodyPr/>
          <a:lstStyle/>
          <a:p>
            <a:r>
              <a:rPr lang="en-US" smtClean="0"/>
              <a:t>Click to edit Master title style</a:t>
            </a:r>
            <a:endParaRPr lang="de-DE" dirty="0"/>
          </a:p>
        </p:txBody>
      </p:sp>
      <p:sp>
        <p:nvSpPr>
          <p:cNvPr id="9" name="Textplatzhalter 4"/>
          <p:cNvSpPr>
            <a:spLocks noGrp="1"/>
          </p:cNvSpPr>
          <p:nvPr>
            <p:ph type="body" sz="quarter" idx="10"/>
          </p:nvPr>
        </p:nvSpPr>
        <p:spPr>
          <a:xfrm>
            <a:off x="833120" y="864429"/>
            <a:ext cx="7843833" cy="364942"/>
          </a:xfrm>
          <a:prstGeom prst="rect">
            <a:avLst/>
          </a:prstGeom>
        </p:spPr>
        <p:txBody>
          <a:bodyPr tIns="0" bIns="0" anchor="b">
            <a:noAutofit/>
          </a:bodyPr>
          <a:lstStyle>
            <a:lvl1pPr>
              <a:lnSpc>
                <a:spcPct val="114000"/>
              </a:lnSpc>
              <a:defRPr sz="2400" b="1" baseline="0"/>
            </a:lvl1pPr>
          </a:lstStyle>
          <a:p>
            <a:pPr lvl="0"/>
            <a:r>
              <a:rPr lang="en-US" smtClean="0"/>
              <a:t>Click to edit Master text styles</a:t>
            </a:r>
          </a:p>
        </p:txBody>
      </p:sp>
    </p:spTree>
    <p:extLst>
      <p:ext uri="{BB962C8B-B14F-4D97-AF65-F5344CB8AC3E}">
        <p14:creationId xmlns:p14="http://schemas.microsoft.com/office/powerpoint/2010/main" val="33565357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columns,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p>
            <a:r>
              <a:rPr lang="de-DE" smtClean="0"/>
              <a:t>company presentation 2012</a:t>
            </a:r>
            <a:endParaRPr lang="de-DE"/>
          </a:p>
        </p:txBody>
      </p:sp>
      <p:sp>
        <p:nvSpPr>
          <p:cNvPr id="4" name="Datumsplatzhalter 3"/>
          <p:cNvSpPr>
            <a:spLocks noGrp="1"/>
          </p:cNvSpPr>
          <p:nvPr>
            <p:ph type="dt" sz="half" idx="11"/>
          </p:nvPr>
        </p:nvSpPr>
        <p:spPr/>
        <p:txBody>
          <a:bodyPr/>
          <a:lstStyle/>
          <a:p>
            <a:fld id="{82376D74-4BB3-47C6-93B0-5DCC1B2CEE0E}" type="datetime1">
              <a:rPr lang="en-GB" smtClean="0"/>
              <a:pPr/>
              <a:t>22/10/2014</a:t>
            </a:fld>
            <a:endParaRPr lang="de-DE"/>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467666184"/>
      </p:ext>
    </p:extLst>
  </p:cSld>
  <p:clrMapOvr>
    <a:masterClrMapping/>
  </p:clrMapOv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a:prstGeom prst="rect">
            <a:avLst/>
          </a:prstGeom>
        </p:spPr>
        <p:txBody>
          <a:bodyPr/>
          <a:lstStyle/>
          <a:p>
            <a:r>
              <a:rPr lang="en-US" noProof="0" smtClean="0"/>
              <a:t>Click to edit Master title style</a:t>
            </a:r>
            <a:endParaRPr lang="de-DE" noProof="0" dirty="0"/>
          </a:p>
        </p:txBody>
      </p:sp>
      <p:sp>
        <p:nvSpPr>
          <p:cNvPr id="5" name="Inhaltsplatzhalter 2"/>
          <p:cNvSpPr>
            <a:spLocks noGrp="1"/>
          </p:cNvSpPr>
          <p:nvPr>
            <p:ph idx="1"/>
          </p:nvPr>
        </p:nvSpPr>
        <p:spPr>
          <a:xfrm>
            <a:off x="684000" y="2448000"/>
            <a:ext cx="7776000" cy="3816000"/>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Datumsplatzhalter 3"/>
          <p:cNvSpPr>
            <a:spLocks noGrp="1"/>
          </p:cNvSpPr>
          <p:nvPr>
            <p:ph type="dt" sz="half" idx="10"/>
          </p:nvPr>
        </p:nvSpPr>
        <p:spPr/>
        <p:txBody>
          <a:bodyPr/>
          <a:lstStyle>
            <a:lvl1pPr>
              <a:defRPr/>
            </a:lvl1pPr>
          </a:lstStyle>
          <a:p>
            <a:pPr>
              <a:defRPr/>
            </a:pPr>
            <a:fld id="{FE786E77-8943-46B0-A5F4-9FE2BBEC74F5}" type="datetime1">
              <a:rPr lang="en-GB">
                <a:solidFill>
                  <a:srgbClr val="6E6452"/>
                </a:solidFill>
              </a:rPr>
              <a:pPr>
                <a:defRPr/>
              </a:pPr>
              <a:t>22/10/2014</a:t>
            </a:fld>
            <a:endParaRPr lang="de-DE">
              <a:solidFill>
                <a:srgbClr val="6E6452"/>
              </a:solidFill>
            </a:endParaRPr>
          </a:p>
        </p:txBody>
      </p:sp>
    </p:spTree>
    <p:extLst>
      <p:ext uri="{BB962C8B-B14F-4D97-AF65-F5344CB8AC3E}">
        <p14:creationId xmlns:p14="http://schemas.microsoft.com/office/powerpoint/2010/main" val="386149700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52400"/>
            <a:ext cx="9144000" cy="59737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10240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4" name="Titel 3"/>
          <p:cNvSpPr txBox="1">
            <a:spLocks/>
          </p:cNvSpPr>
          <p:nvPr userDrawn="1"/>
        </p:nvSpPr>
        <p:spPr bwMode="auto">
          <a:xfrm>
            <a:off x="139700" y="220663"/>
            <a:ext cx="43815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ru-RU" altLang="de-DE" sz="2400">
              <a:solidFill>
                <a:srgbClr val="6E6452"/>
              </a:solidFill>
            </a:endParaRPr>
          </a:p>
        </p:txBody>
      </p:sp>
      <p:sp>
        <p:nvSpPr>
          <p:cNvPr id="5" name="Titel 1"/>
          <p:cNvSpPr>
            <a:spLocks noGrp="1"/>
          </p:cNvSpPr>
          <p:nvPr>
            <p:ph type="title"/>
          </p:nvPr>
        </p:nvSpPr>
        <p:spPr>
          <a:xfrm>
            <a:off x="263856" y="480885"/>
            <a:ext cx="7651858" cy="516348"/>
          </a:xfrm>
          <a:prstGeom prst="rect">
            <a:avLst/>
          </a:prstGeom>
          <a:solidFill>
            <a:srgbClr val="FFFFFF">
              <a:alpha val="50196"/>
            </a:srgbClr>
          </a:solidFill>
        </p:spPr>
        <p:txBody>
          <a:bodyPr anchor="ctr"/>
          <a:lstStyle>
            <a:lvl1pPr>
              <a:defRPr b="1"/>
            </a:lvl1pPr>
          </a:lstStyle>
          <a:p>
            <a:r>
              <a:rPr lang="en-US" noProof="0" smtClean="0"/>
              <a:t>Click to edit Master title style</a:t>
            </a:r>
            <a:endParaRPr lang="de-DE" noProof="0" dirty="0"/>
          </a:p>
        </p:txBody>
      </p:sp>
      <p:sp>
        <p:nvSpPr>
          <p:cNvPr id="6" name="Inhaltsplatzhalter 2"/>
          <p:cNvSpPr>
            <a:spLocks noGrp="1"/>
          </p:cNvSpPr>
          <p:nvPr>
            <p:ph idx="1"/>
          </p:nvPr>
        </p:nvSpPr>
        <p:spPr>
          <a:xfrm>
            <a:off x="684000" y="1295400"/>
            <a:ext cx="7776000" cy="4968600"/>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7" name="Fußzeilenplatzhalter 2"/>
          <p:cNvSpPr>
            <a:spLocks noGrp="1"/>
          </p:cNvSpPr>
          <p:nvPr>
            <p:ph type="ftr" sz="quarter" idx="10"/>
          </p:nvPr>
        </p:nvSpPr>
        <p:spPr/>
        <p:txBody>
          <a:bodyPr/>
          <a:lstStyle>
            <a:lvl1pPr>
              <a:defRPr/>
            </a:lvl1pPr>
          </a:lstStyle>
          <a:p>
            <a:pPr>
              <a:defRPr/>
            </a:pPr>
            <a:r>
              <a:rPr lang="en-GB">
                <a:solidFill>
                  <a:srgbClr val="6E6452"/>
                </a:solidFill>
              </a:rPr>
              <a:t>Type presentation title here</a:t>
            </a:r>
          </a:p>
        </p:txBody>
      </p:sp>
      <p:sp>
        <p:nvSpPr>
          <p:cNvPr id="8" name="Datumsplatzhalter 3"/>
          <p:cNvSpPr>
            <a:spLocks noGrp="1"/>
          </p:cNvSpPr>
          <p:nvPr>
            <p:ph type="dt" sz="half" idx="11"/>
          </p:nvPr>
        </p:nvSpPr>
        <p:spPr/>
        <p:txBody>
          <a:bodyPr/>
          <a:lstStyle>
            <a:lvl1pPr>
              <a:defRPr/>
            </a:lvl1pPr>
          </a:lstStyle>
          <a:p>
            <a:pPr>
              <a:defRPr/>
            </a:pPr>
            <a:fld id="{CED72E1C-DE6A-4294-ADF0-6F96BA9C680A}" type="datetime1">
              <a:rPr lang="en-GB">
                <a:solidFill>
                  <a:srgbClr val="6E6452"/>
                </a:solidFill>
              </a:rPr>
              <a:pPr>
                <a:defRPr/>
              </a:pPr>
              <a:t>22/10/2014</a:t>
            </a:fld>
            <a:endParaRPr lang="de-DE">
              <a:solidFill>
                <a:srgbClr val="6E6452"/>
              </a:solidFill>
            </a:endParaRPr>
          </a:p>
        </p:txBody>
      </p:sp>
    </p:spTree>
    <p:extLst>
      <p:ext uri="{BB962C8B-B14F-4D97-AF65-F5344CB8AC3E}">
        <p14:creationId xmlns:p14="http://schemas.microsoft.com/office/powerpoint/2010/main" val="68403525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with two contents">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solidFill>
                  <a:schemeClr val="tx1">
                    <a:lumMod val="65000"/>
                    <a:lumOff val="35000"/>
                  </a:schemeClr>
                </a:solidFill>
              </a:defRPr>
            </a:lvl1pPr>
          </a:lstStyle>
          <a:p>
            <a:endParaRPr lang="de-DE" dirty="0">
              <a:solidFill>
                <a:srgbClr val="000000">
                  <a:lumMod val="65000"/>
                  <a:lumOff val="35000"/>
                </a:srgbClr>
              </a:solidFill>
            </a:endParaRPr>
          </a:p>
        </p:txBody>
      </p:sp>
      <p:sp>
        <p:nvSpPr>
          <p:cNvPr id="4" name="Datumsplatzhalter 3"/>
          <p:cNvSpPr>
            <a:spLocks noGrp="1"/>
          </p:cNvSpPr>
          <p:nvPr>
            <p:ph type="dt" sz="half" idx="11"/>
          </p:nvPr>
        </p:nvSpPr>
        <p:spPr/>
        <p:txBody>
          <a:bodyPr/>
          <a:lstStyle>
            <a:lvl1pPr>
              <a:defRPr>
                <a:solidFill>
                  <a:schemeClr val="tx1">
                    <a:lumMod val="65000"/>
                    <a:lumOff val="35000"/>
                  </a:schemeClr>
                </a:solidFill>
              </a:defRPr>
            </a:lvl1pPr>
          </a:lstStyle>
          <a:p>
            <a:fld id="{6034ECE8-ED63-4AB4-B9DB-871FF94B1662}" type="datetime1">
              <a:rPr lang="en-GB" smtClean="0">
                <a:solidFill>
                  <a:srgbClr val="000000">
                    <a:lumMod val="65000"/>
                    <a:lumOff val="35000"/>
                  </a:srgbClr>
                </a:solidFill>
              </a:rPr>
              <a:pPr/>
              <a:t>22/10/2014</a:t>
            </a:fld>
            <a:endParaRPr lang="de-DE">
              <a:solidFill>
                <a:srgbClr val="000000">
                  <a:lumMod val="65000"/>
                  <a:lumOff val="35000"/>
                </a:srgbClr>
              </a:solidFill>
            </a:endParaRPr>
          </a:p>
        </p:txBody>
      </p:sp>
      <p:sp>
        <p:nvSpPr>
          <p:cNvPr id="7" name="Inhaltsplatzhalter 2"/>
          <p:cNvSpPr>
            <a:spLocks noGrp="1"/>
          </p:cNvSpPr>
          <p:nvPr>
            <p:ph idx="1" hasCustomPrompt="1"/>
          </p:nvPr>
        </p:nvSpPr>
        <p:spPr>
          <a:xfrm>
            <a:off x="684000" y="1498600"/>
            <a:ext cx="3780000" cy="4765400"/>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solidFill>
                  <a:schemeClr val="tx1">
                    <a:lumMod val="65000"/>
                    <a:lumOff val="35000"/>
                  </a:schemeClr>
                </a:solidFill>
              </a:defRPr>
            </a:lvl1pPr>
            <a:lvl2pPr marL="360000" indent="-360000">
              <a:buClr>
                <a:srgbClr val="C80F0F"/>
              </a:buClr>
              <a:buFont typeface="Arial" pitchFamily="34" charset="0"/>
              <a:buChar char="•"/>
              <a:defRPr sz="1800">
                <a:solidFill>
                  <a:schemeClr val="tx1">
                    <a:lumMod val="65000"/>
                    <a:lumOff val="35000"/>
                  </a:schemeClr>
                </a:solidFill>
              </a:defRPr>
            </a:lvl2pPr>
            <a:lvl3pPr marL="720000">
              <a:defRPr sz="1800">
                <a:solidFill>
                  <a:schemeClr val="tx1">
                    <a:lumMod val="65000"/>
                    <a:lumOff val="35000"/>
                  </a:schemeClr>
                </a:solidFill>
              </a:defRPr>
            </a:lvl3pPr>
            <a:lvl4pPr marL="1080000">
              <a:defRPr sz="1800" baseline="0">
                <a:solidFill>
                  <a:schemeClr val="tx1">
                    <a:lumMod val="65000"/>
                    <a:lumOff val="35000"/>
                  </a:schemeClr>
                </a:solidFill>
              </a:defRPr>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smtClean="0"/>
              <a:t>Click here to add content</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8" name="Inhaltsplatzhalter 2"/>
          <p:cNvSpPr>
            <a:spLocks noGrp="1"/>
          </p:cNvSpPr>
          <p:nvPr>
            <p:ph idx="12" hasCustomPrompt="1"/>
          </p:nvPr>
        </p:nvSpPr>
        <p:spPr>
          <a:xfrm>
            <a:off x="4680000" y="1498600"/>
            <a:ext cx="3780000" cy="4765400"/>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solidFill>
                  <a:schemeClr val="tx1">
                    <a:lumMod val="65000"/>
                    <a:lumOff val="35000"/>
                  </a:schemeClr>
                </a:solidFill>
              </a:defRPr>
            </a:lvl1pPr>
            <a:lvl2pPr marL="360000" indent="-360000">
              <a:buClr>
                <a:srgbClr val="C80F0F"/>
              </a:buClr>
              <a:buFont typeface="Arial" pitchFamily="34" charset="0"/>
              <a:buChar char="•"/>
              <a:defRPr sz="1800">
                <a:solidFill>
                  <a:schemeClr val="tx1">
                    <a:lumMod val="65000"/>
                    <a:lumOff val="35000"/>
                  </a:schemeClr>
                </a:solidFill>
              </a:defRPr>
            </a:lvl2pPr>
            <a:lvl3pPr marL="720000">
              <a:defRPr sz="1800">
                <a:solidFill>
                  <a:schemeClr val="tx1">
                    <a:lumMod val="65000"/>
                    <a:lumOff val="35000"/>
                  </a:schemeClr>
                </a:solidFill>
              </a:defRPr>
            </a:lvl3pPr>
            <a:lvl4pPr marL="1080000">
              <a:defRPr sz="1800" baseline="0">
                <a:solidFill>
                  <a:schemeClr val="tx1">
                    <a:lumMod val="65000"/>
                    <a:lumOff val="35000"/>
                  </a:schemeClr>
                </a:solidFill>
              </a:defRPr>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smtClean="0"/>
              <a:t>Click here to add content</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9" name="Titel 1"/>
          <p:cNvSpPr>
            <a:spLocks noGrp="1"/>
          </p:cNvSpPr>
          <p:nvPr>
            <p:ph type="title" hasCustomPrompt="1"/>
          </p:nvPr>
        </p:nvSpPr>
        <p:spPr>
          <a:xfrm>
            <a:off x="263856" y="457290"/>
            <a:ext cx="6441744" cy="516348"/>
          </a:xfrm>
          <a:prstGeom prst="rect">
            <a:avLst/>
          </a:prstGeom>
          <a:solidFill>
            <a:srgbClr val="FFFFFF">
              <a:alpha val="50196"/>
            </a:srgbClr>
          </a:solidFill>
        </p:spPr>
        <p:txBody>
          <a:bodyPr anchor="ctr"/>
          <a:lstStyle>
            <a:lvl1pPr>
              <a:defRPr b="1">
                <a:solidFill>
                  <a:schemeClr val="tx1">
                    <a:lumMod val="65000"/>
                    <a:lumOff val="35000"/>
                  </a:schemeClr>
                </a:solidFill>
              </a:defRPr>
            </a:lvl1pPr>
          </a:lstStyle>
          <a:p>
            <a:r>
              <a:rPr lang="en-GB" noProof="0" dirty="0" smtClean="0"/>
              <a:t>Click here to add title</a:t>
            </a:r>
            <a:endParaRPr lang="de-DE" noProof="0" dirty="0"/>
          </a:p>
        </p:txBody>
      </p:sp>
    </p:spTree>
    <p:extLst>
      <p:ext uri="{BB962C8B-B14F-4D97-AF65-F5344CB8AC3E}">
        <p14:creationId xmlns:p14="http://schemas.microsoft.com/office/powerpoint/2010/main" val="1452604411"/>
      </p:ext>
    </p:extLst>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headline, 2 columns,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a:prstGeom prst="rect">
            <a:avLst/>
          </a:prstGeom>
        </p:spPr>
        <p:txBody>
          <a:bodyPr/>
          <a:lstStyle/>
          <a:p>
            <a:r>
              <a:rPr lang="en-GB" noProof="0" dirty="0" smtClean="0"/>
              <a:t>Click here to add title</a:t>
            </a:r>
            <a:endParaRPr lang="de-DE" noProof="0" dirty="0"/>
          </a:p>
        </p:txBody>
      </p:sp>
      <p:sp>
        <p:nvSpPr>
          <p:cNvPr id="4" name="Datumsplatzhalter 3"/>
          <p:cNvSpPr>
            <a:spLocks noGrp="1"/>
          </p:cNvSpPr>
          <p:nvPr>
            <p:ph type="dt" sz="half" idx="11"/>
          </p:nvPr>
        </p:nvSpPr>
        <p:spPr/>
        <p:txBody>
          <a:bodyPr/>
          <a:lstStyle/>
          <a:p>
            <a:fld id="{82376D74-4BB3-47C6-93B0-5DCC1B2CEE0E}" type="datetime1">
              <a:rPr lang="en-GB" smtClean="0">
                <a:solidFill>
                  <a:srgbClr val="6E6452"/>
                </a:solidFill>
              </a:rPr>
              <a:pPr/>
              <a:t>22/10/2014</a:t>
            </a:fld>
            <a:endParaRPr lang="de-DE">
              <a:solidFill>
                <a:srgbClr val="6E6452"/>
              </a:solidFill>
            </a:endParaRPr>
          </a:p>
        </p:txBody>
      </p:sp>
      <p:sp>
        <p:nvSpPr>
          <p:cNvPr id="7" name="Inhaltsplatzhalter 2"/>
          <p:cNvSpPr>
            <a:spLocks noGrp="1"/>
          </p:cNvSpPr>
          <p:nvPr>
            <p:ph idx="1" hasCustomPrompt="1"/>
          </p:nvPr>
        </p:nvSpPr>
        <p:spPr>
          <a:xfrm>
            <a:off x="684000" y="2448000"/>
            <a:ext cx="3780000" cy="3816000"/>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3688674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columns,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p>
            <a:r>
              <a:rPr lang="en-GB" dirty="0" smtClean="0"/>
              <a:t>Type presentation title here</a:t>
            </a:r>
            <a:endParaRPr lang="en-GB" dirty="0"/>
          </a:p>
        </p:txBody>
      </p:sp>
      <p:sp>
        <p:nvSpPr>
          <p:cNvPr id="4" name="Datumsplatzhalter 3"/>
          <p:cNvSpPr>
            <a:spLocks noGrp="1"/>
          </p:cNvSpPr>
          <p:nvPr>
            <p:ph type="dt" sz="half" idx="11"/>
          </p:nvPr>
        </p:nvSpPr>
        <p:spPr/>
        <p:txBody>
          <a:bodyPr/>
          <a:lstStyle/>
          <a:p>
            <a:fld id="{0721DE36-DFDD-41E8-8F4A-60A053C2735B}" type="datetime1">
              <a:rPr lang="en-GB" smtClean="0"/>
              <a:pPr/>
              <a:t>22/10/2014</a:t>
            </a:fld>
            <a:endParaRPr lang="de-DE"/>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696664523"/>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Grafik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119188"/>
          </a:xfrm>
          <a:prstGeom prst="rect">
            <a:avLst/>
          </a:prstGeom>
          <a:noFill/>
          <a:ln w="9525">
            <a:noFill/>
            <a:miter lim="800000"/>
            <a:headEnd/>
            <a:tailEnd/>
          </a:ln>
        </p:spPr>
      </p:pic>
      <p:pic>
        <p:nvPicPr>
          <p:cNvPr id="7" name="Grafik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618288" y="304800"/>
            <a:ext cx="2106612" cy="877888"/>
          </a:xfrm>
          <a:prstGeom prst="rect">
            <a:avLst/>
          </a:prstGeom>
          <a:noFill/>
          <a:ln w="9525">
            <a:noFill/>
            <a:miter lim="800000"/>
            <a:headEnd/>
            <a:tailEnd/>
          </a:ln>
        </p:spPr>
      </p:pic>
      <p:sp>
        <p:nvSpPr>
          <p:cNvPr id="8" name="Rectangle 16"/>
          <p:cNvSpPr>
            <a:spLocks noGrp="1" noChangeArrowheads="1"/>
          </p:cNvSpPr>
          <p:nvPr>
            <p:ph type="subTitle" sz="quarter" idx="1" hasCustomPrompt="1"/>
          </p:nvPr>
        </p:nvSpPr>
        <p:spPr>
          <a:xfrm>
            <a:off x="1040400" y="3239022"/>
            <a:ext cx="7034400" cy="1752600"/>
          </a:xfrm>
        </p:spPr>
        <p:txBody>
          <a:bodyPr/>
          <a:lstStyle>
            <a:lvl1pPr marL="0" indent="0" algn="ctr">
              <a:buFont typeface="Wingdings" pitchFamily="2" charset="2"/>
              <a:buNone/>
              <a:defRPr sz="2800" baseline="0"/>
            </a:lvl1pPr>
          </a:lstStyle>
          <a:p>
            <a:r>
              <a:rPr lang="de-DE" dirty="0" smtClean="0"/>
              <a:t>Click here to add subtitle</a:t>
            </a:r>
            <a:endParaRPr lang="de-DE" dirty="0"/>
          </a:p>
        </p:txBody>
      </p:sp>
      <p:sp>
        <p:nvSpPr>
          <p:cNvPr id="9" name="Rectangle 15"/>
          <p:cNvSpPr>
            <a:spLocks noGrp="1" noChangeArrowheads="1"/>
          </p:cNvSpPr>
          <p:nvPr>
            <p:ph type="ctrTitle" sz="quarter" hasCustomPrompt="1"/>
          </p:nvPr>
        </p:nvSpPr>
        <p:spPr>
          <a:xfrm>
            <a:off x="1040400" y="1993726"/>
            <a:ext cx="7034400" cy="1143000"/>
          </a:xfrm>
        </p:spPr>
        <p:txBody>
          <a:bodyPr anchor="ctr"/>
          <a:lstStyle>
            <a:lvl1pPr algn="ctr">
              <a:defRPr sz="3600"/>
            </a:lvl1pPr>
          </a:lstStyle>
          <a:p>
            <a:r>
              <a:rPr lang="de-DE" dirty="0" smtClean="0"/>
              <a:t>Click </a:t>
            </a:r>
            <a:r>
              <a:rPr lang="de-DE" dirty="0" err="1" smtClean="0"/>
              <a:t>here</a:t>
            </a:r>
            <a:r>
              <a:rPr lang="de-DE" dirty="0" smtClean="0"/>
              <a:t> to add title</a:t>
            </a:r>
            <a:endParaRPr lang="de-DE" dirty="0"/>
          </a:p>
        </p:txBody>
      </p:sp>
      <p:sp>
        <p:nvSpPr>
          <p:cNvPr id="10" name="Rechteck 9"/>
          <p:cNvSpPr/>
          <p:nvPr userDrawn="1"/>
        </p:nvSpPr>
        <p:spPr bwMode="auto">
          <a:xfrm>
            <a:off x="7721600" y="6604000"/>
            <a:ext cx="1422400"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200" b="1">
              <a:solidFill>
                <a:srgbClr val="999999"/>
              </a:solidFill>
            </a:endParaRPr>
          </a:p>
        </p:txBody>
      </p:sp>
    </p:spTree>
    <p:extLst>
      <p:ext uri="{BB962C8B-B14F-4D97-AF65-F5344CB8AC3E}">
        <p14:creationId xmlns:p14="http://schemas.microsoft.com/office/powerpoint/2010/main" val="1148394124"/>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52400"/>
            <a:ext cx="9144000" cy="59737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39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1pPr>
              <a:defRPr/>
            </a:lvl1pPr>
            <a:lvl2pPr>
              <a:defRPr sz="2200" baseline="0"/>
            </a:lvl2pPr>
            <a:lvl3pPr>
              <a:defRPr sz="2000" baseline="0"/>
            </a:lvl3pPr>
            <a:lvl4pPr>
              <a:defRPr sz="1800" baseline="0"/>
            </a:lvl4pPr>
            <a:lvl5pPr>
              <a:defRPr sz="1600" baseline="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Rectangle 17"/>
          <p:cNvSpPr>
            <a:spLocks noGrp="1" noChangeArrowheads="1"/>
          </p:cNvSpPr>
          <p:nvPr>
            <p:ph type="dt" sz="half" idx="10"/>
          </p:nvPr>
        </p:nvSpPr>
        <p:spPr>
          <a:ln/>
        </p:spPr>
        <p:txBody>
          <a:bodyPr/>
          <a:lstStyle>
            <a:lvl1pPr>
              <a:defRPr/>
            </a:lvl1pPr>
          </a:lstStyle>
          <a:p>
            <a:pPr>
              <a:defRPr/>
            </a:pPr>
            <a:fld id="{EBD3FC9D-BE4D-4915-A9AE-8BB929AA0432}" type="datetime1">
              <a:rPr lang="de-DE"/>
              <a:pPr>
                <a:defRPr/>
              </a:pPr>
              <a:t>22.10.2014</a:t>
            </a:fld>
            <a:endParaRPr lang="de-DE"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BZ"/>
          </a:p>
        </p:txBody>
      </p:sp>
    </p:spTree>
    <p:extLst>
      <p:ext uri="{BB962C8B-B14F-4D97-AF65-F5344CB8AC3E}">
        <p14:creationId xmlns:p14="http://schemas.microsoft.com/office/powerpoint/2010/main" val="17627483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17.png"/><Relationship Id="rId2" Type="http://schemas.openxmlformats.org/officeDocument/2006/relationships/slideLayout" Target="../slideLayouts/slideLayout30.xml"/><Relationship Id="rId16" Type="http://schemas.openxmlformats.org/officeDocument/2006/relationships/image" Target="../media/image16.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5.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17.png"/><Relationship Id="rId2" Type="http://schemas.openxmlformats.org/officeDocument/2006/relationships/slideLayout" Target="../slideLayouts/slideLayout43.xml"/><Relationship Id="rId16" Type="http://schemas.openxmlformats.org/officeDocument/2006/relationships/image" Target="../media/image16.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5.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Grafik 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bwMode="auto">
          <a:xfrm>
            <a:off x="0" y="1810"/>
            <a:ext cx="9144000" cy="1115568"/>
          </a:xfrm>
          <a:prstGeom prst="rect">
            <a:avLst/>
          </a:prstGeom>
          <a:noFill/>
          <a:ln w="9525">
            <a:noFill/>
            <a:miter lim="800000"/>
            <a:headEnd/>
            <a:tailEnd/>
          </a:ln>
        </p:spPr>
      </p:pic>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p>
        </p:txBody>
      </p:sp>
      <p:pic>
        <p:nvPicPr>
          <p:cNvPr id="19" name="Grafik 7"/>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618288" y="304800"/>
            <a:ext cx="2106612" cy="877888"/>
          </a:xfrm>
          <a:prstGeom prst="rect">
            <a:avLst/>
          </a:prstGeom>
          <a:noFill/>
          <a:ln w="9525">
            <a:noFill/>
            <a:miter lim="800000"/>
            <a:headEnd/>
            <a:tailEnd/>
          </a:ln>
        </p:spPr>
      </p:pic>
      <p:pic>
        <p:nvPicPr>
          <p:cNvPr id="20" name="Grafik 8"/>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dirty="0" smtClean="0">
                <a:solidFill>
                  <a:srgbClr val="6E6452"/>
                </a:solidFill>
                <a:latin typeface="Arial Narrow" pitchFamily="34" charset="0"/>
              </a:rPr>
              <a:t>Page </a:t>
            </a:r>
            <a:fld id="{327115CA-E6A4-425F-BB4F-A64D48743A27}" type="slidenum">
              <a:rPr lang="en-GB" sz="1000" b="0" smtClean="0">
                <a:solidFill>
                  <a:srgbClr val="6E6452"/>
                </a:solidFill>
                <a:latin typeface="Arial Narrow" pitchFamily="34" charset="0"/>
              </a:rPr>
              <a:pPr/>
              <a:t>‹Nr.›</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pPr eaLnBrk="0" fontAlgn="base" hangingPunct="0">
              <a:spcBef>
                <a:spcPct val="0"/>
              </a:spcBef>
              <a:spcAft>
                <a:spcPct val="0"/>
              </a:spcAft>
            </a:pPr>
            <a:r>
              <a:rPr lang="en-GB" dirty="0" smtClean="0"/>
              <a:t>Type presentation title here</a:t>
            </a:r>
            <a:endParaRPr lang="en-GB"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pPr eaLnBrk="0" fontAlgn="base" hangingPunct="0">
              <a:spcBef>
                <a:spcPct val="0"/>
              </a:spcBef>
              <a:spcAft>
                <a:spcPct val="0"/>
              </a:spcAft>
            </a:pPr>
            <a:fld id="{0F9A5078-6F60-49E2-B50D-11C30D454C38}" type="datetime1">
              <a:rPr lang="en-GB" smtClean="0"/>
              <a:pPr eaLnBrk="0" fontAlgn="base" hangingPunct="0">
                <a:spcBef>
                  <a:spcPct val="0"/>
                </a:spcBef>
                <a:spcAft>
                  <a:spcPct val="0"/>
                </a:spcAft>
              </a:pPr>
              <a:t>22/10/2014</a:t>
            </a:fld>
            <a:endParaRPr lang="en-GB" dirty="0"/>
          </a:p>
        </p:txBody>
      </p:sp>
    </p:spTree>
    <p:extLst>
      <p:ext uri="{BB962C8B-B14F-4D97-AF65-F5344CB8AC3E}">
        <p14:creationId xmlns:p14="http://schemas.microsoft.com/office/powerpoint/2010/main" val="7689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6" r:id="rId8"/>
    <p:sldLayoutId id="2147483688" r:id="rId9"/>
    <p:sldLayoutId id="2147483727" r:id="rId10"/>
    <p:sldLayoutId id="2147483728" r:id="rId11"/>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440000" indent="0" algn="l" rtl="0" eaLnBrk="1" fontAlgn="base" hangingPunct="1">
        <a:spcBef>
          <a:spcPts val="400"/>
        </a:spcBef>
        <a:spcAft>
          <a:spcPts val="800"/>
        </a:spcAft>
        <a:buClr>
          <a:srgbClr val="6E6452"/>
        </a:buClr>
        <a:buFont typeface="Arial" pitchFamily="34" charset="0"/>
        <a:buNone/>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solidFill>
                  <a:prstClr val="black">
                    <a:tint val="75000"/>
                  </a:prstClr>
                </a:solidFill>
              </a:rPr>
              <a:t>22.05.2014</a:t>
            </a:r>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solidFill>
                  <a:prstClr val="black">
                    <a:tint val="75000"/>
                  </a:prstClr>
                </a:solidFill>
              </a:rPr>
              <a:t>www.german-sustainable-mobility.de</a:t>
            </a:r>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81EA8-CE98-4B8F-8356-7C55684DC430}" type="slidenum">
              <a:rPr lang="de-DE" smtClean="0">
                <a:solidFill>
                  <a:prstClr val="black">
                    <a:tint val="75000"/>
                  </a:prstClr>
                </a:solidFill>
              </a:rPr>
              <a:pPr/>
              <a:t>‹Nr.›</a:t>
            </a:fld>
            <a:endParaRPr lang="de-DE">
              <a:solidFill>
                <a:prstClr val="black">
                  <a:tint val="75000"/>
                </a:prstClr>
              </a:solidFill>
            </a:endParaRPr>
          </a:p>
        </p:txBody>
      </p:sp>
      <p:sp>
        <p:nvSpPr>
          <p:cNvPr id="2" name="Titelplatzhalter 1"/>
          <p:cNvSpPr>
            <a:spLocks noGrp="1"/>
          </p:cNvSpPr>
          <p:nvPr>
            <p:ph type="title"/>
          </p:nvPr>
        </p:nvSpPr>
        <p:spPr>
          <a:xfrm>
            <a:off x="582613" y="846137"/>
            <a:ext cx="8229600" cy="384721"/>
          </a:xfrm>
          <a:prstGeom prst="rect">
            <a:avLst/>
          </a:prstGeom>
        </p:spPr>
        <p:txBody>
          <a:bodyPr vert="horz" lIns="0" tIns="0" rIns="0" bIns="0" rtlCol="0" anchor="ctr">
            <a:spAutoFit/>
          </a:bodyPr>
          <a:lstStyle/>
          <a:p>
            <a:r>
              <a:rPr lang="de-DE" dirty="0" smtClean="0"/>
              <a:t>Titelmasterformat durch Klicken bearbeiten</a:t>
            </a:r>
            <a:endParaRPr lang="en-US" dirty="0"/>
          </a:p>
        </p:txBody>
      </p:sp>
    </p:spTree>
    <p:extLst>
      <p:ext uri="{BB962C8B-B14F-4D97-AF65-F5344CB8AC3E}">
        <p14:creationId xmlns:p14="http://schemas.microsoft.com/office/powerpoint/2010/main" val="24059935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timing>
    <p:tnLst>
      <p:par>
        <p:cTn id="1" dur="indefinite" restart="never" nodeType="tmRoot"/>
      </p:par>
    </p:tnLst>
  </p:timing>
  <p:hf hdr="0"/>
  <p:txStyles>
    <p:titleStyle>
      <a:lvl1pPr algn="l" defTabSz="914400" rtl="0" eaLnBrk="1" latinLnBrk="0" hangingPunct="1">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kern="1200">
          <a:solidFill>
            <a:schemeClr val="accent4"/>
          </a:solidFill>
          <a:latin typeface="+mn-lt"/>
          <a:ea typeface="+mn-ea"/>
          <a:cs typeface="+mn-cs"/>
        </a:defRPr>
      </a:lvl1pPr>
      <a:lvl2pPr marL="542925" indent="-309563" algn="l" defTabSz="914400" rtl="0" eaLnBrk="1" latinLnBrk="0" hangingPunct="1">
        <a:spcBef>
          <a:spcPct val="20000"/>
        </a:spcBef>
        <a:buClr>
          <a:schemeClr val="accent1"/>
        </a:buClr>
        <a:buFont typeface="Calibri" panose="020F0502020204030204" pitchFamily="34" charset="0"/>
        <a:buChar char="→"/>
        <a:defRPr sz="1600" kern="1200">
          <a:solidFill>
            <a:schemeClr val="accent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24638"/>
            <a:ext cx="9144000" cy="233362"/>
          </a:xfrm>
          <a:prstGeom prst="rect">
            <a:avLst/>
          </a:prstGeom>
          <a:solidFill>
            <a:srgbClr val="9393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fontAlgn="base">
              <a:spcBef>
                <a:spcPct val="0"/>
              </a:spcBef>
              <a:spcAft>
                <a:spcPct val="0"/>
              </a:spcAft>
            </a:pPr>
            <a:endParaRPr lang="ru-RU" altLang="de-DE" smtClean="0"/>
          </a:p>
        </p:txBody>
      </p:sp>
      <p:sp>
        <p:nvSpPr>
          <p:cNvPr id="1027" name="Text Box 3"/>
          <p:cNvSpPr txBox="1">
            <a:spLocks noChangeArrowheads="1"/>
          </p:cNvSpPr>
          <p:nvPr/>
        </p:nvSpPr>
        <p:spPr bwMode="auto">
          <a:xfrm>
            <a:off x="6934200" y="6596063"/>
            <a:ext cx="1981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defRPr>
            </a:lvl1pPr>
            <a:lvl2pPr marL="742950" indent="-285750" eaLnBrk="0" hangingPunct="0">
              <a:defRPr sz="2200" b="1">
                <a:solidFill>
                  <a:srgbClr val="999999"/>
                </a:solidFill>
                <a:latin typeface="Arial" pitchFamily="34" charset="0"/>
              </a:defRPr>
            </a:lvl2pPr>
            <a:lvl3pPr marL="1143000" indent="-228600" eaLnBrk="0" hangingPunct="0">
              <a:defRPr sz="2200" b="1">
                <a:solidFill>
                  <a:srgbClr val="999999"/>
                </a:solidFill>
                <a:latin typeface="Arial" pitchFamily="34" charset="0"/>
              </a:defRPr>
            </a:lvl3pPr>
            <a:lvl4pPr marL="1600200" indent="-228600" eaLnBrk="0" hangingPunct="0">
              <a:defRPr sz="2200" b="1">
                <a:solidFill>
                  <a:srgbClr val="999999"/>
                </a:solidFill>
                <a:latin typeface="Arial" pitchFamily="34" charset="0"/>
              </a:defRPr>
            </a:lvl4pPr>
            <a:lvl5pPr marL="2057400" indent="-228600" eaLnBrk="0" hangingPunct="0">
              <a:defRPr sz="2200" b="1">
                <a:solidFill>
                  <a:srgbClr val="999999"/>
                </a:solidFill>
                <a:latin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defRPr>
            </a:lvl9pPr>
          </a:lstStyle>
          <a:p>
            <a:pPr fontAlgn="base">
              <a:spcBef>
                <a:spcPct val="0"/>
              </a:spcBef>
              <a:spcAft>
                <a:spcPct val="0"/>
              </a:spcAft>
              <a:defRPr/>
            </a:pPr>
            <a:fld id="{4E41BDF7-D72A-4506-8737-068803B8D3CB}" type="datetime1">
              <a:rPr lang="de-DE" sz="1200" b="0" smtClean="0">
                <a:solidFill>
                  <a:srgbClr val="FFFFFF"/>
                </a:solidFill>
                <a:cs typeface="Arial" pitchFamily="34" charset="0"/>
              </a:rPr>
              <a:pPr fontAlgn="base">
                <a:spcBef>
                  <a:spcPct val="0"/>
                </a:spcBef>
                <a:spcAft>
                  <a:spcPct val="0"/>
                </a:spcAft>
                <a:defRPr/>
              </a:pPr>
              <a:t>22.10.2014</a:t>
            </a:fld>
            <a:r>
              <a:rPr lang="de-DE" sz="1200" b="0" smtClean="0">
                <a:solidFill>
                  <a:srgbClr val="FFFFFF"/>
                </a:solidFill>
                <a:cs typeface="Arial" pitchFamily="34" charset="0"/>
              </a:rPr>
              <a:t>     Seite </a:t>
            </a:r>
            <a:fld id="{B8B1922E-E51C-4E73-8A35-113D2491A31E}" type="slidenum">
              <a:rPr lang="de-DE" sz="1200" b="0" smtClean="0">
                <a:solidFill>
                  <a:srgbClr val="FFFFFF"/>
                </a:solidFill>
                <a:cs typeface="Arial" pitchFamily="34" charset="0"/>
              </a:rPr>
              <a:pPr fontAlgn="base">
                <a:spcBef>
                  <a:spcPct val="0"/>
                </a:spcBef>
                <a:spcAft>
                  <a:spcPct val="0"/>
                </a:spcAft>
                <a:defRPr/>
              </a:pPr>
              <a:t>‹Nr.›</a:t>
            </a:fld>
            <a:endParaRPr lang="de-DE" sz="1200" b="0" smtClean="0">
              <a:solidFill>
                <a:srgbClr val="FFFFFF"/>
              </a:solidFill>
              <a:cs typeface="Arial" pitchFamily="34" charset="0"/>
            </a:endParaRPr>
          </a:p>
        </p:txBody>
      </p:sp>
      <p:sp>
        <p:nvSpPr>
          <p:cNvPr id="1028" name="Rectangle 4"/>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fontAlgn="base">
              <a:spcBef>
                <a:spcPct val="0"/>
              </a:spcBef>
              <a:spcAft>
                <a:spcPct val="0"/>
              </a:spcAft>
            </a:pPr>
            <a:endParaRPr lang="en-BZ" altLang="de-DE" sz="2400" b="0" smtClean="0">
              <a:solidFill>
                <a:srgbClr val="000000"/>
              </a:solidFill>
              <a:latin typeface="Times" pitchFamily="18" charset="0"/>
            </a:endParaRPr>
          </a:p>
        </p:txBody>
      </p:sp>
      <p:sp>
        <p:nvSpPr>
          <p:cNvPr id="1029" name="Line 6"/>
          <p:cNvSpPr>
            <a:spLocks noChangeShapeType="1"/>
          </p:cNvSpPr>
          <p:nvPr/>
        </p:nvSpPr>
        <p:spPr bwMode="auto">
          <a:xfrm flipH="1">
            <a:off x="0" y="762000"/>
            <a:ext cx="9144000" cy="0"/>
          </a:xfrm>
          <a:prstGeom prst="line">
            <a:avLst/>
          </a:prstGeom>
          <a:noFill/>
          <a:ln w="3175">
            <a:solidFill>
              <a:srgbClr val="E6E6E6"/>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e-DE" sz="2200" b="1" smtClean="0">
              <a:solidFill>
                <a:srgbClr val="999999"/>
              </a:solidFill>
              <a:cs typeface="Arial" pitchFamily="34" charset="0"/>
            </a:endParaRPr>
          </a:p>
        </p:txBody>
      </p:sp>
      <p:pic>
        <p:nvPicPr>
          <p:cNvPr id="1030" name="Picture 7"/>
          <p:cNvPicPr>
            <a:picLocks noChangeAspect="1" noChangeArrowheads="1"/>
          </p:cNvPicPr>
          <p:nvPr/>
        </p:nvPicPr>
        <p:blipFill>
          <a:blip r:embed="rId12" cstate="print">
            <a:lum contrast="-20000"/>
            <a:extLst>
              <a:ext uri="{28A0092B-C50C-407E-A947-70E740481C1C}">
                <a14:useLocalDpi xmlns:a14="http://schemas.microsoft.com/office/drawing/2010/main" val="0"/>
              </a:ext>
            </a:extLst>
          </a:blip>
          <a:srcRect/>
          <a:stretch>
            <a:fillRect/>
          </a:stretch>
        </p:blipFill>
        <p:spPr bwMode="auto">
          <a:xfrm>
            <a:off x="7999413" y="0"/>
            <a:ext cx="11445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9"/>
          <p:cNvSpPr>
            <a:spLocks noChangeArrowheads="1"/>
          </p:cNvSpPr>
          <p:nvPr/>
        </p:nvSpPr>
        <p:spPr bwMode="auto">
          <a:xfrm>
            <a:off x="0" y="6624638"/>
            <a:ext cx="9144000" cy="233362"/>
          </a:xfrm>
          <a:prstGeom prst="rect">
            <a:avLst/>
          </a:prstGeom>
          <a:solidFill>
            <a:srgbClr val="9393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fontAlgn="base">
              <a:spcBef>
                <a:spcPct val="0"/>
              </a:spcBef>
              <a:spcAft>
                <a:spcPct val="0"/>
              </a:spcAft>
            </a:pPr>
            <a:endParaRPr lang="ru-RU" altLang="de-DE" smtClean="0"/>
          </a:p>
        </p:txBody>
      </p:sp>
      <p:sp>
        <p:nvSpPr>
          <p:cNvPr id="1032" name="Rectangle 11"/>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fontAlgn="base">
              <a:spcBef>
                <a:spcPct val="0"/>
              </a:spcBef>
              <a:spcAft>
                <a:spcPct val="0"/>
              </a:spcAft>
            </a:pPr>
            <a:endParaRPr lang="en-BZ" altLang="de-DE" sz="2400" b="0" smtClean="0">
              <a:solidFill>
                <a:srgbClr val="000000"/>
              </a:solidFill>
              <a:latin typeface="Times" pitchFamily="18" charset="0"/>
            </a:endParaRPr>
          </a:p>
        </p:txBody>
      </p:sp>
      <p:sp>
        <p:nvSpPr>
          <p:cNvPr id="1033" name="Rectangle 15"/>
          <p:cNvSpPr>
            <a:spLocks noGrp="1" noChangeArrowheads="1"/>
          </p:cNvSpPr>
          <p:nvPr>
            <p:ph type="title"/>
          </p:nvPr>
        </p:nvSpPr>
        <p:spPr bwMode="auto">
          <a:xfrm>
            <a:off x="1039813" y="1411288"/>
            <a:ext cx="7034212"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Click here to add title</a:t>
            </a:r>
          </a:p>
        </p:txBody>
      </p:sp>
      <p:sp>
        <p:nvSpPr>
          <p:cNvPr id="1034" name="Rectangle 16"/>
          <p:cNvSpPr>
            <a:spLocks noGrp="1" noChangeArrowheads="1"/>
          </p:cNvSpPr>
          <p:nvPr>
            <p:ph type="body" idx="1"/>
          </p:nvPr>
        </p:nvSpPr>
        <p:spPr bwMode="auto">
          <a:xfrm>
            <a:off x="1039813" y="2106613"/>
            <a:ext cx="70342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Click here to add text</a:t>
            </a:r>
          </a:p>
          <a:p>
            <a:pPr lvl="1"/>
            <a:r>
              <a:rPr lang="de-DE" altLang="de-DE" smtClean="0"/>
              <a:t>Second layer</a:t>
            </a:r>
          </a:p>
          <a:p>
            <a:pPr lvl="2"/>
            <a:r>
              <a:rPr lang="de-DE" altLang="de-DE" smtClean="0"/>
              <a:t>Third layer</a:t>
            </a:r>
          </a:p>
          <a:p>
            <a:pPr lvl="3"/>
            <a:r>
              <a:rPr lang="de-DE" altLang="de-DE" smtClean="0"/>
              <a:t>Fourth layer</a:t>
            </a:r>
          </a:p>
          <a:p>
            <a:pPr lvl="4"/>
            <a:r>
              <a:rPr lang="de-DE" altLang="de-DE" smtClean="0"/>
              <a:t>Fifth layer</a:t>
            </a:r>
          </a:p>
        </p:txBody>
      </p:sp>
      <p:sp>
        <p:nvSpPr>
          <p:cNvPr id="75793" name="Rectangle 17"/>
          <p:cNvSpPr>
            <a:spLocks noGrp="1" noChangeArrowheads="1"/>
          </p:cNvSpPr>
          <p:nvPr>
            <p:ph type="dt" sz="half" idx="2"/>
          </p:nvPr>
        </p:nvSpPr>
        <p:spPr bwMode="auto">
          <a:xfrm>
            <a:off x="6756400" y="6602413"/>
            <a:ext cx="12954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200" b="0">
                <a:solidFill>
                  <a:schemeClr val="bg1"/>
                </a:solidFill>
                <a:latin typeface="Arial" charset="0"/>
                <a:cs typeface="+mn-cs"/>
              </a:defRPr>
            </a:lvl1pPr>
          </a:lstStyle>
          <a:p>
            <a:pPr fontAlgn="base">
              <a:spcBef>
                <a:spcPct val="0"/>
              </a:spcBef>
              <a:spcAft>
                <a:spcPct val="0"/>
              </a:spcAft>
              <a:defRPr/>
            </a:pPr>
            <a:fld id="{A1C49D16-C5C3-4678-A78E-E0B542BA6D70}" type="datetime1">
              <a:rPr lang="de-DE">
                <a:solidFill>
                  <a:srgbClr val="FFFFFF"/>
                </a:solidFill>
              </a:rPr>
              <a:pPr fontAlgn="base">
                <a:spcBef>
                  <a:spcPct val="0"/>
                </a:spcBef>
                <a:spcAft>
                  <a:spcPct val="0"/>
                </a:spcAft>
                <a:defRPr/>
              </a:pPr>
              <a:t>22.10.2014</a:t>
            </a:fld>
            <a:endParaRPr lang="de-DE" dirty="0">
              <a:solidFill>
                <a:srgbClr val="FFFFFF"/>
              </a:solidFill>
            </a:endParaRPr>
          </a:p>
        </p:txBody>
      </p:sp>
      <p:sp>
        <p:nvSpPr>
          <p:cNvPr id="1036" name="Line 12"/>
          <p:cNvSpPr>
            <a:spLocks noChangeShapeType="1"/>
          </p:cNvSpPr>
          <p:nvPr/>
        </p:nvSpPr>
        <p:spPr bwMode="auto">
          <a:xfrm flipH="1">
            <a:off x="0" y="762000"/>
            <a:ext cx="9144000" cy="0"/>
          </a:xfrm>
          <a:prstGeom prst="line">
            <a:avLst/>
          </a:prstGeom>
          <a:noFill/>
          <a:ln w="3175">
            <a:solidFill>
              <a:srgbClr val="D9D9D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e-DE" sz="2200" b="1" smtClean="0">
              <a:solidFill>
                <a:srgbClr val="999999"/>
              </a:solidFill>
              <a:cs typeface="Arial" pitchFamily="34" charset="0"/>
            </a:endParaRPr>
          </a:p>
        </p:txBody>
      </p:sp>
      <p:pic>
        <p:nvPicPr>
          <p:cNvPr id="1037" name="Picture 23" descr="Weltkugel_klein_neu.gif                                        0005A183jeany                          BB53F5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96238" y="0"/>
            <a:ext cx="11477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1" name="Rectangle 25"/>
          <p:cNvSpPr>
            <a:spLocks noGrp="1" noChangeArrowheads="1"/>
          </p:cNvSpPr>
          <p:nvPr>
            <p:ph type="ftr" sz="quarter" idx="3"/>
          </p:nvPr>
        </p:nvSpPr>
        <p:spPr bwMode="auto">
          <a:xfrm>
            <a:off x="365125" y="6600825"/>
            <a:ext cx="2895600" cy="27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200" b="0">
                <a:solidFill>
                  <a:schemeClr val="bg1"/>
                </a:solidFill>
                <a:latin typeface="Arial" charset="0"/>
                <a:cs typeface="+mn-cs"/>
              </a:defRPr>
            </a:lvl1pPr>
          </a:lstStyle>
          <a:p>
            <a:pPr fontAlgn="base">
              <a:spcBef>
                <a:spcPct val="0"/>
              </a:spcBef>
              <a:spcAft>
                <a:spcPct val="0"/>
              </a:spcAft>
              <a:defRPr/>
            </a:pPr>
            <a:endParaRPr lang="en-BZ">
              <a:solidFill>
                <a:srgbClr val="FFFFFF"/>
              </a:solidFill>
            </a:endParaRPr>
          </a:p>
        </p:txBody>
      </p:sp>
      <p:pic>
        <p:nvPicPr>
          <p:cNvPr id="1039" name="Grafik 16" descr="gizlogo-standard-rgb.gif"/>
          <p:cNvPicPr>
            <a:picLocks noChangeAspect="1"/>
          </p:cNvPicPr>
          <p:nvPr/>
        </p:nvPicPr>
        <p:blipFill>
          <a:blip r:embed="rId14" cstate="print">
            <a:extLst>
              <a:ext uri="{28A0092B-C50C-407E-A947-70E740481C1C}">
                <a14:useLocalDpi xmlns:a14="http://schemas.microsoft.com/office/drawing/2010/main" val="0"/>
              </a:ext>
            </a:extLst>
          </a:blip>
          <a:srcRect t="17992" b="17450"/>
          <a:stretch>
            <a:fillRect/>
          </a:stretch>
        </p:blipFill>
        <p:spPr bwMode="auto">
          <a:xfrm>
            <a:off x="284163" y="114300"/>
            <a:ext cx="8985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31489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transition/>
  <p:timing>
    <p:tnLst>
      <p:par>
        <p:cTn id="1" dur="indefinite" restart="never" nodeType="tmRoot"/>
      </p:par>
    </p:tnLst>
  </p:timing>
  <p:hf sldNum="0" hdr="0" ftr="0" dt="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285750" indent="-285750" algn="l" rtl="0" eaLnBrk="0" fontAlgn="base" hangingPunct="0">
        <a:spcBef>
          <a:spcPct val="20000"/>
        </a:spcBef>
        <a:spcAft>
          <a:spcPct val="0"/>
        </a:spcAft>
        <a:buClr>
          <a:srgbClr val="C80F0F"/>
        </a:buClr>
        <a:buFont typeface="Wingdings" pitchFamily="2" charset="2"/>
        <a:buChar char="§"/>
        <a:tabLst>
          <a:tab pos="2190750" algn="l"/>
        </a:tabLst>
        <a:defRPr sz="2400">
          <a:solidFill>
            <a:schemeClr val="tx1"/>
          </a:solidFill>
          <a:latin typeface="+mn-lt"/>
          <a:ea typeface="+mn-ea"/>
          <a:cs typeface="+mn-cs"/>
        </a:defRPr>
      </a:lvl1pPr>
      <a:lvl2pPr marL="762000" indent="-285750" algn="l" rtl="0" eaLnBrk="0" fontAlgn="base" hangingPunct="0">
        <a:spcBef>
          <a:spcPct val="20000"/>
        </a:spcBef>
        <a:spcAft>
          <a:spcPct val="0"/>
        </a:spcAft>
        <a:buClr>
          <a:schemeClr val="tx1"/>
        </a:buClr>
        <a:buFont typeface="Wingdings" pitchFamily="2" charset="2"/>
        <a:buChar char="§"/>
        <a:tabLst>
          <a:tab pos="2190750" algn="l"/>
        </a:tabLst>
        <a:defRPr sz="2400">
          <a:solidFill>
            <a:schemeClr val="tx1"/>
          </a:solidFill>
          <a:latin typeface="+mn-lt"/>
        </a:defRPr>
      </a:lvl2pPr>
      <a:lvl3pPr marL="1238250" indent="-285750" algn="l" rtl="0" eaLnBrk="0" fontAlgn="base" hangingPunct="0">
        <a:spcBef>
          <a:spcPct val="20000"/>
        </a:spcBef>
        <a:spcAft>
          <a:spcPct val="0"/>
        </a:spcAft>
        <a:buClr>
          <a:srgbClr val="999999"/>
        </a:buClr>
        <a:buFont typeface="Wingdings" pitchFamily="2" charset="2"/>
        <a:buChar char="§"/>
        <a:tabLst>
          <a:tab pos="2190750" algn="l"/>
        </a:tabLst>
        <a:defRPr sz="2400">
          <a:solidFill>
            <a:schemeClr val="tx1"/>
          </a:solidFill>
          <a:latin typeface="+mn-lt"/>
        </a:defRPr>
      </a:lvl3pPr>
      <a:lvl4pPr marL="1714500" indent="-285750" algn="l" rtl="0" eaLnBrk="0" fontAlgn="base" hangingPunct="0">
        <a:spcBef>
          <a:spcPct val="20000"/>
        </a:spcBef>
        <a:spcAft>
          <a:spcPct val="0"/>
        </a:spcAft>
        <a:buClr>
          <a:srgbClr val="C80F0F"/>
        </a:buClr>
        <a:buChar char="-"/>
        <a:tabLst>
          <a:tab pos="2190750" algn="l"/>
        </a:tabLst>
        <a:defRPr sz="2400">
          <a:solidFill>
            <a:schemeClr val="tx1"/>
          </a:solidFill>
          <a:latin typeface="+mn-lt"/>
        </a:defRPr>
      </a:lvl4pPr>
      <a:lvl5pPr marL="2190750" indent="-260350" algn="l" rtl="0" eaLnBrk="0" fontAlgn="base" hangingPunct="0">
        <a:spcBef>
          <a:spcPct val="20000"/>
        </a:spcBef>
        <a:spcAft>
          <a:spcPct val="0"/>
        </a:spcAft>
        <a:buClr>
          <a:schemeClr val="tx1"/>
        </a:buClr>
        <a:buChar char="-"/>
        <a:tabLst>
          <a:tab pos="2190750" algn="l"/>
        </a:tabLst>
        <a:defRPr sz="2400">
          <a:solidFill>
            <a:schemeClr val="tx1"/>
          </a:solidFill>
          <a:latin typeface="+mn-lt"/>
        </a:defRPr>
      </a:lvl5pPr>
      <a:lvl6pPr marL="26479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6pPr>
      <a:lvl7pPr marL="31051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7pPr>
      <a:lvl8pPr marL="35623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8pPr>
      <a:lvl9pPr marL="40195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684213" y="1482725"/>
            <a:ext cx="7775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Titel durch Klicken hinzufügen</a:t>
            </a:r>
          </a:p>
        </p:txBody>
      </p:sp>
      <p:pic>
        <p:nvPicPr>
          <p:cNvPr id="1027" name="Grafik 6"/>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1588"/>
            <a:ext cx="91440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Grafik 7"/>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618288" y="304800"/>
            <a:ext cx="210661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Grafik 8"/>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0" y="5851525"/>
            <a:ext cx="914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6"/>
          <p:cNvSpPr>
            <a:spLocks noGrp="1" noChangeArrowheads="1"/>
          </p:cNvSpPr>
          <p:nvPr>
            <p:ph type="body" idx="1"/>
          </p:nvPr>
        </p:nvSpPr>
        <p:spPr bwMode="auto">
          <a:xfrm>
            <a:off x="684213" y="2447925"/>
            <a:ext cx="77755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Erste Ebene</a:t>
            </a:r>
          </a:p>
          <a:p>
            <a:pPr lvl="1"/>
            <a:r>
              <a:rPr lang="de-DE" altLang="de-DE" smtClean="0"/>
              <a:t>Zweite Ebene</a:t>
            </a:r>
          </a:p>
          <a:p>
            <a:pPr lvl="2"/>
            <a:r>
              <a:rPr lang="de-DE" altLang="de-DE" smtClean="0"/>
              <a:t>Dritte Ebene</a:t>
            </a:r>
          </a:p>
          <a:p>
            <a:pPr lvl="3"/>
            <a:r>
              <a:rPr lang="de-DE" altLang="de-DE" smtClean="0"/>
              <a:t>Vierte Ebene</a:t>
            </a: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fontAlgn="auto">
              <a:spcBef>
                <a:spcPts val="0"/>
              </a:spcBef>
              <a:spcAft>
                <a:spcPts val="0"/>
              </a:spcAft>
              <a:defRPr sz="1000" b="1" spc="70" baseline="0">
                <a:solidFill>
                  <a:schemeClr val="tx2"/>
                </a:solidFill>
                <a:latin typeface="Arial Narrow" pitchFamily="34" charset="0"/>
                <a:cs typeface="+mn-cs"/>
              </a:defRPr>
            </a:lvl1pPr>
          </a:lstStyle>
          <a:p>
            <a:pPr>
              <a:defRPr/>
            </a:pPr>
            <a:endParaRPr lang="de-DE">
              <a:solidFill>
                <a:srgbClr val="6E6452"/>
              </a:solidFill>
            </a:endParaRPr>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fontAlgn="auto">
              <a:spcBef>
                <a:spcPts val="0"/>
              </a:spcBef>
              <a:spcAft>
                <a:spcPts val="0"/>
              </a:spcAft>
              <a:defRPr sz="1000" b="0">
                <a:solidFill>
                  <a:schemeClr val="tx2"/>
                </a:solidFill>
                <a:latin typeface="Arial Narrow" pitchFamily="34" charset="0"/>
                <a:cs typeface="+mn-cs"/>
              </a:defRPr>
            </a:lvl1pPr>
          </a:lstStyle>
          <a:p>
            <a:pPr>
              <a:defRPr/>
            </a:pPr>
            <a:fld id="{247B631C-83F2-44B2-98C4-0165C6DA4AB6}" type="datetimeFigureOut">
              <a:rPr lang="de-DE">
                <a:solidFill>
                  <a:srgbClr val="6E6452"/>
                </a:solidFill>
              </a:rPr>
              <a:pPr>
                <a:defRPr/>
              </a:pPr>
              <a:t>22.10.2014</a:t>
            </a:fld>
            <a:endParaRPr lang="de-DE">
              <a:solidFill>
                <a:srgbClr val="6E6452"/>
              </a:solidFill>
            </a:endParaRPr>
          </a:p>
        </p:txBody>
      </p:sp>
      <p:sp>
        <p:nvSpPr>
          <p:cNvPr id="10" name="Text Box 19"/>
          <p:cNvSpPr txBox="1">
            <a:spLocks noChangeArrowheads="1"/>
          </p:cNvSpPr>
          <p:nvPr/>
        </p:nvSpPr>
        <p:spPr bwMode="auto">
          <a:xfrm>
            <a:off x="7532688" y="6581775"/>
            <a:ext cx="927100" cy="246063"/>
          </a:xfrm>
          <a:prstGeom prst="rect">
            <a:avLst/>
          </a:prstGeom>
          <a:noFill/>
          <a:ln w="9525">
            <a:noFill/>
            <a:miter lim="800000"/>
            <a:headEnd/>
            <a:tailEnd/>
          </a:ln>
          <a:effectLst/>
        </p:spPr>
        <p:txBody>
          <a:bodyPr rIns="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r">
              <a:defRPr/>
            </a:pPr>
            <a:r>
              <a:rPr lang="es-ES_tradnl" sz="1000" b="0" smtClean="0">
                <a:solidFill>
                  <a:srgbClr val="6E6452"/>
                </a:solidFill>
                <a:latin typeface="Arial Narrow" pitchFamily="34" charset="0"/>
              </a:rPr>
              <a:t>Seite </a:t>
            </a:r>
            <a:fld id="{1AD300F7-0BA1-4B86-810C-9442705334A2}" type="slidenum">
              <a:rPr lang="de-DE" sz="1000" b="0" smtClean="0">
                <a:solidFill>
                  <a:srgbClr val="6E6452"/>
                </a:solidFill>
                <a:latin typeface="Arial Narrow" pitchFamily="34" charset="0"/>
              </a:rPr>
              <a:pPr algn="r">
                <a:defRPr/>
              </a:pPr>
              <a:t>‹Nr.›</a:t>
            </a:fld>
            <a:endParaRPr lang="de-DE" sz="1000" b="0">
              <a:solidFill>
                <a:srgbClr val="6E6452"/>
              </a:solidFill>
              <a:latin typeface="Arial Narrow" pitchFamily="34" charset="0"/>
            </a:endParaRPr>
          </a:p>
        </p:txBody>
      </p:sp>
    </p:spTree>
    <p:extLst>
      <p:ext uri="{BB962C8B-B14F-4D97-AF65-F5344CB8AC3E}">
        <p14:creationId xmlns:p14="http://schemas.microsoft.com/office/powerpoint/2010/main" val="99843386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eaLnBrk="0" fontAlgn="base" hangingPunct="0">
        <a:spcBef>
          <a:spcPts val="400"/>
        </a:spcBef>
        <a:spcAft>
          <a:spcPts val="800"/>
        </a:spcAft>
        <a:buClr>
          <a:srgbClr val="C80F0F"/>
        </a:buClr>
        <a:buFont typeface="Arial" charset="0"/>
        <a:buChar char="•"/>
        <a:tabLst>
          <a:tab pos="2190750" algn="l"/>
        </a:tabLst>
        <a:defRPr lang="de-DE" sz="3200">
          <a:solidFill>
            <a:schemeClr val="tx2"/>
          </a:solidFill>
          <a:latin typeface="+mn-lt"/>
          <a:ea typeface="+mn-ea"/>
          <a:cs typeface="+mn-cs"/>
        </a:defRPr>
      </a:lvl1pPr>
      <a:lvl2pPr marL="719138" indent="-358775" algn="l" rtl="0" eaLnBrk="0" fontAlgn="base" hangingPunct="0">
        <a:spcBef>
          <a:spcPts val="400"/>
        </a:spcBef>
        <a:spcAft>
          <a:spcPts val="800"/>
        </a:spcAft>
        <a:buClr>
          <a:schemeClr val="accent1"/>
        </a:buClr>
        <a:buFont typeface="Arial" charset="0"/>
        <a:buChar char="•"/>
        <a:tabLst>
          <a:tab pos="2190750" algn="l"/>
        </a:tabLst>
        <a:defRPr lang="de-DE" sz="2800">
          <a:solidFill>
            <a:schemeClr val="tx2"/>
          </a:solidFill>
          <a:latin typeface="+mn-lt"/>
        </a:defRPr>
      </a:lvl2pPr>
      <a:lvl3pPr marL="1079500" indent="-358775" algn="l" rtl="0" eaLnBrk="0" fontAlgn="base" hangingPunct="0">
        <a:spcBef>
          <a:spcPts val="400"/>
        </a:spcBef>
        <a:spcAft>
          <a:spcPts val="800"/>
        </a:spcAft>
        <a:buClr>
          <a:schemeClr val="tx2"/>
        </a:buClr>
        <a:buFont typeface="Arial" charset="0"/>
        <a:buChar char="•"/>
        <a:tabLst>
          <a:tab pos="2190750" algn="l"/>
        </a:tabLst>
        <a:defRPr lang="de-DE" sz="2400">
          <a:solidFill>
            <a:schemeClr val="tx2"/>
          </a:solidFill>
          <a:latin typeface="+mn-lt"/>
        </a:defRPr>
      </a:lvl3pPr>
      <a:lvl4pPr marL="1439863" indent="-358775" algn="l" rtl="0" eaLnBrk="0" fontAlgn="base" hangingPunct="0">
        <a:spcBef>
          <a:spcPts val="400"/>
        </a:spcBef>
        <a:spcAft>
          <a:spcPts val="800"/>
        </a:spcAft>
        <a:buClr>
          <a:schemeClr val="tx2"/>
        </a:buClr>
        <a:buFont typeface="Arial" charset="0"/>
        <a:buChar char="•"/>
        <a:tabLst>
          <a:tab pos="2190750" algn="l"/>
        </a:tabLst>
        <a:defRPr lang="de-DE" sz="2000">
          <a:solidFill>
            <a:schemeClr val="tx2"/>
          </a:solidFill>
          <a:latin typeface="+mn-lt"/>
        </a:defRPr>
      </a:lvl4pPr>
      <a:lvl5pPr marL="1798638" indent="-358775" algn="l" rtl="0" eaLnBrk="0" fontAlgn="base" hangingPunct="0">
        <a:spcBef>
          <a:spcPts val="400"/>
        </a:spcBef>
        <a:spcAft>
          <a:spcPts val="800"/>
        </a:spcAft>
        <a:buClr>
          <a:srgbClr val="6E6452"/>
        </a:buClr>
        <a:buFont typeface="Arial" charset="0"/>
        <a:buChar char="•"/>
        <a:tabLst>
          <a:tab pos="2190750" algn="l"/>
        </a:tabLst>
        <a:defRPr sz="200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684213" y="1482725"/>
            <a:ext cx="7775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Titel durch Klicken hinzufügen</a:t>
            </a:r>
          </a:p>
        </p:txBody>
      </p:sp>
      <p:pic>
        <p:nvPicPr>
          <p:cNvPr id="1027" name="Grafik 6"/>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1588"/>
            <a:ext cx="91440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Grafik 7"/>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618288" y="304800"/>
            <a:ext cx="210661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Grafik 8"/>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0" y="5851525"/>
            <a:ext cx="914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6"/>
          <p:cNvSpPr>
            <a:spLocks noGrp="1" noChangeArrowheads="1"/>
          </p:cNvSpPr>
          <p:nvPr>
            <p:ph type="body" idx="1"/>
          </p:nvPr>
        </p:nvSpPr>
        <p:spPr bwMode="auto">
          <a:xfrm>
            <a:off x="684213" y="2447925"/>
            <a:ext cx="77755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Erste Ebene</a:t>
            </a:r>
          </a:p>
          <a:p>
            <a:pPr lvl="1"/>
            <a:r>
              <a:rPr lang="de-DE" altLang="de-DE" smtClean="0"/>
              <a:t>Zweite Ebene</a:t>
            </a:r>
          </a:p>
          <a:p>
            <a:pPr lvl="2"/>
            <a:r>
              <a:rPr lang="de-DE" altLang="de-DE" smtClean="0"/>
              <a:t>Dritte Ebene</a:t>
            </a:r>
          </a:p>
          <a:p>
            <a:pPr lvl="3"/>
            <a:r>
              <a:rPr lang="de-DE" altLang="de-DE" smtClean="0"/>
              <a:t>Vierte Ebene</a:t>
            </a: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fontAlgn="auto">
              <a:spcBef>
                <a:spcPts val="0"/>
              </a:spcBef>
              <a:spcAft>
                <a:spcPts val="0"/>
              </a:spcAft>
              <a:defRPr sz="1000" b="1" spc="70" baseline="0">
                <a:solidFill>
                  <a:schemeClr val="tx2"/>
                </a:solidFill>
                <a:latin typeface="Arial Narrow" pitchFamily="34" charset="0"/>
                <a:cs typeface="+mn-cs"/>
              </a:defRPr>
            </a:lvl1pPr>
          </a:lstStyle>
          <a:p>
            <a:pPr>
              <a:defRPr/>
            </a:pPr>
            <a:endParaRPr lang="de-DE">
              <a:solidFill>
                <a:srgbClr val="6E6452"/>
              </a:solidFill>
            </a:endParaRPr>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fontAlgn="auto">
              <a:spcBef>
                <a:spcPts val="0"/>
              </a:spcBef>
              <a:spcAft>
                <a:spcPts val="0"/>
              </a:spcAft>
              <a:defRPr sz="1000" b="0">
                <a:solidFill>
                  <a:schemeClr val="tx2"/>
                </a:solidFill>
                <a:latin typeface="Arial Narrow" pitchFamily="34" charset="0"/>
                <a:cs typeface="+mn-cs"/>
              </a:defRPr>
            </a:lvl1pPr>
          </a:lstStyle>
          <a:p>
            <a:pPr>
              <a:defRPr/>
            </a:pPr>
            <a:fld id="{247B631C-83F2-44B2-98C4-0165C6DA4AB6}" type="datetimeFigureOut">
              <a:rPr lang="de-DE">
                <a:solidFill>
                  <a:srgbClr val="6E6452"/>
                </a:solidFill>
              </a:rPr>
              <a:pPr>
                <a:defRPr/>
              </a:pPr>
              <a:t>22.10.2014</a:t>
            </a:fld>
            <a:endParaRPr lang="de-DE">
              <a:solidFill>
                <a:srgbClr val="6E6452"/>
              </a:solidFill>
            </a:endParaRPr>
          </a:p>
        </p:txBody>
      </p:sp>
      <p:sp>
        <p:nvSpPr>
          <p:cNvPr id="10" name="Text Box 19"/>
          <p:cNvSpPr txBox="1">
            <a:spLocks noChangeArrowheads="1"/>
          </p:cNvSpPr>
          <p:nvPr/>
        </p:nvSpPr>
        <p:spPr bwMode="auto">
          <a:xfrm>
            <a:off x="7532688" y="6581775"/>
            <a:ext cx="927100" cy="246063"/>
          </a:xfrm>
          <a:prstGeom prst="rect">
            <a:avLst/>
          </a:prstGeom>
          <a:noFill/>
          <a:ln w="9525">
            <a:noFill/>
            <a:miter lim="800000"/>
            <a:headEnd/>
            <a:tailEnd/>
          </a:ln>
          <a:effectLst/>
        </p:spPr>
        <p:txBody>
          <a:bodyPr rIns="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r">
              <a:defRPr/>
            </a:pPr>
            <a:r>
              <a:rPr lang="es-ES_tradnl" sz="1000" b="0" smtClean="0">
                <a:solidFill>
                  <a:srgbClr val="6E6452"/>
                </a:solidFill>
                <a:latin typeface="Arial Narrow" pitchFamily="34" charset="0"/>
              </a:rPr>
              <a:t>Seite </a:t>
            </a:r>
            <a:fld id="{1AD300F7-0BA1-4B86-810C-9442705334A2}" type="slidenum">
              <a:rPr lang="de-DE" sz="1000" b="0" smtClean="0">
                <a:solidFill>
                  <a:srgbClr val="6E6452"/>
                </a:solidFill>
                <a:latin typeface="Arial Narrow" pitchFamily="34" charset="0"/>
              </a:rPr>
              <a:pPr algn="r">
                <a:defRPr/>
              </a:pPr>
              <a:t>‹Nr.›</a:t>
            </a:fld>
            <a:endParaRPr lang="de-DE" sz="1000" b="0">
              <a:solidFill>
                <a:srgbClr val="6E6452"/>
              </a:solidFill>
              <a:latin typeface="Arial Narrow" pitchFamily="34" charset="0"/>
            </a:endParaRPr>
          </a:p>
        </p:txBody>
      </p:sp>
    </p:spTree>
    <p:extLst>
      <p:ext uri="{BB962C8B-B14F-4D97-AF65-F5344CB8AC3E}">
        <p14:creationId xmlns:p14="http://schemas.microsoft.com/office/powerpoint/2010/main" val="165986302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eaLnBrk="0" fontAlgn="base" hangingPunct="0">
        <a:spcBef>
          <a:spcPts val="400"/>
        </a:spcBef>
        <a:spcAft>
          <a:spcPts val="800"/>
        </a:spcAft>
        <a:buClr>
          <a:srgbClr val="C80F0F"/>
        </a:buClr>
        <a:buFont typeface="Arial" charset="0"/>
        <a:buChar char="•"/>
        <a:tabLst>
          <a:tab pos="2190750" algn="l"/>
        </a:tabLst>
        <a:defRPr lang="de-DE" sz="3200">
          <a:solidFill>
            <a:schemeClr val="tx2"/>
          </a:solidFill>
          <a:latin typeface="+mn-lt"/>
          <a:ea typeface="+mn-ea"/>
          <a:cs typeface="+mn-cs"/>
        </a:defRPr>
      </a:lvl1pPr>
      <a:lvl2pPr marL="719138" indent="-358775" algn="l" rtl="0" eaLnBrk="0" fontAlgn="base" hangingPunct="0">
        <a:spcBef>
          <a:spcPts val="400"/>
        </a:spcBef>
        <a:spcAft>
          <a:spcPts val="800"/>
        </a:spcAft>
        <a:buClr>
          <a:schemeClr val="accent1"/>
        </a:buClr>
        <a:buFont typeface="Arial" charset="0"/>
        <a:buChar char="•"/>
        <a:tabLst>
          <a:tab pos="2190750" algn="l"/>
        </a:tabLst>
        <a:defRPr lang="de-DE" sz="2800">
          <a:solidFill>
            <a:schemeClr val="tx2"/>
          </a:solidFill>
          <a:latin typeface="+mn-lt"/>
        </a:defRPr>
      </a:lvl2pPr>
      <a:lvl3pPr marL="1079500" indent="-358775" algn="l" rtl="0" eaLnBrk="0" fontAlgn="base" hangingPunct="0">
        <a:spcBef>
          <a:spcPts val="400"/>
        </a:spcBef>
        <a:spcAft>
          <a:spcPts val="800"/>
        </a:spcAft>
        <a:buClr>
          <a:schemeClr val="tx2"/>
        </a:buClr>
        <a:buFont typeface="Arial" charset="0"/>
        <a:buChar char="•"/>
        <a:tabLst>
          <a:tab pos="2190750" algn="l"/>
        </a:tabLst>
        <a:defRPr lang="de-DE" sz="2400">
          <a:solidFill>
            <a:schemeClr val="tx2"/>
          </a:solidFill>
          <a:latin typeface="+mn-lt"/>
        </a:defRPr>
      </a:lvl3pPr>
      <a:lvl4pPr marL="1439863" indent="-358775" algn="l" rtl="0" eaLnBrk="0" fontAlgn="base" hangingPunct="0">
        <a:spcBef>
          <a:spcPts val="400"/>
        </a:spcBef>
        <a:spcAft>
          <a:spcPts val="800"/>
        </a:spcAft>
        <a:buClr>
          <a:schemeClr val="tx2"/>
        </a:buClr>
        <a:buFont typeface="Arial" charset="0"/>
        <a:buChar char="•"/>
        <a:tabLst>
          <a:tab pos="2190750" algn="l"/>
        </a:tabLst>
        <a:defRPr lang="de-DE" sz="2000">
          <a:solidFill>
            <a:schemeClr val="tx2"/>
          </a:solidFill>
          <a:latin typeface="+mn-lt"/>
        </a:defRPr>
      </a:lvl4pPr>
      <a:lvl5pPr marL="1798638" indent="-358775" algn="l" rtl="0" eaLnBrk="0" fontAlgn="base" hangingPunct="0">
        <a:spcBef>
          <a:spcPts val="400"/>
        </a:spcBef>
        <a:spcAft>
          <a:spcPts val="800"/>
        </a:spcAft>
        <a:buClr>
          <a:srgbClr val="6E6452"/>
        </a:buClr>
        <a:buFont typeface="Arial" charset="0"/>
        <a:buChar char="•"/>
        <a:tabLst>
          <a:tab pos="2190750" algn="l"/>
        </a:tabLst>
        <a:defRPr sz="200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jpeg"/></Relationships>
</file>

<file path=ppt/slides/_rels/slide1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png"/><Relationship Id="rId9"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www.sutp.org/" TargetMode="External"/><Relationship Id="rId5" Type="http://schemas.openxmlformats.org/officeDocument/2006/relationships/image" Target="../media/image61.png"/><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png"/><Relationship Id="rId9"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1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hyperlink" Target="http://www.unitar.org/event/urbanmobilit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capsut.or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png"/><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75.jpeg"/><Relationship Id="rId5" Type="http://schemas.openxmlformats.org/officeDocument/2006/relationships/image" Target="../media/image74.png"/><Relationship Id="rId4" Type="http://schemas.openxmlformats.org/officeDocument/2006/relationships/image" Target="../media/image73.jpeg"/></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7.jpeg"/></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sutip.org/" TargetMode="External"/><Relationship Id="rId7" Type="http://schemas.openxmlformats.org/officeDocument/2006/relationships/image" Target="../media/image81.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22.xml.rels><?xml version="1.0" encoding="UTF-8" standalone="yes"?>
<Relationships xmlns="http://schemas.openxmlformats.org/package/2006/relationships"><Relationship Id="rId3" Type="http://schemas.openxmlformats.org/officeDocument/2006/relationships/hyperlink" Target="http://www.movewindhoek.com.na/" TargetMode="External"/><Relationship Id="rId2" Type="http://schemas.openxmlformats.org/officeDocument/2006/relationships/image" Target="../media/image82.jpeg"/><Relationship Id="rId1" Type="http://schemas.openxmlformats.org/officeDocument/2006/relationships/slideLayout" Target="../slideLayouts/slideLayout1.xml"/><Relationship Id="rId5" Type="http://schemas.openxmlformats.org/officeDocument/2006/relationships/image" Target="../media/image84.png"/><Relationship Id="rId4" Type="http://schemas.openxmlformats.org/officeDocument/2006/relationships/image" Target="../media/image83.jpeg"/></Relationships>
</file>

<file path=ppt/slides/_rels/slide23.xml.rels><?xml version="1.0" encoding="UTF-8" standalone="yes"?>
<Relationships xmlns="http://schemas.openxmlformats.org/package/2006/relationships"><Relationship Id="rId3" Type="http://schemas.openxmlformats.org/officeDocument/2006/relationships/hyperlink" Target="http://www.mobilnist.org.ua/home" TargetMode="External"/><Relationship Id="rId7" Type="http://schemas.openxmlformats.org/officeDocument/2006/relationships/image" Target="../media/image88.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24.xml.rels><?xml version="1.0" encoding="UTF-8" standalone="yes"?>
<Relationships xmlns="http://schemas.openxmlformats.org/package/2006/relationships"><Relationship Id="rId3" Type="http://schemas.openxmlformats.org/officeDocument/2006/relationships/image" Target="../media/image89.jpeg"/><Relationship Id="rId7" Type="http://schemas.openxmlformats.org/officeDocument/2006/relationships/image" Target="../media/image93.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png"/></Relationships>
</file>

<file path=ppt/slides/_rels/slide25.xml.rels><?xml version="1.0" encoding="UTF-8" standalone="yes"?>
<Relationships xmlns="http://schemas.openxmlformats.org/package/2006/relationships"><Relationship Id="rId8" Type="http://schemas.openxmlformats.org/officeDocument/2006/relationships/image" Target="../media/image99.jpeg"/><Relationship Id="rId13" Type="http://schemas.openxmlformats.org/officeDocument/2006/relationships/image" Target="../media/image104.png"/><Relationship Id="rId3" Type="http://schemas.openxmlformats.org/officeDocument/2006/relationships/image" Target="../media/image94.jpeg"/><Relationship Id="rId7" Type="http://schemas.openxmlformats.org/officeDocument/2006/relationships/image" Target="../media/image98.jpeg"/><Relationship Id="rId12" Type="http://schemas.openxmlformats.org/officeDocument/2006/relationships/image" Target="../media/image103.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97.jpeg"/><Relationship Id="rId11" Type="http://schemas.openxmlformats.org/officeDocument/2006/relationships/image" Target="../media/image102.jpeg"/><Relationship Id="rId5" Type="http://schemas.openxmlformats.org/officeDocument/2006/relationships/image" Target="../media/image96.jpeg"/><Relationship Id="rId10" Type="http://schemas.openxmlformats.org/officeDocument/2006/relationships/image" Target="../media/image101.jpeg"/><Relationship Id="rId4" Type="http://schemas.openxmlformats.org/officeDocument/2006/relationships/image" Target="../media/image95.jpeg"/><Relationship Id="rId9" Type="http://schemas.openxmlformats.org/officeDocument/2006/relationships/image" Target="../media/image100.jpeg"/><Relationship Id="rId14" Type="http://schemas.openxmlformats.org/officeDocument/2006/relationships/image" Target="../media/image105.jpeg"/></Relationships>
</file>

<file path=ppt/slides/_rels/slide2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image" Target="../media/image109.jpeg"/><Relationship Id="rId4" Type="http://schemas.openxmlformats.org/officeDocument/2006/relationships/image" Target="../media/image108.jpeg"/></Relationships>
</file>

<file path=ppt/slides/_rels/slide2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electro-mobility.cn/" TargetMode="External"/><Relationship Id="rId7" Type="http://schemas.openxmlformats.org/officeDocument/2006/relationships/image" Target="../media/image115.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14.jpeg"/><Relationship Id="rId5" Type="http://schemas.openxmlformats.org/officeDocument/2006/relationships/image" Target="../media/image113.jpeg"/><Relationship Id="rId4" Type="http://schemas.openxmlformats.org/officeDocument/2006/relationships/image" Target="../media/image8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www.giz.de/fuelprice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16.jpeg"/><Relationship Id="rId4" Type="http://schemas.openxmlformats.org/officeDocument/2006/relationships/hyperlink" Target="https://energypedia.info/index.php/International_Fuel_Pric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image" Target="../media/image123.jpeg"/><Relationship Id="rId3" Type="http://schemas.openxmlformats.org/officeDocument/2006/relationships/image" Target="../media/image118.jpeg"/><Relationship Id="rId7" Type="http://schemas.openxmlformats.org/officeDocument/2006/relationships/image" Target="../media/image122.jpeg"/><Relationship Id="rId2" Type="http://schemas.openxmlformats.org/officeDocument/2006/relationships/notesSlide" Target="../notesSlides/notesSlide23.xml"/><Relationship Id="rId1" Type="http://schemas.openxmlformats.org/officeDocument/2006/relationships/slideLayout" Target="../slideLayouts/slideLayout47.xml"/><Relationship Id="rId6" Type="http://schemas.openxmlformats.org/officeDocument/2006/relationships/image" Target="../media/image121.jpeg"/><Relationship Id="rId5" Type="http://schemas.openxmlformats.org/officeDocument/2006/relationships/image" Target="../media/image120.jpeg"/><Relationship Id="rId4" Type="http://schemas.openxmlformats.org/officeDocument/2006/relationships/image" Target="../media/image119.jpeg"/></Relationships>
</file>

<file path=ppt/slides/_rels/slide34.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40.xml.rels><?xml version="1.0" encoding="UTF-8" standalone="yes"?>
<Relationships xmlns="http://schemas.openxmlformats.org/package/2006/relationships"><Relationship Id="rId8" Type="http://schemas.openxmlformats.org/officeDocument/2006/relationships/image" Target="../media/image130.jpeg"/><Relationship Id="rId3" Type="http://schemas.openxmlformats.org/officeDocument/2006/relationships/image" Target="../media/image126.png"/><Relationship Id="rId7" Type="http://schemas.microsoft.com/office/2007/relationships/hdphoto" Target="../media/hdphoto1.wdp"/><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 Id="rId9" Type="http://schemas.openxmlformats.org/officeDocument/2006/relationships/image" Target="../media/image13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mailto:contact@german-sustainable-mobility.de" TargetMode="External"/><Relationship Id="rId2" Type="http://schemas.openxmlformats.org/officeDocument/2006/relationships/hyperlink" Target="http://www.german-sustainable-mobility.de/" TargetMode="External"/><Relationship Id="rId1" Type="http://schemas.openxmlformats.org/officeDocument/2006/relationships/slideLayout" Target="../slideLayouts/slideLayout18.xml"/><Relationship Id="rId4" Type="http://schemas.openxmlformats.org/officeDocument/2006/relationships/image" Target="../media/image132.png"/></Relationships>
</file>

<file path=ppt/slides/_rels/slide45.xml.rels><?xml version="1.0" encoding="UTF-8" standalone="yes"?>
<Relationships xmlns="http://schemas.openxmlformats.org/package/2006/relationships"><Relationship Id="rId3" Type="http://schemas.openxmlformats.org/officeDocument/2006/relationships/hyperlink" Target="http://www.giz.de/Themen/de/dokumente/giz2013-en-transport-mobility-development-cooperation.pdf"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https://login.mailingwork.de/public/a_1593_d1CWj/file/data/5061_T_NL_57_BMZ.jpg" TargetMode="External"/></Relationships>
</file>

<file path=ppt/slides/_rels/slide46.xml.rels><?xml version="1.0" encoding="UTF-8" standalone="yes"?>
<Relationships xmlns="http://schemas.openxmlformats.org/package/2006/relationships"><Relationship Id="rId13" Type="http://schemas.openxmlformats.org/officeDocument/2006/relationships/hyperlink" Target="http://www.citiesforcleanair.org/" TargetMode="External"/><Relationship Id="rId18" Type="http://schemas.openxmlformats.org/officeDocument/2006/relationships/hyperlink" Target="http://www.sustainabletransport.org/" TargetMode="External"/><Relationship Id="rId26" Type="http://schemas.openxmlformats.org/officeDocument/2006/relationships/image" Target="../media/image140.jpeg"/><Relationship Id="rId39" Type="http://schemas.openxmlformats.org/officeDocument/2006/relationships/image" Target="../media/image153.jpeg"/><Relationship Id="rId21" Type="http://schemas.openxmlformats.org/officeDocument/2006/relationships/image" Target="../media/image135.jpeg"/><Relationship Id="rId34" Type="http://schemas.openxmlformats.org/officeDocument/2006/relationships/image" Target="../media/image148.jpeg"/><Relationship Id="rId42" Type="http://schemas.openxmlformats.org/officeDocument/2006/relationships/image" Target="../media/image156.jpeg"/><Relationship Id="rId47" Type="http://schemas.openxmlformats.org/officeDocument/2006/relationships/image" Target="../media/image161.jpeg"/><Relationship Id="rId50" Type="http://schemas.openxmlformats.org/officeDocument/2006/relationships/image" Target="../media/image164.jpeg"/><Relationship Id="rId55" Type="http://schemas.openxmlformats.org/officeDocument/2006/relationships/image" Target="../media/image169.jpeg"/><Relationship Id="rId7" Type="http://schemas.openxmlformats.org/officeDocument/2006/relationships/hyperlink" Target="http://www.sutp.org/" TargetMode="External"/><Relationship Id="rId12" Type="http://schemas.openxmlformats.org/officeDocument/2006/relationships/hyperlink" Target="http://www.citiesenvironmenttransport.org/" TargetMode="External"/><Relationship Id="rId17" Type="http://schemas.openxmlformats.org/officeDocument/2006/relationships/hyperlink" Target="http://movewindhoek.com.na/" TargetMode="External"/><Relationship Id="rId25" Type="http://schemas.openxmlformats.org/officeDocument/2006/relationships/image" Target="../media/image139.jpeg"/><Relationship Id="rId33" Type="http://schemas.openxmlformats.org/officeDocument/2006/relationships/image" Target="../media/image147.jpeg"/><Relationship Id="rId38" Type="http://schemas.openxmlformats.org/officeDocument/2006/relationships/image" Target="../media/image152.jpeg"/><Relationship Id="rId46" Type="http://schemas.openxmlformats.org/officeDocument/2006/relationships/image" Target="../media/image160.jpeg"/><Relationship Id="rId2" Type="http://schemas.openxmlformats.org/officeDocument/2006/relationships/notesSlide" Target="../notesSlides/notesSlide30.xml"/><Relationship Id="rId16" Type="http://schemas.openxmlformats.org/officeDocument/2006/relationships/hyperlink" Target="http://www.electro-mobility.cn/" TargetMode="External"/><Relationship Id="rId20" Type="http://schemas.openxmlformats.org/officeDocument/2006/relationships/image" Target="../media/image134.jpeg"/><Relationship Id="rId29" Type="http://schemas.openxmlformats.org/officeDocument/2006/relationships/image" Target="../media/image143.jpeg"/><Relationship Id="rId41" Type="http://schemas.openxmlformats.org/officeDocument/2006/relationships/image" Target="../media/image155.jpeg"/><Relationship Id="rId54" Type="http://schemas.openxmlformats.org/officeDocument/2006/relationships/image" Target="../media/image168.jpeg"/><Relationship Id="rId1" Type="http://schemas.openxmlformats.org/officeDocument/2006/relationships/slideLayout" Target="../slideLayouts/slideLayout1.xml"/><Relationship Id="rId6" Type="http://schemas.openxmlformats.org/officeDocument/2006/relationships/hyperlink" Target="http://www.giz.de/fuelprices" TargetMode="External"/><Relationship Id="rId11" Type="http://schemas.openxmlformats.org/officeDocument/2006/relationships/hyperlink" Target="http://www.tdm-beijing.org/" TargetMode="External"/><Relationship Id="rId24" Type="http://schemas.openxmlformats.org/officeDocument/2006/relationships/image" Target="../media/image138.jpeg"/><Relationship Id="rId32" Type="http://schemas.openxmlformats.org/officeDocument/2006/relationships/image" Target="../media/image146.jpeg"/><Relationship Id="rId37" Type="http://schemas.openxmlformats.org/officeDocument/2006/relationships/image" Target="../media/image151.jpeg"/><Relationship Id="rId40" Type="http://schemas.openxmlformats.org/officeDocument/2006/relationships/image" Target="../media/image154.jpeg"/><Relationship Id="rId45" Type="http://schemas.openxmlformats.org/officeDocument/2006/relationships/image" Target="../media/image159.jpeg"/><Relationship Id="rId53" Type="http://schemas.openxmlformats.org/officeDocument/2006/relationships/image" Target="../media/image167.jpeg"/><Relationship Id="rId5" Type="http://schemas.openxmlformats.org/officeDocument/2006/relationships/hyperlink" Target="http://www.giz.de/transport" TargetMode="External"/><Relationship Id="rId15" Type="http://schemas.openxmlformats.org/officeDocument/2006/relationships/hyperlink" Target="http://www.transportandclimatechange.org/" TargetMode="External"/><Relationship Id="rId23" Type="http://schemas.openxmlformats.org/officeDocument/2006/relationships/image" Target="../media/image137.jpeg"/><Relationship Id="rId28" Type="http://schemas.openxmlformats.org/officeDocument/2006/relationships/image" Target="../media/image142.jpeg"/><Relationship Id="rId36" Type="http://schemas.openxmlformats.org/officeDocument/2006/relationships/image" Target="../media/image150.jpeg"/><Relationship Id="rId49" Type="http://schemas.openxmlformats.org/officeDocument/2006/relationships/image" Target="../media/image163.jpeg"/><Relationship Id="rId10" Type="http://schemas.openxmlformats.org/officeDocument/2006/relationships/hyperlink" Target="http://www.sutip.org/" TargetMode="External"/><Relationship Id="rId19" Type="http://schemas.openxmlformats.org/officeDocument/2006/relationships/image" Target="../media/image133.jpeg"/><Relationship Id="rId31" Type="http://schemas.openxmlformats.org/officeDocument/2006/relationships/image" Target="../media/image145.jpeg"/><Relationship Id="rId44" Type="http://schemas.openxmlformats.org/officeDocument/2006/relationships/image" Target="../media/image158.jpeg"/><Relationship Id="rId52" Type="http://schemas.openxmlformats.org/officeDocument/2006/relationships/image" Target="../media/image166.jpeg"/><Relationship Id="rId4" Type="http://schemas.openxmlformats.org/officeDocument/2006/relationships/hyperlink" Target="http://www.gtz.de/fuelprices" TargetMode="External"/><Relationship Id="rId9" Type="http://schemas.openxmlformats.org/officeDocument/2006/relationships/hyperlink" Target="http://www.transferproject.org/" TargetMode="External"/><Relationship Id="rId14" Type="http://schemas.openxmlformats.org/officeDocument/2006/relationships/hyperlink" Target="http://www.sustainableport.org/" TargetMode="External"/><Relationship Id="rId22" Type="http://schemas.openxmlformats.org/officeDocument/2006/relationships/image" Target="../media/image136.jpeg"/><Relationship Id="rId27" Type="http://schemas.openxmlformats.org/officeDocument/2006/relationships/image" Target="../media/image141.jpeg"/><Relationship Id="rId30" Type="http://schemas.openxmlformats.org/officeDocument/2006/relationships/image" Target="../media/image144.jpeg"/><Relationship Id="rId35" Type="http://schemas.openxmlformats.org/officeDocument/2006/relationships/image" Target="../media/image149.jpeg"/><Relationship Id="rId43" Type="http://schemas.openxmlformats.org/officeDocument/2006/relationships/image" Target="../media/image157.jpeg"/><Relationship Id="rId48" Type="http://schemas.openxmlformats.org/officeDocument/2006/relationships/image" Target="../media/image162.jpeg"/><Relationship Id="rId56" Type="http://schemas.openxmlformats.org/officeDocument/2006/relationships/image" Target="../media/image170.jpeg"/><Relationship Id="rId8" Type="http://schemas.openxmlformats.org/officeDocument/2006/relationships/hyperlink" Target="http://www.transport2012.org/" TargetMode="External"/><Relationship Id="rId51" Type="http://schemas.openxmlformats.org/officeDocument/2006/relationships/image" Target="../media/image165.jpeg"/><Relationship Id="rId3" Type="http://schemas.openxmlformats.org/officeDocument/2006/relationships/hyperlink" Target="mailto:michael.engelskirchen@gtz.de"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mathias.merforth@giz.de" TargetMode="External"/><Relationship Id="rId2" Type="http://schemas.openxmlformats.org/officeDocument/2006/relationships/notesSlide" Target="../notesSlides/notesSlide31.xml"/><Relationship Id="rId1" Type="http://schemas.openxmlformats.org/officeDocument/2006/relationships/slideLayout" Target="../slideLayouts/slideLayout38.xml"/><Relationship Id="rId5" Type="http://schemas.openxmlformats.org/officeDocument/2006/relationships/image" Target="../media/image171.jpeg"/><Relationship Id="rId4" Type="http://schemas.openxmlformats.org/officeDocument/2006/relationships/hyperlink" Target="mailto:contact@german-sustainable-mobility.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sutp.org/" TargetMode="Externa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8.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p:cNvPicPr>
            <a:picLocks noChangeAspect="1"/>
          </p:cNvPicPr>
          <p:nvPr/>
        </p:nvPicPr>
        <p:blipFill rotWithShape="1">
          <a:blip r:embed="rId3" cstate="screen">
            <a:extLst>
              <a:ext uri="{28A0092B-C50C-407E-A947-70E740481C1C}">
                <a14:useLocalDpi xmlns:a14="http://schemas.microsoft.com/office/drawing/2010/main"/>
              </a:ext>
            </a:extLst>
          </a:blip>
          <a:srcRect r="17742"/>
          <a:stretch/>
        </p:blipFill>
        <p:spPr>
          <a:xfrm>
            <a:off x="0" y="1319745"/>
            <a:ext cx="2194349" cy="1620000"/>
          </a:xfrm>
          <a:prstGeom prst="rect">
            <a:avLst/>
          </a:prstGeom>
        </p:spPr>
      </p:pic>
      <p:pic>
        <p:nvPicPr>
          <p:cNvPr id="17" name="Grafik 16"/>
          <p:cNvPicPr>
            <a:picLocks noChangeAspect="1"/>
          </p:cNvPicPr>
          <p:nvPr/>
        </p:nvPicPr>
        <p:blipFill rotWithShape="1">
          <a:blip r:embed="rId4" cstate="screen">
            <a:extLst>
              <a:ext uri="{28A0092B-C50C-407E-A947-70E740481C1C}">
                <a14:useLocalDpi xmlns:a14="http://schemas.microsoft.com/office/drawing/2010/main"/>
              </a:ext>
            </a:extLst>
          </a:blip>
          <a:srcRect r="17551"/>
          <a:stretch/>
        </p:blipFill>
        <p:spPr>
          <a:xfrm>
            <a:off x="386704" y="2894795"/>
            <a:ext cx="1807646" cy="1620000"/>
          </a:xfrm>
          <a:prstGeom prst="rect">
            <a:avLst/>
          </a:prstGeom>
        </p:spPr>
      </p:pic>
      <p:pic>
        <p:nvPicPr>
          <p:cNvPr id="20" name="Grafik 19"/>
          <p:cNvPicPr>
            <a:picLocks noChangeAspect="1"/>
          </p:cNvPicPr>
          <p:nvPr/>
        </p:nvPicPr>
        <p:blipFill rotWithShape="1">
          <a:blip r:embed="rId5" cstate="screen">
            <a:extLst>
              <a:ext uri="{28A0092B-C50C-407E-A947-70E740481C1C}">
                <a14:useLocalDpi xmlns:a14="http://schemas.microsoft.com/office/drawing/2010/main"/>
              </a:ext>
            </a:extLst>
          </a:blip>
          <a:srcRect r="16148"/>
          <a:stretch/>
        </p:blipFill>
        <p:spPr>
          <a:xfrm>
            <a:off x="2478484" y="4489542"/>
            <a:ext cx="1771922" cy="1620000"/>
          </a:xfrm>
          <a:prstGeom prst="rect">
            <a:avLst/>
          </a:prstGeom>
        </p:spPr>
      </p:pic>
      <p:pic>
        <p:nvPicPr>
          <p:cNvPr id="21" name="Grafik 2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85457" y="4489542"/>
            <a:ext cx="1927987" cy="1620000"/>
          </a:xfrm>
          <a:prstGeom prst="rect">
            <a:avLst/>
          </a:prstGeom>
        </p:spPr>
      </p:pic>
      <p:pic>
        <p:nvPicPr>
          <p:cNvPr id="22" name="Grafik 2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506501" y="1394031"/>
            <a:ext cx="1913892" cy="1620000"/>
          </a:xfrm>
          <a:prstGeom prst="rect">
            <a:avLst/>
          </a:prstGeom>
        </p:spPr>
      </p:pic>
      <p:pic>
        <p:nvPicPr>
          <p:cNvPr id="23" name="Grafik 22"/>
          <p:cNvPicPr>
            <a:picLocks noChangeAspect="1"/>
          </p:cNvPicPr>
          <p:nvPr/>
        </p:nvPicPr>
        <p:blipFill rotWithShape="1">
          <a:blip r:embed="rId8" cstate="screen">
            <a:extLst>
              <a:ext uri="{28A0092B-C50C-407E-A947-70E740481C1C}">
                <a14:useLocalDpi xmlns:a14="http://schemas.microsoft.com/office/drawing/2010/main"/>
              </a:ext>
            </a:extLst>
          </a:blip>
          <a:srcRect r="28209" b="14868"/>
          <a:stretch/>
        </p:blipFill>
        <p:spPr>
          <a:xfrm>
            <a:off x="2478483" y="3014031"/>
            <a:ext cx="1751055" cy="1379145"/>
          </a:xfrm>
          <a:prstGeom prst="rect">
            <a:avLst/>
          </a:prstGeom>
        </p:spPr>
      </p:pic>
      <p:pic>
        <p:nvPicPr>
          <p:cNvPr id="24" name="Grafik 23"/>
          <p:cNvPicPr>
            <a:picLocks noChangeAspect="1"/>
          </p:cNvPicPr>
          <p:nvPr/>
        </p:nvPicPr>
        <p:blipFill rotWithShape="1">
          <a:blip r:embed="rId9" cstate="screen">
            <a:extLst>
              <a:ext uri="{28A0092B-C50C-407E-A947-70E740481C1C}">
                <a14:useLocalDpi xmlns:a14="http://schemas.microsoft.com/office/drawing/2010/main"/>
              </a:ext>
            </a:extLst>
          </a:blip>
          <a:srcRect b="13260"/>
          <a:stretch/>
        </p:blipFill>
        <p:spPr>
          <a:xfrm>
            <a:off x="4420393" y="1416110"/>
            <a:ext cx="2080055" cy="1405191"/>
          </a:xfrm>
          <a:prstGeom prst="rect">
            <a:avLst/>
          </a:prstGeom>
        </p:spPr>
      </p:pic>
      <p:sp>
        <p:nvSpPr>
          <p:cNvPr id="25" name="Rechteck 24"/>
          <p:cNvSpPr/>
          <p:nvPr/>
        </p:nvSpPr>
        <p:spPr bwMode="auto">
          <a:xfrm>
            <a:off x="2194349" y="1175657"/>
            <a:ext cx="284614" cy="51380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200" b="1">
              <a:solidFill>
                <a:srgbClr val="999999"/>
              </a:solidFill>
            </a:endParaRPr>
          </a:p>
        </p:txBody>
      </p:sp>
      <p:sp>
        <p:nvSpPr>
          <p:cNvPr id="29" name="Rechteck 28"/>
          <p:cNvSpPr/>
          <p:nvPr/>
        </p:nvSpPr>
        <p:spPr bwMode="auto">
          <a:xfrm>
            <a:off x="-1" y="1238340"/>
            <a:ext cx="385457" cy="51380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200" b="1">
              <a:solidFill>
                <a:srgbClr val="999999"/>
              </a:solidFill>
            </a:endParaRPr>
          </a:p>
        </p:txBody>
      </p:sp>
      <p:pic>
        <p:nvPicPr>
          <p:cNvPr id="26" name="Grafik 25"/>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092280" y="1083175"/>
            <a:ext cx="1283823" cy="1811620"/>
          </a:xfrm>
          <a:prstGeom prst="rect">
            <a:avLst/>
          </a:prstGeom>
        </p:spPr>
      </p:pic>
      <p:sp>
        <p:nvSpPr>
          <p:cNvPr id="30" name="Rechteck 29"/>
          <p:cNvSpPr/>
          <p:nvPr/>
        </p:nvSpPr>
        <p:spPr bwMode="auto">
          <a:xfrm rot="16200000">
            <a:off x="3116558" y="-102530"/>
            <a:ext cx="192729" cy="6040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200" b="1">
              <a:solidFill>
                <a:srgbClr val="999999"/>
              </a:solidFill>
            </a:endParaRPr>
          </a:p>
        </p:txBody>
      </p:sp>
      <p:sp>
        <p:nvSpPr>
          <p:cNvPr id="31" name="Rechteck 30"/>
          <p:cNvSpPr/>
          <p:nvPr/>
        </p:nvSpPr>
        <p:spPr bwMode="auto">
          <a:xfrm rot="16200000">
            <a:off x="3162768" y="-1700451"/>
            <a:ext cx="192729" cy="6040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200" b="1">
              <a:solidFill>
                <a:srgbClr val="999999"/>
              </a:solidFill>
            </a:endParaRPr>
          </a:p>
        </p:txBody>
      </p:sp>
      <p:sp>
        <p:nvSpPr>
          <p:cNvPr id="32" name="Rechteck 31"/>
          <p:cNvSpPr/>
          <p:nvPr/>
        </p:nvSpPr>
        <p:spPr bwMode="auto">
          <a:xfrm rot="16200000">
            <a:off x="3162768" y="1469345"/>
            <a:ext cx="192729" cy="6040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200" b="1">
              <a:solidFill>
                <a:srgbClr val="999999"/>
              </a:solidFill>
            </a:endParaRPr>
          </a:p>
        </p:txBody>
      </p:sp>
      <p:sp>
        <p:nvSpPr>
          <p:cNvPr id="33" name="Rechteck 32"/>
          <p:cNvSpPr/>
          <p:nvPr/>
        </p:nvSpPr>
        <p:spPr bwMode="auto">
          <a:xfrm rot="16200000">
            <a:off x="3309289" y="3089346"/>
            <a:ext cx="192729" cy="6040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200" b="1">
              <a:solidFill>
                <a:srgbClr val="999999"/>
              </a:solidFill>
            </a:endParaRPr>
          </a:p>
        </p:txBody>
      </p:sp>
      <p:sp>
        <p:nvSpPr>
          <p:cNvPr id="34" name="Rechteck 33"/>
          <p:cNvSpPr/>
          <p:nvPr/>
        </p:nvSpPr>
        <p:spPr bwMode="auto">
          <a:xfrm>
            <a:off x="4229538" y="1238339"/>
            <a:ext cx="284614" cy="51380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200" b="1">
              <a:solidFill>
                <a:srgbClr val="999999"/>
              </a:solidFill>
            </a:endParaRPr>
          </a:p>
        </p:txBody>
      </p:sp>
      <p:sp>
        <p:nvSpPr>
          <p:cNvPr id="2" name="Rechteck 1"/>
          <p:cNvSpPr/>
          <p:nvPr/>
        </p:nvSpPr>
        <p:spPr>
          <a:xfrm>
            <a:off x="4420392" y="3014031"/>
            <a:ext cx="4616104" cy="4872103"/>
          </a:xfrm>
          <a:prstGeom prst="rect">
            <a:avLst/>
          </a:prstGeom>
        </p:spPr>
        <p:txBody>
          <a:bodyPr wrap="square">
            <a:spAutoFit/>
          </a:bodyPr>
          <a:lstStyle/>
          <a:p>
            <a:pPr algn="r">
              <a:lnSpc>
                <a:spcPct val="120000"/>
              </a:lnSpc>
              <a:spcBef>
                <a:spcPts val="1125"/>
              </a:spcBef>
              <a:buClr>
                <a:srgbClr val="CC0000"/>
              </a:buClr>
              <a:buSzPct val="100000"/>
              <a:buFont typeface="Arial" pitchFamily="34" charset="0"/>
              <a:buNone/>
            </a:pPr>
            <a:r>
              <a:rPr lang="de-DE" altLang="de-DE" sz="2000" b="1" dirty="0" smtClean="0">
                <a:solidFill>
                  <a:srgbClr val="000000"/>
                </a:solidFill>
                <a:ea typeface="ＭＳ Ｐゴシック" pitchFamily="34" charset="-128"/>
              </a:rPr>
              <a:t>German International </a:t>
            </a:r>
            <a:r>
              <a:rPr lang="de-DE" altLang="de-DE" sz="2000" b="1" dirty="0" err="1" smtClean="0">
                <a:solidFill>
                  <a:srgbClr val="000000"/>
                </a:solidFill>
                <a:ea typeface="ＭＳ Ｐゴシック" pitchFamily="34" charset="-128"/>
              </a:rPr>
              <a:t>Cooperation</a:t>
            </a:r>
            <a:r>
              <a:rPr lang="de-DE" altLang="de-DE" sz="2000" b="1" dirty="0" smtClean="0">
                <a:solidFill>
                  <a:srgbClr val="000000"/>
                </a:solidFill>
                <a:ea typeface="ＭＳ Ｐゴシック" pitchFamily="34" charset="-128"/>
              </a:rPr>
              <a:t> in </a:t>
            </a:r>
            <a:r>
              <a:rPr lang="de-DE" altLang="de-DE" sz="2000" b="1" dirty="0" err="1" smtClean="0">
                <a:solidFill>
                  <a:srgbClr val="000000"/>
                </a:solidFill>
                <a:ea typeface="ＭＳ Ｐゴシック" pitchFamily="34" charset="-128"/>
              </a:rPr>
              <a:t>the</a:t>
            </a:r>
            <a:r>
              <a:rPr lang="de-DE" altLang="de-DE" sz="2000" b="1" dirty="0" smtClean="0">
                <a:solidFill>
                  <a:srgbClr val="000000"/>
                </a:solidFill>
                <a:ea typeface="ＭＳ Ｐゴシック" pitchFamily="34" charset="-128"/>
              </a:rPr>
              <a:t> </a:t>
            </a:r>
            <a:r>
              <a:rPr lang="de-DE" altLang="de-DE" sz="2000" b="1" dirty="0" err="1" smtClean="0">
                <a:solidFill>
                  <a:srgbClr val="000000"/>
                </a:solidFill>
                <a:ea typeface="ＭＳ Ｐゴシック" pitchFamily="34" charset="-128"/>
              </a:rPr>
              <a:t>field</a:t>
            </a:r>
            <a:r>
              <a:rPr lang="de-DE" altLang="de-DE" sz="2000" b="1" dirty="0" smtClean="0">
                <a:solidFill>
                  <a:srgbClr val="000000"/>
                </a:solidFill>
                <a:ea typeface="ＭＳ Ｐゴシック" pitchFamily="34" charset="-128"/>
              </a:rPr>
              <a:t> </a:t>
            </a:r>
            <a:r>
              <a:rPr lang="de-DE" altLang="de-DE" sz="2000" b="1" dirty="0" err="1" smtClean="0">
                <a:solidFill>
                  <a:srgbClr val="000000"/>
                </a:solidFill>
                <a:ea typeface="ＭＳ Ｐゴシック" pitchFamily="34" charset="-128"/>
              </a:rPr>
              <a:t>of</a:t>
            </a:r>
            <a:r>
              <a:rPr lang="de-DE" altLang="de-DE" sz="2000" b="1" dirty="0" smtClean="0">
                <a:solidFill>
                  <a:srgbClr val="000000"/>
                </a:solidFill>
                <a:ea typeface="ＭＳ Ｐゴシック" pitchFamily="34" charset="-128"/>
              </a:rPr>
              <a:t> Transport </a:t>
            </a:r>
            <a:r>
              <a:rPr lang="de-DE" altLang="de-DE" sz="2000" b="1" dirty="0" err="1" smtClean="0">
                <a:solidFill>
                  <a:srgbClr val="000000"/>
                </a:solidFill>
                <a:ea typeface="ＭＳ Ｐゴシック" pitchFamily="34" charset="-128"/>
              </a:rPr>
              <a:t>and</a:t>
            </a:r>
            <a:r>
              <a:rPr lang="de-DE" altLang="de-DE" sz="2000" b="1" dirty="0" smtClean="0">
                <a:solidFill>
                  <a:srgbClr val="000000"/>
                </a:solidFill>
                <a:ea typeface="ＭＳ Ｐゴシック" pitchFamily="34" charset="-128"/>
              </a:rPr>
              <a:t> Mobility </a:t>
            </a:r>
          </a:p>
          <a:p>
            <a:pPr algn="r">
              <a:lnSpc>
                <a:spcPct val="120000"/>
              </a:lnSpc>
              <a:spcBef>
                <a:spcPts val="1125"/>
              </a:spcBef>
              <a:buClr>
                <a:srgbClr val="CC0000"/>
              </a:buClr>
              <a:buSzPct val="100000"/>
              <a:buFont typeface="Arial" pitchFamily="34" charset="0"/>
              <a:buNone/>
            </a:pPr>
            <a:r>
              <a:rPr lang="de-DE" altLang="de-DE" sz="2000" b="1" i="1" dirty="0" smtClean="0">
                <a:solidFill>
                  <a:srgbClr val="000000"/>
                </a:solidFill>
                <a:ea typeface="ＭＳ Ｐゴシック" pitchFamily="34" charset="-128"/>
              </a:rPr>
              <a:t>Focus Air Quality</a:t>
            </a:r>
          </a:p>
          <a:p>
            <a:pPr algn="r"/>
            <a:endParaRPr lang="de-DE" altLang="de-DE" dirty="0">
              <a:solidFill>
                <a:srgbClr val="000000"/>
              </a:solidFill>
              <a:ea typeface="ＭＳ Ｐゴシック" pitchFamily="34" charset="-128"/>
            </a:endParaRPr>
          </a:p>
          <a:p>
            <a:pPr algn="r"/>
            <a:endParaRPr lang="de-DE" altLang="de-DE" dirty="0" smtClean="0"/>
          </a:p>
          <a:p>
            <a:pPr algn="r"/>
            <a:r>
              <a:rPr lang="ru-RU" altLang="de-DE" dirty="0" smtClean="0"/>
              <a:t>Дипл</a:t>
            </a:r>
            <a:r>
              <a:rPr lang="ru-RU" altLang="de-DE" dirty="0"/>
              <a:t>. екон. транспорту Матіас Мерфорт</a:t>
            </a:r>
          </a:p>
          <a:p>
            <a:pPr algn="r">
              <a:lnSpc>
                <a:spcPct val="120000"/>
              </a:lnSpc>
              <a:spcBef>
                <a:spcPts val="1125"/>
              </a:spcBef>
              <a:buClr>
                <a:srgbClr val="CC0000"/>
              </a:buClr>
              <a:buSzPct val="100000"/>
              <a:buFont typeface="Arial" pitchFamily="34" charset="0"/>
              <a:buNone/>
            </a:pPr>
            <a:r>
              <a:rPr lang="ru-RU" altLang="de-DE" dirty="0" smtClean="0">
                <a:solidFill>
                  <a:srgbClr val="000000"/>
                </a:solidFill>
                <a:ea typeface="ＭＳ Ｐゴシック" pitchFamily="34" charset="-128"/>
              </a:rPr>
              <a:t>Консультативные </a:t>
            </a:r>
            <a:r>
              <a:rPr lang="ru-RU" altLang="de-DE" dirty="0">
                <a:solidFill>
                  <a:srgbClr val="000000"/>
                </a:solidFill>
                <a:ea typeface="ＭＳ Ｐゴシック" pitchFamily="34" charset="-128"/>
              </a:rPr>
              <a:t>услуги в области транспортной </a:t>
            </a:r>
            <a:r>
              <a:rPr lang="ru-RU" altLang="de-DE" dirty="0" smtClean="0">
                <a:solidFill>
                  <a:srgbClr val="000000"/>
                </a:solidFill>
                <a:ea typeface="ＭＳ Ｐゴシック" pitchFamily="34" charset="-128"/>
              </a:rPr>
              <a:t>политики</a:t>
            </a:r>
            <a:r>
              <a:rPr lang="de-DE" altLang="de-DE" dirty="0" smtClean="0">
                <a:solidFill>
                  <a:srgbClr val="000000"/>
                </a:solidFill>
                <a:ea typeface="ＭＳ Ｐゴシック" pitchFamily="34" charset="-128"/>
              </a:rPr>
              <a:t>,</a:t>
            </a:r>
            <a:r>
              <a:rPr lang="ru-RU" altLang="de-DE" dirty="0" smtClean="0">
                <a:solidFill>
                  <a:srgbClr val="000000"/>
                </a:solidFill>
                <a:ea typeface="ＭＳ Ｐゴシック" pitchFamily="34" charset="-128"/>
              </a:rPr>
              <a:t> </a:t>
            </a:r>
            <a:r>
              <a:rPr lang="en-GB" altLang="de-DE" dirty="0" smtClean="0">
                <a:solidFill>
                  <a:srgbClr val="000000"/>
                </a:solidFill>
                <a:ea typeface="ＭＳ Ｐゴシック" pitchFamily="34" charset="-128"/>
              </a:rPr>
              <a:t>GIZ</a:t>
            </a:r>
          </a:p>
          <a:p>
            <a:pPr algn="r">
              <a:lnSpc>
                <a:spcPct val="120000"/>
              </a:lnSpc>
              <a:spcBef>
                <a:spcPts val="1125"/>
              </a:spcBef>
              <a:buClr>
                <a:srgbClr val="CC0000"/>
              </a:buClr>
              <a:buSzPct val="100000"/>
              <a:buFont typeface="Arial" pitchFamily="34" charset="0"/>
              <a:buNone/>
            </a:pPr>
            <a:endParaRPr lang="en-GB" altLang="de-DE" dirty="0" smtClean="0">
              <a:solidFill>
                <a:srgbClr val="000000"/>
              </a:solidFill>
              <a:ea typeface="ＭＳ Ｐゴシック" pitchFamily="34" charset="-128"/>
            </a:endParaRPr>
          </a:p>
          <a:p>
            <a:pPr algn="r">
              <a:lnSpc>
                <a:spcPct val="120000"/>
              </a:lnSpc>
              <a:spcBef>
                <a:spcPts val="1125"/>
              </a:spcBef>
              <a:buClr>
                <a:srgbClr val="CC0000"/>
              </a:buClr>
              <a:buSzPct val="100000"/>
              <a:buFont typeface="Arial" pitchFamily="34" charset="0"/>
              <a:buNone/>
            </a:pPr>
            <a:endParaRPr lang="en-GB" altLang="de-DE" dirty="0">
              <a:solidFill>
                <a:srgbClr val="000000"/>
              </a:solidFill>
              <a:ea typeface="ＭＳ Ｐゴシック" pitchFamily="34" charset="-128"/>
            </a:endParaRPr>
          </a:p>
          <a:p>
            <a:pPr algn="r">
              <a:lnSpc>
                <a:spcPct val="120000"/>
              </a:lnSpc>
              <a:spcBef>
                <a:spcPts val="1125"/>
              </a:spcBef>
              <a:buClr>
                <a:srgbClr val="CC0000"/>
              </a:buClr>
              <a:buSzPct val="100000"/>
              <a:buFont typeface="Arial" pitchFamily="34" charset="0"/>
              <a:buNone/>
            </a:pPr>
            <a:endParaRPr lang="en-GB" altLang="de-DE" dirty="0" smtClean="0">
              <a:solidFill>
                <a:srgbClr val="000000"/>
              </a:solidFill>
              <a:ea typeface="ＭＳ Ｐゴシック" pitchFamily="34" charset="-128"/>
            </a:endParaRPr>
          </a:p>
          <a:p>
            <a:pPr algn="r">
              <a:lnSpc>
                <a:spcPct val="120000"/>
              </a:lnSpc>
              <a:spcBef>
                <a:spcPts val="1125"/>
              </a:spcBef>
              <a:buClr>
                <a:srgbClr val="CC0000"/>
              </a:buClr>
              <a:buSzPct val="100000"/>
              <a:buFont typeface="Arial" pitchFamily="34" charset="0"/>
              <a:buNone/>
            </a:pPr>
            <a:endParaRPr lang="en-GB" altLang="de-DE" dirty="0">
              <a:solidFill>
                <a:srgbClr val="000000"/>
              </a:solidFill>
              <a:ea typeface="ＭＳ Ｐゴシック" pitchFamily="34" charset="-128"/>
            </a:endParaRPr>
          </a:p>
        </p:txBody>
      </p:sp>
      <p:sp>
        <p:nvSpPr>
          <p:cNvPr id="3" name="Titel 2"/>
          <p:cNvSpPr>
            <a:spLocks noGrp="1"/>
          </p:cNvSpPr>
          <p:nvPr>
            <p:ph type="title"/>
          </p:nvPr>
        </p:nvSpPr>
        <p:spPr/>
        <p:txBody>
          <a:bodyPr/>
          <a:lstStyle/>
          <a:p>
            <a:endParaRPr lang="de-DE" dirty="0"/>
          </a:p>
        </p:txBody>
      </p:sp>
    </p:spTree>
    <p:extLst>
      <p:ext uri="{BB962C8B-B14F-4D97-AF65-F5344CB8AC3E}">
        <p14:creationId xmlns:p14="http://schemas.microsoft.com/office/powerpoint/2010/main" val="212788800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AutoShape 7"/>
          <p:cNvSpPr>
            <a:spLocks noChangeArrowheads="1"/>
          </p:cNvSpPr>
          <p:nvPr/>
        </p:nvSpPr>
        <p:spPr bwMode="auto">
          <a:xfrm>
            <a:off x="3186455" y="1685291"/>
            <a:ext cx="3024188" cy="4446568"/>
          </a:xfrm>
          <a:prstGeom prst="roundRect">
            <a:avLst/>
          </a:prstGeom>
          <a:solidFill>
            <a:srgbClr val="E8EDFC"/>
          </a:solidFill>
          <a:ln w="9525">
            <a:noFill/>
            <a:round/>
            <a:headEnd/>
            <a:tailEnd/>
          </a:ln>
          <a:effectLst>
            <a:outerShdw blurRad="50800" dist="38100" dir="2700000" algn="tl" rotWithShape="0">
              <a:prstClr val="black">
                <a:alpha val="40000"/>
              </a:prstClr>
            </a:outerShdw>
          </a:effectLst>
        </p:spPr>
        <p:txBody>
          <a:bodyPr/>
          <a:lstStyle/>
          <a:p>
            <a:pPr algn="ctr" eaLnBrk="0" fontAlgn="base" hangingPunct="0">
              <a:spcBef>
                <a:spcPct val="0"/>
              </a:spcBef>
              <a:spcAft>
                <a:spcPct val="0"/>
              </a:spcAft>
            </a:pPr>
            <a:r>
              <a:rPr lang="en-US" b="1" dirty="0">
                <a:solidFill>
                  <a:srgbClr val="000000"/>
                </a:solidFill>
              </a:rPr>
              <a:t>Sharing Experiences and Best Practices</a:t>
            </a:r>
          </a:p>
        </p:txBody>
      </p:sp>
      <p:pic>
        <p:nvPicPr>
          <p:cNvPr id="26628" name="Imagen 34" descr="Beijing-future-trainers-nov07-firstweek (19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73793" y="2477453"/>
            <a:ext cx="2520950" cy="1525587"/>
          </a:xfrm>
          <a:prstGeom prst="rect">
            <a:avLst/>
          </a:prstGeom>
          <a:noFill/>
          <a:ln w="9525">
            <a:noFill/>
            <a:miter lim="800000"/>
            <a:headEnd/>
            <a:tailEnd/>
          </a:ln>
        </p:spPr>
      </p:pic>
      <p:sp>
        <p:nvSpPr>
          <p:cNvPr id="26632" name="AutoShape 8"/>
          <p:cNvSpPr>
            <a:spLocks noChangeArrowheads="1"/>
          </p:cNvSpPr>
          <p:nvPr/>
        </p:nvSpPr>
        <p:spPr bwMode="auto">
          <a:xfrm>
            <a:off x="172478" y="1752600"/>
            <a:ext cx="2808287" cy="4446568"/>
          </a:xfrm>
          <a:prstGeom prst="roundRect">
            <a:avLst/>
          </a:prstGeom>
          <a:solidFill>
            <a:srgbClr val="E8EDFC"/>
          </a:solidFill>
          <a:ln w="9525">
            <a:noFill/>
            <a:round/>
            <a:headEnd/>
            <a:tailEnd/>
          </a:ln>
          <a:effectLst>
            <a:outerShdw blurRad="50800" dist="38100" dir="2700000" algn="tl" rotWithShape="0">
              <a:prstClr val="black">
                <a:alpha val="40000"/>
              </a:prstClr>
            </a:outerShdw>
          </a:effectLst>
        </p:spPr>
        <p:txBody>
          <a:bodyPr/>
          <a:lstStyle/>
          <a:p>
            <a:pPr algn="ctr" eaLnBrk="0" fontAlgn="base" hangingPunct="0">
              <a:spcBef>
                <a:spcPct val="0"/>
              </a:spcBef>
              <a:spcAft>
                <a:spcPct val="0"/>
              </a:spcAft>
            </a:pPr>
            <a:r>
              <a:rPr lang="en-US" b="1" dirty="0">
                <a:solidFill>
                  <a:srgbClr val="000000"/>
                </a:solidFill>
              </a:rPr>
              <a:t>Developing and Disseminating Resources</a:t>
            </a:r>
          </a:p>
        </p:txBody>
      </p:sp>
      <p:sp>
        <p:nvSpPr>
          <p:cNvPr id="17" name="Titel 7"/>
          <p:cNvSpPr txBox="1">
            <a:spLocks/>
          </p:cNvSpPr>
          <p:nvPr/>
        </p:nvSpPr>
        <p:spPr bwMode="auto">
          <a:xfrm>
            <a:off x="360363" y="1079500"/>
            <a:ext cx="8612187" cy="673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800" b="1" dirty="0">
                <a:solidFill>
                  <a:srgbClr val="000000"/>
                </a:solidFill>
              </a:rPr>
              <a:t>GIZ Transport &amp; Mobility</a:t>
            </a:r>
          </a:p>
        </p:txBody>
      </p:sp>
      <p:pic>
        <p:nvPicPr>
          <p:cNvPr id="2" name="Picture 2" descr="C:\01\Logos Vorlagen Standard Doks_2\TCs.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473793" y="3632316"/>
            <a:ext cx="2526263" cy="1318207"/>
          </a:xfrm>
          <a:prstGeom prst="rect">
            <a:avLst/>
          </a:prstGeom>
          <a:noFill/>
          <a:extLst>
            <a:ext uri="{909E8E84-426E-40DD-AFC4-6F175D3DCCD1}">
              <a14:hiddenFill xmlns:a14="http://schemas.microsoft.com/office/drawing/2010/main">
                <a:solidFill>
                  <a:srgbClr val="FFFFFF"/>
                </a:solidFill>
              </a14:hiddenFill>
            </a:ext>
          </a:extLst>
        </p:spPr>
      </p:pic>
      <p:pic>
        <p:nvPicPr>
          <p:cNvPr id="26629" name="Imagen 17" descr="F:\Mis imágenes\TRANSPORT\training courses and events\Singapore TDM March 2008\4Singapore 2 day course march 08\CFP-SIN-mar08 158.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1"/>
          <a:stretch/>
        </p:blipFill>
        <p:spPr bwMode="auto">
          <a:xfrm>
            <a:off x="3473794" y="4869160"/>
            <a:ext cx="2507094" cy="1125976"/>
          </a:xfrm>
          <a:prstGeom prst="rect">
            <a:avLst/>
          </a:prstGeom>
          <a:noFill/>
          <a:ln w="9525">
            <a:noFill/>
            <a:miter lim="800000"/>
            <a:headEnd/>
            <a:tailEnd/>
          </a:ln>
        </p:spPr>
      </p:pic>
      <p:pic>
        <p:nvPicPr>
          <p:cNvPr id="1027" name="Picture 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46703" y="4320687"/>
            <a:ext cx="2684359" cy="167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3" name="Picture 14" descr="Imag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7988" y="2760662"/>
            <a:ext cx="2525525" cy="1680265"/>
          </a:xfrm>
          <a:prstGeom prst="rect">
            <a:avLst/>
          </a:prstGeom>
          <a:noFill/>
          <a:ln w="9525">
            <a:noFill/>
            <a:miter lim="800000"/>
            <a:headEnd/>
            <a:tailEnd/>
          </a:ln>
        </p:spPr>
      </p:pic>
      <p:sp>
        <p:nvSpPr>
          <p:cNvPr id="15" name="AutoShape 9"/>
          <p:cNvSpPr>
            <a:spLocks noChangeArrowheads="1"/>
          </p:cNvSpPr>
          <p:nvPr/>
        </p:nvSpPr>
        <p:spPr bwMode="auto">
          <a:xfrm>
            <a:off x="6356917" y="1685291"/>
            <a:ext cx="2662238" cy="4446568"/>
          </a:xfrm>
          <a:prstGeom prst="roundRect">
            <a:avLst/>
          </a:prstGeom>
          <a:solidFill>
            <a:srgbClr val="E8EDFC"/>
          </a:solidFill>
          <a:ln w="9525">
            <a:noFill/>
            <a:round/>
            <a:headEnd/>
            <a:tailEnd/>
          </a:ln>
          <a:effectLst>
            <a:outerShdw blurRad="50800" dist="38100" dir="2700000" algn="tl" rotWithShape="0">
              <a:prstClr val="black">
                <a:alpha val="40000"/>
              </a:prstClr>
            </a:outerShdw>
          </a:effectLst>
        </p:spPr>
        <p:txBody>
          <a:bodyPr/>
          <a:lstStyle/>
          <a:p>
            <a:pPr algn="ctr" eaLnBrk="0" fontAlgn="base" hangingPunct="0">
              <a:spcBef>
                <a:spcPct val="0"/>
              </a:spcBef>
              <a:spcAft>
                <a:spcPct val="0"/>
              </a:spcAft>
            </a:pPr>
            <a:r>
              <a:rPr lang="en-US" b="1" dirty="0">
                <a:solidFill>
                  <a:srgbClr val="000000"/>
                </a:solidFill>
              </a:rPr>
              <a:t>Supporting Project Implementation</a:t>
            </a:r>
          </a:p>
          <a:p>
            <a:pPr marL="179388" indent="-179388" eaLnBrk="0" fontAlgn="base" hangingPunct="0">
              <a:spcBef>
                <a:spcPct val="0"/>
              </a:spcBef>
              <a:spcAft>
                <a:spcPct val="0"/>
              </a:spcAft>
            </a:pPr>
            <a:endParaRPr lang="en-US" sz="1100" b="1" dirty="0">
              <a:solidFill>
                <a:srgbClr val="999999"/>
              </a:solidFill>
            </a:endParaRPr>
          </a:p>
        </p:txBody>
      </p:sp>
      <p:pic>
        <p:nvPicPr>
          <p:cNvPr id="16" name="Picture 2" descr="C:\Dokumente und Einstellungen\engels_mic\Eigene Dateien\Projekte\Liberia\Fotos\Fotos_Gilbert\Gilbert_Malchau_Verkehrszählung_Liberia_11-2009.JPG"/>
          <p:cNvPicPr>
            <a:picLocks noChangeAspect="1" noChangeArrowheads="1"/>
          </p:cNvPicPr>
          <p:nvPr/>
        </p:nvPicPr>
        <p:blipFill>
          <a:blip r:embed="rId8" cstate="screen"/>
          <a:srcRect/>
          <a:stretch>
            <a:fillRect/>
          </a:stretch>
        </p:blipFill>
        <p:spPr bwMode="auto">
          <a:xfrm>
            <a:off x="6789654" y="4719932"/>
            <a:ext cx="1832400" cy="1272704"/>
          </a:xfrm>
          <a:prstGeom prst="rect">
            <a:avLst/>
          </a:prstGeom>
          <a:solidFill>
            <a:srgbClr val="EAEAEA"/>
          </a:solidFill>
          <a:ln w="3175">
            <a:noFill/>
            <a:miter lim="800000"/>
            <a:headEnd/>
            <a:tailEnd/>
          </a:ln>
        </p:spPr>
      </p:pic>
      <p:pic>
        <p:nvPicPr>
          <p:cNvPr id="20" name="Picture 2"/>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784288" y="2429055"/>
            <a:ext cx="1837485" cy="120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descr="DSC02278_resize"/>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789655" y="3632317"/>
            <a:ext cx="1832118" cy="1236844"/>
          </a:xfrm>
          <a:prstGeom prst="rect">
            <a:avLst/>
          </a:prstGeom>
          <a:noFill/>
          <a:ln w="9525">
            <a:noFill/>
            <a:miter lim="800000"/>
            <a:headEnd/>
            <a:tailEnd/>
          </a:ln>
        </p:spPr>
      </p:pic>
      <p:sp>
        <p:nvSpPr>
          <p:cNvPr id="24" name="AutoShape 9"/>
          <p:cNvSpPr>
            <a:spLocks noChangeArrowheads="1"/>
          </p:cNvSpPr>
          <p:nvPr/>
        </p:nvSpPr>
        <p:spPr bwMode="auto">
          <a:xfrm>
            <a:off x="229631" y="1752600"/>
            <a:ext cx="2751134" cy="4446568"/>
          </a:xfrm>
          <a:prstGeom prst="roundRect">
            <a:avLst/>
          </a:prstGeom>
          <a:noFill/>
          <a:ln w="41275">
            <a:solidFill>
              <a:srgbClr val="C00000"/>
            </a:solidFill>
            <a:round/>
            <a:headEnd/>
            <a:tailEnd/>
          </a:ln>
          <a:effectLst>
            <a:outerShdw blurRad="50800" dist="38100" dir="2700000" algn="tl" rotWithShape="0">
              <a:prstClr val="black">
                <a:alpha val="40000"/>
              </a:prstClr>
            </a:outerShdw>
          </a:effectLst>
        </p:spPr>
        <p:txBody>
          <a:bodyPr/>
          <a:lstStyle/>
          <a:p>
            <a:pPr algn="ctr" eaLnBrk="0" fontAlgn="base" hangingPunct="0">
              <a:spcBef>
                <a:spcPct val="0"/>
              </a:spcBef>
              <a:spcAft>
                <a:spcPct val="0"/>
              </a:spcAft>
            </a:pPr>
            <a:endParaRPr lang="en-US" b="1" dirty="0">
              <a:solidFill>
                <a:srgbClr val="000000"/>
              </a:solidFill>
            </a:endParaRPr>
          </a:p>
        </p:txBody>
      </p:sp>
    </p:spTree>
    <p:extLst>
      <p:ext uri="{BB962C8B-B14F-4D97-AF65-F5344CB8AC3E}">
        <p14:creationId xmlns:p14="http://schemas.microsoft.com/office/powerpoint/2010/main" val="28529065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84895" y="3143108"/>
            <a:ext cx="1030652" cy="145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311093">
            <a:off x="7293309" y="3931379"/>
            <a:ext cx="1522413"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20940">
            <a:off x="7268368" y="2146952"/>
            <a:ext cx="1412875"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323528" y="1111783"/>
            <a:ext cx="6846311" cy="1754326"/>
          </a:xfrm>
          <a:prstGeom prst="rect">
            <a:avLst/>
          </a:prstGeom>
          <a:noFill/>
        </p:spPr>
        <p:txBody>
          <a:bodyPr wrap="square">
            <a:spAutoFit/>
          </a:bodyPr>
          <a:lstStyle/>
          <a:p>
            <a:pPr fontAlgn="auto">
              <a:spcBef>
                <a:spcPts val="0"/>
              </a:spcBef>
              <a:spcAft>
                <a:spcPts val="0"/>
              </a:spcAft>
              <a:defRPr/>
            </a:pPr>
            <a:r>
              <a:rPr lang="uk-UA" b="1" dirty="0">
                <a:solidFill>
                  <a:schemeClr val="tx2"/>
                </a:solidFill>
                <a:latin typeface="+mn-lt"/>
                <a:cs typeface="+mn-cs"/>
              </a:rPr>
              <a:t>Посібник </a:t>
            </a:r>
            <a:r>
              <a:rPr lang="en-US" b="1" dirty="0">
                <a:solidFill>
                  <a:schemeClr val="tx2"/>
                </a:solidFill>
                <a:latin typeface="+mn-lt"/>
                <a:cs typeface="+mn-cs"/>
              </a:rPr>
              <a:t>GIZ </a:t>
            </a:r>
            <a:r>
              <a:rPr lang="uk-UA" b="1" dirty="0">
                <a:solidFill>
                  <a:schemeClr val="tx2"/>
                </a:solidFill>
                <a:latin typeface="+mn-lt"/>
                <a:cs typeface="+mn-cs"/>
              </a:rPr>
              <a:t>з питань сталого міського транспорту</a:t>
            </a:r>
            <a:r>
              <a:rPr lang="en-US" b="1" dirty="0">
                <a:solidFill>
                  <a:schemeClr val="tx2"/>
                </a:solidFill>
                <a:latin typeface="+mn-lt"/>
                <a:cs typeface="+mn-cs"/>
              </a:rPr>
              <a:t> </a:t>
            </a:r>
          </a:p>
          <a:p>
            <a:pPr marL="285750" indent="-285750" fontAlgn="auto">
              <a:spcBef>
                <a:spcPts val="0"/>
              </a:spcBef>
              <a:spcAft>
                <a:spcPts val="0"/>
              </a:spcAft>
              <a:buFont typeface="Arial" panose="020B0604020202020204" pitchFamily="34" charset="0"/>
              <a:buChar char="•"/>
              <a:defRPr/>
            </a:pPr>
            <a:r>
              <a:rPr lang="uk-UA" dirty="0">
                <a:solidFill>
                  <a:schemeClr val="tx2"/>
                </a:solidFill>
                <a:latin typeface="+mn-lt"/>
                <a:cs typeface="+mn-cs"/>
              </a:rPr>
              <a:t>Вирішення основних питань політичної основи сталого транспорту</a:t>
            </a:r>
            <a:r>
              <a:rPr lang="en-US" dirty="0">
                <a:solidFill>
                  <a:schemeClr val="tx2"/>
                </a:solidFill>
                <a:latin typeface="+mn-lt"/>
                <a:cs typeface="+mn-cs"/>
              </a:rPr>
              <a:t> </a:t>
            </a:r>
          </a:p>
          <a:p>
            <a:pPr marL="285750" indent="-285750" fontAlgn="auto">
              <a:spcBef>
                <a:spcPts val="0"/>
              </a:spcBef>
              <a:spcAft>
                <a:spcPts val="0"/>
              </a:spcAft>
              <a:buFont typeface="Arial" panose="020B0604020202020204" pitchFamily="34" charset="0"/>
              <a:buChar char="•"/>
              <a:defRPr/>
            </a:pPr>
            <a:r>
              <a:rPr lang="uk-UA" dirty="0">
                <a:solidFill>
                  <a:schemeClr val="tx2"/>
                </a:solidFill>
                <a:latin typeface="+mn-lt"/>
                <a:cs typeface="+mn-cs"/>
              </a:rPr>
              <a:t>Складається з більш ніж </a:t>
            </a:r>
            <a:r>
              <a:rPr lang="en-US" dirty="0">
                <a:solidFill>
                  <a:schemeClr val="tx2"/>
                </a:solidFill>
                <a:latin typeface="+mn-lt"/>
                <a:cs typeface="+mn-cs"/>
              </a:rPr>
              <a:t>30</a:t>
            </a:r>
            <a:r>
              <a:rPr lang="uk-UA" dirty="0">
                <a:solidFill>
                  <a:schemeClr val="tx2"/>
                </a:solidFill>
                <a:latin typeface="+mn-lt"/>
                <a:cs typeface="+mn-cs"/>
              </a:rPr>
              <a:t> модулів та пакетів для навчання</a:t>
            </a:r>
            <a:endParaRPr lang="en-US" dirty="0">
              <a:solidFill>
                <a:schemeClr val="tx2"/>
              </a:solidFill>
              <a:latin typeface="+mn-lt"/>
              <a:cs typeface="+mn-cs"/>
            </a:endParaRPr>
          </a:p>
          <a:p>
            <a:pPr marL="285750" indent="-285750" fontAlgn="auto">
              <a:spcBef>
                <a:spcPts val="0"/>
              </a:spcBef>
              <a:spcAft>
                <a:spcPts val="0"/>
              </a:spcAft>
              <a:buFont typeface="Arial" panose="020B0604020202020204" pitchFamily="34" charset="0"/>
              <a:buChar char="•"/>
              <a:defRPr/>
            </a:pPr>
            <a:r>
              <a:rPr lang="uk-UA" dirty="0">
                <a:solidFill>
                  <a:schemeClr val="tx2"/>
                </a:solidFill>
                <a:latin typeface="+mn-lt"/>
                <a:cs typeface="+mn-cs"/>
              </a:rPr>
              <a:t>Призначений для розробників політики та їхніх радників</a:t>
            </a:r>
            <a:endParaRPr lang="en-US" dirty="0">
              <a:solidFill>
                <a:schemeClr val="tx2"/>
              </a:solidFill>
              <a:latin typeface="+mn-lt"/>
              <a:cs typeface="+mn-cs"/>
            </a:endParaRPr>
          </a:p>
        </p:txBody>
      </p:sp>
      <p:sp>
        <p:nvSpPr>
          <p:cNvPr id="10" name="Textfeld 9"/>
          <p:cNvSpPr txBox="1"/>
          <p:nvPr/>
        </p:nvSpPr>
        <p:spPr>
          <a:xfrm>
            <a:off x="214313" y="4598988"/>
            <a:ext cx="7500938" cy="2032000"/>
          </a:xfrm>
          <a:prstGeom prst="rect">
            <a:avLst/>
          </a:prstGeom>
          <a:noFill/>
        </p:spPr>
        <p:txBody>
          <a:bodyPr>
            <a:spAutoFit/>
          </a:bodyPr>
          <a:lstStyle/>
          <a:p>
            <a:pPr fontAlgn="auto">
              <a:spcBef>
                <a:spcPts val="0"/>
              </a:spcBef>
              <a:spcAft>
                <a:spcPts val="0"/>
              </a:spcAft>
              <a:defRPr/>
            </a:pPr>
            <a:r>
              <a:rPr lang="uk-UA" b="1" dirty="0">
                <a:solidFill>
                  <a:schemeClr val="tx2"/>
                </a:solidFill>
                <a:latin typeface="+mn-lt"/>
                <a:cs typeface="+mn-cs"/>
              </a:rPr>
              <a:t>Публікації з питань фінансування транспорту та управління попитом на транспортні послуги</a:t>
            </a:r>
            <a:r>
              <a:rPr lang="en-US" b="1" dirty="0">
                <a:solidFill>
                  <a:schemeClr val="tx2"/>
                </a:solidFill>
                <a:latin typeface="+mn-lt"/>
                <a:cs typeface="+mn-cs"/>
              </a:rPr>
              <a:t>: </a:t>
            </a:r>
          </a:p>
          <a:p>
            <a:pPr fontAlgn="auto">
              <a:spcBef>
                <a:spcPts val="0"/>
              </a:spcBef>
              <a:spcAft>
                <a:spcPts val="0"/>
              </a:spcAft>
              <a:defRPr/>
            </a:pPr>
            <a:endParaRPr lang="en-US" dirty="0">
              <a:solidFill>
                <a:schemeClr val="tx2"/>
              </a:solidFill>
              <a:latin typeface="+mn-lt"/>
              <a:cs typeface="+mn-cs"/>
            </a:endParaRPr>
          </a:p>
          <a:p>
            <a:pPr marL="285750" indent="-285750" fontAlgn="auto">
              <a:spcBef>
                <a:spcPts val="0"/>
              </a:spcBef>
              <a:spcAft>
                <a:spcPts val="0"/>
              </a:spcAft>
              <a:buFont typeface="Arial" panose="020B0604020202020204" pitchFamily="34" charset="0"/>
              <a:buChar char="•"/>
              <a:defRPr/>
            </a:pPr>
            <a:r>
              <a:rPr lang="ru-RU" dirty="0" err="1">
                <a:solidFill>
                  <a:schemeClr val="tx2"/>
                </a:solidFill>
                <a:latin typeface="+mn-lt"/>
                <a:cs typeface="+mn-cs"/>
              </a:rPr>
              <a:t>Управл</a:t>
            </a:r>
            <a:r>
              <a:rPr lang="de-DE" dirty="0">
                <a:solidFill>
                  <a:schemeClr val="tx2"/>
                </a:solidFill>
                <a:latin typeface="+mn-lt"/>
                <a:cs typeface="+mn-cs"/>
              </a:rPr>
              <a:t>i</a:t>
            </a:r>
            <a:r>
              <a:rPr lang="ru-RU" dirty="0" err="1">
                <a:solidFill>
                  <a:schemeClr val="tx2"/>
                </a:solidFill>
                <a:latin typeface="+mn-lt"/>
                <a:cs typeface="+mn-cs"/>
              </a:rPr>
              <a:t>ння</a:t>
            </a:r>
            <a:r>
              <a:rPr lang="ru-RU" dirty="0">
                <a:solidFill>
                  <a:schemeClr val="tx2"/>
                </a:solidFill>
                <a:latin typeface="+mn-lt"/>
                <a:cs typeface="+mn-cs"/>
              </a:rPr>
              <a:t> попитом на </a:t>
            </a:r>
            <a:r>
              <a:rPr lang="ru-RU" dirty="0" err="1">
                <a:solidFill>
                  <a:schemeClr val="tx2"/>
                </a:solidFill>
                <a:latin typeface="+mn-lt"/>
                <a:cs typeface="+mn-cs"/>
              </a:rPr>
              <a:t>транспортн</a:t>
            </a:r>
            <a:r>
              <a:rPr lang="de-DE" dirty="0">
                <a:solidFill>
                  <a:schemeClr val="tx2"/>
                </a:solidFill>
                <a:latin typeface="+mn-lt"/>
                <a:cs typeface="+mn-cs"/>
              </a:rPr>
              <a:t>i</a:t>
            </a:r>
            <a:r>
              <a:rPr lang="ru-RU" dirty="0">
                <a:solidFill>
                  <a:schemeClr val="tx2"/>
                </a:solidFill>
                <a:latin typeface="+mn-lt"/>
                <a:cs typeface="+mn-cs"/>
              </a:rPr>
              <a:t> </a:t>
            </a:r>
            <a:r>
              <a:rPr lang="ru-RU" dirty="0" err="1">
                <a:solidFill>
                  <a:schemeClr val="tx2"/>
                </a:solidFill>
                <a:latin typeface="+mn-lt"/>
                <a:cs typeface="+mn-cs"/>
              </a:rPr>
              <a:t>послуги</a:t>
            </a:r>
            <a:r>
              <a:rPr lang="ru-RU" dirty="0">
                <a:solidFill>
                  <a:schemeClr val="tx2"/>
                </a:solidFill>
                <a:latin typeface="+mn-lt"/>
                <a:cs typeface="+mn-cs"/>
              </a:rPr>
              <a:t> </a:t>
            </a:r>
            <a:r>
              <a:rPr lang="de-DE" dirty="0">
                <a:solidFill>
                  <a:schemeClr val="tx2"/>
                </a:solidFill>
                <a:latin typeface="+mn-lt"/>
                <a:cs typeface="+mn-cs"/>
              </a:rPr>
              <a:t>(</a:t>
            </a:r>
            <a:r>
              <a:rPr lang="uk-UA" dirty="0">
                <a:solidFill>
                  <a:schemeClr val="tx2"/>
                </a:solidFill>
                <a:latin typeface="+mn-lt"/>
                <a:cs typeface="+mn-cs"/>
              </a:rPr>
              <a:t>укр. мовою</a:t>
            </a:r>
            <a:r>
              <a:rPr lang="de-DE" dirty="0">
                <a:solidFill>
                  <a:schemeClr val="tx2"/>
                </a:solidFill>
                <a:latin typeface="+mn-lt"/>
                <a:cs typeface="+mn-cs"/>
              </a:rPr>
              <a:t>)</a:t>
            </a:r>
            <a:endParaRPr lang="en-US" dirty="0">
              <a:solidFill>
                <a:schemeClr val="tx2"/>
              </a:solidFill>
              <a:latin typeface="+mn-lt"/>
              <a:cs typeface="+mn-cs"/>
            </a:endParaRPr>
          </a:p>
          <a:p>
            <a:pPr marL="285750" indent="-285750" fontAlgn="auto">
              <a:spcBef>
                <a:spcPts val="0"/>
              </a:spcBef>
              <a:spcAft>
                <a:spcPts val="0"/>
              </a:spcAft>
              <a:buFont typeface="Arial" panose="020B0604020202020204" pitchFamily="34" charset="0"/>
              <a:buChar char="•"/>
              <a:defRPr/>
            </a:pPr>
            <a:r>
              <a:rPr lang="ru-RU" dirty="0">
                <a:solidFill>
                  <a:schemeClr val="tx2"/>
                </a:solidFill>
                <a:latin typeface="+mn-lt"/>
                <a:cs typeface="+mn-cs"/>
              </a:rPr>
              <a:t>Городской транспорт и </a:t>
            </a:r>
            <a:r>
              <a:rPr lang="ru-RU" dirty="0" err="1">
                <a:solidFill>
                  <a:schemeClr val="tx2"/>
                </a:solidFill>
                <a:latin typeface="+mn-lt"/>
                <a:cs typeface="+mn-cs"/>
              </a:rPr>
              <a:t>энергоэффективность</a:t>
            </a:r>
            <a:r>
              <a:rPr lang="de-DE" dirty="0">
                <a:solidFill>
                  <a:schemeClr val="tx2"/>
                </a:solidFill>
                <a:latin typeface="+mn-lt"/>
                <a:cs typeface="+mn-cs"/>
              </a:rPr>
              <a:t> (</a:t>
            </a:r>
            <a:r>
              <a:rPr lang="uk-UA" dirty="0">
                <a:solidFill>
                  <a:schemeClr val="tx2"/>
                </a:solidFill>
                <a:latin typeface="+mn-lt"/>
                <a:cs typeface="+mn-cs"/>
              </a:rPr>
              <a:t>рос. мовою</a:t>
            </a:r>
            <a:r>
              <a:rPr lang="de-DE" dirty="0">
                <a:solidFill>
                  <a:schemeClr val="tx2"/>
                </a:solidFill>
                <a:latin typeface="+mn-lt"/>
                <a:cs typeface="+mn-cs"/>
              </a:rPr>
              <a:t>)</a:t>
            </a:r>
            <a:endParaRPr lang="en-US" dirty="0">
              <a:solidFill>
                <a:schemeClr val="tx2"/>
              </a:solidFill>
              <a:latin typeface="+mn-lt"/>
              <a:cs typeface="+mn-cs"/>
            </a:endParaRPr>
          </a:p>
          <a:p>
            <a:pPr marL="285750" indent="-285750" fontAlgn="auto">
              <a:spcBef>
                <a:spcPts val="0"/>
              </a:spcBef>
              <a:spcAft>
                <a:spcPts val="0"/>
              </a:spcAft>
              <a:buFont typeface="Arial" panose="020B0604020202020204" pitchFamily="34" charset="0"/>
              <a:buChar char="•"/>
              <a:defRPr/>
            </a:pPr>
            <a:r>
              <a:rPr lang="de-DE" dirty="0" err="1">
                <a:solidFill>
                  <a:schemeClr val="tx2"/>
                </a:solidFill>
                <a:latin typeface="+mn-lt"/>
                <a:cs typeface="+mn-cs"/>
              </a:rPr>
              <a:t>Financing</a:t>
            </a:r>
            <a:r>
              <a:rPr lang="de-DE" dirty="0">
                <a:solidFill>
                  <a:schemeClr val="tx2"/>
                </a:solidFill>
                <a:latin typeface="+mn-lt"/>
                <a:cs typeface="+mn-cs"/>
              </a:rPr>
              <a:t> </a:t>
            </a:r>
            <a:r>
              <a:rPr lang="de-DE" dirty="0" err="1">
                <a:solidFill>
                  <a:schemeClr val="tx2"/>
                </a:solidFill>
                <a:latin typeface="+mn-lt"/>
                <a:cs typeface="+mn-cs"/>
              </a:rPr>
              <a:t>Sustainable</a:t>
            </a:r>
            <a:r>
              <a:rPr lang="de-DE" dirty="0">
                <a:solidFill>
                  <a:schemeClr val="tx2"/>
                </a:solidFill>
                <a:latin typeface="+mn-lt"/>
                <a:cs typeface="+mn-cs"/>
              </a:rPr>
              <a:t> Urban Transport (</a:t>
            </a:r>
            <a:r>
              <a:rPr lang="uk-UA" dirty="0">
                <a:solidFill>
                  <a:schemeClr val="tx2"/>
                </a:solidFill>
                <a:latin typeface="+mn-lt"/>
                <a:cs typeface="+mn-cs"/>
              </a:rPr>
              <a:t>англ. мовою</a:t>
            </a:r>
            <a:r>
              <a:rPr lang="de-DE" dirty="0">
                <a:solidFill>
                  <a:schemeClr val="tx2"/>
                </a:solidFill>
                <a:latin typeface="+mn-lt"/>
                <a:cs typeface="+mn-cs"/>
              </a:rPr>
              <a:t>)</a:t>
            </a:r>
          </a:p>
          <a:p>
            <a:pPr marL="285750" indent="-285750" fontAlgn="auto">
              <a:spcBef>
                <a:spcPts val="0"/>
              </a:spcBef>
              <a:spcAft>
                <a:spcPts val="0"/>
              </a:spcAft>
              <a:buFont typeface="Arial" panose="020B0604020202020204" pitchFamily="34" charset="0"/>
              <a:buChar char="•"/>
              <a:defRPr/>
            </a:pPr>
            <a:r>
              <a:rPr lang="de-DE" dirty="0" err="1">
                <a:solidFill>
                  <a:schemeClr val="tx2"/>
                </a:solidFill>
                <a:latin typeface="+mn-lt"/>
                <a:cs typeface="+mn-cs"/>
              </a:rPr>
              <a:t>Accessing</a:t>
            </a:r>
            <a:r>
              <a:rPr lang="de-DE" dirty="0">
                <a:solidFill>
                  <a:schemeClr val="tx2"/>
                </a:solidFill>
                <a:latin typeface="+mn-lt"/>
                <a:cs typeface="+mn-cs"/>
              </a:rPr>
              <a:t> </a:t>
            </a:r>
            <a:r>
              <a:rPr lang="de-DE" dirty="0" err="1">
                <a:solidFill>
                  <a:schemeClr val="tx2"/>
                </a:solidFill>
                <a:latin typeface="+mn-lt"/>
                <a:cs typeface="+mn-cs"/>
              </a:rPr>
              <a:t>climate</a:t>
            </a:r>
            <a:r>
              <a:rPr lang="de-DE" dirty="0">
                <a:solidFill>
                  <a:schemeClr val="tx2"/>
                </a:solidFill>
                <a:latin typeface="+mn-lt"/>
                <a:cs typeface="+mn-cs"/>
              </a:rPr>
              <a:t> </a:t>
            </a:r>
            <a:r>
              <a:rPr lang="de-DE" dirty="0" err="1">
                <a:solidFill>
                  <a:schemeClr val="tx2"/>
                </a:solidFill>
                <a:latin typeface="+mn-lt"/>
                <a:cs typeface="+mn-cs"/>
              </a:rPr>
              <a:t>Finance</a:t>
            </a:r>
            <a:r>
              <a:rPr lang="de-DE" dirty="0">
                <a:solidFill>
                  <a:schemeClr val="tx2"/>
                </a:solidFill>
                <a:latin typeface="+mn-lt"/>
                <a:cs typeface="+mn-cs"/>
              </a:rPr>
              <a:t> </a:t>
            </a:r>
            <a:r>
              <a:rPr lang="de-DE" dirty="0" err="1">
                <a:solidFill>
                  <a:schemeClr val="tx2"/>
                </a:solidFill>
                <a:latin typeface="+mn-lt"/>
                <a:cs typeface="+mn-cs"/>
              </a:rPr>
              <a:t>for</a:t>
            </a:r>
            <a:r>
              <a:rPr lang="de-DE" dirty="0">
                <a:solidFill>
                  <a:schemeClr val="tx2"/>
                </a:solidFill>
                <a:latin typeface="+mn-lt"/>
                <a:cs typeface="+mn-cs"/>
              </a:rPr>
              <a:t> </a:t>
            </a:r>
            <a:r>
              <a:rPr lang="de-DE" dirty="0" err="1">
                <a:solidFill>
                  <a:schemeClr val="tx2"/>
                </a:solidFill>
                <a:latin typeface="+mn-lt"/>
                <a:cs typeface="+mn-cs"/>
              </a:rPr>
              <a:t>Sustainable</a:t>
            </a:r>
            <a:r>
              <a:rPr lang="de-DE" dirty="0">
                <a:solidFill>
                  <a:schemeClr val="tx2"/>
                </a:solidFill>
                <a:latin typeface="+mn-lt"/>
                <a:cs typeface="+mn-cs"/>
              </a:rPr>
              <a:t> Transport (</a:t>
            </a:r>
            <a:r>
              <a:rPr lang="uk-UA" dirty="0">
                <a:solidFill>
                  <a:schemeClr val="tx2"/>
                </a:solidFill>
                <a:latin typeface="+mn-lt"/>
                <a:cs typeface="+mn-cs"/>
              </a:rPr>
              <a:t>англ. мовою</a:t>
            </a:r>
            <a:r>
              <a:rPr lang="de-DE" dirty="0">
                <a:solidFill>
                  <a:schemeClr val="tx2"/>
                </a:solidFill>
                <a:latin typeface="+mn-lt"/>
                <a:cs typeface="+mn-cs"/>
              </a:rPr>
              <a:t>)</a:t>
            </a:r>
            <a:endParaRPr lang="en-US" dirty="0">
              <a:solidFill>
                <a:schemeClr val="tx2"/>
              </a:solidFill>
              <a:latin typeface="+mn-lt"/>
              <a:cs typeface="+mn-cs"/>
            </a:endParaRPr>
          </a:p>
        </p:txBody>
      </p:sp>
      <p:sp>
        <p:nvSpPr>
          <p:cNvPr id="8" name="Titel 7"/>
          <p:cNvSpPr txBox="1">
            <a:spLocks/>
          </p:cNvSpPr>
          <p:nvPr/>
        </p:nvSpPr>
        <p:spPr bwMode="auto">
          <a:xfrm>
            <a:off x="412996" y="3226153"/>
            <a:ext cx="5797847" cy="673100"/>
          </a:xfrm>
          <a:prstGeom prst="rect">
            <a:avLst/>
          </a:prstGeom>
          <a:noFill/>
          <a:ln>
            <a:miter lim="800000"/>
            <a:headEnd/>
            <a:tailEnd/>
          </a:ln>
        </p:spPr>
        <p:txBody>
          <a:bodyPr/>
          <a:lstStyle/>
          <a:p>
            <a:pPr eaLnBrk="0" fontAlgn="auto" hangingPunct="0">
              <a:spcBef>
                <a:spcPts val="0"/>
              </a:spcBef>
              <a:spcAft>
                <a:spcPts val="0"/>
              </a:spcAft>
              <a:defRPr/>
            </a:pPr>
            <a:r>
              <a:rPr lang="ru-RU" sz="2800" kern="0" dirty="0">
                <a:latin typeface="+mj-lt"/>
                <a:ea typeface="+mj-ea"/>
                <a:cs typeface="+mj-cs"/>
              </a:rPr>
              <a:t>Ознайомтеся з нашою роботою на </a:t>
            </a:r>
            <a:r>
              <a:rPr lang="en-US" sz="2800" kern="0" dirty="0" smtClean="0">
                <a:latin typeface="+mj-lt"/>
                <a:ea typeface="+mj-ea"/>
                <a:cs typeface="+mj-cs"/>
                <a:hlinkClick r:id="rId6"/>
              </a:rPr>
              <a:t>www.sutp.org</a:t>
            </a:r>
            <a:endParaRPr lang="en-US" sz="2800" kern="0" dirty="0">
              <a:latin typeface="+mj-lt"/>
              <a:ea typeface="+mj-ea"/>
              <a:cs typeface="+mj-cs"/>
            </a:endParaRPr>
          </a:p>
        </p:txBody>
      </p:sp>
    </p:spTree>
    <p:extLst>
      <p:ext uri="{BB962C8B-B14F-4D97-AF65-F5344CB8AC3E}">
        <p14:creationId xmlns:p14="http://schemas.microsoft.com/office/powerpoint/2010/main" val="421401348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AutoShape 7"/>
          <p:cNvSpPr>
            <a:spLocks noChangeArrowheads="1"/>
          </p:cNvSpPr>
          <p:nvPr/>
        </p:nvSpPr>
        <p:spPr bwMode="auto">
          <a:xfrm>
            <a:off x="3186455" y="1685291"/>
            <a:ext cx="3024188" cy="4446568"/>
          </a:xfrm>
          <a:prstGeom prst="roundRect">
            <a:avLst/>
          </a:prstGeom>
          <a:solidFill>
            <a:srgbClr val="E8EDFC"/>
          </a:solidFill>
          <a:ln w="9525">
            <a:noFill/>
            <a:round/>
            <a:headEnd/>
            <a:tailEnd/>
          </a:ln>
          <a:effectLst>
            <a:outerShdw blurRad="50800" dist="38100" dir="2700000" algn="tl" rotWithShape="0">
              <a:prstClr val="black">
                <a:alpha val="40000"/>
              </a:prstClr>
            </a:outerShdw>
          </a:effectLst>
        </p:spPr>
        <p:txBody>
          <a:bodyPr/>
          <a:lstStyle/>
          <a:p>
            <a:pPr algn="ctr" eaLnBrk="0" fontAlgn="base" hangingPunct="0">
              <a:spcBef>
                <a:spcPct val="0"/>
              </a:spcBef>
              <a:spcAft>
                <a:spcPct val="0"/>
              </a:spcAft>
            </a:pPr>
            <a:r>
              <a:rPr lang="en-US" b="1" dirty="0">
                <a:solidFill>
                  <a:srgbClr val="000000"/>
                </a:solidFill>
              </a:rPr>
              <a:t>Sharing Experiences and Best Practices</a:t>
            </a:r>
          </a:p>
        </p:txBody>
      </p:sp>
      <p:pic>
        <p:nvPicPr>
          <p:cNvPr id="26628" name="Imagen 34" descr="Beijing-future-trainers-nov07-firstweek (19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73793" y="2477453"/>
            <a:ext cx="2520950" cy="1525587"/>
          </a:xfrm>
          <a:prstGeom prst="rect">
            <a:avLst/>
          </a:prstGeom>
          <a:noFill/>
          <a:ln w="9525">
            <a:noFill/>
            <a:miter lim="800000"/>
            <a:headEnd/>
            <a:tailEnd/>
          </a:ln>
        </p:spPr>
      </p:pic>
      <p:sp>
        <p:nvSpPr>
          <p:cNvPr id="26632" name="AutoShape 8"/>
          <p:cNvSpPr>
            <a:spLocks noChangeArrowheads="1"/>
          </p:cNvSpPr>
          <p:nvPr/>
        </p:nvSpPr>
        <p:spPr bwMode="auto">
          <a:xfrm>
            <a:off x="172478" y="1752600"/>
            <a:ext cx="2808287" cy="4446568"/>
          </a:xfrm>
          <a:prstGeom prst="roundRect">
            <a:avLst/>
          </a:prstGeom>
          <a:solidFill>
            <a:srgbClr val="E8EDFC"/>
          </a:solidFill>
          <a:ln w="9525">
            <a:noFill/>
            <a:round/>
            <a:headEnd/>
            <a:tailEnd/>
          </a:ln>
          <a:effectLst>
            <a:outerShdw blurRad="50800" dist="38100" dir="2700000" algn="tl" rotWithShape="0">
              <a:prstClr val="black">
                <a:alpha val="40000"/>
              </a:prstClr>
            </a:outerShdw>
          </a:effectLst>
        </p:spPr>
        <p:txBody>
          <a:bodyPr/>
          <a:lstStyle/>
          <a:p>
            <a:pPr algn="ctr" eaLnBrk="0" fontAlgn="base" hangingPunct="0">
              <a:spcBef>
                <a:spcPct val="0"/>
              </a:spcBef>
              <a:spcAft>
                <a:spcPct val="0"/>
              </a:spcAft>
            </a:pPr>
            <a:r>
              <a:rPr lang="en-US" b="1" dirty="0">
                <a:solidFill>
                  <a:srgbClr val="000000"/>
                </a:solidFill>
              </a:rPr>
              <a:t>Developing and Disseminating Resources</a:t>
            </a:r>
          </a:p>
        </p:txBody>
      </p:sp>
      <p:sp>
        <p:nvSpPr>
          <p:cNvPr id="17" name="Titel 7"/>
          <p:cNvSpPr txBox="1">
            <a:spLocks/>
          </p:cNvSpPr>
          <p:nvPr/>
        </p:nvSpPr>
        <p:spPr bwMode="auto">
          <a:xfrm>
            <a:off x="360363" y="1079500"/>
            <a:ext cx="8612187" cy="673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800" b="1" dirty="0">
                <a:solidFill>
                  <a:srgbClr val="000000"/>
                </a:solidFill>
              </a:rPr>
              <a:t>GIZ Transport &amp; Mobility</a:t>
            </a:r>
          </a:p>
        </p:txBody>
      </p:sp>
      <p:pic>
        <p:nvPicPr>
          <p:cNvPr id="2" name="Picture 2" descr="C:\01\Logos Vorlagen Standard Doks_2\TCs.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473793" y="3632316"/>
            <a:ext cx="2526263" cy="1318207"/>
          </a:xfrm>
          <a:prstGeom prst="rect">
            <a:avLst/>
          </a:prstGeom>
          <a:noFill/>
          <a:extLst>
            <a:ext uri="{909E8E84-426E-40DD-AFC4-6F175D3DCCD1}">
              <a14:hiddenFill xmlns:a14="http://schemas.microsoft.com/office/drawing/2010/main">
                <a:solidFill>
                  <a:srgbClr val="FFFFFF"/>
                </a:solidFill>
              </a14:hiddenFill>
            </a:ext>
          </a:extLst>
        </p:spPr>
      </p:pic>
      <p:pic>
        <p:nvPicPr>
          <p:cNvPr id="26629" name="Imagen 17" descr="F:\Mis imágenes\TRANSPORT\training courses and events\Singapore TDM March 2008\4Singapore 2 day course march 08\CFP-SIN-mar08 158.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1"/>
          <a:stretch/>
        </p:blipFill>
        <p:spPr bwMode="auto">
          <a:xfrm>
            <a:off x="3473794" y="4869160"/>
            <a:ext cx="2507094" cy="1125976"/>
          </a:xfrm>
          <a:prstGeom prst="rect">
            <a:avLst/>
          </a:prstGeom>
          <a:noFill/>
          <a:ln w="9525">
            <a:noFill/>
            <a:miter lim="800000"/>
            <a:headEnd/>
            <a:tailEnd/>
          </a:ln>
        </p:spPr>
      </p:pic>
      <p:pic>
        <p:nvPicPr>
          <p:cNvPr id="1027" name="Picture 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46703" y="4320687"/>
            <a:ext cx="2684359" cy="167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3" name="Picture 14" descr="Imag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7988" y="2760662"/>
            <a:ext cx="2525525" cy="1680265"/>
          </a:xfrm>
          <a:prstGeom prst="rect">
            <a:avLst/>
          </a:prstGeom>
          <a:noFill/>
          <a:ln w="9525">
            <a:noFill/>
            <a:miter lim="800000"/>
            <a:headEnd/>
            <a:tailEnd/>
          </a:ln>
        </p:spPr>
      </p:pic>
      <p:sp>
        <p:nvSpPr>
          <p:cNvPr id="15" name="AutoShape 9"/>
          <p:cNvSpPr>
            <a:spLocks noChangeArrowheads="1"/>
          </p:cNvSpPr>
          <p:nvPr/>
        </p:nvSpPr>
        <p:spPr bwMode="auto">
          <a:xfrm>
            <a:off x="6356917" y="1685291"/>
            <a:ext cx="2662238" cy="4446568"/>
          </a:xfrm>
          <a:prstGeom prst="roundRect">
            <a:avLst/>
          </a:prstGeom>
          <a:solidFill>
            <a:srgbClr val="E8EDFC"/>
          </a:solidFill>
          <a:ln w="9525">
            <a:noFill/>
            <a:round/>
            <a:headEnd/>
            <a:tailEnd/>
          </a:ln>
          <a:effectLst>
            <a:outerShdw blurRad="50800" dist="38100" dir="2700000" algn="tl" rotWithShape="0">
              <a:prstClr val="black">
                <a:alpha val="40000"/>
              </a:prstClr>
            </a:outerShdw>
          </a:effectLst>
        </p:spPr>
        <p:txBody>
          <a:bodyPr/>
          <a:lstStyle/>
          <a:p>
            <a:pPr algn="ctr" eaLnBrk="0" fontAlgn="base" hangingPunct="0">
              <a:spcBef>
                <a:spcPct val="0"/>
              </a:spcBef>
              <a:spcAft>
                <a:spcPct val="0"/>
              </a:spcAft>
            </a:pPr>
            <a:r>
              <a:rPr lang="en-US" b="1" dirty="0">
                <a:solidFill>
                  <a:srgbClr val="000000"/>
                </a:solidFill>
              </a:rPr>
              <a:t>Supporting Project Implementation</a:t>
            </a:r>
          </a:p>
          <a:p>
            <a:pPr marL="179388" indent="-179388" eaLnBrk="0" fontAlgn="base" hangingPunct="0">
              <a:spcBef>
                <a:spcPct val="0"/>
              </a:spcBef>
              <a:spcAft>
                <a:spcPct val="0"/>
              </a:spcAft>
            </a:pPr>
            <a:endParaRPr lang="en-US" sz="1100" b="1" dirty="0">
              <a:solidFill>
                <a:srgbClr val="999999"/>
              </a:solidFill>
            </a:endParaRPr>
          </a:p>
        </p:txBody>
      </p:sp>
      <p:pic>
        <p:nvPicPr>
          <p:cNvPr id="16" name="Picture 2" descr="C:\Dokumente und Einstellungen\engels_mic\Eigene Dateien\Projekte\Liberia\Fotos\Fotos_Gilbert\Gilbert_Malchau_Verkehrszählung_Liberia_11-2009.JPG"/>
          <p:cNvPicPr>
            <a:picLocks noChangeAspect="1" noChangeArrowheads="1"/>
          </p:cNvPicPr>
          <p:nvPr/>
        </p:nvPicPr>
        <p:blipFill>
          <a:blip r:embed="rId8" cstate="screen"/>
          <a:srcRect/>
          <a:stretch>
            <a:fillRect/>
          </a:stretch>
        </p:blipFill>
        <p:spPr bwMode="auto">
          <a:xfrm>
            <a:off x="6789654" y="4719932"/>
            <a:ext cx="1832400" cy="1272704"/>
          </a:xfrm>
          <a:prstGeom prst="rect">
            <a:avLst/>
          </a:prstGeom>
          <a:solidFill>
            <a:srgbClr val="EAEAEA"/>
          </a:solidFill>
          <a:ln w="3175">
            <a:noFill/>
            <a:miter lim="800000"/>
            <a:headEnd/>
            <a:tailEnd/>
          </a:ln>
        </p:spPr>
      </p:pic>
      <p:pic>
        <p:nvPicPr>
          <p:cNvPr id="20" name="Picture 2"/>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784288" y="2429055"/>
            <a:ext cx="1837485" cy="120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descr="DSC02278_resize"/>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789655" y="3632317"/>
            <a:ext cx="1832118" cy="1236844"/>
          </a:xfrm>
          <a:prstGeom prst="rect">
            <a:avLst/>
          </a:prstGeom>
          <a:noFill/>
          <a:ln w="9525">
            <a:noFill/>
            <a:miter lim="800000"/>
            <a:headEnd/>
            <a:tailEnd/>
          </a:ln>
        </p:spPr>
      </p:pic>
      <p:sp>
        <p:nvSpPr>
          <p:cNvPr id="18" name="AutoShape 9"/>
          <p:cNvSpPr>
            <a:spLocks noChangeArrowheads="1"/>
          </p:cNvSpPr>
          <p:nvPr/>
        </p:nvSpPr>
        <p:spPr bwMode="auto">
          <a:xfrm>
            <a:off x="3186455" y="1687817"/>
            <a:ext cx="3024188" cy="4446568"/>
          </a:xfrm>
          <a:prstGeom prst="roundRect">
            <a:avLst/>
          </a:prstGeom>
          <a:noFill/>
          <a:ln w="41275">
            <a:solidFill>
              <a:srgbClr val="C00000"/>
            </a:solidFill>
            <a:round/>
            <a:headEnd/>
            <a:tailEnd/>
          </a:ln>
          <a:effectLst>
            <a:outerShdw blurRad="50800" dist="38100" dir="2700000" algn="tl" rotWithShape="0">
              <a:prstClr val="black">
                <a:alpha val="40000"/>
              </a:prstClr>
            </a:outerShdw>
          </a:effectLst>
        </p:spPr>
        <p:txBody>
          <a:bodyPr/>
          <a:lstStyle/>
          <a:p>
            <a:pPr algn="ctr" eaLnBrk="0" fontAlgn="base" hangingPunct="0">
              <a:spcBef>
                <a:spcPct val="0"/>
              </a:spcBef>
              <a:spcAft>
                <a:spcPct val="0"/>
              </a:spcAft>
            </a:pPr>
            <a:endParaRPr lang="en-US" b="1" dirty="0">
              <a:solidFill>
                <a:srgbClr val="000000"/>
              </a:solidFill>
            </a:endParaRPr>
          </a:p>
        </p:txBody>
      </p:sp>
    </p:spTree>
    <p:extLst>
      <p:ext uri="{BB962C8B-B14F-4D97-AF65-F5344CB8AC3E}">
        <p14:creationId xmlns:p14="http://schemas.microsoft.com/office/powerpoint/2010/main" val="1725595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8"/>
          <p:cNvSpPr>
            <a:spLocks noGrp="1" noChangeArrowheads="1"/>
          </p:cNvSpPr>
          <p:nvPr>
            <p:ph type="title"/>
          </p:nvPr>
        </p:nvSpPr>
        <p:spPr>
          <a:xfrm>
            <a:off x="379563" y="1080118"/>
            <a:ext cx="7776000" cy="617928"/>
          </a:xfrm>
          <a:prstGeom prst="rect">
            <a:avLst/>
          </a:prstGeom>
        </p:spPr>
        <p:txBody>
          <a:bodyPr/>
          <a:lstStyle/>
          <a:p>
            <a:r>
              <a:rPr lang="de-DE" sz="2800" b="1" dirty="0" smtClean="0">
                <a:solidFill>
                  <a:schemeClr val="tx1"/>
                </a:solidFill>
              </a:rPr>
              <a:t>Training </a:t>
            </a:r>
            <a:r>
              <a:rPr lang="de-DE" sz="2800" b="1" dirty="0" err="1" smtClean="0">
                <a:solidFill>
                  <a:schemeClr val="tx1"/>
                </a:solidFill>
              </a:rPr>
              <a:t>Courses</a:t>
            </a:r>
            <a:r>
              <a:rPr lang="de-DE" sz="2800" b="1" dirty="0" smtClean="0">
                <a:solidFill>
                  <a:schemeClr val="tx1"/>
                </a:solidFill>
              </a:rPr>
              <a:t>: Topics &amp; </a:t>
            </a:r>
            <a:r>
              <a:rPr lang="de-DE" sz="2800" b="1" dirty="0" err="1" smtClean="0">
                <a:solidFill>
                  <a:schemeClr val="tx1"/>
                </a:solidFill>
              </a:rPr>
              <a:t>Participants</a:t>
            </a:r>
            <a:endParaRPr lang="de-DE" sz="2800" b="1" dirty="0" smtClean="0">
              <a:solidFill>
                <a:schemeClr val="tx1"/>
              </a:solidFill>
            </a:endParaRPr>
          </a:p>
        </p:txBody>
      </p:sp>
      <p:sp>
        <p:nvSpPr>
          <p:cNvPr id="4" name="Rectangle 8"/>
          <p:cNvSpPr txBox="1">
            <a:spLocks noChangeArrowheads="1"/>
          </p:cNvSpPr>
          <p:nvPr/>
        </p:nvSpPr>
        <p:spPr bwMode="auto">
          <a:xfrm>
            <a:off x="569321" y="2771159"/>
            <a:ext cx="5957359" cy="440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de-DE" sz="1600" b="1" kern="0" dirty="0">
              <a:solidFill>
                <a:srgbClr val="000000"/>
              </a:solidFill>
              <a:ea typeface="+mj-ea"/>
              <a:cs typeface="+mj-cs"/>
            </a:endParaRPr>
          </a:p>
        </p:txBody>
      </p:sp>
      <p:sp>
        <p:nvSpPr>
          <p:cNvPr id="9" name="AutoShape 4"/>
          <p:cNvSpPr>
            <a:spLocks noChangeArrowheads="1"/>
          </p:cNvSpPr>
          <p:nvPr/>
        </p:nvSpPr>
        <p:spPr bwMode="auto">
          <a:xfrm flipH="1">
            <a:off x="388189" y="1698047"/>
            <a:ext cx="2654768" cy="360000"/>
          </a:xfrm>
          <a:prstGeom prst="roundRect">
            <a:avLst>
              <a:gd name="adj" fmla="val 16667"/>
            </a:avLst>
          </a:prstGeom>
          <a:solidFill>
            <a:schemeClr val="accent1">
              <a:lumMod val="40000"/>
              <a:lumOff val="60000"/>
              <a:alpha val="61000"/>
            </a:schemeClr>
          </a:solidFill>
          <a:ln w="9525">
            <a:noFill/>
            <a:round/>
            <a:headEnd/>
            <a:tailEnd/>
          </a:ln>
          <a:effectLst>
            <a:outerShdw blurRad="50800" dist="38100" dir="2700000" algn="tl" rotWithShape="0">
              <a:prstClr val="black">
                <a:alpha val="40000"/>
              </a:prstClr>
            </a:outerShdw>
          </a:effectLst>
        </p:spPr>
        <p:txBody>
          <a:bodyPr lIns="57607" tIns="28804" rIns="57607" bIns="28804" anchor="ctr"/>
          <a:lstStyle/>
          <a:p>
            <a:pPr fontAlgn="base">
              <a:spcBef>
                <a:spcPct val="0"/>
              </a:spcBef>
              <a:spcAft>
                <a:spcPct val="0"/>
              </a:spcAft>
              <a:defRPr/>
            </a:pPr>
            <a:r>
              <a:rPr lang="de-DE" sz="1200" b="1" kern="0" dirty="0" err="1">
                <a:solidFill>
                  <a:srgbClr val="000000"/>
                </a:solidFill>
              </a:rPr>
              <a:t>Sustainable</a:t>
            </a:r>
            <a:r>
              <a:rPr lang="de-DE" sz="1200" b="1" kern="0" dirty="0">
                <a:solidFill>
                  <a:srgbClr val="000000"/>
                </a:solidFill>
              </a:rPr>
              <a:t> Urban Transport</a:t>
            </a:r>
          </a:p>
        </p:txBody>
      </p:sp>
      <p:sp>
        <p:nvSpPr>
          <p:cNvPr id="10" name="AutoShape 4"/>
          <p:cNvSpPr>
            <a:spLocks noChangeArrowheads="1"/>
          </p:cNvSpPr>
          <p:nvPr/>
        </p:nvSpPr>
        <p:spPr bwMode="auto">
          <a:xfrm flipH="1">
            <a:off x="385314" y="2166132"/>
            <a:ext cx="2654768" cy="396000"/>
          </a:xfrm>
          <a:prstGeom prst="roundRect">
            <a:avLst>
              <a:gd name="adj" fmla="val 16667"/>
            </a:avLst>
          </a:prstGeom>
          <a:solidFill>
            <a:schemeClr val="accent1">
              <a:lumMod val="40000"/>
              <a:lumOff val="60000"/>
              <a:alpha val="61000"/>
            </a:schemeClr>
          </a:solidFill>
          <a:ln w="9525">
            <a:noFill/>
            <a:round/>
            <a:headEnd/>
            <a:tailEnd/>
          </a:ln>
          <a:effectLst>
            <a:outerShdw blurRad="50800" dist="38100" dir="2700000" algn="tl" rotWithShape="0">
              <a:prstClr val="black">
                <a:alpha val="40000"/>
              </a:prstClr>
            </a:outerShdw>
          </a:effectLst>
        </p:spPr>
        <p:txBody>
          <a:bodyPr lIns="57607" tIns="28804" rIns="57607" bIns="28804" anchor="ctr"/>
          <a:lstStyle/>
          <a:p>
            <a:pPr fontAlgn="base">
              <a:spcBef>
                <a:spcPct val="0"/>
              </a:spcBef>
              <a:spcAft>
                <a:spcPct val="0"/>
              </a:spcAft>
              <a:defRPr/>
            </a:pPr>
            <a:r>
              <a:rPr lang="de-DE" sz="1200" b="1" kern="0" dirty="0">
                <a:solidFill>
                  <a:srgbClr val="000000"/>
                </a:solidFill>
              </a:rPr>
              <a:t>Bus Rapid Transit </a:t>
            </a:r>
          </a:p>
        </p:txBody>
      </p:sp>
      <p:sp>
        <p:nvSpPr>
          <p:cNvPr id="11" name="AutoShape 4"/>
          <p:cNvSpPr>
            <a:spLocks noChangeArrowheads="1"/>
          </p:cNvSpPr>
          <p:nvPr/>
        </p:nvSpPr>
        <p:spPr bwMode="auto">
          <a:xfrm flipH="1">
            <a:off x="391065" y="2686387"/>
            <a:ext cx="2654768" cy="360000"/>
          </a:xfrm>
          <a:prstGeom prst="roundRect">
            <a:avLst>
              <a:gd name="adj" fmla="val 16667"/>
            </a:avLst>
          </a:prstGeom>
          <a:solidFill>
            <a:schemeClr val="accent1">
              <a:lumMod val="40000"/>
              <a:lumOff val="60000"/>
              <a:alpha val="61000"/>
            </a:schemeClr>
          </a:solidFill>
          <a:ln w="9525">
            <a:noFill/>
            <a:round/>
            <a:headEnd/>
            <a:tailEnd/>
          </a:ln>
          <a:effectLst>
            <a:outerShdw blurRad="50800" dist="38100" dir="2700000" algn="tl" rotWithShape="0">
              <a:prstClr val="black">
                <a:alpha val="40000"/>
              </a:prstClr>
            </a:outerShdw>
          </a:effectLst>
        </p:spPr>
        <p:txBody>
          <a:bodyPr lIns="57607" tIns="28804" rIns="57607" bIns="28804" anchor="ctr"/>
          <a:lstStyle/>
          <a:p>
            <a:pPr fontAlgn="base">
              <a:spcBef>
                <a:spcPct val="0"/>
              </a:spcBef>
              <a:spcAft>
                <a:spcPct val="0"/>
              </a:spcAft>
              <a:defRPr/>
            </a:pPr>
            <a:r>
              <a:rPr lang="de-DE" sz="1200" b="1" kern="0" dirty="0">
                <a:solidFill>
                  <a:srgbClr val="000000"/>
                </a:solidFill>
              </a:rPr>
              <a:t>Bus Regulation </a:t>
            </a:r>
            <a:r>
              <a:rPr lang="de-DE" sz="1200" b="1" kern="0" dirty="0" err="1">
                <a:solidFill>
                  <a:srgbClr val="000000"/>
                </a:solidFill>
              </a:rPr>
              <a:t>and</a:t>
            </a:r>
            <a:r>
              <a:rPr lang="de-DE" sz="1200" b="1" kern="0" dirty="0">
                <a:solidFill>
                  <a:srgbClr val="000000"/>
                </a:solidFill>
              </a:rPr>
              <a:t> </a:t>
            </a:r>
            <a:r>
              <a:rPr lang="de-DE" sz="1200" b="1" kern="0" dirty="0" err="1">
                <a:solidFill>
                  <a:srgbClr val="000000"/>
                </a:solidFill>
              </a:rPr>
              <a:t>Planning</a:t>
            </a:r>
            <a:endParaRPr lang="de-DE" sz="1200" b="1" kern="0" dirty="0">
              <a:solidFill>
                <a:srgbClr val="000000"/>
              </a:solidFill>
            </a:endParaRPr>
          </a:p>
        </p:txBody>
      </p:sp>
      <p:sp>
        <p:nvSpPr>
          <p:cNvPr id="12" name="AutoShape 4"/>
          <p:cNvSpPr>
            <a:spLocks noChangeArrowheads="1"/>
          </p:cNvSpPr>
          <p:nvPr/>
        </p:nvSpPr>
        <p:spPr bwMode="auto">
          <a:xfrm flipH="1">
            <a:off x="396815" y="3176243"/>
            <a:ext cx="2654768" cy="360000"/>
          </a:xfrm>
          <a:prstGeom prst="roundRect">
            <a:avLst>
              <a:gd name="adj" fmla="val 16667"/>
            </a:avLst>
          </a:prstGeom>
          <a:solidFill>
            <a:schemeClr val="accent1">
              <a:lumMod val="40000"/>
              <a:lumOff val="60000"/>
              <a:alpha val="61000"/>
            </a:schemeClr>
          </a:solidFill>
          <a:ln w="9525">
            <a:noFill/>
            <a:round/>
            <a:headEnd/>
            <a:tailEnd/>
          </a:ln>
          <a:effectLst>
            <a:outerShdw blurRad="50800" dist="38100" dir="2700000" algn="tl" rotWithShape="0">
              <a:prstClr val="black">
                <a:alpha val="40000"/>
              </a:prstClr>
            </a:outerShdw>
          </a:effectLst>
        </p:spPr>
        <p:txBody>
          <a:bodyPr lIns="57607" tIns="28804" rIns="57607" bIns="28804" anchor="ctr"/>
          <a:lstStyle/>
          <a:p>
            <a:pPr fontAlgn="base">
              <a:spcBef>
                <a:spcPct val="0"/>
              </a:spcBef>
              <a:spcAft>
                <a:spcPct val="0"/>
              </a:spcAft>
              <a:defRPr/>
            </a:pPr>
            <a:r>
              <a:rPr lang="de-DE" sz="1200" b="1" kern="0" dirty="0">
                <a:solidFill>
                  <a:srgbClr val="000000"/>
                </a:solidFill>
              </a:rPr>
              <a:t>Non-</a:t>
            </a:r>
            <a:r>
              <a:rPr lang="de-DE" sz="1200" b="1" kern="0" dirty="0" err="1">
                <a:solidFill>
                  <a:srgbClr val="000000"/>
                </a:solidFill>
              </a:rPr>
              <a:t>motorized</a:t>
            </a:r>
            <a:r>
              <a:rPr lang="de-DE" sz="1200" b="1" kern="0" dirty="0">
                <a:solidFill>
                  <a:srgbClr val="000000"/>
                </a:solidFill>
              </a:rPr>
              <a:t> Transport</a:t>
            </a:r>
          </a:p>
        </p:txBody>
      </p:sp>
      <p:sp>
        <p:nvSpPr>
          <p:cNvPr id="13" name="AutoShape 4"/>
          <p:cNvSpPr>
            <a:spLocks noChangeArrowheads="1"/>
          </p:cNvSpPr>
          <p:nvPr/>
        </p:nvSpPr>
        <p:spPr bwMode="auto">
          <a:xfrm flipH="1">
            <a:off x="393939" y="3698757"/>
            <a:ext cx="2654768" cy="360000"/>
          </a:xfrm>
          <a:prstGeom prst="roundRect">
            <a:avLst>
              <a:gd name="adj" fmla="val 16667"/>
            </a:avLst>
          </a:prstGeom>
          <a:solidFill>
            <a:schemeClr val="accent1">
              <a:lumMod val="40000"/>
              <a:lumOff val="60000"/>
              <a:alpha val="61000"/>
            </a:schemeClr>
          </a:solidFill>
          <a:ln w="9525">
            <a:noFill/>
            <a:round/>
            <a:headEnd/>
            <a:tailEnd/>
          </a:ln>
          <a:effectLst>
            <a:outerShdw blurRad="50800" dist="38100" dir="2700000" algn="tl" rotWithShape="0">
              <a:prstClr val="black">
                <a:alpha val="40000"/>
              </a:prstClr>
            </a:outerShdw>
          </a:effectLst>
        </p:spPr>
        <p:txBody>
          <a:bodyPr lIns="57607" tIns="28804" rIns="57607" bIns="28804" anchor="ctr"/>
          <a:lstStyle/>
          <a:p>
            <a:pPr fontAlgn="base">
              <a:spcBef>
                <a:spcPct val="0"/>
              </a:spcBef>
              <a:spcAft>
                <a:spcPct val="0"/>
              </a:spcAft>
              <a:defRPr/>
            </a:pPr>
            <a:r>
              <a:rPr lang="de-DE" sz="1200" b="1" kern="0" dirty="0">
                <a:solidFill>
                  <a:srgbClr val="000000"/>
                </a:solidFill>
              </a:rPr>
              <a:t>Transport Demand Management</a:t>
            </a:r>
          </a:p>
        </p:txBody>
      </p:sp>
      <p:sp>
        <p:nvSpPr>
          <p:cNvPr id="14" name="AutoShape 4"/>
          <p:cNvSpPr>
            <a:spLocks noChangeArrowheads="1"/>
          </p:cNvSpPr>
          <p:nvPr/>
        </p:nvSpPr>
        <p:spPr bwMode="auto">
          <a:xfrm flipH="1">
            <a:off x="391064" y="4197240"/>
            <a:ext cx="2654768" cy="360000"/>
          </a:xfrm>
          <a:prstGeom prst="roundRect">
            <a:avLst>
              <a:gd name="adj" fmla="val 16667"/>
            </a:avLst>
          </a:prstGeom>
          <a:solidFill>
            <a:schemeClr val="accent1">
              <a:lumMod val="40000"/>
              <a:lumOff val="60000"/>
              <a:alpha val="61000"/>
            </a:schemeClr>
          </a:solidFill>
          <a:ln w="9525">
            <a:noFill/>
            <a:round/>
            <a:headEnd/>
            <a:tailEnd/>
          </a:ln>
          <a:effectLst>
            <a:outerShdw blurRad="50800" dist="38100" dir="2700000" algn="tl" rotWithShape="0">
              <a:prstClr val="black">
                <a:alpha val="40000"/>
              </a:prstClr>
            </a:outerShdw>
          </a:effectLst>
        </p:spPr>
        <p:txBody>
          <a:bodyPr lIns="57607" tIns="28804" rIns="57607" bIns="28804" anchor="ctr"/>
          <a:lstStyle/>
          <a:p>
            <a:pPr fontAlgn="base">
              <a:spcBef>
                <a:spcPct val="0"/>
              </a:spcBef>
              <a:spcAft>
                <a:spcPct val="0"/>
              </a:spcAft>
              <a:defRPr/>
            </a:pPr>
            <a:r>
              <a:rPr lang="de-DE" sz="1200" b="1" kern="0" dirty="0">
                <a:solidFill>
                  <a:srgbClr val="000000"/>
                </a:solidFill>
              </a:rPr>
              <a:t>Development </a:t>
            </a:r>
            <a:r>
              <a:rPr lang="de-DE" sz="1200" b="1" kern="0" dirty="0" err="1">
                <a:solidFill>
                  <a:srgbClr val="000000"/>
                </a:solidFill>
              </a:rPr>
              <a:t>of</a:t>
            </a:r>
            <a:r>
              <a:rPr lang="de-DE" sz="1200" b="1" kern="0" dirty="0">
                <a:solidFill>
                  <a:srgbClr val="000000"/>
                </a:solidFill>
              </a:rPr>
              <a:t> </a:t>
            </a:r>
            <a:r>
              <a:rPr lang="de-DE" sz="1200" b="1" kern="0" dirty="0" err="1">
                <a:solidFill>
                  <a:srgbClr val="000000"/>
                </a:solidFill>
              </a:rPr>
              <a:t>Parking</a:t>
            </a:r>
            <a:r>
              <a:rPr lang="de-DE" sz="1200" b="1" kern="0" dirty="0">
                <a:solidFill>
                  <a:srgbClr val="000000"/>
                </a:solidFill>
              </a:rPr>
              <a:t> </a:t>
            </a:r>
            <a:r>
              <a:rPr lang="de-DE" sz="1200" b="1" kern="0" dirty="0" err="1">
                <a:solidFill>
                  <a:srgbClr val="000000"/>
                </a:solidFill>
              </a:rPr>
              <a:t>Strategies</a:t>
            </a:r>
            <a:endParaRPr lang="de-DE" sz="1200" b="1" kern="0" dirty="0">
              <a:solidFill>
                <a:srgbClr val="000000"/>
              </a:solidFill>
            </a:endParaRPr>
          </a:p>
        </p:txBody>
      </p:sp>
      <p:sp>
        <p:nvSpPr>
          <p:cNvPr id="15" name="AutoShape 4"/>
          <p:cNvSpPr>
            <a:spLocks noChangeArrowheads="1"/>
          </p:cNvSpPr>
          <p:nvPr/>
        </p:nvSpPr>
        <p:spPr bwMode="auto">
          <a:xfrm flipH="1">
            <a:off x="379563" y="4676209"/>
            <a:ext cx="2654768" cy="360000"/>
          </a:xfrm>
          <a:prstGeom prst="roundRect">
            <a:avLst>
              <a:gd name="adj" fmla="val 16667"/>
            </a:avLst>
          </a:prstGeom>
          <a:solidFill>
            <a:schemeClr val="accent1">
              <a:lumMod val="40000"/>
              <a:lumOff val="60000"/>
              <a:alpha val="61000"/>
            </a:schemeClr>
          </a:solidFill>
          <a:ln w="9525">
            <a:noFill/>
            <a:round/>
            <a:headEnd/>
            <a:tailEnd/>
          </a:ln>
          <a:effectLst>
            <a:outerShdw blurRad="50800" dist="38100" dir="2700000" algn="tl" rotWithShape="0">
              <a:prstClr val="black">
                <a:alpha val="40000"/>
              </a:prstClr>
            </a:outerShdw>
          </a:effectLst>
        </p:spPr>
        <p:txBody>
          <a:bodyPr lIns="57607" tIns="28804" rIns="57607" bIns="28804" anchor="ctr"/>
          <a:lstStyle/>
          <a:p>
            <a:pPr fontAlgn="base">
              <a:spcBef>
                <a:spcPct val="0"/>
              </a:spcBef>
              <a:spcAft>
                <a:spcPct val="0"/>
              </a:spcAft>
              <a:defRPr/>
            </a:pPr>
            <a:r>
              <a:rPr lang="de-DE" sz="1200" b="1" kern="0" dirty="0">
                <a:solidFill>
                  <a:srgbClr val="000000"/>
                </a:solidFill>
              </a:rPr>
              <a:t>Development </a:t>
            </a:r>
            <a:r>
              <a:rPr lang="de-DE" sz="1200" b="1" kern="0" dirty="0" err="1">
                <a:solidFill>
                  <a:srgbClr val="000000"/>
                </a:solidFill>
              </a:rPr>
              <a:t>of</a:t>
            </a:r>
            <a:r>
              <a:rPr lang="de-DE" sz="1200" b="1" kern="0" dirty="0">
                <a:solidFill>
                  <a:srgbClr val="000000"/>
                </a:solidFill>
              </a:rPr>
              <a:t> Bike Sharing Systems</a:t>
            </a:r>
          </a:p>
        </p:txBody>
      </p:sp>
      <p:sp>
        <p:nvSpPr>
          <p:cNvPr id="16" name="AutoShape 4"/>
          <p:cNvSpPr>
            <a:spLocks noChangeArrowheads="1"/>
          </p:cNvSpPr>
          <p:nvPr/>
        </p:nvSpPr>
        <p:spPr bwMode="auto">
          <a:xfrm flipH="1">
            <a:off x="385314" y="5176951"/>
            <a:ext cx="2654768" cy="360000"/>
          </a:xfrm>
          <a:prstGeom prst="roundRect">
            <a:avLst>
              <a:gd name="adj" fmla="val 16667"/>
            </a:avLst>
          </a:prstGeom>
          <a:solidFill>
            <a:schemeClr val="accent1">
              <a:lumMod val="40000"/>
              <a:lumOff val="60000"/>
              <a:alpha val="61000"/>
            </a:schemeClr>
          </a:solidFill>
          <a:ln w="9525">
            <a:noFill/>
            <a:round/>
            <a:headEnd/>
            <a:tailEnd/>
          </a:ln>
          <a:effectLst>
            <a:outerShdw blurRad="50800" dist="38100" dir="2700000" algn="tl" rotWithShape="0">
              <a:prstClr val="black">
                <a:alpha val="40000"/>
              </a:prstClr>
            </a:outerShdw>
          </a:effectLst>
        </p:spPr>
        <p:txBody>
          <a:bodyPr lIns="57607" tIns="28804" rIns="57607" bIns="28804" anchor="ctr"/>
          <a:lstStyle/>
          <a:p>
            <a:pPr fontAlgn="base">
              <a:spcBef>
                <a:spcPct val="0"/>
              </a:spcBef>
              <a:spcAft>
                <a:spcPct val="0"/>
              </a:spcAft>
              <a:defRPr/>
            </a:pPr>
            <a:r>
              <a:rPr lang="de-DE" sz="1200" b="1" kern="0" dirty="0" err="1">
                <a:solidFill>
                  <a:srgbClr val="000000"/>
                </a:solidFill>
              </a:rPr>
              <a:t>Raising</a:t>
            </a:r>
            <a:r>
              <a:rPr lang="de-DE" sz="1200" b="1" kern="0" dirty="0">
                <a:solidFill>
                  <a:srgbClr val="000000"/>
                </a:solidFill>
              </a:rPr>
              <a:t> Public </a:t>
            </a:r>
            <a:r>
              <a:rPr lang="de-DE" sz="1200" b="1" kern="0" dirty="0" err="1">
                <a:solidFill>
                  <a:srgbClr val="000000"/>
                </a:solidFill>
              </a:rPr>
              <a:t>Awareness</a:t>
            </a:r>
            <a:endParaRPr lang="de-DE" sz="1200" b="1" kern="0" dirty="0">
              <a:solidFill>
                <a:srgbClr val="000000"/>
              </a:solidFill>
            </a:endParaRPr>
          </a:p>
        </p:txBody>
      </p:sp>
      <p:pic>
        <p:nvPicPr>
          <p:cNvPr id="17" name="Imagen 34" descr="Beijing-future-trainers-nov07-firstweek (19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73978" y="1995574"/>
            <a:ext cx="2647259" cy="16020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8" name="Imagen 17" descr="F:\Mis imágenes\TRANSPORT\training courses and events\Singapore TDM March 2008\4Singapore 2 day course march 08\CFP-SIN-mar08 15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89096" y="3697613"/>
            <a:ext cx="2646000" cy="131040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9" name="Picture 9" descr="P1080337.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89697" y="5106837"/>
            <a:ext cx="1200086" cy="11808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de-DE" sz="2200" b="1">
              <a:solidFill>
                <a:srgbClr val="999999"/>
              </a:solidFill>
            </a:endParaRPr>
          </a:p>
        </p:txBody>
      </p:sp>
      <p:pic>
        <p:nvPicPr>
          <p:cNvPr id="52225" name="Picture 5" descr="JOGdec2006005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36156" y="5107408"/>
            <a:ext cx="1402335" cy="11808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2227" name="Rectangle 3"/>
          <p:cNvSpPr>
            <a:spLocks noChangeArrowheads="1"/>
          </p:cNvSpPr>
          <p:nvPr/>
        </p:nvSpPr>
        <p:spPr bwMode="auto">
          <a:xfrm>
            <a:off x="6314536" y="1715993"/>
            <a:ext cx="2655262"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ja-JP" sz="1400" dirty="0">
                <a:solidFill>
                  <a:srgbClr val="000000"/>
                </a:solidFill>
                <a:ea typeface="MS Mincho" pitchFamily="49" charset="-128"/>
                <a:cs typeface="Times New Roman" pitchFamily="18" charset="0"/>
              </a:rPr>
              <a:t>The </a:t>
            </a:r>
            <a:r>
              <a:rPr lang="en-US" altLang="ja-JP" sz="1400" b="1" dirty="0">
                <a:solidFill>
                  <a:srgbClr val="000000"/>
                </a:solidFill>
                <a:ea typeface="MS Mincho" pitchFamily="49" charset="-128"/>
                <a:cs typeface="Times New Roman" pitchFamily="18" charset="0"/>
              </a:rPr>
              <a:t>target groups </a:t>
            </a:r>
            <a:r>
              <a:rPr lang="en-US" altLang="ja-JP" sz="1400" dirty="0">
                <a:solidFill>
                  <a:srgbClr val="000000"/>
                </a:solidFill>
                <a:ea typeface="MS Mincho" pitchFamily="49" charset="-128"/>
                <a:cs typeface="Times New Roman" pitchFamily="18" charset="0"/>
              </a:rPr>
              <a:t>for training courses are:</a:t>
            </a:r>
          </a:p>
          <a:p>
            <a:pPr marL="85725" indent="-85725" fontAlgn="base">
              <a:spcBef>
                <a:spcPct val="0"/>
              </a:spcBef>
              <a:spcAft>
                <a:spcPct val="0"/>
              </a:spcAft>
            </a:pPr>
            <a:endParaRPr lang="de-DE" altLang="ja-JP" sz="800" dirty="0">
              <a:solidFill>
                <a:srgbClr val="000000"/>
              </a:solidFill>
            </a:endParaRPr>
          </a:p>
          <a:p>
            <a:pPr marL="285750" indent="-285750" eaLnBrk="0" fontAlgn="base" hangingPunct="0">
              <a:spcBef>
                <a:spcPct val="0"/>
              </a:spcBef>
              <a:spcAft>
                <a:spcPct val="0"/>
              </a:spcAft>
              <a:buClr>
                <a:srgbClr val="000000"/>
              </a:buClr>
              <a:buFont typeface="Arial" pitchFamily="34" charset="0"/>
              <a:buChar char="•"/>
            </a:pPr>
            <a:r>
              <a:rPr lang="en-US" altLang="ja-JP" sz="1400" b="1" dirty="0">
                <a:solidFill>
                  <a:srgbClr val="000000"/>
                </a:solidFill>
                <a:ea typeface="MS Mincho" pitchFamily="49" charset="-128"/>
                <a:cs typeface="Times New Roman" pitchFamily="18" charset="0"/>
              </a:rPr>
              <a:t>Policymakers: </a:t>
            </a:r>
            <a:r>
              <a:rPr lang="en-US" altLang="ja-JP" sz="1400" dirty="0">
                <a:solidFill>
                  <a:srgbClr val="000000"/>
                </a:solidFill>
                <a:ea typeface="MS Mincho" pitchFamily="49" charset="-128"/>
                <a:cs typeface="Times New Roman" pitchFamily="18" charset="0"/>
              </a:rPr>
              <a:t>high level officials who are given key information about particular aspects of an SUT policy in order to provide them with basic insights about how to improve their urban transport policies and projects</a:t>
            </a:r>
          </a:p>
          <a:p>
            <a:pPr marL="180975" indent="-180975" eaLnBrk="0" fontAlgn="base" hangingPunct="0">
              <a:spcBef>
                <a:spcPct val="0"/>
              </a:spcBef>
              <a:spcAft>
                <a:spcPct val="0"/>
              </a:spcAft>
              <a:buClr>
                <a:srgbClr val="000000"/>
              </a:buClr>
              <a:buFont typeface="Arial" pitchFamily="34" charset="0"/>
              <a:buChar char="•"/>
            </a:pPr>
            <a:endParaRPr lang="de-DE" altLang="ja-JP" sz="800" dirty="0">
              <a:solidFill>
                <a:srgbClr val="000000"/>
              </a:solidFill>
            </a:endParaRPr>
          </a:p>
          <a:p>
            <a:pPr marL="285750" indent="-285750" eaLnBrk="0" fontAlgn="base" hangingPunct="0">
              <a:spcBef>
                <a:spcPct val="0"/>
              </a:spcBef>
              <a:spcAft>
                <a:spcPct val="0"/>
              </a:spcAft>
              <a:buClr>
                <a:srgbClr val="000000"/>
              </a:buClr>
              <a:buFont typeface="Arial" pitchFamily="34" charset="0"/>
              <a:buChar char="•"/>
            </a:pPr>
            <a:r>
              <a:rPr lang="en-US" altLang="ja-JP" sz="1400" b="1" dirty="0">
                <a:solidFill>
                  <a:srgbClr val="000000"/>
                </a:solidFill>
                <a:ea typeface="MS Mincho" pitchFamily="49" charset="-128"/>
                <a:cs typeface="Times New Roman" pitchFamily="18" charset="0"/>
              </a:rPr>
              <a:t>Planners: </a:t>
            </a:r>
            <a:r>
              <a:rPr lang="en-US" altLang="ja-JP" sz="1400" dirty="0">
                <a:solidFill>
                  <a:srgbClr val="000000"/>
                </a:solidFill>
                <a:ea typeface="MS Mincho" pitchFamily="49" charset="-128"/>
                <a:cs typeface="Times New Roman" pitchFamily="18" charset="0"/>
              </a:rPr>
              <a:t>middle-level municipal staff who have the task to guide and oversee implementation of urban transport policies and projects</a:t>
            </a:r>
          </a:p>
          <a:p>
            <a:pPr marL="180975" indent="-180975" eaLnBrk="0" fontAlgn="base" hangingPunct="0">
              <a:spcBef>
                <a:spcPct val="0"/>
              </a:spcBef>
              <a:spcAft>
                <a:spcPct val="0"/>
              </a:spcAft>
              <a:buClr>
                <a:srgbClr val="000000"/>
              </a:buClr>
              <a:buFont typeface="Arial" pitchFamily="34" charset="0"/>
              <a:buChar char="•"/>
            </a:pPr>
            <a:endParaRPr lang="de-DE" altLang="ja-JP" sz="800" dirty="0">
              <a:solidFill>
                <a:srgbClr val="000000"/>
              </a:solidFill>
            </a:endParaRPr>
          </a:p>
          <a:p>
            <a:pPr marL="285750" indent="-285750" eaLnBrk="0" fontAlgn="base" hangingPunct="0">
              <a:spcBef>
                <a:spcPct val="0"/>
              </a:spcBef>
              <a:spcAft>
                <a:spcPct val="0"/>
              </a:spcAft>
              <a:buClr>
                <a:srgbClr val="000000"/>
              </a:buClr>
              <a:buFont typeface="Arial" pitchFamily="34" charset="0"/>
              <a:buChar char="•"/>
            </a:pPr>
            <a:r>
              <a:rPr lang="en-US" altLang="ja-JP" sz="1400" b="1" dirty="0">
                <a:solidFill>
                  <a:srgbClr val="000000"/>
                </a:solidFill>
                <a:ea typeface="MS Mincho" pitchFamily="49" charset="-128"/>
                <a:cs typeface="Times New Roman" pitchFamily="18" charset="0"/>
              </a:rPr>
              <a:t>Engineers: </a:t>
            </a:r>
            <a:r>
              <a:rPr lang="en-US" altLang="ja-JP" sz="1400" dirty="0">
                <a:solidFill>
                  <a:srgbClr val="000000"/>
                </a:solidFill>
                <a:ea typeface="MS Mincho" pitchFamily="49" charset="-128"/>
                <a:cs typeface="Times New Roman" pitchFamily="18" charset="0"/>
              </a:rPr>
              <a:t>municipal staff who work “on the ground” of specific urban transport projects</a:t>
            </a:r>
            <a:endParaRPr lang="en-US" altLang="ja-JP" sz="2400" dirty="0">
              <a:solidFill>
                <a:srgbClr val="000000"/>
              </a:solidFill>
            </a:endParaRPr>
          </a:p>
        </p:txBody>
      </p:sp>
      <p:sp>
        <p:nvSpPr>
          <p:cNvPr id="20" name="AutoShape 4"/>
          <p:cNvSpPr>
            <a:spLocks noChangeArrowheads="1"/>
          </p:cNvSpPr>
          <p:nvPr/>
        </p:nvSpPr>
        <p:spPr bwMode="auto">
          <a:xfrm flipH="1">
            <a:off x="408089" y="5636102"/>
            <a:ext cx="2654768" cy="360000"/>
          </a:xfrm>
          <a:prstGeom prst="roundRect">
            <a:avLst>
              <a:gd name="adj" fmla="val 16667"/>
            </a:avLst>
          </a:prstGeom>
          <a:solidFill>
            <a:schemeClr val="accent1">
              <a:lumMod val="40000"/>
              <a:lumOff val="60000"/>
              <a:alpha val="61000"/>
            </a:schemeClr>
          </a:solidFill>
          <a:ln w="9525">
            <a:noFill/>
            <a:round/>
            <a:headEnd/>
            <a:tailEnd/>
          </a:ln>
          <a:effectLst>
            <a:outerShdw blurRad="50800" dist="38100" dir="2700000" algn="tl" rotWithShape="0">
              <a:prstClr val="black">
                <a:alpha val="40000"/>
              </a:prstClr>
            </a:outerShdw>
          </a:effectLst>
        </p:spPr>
        <p:txBody>
          <a:bodyPr lIns="57607" tIns="28804" rIns="57607" bIns="28804" anchor="ctr"/>
          <a:lstStyle/>
          <a:p>
            <a:pPr fontAlgn="base">
              <a:spcBef>
                <a:spcPct val="0"/>
              </a:spcBef>
              <a:spcAft>
                <a:spcPct val="0"/>
              </a:spcAft>
              <a:defRPr/>
            </a:pPr>
            <a:r>
              <a:rPr lang="de-DE" sz="1200" b="1" kern="0" dirty="0" err="1">
                <a:solidFill>
                  <a:srgbClr val="000000"/>
                </a:solidFill>
              </a:rPr>
              <a:t>Financing</a:t>
            </a:r>
            <a:r>
              <a:rPr lang="de-DE" sz="1200" b="1" kern="0" dirty="0">
                <a:solidFill>
                  <a:srgbClr val="000000"/>
                </a:solidFill>
              </a:rPr>
              <a:t> Urban Transport</a:t>
            </a:r>
          </a:p>
        </p:txBody>
      </p:sp>
      <p:sp>
        <p:nvSpPr>
          <p:cNvPr id="21" name="AutoShape 4"/>
          <p:cNvSpPr>
            <a:spLocks noChangeArrowheads="1"/>
          </p:cNvSpPr>
          <p:nvPr/>
        </p:nvSpPr>
        <p:spPr bwMode="auto">
          <a:xfrm flipH="1">
            <a:off x="385314" y="6107637"/>
            <a:ext cx="2654768" cy="360000"/>
          </a:xfrm>
          <a:prstGeom prst="roundRect">
            <a:avLst>
              <a:gd name="adj" fmla="val 16667"/>
            </a:avLst>
          </a:prstGeom>
          <a:solidFill>
            <a:schemeClr val="accent1">
              <a:lumMod val="40000"/>
              <a:lumOff val="60000"/>
              <a:alpha val="61000"/>
            </a:schemeClr>
          </a:solidFill>
          <a:ln w="9525">
            <a:noFill/>
            <a:round/>
            <a:headEnd/>
            <a:tailEnd/>
          </a:ln>
          <a:effectLst>
            <a:outerShdw blurRad="50800" dist="38100" dir="2700000" algn="tl" rotWithShape="0">
              <a:prstClr val="black">
                <a:alpha val="40000"/>
              </a:prstClr>
            </a:outerShdw>
          </a:effectLst>
        </p:spPr>
        <p:txBody>
          <a:bodyPr lIns="57607" tIns="28804" rIns="57607" bIns="28804" anchor="ctr"/>
          <a:lstStyle/>
          <a:p>
            <a:pPr fontAlgn="base">
              <a:spcBef>
                <a:spcPct val="0"/>
              </a:spcBef>
              <a:spcAft>
                <a:spcPct val="0"/>
              </a:spcAft>
              <a:defRPr/>
            </a:pPr>
            <a:r>
              <a:rPr lang="de-DE" sz="1200" b="1" kern="0" dirty="0">
                <a:solidFill>
                  <a:srgbClr val="000000"/>
                </a:solidFill>
              </a:rPr>
              <a:t>Transport </a:t>
            </a:r>
            <a:r>
              <a:rPr lang="de-DE" sz="1200" b="1" kern="0" dirty="0" err="1">
                <a:solidFill>
                  <a:srgbClr val="000000"/>
                </a:solidFill>
              </a:rPr>
              <a:t>and</a:t>
            </a:r>
            <a:r>
              <a:rPr lang="de-DE" sz="1200" b="1" kern="0" dirty="0">
                <a:solidFill>
                  <a:srgbClr val="000000"/>
                </a:solidFill>
              </a:rPr>
              <a:t> </a:t>
            </a:r>
            <a:r>
              <a:rPr lang="de-DE" sz="1200" b="1" kern="0" dirty="0" err="1">
                <a:solidFill>
                  <a:srgbClr val="000000"/>
                </a:solidFill>
              </a:rPr>
              <a:t>Climate</a:t>
            </a:r>
            <a:r>
              <a:rPr lang="de-DE" sz="1200" b="1" kern="0" dirty="0">
                <a:solidFill>
                  <a:srgbClr val="000000"/>
                </a:solidFill>
              </a:rPr>
              <a:t> Change</a:t>
            </a:r>
          </a:p>
        </p:txBody>
      </p:sp>
    </p:spTree>
    <p:extLst>
      <p:ext uri="{BB962C8B-B14F-4D97-AF65-F5344CB8AC3E}">
        <p14:creationId xmlns:p14="http://schemas.microsoft.com/office/powerpoint/2010/main" val="128309138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01\Logos Vorlagen Standard Doks_2\Amman_Group Picture3100_135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6581" y="4312195"/>
            <a:ext cx="7970837" cy="2545805"/>
          </a:xfrm>
          <a:prstGeom prst="rect">
            <a:avLst/>
          </a:prstGeom>
          <a:noFill/>
          <a:extLst>
            <a:ext uri="{909E8E84-426E-40DD-AFC4-6F175D3DCCD1}">
              <a14:hiddenFill xmlns:a14="http://schemas.microsoft.com/office/drawing/2010/main">
                <a:solidFill>
                  <a:srgbClr val="FFFFFF"/>
                </a:solidFill>
              </a14:hiddenFill>
            </a:ext>
          </a:extLst>
        </p:spPr>
      </p:pic>
      <p:sp>
        <p:nvSpPr>
          <p:cNvPr id="18433" name="Rectangle 8"/>
          <p:cNvSpPr>
            <a:spLocks noGrp="1" noChangeArrowheads="1"/>
          </p:cNvSpPr>
          <p:nvPr>
            <p:ph type="title"/>
          </p:nvPr>
        </p:nvSpPr>
        <p:spPr>
          <a:xfrm>
            <a:off x="379563" y="1080118"/>
            <a:ext cx="7776000" cy="617928"/>
          </a:xfrm>
          <a:prstGeom prst="rect">
            <a:avLst/>
          </a:prstGeom>
        </p:spPr>
        <p:txBody>
          <a:bodyPr/>
          <a:lstStyle/>
          <a:p>
            <a:r>
              <a:rPr lang="en-US" sz="2000" dirty="0" smtClean="0">
                <a:solidFill>
                  <a:schemeClr val="tx1"/>
                </a:solidFill>
              </a:rPr>
              <a:t>Example: Training on Sustainable </a:t>
            </a:r>
            <a:r>
              <a:rPr lang="en-US" sz="2000" dirty="0">
                <a:solidFill>
                  <a:schemeClr val="tx1"/>
                </a:solidFill>
              </a:rPr>
              <a:t>Transport, Bus Improvement and Bus Rapid Transit </a:t>
            </a:r>
            <a:r>
              <a:rPr lang="en-US" sz="2000" dirty="0" smtClean="0">
                <a:solidFill>
                  <a:schemeClr val="tx1"/>
                </a:solidFill>
              </a:rPr>
              <a:t>(implemented in cooperation with </a:t>
            </a:r>
            <a:r>
              <a:rPr lang="de-DE" sz="2000" dirty="0" err="1" smtClean="0">
                <a:solidFill>
                  <a:schemeClr val="tx1"/>
                </a:solidFill>
              </a:rPr>
              <a:t>IsDB</a:t>
            </a:r>
            <a:r>
              <a:rPr lang="de-DE" sz="2000" dirty="0" smtClean="0">
                <a:solidFill>
                  <a:schemeClr val="tx1"/>
                </a:solidFill>
              </a:rPr>
              <a:t>)</a:t>
            </a:r>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de-DE" sz="2200" b="1">
              <a:solidFill>
                <a:srgbClr val="999999"/>
              </a:solidFill>
            </a:endParaRPr>
          </a:p>
        </p:txBody>
      </p:sp>
      <p:sp>
        <p:nvSpPr>
          <p:cNvPr id="2" name="Rechteck 1"/>
          <p:cNvSpPr/>
          <p:nvPr/>
        </p:nvSpPr>
        <p:spPr>
          <a:xfrm>
            <a:off x="371931" y="1981018"/>
            <a:ext cx="4382949" cy="2616101"/>
          </a:xfrm>
          <a:prstGeom prst="rect">
            <a:avLst/>
          </a:prstGeom>
        </p:spPr>
        <p:txBody>
          <a:bodyPr wrap="square">
            <a:spAutoFit/>
          </a:bodyPr>
          <a:lstStyle/>
          <a:p>
            <a:pPr eaLnBrk="0" fontAlgn="base" hangingPunct="0">
              <a:spcBef>
                <a:spcPct val="0"/>
              </a:spcBef>
              <a:spcAft>
                <a:spcPct val="0"/>
              </a:spcAft>
            </a:pPr>
            <a:r>
              <a:rPr lang="en-US" sz="1400" dirty="0">
                <a:solidFill>
                  <a:srgbClr val="000000"/>
                </a:solidFill>
              </a:rPr>
              <a:t>Amman / Jordan</a:t>
            </a:r>
          </a:p>
          <a:p>
            <a:pPr eaLnBrk="0" fontAlgn="base" hangingPunct="0">
              <a:spcBef>
                <a:spcPct val="0"/>
              </a:spcBef>
              <a:spcAft>
                <a:spcPct val="0"/>
              </a:spcAft>
            </a:pPr>
            <a:endParaRPr lang="en-US" sz="300" dirty="0">
              <a:solidFill>
                <a:srgbClr val="000000"/>
              </a:solidFill>
            </a:endParaRPr>
          </a:p>
          <a:p>
            <a:pPr eaLnBrk="0" fontAlgn="base" hangingPunct="0">
              <a:spcBef>
                <a:spcPct val="0"/>
              </a:spcBef>
              <a:spcAft>
                <a:spcPct val="0"/>
              </a:spcAft>
            </a:pPr>
            <a:r>
              <a:rPr lang="en-US" sz="1400" dirty="0">
                <a:solidFill>
                  <a:srgbClr val="000000"/>
                </a:solidFill>
              </a:rPr>
              <a:t>30 participants from 9 countries from MENA region </a:t>
            </a:r>
          </a:p>
          <a:p>
            <a:pPr eaLnBrk="0" fontAlgn="base" hangingPunct="0">
              <a:spcBef>
                <a:spcPct val="0"/>
              </a:spcBef>
              <a:spcAft>
                <a:spcPct val="0"/>
              </a:spcAft>
            </a:pPr>
            <a:endParaRPr lang="en-US" sz="400" dirty="0">
              <a:solidFill>
                <a:srgbClr val="000000"/>
              </a:solidFill>
            </a:endParaRPr>
          </a:p>
          <a:p>
            <a:pPr eaLnBrk="0" fontAlgn="base" hangingPunct="0">
              <a:spcBef>
                <a:spcPct val="0"/>
              </a:spcBef>
              <a:spcAft>
                <a:spcPct val="0"/>
              </a:spcAft>
            </a:pPr>
            <a:r>
              <a:rPr lang="en-US" sz="1400" dirty="0">
                <a:solidFill>
                  <a:srgbClr val="000000"/>
                </a:solidFill>
              </a:rPr>
              <a:t>Topics:</a:t>
            </a:r>
          </a:p>
          <a:p>
            <a:pPr marL="742950" lvl="1" indent="-285750" eaLnBrk="0" fontAlgn="base" hangingPunct="0">
              <a:spcBef>
                <a:spcPct val="0"/>
              </a:spcBef>
              <a:spcAft>
                <a:spcPct val="0"/>
              </a:spcAft>
              <a:buFont typeface="Arial" panose="020B0604020202020204" pitchFamily="34" charset="0"/>
              <a:buChar char="•"/>
            </a:pPr>
            <a:r>
              <a:rPr lang="en-US" sz="1400" dirty="0">
                <a:solidFill>
                  <a:srgbClr val="000000"/>
                </a:solidFill>
              </a:rPr>
              <a:t>Principles of Sustainable Urban Transport </a:t>
            </a:r>
            <a:endParaRPr lang="de-DE" sz="1400" dirty="0">
              <a:solidFill>
                <a:srgbClr val="000000"/>
              </a:solidFill>
            </a:endParaRPr>
          </a:p>
          <a:p>
            <a:pPr marL="742950" lvl="1" indent="-285750" eaLnBrk="0" fontAlgn="base" hangingPunct="0">
              <a:spcBef>
                <a:spcPct val="0"/>
              </a:spcBef>
              <a:spcAft>
                <a:spcPct val="0"/>
              </a:spcAft>
              <a:buFont typeface="Arial" panose="020B0604020202020204" pitchFamily="34" charset="0"/>
              <a:buChar char="•"/>
            </a:pPr>
            <a:r>
              <a:rPr lang="en-US" sz="1400" dirty="0">
                <a:solidFill>
                  <a:srgbClr val="000000"/>
                </a:solidFill>
              </a:rPr>
              <a:t>Public Transport Planning and Management </a:t>
            </a:r>
            <a:endParaRPr lang="de-DE" sz="1400" dirty="0">
              <a:solidFill>
                <a:srgbClr val="000000"/>
              </a:solidFill>
            </a:endParaRPr>
          </a:p>
          <a:p>
            <a:pPr marL="742950" lvl="1" indent="-285750" eaLnBrk="0" fontAlgn="base" hangingPunct="0">
              <a:spcBef>
                <a:spcPct val="0"/>
              </a:spcBef>
              <a:spcAft>
                <a:spcPct val="0"/>
              </a:spcAft>
              <a:buFont typeface="Arial" panose="020B0604020202020204" pitchFamily="34" charset="0"/>
              <a:buChar char="•"/>
            </a:pPr>
            <a:r>
              <a:rPr lang="en-US" sz="1400" dirty="0">
                <a:solidFill>
                  <a:srgbClr val="000000"/>
                </a:solidFill>
              </a:rPr>
              <a:t>Overview on International Trends in Bus Improvement and BRT planning</a:t>
            </a:r>
            <a:endParaRPr lang="de-DE" sz="1400" dirty="0">
              <a:solidFill>
                <a:srgbClr val="000000"/>
              </a:solidFill>
            </a:endParaRPr>
          </a:p>
          <a:p>
            <a:pPr marL="742950" lvl="1" indent="-285750" eaLnBrk="0" fontAlgn="base" hangingPunct="0">
              <a:spcBef>
                <a:spcPct val="0"/>
              </a:spcBef>
              <a:spcAft>
                <a:spcPct val="0"/>
              </a:spcAft>
              <a:buFont typeface="Arial" panose="020B0604020202020204" pitchFamily="34" charset="0"/>
              <a:buChar char="•"/>
            </a:pPr>
            <a:r>
              <a:rPr lang="en-US" sz="1400" dirty="0">
                <a:solidFill>
                  <a:srgbClr val="000000"/>
                </a:solidFill>
              </a:rPr>
              <a:t>Comparison of Modes</a:t>
            </a:r>
            <a:endParaRPr lang="de-DE" sz="1400" dirty="0">
              <a:solidFill>
                <a:srgbClr val="000000"/>
              </a:solidFill>
            </a:endParaRPr>
          </a:p>
          <a:p>
            <a:pPr marL="742950" lvl="1" indent="-285750" eaLnBrk="0" fontAlgn="base" hangingPunct="0">
              <a:spcBef>
                <a:spcPct val="0"/>
              </a:spcBef>
              <a:spcAft>
                <a:spcPct val="0"/>
              </a:spcAft>
              <a:buFont typeface="Arial" panose="020B0604020202020204" pitchFamily="34" charset="0"/>
              <a:buChar char="•"/>
            </a:pPr>
            <a:r>
              <a:rPr lang="en-US" sz="1400" dirty="0">
                <a:solidFill>
                  <a:srgbClr val="000000"/>
                </a:solidFill>
              </a:rPr>
              <a:t>BRT Components</a:t>
            </a:r>
            <a:endParaRPr lang="de-DE" sz="1400" dirty="0">
              <a:solidFill>
                <a:srgbClr val="000000"/>
              </a:solidFill>
            </a:endParaRPr>
          </a:p>
          <a:p>
            <a:pPr marL="742950" lvl="1" indent="-285750" eaLnBrk="0" fontAlgn="base" hangingPunct="0">
              <a:spcBef>
                <a:spcPct val="0"/>
              </a:spcBef>
              <a:spcAft>
                <a:spcPct val="0"/>
              </a:spcAft>
              <a:buFont typeface="Arial" panose="020B0604020202020204" pitchFamily="34" charset="0"/>
              <a:buChar char="•"/>
            </a:pPr>
            <a:r>
              <a:rPr lang="en-US" sz="1400" dirty="0">
                <a:solidFill>
                  <a:srgbClr val="000000"/>
                </a:solidFill>
              </a:rPr>
              <a:t>Vehicles, Fare Collection, ITS</a:t>
            </a:r>
            <a:endParaRPr lang="de-DE" sz="1400" dirty="0">
              <a:solidFill>
                <a:srgbClr val="000000"/>
              </a:solidFill>
            </a:endParaRPr>
          </a:p>
          <a:p>
            <a:pPr eaLnBrk="0" fontAlgn="base" hangingPunct="0">
              <a:spcBef>
                <a:spcPct val="0"/>
              </a:spcBef>
              <a:spcAft>
                <a:spcPct val="0"/>
              </a:spcAft>
            </a:pPr>
            <a:r>
              <a:rPr lang="en-US" sz="1400" dirty="0">
                <a:solidFill>
                  <a:srgbClr val="000000"/>
                </a:solidFill>
              </a:rPr>
              <a:t> </a:t>
            </a:r>
            <a:endParaRPr lang="de-DE" sz="1400" dirty="0">
              <a:solidFill>
                <a:srgbClr val="000000"/>
              </a:solidFill>
            </a:endParaRPr>
          </a:p>
        </p:txBody>
      </p:sp>
      <p:sp>
        <p:nvSpPr>
          <p:cNvPr id="3" name="Rechteck 2"/>
          <p:cNvSpPr/>
          <p:nvPr/>
        </p:nvSpPr>
        <p:spPr>
          <a:xfrm>
            <a:off x="4867421" y="1961740"/>
            <a:ext cx="4072597" cy="2031325"/>
          </a:xfrm>
          <a:prstGeom prst="rect">
            <a:avLst/>
          </a:prstGeom>
        </p:spPr>
        <p:txBody>
          <a:bodyPr wrap="square">
            <a:spAutoFit/>
          </a:bodyPr>
          <a:lstStyle/>
          <a:p>
            <a:pPr eaLnBrk="0" fontAlgn="base" hangingPunct="0">
              <a:spcBef>
                <a:spcPct val="0"/>
              </a:spcBef>
              <a:spcAft>
                <a:spcPct val="0"/>
              </a:spcAft>
            </a:pPr>
            <a:r>
              <a:rPr lang="en-US" sz="1400" dirty="0">
                <a:solidFill>
                  <a:srgbClr val="000000"/>
                </a:solidFill>
              </a:rPr>
              <a:t>Country presentations: Egypt, Morocco and Lebanon, Palestine and Saudi Arabia </a:t>
            </a:r>
            <a:endParaRPr lang="de-DE" sz="1400" dirty="0">
              <a:solidFill>
                <a:srgbClr val="000000"/>
              </a:solidFill>
            </a:endParaRPr>
          </a:p>
          <a:p>
            <a:pPr eaLnBrk="0" fontAlgn="base" hangingPunct="0">
              <a:spcBef>
                <a:spcPct val="0"/>
              </a:spcBef>
              <a:spcAft>
                <a:spcPct val="0"/>
              </a:spcAft>
            </a:pPr>
            <a:r>
              <a:rPr lang="en-US" sz="1400" dirty="0">
                <a:solidFill>
                  <a:srgbClr val="000000"/>
                </a:solidFill>
              </a:rPr>
              <a:t> </a:t>
            </a:r>
            <a:endParaRPr lang="de-DE" sz="1400" dirty="0">
              <a:solidFill>
                <a:srgbClr val="000000"/>
              </a:solidFill>
            </a:endParaRPr>
          </a:p>
          <a:p>
            <a:pPr eaLnBrk="0" fontAlgn="base" hangingPunct="0">
              <a:spcBef>
                <a:spcPct val="0"/>
              </a:spcBef>
              <a:spcAft>
                <a:spcPct val="0"/>
              </a:spcAft>
            </a:pPr>
            <a:r>
              <a:rPr lang="en-US" sz="1400" dirty="0">
                <a:solidFill>
                  <a:srgbClr val="000000"/>
                </a:solidFill>
              </a:rPr>
              <a:t>Group work: </a:t>
            </a:r>
            <a:endParaRPr lang="de-DE" sz="1400" dirty="0">
              <a:solidFill>
                <a:srgbClr val="000000"/>
              </a:solidFill>
            </a:endParaRPr>
          </a:p>
          <a:p>
            <a:pPr marL="742950" lvl="1" indent="-285750" eaLnBrk="0" fontAlgn="base" hangingPunct="0">
              <a:spcBef>
                <a:spcPct val="0"/>
              </a:spcBef>
              <a:spcAft>
                <a:spcPct val="0"/>
              </a:spcAft>
              <a:buFont typeface="Arial" panose="020B0604020202020204" pitchFamily="34" charset="0"/>
              <a:buChar char="•"/>
            </a:pPr>
            <a:r>
              <a:rPr lang="en-US" sz="1400" dirty="0">
                <a:solidFill>
                  <a:srgbClr val="000000"/>
                </a:solidFill>
              </a:rPr>
              <a:t>Identification of Challenges in Cities in the MENA Region</a:t>
            </a:r>
            <a:endParaRPr lang="de-DE" sz="1400" dirty="0">
              <a:solidFill>
                <a:srgbClr val="000000"/>
              </a:solidFill>
            </a:endParaRPr>
          </a:p>
          <a:p>
            <a:pPr marL="742950" lvl="1" indent="-285750" eaLnBrk="0" fontAlgn="base" hangingPunct="0">
              <a:spcBef>
                <a:spcPct val="0"/>
              </a:spcBef>
              <a:spcAft>
                <a:spcPct val="0"/>
              </a:spcAft>
              <a:buFont typeface="Arial" panose="020B0604020202020204" pitchFamily="34" charset="0"/>
              <a:buChar char="•"/>
            </a:pPr>
            <a:r>
              <a:rPr lang="en-US" sz="1400" dirty="0">
                <a:solidFill>
                  <a:srgbClr val="000000"/>
                </a:solidFill>
              </a:rPr>
              <a:t>Identification of basic BRT concept </a:t>
            </a:r>
            <a:endParaRPr lang="de-DE" sz="1400" dirty="0">
              <a:solidFill>
                <a:srgbClr val="000000"/>
              </a:solidFill>
            </a:endParaRPr>
          </a:p>
          <a:p>
            <a:pPr eaLnBrk="0" fontAlgn="base" hangingPunct="0">
              <a:spcBef>
                <a:spcPct val="0"/>
              </a:spcBef>
              <a:spcAft>
                <a:spcPct val="0"/>
              </a:spcAft>
            </a:pPr>
            <a:r>
              <a:rPr lang="en-US" sz="1400" dirty="0">
                <a:solidFill>
                  <a:srgbClr val="000000"/>
                </a:solidFill>
              </a:rPr>
              <a:t> </a:t>
            </a:r>
            <a:endParaRPr lang="de-DE" sz="1400" dirty="0">
              <a:solidFill>
                <a:srgbClr val="000000"/>
              </a:solidFill>
            </a:endParaRPr>
          </a:p>
          <a:p>
            <a:pPr eaLnBrk="0" fontAlgn="base" hangingPunct="0">
              <a:spcBef>
                <a:spcPct val="0"/>
              </a:spcBef>
              <a:spcAft>
                <a:spcPct val="0"/>
              </a:spcAft>
            </a:pPr>
            <a:endParaRPr lang="en-US" sz="1400" dirty="0">
              <a:solidFill>
                <a:srgbClr val="000000"/>
              </a:solidFill>
            </a:endParaRPr>
          </a:p>
        </p:txBody>
      </p:sp>
    </p:spTree>
    <p:extLst>
      <p:ext uri="{BB962C8B-B14F-4D97-AF65-F5344CB8AC3E}">
        <p14:creationId xmlns:p14="http://schemas.microsoft.com/office/powerpoint/2010/main" val="11879701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8"/>
          <p:cNvSpPr>
            <a:spLocks noGrp="1" noChangeArrowheads="1"/>
          </p:cNvSpPr>
          <p:nvPr>
            <p:ph type="title"/>
          </p:nvPr>
        </p:nvSpPr>
        <p:spPr>
          <a:xfrm>
            <a:off x="370935" y="1295548"/>
            <a:ext cx="7776000" cy="617928"/>
          </a:xfrm>
          <a:prstGeom prst="rect">
            <a:avLst/>
          </a:prstGeom>
        </p:spPr>
        <p:txBody>
          <a:bodyPr/>
          <a:lstStyle/>
          <a:p>
            <a:r>
              <a:rPr lang="de-DE" sz="2800" b="1" dirty="0" smtClean="0">
                <a:solidFill>
                  <a:schemeClr val="tx1"/>
                </a:solidFill>
              </a:rPr>
              <a:t>Training </a:t>
            </a:r>
            <a:r>
              <a:rPr lang="de-DE" sz="2800" b="1" dirty="0" err="1" smtClean="0">
                <a:solidFill>
                  <a:schemeClr val="tx1"/>
                </a:solidFill>
              </a:rPr>
              <a:t>Courses</a:t>
            </a:r>
            <a:r>
              <a:rPr lang="de-DE" sz="2800" b="1" dirty="0" smtClean="0">
                <a:solidFill>
                  <a:schemeClr val="tx1"/>
                </a:solidFill>
              </a:rPr>
              <a:t>: Online</a:t>
            </a:r>
          </a:p>
        </p:txBody>
      </p:sp>
      <p:sp>
        <p:nvSpPr>
          <p:cNvPr id="17" name="Rechteck 16"/>
          <p:cNvSpPr/>
          <p:nvPr/>
        </p:nvSpPr>
        <p:spPr>
          <a:xfrm>
            <a:off x="370935" y="1804531"/>
            <a:ext cx="6995635" cy="646331"/>
          </a:xfrm>
          <a:prstGeom prst="rect">
            <a:avLst/>
          </a:prstGeom>
        </p:spPr>
        <p:txBody>
          <a:bodyPr wrap="square">
            <a:spAutoFit/>
          </a:bodyPr>
          <a:lstStyle/>
          <a:p>
            <a:pPr eaLnBrk="0" fontAlgn="base" hangingPunct="0">
              <a:spcBef>
                <a:spcPct val="0"/>
              </a:spcBef>
              <a:spcAft>
                <a:spcPct val="0"/>
              </a:spcAft>
            </a:pPr>
            <a:r>
              <a:rPr lang="de-DE" dirty="0">
                <a:solidFill>
                  <a:srgbClr val="000000"/>
                </a:solidFill>
              </a:rPr>
              <a:t>e‐Learning </a:t>
            </a:r>
            <a:r>
              <a:rPr lang="de-DE" dirty="0" err="1">
                <a:solidFill>
                  <a:srgbClr val="000000"/>
                </a:solidFill>
              </a:rPr>
              <a:t>course</a:t>
            </a:r>
            <a:r>
              <a:rPr lang="de-DE" dirty="0">
                <a:solidFill>
                  <a:srgbClr val="000000"/>
                </a:solidFill>
              </a:rPr>
              <a:t> </a:t>
            </a:r>
            <a:r>
              <a:rPr lang="en-US" dirty="0">
                <a:solidFill>
                  <a:srgbClr val="000000"/>
                </a:solidFill>
              </a:rPr>
              <a:t>‘Sustainable Urban Mobility in Developing Countries’ jointly developed by </a:t>
            </a:r>
            <a:r>
              <a:rPr lang="en-US" i="1" dirty="0">
                <a:solidFill>
                  <a:srgbClr val="000000"/>
                </a:solidFill>
              </a:rPr>
              <a:t>UNITAR and GIZ</a:t>
            </a:r>
            <a:endParaRPr lang="de-DE" i="1" dirty="0">
              <a:solidFill>
                <a:srgbClr val="000000"/>
              </a:solidFill>
            </a:endParaRPr>
          </a:p>
        </p:txBody>
      </p:sp>
      <p:pic>
        <p:nvPicPr>
          <p:cNvPr id="11264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1303" y="2607439"/>
            <a:ext cx="4533391" cy="3524391"/>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
        <p:nvSpPr>
          <p:cNvPr id="18" name="Rechteck 17"/>
          <p:cNvSpPr/>
          <p:nvPr/>
        </p:nvSpPr>
        <p:spPr>
          <a:xfrm>
            <a:off x="5382884" y="6252461"/>
            <a:ext cx="3601570" cy="276999"/>
          </a:xfrm>
          <a:prstGeom prst="rect">
            <a:avLst/>
          </a:prstGeom>
        </p:spPr>
        <p:txBody>
          <a:bodyPr wrap="square">
            <a:spAutoFit/>
          </a:bodyPr>
          <a:lstStyle/>
          <a:p>
            <a:pPr eaLnBrk="0" fontAlgn="base" hangingPunct="0">
              <a:spcBef>
                <a:spcPct val="0"/>
              </a:spcBef>
              <a:spcAft>
                <a:spcPct val="0"/>
              </a:spcAft>
            </a:pPr>
            <a:r>
              <a:rPr lang="de-DE" sz="1200" dirty="0">
                <a:solidFill>
                  <a:srgbClr val="000000"/>
                </a:solidFill>
              </a:rPr>
              <a:t>More on: </a:t>
            </a:r>
            <a:r>
              <a:rPr lang="de-DE" sz="1200" dirty="0">
                <a:solidFill>
                  <a:srgbClr val="000000"/>
                </a:solidFill>
                <a:hlinkClick r:id="rId4"/>
              </a:rPr>
              <a:t>http://www.unitar.org/event/urbanmobility</a:t>
            </a:r>
            <a:r>
              <a:rPr lang="de-DE" sz="1200" dirty="0">
                <a:solidFill>
                  <a:srgbClr val="000000"/>
                </a:solidFill>
              </a:rPr>
              <a:t> </a:t>
            </a:r>
          </a:p>
        </p:txBody>
      </p:sp>
      <p:pic>
        <p:nvPicPr>
          <p:cNvPr id="112643"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49125" y="1045232"/>
            <a:ext cx="2605094" cy="559280"/>
          </a:xfrm>
          <a:prstGeom prst="rect">
            <a:avLst/>
          </a:prstGeom>
          <a:noFill/>
          <a:ln w="9525">
            <a:noFill/>
            <a:miter lim="800000"/>
            <a:headEnd/>
            <a:tailEnd/>
          </a:ln>
        </p:spPr>
      </p:pic>
      <p:sp>
        <p:nvSpPr>
          <p:cNvPr id="19" name="Rechteck 18"/>
          <p:cNvSpPr/>
          <p:nvPr/>
        </p:nvSpPr>
        <p:spPr>
          <a:xfrm>
            <a:off x="5374257" y="2625963"/>
            <a:ext cx="3347049" cy="3600986"/>
          </a:xfrm>
          <a:prstGeom prst="rect">
            <a:avLst/>
          </a:prstGeom>
        </p:spPr>
        <p:txBody>
          <a:bodyPr wrap="square">
            <a:spAutoFit/>
          </a:bodyPr>
          <a:lstStyle/>
          <a:p>
            <a:pPr eaLnBrk="0" fontAlgn="base" hangingPunct="0">
              <a:spcBef>
                <a:spcPct val="0"/>
              </a:spcBef>
              <a:spcAft>
                <a:spcPct val="0"/>
              </a:spcAft>
            </a:pPr>
            <a:r>
              <a:rPr lang="en-US" sz="1200" i="1" dirty="0">
                <a:solidFill>
                  <a:srgbClr val="000000"/>
                </a:solidFill>
              </a:rPr>
              <a:t>Quotes from Course Participants:</a:t>
            </a:r>
          </a:p>
          <a:p>
            <a:pPr eaLnBrk="0" fontAlgn="base" hangingPunct="0">
              <a:spcBef>
                <a:spcPct val="0"/>
              </a:spcBef>
              <a:spcAft>
                <a:spcPct val="0"/>
              </a:spcAft>
            </a:pPr>
            <a:endParaRPr lang="en-US" sz="1200" i="1" dirty="0">
              <a:solidFill>
                <a:srgbClr val="000000"/>
              </a:solidFill>
            </a:endParaRPr>
          </a:p>
          <a:p>
            <a:pPr eaLnBrk="0" fontAlgn="base" hangingPunct="0">
              <a:spcBef>
                <a:spcPct val="0"/>
              </a:spcBef>
              <a:spcAft>
                <a:spcPct val="0"/>
              </a:spcAft>
            </a:pPr>
            <a:r>
              <a:rPr lang="en-US" sz="1200" i="1" dirty="0">
                <a:solidFill>
                  <a:srgbClr val="000000"/>
                </a:solidFill>
              </a:rPr>
              <a:t>“I enjoyed the course, and the perspective it offered on the necessity of improving transportation as a prerequisite for creating cities that are more just.”</a:t>
            </a:r>
          </a:p>
          <a:p>
            <a:pPr eaLnBrk="0" fontAlgn="base" hangingPunct="0">
              <a:spcBef>
                <a:spcPct val="0"/>
              </a:spcBef>
              <a:spcAft>
                <a:spcPct val="0"/>
              </a:spcAft>
            </a:pPr>
            <a:endParaRPr lang="en-US" sz="1200" i="1" dirty="0">
              <a:solidFill>
                <a:srgbClr val="000000"/>
              </a:solidFill>
            </a:endParaRPr>
          </a:p>
          <a:p>
            <a:pPr eaLnBrk="0" fontAlgn="base" hangingPunct="0">
              <a:spcBef>
                <a:spcPct val="0"/>
              </a:spcBef>
              <a:spcAft>
                <a:spcPct val="0"/>
              </a:spcAft>
            </a:pPr>
            <a:r>
              <a:rPr lang="en-US" sz="1200" i="1" dirty="0">
                <a:solidFill>
                  <a:srgbClr val="000000"/>
                </a:solidFill>
              </a:rPr>
              <a:t>“Thank you for all the resources and information you have collected and shared ‐ I will come back to them time and time again to improve my knowledge, and to develop my tools to do good work.”</a:t>
            </a:r>
          </a:p>
          <a:p>
            <a:pPr eaLnBrk="0" fontAlgn="base" hangingPunct="0">
              <a:spcBef>
                <a:spcPct val="0"/>
              </a:spcBef>
              <a:spcAft>
                <a:spcPct val="0"/>
              </a:spcAft>
            </a:pPr>
            <a:endParaRPr lang="en-US" sz="1200" i="1" dirty="0">
              <a:solidFill>
                <a:srgbClr val="000000"/>
              </a:solidFill>
            </a:endParaRPr>
          </a:p>
          <a:p>
            <a:pPr eaLnBrk="0" fontAlgn="base" hangingPunct="0">
              <a:spcBef>
                <a:spcPct val="0"/>
              </a:spcBef>
              <a:spcAft>
                <a:spcPct val="0"/>
              </a:spcAft>
            </a:pPr>
            <a:r>
              <a:rPr lang="en-US" sz="1200" i="1" dirty="0">
                <a:solidFill>
                  <a:srgbClr val="000000"/>
                </a:solidFill>
              </a:rPr>
              <a:t>“The materials provided (in terms of class materials and additional/supporting resources) are an amazing compilation of information and resources related to this topic ‐ I feel like I now have access to the best library of resources for future learning.”</a:t>
            </a:r>
            <a:endParaRPr lang="de-DE" sz="1200" i="1" dirty="0">
              <a:solidFill>
                <a:srgbClr val="000000"/>
              </a:solidFill>
            </a:endParaRPr>
          </a:p>
        </p:txBody>
      </p:sp>
      <p:sp>
        <p:nvSpPr>
          <p:cNvPr id="20" name="Rectangle 8"/>
          <p:cNvSpPr txBox="1">
            <a:spLocks noChangeArrowheads="1"/>
          </p:cNvSpPr>
          <p:nvPr/>
        </p:nvSpPr>
        <p:spPr bwMode="auto">
          <a:xfrm>
            <a:off x="417721" y="6260383"/>
            <a:ext cx="4611479" cy="440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de-DE" sz="1000" kern="0" dirty="0">
                <a:solidFill>
                  <a:srgbClr val="000000"/>
                </a:solidFill>
                <a:ea typeface="+mj-ea"/>
                <a:cs typeface="+mj-cs"/>
              </a:rPr>
              <a:t>*</a:t>
            </a:r>
            <a:r>
              <a:rPr lang="de-DE" sz="1000" kern="0" dirty="0" err="1">
                <a:solidFill>
                  <a:srgbClr val="000000"/>
                </a:solidFill>
                <a:ea typeface="+mj-ea"/>
                <a:cs typeface="+mj-cs"/>
              </a:rPr>
              <a:t>Figures</a:t>
            </a:r>
            <a:r>
              <a:rPr lang="de-DE" sz="1000" kern="0" dirty="0">
                <a:solidFill>
                  <a:srgbClr val="000000"/>
                </a:solidFill>
                <a:ea typeface="+mj-ea"/>
                <a:cs typeface="+mj-cs"/>
              </a:rPr>
              <a:t> </a:t>
            </a:r>
            <a:r>
              <a:rPr lang="de-DE" sz="1000" kern="0" dirty="0" err="1">
                <a:solidFill>
                  <a:srgbClr val="000000"/>
                </a:solidFill>
                <a:ea typeface="+mj-ea"/>
                <a:cs typeface="+mj-cs"/>
              </a:rPr>
              <a:t>and</a:t>
            </a:r>
            <a:r>
              <a:rPr lang="de-DE" sz="1000" kern="0" dirty="0">
                <a:solidFill>
                  <a:srgbClr val="000000"/>
                </a:solidFill>
                <a:ea typeface="+mj-ea"/>
                <a:cs typeface="+mj-cs"/>
              </a:rPr>
              <a:t> </a:t>
            </a:r>
            <a:r>
              <a:rPr lang="de-DE" sz="1000" kern="0" dirty="0" err="1">
                <a:solidFill>
                  <a:srgbClr val="000000"/>
                </a:solidFill>
                <a:ea typeface="+mj-ea"/>
                <a:cs typeface="+mj-cs"/>
              </a:rPr>
              <a:t>user</a:t>
            </a:r>
            <a:r>
              <a:rPr lang="de-DE" sz="1000" kern="0" dirty="0">
                <a:solidFill>
                  <a:srgbClr val="000000"/>
                </a:solidFill>
                <a:ea typeface="+mj-ea"/>
                <a:cs typeface="+mj-cs"/>
              </a:rPr>
              <a:t> </a:t>
            </a:r>
            <a:r>
              <a:rPr lang="de-DE" sz="1000" kern="0" dirty="0" err="1">
                <a:solidFill>
                  <a:srgbClr val="000000"/>
                </a:solidFill>
                <a:ea typeface="+mj-ea"/>
                <a:cs typeface="+mj-cs"/>
              </a:rPr>
              <a:t>feedback</a:t>
            </a:r>
            <a:r>
              <a:rPr lang="de-DE" sz="1000" kern="0" dirty="0">
                <a:solidFill>
                  <a:srgbClr val="000000"/>
                </a:solidFill>
                <a:ea typeface="+mj-ea"/>
                <a:cs typeface="+mj-cs"/>
              </a:rPr>
              <a:t> </a:t>
            </a:r>
            <a:r>
              <a:rPr lang="de-DE" sz="1000" kern="0" dirty="0" err="1">
                <a:solidFill>
                  <a:srgbClr val="000000"/>
                </a:solidFill>
                <a:ea typeface="+mj-ea"/>
                <a:cs typeface="+mj-cs"/>
              </a:rPr>
              <a:t>based</a:t>
            </a:r>
            <a:r>
              <a:rPr lang="de-DE" sz="1000" kern="0" dirty="0">
                <a:solidFill>
                  <a:srgbClr val="000000"/>
                </a:solidFill>
                <a:ea typeface="+mj-ea"/>
                <a:cs typeface="+mj-cs"/>
              </a:rPr>
              <a:t> on </a:t>
            </a:r>
            <a:r>
              <a:rPr lang="de-DE" sz="1000" kern="0" dirty="0" err="1">
                <a:solidFill>
                  <a:srgbClr val="000000"/>
                </a:solidFill>
                <a:ea typeface="+mj-ea"/>
                <a:cs typeface="+mj-cs"/>
              </a:rPr>
              <a:t>evaluation</a:t>
            </a:r>
            <a:r>
              <a:rPr lang="de-DE" sz="1000" kern="0" dirty="0">
                <a:solidFill>
                  <a:srgbClr val="000000"/>
                </a:solidFill>
                <a:ea typeface="+mj-ea"/>
                <a:cs typeface="+mj-cs"/>
              </a:rPr>
              <a:t> </a:t>
            </a:r>
            <a:r>
              <a:rPr lang="de-DE" sz="1000" kern="0" dirty="0" err="1">
                <a:solidFill>
                  <a:srgbClr val="000000"/>
                </a:solidFill>
                <a:ea typeface="+mj-ea"/>
                <a:cs typeface="+mj-cs"/>
              </a:rPr>
              <a:t>of</a:t>
            </a:r>
            <a:r>
              <a:rPr lang="de-DE" sz="1000" kern="0" dirty="0">
                <a:solidFill>
                  <a:srgbClr val="000000"/>
                </a:solidFill>
                <a:ea typeface="+mj-ea"/>
                <a:cs typeface="+mj-cs"/>
              </a:rPr>
              <a:t> </a:t>
            </a:r>
            <a:r>
              <a:rPr lang="de-DE" sz="1000" kern="0" dirty="0" err="1">
                <a:solidFill>
                  <a:srgbClr val="000000"/>
                </a:solidFill>
                <a:ea typeface="+mj-ea"/>
                <a:cs typeface="+mj-cs"/>
              </a:rPr>
              <a:t>second</a:t>
            </a:r>
            <a:r>
              <a:rPr lang="de-DE" sz="1000" kern="0" dirty="0">
                <a:solidFill>
                  <a:srgbClr val="000000"/>
                </a:solidFill>
                <a:ea typeface="+mj-ea"/>
                <a:cs typeface="+mj-cs"/>
              </a:rPr>
              <a:t> </a:t>
            </a:r>
            <a:r>
              <a:rPr lang="de-DE" sz="1000" kern="0" dirty="0" err="1">
                <a:solidFill>
                  <a:srgbClr val="000000"/>
                </a:solidFill>
                <a:ea typeface="+mj-ea"/>
                <a:cs typeface="+mj-cs"/>
              </a:rPr>
              <a:t>course</a:t>
            </a:r>
            <a:r>
              <a:rPr lang="de-DE" sz="1000" kern="0" dirty="0">
                <a:solidFill>
                  <a:srgbClr val="000000"/>
                </a:solidFill>
                <a:ea typeface="+mj-ea"/>
                <a:cs typeface="+mj-cs"/>
              </a:rPr>
              <a:t> </a:t>
            </a:r>
            <a:r>
              <a:rPr lang="en-US" sz="1000" kern="0" dirty="0">
                <a:solidFill>
                  <a:srgbClr val="000000"/>
                </a:solidFill>
                <a:ea typeface="+mj-ea"/>
                <a:cs typeface="+mj-cs"/>
              </a:rPr>
              <a:t>conducted from November 2011 to March 2012</a:t>
            </a:r>
            <a:endParaRPr lang="de-DE" sz="1000" kern="0" dirty="0">
              <a:solidFill>
                <a:srgbClr val="000000"/>
              </a:solidFill>
              <a:ea typeface="+mj-ea"/>
              <a:cs typeface="+mj-cs"/>
            </a:endParaRPr>
          </a:p>
        </p:txBody>
      </p:sp>
      <p:pic>
        <p:nvPicPr>
          <p:cNvPr id="4" name="Grafik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07447" y="1739728"/>
            <a:ext cx="485962" cy="323165"/>
          </a:xfrm>
          <a:prstGeom prst="rect">
            <a:avLst/>
          </a:prstGeom>
        </p:spPr>
      </p:pic>
      <p:pic>
        <p:nvPicPr>
          <p:cNvPr id="5" name="Grafik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42462" y="1739728"/>
            <a:ext cx="646329" cy="323165"/>
          </a:xfrm>
          <a:prstGeom prst="rect">
            <a:avLst/>
          </a:prstGeom>
        </p:spPr>
      </p:pic>
      <p:sp>
        <p:nvSpPr>
          <p:cNvPr id="13" name="Rectangle 8"/>
          <p:cNvSpPr txBox="1">
            <a:spLocks noChangeArrowheads="1"/>
          </p:cNvSpPr>
          <p:nvPr/>
        </p:nvSpPr>
        <p:spPr bwMode="auto">
          <a:xfrm>
            <a:off x="7622400" y="2062893"/>
            <a:ext cx="1332782" cy="3674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r>
              <a:rPr lang="de-DE" sz="700" kern="0" dirty="0" err="1">
                <a:solidFill>
                  <a:srgbClr val="000000"/>
                </a:solidFill>
                <a:ea typeface="+mj-ea"/>
                <a:cs typeface="+mj-cs"/>
              </a:rPr>
              <a:t>Available</a:t>
            </a:r>
            <a:r>
              <a:rPr lang="de-DE" sz="700" kern="0" dirty="0">
                <a:solidFill>
                  <a:srgbClr val="000000"/>
                </a:solidFill>
                <a:ea typeface="+mj-ea"/>
                <a:cs typeface="+mj-cs"/>
              </a:rPr>
              <a:t> in English and </a:t>
            </a:r>
            <a:r>
              <a:rPr lang="de-DE" sz="700" kern="0" dirty="0" err="1">
                <a:solidFill>
                  <a:srgbClr val="000000"/>
                </a:solidFill>
                <a:ea typeface="+mj-ea"/>
                <a:cs typeface="+mj-cs"/>
              </a:rPr>
              <a:t>Spanish</a:t>
            </a:r>
            <a:r>
              <a:rPr lang="de-DE" sz="700" kern="0" dirty="0">
                <a:solidFill>
                  <a:srgbClr val="000000"/>
                </a:solidFill>
                <a:ea typeface="+mj-ea"/>
                <a:cs typeface="+mj-cs"/>
              </a:rPr>
              <a:t> </a:t>
            </a:r>
            <a:r>
              <a:rPr lang="de-DE" sz="700" kern="0" dirty="0" err="1">
                <a:solidFill>
                  <a:srgbClr val="000000"/>
                </a:solidFill>
                <a:ea typeface="+mj-ea"/>
                <a:cs typeface="+mj-cs"/>
              </a:rPr>
              <a:t>language</a:t>
            </a:r>
            <a:endParaRPr lang="de-DE" sz="700" kern="0" dirty="0">
              <a:solidFill>
                <a:srgbClr val="000000"/>
              </a:solidFill>
              <a:ea typeface="+mj-ea"/>
              <a:cs typeface="+mj-cs"/>
            </a:endParaRPr>
          </a:p>
        </p:txBody>
      </p:sp>
    </p:spTree>
    <p:extLst>
      <p:ext uri="{BB962C8B-B14F-4D97-AF65-F5344CB8AC3E}">
        <p14:creationId xmlns:p14="http://schemas.microsoft.com/office/powerpoint/2010/main" val="392746617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GB" dirty="0" smtClean="0"/>
              <a:t>GIZ Transport and Mobility</a:t>
            </a:r>
            <a:endParaRPr lang="en-GB" dirty="0"/>
          </a:p>
        </p:txBody>
      </p:sp>
      <p:sp>
        <p:nvSpPr>
          <p:cNvPr id="4" name="Datumsplatzhalter 3"/>
          <p:cNvSpPr>
            <a:spLocks noGrp="1"/>
          </p:cNvSpPr>
          <p:nvPr>
            <p:ph type="dt" sz="half" idx="11"/>
          </p:nvPr>
        </p:nvSpPr>
        <p:spPr/>
        <p:txBody>
          <a:bodyPr/>
          <a:lstStyle/>
          <a:p>
            <a:fld id="{F6AA3181-37E1-4D43-A40E-0B61FF5DACFC}" type="datetime1">
              <a:rPr lang="en-GB" smtClean="0"/>
              <a:pPr/>
              <a:t>22/10/2014</a:t>
            </a:fld>
            <a:endParaRPr lang="de-DE"/>
          </a:p>
        </p:txBody>
      </p:sp>
      <p:sp>
        <p:nvSpPr>
          <p:cNvPr id="6" name="Titel 7"/>
          <p:cNvSpPr txBox="1">
            <a:spLocks/>
          </p:cNvSpPr>
          <p:nvPr/>
        </p:nvSpPr>
        <p:spPr bwMode="auto">
          <a:xfrm>
            <a:off x="290023" y="1238026"/>
            <a:ext cx="7974012" cy="673100"/>
          </a:xfrm>
          <a:prstGeom prst="rect">
            <a:avLst/>
          </a:prstGeom>
          <a:noFill/>
          <a:ln>
            <a:miter lim="800000"/>
            <a:headEnd/>
            <a:tailEnd/>
          </a:ln>
        </p:spPr>
        <p:txBody>
          <a:bodyPr/>
          <a:lstStyle/>
          <a:p>
            <a:pPr eaLnBrk="0" fontAlgn="base" hangingPunct="0">
              <a:spcBef>
                <a:spcPct val="0"/>
              </a:spcBef>
              <a:spcAft>
                <a:spcPct val="0"/>
              </a:spcAft>
              <a:defRPr/>
            </a:pPr>
            <a:r>
              <a:rPr lang="en-US" sz="2400" b="1" kern="0" dirty="0">
                <a:solidFill>
                  <a:srgbClr val="000000"/>
                </a:solidFill>
                <a:ea typeface="+mj-ea"/>
                <a:cs typeface="+mj-cs"/>
              </a:rPr>
              <a:t>CAPSUT </a:t>
            </a:r>
            <a:r>
              <a:rPr lang="en-US" sz="2000" b="1" kern="0" dirty="0">
                <a:solidFill>
                  <a:srgbClr val="000000"/>
                </a:solidFill>
                <a:ea typeface="+mj-ea"/>
                <a:cs typeface="+mj-cs"/>
              </a:rPr>
              <a:t>– Capacity Building for Sustainable Urban Transport </a:t>
            </a:r>
          </a:p>
        </p:txBody>
      </p:sp>
      <p:pic>
        <p:nvPicPr>
          <p:cNvPr id="614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90022" y="1911125"/>
            <a:ext cx="5506435" cy="446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5796457" y="1796188"/>
            <a:ext cx="3192798" cy="4832092"/>
          </a:xfrm>
          <a:prstGeom prst="rect">
            <a:avLst/>
          </a:prstGeom>
        </p:spPr>
        <p:txBody>
          <a:bodyPr wrap="square">
            <a:spAutoFit/>
          </a:bodyPr>
          <a:lstStyle/>
          <a:p>
            <a:pPr marL="285750" indent="-285750" eaLnBrk="0" fontAlgn="base" hangingPunct="0">
              <a:spcBef>
                <a:spcPct val="0"/>
              </a:spcBef>
              <a:spcAft>
                <a:spcPct val="0"/>
              </a:spcAft>
              <a:buFontTx/>
              <a:buChar char="-"/>
            </a:pPr>
            <a:r>
              <a:rPr lang="en-US" sz="1400" dirty="0">
                <a:solidFill>
                  <a:srgbClr val="000000"/>
                </a:solidFill>
              </a:rPr>
              <a:t>International platform, dedicated to capacity building in sustainable urban transport. </a:t>
            </a:r>
          </a:p>
          <a:p>
            <a:pPr marL="285750" indent="-285750" eaLnBrk="0" fontAlgn="base" hangingPunct="0">
              <a:spcBef>
                <a:spcPct val="0"/>
              </a:spcBef>
              <a:spcAft>
                <a:spcPct val="0"/>
              </a:spcAft>
              <a:buFontTx/>
              <a:buChar char="-"/>
            </a:pPr>
            <a:endParaRPr lang="en-US" sz="1400" dirty="0">
              <a:solidFill>
                <a:srgbClr val="000000"/>
              </a:solidFill>
            </a:endParaRPr>
          </a:p>
          <a:p>
            <a:pPr marL="285750" indent="-285750" eaLnBrk="0" fontAlgn="base" hangingPunct="0">
              <a:spcBef>
                <a:spcPct val="0"/>
              </a:spcBef>
              <a:spcAft>
                <a:spcPct val="0"/>
              </a:spcAft>
              <a:buFontTx/>
              <a:buChar char="-"/>
            </a:pPr>
            <a:r>
              <a:rPr lang="en-US" sz="1400" dirty="0">
                <a:solidFill>
                  <a:srgbClr val="000000"/>
                </a:solidFill>
              </a:rPr>
              <a:t>Created and is maintained by GIZ-SUTP on behalf of German Federal Ministry for Economic Cooperation and Development (BMZ)</a:t>
            </a:r>
          </a:p>
          <a:p>
            <a:pPr marL="285750" indent="-285750" eaLnBrk="0" fontAlgn="base" hangingPunct="0">
              <a:spcBef>
                <a:spcPct val="0"/>
              </a:spcBef>
              <a:spcAft>
                <a:spcPct val="0"/>
              </a:spcAft>
              <a:buFontTx/>
              <a:buChar char="-"/>
            </a:pPr>
            <a:endParaRPr lang="en-US" sz="1400" dirty="0">
              <a:solidFill>
                <a:srgbClr val="000000"/>
              </a:solidFill>
            </a:endParaRPr>
          </a:p>
          <a:p>
            <a:pPr marL="285750" indent="-285750" eaLnBrk="0" fontAlgn="base" hangingPunct="0">
              <a:spcBef>
                <a:spcPct val="0"/>
              </a:spcBef>
              <a:spcAft>
                <a:spcPct val="0"/>
              </a:spcAft>
              <a:buFontTx/>
              <a:buChar char="-"/>
            </a:pPr>
            <a:r>
              <a:rPr lang="en-US" sz="1400" dirty="0">
                <a:solidFill>
                  <a:srgbClr val="000000"/>
                </a:solidFill>
              </a:rPr>
              <a:t>Contributions from various partners worldwide that range from bilateral and multilateral organizations to academia, NGOs and other relevant stakeholders. </a:t>
            </a:r>
          </a:p>
          <a:p>
            <a:pPr marL="285750" indent="-285750" eaLnBrk="0" fontAlgn="base" hangingPunct="0">
              <a:spcBef>
                <a:spcPct val="0"/>
              </a:spcBef>
              <a:spcAft>
                <a:spcPct val="0"/>
              </a:spcAft>
              <a:buFontTx/>
              <a:buChar char="-"/>
            </a:pPr>
            <a:endParaRPr lang="en-US" sz="1400" dirty="0">
              <a:solidFill>
                <a:srgbClr val="000000"/>
              </a:solidFill>
            </a:endParaRPr>
          </a:p>
          <a:p>
            <a:pPr marL="285750" indent="-285750" eaLnBrk="0" fontAlgn="base" hangingPunct="0">
              <a:spcBef>
                <a:spcPct val="0"/>
              </a:spcBef>
              <a:spcAft>
                <a:spcPct val="0"/>
              </a:spcAft>
              <a:buFontTx/>
              <a:buChar char="-"/>
            </a:pPr>
            <a:r>
              <a:rPr lang="en-US" sz="1400" dirty="0">
                <a:solidFill>
                  <a:srgbClr val="000000"/>
                </a:solidFill>
              </a:rPr>
              <a:t>Open platform to announce non–commercial trainings and training related documents in the area of sustainable urban transport.</a:t>
            </a:r>
          </a:p>
          <a:p>
            <a:pPr marL="285750" indent="-285750" eaLnBrk="0" fontAlgn="base" hangingPunct="0">
              <a:spcBef>
                <a:spcPct val="0"/>
              </a:spcBef>
              <a:spcAft>
                <a:spcPct val="0"/>
              </a:spcAft>
              <a:buFontTx/>
              <a:buChar char="-"/>
            </a:pPr>
            <a:endParaRPr lang="en-US" sz="1400" dirty="0">
              <a:solidFill>
                <a:srgbClr val="000000"/>
              </a:solidFill>
            </a:endParaRPr>
          </a:p>
          <a:p>
            <a:pPr marL="285750" indent="-285750" eaLnBrk="0" fontAlgn="base" hangingPunct="0">
              <a:spcBef>
                <a:spcPct val="0"/>
              </a:spcBef>
              <a:spcAft>
                <a:spcPct val="0"/>
              </a:spcAft>
              <a:buFontTx/>
              <a:buChar char="-"/>
            </a:pPr>
            <a:r>
              <a:rPr lang="en-US" sz="1400" dirty="0">
                <a:solidFill>
                  <a:srgbClr val="000000"/>
                </a:solidFill>
                <a:hlinkClick r:id="rId4"/>
              </a:rPr>
              <a:t>www.capsut.org</a:t>
            </a:r>
            <a:r>
              <a:rPr lang="en-US" sz="1400" dirty="0">
                <a:solidFill>
                  <a:srgbClr val="000000"/>
                </a:solidFill>
              </a:rPr>
              <a:t> </a:t>
            </a:r>
            <a:endParaRPr lang="de-DE" sz="1400" dirty="0">
              <a:solidFill>
                <a:srgbClr val="000000"/>
              </a:solidFill>
            </a:endParaRPr>
          </a:p>
        </p:txBody>
      </p:sp>
    </p:spTree>
    <p:extLst>
      <p:ext uri="{BB962C8B-B14F-4D97-AF65-F5344CB8AC3E}">
        <p14:creationId xmlns:p14="http://schemas.microsoft.com/office/powerpoint/2010/main" val="335014135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AutoShape 7"/>
          <p:cNvSpPr>
            <a:spLocks noChangeArrowheads="1"/>
          </p:cNvSpPr>
          <p:nvPr/>
        </p:nvSpPr>
        <p:spPr bwMode="auto">
          <a:xfrm>
            <a:off x="3186455" y="1685291"/>
            <a:ext cx="3024188" cy="4446568"/>
          </a:xfrm>
          <a:prstGeom prst="roundRect">
            <a:avLst/>
          </a:prstGeom>
          <a:solidFill>
            <a:srgbClr val="E8EDFC"/>
          </a:solidFill>
          <a:ln w="9525">
            <a:noFill/>
            <a:round/>
            <a:headEnd/>
            <a:tailEnd/>
          </a:ln>
          <a:effectLst>
            <a:outerShdw blurRad="50800" dist="38100" dir="2700000" algn="tl" rotWithShape="0">
              <a:prstClr val="black">
                <a:alpha val="40000"/>
              </a:prstClr>
            </a:outerShdw>
          </a:effectLst>
        </p:spPr>
        <p:txBody>
          <a:bodyPr/>
          <a:lstStyle/>
          <a:p>
            <a:pPr algn="ctr" eaLnBrk="0" fontAlgn="base" hangingPunct="0">
              <a:spcBef>
                <a:spcPct val="0"/>
              </a:spcBef>
              <a:spcAft>
                <a:spcPct val="0"/>
              </a:spcAft>
            </a:pPr>
            <a:r>
              <a:rPr lang="en-US" b="1" dirty="0">
                <a:solidFill>
                  <a:srgbClr val="000000"/>
                </a:solidFill>
              </a:rPr>
              <a:t>Sharing Experiences and Best Practices</a:t>
            </a:r>
          </a:p>
        </p:txBody>
      </p:sp>
      <p:pic>
        <p:nvPicPr>
          <p:cNvPr id="26628" name="Imagen 34" descr="Beijing-future-trainers-nov07-firstweek (19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73793" y="2477453"/>
            <a:ext cx="2520950" cy="1525587"/>
          </a:xfrm>
          <a:prstGeom prst="rect">
            <a:avLst/>
          </a:prstGeom>
          <a:noFill/>
          <a:ln w="9525">
            <a:noFill/>
            <a:miter lim="800000"/>
            <a:headEnd/>
            <a:tailEnd/>
          </a:ln>
        </p:spPr>
      </p:pic>
      <p:sp>
        <p:nvSpPr>
          <p:cNvPr id="26632" name="AutoShape 8"/>
          <p:cNvSpPr>
            <a:spLocks noChangeArrowheads="1"/>
          </p:cNvSpPr>
          <p:nvPr/>
        </p:nvSpPr>
        <p:spPr bwMode="auto">
          <a:xfrm>
            <a:off x="172478" y="1752600"/>
            <a:ext cx="2808287" cy="4446568"/>
          </a:xfrm>
          <a:prstGeom prst="roundRect">
            <a:avLst/>
          </a:prstGeom>
          <a:solidFill>
            <a:srgbClr val="E8EDFC"/>
          </a:solidFill>
          <a:ln w="9525">
            <a:noFill/>
            <a:round/>
            <a:headEnd/>
            <a:tailEnd/>
          </a:ln>
          <a:effectLst>
            <a:outerShdw blurRad="50800" dist="38100" dir="2700000" algn="tl" rotWithShape="0">
              <a:prstClr val="black">
                <a:alpha val="40000"/>
              </a:prstClr>
            </a:outerShdw>
          </a:effectLst>
        </p:spPr>
        <p:txBody>
          <a:bodyPr/>
          <a:lstStyle/>
          <a:p>
            <a:pPr algn="ctr" eaLnBrk="0" fontAlgn="base" hangingPunct="0">
              <a:spcBef>
                <a:spcPct val="0"/>
              </a:spcBef>
              <a:spcAft>
                <a:spcPct val="0"/>
              </a:spcAft>
            </a:pPr>
            <a:r>
              <a:rPr lang="en-US" b="1" dirty="0">
                <a:solidFill>
                  <a:srgbClr val="000000"/>
                </a:solidFill>
              </a:rPr>
              <a:t>Developing and Disseminating Resources</a:t>
            </a:r>
          </a:p>
        </p:txBody>
      </p:sp>
      <p:sp>
        <p:nvSpPr>
          <p:cNvPr id="17" name="Titel 7"/>
          <p:cNvSpPr txBox="1">
            <a:spLocks/>
          </p:cNvSpPr>
          <p:nvPr/>
        </p:nvSpPr>
        <p:spPr bwMode="auto">
          <a:xfrm>
            <a:off x="360363" y="1079500"/>
            <a:ext cx="8612187" cy="673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800" b="1" dirty="0" smtClean="0">
                <a:solidFill>
                  <a:srgbClr val="000000"/>
                </a:solidFill>
              </a:rPr>
              <a:t>GIZ Transport &amp; Mobility</a:t>
            </a:r>
            <a:endParaRPr lang="en-US" sz="2800" b="1" dirty="0">
              <a:solidFill>
                <a:srgbClr val="000000"/>
              </a:solidFill>
            </a:endParaRPr>
          </a:p>
        </p:txBody>
      </p:sp>
      <p:pic>
        <p:nvPicPr>
          <p:cNvPr id="2" name="Picture 2" descr="C:\01\Logos Vorlagen Standard Doks_2\TCs.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473793" y="3632316"/>
            <a:ext cx="2526263" cy="1318207"/>
          </a:xfrm>
          <a:prstGeom prst="rect">
            <a:avLst/>
          </a:prstGeom>
          <a:noFill/>
          <a:extLst>
            <a:ext uri="{909E8E84-426E-40DD-AFC4-6F175D3DCCD1}">
              <a14:hiddenFill xmlns:a14="http://schemas.microsoft.com/office/drawing/2010/main">
                <a:solidFill>
                  <a:srgbClr val="FFFFFF"/>
                </a:solidFill>
              </a14:hiddenFill>
            </a:ext>
          </a:extLst>
        </p:spPr>
      </p:pic>
      <p:pic>
        <p:nvPicPr>
          <p:cNvPr id="26629" name="Imagen 17" descr="F:\Mis imágenes\TRANSPORT\training courses and events\Singapore TDM March 2008\4Singapore 2 day course march 08\CFP-SIN-mar08 158.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1"/>
          <a:stretch/>
        </p:blipFill>
        <p:spPr bwMode="auto">
          <a:xfrm>
            <a:off x="3473794" y="4869160"/>
            <a:ext cx="2507094" cy="1125976"/>
          </a:xfrm>
          <a:prstGeom prst="rect">
            <a:avLst/>
          </a:prstGeom>
          <a:noFill/>
          <a:ln w="9525">
            <a:noFill/>
            <a:miter lim="800000"/>
            <a:headEnd/>
            <a:tailEnd/>
          </a:ln>
        </p:spPr>
      </p:pic>
      <p:pic>
        <p:nvPicPr>
          <p:cNvPr id="1027" name="Picture 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46703" y="4320687"/>
            <a:ext cx="2684359" cy="167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3" name="Picture 14" descr="Imag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7988" y="2760662"/>
            <a:ext cx="2525525" cy="1680265"/>
          </a:xfrm>
          <a:prstGeom prst="rect">
            <a:avLst/>
          </a:prstGeom>
          <a:noFill/>
          <a:ln w="9525">
            <a:noFill/>
            <a:miter lim="800000"/>
            <a:headEnd/>
            <a:tailEnd/>
          </a:ln>
        </p:spPr>
      </p:pic>
      <p:sp>
        <p:nvSpPr>
          <p:cNvPr id="15" name="AutoShape 9"/>
          <p:cNvSpPr>
            <a:spLocks noChangeArrowheads="1"/>
          </p:cNvSpPr>
          <p:nvPr/>
        </p:nvSpPr>
        <p:spPr bwMode="auto">
          <a:xfrm>
            <a:off x="6356917" y="1685291"/>
            <a:ext cx="2662238" cy="4446568"/>
          </a:xfrm>
          <a:prstGeom prst="roundRect">
            <a:avLst/>
          </a:prstGeom>
          <a:solidFill>
            <a:srgbClr val="E8EDFC"/>
          </a:solidFill>
          <a:ln w="9525">
            <a:noFill/>
            <a:round/>
            <a:headEnd/>
            <a:tailEnd/>
          </a:ln>
          <a:effectLst>
            <a:outerShdw blurRad="50800" dist="38100" dir="2700000" algn="tl" rotWithShape="0">
              <a:prstClr val="black">
                <a:alpha val="40000"/>
              </a:prstClr>
            </a:outerShdw>
          </a:effectLst>
        </p:spPr>
        <p:txBody>
          <a:bodyPr/>
          <a:lstStyle/>
          <a:p>
            <a:pPr algn="ctr" eaLnBrk="0" fontAlgn="base" hangingPunct="0">
              <a:spcBef>
                <a:spcPct val="0"/>
              </a:spcBef>
              <a:spcAft>
                <a:spcPct val="0"/>
              </a:spcAft>
            </a:pPr>
            <a:r>
              <a:rPr lang="en-US" b="1" dirty="0">
                <a:solidFill>
                  <a:srgbClr val="000000"/>
                </a:solidFill>
              </a:rPr>
              <a:t>Supporting Project Implementation</a:t>
            </a:r>
          </a:p>
          <a:p>
            <a:pPr marL="179388" indent="-179388" eaLnBrk="0" fontAlgn="base" hangingPunct="0">
              <a:spcBef>
                <a:spcPct val="0"/>
              </a:spcBef>
              <a:spcAft>
                <a:spcPct val="0"/>
              </a:spcAft>
            </a:pPr>
            <a:endParaRPr lang="en-US" sz="1100" b="1" dirty="0">
              <a:solidFill>
                <a:srgbClr val="999999"/>
              </a:solidFill>
            </a:endParaRPr>
          </a:p>
        </p:txBody>
      </p:sp>
      <p:pic>
        <p:nvPicPr>
          <p:cNvPr id="16" name="Picture 2" descr="C:\Dokumente und Einstellungen\engels_mic\Eigene Dateien\Projekte\Liberia\Fotos\Fotos_Gilbert\Gilbert_Malchau_Verkehrszählung_Liberia_11-2009.JPG"/>
          <p:cNvPicPr>
            <a:picLocks noChangeAspect="1" noChangeArrowheads="1"/>
          </p:cNvPicPr>
          <p:nvPr/>
        </p:nvPicPr>
        <p:blipFill>
          <a:blip r:embed="rId8" cstate="screen"/>
          <a:srcRect/>
          <a:stretch>
            <a:fillRect/>
          </a:stretch>
        </p:blipFill>
        <p:spPr bwMode="auto">
          <a:xfrm>
            <a:off x="6789654" y="4719932"/>
            <a:ext cx="1832400" cy="1272704"/>
          </a:xfrm>
          <a:prstGeom prst="rect">
            <a:avLst/>
          </a:prstGeom>
          <a:solidFill>
            <a:srgbClr val="EAEAEA"/>
          </a:solidFill>
          <a:ln w="3175">
            <a:noFill/>
            <a:miter lim="800000"/>
            <a:headEnd/>
            <a:tailEnd/>
          </a:ln>
        </p:spPr>
      </p:pic>
      <p:pic>
        <p:nvPicPr>
          <p:cNvPr id="20" name="Picture 2"/>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784288" y="2429055"/>
            <a:ext cx="1837485" cy="120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descr="DSC02278_resize"/>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789655" y="3632317"/>
            <a:ext cx="1832118" cy="1236844"/>
          </a:xfrm>
          <a:prstGeom prst="rect">
            <a:avLst/>
          </a:prstGeom>
          <a:noFill/>
          <a:ln w="9525">
            <a:noFill/>
            <a:miter lim="800000"/>
            <a:headEnd/>
            <a:tailEnd/>
          </a:ln>
        </p:spPr>
      </p:pic>
      <p:sp>
        <p:nvSpPr>
          <p:cNvPr id="19" name="AutoShape 9"/>
          <p:cNvSpPr>
            <a:spLocks noChangeArrowheads="1"/>
          </p:cNvSpPr>
          <p:nvPr/>
        </p:nvSpPr>
        <p:spPr bwMode="auto">
          <a:xfrm>
            <a:off x="6356917" y="1693721"/>
            <a:ext cx="2662238" cy="4446568"/>
          </a:xfrm>
          <a:prstGeom prst="roundRect">
            <a:avLst/>
          </a:prstGeom>
          <a:noFill/>
          <a:ln w="41275">
            <a:solidFill>
              <a:srgbClr val="C00000"/>
            </a:solidFill>
            <a:round/>
            <a:headEnd/>
            <a:tailEnd/>
          </a:ln>
          <a:effectLst>
            <a:outerShdw blurRad="50800" dist="38100" dir="2700000" algn="tl" rotWithShape="0">
              <a:prstClr val="black">
                <a:alpha val="40000"/>
              </a:prstClr>
            </a:outerShdw>
          </a:effectLst>
        </p:spPr>
        <p:txBody>
          <a:bodyPr/>
          <a:lstStyle/>
          <a:p>
            <a:pPr algn="ctr" eaLnBrk="0" fontAlgn="base" hangingPunct="0">
              <a:spcBef>
                <a:spcPct val="0"/>
              </a:spcBef>
              <a:spcAft>
                <a:spcPct val="0"/>
              </a:spcAft>
            </a:pPr>
            <a:endParaRPr lang="en-US" b="1" dirty="0">
              <a:solidFill>
                <a:srgbClr val="000000"/>
              </a:solidFill>
            </a:endParaRPr>
          </a:p>
        </p:txBody>
      </p:sp>
    </p:spTree>
    <p:extLst>
      <p:ext uri="{BB962C8B-B14F-4D97-AF65-F5344CB8AC3E}">
        <p14:creationId xmlns:p14="http://schemas.microsoft.com/office/powerpoint/2010/main" val="83913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7"/>
          <p:cNvSpPr txBox="1">
            <a:spLocks/>
          </p:cNvSpPr>
          <p:nvPr/>
        </p:nvSpPr>
        <p:spPr bwMode="auto">
          <a:xfrm>
            <a:off x="1597343" y="1078068"/>
            <a:ext cx="4916471" cy="648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400" b="1" dirty="0">
                <a:solidFill>
                  <a:srgbClr val="000000"/>
                </a:solidFill>
              </a:rPr>
              <a:t>Priority Area: </a:t>
            </a:r>
          </a:p>
          <a:p>
            <a:pPr fontAlgn="base">
              <a:spcBef>
                <a:spcPct val="0"/>
              </a:spcBef>
              <a:spcAft>
                <a:spcPct val="0"/>
              </a:spcAft>
            </a:pPr>
            <a:r>
              <a:rPr lang="en-US" sz="2400" b="1" dirty="0">
                <a:solidFill>
                  <a:srgbClr val="000000"/>
                </a:solidFill>
              </a:rPr>
              <a:t>Sustainable Urban Transport </a:t>
            </a:r>
          </a:p>
        </p:txBody>
      </p:sp>
      <p:sp>
        <p:nvSpPr>
          <p:cNvPr id="3" name="Content Placeholder 2"/>
          <p:cNvSpPr>
            <a:spLocks noGrp="1"/>
          </p:cNvSpPr>
          <p:nvPr>
            <p:ph idx="1"/>
          </p:nvPr>
        </p:nvSpPr>
        <p:spPr>
          <a:xfrm>
            <a:off x="325065" y="2373214"/>
            <a:ext cx="6013226" cy="3998815"/>
          </a:xfrm>
        </p:spPr>
        <p:txBody>
          <a:bodyPr/>
          <a:lstStyle/>
          <a:p>
            <a:pPr>
              <a:buClr>
                <a:schemeClr val="tx1"/>
              </a:buClr>
            </a:pPr>
            <a:r>
              <a:rPr lang="en-GB" sz="1600" dirty="0" smtClean="0">
                <a:solidFill>
                  <a:schemeClr val="tx1"/>
                </a:solidFill>
              </a:rPr>
              <a:t>Challenges:</a:t>
            </a:r>
          </a:p>
          <a:p>
            <a:pPr marL="285750" indent="-285750">
              <a:buClr>
                <a:schemeClr val="tx1"/>
              </a:buClr>
              <a:buFont typeface="Wingdings" pitchFamily="2" charset="2"/>
              <a:buChar char="Ø"/>
            </a:pPr>
            <a:r>
              <a:rPr lang="en-GB" sz="1600" dirty="0" smtClean="0">
                <a:solidFill>
                  <a:schemeClr val="tx1"/>
                </a:solidFill>
              </a:rPr>
              <a:t>By </a:t>
            </a:r>
            <a:r>
              <a:rPr lang="en-GB" sz="1600" dirty="0">
                <a:solidFill>
                  <a:schemeClr val="tx1"/>
                </a:solidFill>
              </a:rPr>
              <a:t>2050 almost 70% of world’s population will be living in </a:t>
            </a:r>
            <a:r>
              <a:rPr lang="en-GB" sz="1600" dirty="0" smtClean="0">
                <a:solidFill>
                  <a:schemeClr val="tx1"/>
                </a:solidFill>
              </a:rPr>
              <a:t>cities</a:t>
            </a:r>
            <a:endParaRPr lang="en-IN" sz="1600" dirty="0">
              <a:solidFill>
                <a:schemeClr val="tx1"/>
              </a:solidFill>
            </a:endParaRPr>
          </a:p>
          <a:p>
            <a:pPr marL="285750" indent="-285750">
              <a:buClr>
                <a:schemeClr val="tx1"/>
              </a:buClr>
              <a:buFont typeface="Wingdings" pitchFamily="2" charset="2"/>
              <a:buChar char="Ø"/>
            </a:pPr>
            <a:r>
              <a:rPr lang="en-GB" sz="1600" dirty="0" smtClean="0">
                <a:solidFill>
                  <a:schemeClr val="tx1"/>
                </a:solidFill>
              </a:rPr>
              <a:t>Rapid </a:t>
            </a:r>
            <a:r>
              <a:rPr lang="en-GB" sz="1600" dirty="0">
                <a:solidFill>
                  <a:schemeClr val="tx1"/>
                </a:solidFill>
              </a:rPr>
              <a:t>u</a:t>
            </a:r>
            <a:r>
              <a:rPr lang="en-GB" sz="1600" dirty="0" smtClean="0">
                <a:solidFill>
                  <a:schemeClr val="tx1"/>
                </a:solidFill>
              </a:rPr>
              <a:t>rbanisation </a:t>
            </a:r>
            <a:r>
              <a:rPr lang="en-GB" sz="1600" dirty="0">
                <a:solidFill>
                  <a:schemeClr val="tx1"/>
                </a:solidFill>
              </a:rPr>
              <a:t>is putting more pressure </a:t>
            </a:r>
            <a:r>
              <a:rPr lang="en-GB" sz="1600" dirty="0" smtClean="0">
                <a:solidFill>
                  <a:schemeClr val="tx1"/>
                </a:solidFill>
              </a:rPr>
              <a:t>on an already over burdened existing </a:t>
            </a:r>
            <a:r>
              <a:rPr lang="en-GB" sz="1600" dirty="0">
                <a:solidFill>
                  <a:schemeClr val="tx1"/>
                </a:solidFill>
              </a:rPr>
              <a:t>transport </a:t>
            </a:r>
            <a:r>
              <a:rPr lang="en-GB" sz="1600" dirty="0" smtClean="0">
                <a:solidFill>
                  <a:schemeClr val="tx1"/>
                </a:solidFill>
              </a:rPr>
              <a:t>system in developing countries</a:t>
            </a:r>
            <a:endParaRPr lang="en-US" sz="1600" dirty="0" smtClean="0">
              <a:solidFill>
                <a:schemeClr val="tx1"/>
              </a:solidFill>
            </a:endParaRPr>
          </a:p>
          <a:p>
            <a:pPr marL="285750" indent="-285750">
              <a:buClr>
                <a:schemeClr val="tx1"/>
              </a:buClr>
              <a:buFont typeface="Wingdings" pitchFamily="2" charset="2"/>
              <a:buChar char="Ø"/>
            </a:pPr>
            <a:r>
              <a:rPr lang="en-US" sz="1600" dirty="0" smtClean="0">
                <a:solidFill>
                  <a:schemeClr val="tx1"/>
                </a:solidFill>
              </a:rPr>
              <a:t>Inadequate supply of public transport and non-</a:t>
            </a:r>
            <a:r>
              <a:rPr lang="en-US" sz="1600" dirty="0" err="1" smtClean="0">
                <a:solidFill>
                  <a:schemeClr val="tx1"/>
                </a:solidFill>
              </a:rPr>
              <a:t>motorised</a:t>
            </a:r>
            <a:r>
              <a:rPr lang="en-US" sz="1600" dirty="0" smtClean="0">
                <a:solidFill>
                  <a:schemeClr val="tx1"/>
                </a:solidFill>
              </a:rPr>
              <a:t> transport facilities in developing cities is pushing people towards use of private modes of transport</a:t>
            </a:r>
          </a:p>
          <a:p>
            <a:pPr marL="285750" indent="-285750">
              <a:buClr>
                <a:schemeClr val="tx1"/>
              </a:buClr>
              <a:buFont typeface="Wingdings" pitchFamily="2" charset="2"/>
              <a:buChar char="Ø"/>
            </a:pPr>
            <a:r>
              <a:rPr lang="en-US" sz="1600" dirty="0">
                <a:solidFill>
                  <a:schemeClr val="tx1"/>
                </a:solidFill>
              </a:rPr>
              <a:t>Exponential growth in rate of </a:t>
            </a:r>
            <a:r>
              <a:rPr lang="en-US" sz="1600" dirty="0" err="1" smtClean="0">
                <a:solidFill>
                  <a:schemeClr val="tx1"/>
                </a:solidFill>
              </a:rPr>
              <a:t>motorisation</a:t>
            </a:r>
            <a:r>
              <a:rPr lang="en-US" sz="1600" dirty="0" smtClean="0">
                <a:solidFill>
                  <a:schemeClr val="tx1"/>
                </a:solidFill>
              </a:rPr>
              <a:t> </a:t>
            </a:r>
            <a:r>
              <a:rPr lang="en-US" sz="1600" dirty="0">
                <a:solidFill>
                  <a:schemeClr val="tx1"/>
                </a:solidFill>
              </a:rPr>
              <a:t>is increasing levels </a:t>
            </a:r>
            <a:r>
              <a:rPr lang="en-US" sz="1600" dirty="0" smtClean="0">
                <a:solidFill>
                  <a:schemeClr val="tx1"/>
                </a:solidFill>
              </a:rPr>
              <a:t>of </a:t>
            </a:r>
            <a:r>
              <a:rPr lang="en-US" sz="1600" dirty="0">
                <a:solidFill>
                  <a:schemeClr val="tx1"/>
                </a:solidFill>
              </a:rPr>
              <a:t>congestion </a:t>
            </a:r>
            <a:r>
              <a:rPr lang="en-US" sz="1600" dirty="0" smtClean="0">
                <a:solidFill>
                  <a:schemeClr val="tx1"/>
                </a:solidFill>
              </a:rPr>
              <a:t>and air pollution within </a:t>
            </a:r>
            <a:r>
              <a:rPr lang="en-US" sz="1600" dirty="0">
                <a:solidFill>
                  <a:schemeClr val="tx1"/>
                </a:solidFill>
              </a:rPr>
              <a:t>the </a:t>
            </a:r>
            <a:r>
              <a:rPr lang="en-US" sz="1600" dirty="0" smtClean="0">
                <a:solidFill>
                  <a:schemeClr val="tx1"/>
                </a:solidFill>
              </a:rPr>
              <a:t>cities</a:t>
            </a:r>
            <a:r>
              <a:rPr lang="en-GB" sz="1600" dirty="0" smtClean="0">
                <a:solidFill>
                  <a:schemeClr val="tx1"/>
                </a:solidFill>
              </a:rPr>
              <a:t> </a:t>
            </a:r>
            <a:endParaRPr lang="en-GB" sz="1600" dirty="0">
              <a:solidFill>
                <a:schemeClr val="tx1"/>
              </a:solidFill>
            </a:endParaRPr>
          </a:p>
          <a:p>
            <a:pPr marL="285750" indent="-285750">
              <a:buClr>
                <a:schemeClr val="tx1"/>
              </a:buClr>
              <a:buFont typeface="Wingdings" pitchFamily="2" charset="2"/>
              <a:buChar char="Ø"/>
            </a:pPr>
            <a:r>
              <a:rPr lang="en-US" sz="1600" dirty="0" smtClean="0">
                <a:solidFill>
                  <a:schemeClr val="tx1"/>
                </a:solidFill>
              </a:rPr>
              <a:t>Shortage of skilled people within the government </a:t>
            </a:r>
            <a:r>
              <a:rPr lang="en-US" sz="1600" dirty="0" err="1" smtClean="0">
                <a:solidFill>
                  <a:schemeClr val="tx1"/>
                </a:solidFill>
              </a:rPr>
              <a:t>organisations</a:t>
            </a:r>
            <a:r>
              <a:rPr lang="en-US" sz="1600" dirty="0" smtClean="0">
                <a:solidFill>
                  <a:schemeClr val="tx1"/>
                </a:solidFill>
              </a:rPr>
              <a:t> which are responsible for handling urban </a:t>
            </a:r>
            <a:r>
              <a:rPr lang="en-US" sz="1600" dirty="0">
                <a:solidFill>
                  <a:schemeClr val="tx1"/>
                </a:solidFill>
              </a:rPr>
              <a:t>transport </a:t>
            </a:r>
            <a:r>
              <a:rPr lang="en-US" sz="1600" dirty="0" smtClean="0">
                <a:solidFill>
                  <a:schemeClr val="tx1"/>
                </a:solidFill>
              </a:rPr>
              <a:t>activities</a:t>
            </a:r>
          </a:p>
          <a:p>
            <a:pPr marL="285750" indent="-285750">
              <a:buClr>
                <a:schemeClr val="tx1"/>
              </a:buClr>
              <a:buFont typeface="Wingdings" pitchFamily="2" charset="2"/>
              <a:buChar char="Ø"/>
            </a:pPr>
            <a:endParaRPr lang="en-US" sz="1600" dirty="0" smtClean="0">
              <a:solidFill>
                <a:schemeClr val="tx1"/>
              </a:solidFill>
            </a:endParaRPr>
          </a:p>
          <a:p>
            <a:endParaRPr lang="en-IN" dirty="0"/>
          </a:p>
        </p:txBody>
      </p:sp>
      <p:pic>
        <p:nvPicPr>
          <p:cNvPr id="2053" name="Picture 5"/>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55452" y="4681121"/>
            <a:ext cx="2476800" cy="16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33575" y="5954242"/>
            <a:ext cx="1955409" cy="153888"/>
          </a:xfrm>
          <a:prstGeom prst="rect">
            <a:avLst/>
          </a:prstGeom>
          <a:noFill/>
        </p:spPr>
        <p:txBody>
          <a:bodyPr wrap="square" rtlCol="0">
            <a:spAutoFit/>
          </a:bodyPr>
          <a:lstStyle/>
          <a:p>
            <a:pPr eaLnBrk="0" fontAlgn="base" hangingPunct="0">
              <a:spcBef>
                <a:spcPct val="0"/>
              </a:spcBef>
              <a:spcAft>
                <a:spcPct val="0"/>
              </a:spcAft>
            </a:pPr>
            <a:r>
              <a:rPr lang="en-US" sz="400" b="1" dirty="0">
                <a:solidFill>
                  <a:srgbClr val="999999"/>
                </a:solidFill>
              </a:rPr>
              <a:t>Source: blog.udn.org</a:t>
            </a:r>
            <a:endParaRPr lang="en-IN" sz="400" b="1" dirty="0">
              <a:solidFill>
                <a:srgbClr val="999999"/>
              </a:solidFill>
            </a:endParaRPr>
          </a:p>
        </p:txBody>
      </p:sp>
      <p:pic>
        <p:nvPicPr>
          <p:cNvPr id="4" name="Grafik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55452" y="2851718"/>
            <a:ext cx="2478637" cy="1829403"/>
          </a:xfrm>
          <a:prstGeom prst="rect">
            <a:avLst/>
          </a:prstGeom>
        </p:spPr>
      </p:pic>
      <p:pic>
        <p:nvPicPr>
          <p:cNvPr id="8" name="Grafik 7" descr="GIZ_Sustainable Urban Transpor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6710" y="1078068"/>
            <a:ext cx="1057655" cy="1080000"/>
          </a:xfrm>
          <a:prstGeom prst="rect">
            <a:avLst/>
          </a:prstGeom>
          <a:ln w="149225">
            <a:noFill/>
          </a:ln>
        </p:spPr>
      </p:pic>
      <p:pic>
        <p:nvPicPr>
          <p:cNvPr id="9" name="Picture 2" descr="c:\prisma\Coffee Book\Autogerechte Stadt Jinan2.JPG"/>
          <p:cNvPicPr>
            <a:picLocks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455452" y="1058043"/>
            <a:ext cx="2476800" cy="1792083"/>
          </a:xfrm>
          <a:prstGeom prst="rect">
            <a:avLst/>
          </a:prstGeom>
          <a:noFill/>
        </p:spPr>
      </p:pic>
    </p:spTree>
    <p:extLst>
      <p:ext uri="{BB962C8B-B14F-4D97-AF65-F5344CB8AC3E}">
        <p14:creationId xmlns:p14="http://schemas.microsoft.com/office/powerpoint/2010/main" val="211669905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7"/>
          <p:cNvSpPr txBox="1">
            <a:spLocks/>
          </p:cNvSpPr>
          <p:nvPr/>
        </p:nvSpPr>
        <p:spPr bwMode="auto">
          <a:xfrm>
            <a:off x="315688" y="1009936"/>
            <a:ext cx="8612187" cy="673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800" b="1" dirty="0">
                <a:solidFill>
                  <a:srgbClr val="000000"/>
                </a:solidFill>
                <a:ea typeface="+mj-ea"/>
                <a:cs typeface="+mj-cs"/>
              </a:rPr>
              <a:t>ASEAN: Clean Air for Smaller Cities (I)</a:t>
            </a:r>
          </a:p>
        </p:txBody>
      </p:sp>
      <p:sp>
        <p:nvSpPr>
          <p:cNvPr id="6" name="Rectangle 3"/>
          <p:cNvSpPr txBox="1">
            <a:spLocks noChangeArrowheads="1"/>
          </p:cNvSpPr>
          <p:nvPr/>
        </p:nvSpPr>
        <p:spPr bwMode="auto">
          <a:xfrm>
            <a:off x="315687" y="1683036"/>
            <a:ext cx="5916299" cy="5329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55000" lnSpcReduction="20000"/>
          </a:bodyPr>
          <a:lst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440000" indent="0" algn="l" rtl="0" eaLnBrk="1" fontAlgn="base" hangingPunct="1">
              <a:spcBef>
                <a:spcPts val="400"/>
              </a:spcBef>
              <a:spcAft>
                <a:spcPts val="800"/>
              </a:spcAft>
              <a:buClr>
                <a:srgbClr val="6E6452"/>
              </a:buClr>
              <a:buFont typeface="Arial" pitchFamily="34" charset="0"/>
              <a:buNone/>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a:spcBef>
                <a:spcPct val="0"/>
              </a:spcBef>
              <a:buFont typeface="Wingdings" pitchFamily="2" charset="2"/>
              <a:buNone/>
              <a:defRPr/>
            </a:pPr>
            <a:endParaRPr lang="en-GB" sz="2400" kern="0" dirty="0" smtClean="0"/>
          </a:p>
          <a:p>
            <a:pPr>
              <a:spcBef>
                <a:spcPct val="0"/>
              </a:spcBef>
              <a:buFont typeface="Wingdings" pitchFamily="2" charset="2"/>
              <a:buNone/>
              <a:defRPr/>
            </a:pPr>
            <a:r>
              <a:rPr lang="en-GB" sz="2500" b="1" kern="0" dirty="0" smtClean="0">
                <a:solidFill>
                  <a:srgbClr val="000000"/>
                </a:solidFill>
              </a:rPr>
              <a:t>Countries</a:t>
            </a:r>
            <a:endParaRPr lang="en-GB" sz="2500" kern="0" dirty="0" smtClean="0">
              <a:solidFill>
                <a:srgbClr val="000000"/>
              </a:solidFill>
            </a:endParaRPr>
          </a:p>
          <a:p>
            <a:pPr marL="0" indent="0">
              <a:lnSpc>
                <a:spcPct val="120000"/>
              </a:lnSpc>
              <a:spcBef>
                <a:spcPct val="0"/>
              </a:spcBef>
              <a:spcAft>
                <a:spcPts val="0"/>
              </a:spcAft>
              <a:buFont typeface="Wingdings" pitchFamily="2" charset="2"/>
              <a:buNone/>
              <a:defRPr/>
            </a:pPr>
            <a:r>
              <a:rPr lang="en-GB" sz="2200" kern="0" dirty="0" smtClean="0">
                <a:solidFill>
                  <a:srgbClr val="000000"/>
                </a:solidFill>
                <a:cs typeface="Arial" charset="0"/>
              </a:rPr>
              <a:t>Cambodia, Indonesia, Lao PDR, Malaysia, Myanmar, Philippines, Thailand and Vietnam; 12 cities</a:t>
            </a:r>
          </a:p>
          <a:p>
            <a:pPr>
              <a:spcBef>
                <a:spcPct val="0"/>
              </a:spcBef>
              <a:buFont typeface="Wingdings" pitchFamily="2" charset="2"/>
              <a:buNone/>
              <a:defRPr/>
            </a:pPr>
            <a:endParaRPr lang="en-GB" sz="2500" b="1" kern="0" dirty="0" smtClean="0">
              <a:solidFill>
                <a:srgbClr val="000000"/>
              </a:solidFill>
              <a:cs typeface="Arial" charset="0"/>
            </a:endParaRPr>
          </a:p>
          <a:p>
            <a:pPr>
              <a:spcBef>
                <a:spcPct val="0"/>
              </a:spcBef>
              <a:buFont typeface="Wingdings" pitchFamily="2" charset="2"/>
              <a:buNone/>
              <a:defRPr/>
            </a:pPr>
            <a:r>
              <a:rPr lang="en-GB" sz="2500" b="1" kern="0" dirty="0" smtClean="0">
                <a:solidFill>
                  <a:srgbClr val="000000"/>
                </a:solidFill>
                <a:cs typeface="Arial" charset="0"/>
              </a:rPr>
              <a:t>Overall Project Objective</a:t>
            </a:r>
          </a:p>
          <a:p>
            <a:pPr>
              <a:spcBef>
                <a:spcPct val="0"/>
              </a:spcBef>
              <a:buFont typeface="Arial" pitchFamily="34" charset="0"/>
              <a:buNone/>
              <a:defRPr/>
            </a:pPr>
            <a:r>
              <a:rPr lang="en-GB" sz="2200" kern="0" dirty="0" smtClean="0">
                <a:solidFill>
                  <a:srgbClr val="000000"/>
                </a:solidFill>
                <a:cs typeface="Arial" charset="0"/>
              </a:rPr>
              <a:t>To develop clean air plans for smaller cities and support implementation</a:t>
            </a:r>
          </a:p>
          <a:p>
            <a:pPr>
              <a:spcBef>
                <a:spcPts val="1000"/>
              </a:spcBef>
              <a:spcAft>
                <a:spcPts val="200"/>
              </a:spcAft>
              <a:buSzPct val="115000"/>
              <a:buFont typeface="Arial" pitchFamily="34" charset="0"/>
              <a:buNone/>
            </a:pPr>
            <a:r>
              <a:rPr lang="en-GB" sz="2500" b="1" kern="0" dirty="0">
                <a:solidFill>
                  <a:srgbClr val="000000"/>
                </a:solidFill>
                <a:cs typeface="Arial" charset="0"/>
              </a:rPr>
              <a:t>Client</a:t>
            </a:r>
          </a:p>
          <a:p>
            <a:pPr marL="0" indent="0">
              <a:lnSpc>
                <a:spcPct val="120000"/>
              </a:lnSpc>
              <a:spcBef>
                <a:spcPct val="0"/>
              </a:spcBef>
              <a:spcAft>
                <a:spcPts val="0"/>
              </a:spcAft>
              <a:buSzPct val="115000"/>
              <a:buFont typeface="Arial" pitchFamily="34" charset="0"/>
              <a:buNone/>
              <a:defRPr/>
            </a:pPr>
            <a:r>
              <a:rPr lang="en-GB" sz="2200" kern="0" dirty="0">
                <a:solidFill>
                  <a:srgbClr val="000000"/>
                </a:solidFill>
                <a:cs typeface="Arial" charset="0"/>
              </a:rPr>
              <a:t>German Federal Ministry for Economic Cooperation and Development (BMZ)</a:t>
            </a:r>
          </a:p>
          <a:p>
            <a:pPr marL="0" indent="0">
              <a:lnSpc>
                <a:spcPct val="80000"/>
              </a:lnSpc>
              <a:spcBef>
                <a:spcPts val="200"/>
              </a:spcBef>
              <a:spcAft>
                <a:spcPts val="200"/>
              </a:spcAft>
              <a:buClr>
                <a:srgbClr val="000000"/>
              </a:buClr>
              <a:buSzPct val="115000"/>
              <a:buFont typeface="Arial" pitchFamily="34" charset="0"/>
              <a:buNone/>
            </a:pPr>
            <a:endParaRPr lang="en-GB" sz="2500" kern="0" dirty="0">
              <a:solidFill>
                <a:srgbClr val="000000"/>
              </a:solidFill>
              <a:cs typeface="Arial" charset="0"/>
            </a:endParaRPr>
          </a:p>
          <a:p>
            <a:pPr>
              <a:spcBef>
                <a:spcPct val="0"/>
              </a:spcBef>
              <a:buFont typeface="Arial" pitchFamily="34" charset="0"/>
              <a:buNone/>
              <a:defRPr/>
            </a:pPr>
            <a:r>
              <a:rPr lang="en-GB" sz="2500" b="1" kern="0" dirty="0" smtClean="0">
                <a:solidFill>
                  <a:srgbClr val="000000"/>
                </a:solidFill>
                <a:cs typeface="Arial" charset="0"/>
              </a:rPr>
              <a:t>Indicators</a:t>
            </a:r>
          </a:p>
          <a:p>
            <a:pPr marL="457200" indent="-457200">
              <a:lnSpc>
                <a:spcPct val="120000"/>
              </a:lnSpc>
              <a:spcBef>
                <a:spcPct val="0"/>
              </a:spcBef>
              <a:spcAft>
                <a:spcPts val="300"/>
              </a:spcAft>
              <a:buClrTx/>
              <a:buFont typeface="+mj-lt"/>
              <a:buAutoNum type="arabicPeriod"/>
              <a:defRPr/>
            </a:pPr>
            <a:r>
              <a:rPr lang="en-GB" sz="2200" kern="0" dirty="0" smtClean="0">
                <a:solidFill>
                  <a:srgbClr val="000000"/>
                </a:solidFill>
                <a:cs typeface="Arial" charset="0"/>
              </a:rPr>
              <a:t>At least 11 smaller and medium sized cities (0.2 - 1.5 m inhabitants) have developed CAPs</a:t>
            </a:r>
          </a:p>
          <a:p>
            <a:pPr marL="457200" indent="-457200">
              <a:lnSpc>
                <a:spcPct val="120000"/>
              </a:lnSpc>
              <a:spcBef>
                <a:spcPct val="0"/>
              </a:spcBef>
              <a:spcAft>
                <a:spcPts val="300"/>
              </a:spcAft>
              <a:buClrTx/>
              <a:buFont typeface="+mj-lt"/>
              <a:buAutoNum type="arabicPeriod"/>
              <a:defRPr/>
            </a:pPr>
            <a:r>
              <a:rPr lang="en-GB" sz="2200" kern="0" dirty="0" smtClean="0">
                <a:solidFill>
                  <a:srgbClr val="000000"/>
                </a:solidFill>
                <a:cs typeface="Arial" charset="0"/>
              </a:rPr>
              <a:t>In at least 7 cities, CAPs are under implementation</a:t>
            </a:r>
          </a:p>
          <a:p>
            <a:pPr marL="457200" indent="-457200">
              <a:lnSpc>
                <a:spcPct val="120000"/>
              </a:lnSpc>
              <a:spcBef>
                <a:spcPct val="0"/>
              </a:spcBef>
              <a:spcAft>
                <a:spcPts val="300"/>
              </a:spcAft>
              <a:buClrTx/>
              <a:buFont typeface="+mj-lt"/>
              <a:buAutoNum type="arabicPeriod"/>
              <a:defRPr/>
            </a:pPr>
            <a:r>
              <a:rPr lang="en-GB" sz="2200" kern="0" dirty="0" smtClean="0">
                <a:solidFill>
                  <a:srgbClr val="000000"/>
                </a:solidFill>
                <a:cs typeface="Arial" charset="0"/>
              </a:rPr>
              <a:t>At least three cities that were not beneficiary cities of the project implement clean air measures</a:t>
            </a:r>
          </a:p>
          <a:p>
            <a:pPr marL="457200" indent="-457200">
              <a:lnSpc>
                <a:spcPct val="120000"/>
              </a:lnSpc>
              <a:spcBef>
                <a:spcPct val="0"/>
              </a:spcBef>
              <a:spcAft>
                <a:spcPts val="300"/>
              </a:spcAft>
              <a:buClrTx/>
              <a:buFont typeface="+mj-lt"/>
              <a:buAutoNum type="arabicPeriod"/>
              <a:defRPr/>
            </a:pPr>
            <a:r>
              <a:rPr lang="en-US" sz="2200" kern="0" dirty="0" smtClean="0">
                <a:solidFill>
                  <a:srgbClr val="000000"/>
                </a:solidFill>
                <a:cs typeface="Arial" charset="0"/>
              </a:rPr>
              <a:t>Two national environmental agencies developed a concept to strengthen the legal basis to improve air quality</a:t>
            </a:r>
          </a:p>
          <a:p>
            <a:pPr marL="457200" indent="-457200">
              <a:lnSpc>
                <a:spcPct val="120000"/>
              </a:lnSpc>
              <a:spcBef>
                <a:spcPct val="0"/>
              </a:spcBef>
              <a:spcAft>
                <a:spcPts val="300"/>
              </a:spcAft>
              <a:buClrTx/>
              <a:buFont typeface="+mj-lt"/>
              <a:buAutoNum type="arabicPeriod"/>
              <a:defRPr/>
            </a:pPr>
            <a:r>
              <a:rPr lang="en-US" sz="2200" kern="0" dirty="0" smtClean="0">
                <a:solidFill>
                  <a:srgbClr val="000000"/>
                </a:solidFill>
                <a:cs typeface="Arial" charset="0"/>
              </a:rPr>
              <a:t>Four regional institutions have included one or more training modules of “Train-for-Clean-Air” in their training </a:t>
            </a:r>
            <a:r>
              <a:rPr lang="en-US" sz="2200" kern="0" dirty="0" err="1" smtClean="0">
                <a:solidFill>
                  <a:srgbClr val="000000"/>
                </a:solidFill>
                <a:cs typeface="Arial" charset="0"/>
              </a:rPr>
              <a:t>programme</a:t>
            </a:r>
            <a:r>
              <a:rPr lang="en-US" sz="2200" kern="0" dirty="0" smtClean="0">
                <a:solidFill>
                  <a:srgbClr val="000000"/>
                </a:solidFill>
                <a:cs typeface="Arial" charset="0"/>
              </a:rPr>
              <a:t> and market it professionally </a:t>
            </a:r>
          </a:p>
          <a:p>
            <a:pPr marL="457200" indent="-457200">
              <a:lnSpc>
                <a:spcPct val="120000"/>
              </a:lnSpc>
              <a:spcBef>
                <a:spcPct val="0"/>
              </a:spcBef>
              <a:spcAft>
                <a:spcPts val="300"/>
              </a:spcAft>
              <a:buClrTx/>
              <a:buFont typeface="+mj-lt"/>
              <a:buAutoNum type="arabicPeriod"/>
              <a:defRPr/>
            </a:pPr>
            <a:r>
              <a:rPr lang="en-US" sz="2200" kern="0" dirty="0" smtClean="0">
                <a:solidFill>
                  <a:srgbClr val="000000"/>
                </a:solidFill>
                <a:cs typeface="Arial" charset="0"/>
              </a:rPr>
              <a:t>The project results are anchored in the ASEAN region through a regional NGO.</a:t>
            </a:r>
          </a:p>
          <a:p>
            <a:pPr>
              <a:spcBef>
                <a:spcPct val="0"/>
              </a:spcBef>
              <a:defRPr/>
            </a:pPr>
            <a:endParaRPr lang="en-US" sz="2000" kern="0" dirty="0" smtClean="0">
              <a:cs typeface="Arial" charset="0"/>
            </a:endParaRPr>
          </a:p>
          <a:p>
            <a:pPr>
              <a:spcBef>
                <a:spcPct val="0"/>
              </a:spcBef>
              <a:buFont typeface="Wingdings" pitchFamily="2" charset="2"/>
              <a:buNone/>
              <a:defRPr/>
            </a:pPr>
            <a:endParaRPr lang="en-GB" sz="2200" kern="0" dirty="0" smtClean="0">
              <a:cs typeface="Arial" charset="0"/>
            </a:endParaRPr>
          </a:p>
          <a:p>
            <a:pPr>
              <a:spcBef>
                <a:spcPct val="0"/>
              </a:spcBef>
              <a:buFont typeface="Wingdings" pitchFamily="2" charset="2"/>
              <a:buNone/>
              <a:defRPr/>
            </a:pPr>
            <a:endParaRPr lang="en-GB" sz="2200" b="1" kern="0" dirty="0" smtClean="0">
              <a:cs typeface="Arial" charset="0"/>
            </a:endParaRPr>
          </a:p>
        </p:txBody>
      </p:sp>
      <p:pic>
        <p:nvPicPr>
          <p:cNvPr id="7" name="Picture 6">
            <a:hlinkClick r:id="" action="ppaction://noaction"/>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13739" y="1910196"/>
            <a:ext cx="2518117" cy="199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icture1"/>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6555778" y="4079631"/>
            <a:ext cx="2294339" cy="212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7374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106680" y="4197065"/>
            <a:ext cx="8915400" cy="1643527"/>
          </a:xfrm>
          <a:prstGeom prst="rect">
            <a:avLst/>
          </a:prstGeom>
        </p:spPr>
        <p:txBody>
          <a:bodyPr wrap="square">
            <a:spAutoFit/>
          </a:bodyPr>
          <a:lstStyle/>
          <a:p>
            <a:pPr fontAlgn="base">
              <a:lnSpc>
                <a:spcPct val="110000"/>
              </a:lnSpc>
              <a:spcBef>
                <a:spcPct val="20000"/>
              </a:spcBef>
              <a:spcAft>
                <a:spcPct val="20000"/>
              </a:spcAft>
              <a:buClr>
                <a:srgbClr val="C00000"/>
              </a:buClr>
              <a:tabLst>
                <a:tab pos="2190750" algn="l"/>
              </a:tabLst>
              <a:defRPr/>
            </a:pPr>
            <a:r>
              <a:rPr lang="en-US" sz="1600" kern="0" dirty="0">
                <a:solidFill>
                  <a:srgbClr val="000000">
                    <a:lumMod val="95000"/>
                    <a:lumOff val="5000"/>
                  </a:srgbClr>
                </a:solidFill>
                <a:cs typeface="Arial" charset="0"/>
              </a:rPr>
              <a:t>GIZ’s purpose is to promote international cooperation for sustainable development and education work. </a:t>
            </a:r>
          </a:p>
          <a:p>
            <a:pPr fontAlgn="base">
              <a:lnSpc>
                <a:spcPct val="110000"/>
              </a:lnSpc>
              <a:spcBef>
                <a:spcPct val="20000"/>
              </a:spcBef>
              <a:spcAft>
                <a:spcPct val="20000"/>
              </a:spcAft>
              <a:buClr>
                <a:srgbClr val="C00000"/>
              </a:buClr>
              <a:tabLst>
                <a:tab pos="2190750" algn="l"/>
              </a:tabLst>
              <a:defRPr/>
            </a:pPr>
            <a:r>
              <a:rPr lang="en-GB" sz="1600" kern="0" dirty="0">
                <a:solidFill>
                  <a:srgbClr val="000000">
                    <a:lumMod val="95000"/>
                    <a:lumOff val="5000"/>
                  </a:srgbClr>
                </a:solidFill>
                <a:cs typeface="Arial" charset="0"/>
              </a:rPr>
              <a:t>As a 100% federally owned, public-benefit </a:t>
            </a:r>
            <a:r>
              <a:rPr lang="en-GB" sz="1600" kern="0" dirty="0">
                <a:solidFill>
                  <a:srgbClr val="000000"/>
                </a:solidFill>
                <a:cs typeface="Arial" charset="0"/>
              </a:rPr>
              <a:t>enterprise</a:t>
            </a:r>
            <a:r>
              <a:rPr lang="en-GB" sz="1600" kern="0" dirty="0">
                <a:solidFill>
                  <a:srgbClr val="000000">
                    <a:lumMod val="95000"/>
                    <a:lumOff val="5000"/>
                  </a:srgbClr>
                </a:solidFill>
                <a:cs typeface="Arial" charset="0"/>
              </a:rPr>
              <a:t>, we support the German Government in achieving its objectives in the field of international cooperation for sustainable development.</a:t>
            </a:r>
          </a:p>
          <a:p>
            <a:pPr fontAlgn="base">
              <a:lnSpc>
                <a:spcPct val="110000"/>
              </a:lnSpc>
              <a:spcBef>
                <a:spcPct val="20000"/>
              </a:spcBef>
              <a:spcAft>
                <a:spcPct val="20000"/>
              </a:spcAft>
              <a:buClr>
                <a:srgbClr val="C00000"/>
              </a:buClr>
              <a:buSzPct val="115000"/>
              <a:tabLst>
                <a:tab pos="2190750" algn="l"/>
              </a:tabLst>
              <a:defRPr/>
            </a:pPr>
            <a:r>
              <a:rPr lang="de-DE" sz="1600" kern="0" dirty="0" err="1">
                <a:solidFill>
                  <a:srgbClr val="000000">
                    <a:lumMod val="95000"/>
                    <a:lumOff val="5000"/>
                  </a:srgbClr>
                </a:solidFill>
                <a:cs typeface="Arial" charset="0"/>
              </a:rPr>
              <a:t>Our</a:t>
            </a:r>
            <a:r>
              <a:rPr lang="de-DE" sz="1600" kern="0" dirty="0">
                <a:solidFill>
                  <a:srgbClr val="000000">
                    <a:lumMod val="95000"/>
                    <a:lumOff val="5000"/>
                  </a:srgbClr>
                </a:solidFill>
                <a:cs typeface="Arial" charset="0"/>
              </a:rPr>
              <a:t> annual turnover is about 2 billion Euro.</a:t>
            </a:r>
          </a:p>
        </p:txBody>
      </p:sp>
      <p:sp>
        <p:nvSpPr>
          <p:cNvPr id="2" name="Title 1"/>
          <p:cNvSpPr>
            <a:spLocks noGrp="1"/>
          </p:cNvSpPr>
          <p:nvPr>
            <p:ph type="title"/>
          </p:nvPr>
        </p:nvSpPr>
        <p:spPr>
          <a:xfrm>
            <a:off x="151442" y="535101"/>
            <a:ext cx="7776000" cy="617928"/>
          </a:xfrm>
        </p:spPr>
        <p:txBody>
          <a:bodyPr/>
          <a:lstStyle/>
          <a:p>
            <a:r>
              <a:rPr lang="en-US" dirty="0" smtClean="0">
                <a:solidFill>
                  <a:schemeClr val="tx1"/>
                </a:solidFill>
              </a:rPr>
              <a:t>GIZ at a Glance</a:t>
            </a:r>
            <a:br>
              <a:rPr lang="en-US" dirty="0" smtClean="0">
                <a:solidFill>
                  <a:schemeClr val="tx1"/>
                </a:solidFill>
              </a:rPr>
            </a:br>
            <a:endParaRPr lang="en-IN" dirty="0">
              <a:solidFill>
                <a:schemeClr val="tx1"/>
              </a:solidFill>
            </a:endParaRPr>
          </a:p>
        </p:txBody>
      </p:sp>
      <p:pic>
        <p:nvPicPr>
          <p:cNvPr id="3" name="Grafi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91709" y="1371600"/>
            <a:ext cx="2053417" cy="2613240"/>
          </a:xfrm>
          <a:prstGeom prst="rect">
            <a:avLst/>
          </a:prstGeom>
        </p:spPr>
      </p:pic>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6688" y="1371600"/>
            <a:ext cx="2053634" cy="2613240"/>
          </a:xfrm>
          <a:prstGeom prst="rect">
            <a:avLst/>
          </a:prstGeom>
        </p:spPr>
      </p:pic>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5210" y="1371600"/>
            <a:ext cx="2053417" cy="2613240"/>
          </a:xfrm>
          <a:prstGeom prst="rect">
            <a:avLst/>
          </a:prstGeom>
        </p:spPr>
      </p:pic>
      <p:pic>
        <p:nvPicPr>
          <p:cNvPr id="6" name="Grafik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8465" y="1371600"/>
            <a:ext cx="1786978" cy="2613240"/>
          </a:xfrm>
          <a:prstGeom prst="rect">
            <a:avLst/>
          </a:prstGeom>
        </p:spPr>
      </p:pic>
    </p:spTree>
    <p:extLst>
      <p:ext uri="{BB962C8B-B14F-4D97-AF65-F5344CB8AC3E}">
        <p14:creationId xmlns:p14="http://schemas.microsoft.com/office/powerpoint/2010/main" val="109445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7"/>
          <p:cNvSpPr txBox="1">
            <a:spLocks/>
          </p:cNvSpPr>
          <p:nvPr/>
        </p:nvSpPr>
        <p:spPr bwMode="auto">
          <a:xfrm>
            <a:off x="315688" y="1009936"/>
            <a:ext cx="8612187" cy="673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800" b="1" dirty="0">
                <a:solidFill>
                  <a:srgbClr val="000000"/>
                </a:solidFill>
                <a:ea typeface="+mj-ea"/>
                <a:cs typeface="+mj-cs"/>
              </a:rPr>
              <a:t>ASEAN: Clean Air for Smaller Cities (II)</a:t>
            </a:r>
          </a:p>
        </p:txBody>
      </p:sp>
      <p:sp>
        <p:nvSpPr>
          <p:cNvPr id="10" name="Content Placeholder 2"/>
          <p:cNvSpPr>
            <a:spLocks noGrp="1"/>
          </p:cNvSpPr>
          <p:nvPr>
            <p:ph idx="1"/>
          </p:nvPr>
        </p:nvSpPr>
        <p:spPr>
          <a:xfrm>
            <a:off x="333376" y="2010189"/>
            <a:ext cx="8444864" cy="4648200"/>
          </a:xfrm>
        </p:spPr>
        <p:txBody>
          <a:bodyPr>
            <a:noAutofit/>
          </a:bodyPr>
          <a:lstStyle/>
          <a:p>
            <a:pPr marL="0" indent="0">
              <a:spcBef>
                <a:spcPts val="0"/>
              </a:spcBef>
              <a:buNone/>
            </a:pPr>
            <a:r>
              <a:rPr lang="en-GB" dirty="0" smtClean="0">
                <a:solidFill>
                  <a:schemeClr val="tx1"/>
                </a:solidFill>
                <a:latin typeface="Arial" charset="0"/>
                <a:cs typeface="Arial" charset="0"/>
              </a:rPr>
              <a:t>Key impacts:</a:t>
            </a:r>
          </a:p>
          <a:p>
            <a:pPr>
              <a:spcBef>
                <a:spcPts val="0"/>
              </a:spcBef>
            </a:pPr>
            <a:r>
              <a:rPr lang="en-GB" dirty="0" smtClean="0">
                <a:solidFill>
                  <a:schemeClr val="tx1"/>
                </a:solidFill>
                <a:latin typeface="Arial" charset="0"/>
                <a:cs typeface="Arial" charset="0"/>
              </a:rPr>
              <a:t>Multiplication </a:t>
            </a:r>
            <a:r>
              <a:rPr lang="en-GB" dirty="0">
                <a:solidFill>
                  <a:schemeClr val="tx1"/>
                </a:solidFill>
                <a:latin typeface="Arial" charset="0"/>
                <a:cs typeface="Arial" charset="0"/>
              </a:rPr>
              <a:t>of </a:t>
            </a:r>
            <a:r>
              <a:rPr lang="en-GB" dirty="0" smtClean="0">
                <a:solidFill>
                  <a:schemeClr val="tx1"/>
                </a:solidFill>
                <a:latin typeface="Arial" charset="0"/>
                <a:cs typeface="Arial" charset="0"/>
              </a:rPr>
              <a:t>emission inventory development on </a:t>
            </a:r>
            <a:r>
              <a:rPr lang="en-GB" dirty="0" smtClean="0">
                <a:solidFill>
                  <a:srgbClr val="00B050"/>
                </a:solidFill>
                <a:latin typeface="Arial" charset="0"/>
                <a:cs typeface="Arial" charset="0"/>
              </a:rPr>
              <a:t>local level</a:t>
            </a:r>
            <a:r>
              <a:rPr lang="en-GB" dirty="0" smtClean="0">
                <a:latin typeface="Arial" charset="0"/>
                <a:cs typeface="Arial" charset="0"/>
              </a:rPr>
              <a:t>: </a:t>
            </a:r>
            <a:r>
              <a:rPr lang="en-GB" dirty="0">
                <a:solidFill>
                  <a:schemeClr val="tx1"/>
                </a:solidFill>
                <a:latin typeface="Arial" charset="0"/>
                <a:cs typeface="Arial" charset="0"/>
              </a:rPr>
              <a:t>13 Indonesian cities </a:t>
            </a:r>
            <a:endParaRPr lang="en-GB" dirty="0" smtClean="0">
              <a:solidFill>
                <a:schemeClr val="tx1"/>
              </a:solidFill>
              <a:latin typeface="Arial" charset="0"/>
              <a:cs typeface="Arial" charset="0"/>
            </a:endParaRPr>
          </a:p>
          <a:p>
            <a:pPr>
              <a:spcBef>
                <a:spcPts val="0"/>
              </a:spcBef>
            </a:pPr>
            <a:r>
              <a:rPr lang="en-GB" dirty="0">
                <a:solidFill>
                  <a:schemeClr val="tx1"/>
                </a:solidFill>
                <a:latin typeface="Arial" charset="0"/>
                <a:cs typeface="Arial" charset="0"/>
              </a:rPr>
              <a:t>Budget for AQMt and institutional development on </a:t>
            </a:r>
            <a:r>
              <a:rPr lang="en-GB" dirty="0">
                <a:solidFill>
                  <a:srgbClr val="00B050"/>
                </a:solidFill>
                <a:latin typeface="Arial" charset="0"/>
                <a:cs typeface="Arial" charset="0"/>
              </a:rPr>
              <a:t>local level </a:t>
            </a:r>
            <a:r>
              <a:rPr lang="en-GB" dirty="0">
                <a:solidFill>
                  <a:schemeClr val="tx1"/>
                </a:solidFill>
                <a:latin typeface="Arial" charset="0"/>
                <a:cs typeface="Arial" charset="0"/>
              </a:rPr>
              <a:t>(in Palembang, </a:t>
            </a:r>
            <a:r>
              <a:rPr lang="en-GB" dirty="0" err="1">
                <a:solidFill>
                  <a:schemeClr val="tx1"/>
                </a:solidFill>
                <a:latin typeface="Arial" charset="0"/>
                <a:cs typeface="Arial" charset="0"/>
              </a:rPr>
              <a:t>Bac</a:t>
            </a:r>
            <a:r>
              <a:rPr lang="en-GB" dirty="0">
                <a:solidFill>
                  <a:schemeClr val="tx1"/>
                </a:solidFill>
                <a:latin typeface="Arial" charset="0"/>
                <a:cs typeface="Arial" charset="0"/>
              </a:rPr>
              <a:t> </a:t>
            </a:r>
            <a:r>
              <a:rPr lang="en-GB" dirty="0" err="1">
                <a:solidFill>
                  <a:schemeClr val="tx1"/>
                </a:solidFill>
                <a:latin typeface="Arial" charset="0"/>
                <a:cs typeface="Arial" charset="0"/>
              </a:rPr>
              <a:t>Ninh</a:t>
            </a:r>
            <a:r>
              <a:rPr lang="en-GB" dirty="0">
                <a:solidFill>
                  <a:schemeClr val="tx1"/>
                </a:solidFill>
                <a:latin typeface="Arial" charset="0"/>
                <a:cs typeface="Arial" charset="0"/>
              </a:rPr>
              <a:t>, Korat and Chiang Mai)</a:t>
            </a:r>
          </a:p>
          <a:p>
            <a:pPr>
              <a:spcBef>
                <a:spcPts val="0"/>
              </a:spcBef>
            </a:pPr>
            <a:r>
              <a:rPr lang="en-GB" dirty="0" smtClean="0">
                <a:solidFill>
                  <a:schemeClr val="tx1"/>
                </a:solidFill>
                <a:latin typeface="Arial" charset="0"/>
                <a:cs typeface="Arial" charset="0"/>
              </a:rPr>
              <a:t>Emission </a:t>
            </a:r>
            <a:r>
              <a:rPr lang="en-GB" dirty="0">
                <a:solidFill>
                  <a:schemeClr val="tx1"/>
                </a:solidFill>
                <a:latin typeface="Arial" charset="0"/>
                <a:cs typeface="Arial" charset="0"/>
              </a:rPr>
              <a:t>inventory </a:t>
            </a:r>
            <a:r>
              <a:rPr lang="en-GB" dirty="0" smtClean="0">
                <a:solidFill>
                  <a:schemeClr val="tx1"/>
                </a:solidFill>
                <a:latin typeface="Arial" charset="0"/>
                <a:cs typeface="Arial" charset="0"/>
              </a:rPr>
              <a:t>guidelines </a:t>
            </a:r>
            <a:r>
              <a:rPr lang="en-GB" dirty="0">
                <a:solidFill>
                  <a:schemeClr val="tx1"/>
                </a:solidFill>
                <a:latin typeface="Arial" charset="0"/>
                <a:cs typeface="Arial" charset="0"/>
              </a:rPr>
              <a:t>on </a:t>
            </a:r>
            <a:r>
              <a:rPr lang="en-GB" dirty="0">
                <a:solidFill>
                  <a:srgbClr val="FF0000"/>
                </a:solidFill>
                <a:latin typeface="Arial" charset="0"/>
                <a:cs typeface="Arial" charset="0"/>
              </a:rPr>
              <a:t>national level </a:t>
            </a:r>
            <a:r>
              <a:rPr lang="en-GB" dirty="0">
                <a:solidFill>
                  <a:schemeClr val="tx1"/>
                </a:solidFill>
                <a:latin typeface="Arial" charset="0"/>
                <a:cs typeface="Arial" charset="0"/>
              </a:rPr>
              <a:t>(Indonesia</a:t>
            </a:r>
            <a:r>
              <a:rPr lang="en-GB" dirty="0" smtClean="0">
                <a:solidFill>
                  <a:schemeClr val="tx1"/>
                </a:solidFill>
                <a:latin typeface="Arial" charset="0"/>
                <a:cs typeface="Arial" charset="0"/>
              </a:rPr>
              <a:t>)</a:t>
            </a:r>
            <a:endParaRPr lang="en-GB" dirty="0">
              <a:solidFill>
                <a:schemeClr val="tx1"/>
              </a:solidFill>
              <a:latin typeface="Arial" charset="0"/>
              <a:cs typeface="Arial" charset="0"/>
            </a:endParaRPr>
          </a:p>
          <a:p>
            <a:pPr>
              <a:spcBef>
                <a:spcPts val="0"/>
              </a:spcBef>
            </a:pPr>
            <a:r>
              <a:rPr lang="en-GB" dirty="0" smtClean="0">
                <a:solidFill>
                  <a:schemeClr val="tx1"/>
                </a:solidFill>
                <a:latin typeface="Arial" charset="0"/>
                <a:cs typeface="Arial" charset="0"/>
              </a:rPr>
              <a:t>Inspection &amp; Maintenance programme on </a:t>
            </a:r>
            <a:r>
              <a:rPr lang="en-GB" dirty="0" smtClean="0">
                <a:solidFill>
                  <a:srgbClr val="FF0000"/>
                </a:solidFill>
                <a:latin typeface="Arial" charset="0"/>
                <a:cs typeface="Arial" charset="0"/>
              </a:rPr>
              <a:t>national level </a:t>
            </a:r>
            <a:r>
              <a:rPr lang="en-GB" dirty="0" smtClean="0">
                <a:solidFill>
                  <a:schemeClr val="tx1"/>
                </a:solidFill>
                <a:latin typeface="Arial" charset="0"/>
                <a:cs typeface="Arial" charset="0"/>
              </a:rPr>
              <a:t>enhanced (Thailand)</a:t>
            </a:r>
          </a:p>
          <a:p>
            <a:pPr>
              <a:spcBef>
                <a:spcPts val="0"/>
              </a:spcBef>
            </a:pPr>
            <a:r>
              <a:rPr lang="en-GB" dirty="0" smtClean="0">
                <a:solidFill>
                  <a:schemeClr val="tx1"/>
                </a:solidFill>
                <a:latin typeface="Arial" charset="0"/>
                <a:cs typeface="Arial" charset="0"/>
              </a:rPr>
              <a:t>Harmonisation of approaches and standardisation </a:t>
            </a:r>
            <a:r>
              <a:rPr lang="en-GB" dirty="0" smtClean="0">
                <a:solidFill>
                  <a:schemeClr val="accent6">
                    <a:lumMod val="75000"/>
                  </a:schemeClr>
                </a:solidFill>
                <a:latin typeface="Arial" charset="0"/>
                <a:cs typeface="Arial" charset="0"/>
              </a:rPr>
              <a:t>(regional level)</a:t>
            </a:r>
          </a:p>
          <a:p>
            <a:pPr>
              <a:spcBef>
                <a:spcPts val="0"/>
              </a:spcBef>
            </a:pPr>
            <a:r>
              <a:rPr lang="en-GB" dirty="0" smtClean="0">
                <a:solidFill>
                  <a:schemeClr val="accent6">
                    <a:lumMod val="75000"/>
                  </a:schemeClr>
                </a:solidFill>
                <a:latin typeface="Arial" charset="0"/>
                <a:cs typeface="Arial" charset="0"/>
              </a:rPr>
              <a:t>South-south</a:t>
            </a:r>
            <a:r>
              <a:rPr lang="en-GB" dirty="0" smtClean="0">
                <a:latin typeface="Arial" charset="0"/>
                <a:cs typeface="Arial" charset="0"/>
              </a:rPr>
              <a:t> </a:t>
            </a:r>
            <a:r>
              <a:rPr lang="en-GB" dirty="0">
                <a:solidFill>
                  <a:schemeClr val="tx1"/>
                </a:solidFill>
                <a:latin typeface="Arial" charset="0"/>
                <a:cs typeface="Arial" charset="0"/>
              </a:rPr>
              <a:t>cooperation </a:t>
            </a:r>
            <a:r>
              <a:rPr lang="en-GB" dirty="0" smtClean="0">
                <a:solidFill>
                  <a:schemeClr val="tx1"/>
                </a:solidFill>
                <a:latin typeface="Arial" charset="0"/>
                <a:cs typeface="Arial" charset="0"/>
              </a:rPr>
              <a:t>(among universities and cities)</a:t>
            </a:r>
            <a:endParaRPr lang="en-GB" dirty="0">
              <a:solidFill>
                <a:schemeClr val="tx1"/>
              </a:solidFill>
              <a:latin typeface="Arial" charset="0"/>
              <a:cs typeface="Arial" charset="0"/>
            </a:endParaRPr>
          </a:p>
          <a:p>
            <a:pPr>
              <a:spcBef>
                <a:spcPts val="0"/>
              </a:spcBef>
            </a:pPr>
            <a:r>
              <a:rPr lang="en-GB" dirty="0" smtClean="0">
                <a:solidFill>
                  <a:schemeClr val="tx1"/>
                </a:solidFill>
                <a:latin typeface="Arial" charset="0"/>
                <a:cs typeface="Arial" charset="0"/>
              </a:rPr>
              <a:t>Mainstreaming of environment and climate issues in </a:t>
            </a:r>
            <a:r>
              <a:rPr lang="en-GB" dirty="0" smtClean="0">
                <a:solidFill>
                  <a:schemeClr val="accent6">
                    <a:lumMod val="75000"/>
                  </a:schemeClr>
                </a:solidFill>
                <a:latin typeface="Arial" charset="0"/>
                <a:cs typeface="Arial" charset="0"/>
              </a:rPr>
              <a:t>ASEAN bodies </a:t>
            </a:r>
            <a:r>
              <a:rPr lang="en-GB" dirty="0" smtClean="0">
                <a:solidFill>
                  <a:schemeClr val="tx1"/>
                </a:solidFill>
                <a:latin typeface="Arial" charset="0"/>
                <a:cs typeface="Arial" charset="0"/>
              </a:rPr>
              <a:t>and “trickle-down” to member state authorities</a:t>
            </a:r>
          </a:p>
        </p:txBody>
      </p:sp>
    </p:spTree>
    <p:extLst>
      <p:ext uri="{BB962C8B-B14F-4D97-AF65-F5344CB8AC3E}">
        <p14:creationId xmlns:p14="http://schemas.microsoft.com/office/powerpoint/2010/main" val="110376770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bwMode="auto">
          <a:xfrm>
            <a:off x="315690" y="1996676"/>
            <a:ext cx="7185008" cy="4762848"/>
          </a:xfrm>
          <a:prstGeom prst="rect">
            <a:avLst/>
          </a:prstGeom>
          <a:noFill/>
          <a:ln>
            <a:miter lim="800000"/>
            <a:headEnd/>
            <a:tailEnd/>
          </a:ln>
        </p:spPr>
        <p:txBody>
          <a:bodyPr>
            <a:noAutofit/>
          </a:bodyPr>
          <a:lstStyle/>
          <a:p>
            <a:pPr eaLnBrk="1" hangingPunct="1">
              <a:spcBef>
                <a:spcPts val="200"/>
              </a:spcBef>
              <a:spcAft>
                <a:spcPts val="200"/>
              </a:spcAft>
              <a:buSzPct val="115000"/>
              <a:buFont typeface="Wingdings" pitchFamily="2" charset="2"/>
              <a:buNone/>
            </a:pPr>
            <a:r>
              <a:rPr lang="en-GB" sz="1400" b="1" dirty="0" smtClean="0">
                <a:solidFill>
                  <a:srgbClr val="7F7F7F"/>
                </a:solidFill>
              </a:rPr>
              <a:t>Objectives</a:t>
            </a:r>
            <a:endParaRPr lang="en-GB" sz="1400" dirty="0" smtClean="0">
              <a:solidFill>
                <a:srgbClr val="7F7F7F"/>
              </a:solidFill>
            </a:endParaRPr>
          </a:p>
          <a:p>
            <a:pPr>
              <a:lnSpc>
                <a:spcPct val="80000"/>
              </a:lnSpc>
              <a:spcBef>
                <a:spcPts val="200"/>
              </a:spcBef>
              <a:spcAft>
                <a:spcPts val="200"/>
              </a:spcAft>
              <a:buClr>
                <a:schemeClr val="tx1"/>
              </a:buClr>
              <a:buSzPct val="115000"/>
              <a:buFont typeface="Arial" pitchFamily="34" charset="0"/>
              <a:buChar char="•"/>
            </a:pPr>
            <a:r>
              <a:rPr lang="en-US" sz="1400" dirty="0" smtClean="0">
                <a:solidFill>
                  <a:schemeClr val="tx1"/>
                </a:solidFill>
              </a:rPr>
              <a:t>Implement environmentally friendly and energy efficient transport systems in selected medium sized and large sized Indonesian cities</a:t>
            </a:r>
          </a:p>
          <a:p>
            <a:pPr>
              <a:lnSpc>
                <a:spcPct val="80000"/>
              </a:lnSpc>
              <a:spcBef>
                <a:spcPts val="200"/>
              </a:spcBef>
              <a:spcAft>
                <a:spcPts val="200"/>
              </a:spcAft>
              <a:buClr>
                <a:schemeClr val="tx1"/>
              </a:buClr>
              <a:buSzPct val="115000"/>
              <a:buFont typeface="Arial" pitchFamily="34" charset="0"/>
              <a:buChar char="•"/>
            </a:pPr>
            <a:r>
              <a:rPr lang="en-US" sz="1400" dirty="0" smtClean="0">
                <a:solidFill>
                  <a:schemeClr val="tx1"/>
                </a:solidFill>
              </a:rPr>
              <a:t>Provide direct support to selected city governments in specific areas</a:t>
            </a:r>
          </a:p>
          <a:p>
            <a:pPr>
              <a:lnSpc>
                <a:spcPct val="80000"/>
              </a:lnSpc>
              <a:spcBef>
                <a:spcPts val="200"/>
              </a:spcBef>
              <a:spcAft>
                <a:spcPts val="200"/>
              </a:spcAft>
              <a:buClr>
                <a:schemeClr val="tx1"/>
              </a:buClr>
              <a:buSzPct val="115000"/>
              <a:buFont typeface="Arial" pitchFamily="34" charset="0"/>
              <a:buChar char="•"/>
            </a:pPr>
            <a:r>
              <a:rPr lang="en-US" sz="1400" dirty="0" smtClean="0">
                <a:solidFill>
                  <a:schemeClr val="tx1"/>
                </a:solidFill>
              </a:rPr>
              <a:t>Strengthen institutional capacities in the field of transport planning and governance</a:t>
            </a:r>
          </a:p>
          <a:p>
            <a:pPr eaLnBrk="1" hangingPunct="1">
              <a:spcBef>
                <a:spcPts val="1000"/>
              </a:spcBef>
              <a:spcAft>
                <a:spcPts val="200"/>
              </a:spcAft>
              <a:buSzPct val="115000"/>
              <a:buFont typeface="Wingdings" pitchFamily="2" charset="2"/>
              <a:buNone/>
            </a:pPr>
            <a:r>
              <a:rPr lang="en-GB" sz="1400" b="1" dirty="0" smtClean="0">
                <a:solidFill>
                  <a:srgbClr val="7F7F7F"/>
                </a:solidFill>
              </a:rPr>
              <a:t>Client</a:t>
            </a:r>
            <a:endParaRPr lang="en-GB" sz="1400" dirty="0" smtClean="0">
              <a:solidFill>
                <a:srgbClr val="7F7F7F"/>
              </a:solidFill>
            </a:endParaRPr>
          </a:p>
          <a:p>
            <a:pPr>
              <a:lnSpc>
                <a:spcPct val="80000"/>
              </a:lnSpc>
              <a:spcBef>
                <a:spcPts val="200"/>
              </a:spcBef>
              <a:spcAft>
                <a:spcPts val="200"/>
              </a:spcAft>
              <a:buClr>
                <a:schemeClr val="tx1"/>
              </a:buClr>
              <a:buSzPct val="115000"/>
              <a:buFont typeface="Arial" pitchFamily="34" charset="0"/>
              <a:buChar char="•"/>
            </a:pPr>
            <a:r>
              <a:rPr lang="en-GB" sz="1400" dirty="0" smtClean="0">
                <a:solidFill>
                  <a:schemeClr val="tx1"/>
                </a:solidFill>
              </a:rPr>
              <a:t>German Federal Ministry for Economic Cooperation and Development (BMZ)</a:t>
            </a:r>
          </a:p>
          <a:p>
            <a:pPr eaLnBrk="1" hangingPunct="1">
              <a:spcBef>
                <a:spcPts val="1000"/>
              </a:spcBef>
              <a:spcAft>
                <a:spcPts val="200"/>
              </a:spcAft>
              <a:buSzPct val="115000"/>
              <a:buNone/>
            </a:pPr>
            <a:r>
              <a:rPr lang="en-GB" sz="1400" b="1" dirty="0" smtClean="0">
                <a:solidFill>
                  <a:srgbClr val="7F7F7F"/>
                </a:solidFill>
              </a:rPr>
              <a:t>Measures  on National Level (Indonesian Ministry of Planning)</a:t>
            </a:r>
          </a:p>
          <a:p>
            <a:pPr>
              <a:lnSpc>
                <a:spcPct val="80000"/>
              </a:lnSpc>
              <a:spcBef>
                <a:spcPts val="200"/>
              </a:spcBef>
              <a:spcAft>
                <a:spcPts val="200"/>
              </a:spcAft>
              <a:buClr>
                <a:schemeClr val="tx1"/>
              </a:buClr>
              <a:buSzPct val="115000"/>
              <a:buFont typeface="Arial" pitchFamily="34" charset="0"/>
              <a:buChar char="•"/>
            </a:pPr>
            <a:r>
              <a:rPr lang="en-US" sz="1400" dirty="0" smtClean="0">
                <a:solidFill>
                  <a:schemeClr val="tx1"/>
                </a:solidFill>
              </a:rPr>
              <a:t>Capacity building for technical staff in the Ministry </a:t>
            </a:r>
          </a:p>
          <a:p>
            <a:pPr>
              <a:lnSpc>
                <a:spcPct val="80000"/>
              </a:lnSpc>
              <a:spcBef>
                <a:spcPts val="200"/>
              </a:spcBef>
              <a:spcAft>
                <a:spcPts val="200"/>
              </a:spcAft>
              <a:buClr>
                <a:schemeClr val="tx1"/>
              </a:buClr>
              <a:buSzPct val="115000"/>
              <a:buFont typeface="Arial" pitchFamily="34" charset="0"/>
              <a:buChar char="•"/>
            </a:pPr>
            <a:r>
              <a:rPr lang="en-US" sz="1400" dirty="0" smtClean="0">
                <a:solidFill>
                  <a:schemeClr val="tx1"/>
                </a:solidFill>
              </a:rPr>
              <a:t>Assist in developing a National Urban Transport Policy  and regulatory framework</a:t>
            </a:r>
          </a:p>
          <a:p>
            <a:pPr>
              <a:lnSpc>
                <a:spcPct val="80000"/>
              </a:lnSpc>
              <a:spcBef>
                <a:spcPts val="200"/>
              </a:spcBef>
              <a:spcAft>
                <a:spcPts val="200"/>
              </a:spcAft>
              <a:buClr>
                <a:schemeClr val="tx1"/>
              </a:buClr>
              <a:buSzPct val="115000"/>
              <a:buFont typeface="Arial" pitchFamily="34" charset="0"/>
              <a:buChar char="•"/>
            </a:pPr>
            <a:r>
              <a:rPr lang="en-US" sz="1400" dirty="0" smtClean="0">
                <a:solidFill>
                  <a:schemeClr val="tx1"/>
                </a:solidFill>
              </a:rPr>
              <a:t>Support on national standards, guidelines and manuals</a:t>
            </a:r>
          </a:p>
          <a:p>
            <a:pPr>
              <a:lnSpc>
                <a:spcPct val="80000"/>
              </a:lnSpc>
              <a:spcBef>
                <a:spcPts val="200"/>
              </a:spcBef>
              <a:spcAft>
                <a:spcPts val="200"/>
              </a:spcAft>
              <a:buClr>
                <a:schemeClr val="tx1"/>
              </a:buClr>
              <a:buSzPct val="115000"/>
              <a:buFont typeface="Arial" pitchFamily="34" charset="0"/>
              <a:buChar char="•"/>
            </a:pPr>
            <a:r>
              <a:rPr lang="en-US" sz="1400" dirty="0" smtClean="0">
                <a:solidFill>
                  <a:schemeClr val="tx1"/>
                </a:solidFill>
              </a:rPr>
              <a:t>Climate related national policies (e.g. CO2 Transport Roadmap)</a:t>
            </a:r>
          </a:p>
          <a:p>
            <a:pPr eaLnBrk="1" hangingPunct="1">
              <a:spcBef>
                <a:spcPts val="1000"/>
              </a:spcBef>
              <a:spcAft>
                <a:spcPts val="200"/>
              </a:spcAft>
              <a:buSzPct val="115000"/>
              <a:buNone/>
            </a:pPr>
            <a:r>
              <a:rPr lang="en-GB" sz="1400" b="1" dirty="0" smtClean="0">
                <a:solidFill>
                  <a:srgbClr val="7F7F7F"/>
                </a:solidFill>
              </a:rPr>
              <a:t>Measures  on Local Level (</a:t>
            </a:r>
            <a:r>
              <a:rPr lang="en-US" sz="1400" b="1" dirty="0" smtClean="0">
                <a:solidFill>
                  <a:srgbClr val="7F7F7F"/>
                </a:solidFill>
              </a:rPr>
              <a:t>pilot projects in four cities)</a:t>
            </a:r>
            <a:endParaRPr lang="en-GB" sz="1400" b="1" dirty="0" smtClean="0">
              <a:solidFill>
                <a:srgbClr val="7F7F7F"/>
              </a:solidFill>
            </a:endParaRPr>
          </a:p>
          <a:p>
            <a:pPr>
              <a:lnSpc>
                <a:spcPct val="80000"/>
              </a:lnSpc>
              <a:spcBef>
                <a:spcPts val="200"/>
              </a:spcBef>
              <a:spcAft>
                <a:spcPts val="200"/>
              </a:spcAft>
              <a:buClr>
                <a:schemeClr val="tx1"/>
              </a:buClr>
              <a:buSzPct val="115000"/>
              <a:buFont typeface="Arial" pitchFamily="34" charset="0"/>
              <a:buChar char="•"/>
            </a:pPr>
            <a:r>
              <a:rPr lang="en-US" sz="1400" dirty="0" smtClean="0">
                <a:solidFill>
                  <a:schemeClr val="tx1"/>
                </a:solidFill>
              </a:rPr>
              <a:t>Capacity building on transport planning</a:t>
            </a:r>
          </a:p>
          <a:p>
            <a:pPr>
              <a:lnSpc>
                <a:spcPct val="80000"/>
              </a:lnSpc>
              <a:spcBef>
                <a:spcPts val="200"/>
              </a:spcBef>
              <a:spcAft>
                <a:spcPts val="200"/>
              </a:spcAft>
              <a:buClr>
                <a:schemeClr val="tx1"/>
              </a:buClr>
              <a:buSzPct val="115000"/>
              <a:buFont typeface="Arial" pitchFamily="34" charset="0"/>
              <a:buChar char="•"/>
            </a:pPr>
            <a:r>
              <a:rPr lang="en-US" sz="1400" dirty="0" smtClean="0">
                <a:solidFill>
                  <a:schemeClr val="tx1"/>
                </a:solidFill>
              </a:rPr>
              <a:t>Support for integrated public transport planning</a:t>
            </a:r>
          </a:p>
          <a:p>
            <a:pPr>
              <a:lnSpc>
                <a:spcPct val="80000"/>
              </a:lnSpc>
              <a:spcBef>
                <a:spcPts val="200"/>
              </a:spcBef>
              <a:spcAft>
                <a:spcPts val="200"/>
              </a:spcAft>
              <a:buClr>
                <a:schemeClr val="tx1"/>
              </a:buClr>
              <a:buSzPct val="115000"/>
              <a:buFont typeface="Arial" pitchFamily="34" charset="0"/>
              <a:buChar char="•"/>
            </a:pPr>
            <a:r>
              <a:rPr lang="en-US" sz="1400" dirty="0" smtClean="0">
                <a:solidFill>
                  <a:schemeClr val="tx1"/>
                </a:solidFill>
              </a:rPr>
              <a:t>Support for introduction of high quality public transport schemes</a:t>
            </a:r>
          </a:p>
          <a:p>
            <a:pPr>
              <a:lnSpc>
                <a:spcPct val="80000"/>
              </a:lnSpc>
              <a:spcBef>
                <a:spcPts val="200"/>
              </a:spcBef>
              <a:spcAft>
                <a:spcPts val="200"/>
              </a:spcAft>
              <a:buClr>
                <a:schemeClr val="tx1"/>
              </a:buClr>
              <a:buSzPct val="115000"/>
              <a:buFont typeface="Arial" pitchFamily="34" charset="0"/>
              <a:buChar char="•"/>
            </a:pPr>
            <a:r>
              <a:rPr lang="en-US" sz="1400" dirty="0" smtClean="0">
                <a:solidFill>
                  <a:schemeClr val="tx1"/>
                </a:solidFill>
              </a:rPr>
              <a:t>Development of concepts for non-motorized transportation </a:t>
            </a:r>
          </a:p>
          <a:p>
            <a:pPr>
              <a:lnSpc>
                <a:spcPct val="80000"/>
              </a:lnSpc>
              <a:spcBef>
                <a:spcPts val="200"/>
              </a:spcBef>
              <a:spcAft>
                <a:spcPts val="200"/>
              </a:spcAft>
              <a:buClr>
                <a:schemeClr val="tx1"/>
              </a:buClr>
              <a:buSzPct val="115000"/>
              <a:buFont typeface="Arial" pitchFamily="34" charset="0"/>
              <a:buChar char="•"/>
            </a:pPr>
            <a:r>
              <a:rPr lang="en-US" sz="1400" dirty="0" smtClean="0">
                <a:solidFill>
                  <a:schemeClr val="tx1"/>
                </a:solidFill>
              </a:rPr>
              <a:t>Promotion of Transportation Demand Management (TDM)</a:t>
            </a:r>
          </a:p>
          <a:p>
            <a:pPr eaLnBrk="1" hangingPunct="1">
              <a:spcBef>
                <a:spcPts val="200"/>
              </a:spcBef>
              <a:spcAft>
                <a:spcPts val="200"/>
              </a:spcAft>
              <a:buSzPct val="115000"/>
              <a:buNone/>
            </a:pPr>
            <a:r>
              <a:rPr lang="en-US" sz="1400" dirty="0" smtClean="0"/>
              <a:t>More on </a:t>
            </a:r>
            <a:r>
              <a:rPr lang="en-US" sz="1400" dirty="0" smtClean="0">
                <a:hlinkClick r:id="rId3"/>
              </a:rPr>
              <a:t>www.sutip.org</a:t>
            </a:r>
            <a:r>
              <a:rPr lang="en-US" sz="1400" dirty="0" smtClean="0"/>
              <a:t> </a:t>
            </a:r>
          </a:p>
        </p:txBody>
      </p:sp>
      <p:pic>
        <p:nvPicPr>
          <p:cNvPr id="8" name="Grafik 7" descr="Bild 248.jpg"/>
          <p:cNvPicPr>
            <a:picLocks noChangeAspect="1"/>
          </p:cNvPicPr>
          <p:nvPr/>
        </p:nvPicPr>
        <p:blipFill>
          <a:blip r:embed="rId4" cstate="screen"/>
          <a:stretch>
            <a:fillRect/>
          </a:stretch>
        </p:blipFill>
        <p:spPr>
          <a:xfrm>
            <a:off x="7634257" y="2003729"/>
            <a:ext cx="1477282" cy="1107961"/>
          </a:xfrm>
          <a:prstGeom prst="rect">
            <a:avLst/>
          </a:prstGeom>
          <a:solidFill>
            <a:srgbClr val="EAEAEA"/>
          </a:solidFill>
          <a:ln w="3175">
            <a:solidFill>
              <a:srgbClr val="777777"/>
            </a:solidFill>
            <a:miter lim="800000"/>
            <a:headEnd/>
            <a:tailEnd/>
          </a:ln>
        </p:spPr>
      </p:pic>
      <p:pic>
        <p:nvPicPr>
          <p:cNvPr id="13" name="Grafik 12" descr="Bild 258.jpg"/>
          <p:cNvPicPr>
            <a:picLocks noChangeAspect="1"/>
          </p:cNvPicPr>
          <p:nvPr/>
        </p:nvPicPr>
        <p:blipFill>
          <a:blip r:embed="rId5" cstate="screen"/>
          <a:srcRect/>
          <a:stretch>
            <a:fillRect/>
          </a:stretch>
        </p:blipFill>
        <p:spPr>
          <a:xfrm>
            <a:off x="7641066" y="3166280"/>
            <a:ext cx="1446662" cy="1044331"/>
          </a:xfrm>
          <a:prstGeom prst="rect">
            <a:avLst/>
          </a:prstGeom>
          <a:solidFill>
            <a:srgbClr val="EAEAEA"/>
          </a:solidFill>
          <a:ln w="3175">
            <a:solidFill>
              <a:srgbClr val="777777"/>
            </a:solidFill>
            <a:miter lim="800000"/>
            <a:headEnd/>
            <a:tailEnd/>
          </a:ln>
        </p:spPr>
      </p:pic>
      <p:pic>
        <p:nvPicPr>
          <p:cNvPr id="14" name="Picture 11" descr="IMG_0968"/>
          <p:cNvPicPr>
            <a:picLocks noChangeAspect="1" noChangeArrowheads="1"/>
          </p:cNvPicPr>
          <p:nvPr/>
        </p:nvPicPr>
        <p:blipFill>
          <a:blip r:embed="rId6" cstate="screen"/>
          <a:srcRect/>
          <a:stretch>
            <a:fillRect/>
          </a:stretch>
        </p:blipFill>
        <p:spPr bwMode="auto">
          <a:xfrm>
            <a:off x="7643926" y="4303632"/>
            <a:ext cx="1443802" cy="1106424"/>
          </a:xfrm>
          <a:prstGeom prst="rect">
            <a:avLst/>
          </a:prstGeom>
          <a:solidFill>
            <a:srgbClr val="EAEAEA"/>
          </a:solidFill>
          <a:ln w="3175">
            <a:solidFill>
              <a:srgbClr val="777777"/>
            </a:solidFill>
            <a:miter lim="800000"/>
            <a:headEnd/>
            <a:tailEnd/>
          </a:ln>
        </p:spPr>
      </p:pic>
      <p:pic>
        <p:nvPicPr>
          <p:cNvPr id="1026" name="Picture 2"/>
          <p:cNvPicPr>
            <a:picLocks noChangeAspect="1" noChangeArrowheads="1"/>
          </p:cNvPicPr>
          <p:nvPr/>
        </p:nvPicPr>
        <p:blipFill>
          <a:blip r:embed="rId7" cstate="screen"/>
          <a:srcRect/>
          <a:stretch>
            <a:fillRect/>
          </a:stretch>
        </p:blipFill>
        <p:spPr bwMode="auto">
          <a:xfrm>
            <a:off x="7641092" y="5468331"/>
            <a:ext cx="1446636" cy="1082594"/>
          </a:xfrm>
          <a:prstGeom prst="rect">
            <a:avLst/>
          </a:prstGeom>
          <a:solidFill>
            <a:srgbClr val="EAEAEA"/>
          </a:solidFill>
          <a:ln w="3175">
            <a:solidFill>
              <a:srgbClr val="777777"/>
            </a:solidFill>
            <a:miter lim="800000"/>
            <a:headEnd/>
            <a:tailEnd/>
          </a:ln>
        </p:spPr>
      </p:pic>
      <p:sp>
        <p:nvSpPr>
          <p:cNvPr id="9" name="Titel 7"/>
          <p:cNvSpPr txBox="1">
            <a:spLocks/>
          </p:cNvSpPr>
          <p:nvPr/>
        </p:nvSpPr>
        <p:spPr bwMode="auto">
          <a:xfrm>
            <a:off x="315688" y="1009936"/>
            <a:ext cx="8612187" cy="673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800" b="1" dirty="0">
                <a:solidFill>
                  <a:srgbClr val="000000"/>
                </a:solidFill>
                <a:ea typeface="+mj-ea"/>
                <a:cs typeface="+mj-cs"/>
              </a:rPr>
              <a:t>Indonesia: </a:t>
            </a:r>
            <a:r>
              <a:rPr lang="en-US" sz="2800" b="1" dirty="0">
                <a:solidFill>
                  <a:srgbClr val="000000"/>
                </a:solidFill>
              </a:rPr>
              <a:t>Emission Reduction in Urban Transport</a:t>
            </a:r>
            <a:r>
              <a:rPr lang="en-US" sz="2800" b="1" dirty="0">
                <a:solidFill>
                  <a:srgbClr val="000000"/>
                </a:solidFill>
                <a:ea typeface="+mj-ea"/>
                <a:cs typeface="+mj-cs"/>
              </a:rPr>
              <a:t> </a:t>
            </a:r>
          </a:p>
        </p:txBody>
      </p:sp>
    </p:spTree>
    <p:extLst>
      <p:ext uri="{BB962C8B-B14F-4D97-AF65-F5344CB8AC3E}">
        <p14:creationId xmlns:p14="http://schemas.microsoft.com/office/powerpoint/2010/main" val="227437446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7"/>
          <p:cNvSpPr txBox="1">
            <a:spLocks/>
          </p:cNvSpPr>
          <p:nvPr/>
        </p:nvSpPr>
        <p:spPr bwMode="auto">
          <a:xfrm>
            <a:off x="214313" y="1060071"/>
            <a:ext cx="8612187" cy="673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800" b="1" dirty="0">
                <a:solidFill>
                  <a:srgbClr val="000000"/>
                </a:solidFill>
                <a:ea typeface="+mj-ea"/>
                <a:cs typeface="+mj-cs"/>
              </a:rPr>
              <a:t>Namibia: Sustainable Urban Transport Master Plan Windhoek</a:t>
            </a:r>
          </a:p>
          <a:p>
            <a:pPr fontAlgn="base">
              <a:spcBef>
                <a:spcPct val="0"/>
              </a:spcBef>
              <a:spcAft>
                <a:spcPct val="0"/>
              </a:spcAft>
            </a:pPr>
            <a:endParaRPr lang="en-US" sz="2800" b="1" dirty="0">
              <a:solidFill>
                <a:srgbClr val="000000"/>
              </a:solidFill>
              <a:ea typeface="+mj-ea"/>
              <a:cs typeface="+mj-cs"/>
            </a:endParaRPr>
          </a:p>
        </p:txBody>
      </p:sp>
      <p:pic>
        <p:nvPicPr>
          <p:cNvPr id="2" name="Grafik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0000" y="3810901"/>
            <a:ext cx="3222390" cy="2375614"/>
          </a:xfrm>
          <a:prstGeom prst="rect">
            <a:avLst/>
          </a:prstGeom>
        </p:spPr>
      </p:pic>
      <p:sp>
        <p:nvSpPr>
          <p:cNvPr id="3" name="Rechteck 2"/>
          <p:cNvSpPr/>
          <p:nvPr/>
        </p:nvSpPr>
        <p:spPr>
          <a:xfrm>
            <a:off x="313361" y="5896744"/>
            <a:ext cx="4572000" cy="307777"/>
          </a:xfrm>
          <a:prstGeom prst="rect">
            <a:avLst/>
          </a:prstGeom>
        </p:spPr>
        <p:txBody>
          <a:bodyPr>
            <a:spAutoFit/>
          </a:bodyPr>
          <a:lstStyle/>
          <a:p>
            <a:pPr eaLnBrk="0" fontAlgn="base" hangingPunct="0">
              <a:spcBef>
                <a:spcPct val="0"/>
              </a:spcBef>
              <a:spcAft>
                <a:spcPct val="0"/>
              </a:spcAft>
            </a:pPr>
            <a:r>
              <a:rPr lang="de-DE" sz="1400" b="1" dirty="0">
                <a:solidFill>
                  <a:srgbClr val="000000"/>
                </a:solidFill>
              </a:rPr>
              <a:t>Download: </a:t>
            </a:r>
            <a:r>
              <a:rPr lang="de-DE" sz="1400" b="1" dirty="0">
                <a:solidFill>
                  <a:srgbClr val="999999"/>
                </a:solidFill>
                <a:hlinkClick r:id="rId3"/>
              </a:rPr>
              <a:t>http://www.movewindhoek.com.na/</a:t>
            </a:r>
            <a:r>
              <a:rPr lang="de-DE" sz="1400" b="1" dirty="0">
                <a:solidFill>
                  <a:srgbClr val="999999"/>
                </a:solidFill>
              </a:rPr>
              <a:t> </a:t>
            </a:r>
          </a:p>
        </p:txBody>
      </p:sp>
      <p:sp>
        <p:nvSpPr>
          <p:cNvPr id="4" name="Rechteck 3"/>
          <p:cNvSpPr/>
          <p:nvPr/>
        </p:nvSpPr>
        <p:spPr>
          <a:xfrm>
            <a:off x="313361" y="2229287"/>
            <a:ext cx="4700428" cy="3539430"/>
          </a:xfrm>
          <a:prstGeom prst="rect">
            <a:avLst/>
          </a:prstGeom>
        </p:spPr>
        <p:txBody>
          <a:bodyPr wrap="square">
            <a:spAutoFit/>
          </a:bodyPr>
          <a:lstStyle/>
          <a:p>
            <a:pPr eaLnBrk="0" fontAlgn="base" hangingPunct="0">
              <a:spcBef>
                <a:spcPct val="0"/>
              </a:spcBef>
              <a:spcAft>
                <a:spcPct val="0"/>
              </a:spcAft>
            </a:pPr>
            <a:r>
              <a:rPr lang="en-US" sz="1400" dirty="0">
                <a:solidFill>
                  <a:srgbClr val="000000"/>
                </a:solidFill>
              </a:rPr>
              <a:t>The Sustainable Urban Transport Master Plan Windhoek</a:t>
            </a:r>
          </a:p>
          <a:p>
            <a:pPr eaLnBrk="0" fontAlgn="base" hangingPunct="0">
              <a:spcBef>
                <a:spcPct val="0"/>
              </a:spcBef>
              <a:spcAft>
                <a:spcPct val="0"/>
              </a:spcAft>
            </a:pPr>
            <a:r>
              <a:rPr lang="en-US" sz="1400" dirty="0">
                <a:solidFill>
                  <a:srgbClr val="000000"/>
                </a:solidFill>
              </a:rPr>
              <a:t>aims at improving the Public Transport System &amp; Non-</a:t>
            </a:r>
            <a:r>
              <a:rPr lang="en-US" sz="1400" dirty="0" err="1">
                <a:solidFill>
                  <a:srgbClr val="000000"/>
                </a:solidFill>
              </a:rPr>
              <a:t>Motorised</a:t>
            </a:r>
            <a:r>
              <a:rPr lang="en-US" sz="1400" dirty="0">
                <a:solidFill>
                  <a:srgbClr val="000000"/>
                </a:solidFill>
              </a:rPr>
              <a:t> Transport provisions in Windhoek, including traffic to and from Rehoboth, </a:t>
            </a:r>
            <a:r>
              <a:rPr lang="en-US" sz="1400" dirty="0" err="1">
                <a:solidFill>
                  <a:srgbClr val="000000"/>
                </a:solidFill>
              </a:rPr>
              <a:t>Okahandja</a:t>
            </a:r>
            <a:r>
              <a:rPr lang="en-US" sz="1400" dirty="0">
                <a:solidFill>
                  <a:srgbClr val="000000"/>
                </a:solidFill>
              </a:rPr>
              <a:t> and Hosea </a:t>
            </a:r>
            <a:r>
              <a:rPr lang="en-US" sz="1400" dirty="0" err="1">
                <a:solidFill>
                  <a:srgbClr val="000000"/>
                </a:solidFill>
              </a:rPr>
              <a:t>Kutako</a:t>
            </a:r>
            <a:r>
              <a:rPr lang="en-US" sz="1400" dirty="0">
                <a:solidFill>
                  <a:srgbClr val="000000"/>
                </a:solidFill>
              </a:rPr>
              <a:t> International Airport in a 20 years horizon. </a:t>
            </a:r>
          </a:p>
          <a:p>
            <a:pPr eaLnBrk="0" fontAlgn="base" hangingPunct="0">
              <a:spcBef>
                <a:spcPct val="0"/>
              </a:spcBef>
              <a:spcAft>
                <a:spcPct val="0"/>
              </a:spcAft>
            </a:pPr>
            <a:endParaRPr lang="en-US" sz="1400" dirty="0">
              <a:solidFill>
                <a:srgbClr val="000000"/>
              </a:solidFill>
            </a:endParaRPr>
          </a:p>
          <a:p>
            <a:pPr eaLnBrk="0" fontAlgn="base" hangingPunct="0">
              <a:spcBef>
                <a:spcPct val="0"/>
              </a:spcBef>
              <a:spcAft>
                <a:spcPct val="0"/>
              </a:spcAft>
            </a:pPr>
            <a:r>
              <a:rPr lang="en-US" sz="1400" dirty="0">
                <a:solidFill>
                  <a:srgbClr val="000000"/>
                </a:solidFill>
              </a:rPr>
              <a:t>The development of the plan is supported by the German Federal Ministry for Economic Cooperation and Development (BMZ) through its implementing agency “Deutsche </a:t>
            </a:r>
            <a:r>
              <a:rPr lang="en-US" sz="1400" dirty="0" err="1">
                <a:solidFill>
                  <a:srgbClr val="000000"/>
                </a:solidFill>
              </a:rPr>
              <a:t>Gesellschaft</a:t>
            </a:r>
            <a:r>
              <a:rPr lang="en-US" sz="1400" dirty="0">
                <a:solidFill>
                  <a:srgbClr val="000000"/>
                </a:solidFill>
              </a:rPr>
              <a:t> </a:t>
            </a:r>
            <a:r>
              <a:rPr lang="en-US" sz="1400" dirty="0" err="1">
                <a:solidFill>
                  <a:srgbClr val="000000"/>
                </a:solidFill>
              </a:rPr>
              <a:t>für</a:t>
            </a:r>
            <a:r>
              <a:rPr lang="en-US" sz="1400" dirty="0">
                <a:solidFill>
                  <a:srgbClr val="000000"/>
                </a:solidFill>
              </a:rPr>
              <a:t> </a:t>
            </a:r>
            <a:r>
              <a:rPr lang="en-US" sz="1400" dirty="0" err="1">
                <a:solidFill>
                  <a:srgbClr val="000000"/>
                </a:solidFill>
              </a:rPr>
              <a:t>Internationale</a:t>
            </a:r>
            <a:r>
              <a:rPr lang="en-US" sz="1400" dirty="0">
                <a:solidFill>
                  <a:srgbClr val="000000"/>
                </a:solidFill>
              </a:rPr>
              <a:t> </a:t>
            </a:r>
            <a:r>
              <a:rPr lang="en-US" sz="1400" dirty="0" err="1">
                <a:solidFill>
                  <a:srgbClr val="000000"/>
                </a:solidFill>
              </a:rPr>
              <a:t>Zusammenarbeit</a:t>
            </a:r>
            <a:r>
              <a:rPr lang="en-US" sz="1400" dirty="0">
                <a:solidFill>
                  <a:srgbClr val="000000"/>
                </a:solidFill>
              </a:rPr>
              <a:t>” (GIZ).</a:t>
            </a:r>
          </a:p>
          <a:p>
            <a:pPr eaLnBrk="0" fontAlgn="base" hangingPunct="0">
              <a:spcBef>
                <a:spcPct val="0"/>
              </a:spcBef>
              <a:spcAft>
                <a:spcPct val="0"/>
              </a:spcAft>
            </a:pPr>
            <a:endParaRPr lang="en-US" sz="1400" dirty="0">
              <a:solidFill>
                <a:srgbClr val="000000"/>
              </a:solidFill>
            </a:endParaRPr>
          </a:p>
          <a:p>
            <a:pPr eaLnBrk="0" fontAlgn="base" hangingPunct="0">
              <a:spcBef>
                <a:spcPct val="0"/>
              </a:spcBef>
              <a:spcAft>
                <a:spcPct val="0"/>
              </a:spcAft>
            </a:pPr>
            <a:r>
              <a:rPr lang="en-US" sz="1400" i="1" dirty="0">
                <a:solidFill>
                  <a:srgbClr val="000000"/>
                </a:solidFill>
              </a:rPr>
              <a:t>Cedric Limbo, Deputy Director Transportation Policy in the Ministry of Works and Transport: “This Master Plan enables us to make decisions and to have a clear guidance for an improved public transport system.”</a:t>
            </a:r>
            <a:endParaRPr lang="de-DE" sz="1400" i="1" dirty="0">
              <a:solidFill>
                <a:srgbClr val="000000"/>
              </a:solidFill>
            </a:endParaRPr>
          </a:p>
        </p:txBody>
      </p:sp>
      <p:pic>
        <p:nvPicPr>
          <p:cNvPr id="22530" name="Picture 2" descr="http://www.movewindhoek.com.na/sites/default/files/SUTMP-Project-summary.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50000" y="1910991"/>
            <a:ext cx="1292890" cy="1795680"/>
          </a:xfrm>
          <a:prstGeom prst="rect">
            <a:avLst/>
          </a:prstGeom>
          <a:noFill/>
          <a:ln>
            <a:solidFill>
              <a:srgbClr val="777777"/>
            </a:solidFill>
          </a:ln>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03877" y="1910991"/>
            <a:ext cx="1868513" cy="1816368"/>
          </a:xfrm>
          <a:prstGeom prst="rect">
            <a:avLst/>
          </a:prstGeom>
        </p:spPr>
      </p:pic>
    </p:spTree>
    <p:extLst>
      <p:ext uri="{BB962C8B-B14F-4D97-AF65-F5344CB8AC3E}">
        <p14:creationId xmlns:p14="http://schemas.microsoft.com/office/powerpoint/2010/main" val="103078530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bwMode="auto">
          <a:xfrm>
            <a:off x="352571" y="1875982"/>
            <a:ext cx="7323293" cy="5360442"/>
          </a:xfrm>
          <a:prstGeom prst="rect">
            <a:avLst/>
          </a:prstGeom>
          <a:noFill/>
          <a:ln>
            <a:miter lim="800000"/>
            <a:headEnd/>
            <a:tailEnd/>
          </a:ln>
        </p:spPr>
        <p:txBody>
          <a:bodyPr wrap="square">
            <a:spAutoFit/>
          </a:bodyPr>
          <a:lstStyle/>
          <a:p>
            <a:pPr eaLnBrk="1" hangingPunct="1">
              <a:spcBef>
                <a:spcPts val="200"/>
              </a:spcBef>
              <a:spcAft>
                <a:spcPts val="200"/>
              </a:spcAft>
              <a:buSzPct val="115000"/>
              <a:buFont typeface="Wingdings" pitchFamily="2" charset="2"/>
              <a:buNone/>
            </a:pPr>
            <a:r>
              <a:rPr lang="en-GB" sz="1300" b="1" dirty="0" smtClean="0">
                <a:solidFill>
                  <a:srgbClr val="7F7F7F"/>
                </a:solidFill>
              </a:rPr>
              <a:t>Objective</a:t>
            </a:r>
            <a:endParaRPr lang="en-GB" sz="1300" dirty="0" smtClean="0">
              <a:solidFill>
                <a:srgbClr val="7F7F7F"/>
              </a:solidFill>
            </a:endParaRPr>
          </a:p>
          <a:p>
            <a:pPr>
              <a:spcBef>
                <a:spcPts val="0"/>
              </a:spcBef>
              <a:spcAft>
                <a:spcPts val="0"/>
              </a:spcAft>
              <a:buClr>
                <a:schemeClr val="tx1"/>
              </a:buClr>
              <a:buSzPct val="115000"/>
              <a:buFont typeface="Arial" pitchFamily="34" charset="0"/>
              <a:buChar char="•"/>
            </a:pPr>
            <a:r>
              <a:rPr lang="en-US" sz="1300" dirty="0" smtClean="0">
                <a:solidFill>
                  <a:schemeClr val="tx1"/>
                </a:solidFill>
              </a:rPr>
              <a:t>Support preparation of mobility concepts for </a:t>
            </a:r>
            <a:r>
              <a:rPr lang="en-US" sz="1300" b="1" dirty="0" smtClean="0">
                <a:solidFill>
                  <a:schemeClr val="tx1"/>
                </a:solidFill>
              </a:rPr>
              <a:t>EURO2012 football championship</a:t>
            </a:r>
          </a:p>
          <a:p>
            <a:pPr>
              <a:spcBef>
                <a:spcPts val="0"/>
              </a:spcBef>
              <a:spcAft>
                <a:spcPts val="0"/>
              </a:spcAft>
              <a:buClr>
                <a:schemeClr val="tx1"/>
              </a:buClr>
              <a:buSzPct val="115000"/>
              <a:buFont typeface="Arial" pitchFamily="34" charset="0"/>
              <a:buChar char="•"/>
            </a:pPr>
            <a:r>
              <a:rPr lang="en-US" sz="1300" dirty="0" smtClean="0">
                <a:solidFill>
                  <a:schemeClr val="tx1"/>
                </a:solidFill>
              </a:rPr>
              <a:t>Develop cycling as modern, clean, sustainable and truly European mode of transport in the City of </a:t>
            </a:r>
            <a:r>
              <a:rPr lang="en-US" sz="1300" dirty="0" err="1" smtClean="0">
                <a:solidFill>
                  <a:schemeClr val="tx1"/>
                </a:solidFill>
              </a:rPr>
              <a:t>Lviv</a:t>
            </a:r>
            <a:r>
              <a:rPr lang="en-US" sz="1300" dirty="0" smtClean="0">
                <a:solidFill>
                  <a:schemeClr val="tx1"/>
                </a:solidFill>
              </a:rPr>
              <a:t>/Ukraine</a:t>
            </a:r>
          </a:p>
          <a:p>
            <a:pPr>
              <a:spcBef>
                <a:spcPts val="0"/>
              </a:spcBef>
              <a:spcAft>
                <a:spcPts val="0"/>
              </a:spcAft>
              <a:buClr>
                <a:schemeClr val="tx1"/>
              </a:buClr>
              <a:buSzPct val="115000"/>
              <a:buFont typeface="Arial" pitchFamily="34" charset="0"/>
              <a:buChar char="•"/>
            </a:pPr>
            <a:r>
              <a:rPr lang="en-US" sz="1300" dirty="0" smtClean="0">
                <a:solidFill>
                  <a:schemeClr val="tx1"/>
                </a:solidFill>
              </a:rPr>
              <a:t>Disseminate knowledge on sustainable urban mobility in Ukrainian cities</a:t>
            </a:r>
          </a:p>
          <a:p>
            <a:pPr eaLnBrk="1" hangingPunct="1">
              <a:spcBef>
                <a:spcPts val="1000"/>
              </a:spcBef>
              <a:spcAft>
                <a:spcPts val="200"/>
              </a:spcAft>
              <a:buSzPct val="115000"/>
              <a:buFont typeface="Wingdings" pitchFamily="2" charset="2"/>
              <a:buNone/>
            </a:pPr>
            <a:r>
              <a:rPr lang="en-GB" sz="1300" b="1" dirty="0" smtClean="0">
                <a:solidFill>
                  <a:srgbClr val="7F7F7F"/>
                </a:solidFill>
              </a:rPr>
              <a:t>Client</a:t>
            </a:r>
            <a:endParaRPr lang="en-GB" sz="1300" dirty="0" smtClean="0">
              <a:solidFill>
                <a:srgbClr val="7F7F7F"/>
              </a:solidFill>
            </a:endParaRPr>
          </a:p>
          <a:p>
            <a:pPr>
              <a:spcBef>
                <a:spcPts val="200"/>
              </a:spcBef>
              <a:spcAft>
                <a:spcPts val="200"/>
              </a:spcAft>
              <a:buClr>
                <a:schemeClr val="tx1"/>
              </a:buClr>
              <a:buSzPct val="115000"/>
            </a:pPr>
            <a:r>
              <a:rPr lang="en-GB" sz="1300" dirty="0" smtClean="0">
                <a:solidFill>
                  <a:schemeClr val="tx1"/>
                </a:solidFill>
              </a:rPr>
              <a:t>Federal Ministry for the Environment, Nature Conservation, Building and Nuclear Safety (BMUB)</a:t>
            </a:r>
          </a:p>
          <a:p>
            <a:pPr eaLnBrk="1" hangingPunct="1">
              <a:spcBef>
                <a:spcPts val="1000"/>
              </a:spcBef>
              <a:spcAft>
                <a:spcPts val="200"/>
              </a:spcAft>
              <a:buSzPct val="115000"/>
              <a:buNone/>
            </a:pPr>
            <a:r>
              <a:rPr lang="en-GB" sz="1300" b="1" dirty="0" smtClean="0">
                <a:solidFill>
                  <a:srgbClr val="7F7F7F"/>
                </a:solidFill>
              </a:rPr>
              <a:t>Measures</a:t>
            </a:r>
          </a:p>
          <a:p>
            <a:pPr>
              <a:spcBef>
                <a:spcPts val="200"/>
              </a:spcBef>
              <a:spcAft>
                <a:spcPts val="200"/>
              </a:spcAft>
              <a:buClr>
                <a:schemeClr val="tx1"/>
              </a:buClr>
              <a:buSzPct val="115000"/>
              <a:buFont typeface="Arial" pitchFamily="34" charset="0"/>
              <a:buChar char="•"/>
            </a:pPr>
            <a:r>
              <a:rPr lang="en-US" sz="1300" dirty="0" smtClean="0">
                <a:solidFill>
                  <a:schemeClr val="tx1"/>
                </a:solidFill>
              </a:rPr>
              <a:t>Based on a comprehensive cycling development program, </a:t>
            </a:r>
            <a:r>
              <a:rPr lang="en-US" sz="1300" dirty="0" err="1" smtClean="0">
                <a:solidFill>
                  <a:schemeClr val="tx1"/>
                </a:solidFill>
              </a:rPr>
              <a:t>Lviv</a:t>
            </a:r>
            <a:r>
              <a:rPr lang="en-US" sz="1300" dirty="0" smtClean="0">
                <a:solidFill>
                  <a:schemeClr val="tx1"/>
                </a:solidFill>
              </a:rPr>
              <a:t> has started in 2011 to built the first new cycling routes. According to the approved plans, the city will feature about 270 km of cycling infrastructure in 2019.</a:t>
            </a:r>
          </a:p>
          <a:p>
            <a:pPr>
              <a:spcBef>
                <a:spcPts val="200"/>
              </a:spcBef>
              <a:spcAft>
                <a:spcPts val="200"/>
              </a:spcAft>
              <a:buClr>
                <a:schemeClr val="tx1"/>
              </a:buClr>
              <a:buSzPct val="115000"/>
              <a:buFont typeface="Arial" pitchFamily="34" charset="0"/>
              <a:buChar char="•"/>
            </a:pPr>
            <a:r>
              <a:rPr lang="en-US" sz="1300" dirty="0" smtClean="0">
                <a:solidFill>
                  <a:schemeClr val="tx1"/>
                </a:solidFill>
              </a:rPr>
              <a:t>Jointly with representatives of the City of </a:t>
            </a:r>
            <a:r>
              <a:rPr lang="en-US" sz="1300" dirty="0" err="1" smtClean="0">
                <a:solidFill>
                  <a:schemeClr val="tx1"/>
                </a:solidFill>
              </a:rPr>
              <a:t>Lviv</a:t>
            </a:r>
            <a:r>
              <a:rPr lang="en-US" sz="1300" dirty="0" smtClean="0">
                <a:solidFill>
                  <a:schemeClr val="tx1"/>
                </a:solidFill>
              </a:rPr>
              <a:t> we:</a:t>
            </a:r>
          </a:p>
          <a:p>
            <a:pPr lvl="1">
              <a:spcBef>
                <a:spcPts val="0"/>
              </a:spcBef>
              <a:spcAft>
                <a:spcPts val="0"/>
              </a:spcAft>
              <a:buClr>
                <a:schemeClr val="tx1"/>
              </a:buClr>
              <a:buSzPct val="115000"/>
              <a:buFont typeface="Arial" pitchFamily="34" charset="0"/>
              <a:buChar char="•"/>
            </a:pPr>
            <a:r>
              <a:rPr lang="en-US" sz="1300" dirty="0" smtClean="0">
                <a:solidFill>
                  <a:schemeClr val="tx1"/>
                </a:solidFill>
              </a:rPr>
              <a:t>supported the development of technical recommendations</a:t>
            </a:r>
          </a:p>
          <a:p>
            <a:pPr lvl="1">
              <a:spcBef>
                <a:spcPts val="0"/>
              </a:spcBef>
              <a:spcAft>
                <a:spcPts val="0"/>
              </a:spcAft>
              <a:buClr>
                <a:schemeClr val="tx1"/>
              </a:buClr>
              <a:buSzPct val="115000"/>
              <a:buFont typeface="Arial" pitchFamily="34" charset="0"/>
              <a:buChar char="•"/>
            </a:pPr>
            <a:r>
              <a:rPr lang="en-US" sz="1300" dirty="0" smtClean="0">
                <a:solidFill>
                  <a:schemeClr val="tx1"/>
                </a:solidFill>
              </a:rPr>
              <a:t>developed recommendations for design of cycling infrastructure</a:t>
            </a:r>
          </a:p>
          <a:p>
            <a:pPr lvl="1">
              <a:spcBef>
                <a:spcPts val="0"/>
              </a:spcBef>
              <a:spcAft>
                <a:spcPts val="0"/>
              </a:spcAft>
              <a:buClr>
                <a:schemeClr val="tx1"/>
              </a:buClr>
              <a:buSzPct val="115000"/>
              <a:buFont typeface="Arial" pitchFamily="34" charset="0"/>
              <a:buChar char="•"/>
            </a:pPr>
            <a:r>
              <a:rPr lang="en-US" sz="1300" dirty="0" smtClean="0">
                <a:solidFill>
                  <a:schemeClr val="tx1"/>
                </a:solidFill>
              </a:rPr>
              <a:t>assisted in supervision of works</a:t>
            </a:r>
          </a:p>
          <a:p>
            <a:pPr lvl="1">
              <a:spcBef>
                <a:spcPts val="0"/>
              </a:spcBef>
              <a:spcAft>
                <a:spcPts val="0"/>
              </a:spcAft>
              <a:buClr>
                <a:schemeClr val="tx1"/>
              </a:buClr>
              <a:buSzPct val="115000"/>
              <a:buFont typeface="Arial" pitchFamily="34" charset="0"/>
              <a:buChar char="•"/>
            </a:pPr>
            <a:r>
              <a:rPr lang="en-US" sz="1300" dirty="0" smtClean="0">
                <a:solidFill>
                  <a:schemeClr val="tx1"/>
                </a:solidFill>
              </a:rPr>
              <a:t>celebrated cycling during the European Mobility Week</a:t>
            </a:r>
          </a:p>
          <a:p>
            <a:pPr lvl="1">
              <a:spcBef>
                <a:spcPts val="0"/>
              </a:spcBef>
              <a:spcAft>
                <a:spcPts val="0"/>
              </a:spcAft>
              <a:buClr>
                <a:schemeClr val="tx1"/>
              </a:buClr>
              <a:buSzPct val="115000"/>
              <a:buFont typeface="Arial" pitchFamily="34" charset="0"/>
              <a:buChar char="•"/>
            </a:pPr>
            <a:r>
              <a:rPr lang="en-US" sz="1300" dirty="0" smtClean="0">
                <a:solidFill>
                  <a:schemeClr val="tx1"/>
                </a:solidFill>
              </a:rPr>
              <a:t>and promoted cycling in various other cities and on national level</a:t>
            </a:r>
          </a:p>
          <a:p>
            <a:pPr>
              <a:spcBef>
                <a:spcPts val="200"/>
              </a:spcBef>
              <a:spcAft>
                <a:spcPts val="200"/>
              </a:spcAft>
              <a:buClr>
                <a:schemeClr val="tx1"/>
              </a:buClr>
              <a:buSzPct val="115000"/>
              <a:buFont typeface="Arial" pitchFamily="34" charset="0"/>
              <a:buChar char="•"/>
            </a:pPr>
            <a:r>
              <a:rPr lang="en-US" sz="1300" dirty="0" smtClean="0">
                <a:solidFill>
                  <a:schemeClr val="tx1"/>
                </a:solidFill>
              </a:rPr>
              <a:t>Implementation of cycling program saves 20% of the transport related CO2-emissions.</a:t>
            </a:r>
          </a:p>
          <a:p>
            <a:pPr>
              <a:spcBef>
                <a:spcPts val="200"/>
              </a:spcBef>
              <a:spcAft>
                <a:spcPts val="200"/>
              </a:spcAft>
              <a:buClr>
                <a:schemeClr val="tx1"/>
              </a:buClr>
              <a:buSzPct val="115000"/>
              <a:buFont typeface="Arial" pitchFamily="34" charset="0"/>
              <a:buChar char="•"/>
            </a:pPr>
            <a:r>
              <a:rPr lang="en-US" sz="1300" dirty="0" smtClean="0">
                <a:solidFill>
                  <a:schemeClr val="tx1"/>
                </a:solidFill>
              </a:rPr>
              <a:t>Support in selected public transport issues and ad-hoc advisory services on sustainable mobility questions.</a:t>
            </a:r>
          </a:p>
          <a:p>
            <a:pPr marL="0" indent="0">
              <a:spcBef>
                <a:spcPts val="200"/>
              </a:spcBef>
              <a:spcAft>
                <a:spcPts val="200"/>
              </a:spcAft>
              <a:buClr>
                <a:schemeClr val="tx1"/>
              </a:buClr>
              <a:buSzPct val="115000"/>
              <a:buNone/>
            </a:pPr>
            <a:r>
              <a:rPr lang="en-US" sz="1300" dirty="0" smtClean="0"/>
              <a:t>More on </a:t>
            </a:r>
            <a:r>
              <a:rPr lang="en-US" sz="1300" dirty="0" smtClean="0">
                <a:hlinkClick r:id="rId3"/>
              </a:rPr>
              <a:t>www.mobilnist.org.ua/home</a:t>
            </a:r>
            <a:r>
              <a:rPr lang="en-US" sz="1300" dirty="0" smtClean="0"/>
              <a:t> </a:t>
            </a:r>
          </a:p>
          <a:p>
            <a:pPr eaLnBrk="1" hangingPunct="1">
              <a:spcBef>
                <a:spcPts val="200"/>
              </a:spcBef>
              <a:spcAft>
                <a:spcPts val="200"/>
              </a:spcAft>
              <a:buSzPct val="115000"/>
              <a:buFont typeface="Arial" pitchFamily="34" charset="0"/>
              <a:buChar char="•"/>
            </a:pPr>
            <a:endParaRPr lang="en-GB" sz="1300" dirty="0" smtClean="0"/>
          </a:p>
        </p:txBody>
      </p:sp>
      <p:pic>
        <p:nvPicPr>
          <p:cNvPr id="8" name="Picture 11" descr="P1000175.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666626" y="2101071"/>
            <a:ext cx="1449238" cy="1080000"/>
          </a:xfrm>
          <a:prstGeom prst="rect">
            <a:avLst/>
          </a:prstGeom>
        </p:spPr>
      </p:pic>
      <p:pic>
        <p:nvPicPr>
          <p:cNvPr id="12" name="Grafik 11" descr="P1070519.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5864" y="3242755"/>
            <a:ext cx="1440000" cy="1080000"/>
          </a:xfrm>
          <a:prstGeom prst="rect">
            <a:avLst/>
          </a:prstGeom>
        </p:spPr>
      </p:pic>
      <p:pic>
        <p:nvPicPr>
          <p:cNvPr id="13" name="Bild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73425" y="4375451"/>
            <a:ext cx="1442439" cy="627873"/>
          </a:xfrm>
          <a:prstGeom prst="rect">
            <a:avLst/>
          </a:prstGeom>
          <a:solidFill>
            <a:srgbClr val="FFFFFF"/>
          </a:solidFill>
        </p:spPr>
      </p:pic>
      <p:pic>
        <p:nvPicPr>
          <p:cNvPr id="15" name="Grafik 14" descr="P1040609.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75864" y="5124091"/>
            <a:ext cx="1440000" cy="1080000"/>
          </a:xfrm>
          <a:prstGeom prst="rect">
            <a:avLst/>
          </a:prstGeom>
        </p:spPr>
      </p:pic>
      <p:sp>
        <p:nvSpPr>
          <p:cNvPr id="9" name="Titel 7"/>
          <p:cNvSpPr txBox="1">
            <a:spLocks/>
          </p:cNvSpPr>
          <p:nvPr/>
        </p:nvSpPr>
        <p:spPr bwMode="auto">
          <a:xfrm>
            <a:off x="292657" y="995870"/>
            <a:ext cx="8612187" cy="673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800" b="1" dirty="0">
                <a:solidFill>
                  <a:srgbClr val="000000"/>
                </a:solidFill>
                <a:ea typeface="+mj-ea"/>
                <a:cs typeface="+mj-cs"/>
              </a:rPr>
              <a:t>Ukraine: Climate-friendly Mobility</a:t>
            </a:r>
          </a:p>
          <a:p>
            <a:pPr fontAlgn="base">
              <a:spcBef>
                <a:spcPct val="0"/>
              </a:spcBef>
              <a:spcAft>
                <a:spcPct val="0"/>
              </a:spcAft>
            </a:pPr>
            <a:r>
              <a:rPr lang="en-US" sz="2800" b="1" dirty="0">
                <a:solidFill>
                  <a:srgbClr val="000000"/>
                </a:solidFill>
                <a:ea typeface="+mj-ea"/>
                <a:cs typeface="+mj-cs"/>
              </a:rPr>
              <a:t>in Ukrainian Cities </a:t>
            </a:r>
          </a:p>
        </p:txBody>
      </p:sp>
    </p:spTree>
    <p:extLst>
      <p:ext uri="{BB962C8B-B14F-4D97-AF65-F5344CB8AC3E}">
        <p14:creationId xmlns:p14="http://schemas.microsoft.com/office/powerpoint/2010/main" val="243588180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el 7"/>
          <p:cNvSpPr>
            <a:spLocks noGrp="1"/>
          </p:cNvSpPr>
          <p:nvPr>
            <p:ph type="title"/>
          </p:nvPr>
        </p:nvSpPr>
        <p:spPr bwMode="auto">
          <a:xfrm>
            <a:off x="178243" y="1455375"/>
            <a:ext cx="7776000" cy="617928"/>
          </a:xfrm>
          <a:prstGeom prst="rect">
            <a:avLst/>
          </a:prstGeom>
          <a:noFill/>
          <a:ln>
            <a:miter lim="800000"/>
            <a:headEnd/>
            <a:tailEnd/>
          </a:ln>
        </p:spPr>
        <p:txBody>
          <a:bodyPr/>
          <a:lstStyle/>
          <a:p>
            <a:r>
              <a:rPr lang="de-DE" sz="2400" b="1" dirty="0" smtClean="0">
                <a:solidFill>
                  <a:srgbClr val="7F7F7F"/>
                </a:solidFill>
              </a:rPr>
              <a:t>Ukraine: Support </a:t>
            </a:r>
            <a:r>
              <a:rPr lang="de-DE" sz="2400" b="1" dirty="0" err="1" smtClean="0">
                <a:solidFill>
                  <a:srgbClr val="7F7F7F"/>
                </a:solidFill>
              </a:rPr>
              <a:t>to</a:t>
            </a:r>
            <a:r>
              <a:rPr lang="de-DE" sz="2400" b="1" dirty="0" smtClean="0">
                <a:solidFill>
                  <a:srgbClr val="7F7F7F"/>
                </a:solidFill>
              </a:rPr>
              <a:t> EURO 2012 </a:t>
            </a:r>
            <a:r>
              <a:rPr lang="de-DE" sz="2400" b="1" dirty="0" err="1" smtClean="0">
                <a:solidFill>
                  <a:srgbClr val="7F7F7F"/>
                </a:solidFill>
              </a:rPr>
              <a:t>preparation</a:t>
            </a:r>
            <a:endParaRPr lang="en-GB" sz="2400" b="1" dirty="0" smtClean="0">
              <a:solidFill>
                <a:srgbClr val="7F7F7F"/>
              </a:solidFill>
            </a:endParaRPr>
          </a:p>
        </p:txBody>
      </p:sp>
      <p:sp>
        <p:nvSpPr>
          <p:cNvPr id="9" name="Titel 7"/>
          <p:cNvSpPr txBox="1">
            <a:spLocks/>
          </p:cNvSpPr>
          <p:nvPr/>
        </p:nvSpPr>
        <p:spPr bwMode="auto">
          <a:xfrm>
            <a:off x="165444" y="1050784"/>
            <a:ext cx="8612187" cy="673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800" b="1" dirty="0">
                <a:solidFill>
                  <a:srgbClr val="000000"/>
                </a:solidFill>
                <a:ea typeface="+mj-ea"/>
                <a:cs typeface="+mj-cs"/>
              </a:rPr>
              <a:t>Example Large Scale Events</a:t>
            </a:r>
          </a:p>
        </p:txBody>
      </p:sp>
      <p:sp>
        <p:nvSpPr>
          <p:cNvPr id="10" name="Eingekerbter Richtungspfeil 9"/>
          <p:cNvSpPr/>
          <p:nvPr/>
        </p:nvSpPr>
        <p:spPr>
          <a:xfrm>
            <a:off x="1475656" y="5066112"/>
            <a:ext cx="2016224" cy="792088"/>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de-DE" sz="1200" b="1" dirty="0" err="1">
                <a:solidFill>
                  <a:srgbClr val="000000"/>
                </a:solidFill>
              </a:rPr>
              <a:t>Concept</a:t>
            </a:r>
            <a:r>
              <a:rPr lang="de-DE" sz="1200" b="1" dirty="0">
                <a:solidFill>
                  <a:srgbClr val="000000"/>
                </a:solidFill>
              </a:rPr>
              <a:t> Development</a:t>
            </a:r>
          </a:p>
        </p:txBody>
      </p:sp>
      <p:sp>
        <p:nvSpPr>
          <p:cNvPr id="11" name="Eingekerbter Richtungspfeil 10"/>
          <p:cNvSpPr/>
          <p:nvPr/>
        </p:nvSpPr>
        <p:spPr>
          <a:xfrm>
            <a:off x="3275856" y="5066112"/>
            <a:ext cx="2880320" cy="792088"/>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de-DE" b="1" dirty="0" err="1">
                <a:solidFill>
                  <a:srgbClr val="000000"/>
                </a:solidFill>
              </a:rPr>
              <a:t>Preparation</a:t>
            </a:r>
            <a:r>
              <a:rPr lang="de-DE" b="1" dirty="0">
                <a:solidFill>
                  <a:srgbClr val="000000"/>
                </a:solidFill>
              </a:rPr>
              <a:t> / </a:t>
            </a:r>
            <a:r>
              <a:rPr lang="de-DE" b="1" dirty="0" err="1">
                <a:solidFill>
                  <a:srgbClr val="000000"/>
                </a:solidFill>
              </a:rPr>
              <a:t>Implementation</a:t>
            </a:r>
            <a:endParaRPr lang="de-DE" b="1" dirty="0">
              <a:solidFill>
                <a:srgbClr val="000000"/>
              </a:solidFill>
            </a:endParaRPr>
          </a:p>
        </p:txBody>
      </p:sp>
      <p:sp>
        <p:nvSpPr>
          <p:cNvPr id="14" name="Eingekerbter Richtungspfeil 13"/>
          <p:cNvSpPr/>
          <p:nvPr/>
        </p:nvSpPr>
        <p:spPr>
          <a:xfrm>
            <a:off x="0" y="5066112"/>
            <a:ext cx="1691680" cy="792088"/>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de-DE" sz="1200" b="1" dirty="0" err="1">
                <a:solidFill>
                  <a:srgbClr val="000000"/>
                </a:solidFill>
              </a:rPr>
              <a:t>Pre-Bid</a:t>
            </a:r>
            <a:r>
              <a:rPr lang="de-DE" sz="1200" b="1" dirty="0">
                <a:solidFill>
                  <a:srgbClr val="000000"/>
                </a:solidFill>
              </a:rPr>
              <a:t> </a:t>
            </a:r>
            <a:r>
              <a:rPr lang="de-DE" sz="1200" b="1" dirty="0" err="1">
                <a:solidFill>
                  <a:srgbClr val="000000"/>
                </a:solidFill>
              </a:rPr>
              <a:t>Concepts</a:t>
            </a:r>
            <a:endParaRPr lang="de-DE" sz="1200" b="1" dirty="0">
              <a:solidFill>
                <a:srgbClr val="000000"/>
              </a:solidFill>
            </a:endParaRPr>
          </a:p>
        </p:txBody>
      </p:sp>
      <p:sp>
        <p:nvSpPr>
          <p:cNvPr id="16" name="Rechteck 15"/>
          <p:cNvSpPr/>
          <p:nvPr/>
        </p:nvSpPr>
        <p:spPr>
          <a:xfrm>
            <a:off x="6300192" y="3985992"/>
            <a:ext cx="936104" cy="1008112"/>
          </a:xfrm>
          <a:prstGeom prst="rect">
            <a:avLst/>
          </a:prstGeom>
          <a:solidFill>
            <a:srgbClr val="FFC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eaLnBrk="0" fontAlgn="base" hangingPunct="0">
              <a:spcBef>
                <a:spcPct val="0"/>
              </a:spcBef>
              <a:spcAft>
                <a:spcPct val="0"/>
              </a:spcAft>
            </a:pPr>
            <a:r>
              <a:rPr lang="de-DE" sz="2000" b="1" dirty="0">
                <a:solidFill>
                  <a:srgbClr val="000000"/>
                </a:solidFill>
              </a:rPr>
              <a:t>Event</a:t>
            </a:r>
          </a:p>
        </p:txBody>
      </p:sp>
      <p:sp>
        <p:nvSpPr>
          <p:cNvPr id="17" name="Eingekerbter Richtungspfeil 16"/>
          <p:cNvSpPr/>
          <p:nvPr/>
        </p:nvSpPr>
        <p:spPr>
          <a:xfrm>
            <a:off x="5940152" y="5066112"/>
            <a:ext cx="1944216" cy="792088"/>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de-DE" sz="1600" b="1" dirty="0">
                <a:solidFill>
                  <a:srgbClr val="000000"/>
                </a:solidFill>
              </a:rPr>
              <a:t>Operation</a:t>
            </a:r>
          </a:p>
        </p:txBody>
      </p:sp>
      <p:sp>
        <p:nvSpPr>
          <p:cNvPr id="18" name="Rechteck 17"/>
          <p:cNvSpPr/>
          <p:nvPr/>
        </p:nvSpPr>
        <p:spPr>
          <a:xfrm>
            <a:off x="1259632" y="3928052"/>
            <a:ext cx="432048" cy="1080120"/>
          </a:xfrm>
          <a:prstGeom prst="rect">
            <a:avLst/>
          </a:prstGeom>
          <a:solidFill>
            <a:srgbClr val="FFC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1"/>
          <a:lstStyle/>
          <a:p>
            <a:pPr algn="ctr" eaLnBrk="0" fontAlgn="base" hangingPunct="0">
              <a:spcBef>
                <a:spcPct val="0"/>
              </a:spcBef>
              <a:spcAft>
                <a:spcPct val="0"/>
              </a:spcAft>
            </a:pPr>
            <a:r>
              <a:rPr lang="de-DE" sz="2200" b="1" dirty="0">
                <a:solidFill>
                  <a:srgbClr val="000000"/>
                </a:solidFill>
              </a:rPr>
              <a:t>Award</a:t>
            </a:r>
          </a:p>
        </p:txBody>
      </p:sp>
      <p:sp>
        <p:nvSpPr>
          <p:cNvPr id="19" name="Eingekerbter Richtungspfeil 18"/>
          <p:cNvSpPr/>
          <p:nvPr/>
        </p:nvSpPr>
        <p:spPr>
          <a:xfrm>
            <a:off x="7631832" y="5066112"/>
            <a:ext cx="1512168" cy="792088"/>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de-DE" sz="1400" b="1" dirty="0">
                <a:solidFill>
                  <a:srgbClr val="000000"/>
                </a:solidFill>
              </a:rPr>
              <a:t>Post-</a:t>
            </a:r>
            <a:r>
              <a:rPr lang="de-DE" sz="1400" b="1" dirty="0" err="1">
                <a:solidFill>
                  <a:srgbClr val="000000"/>
                </a:solidFill>
              </a:rPr>
              <a:t>event</a:t>
            </a:r>
            <a:r>
              <a:rPr lang="de-DE" sz="1400" b="1" dirty="0">
                <a:solidFill>
                  <a:srgbClr val="000000"/>
                </a:solidFill>
              </a:rPr>
              <a:t> </a:t>
            </a:r>
            <a:r>
              <a:rPr lang="de-DE" sz="1400" b="1" dirty="0" err="1">
                <a:solidFill>
                  <a:srgbClr val="000000"/>
                </a:solidFill>
              </a:rPr>
              <a:t>use</a:t>
            </a:r>
            <a:endParaRPr lang="de-DE" sz="1400" b="1" dirty="0">
              <a:solidFill>
                <a:srgbClr val="000000"/>
              </a:solidFill>
            </a:endParaRPr>
          </a:p>
        </p:txBody>
      </p:sp>
      <p:pic>
        <p:nvPicPr>
          <p:cNvPr id="20" name="Picture 3" descr="C:\01\Bilder Juni 2012\P104031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5158978" y="2293333"/>
            <a:ext cx="2088233" cy="1224136"/>
          </a:xfrm>
          <a:prstGeom prst="rect">
            <a:avLst/>
          </a:prstGeom>
          <a:noFill/>
        </p:spPr>
      </p:pic>
      <p:sp>
        <p:nvSpPr>
          <p:cNvPr id="21" name="Pfeil nach rechts 20"/>
          <p:cNvSpPr/>
          <p:nvPr/>
        </p:nvSpPr>
        <p:spPr>
          <a:xfrm>
            <a:off x="179512" y="5845800"/>
            <a:ext cx="2880320" cy="43204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de-DE" b="1" dirty="0" err="1">
                <a:solidFill>
                  <a:srgbClr val="FFFFFF"/>
                </a:solidFill>
              </a:rPr>
              <a:t>Avoid</a:t>
            </a:r>
            <a:endParaRPr lang="de-DE" b="1" dirty="0">
              <a:solidFill>
                <a:srgbClr val="FFFFFF"/>
              </a:solidFill>
            </a:endParaRPr>
          </a:p>
        </p:txBody>
      </p:sp>
      <p:sp>
        <p:nvSpPr>
          <p:cNvPr id="22" name="Pfeil nach rechts 21"/>
          <p:cNvSpPr/>
          <p:nvPr/>
        </p:nvSpPr>
        <p:spPr>
          <a:xfrm>
            <a:off x="179512" y="6177704"/>
            <a:ext cx="5400600" cy="432048"/>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de-DE" b="1" dirty="0" err="1">
                <a:solidFill>
                  <a:srgbClr val="FFFFFF"/>
                </a:solidFill>
              </a:rPr>
              <a:t>Shift</a:t>
            </a:r>
            <a:endParaRPr lang="de-DE" b="1" dirty="0">
              <a:solidFill>
                <a:srgbClr val="FFFFFF"/>
              </a:solidFill>
            </a:endParaRPr>
          </a:p>
        </p:txBody>
      </p:sp>
      <p:sp>
        <p:nvSpPr>
          <p:cNvPr id="23" name="Pfeil nach rechts 22"/>
          <p:cNvSpPr/>
          <p:nvPr/>
        </p:nvSpPr>
        <p:spPr>
          <a:xfrm>
            <a:off x="3751776" y="6468156"/>
            <a:ext cx="4032448" cy="432048"/>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de-DE" b="1" dirty="0" err="1">
                <a:solidFill>
                  <a:srgbClr val="FFFFFF"/>
                </a:solidFill>
              </a:rPr>
              <a:t>Improve</a:t>
            </a:r>
            <a:endParaRPr lang="de-DE" b="1" dirty="0">
              <a:solidFill>
                <a:srgbClr val="FFFFFF"/>
              </a:solidFill>
            </a:endParaRPr>
          </a:p>
        </p:txBody>
      </p:sp>
      <p:pic>
        <p:nvPicPr>
          <p:cNvPr id="24" name="Picture 1"/>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1861284"/>
            <a:ext cx="2329478" cy="2071809"/>
          </a:xfrm>
          <a:prstGeom prst="rect">
            <a:avLst/>
          </a:prstGeom>
          <a:noFill/>
          <a:ln w="9525">
            <a:noFill/>
            <a:miter lim="800000"/>
            <a:headEnd/>
            <a:tailEnd/>
          </a:ln>
        </p:spPr>
      </p:pic>
      <p:sp>
        <p:nvSpPr>
          <p:cNvPr id="25" name="Rechteck 24"/>
          <p:cNvSpPr/>
          <p:nvPr/>
        </p:nvSpPr>
        <p:spPr>
          <a:xfrm>
            <a:off x="53752" y="3944413"/>
            <a:ext cx="1127776" cy="276999"/>
          </a:xfrm>
          <a:prstGeom prst="rect">
            <a:avLst/>
          </a:prstGeom>
        </p:spPr>
        <p:txBody>
          <a:bodyPr wrap="square">
            <a:spAutoFit/>
          </a:bodyPr>
          <a:lstStyle/>
          <a:p>
            <a:pPr eaLnBrk="0" fontAlgn="base" hangingPunct="0">
              <a:spcBef>
                <a:spcPct val="0"/>
              </a:spcBef>
              <a:spcAft>
                <a:spcPct val="0"/>
              </a:spcAft>
            </a:pPr>
            <a:r>
              <a:rPr lang="de-DE" sz="400" b="1" dirty="0">
                <a:solidFill>
                  <a:srgbClr val="999999"/>
                </a:solidFill>
              </a:rPr>
              <a:t>Source: </a:t>
            </a:r>
            <a:r>
              <a:rPr lang="de-DE" sz="400" b="1" dirty="0" err="1">
                <a:solidFill>
                  <a:srgbClr val="999999"/>
                </a:solidFill>
              </a:rPr>
              <a:t>CERTUMultimodal</a:t>
            </a:r>
            <a:r>
              <a:rPr lang="de-DE" sz="400" b="1" dirty="0">
                <a:solidFill>
                  <a:srgbClr val="999999"/>
                </a:solidFill>
              </a:rPr>
              <a:t> </a:t>
            </a:r>
            <a:r>
              <a:rPr lang="de-DE" sz="400" b="1" dirty="0" err="1">
                <a:solidFill>
                  <a:srgbClr val="999999"/>
                </a:solidFill>
              </a:rPr>
              <a:t>transport</a:t>
            </a:r>
            <a:r>
              <a:rPr lang="de-DE" sz="400" b="1" dirty="0">
                <a:solidFill>
                  <a:srgbClr val="999999"/>
                </a:solidFill>
              </a:rPr>
              <a:t> </a:t>
            </a:r>
            <a:r>
              <a:rPr lang="de-DE" sz="400" b="1" dirty="0" err="1">
                <a:solidFill>
                  <a:srgbClr val="999999"/>
                </a:solidFill>
              </a:rPr>
              <a:t>provision</a:t>
            </a:r>
            <a:endParaRPr lang="de-DE" sz="400" b="1" dirty="0">
              <a:solidFill>
                <a:srgbClr val="999999"/>
              </a:solidFill>
            </a:endParaRPr>
          </a:p>
          <a:p>
            <a:pPr eaLnBrk="0" fontAlgn="base" hangingPunct="0">
              <a:spcBef>
                <a:spcPct val="0"/>
              </a:spcBef>
              <a:spcAft>
                <a:spcPct val="0"/>
              </a:spcAft>
            </a:pPr>
            <a:r>
              <a:rPr lang="de-DE" sz="400" b="1" dirty="0" err="1">
                <a:solidFill>
                  <a:srgbClr val="999999"/>
                </a:solidFill>
              </a:rPr>
              <a:t>for</a:t>
            </a:r>
            <a:r>
              <a:rPr lang="de-DE" sz="400" b="1" dirty="0">
                <a:solidFill>
                  <a:srgbClr val="999999"/>
                </a:solidFill>
              </a:rPr>
              <a:t> large </a:t>
            </a:r>
            <a:r>
              <a:rPr lang="de-DE" sz="400" b="1" dirty="0" err="1">
                <a:solidFill>
                  <a:srgbClr val="999999"/>
                </a:solidFill>
              </a:rPr>
              <a:t>sports</a:t>
            </a:r>
            <a:r>
              <a:rPr lang="de-DE" sz="400" b="1" dirty="0">
                <a:solidFill>
                  <a:srgbClr val="999999"/>
                </a:solidFill>
              </a:rPr>
              <a:t> </a:t>
            </a:r>
            <a:r>
              <a:rPr lang="de-DE" sz="400" b="1" dirty="0" err="1">
                <a:solidFill>
                  <a:srgbClr val="999999"/>
                </a:solidFill>
              </a:rPr>
              <a:t>facilities</a:t>
            </a:r>
            <a:endParaRPr lang="de-DE" sz="400" b="1" dirty="0">
              <a:solidFill>
                <a:srgbClr val="999999"/>
              </a:solidFill>
            </a:endParaRPr>
          </a:p>
        </p:txBody>
      </p:sp>
      <p:pic>
        <p:nvPicPr>
          <p:cNvPr id="26" name="Grafik 25" descr="P1090196.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30212" y="1861285"/>
            <a:ext cx="1408805" cy="2071808"/>
          </a:xfrm>
          <a:prstGeom prst="rect">
            <a:avLst/>
          </a:prstGeom>
        </p:spPr>
      </p:pic>
      <p:pic>
        <p:nvPicPr>
          <p:cNvPr id="27" name="Grafik 26" descr="P1090893.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619672" y="1861284"/>
            <a:ext cx="2448272" cy="2066768"/>
          </a:xfrm>
          <a:prstGeom prst="rect">
            <a:avLst/>
          </a:prstGeom>
        </p:spPr>
      </p:pic>
      <p:pic>
        <p:nvPicPr>
          <p:cNvPr id="32" name="Picture 3" descr="C:\01\Bilder Juni 2012\P1040521.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65981" y="1861283"/>
            <a:ext cx="2263229" cy="2071809"/>
          </a:xfrm>
          <a:prstGeom prst="rect">
            <a:avLst/>
          </a:prstGeom>
          <a:noFill/>
        </p:spPr>
      </p:pic>
    </p:spTree>
    <p:extLst>
      <p:ext uri="{BB962C8B-B14F-4D97-AF65-F5344CB8AC3E}">
        <p14:creationId xmlns:p14="http://schemas.microsoft.com/office/powerpoint/2010/main" val="44366651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7"/>
          <p:cNvSpPr txBox="1">
            <a:spLocks/>
          </p:cNvSpPr>
          <p:nvPr/>
        </p:nvSpPr>
        <p:spPr bwMode="auto">
          <a:xfrm>
            <a:off x="292657" y="995870"/>
            <a:ext cx="8851343" cy="673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400" b="1" dirty="0">
                <a:solidFill>
                  <a:srgbClr val="000000"/>
                </a:solidFill>
                <a:ea typeface="+mj-ea"/>
                <a:cs typeface="+mj-cs"/>
              </a:rPr>
              <a:t>Ukraine: Advisory services to EURO2012 host cities</a:t>
            </a:r>
          </a:p>
        </p:txBody>
      </p:sp>
      <p:pic>
        <p:nvPicPr>
          <p:cNvPr id="3" name="Grafik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028" y="1533880"/>
            <a:ext cx="2624889" cy="1839074"/>
          </a:xfrm>
          <a:prstGeom prst="rect">
            <a:avLst/>
          </a:prstGeom>
        </p:spPr>
      </p:pic>
      <p:pic>
        <p:nvPicPr>
          <p:cNvPr id="5" name="Grafik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541" y="3491105"/>
            <a:ext cx="1644824" cy="1317199"/>
          </a:xfrm>
          <a:prstGeom prst="rect">
            <a:avLst/>
          </a:prstGeom>
        </p:spPr>
      </p:pic>
      <p:pic>
        <p:nvPicPr>
          <p:cNvPr id="6" name="Grafik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97569" y="3491106"/>
            <a:ext cx="1078786" cy="1484616"/>
          </a:xfrm>
          <a:prstGeom prst="rect">
            <a:avLst/>
          </a:prstGeom>
          <a:ln>
            <a:solidFill>
              <a:srgbClr val="777777"/>
            </a:solidFill>
          </a:ln>
        </p:spPr>
      </p:pic>
      <p:pic>
        <p:nvPicPr>
          <p:cNvPr id="7" name="Grafik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40926" y="4685682"/>
            <a:ext cx="1218262" cy="1769724"/>
          </a:xfrm>
          <a:prstGeom prst="rect">
            <a:avLst/>
          </a:prstGeom>
        </p:spPr>
      </p:pic>
      <p:pic>
        <p:nvPicPr>
          <p:cNvPr id="14" name="Grafik 1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39508" y="3491106"/>
            <a:ext cx="1230280" cy="1484616"/>
          </a:xfrm>
          <a:prstGeom prst="rect">
            <a:avLst/>
          </a:prstGeom>
        </p:spPr>
      </p:pic>
      <p:pic>
        <p:nvPicPr>
          <p:cNvPr id="16" name="Grafik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97781" y="1542051"/>
            <a:ext cx="2452098" cy="1845614"/>
          </a:xfrm>
          <a:prstGeom prst="rect">
            <a:avLst/>
          </a:prstGeom>
        </p:spPr>
      </p:pic>
      <p:pic>
        <p:nvPicPr>
          <p:cNvPr id="17" name="Grafik 1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39508" y="5087096"/>
            <a:ext cx="2425439" cy="1351050"/>
          </a:xfrm>
          <a:prstGeom prst="rect">
            <a:avLst/>
          </a:prstGeom>
        </p:spPr>
      </p:pic>
      <p:pic>
        <p:nvPicPr>
          <p:cNvPr id="18" name="Grafik 1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3541" y="4975722"/>
            <a:ext cx="1644824" cy="1484616"/>
          </a:xfrm>
          <a:prstGeom prst="rect">
            <a:avLst/>
          </a:prstGeom>
        </p:spPr>
      </p:pic>
      <p:sp>
        <p:nvSpPr>
          <p:cNvPr id="19" name="Rechteck 18"/>
          <p:cNvSpPr/>
          <p:nvPr/>
        </p:nvSpPr>
        <p:spPr>
          <a:xfrm>
            <a:off x="4461473" y="3494045"/>
            <a:ext cx="4475992" cy="1107996"/>
          </a:xfrm>
          <a:prstGeom prst="rect">
            <a:avLst/>
          </a:prstGeom>
          <a:solidFill>
            <a:srgbClr val="EAEAEA">
              <a:alpha val="55000"/>
            </a:srgbClr>
          </a:solidFill>
        </p:spPr>
        <p:txBody>
          <a:bodyPr wrap="square">
            <a:spAutoFit/>
          </a:bodyPr>
          <a:lstStyle/>
          <a:p>
            <a:pPr eaLnBrk="0" fontAlgn="base" hangingPunct="0">
              <a:spcBef>
                <a:spcPct val="0"/>
              </a:spcBef>
              <a:spcAft>
                <a:spcPct val="0"/>
              </a:spcAft>
            </a:pPr>
            <a:r>
              <a:rPr lang="en-US" sz="1100" b="1" dirty="0">
                <a:solidFill>
                  <a:srgbClr val="000000"/>
                </a:solidFill>
              </a:rPr>
              <a:t>Focus: Cycling Development in </a:t>
            </a:r>
            <a:r>
              <a:rPr lang="en-US" sz="1100" b="1" dirty="0" err="1">
                <a:solidFill>
                  <a:srgbClr val="000000"/>
                </a:solidFill>
              </a:rPr>
              <a:t>Lviv</a:t>
            </a:r>
            <a:endParaRPr lang="en-US" sz="1100" b="1" dirty="0">
              <a:solidFill>
                <a:srgbClr val="000000"/>
              </a:solidFill>
            </a:endParaRPr>
          </a:p>
          <a:p>
            <a:pPr eaLnBrk="0" fontAlgn="base" hangingPunct="0">
              <a:spcBef>
                <a:spcPct val="0"/>
              </a:spcBef>
              <a:spcAft>
                <a:spcPct val="0"/>
              </a:spcAft>
            </a:pPr>
            <a:r>
              <a:rPr lang="en-US" sz="1100" dirty="0">
                <a:solidFill>
                  <a:srgbClr val="000000"/>
                </a:solidFill>
              </a:rPr>
              <a:t>In cooperation with the city of </a:t>
            </a:r>
            <a:r>
              <a:rPr lang="en-US" sz="1100" dirty="0" err="1">
                <a:solidFill>
                  <a:srgbClr val="000000"/>
                </a:solidFill>
              </a:rPr>
              <a:t>Lviv</a:t>
            </a:r>
            <a:r>
              <a:rPr lang="en-US" sz="1100" dirty="0">
                <a:solidFill>
                  <a:srgbClr val="000000"/>
                </a:solidFill>
              </a:rPr>
              <a:t>, GIZ on behalf of BMZ, has supported the construction of about 15 km of state-of-the-art cycling infrastructure. Based on a comprehensive cycling development plan, the city of </a:t>
            </a:r>
            <a:r>
              <a:rPr lang="en-US" sz="1100" dirty="0" err="1">
                <a:solidFill>
                  <a:srgbClr val="000000"/>
                </a:solidFill>
              </a:rPr>
              <a:t>Lviv</a:t>
            </a:r>
            <a:r>
              <a:rPr lang="en-US" sz="1100" dirty="0">
                <a:solidFill>
                  <a:srgbClr val="000000"/>
                </a:solidFill>
              </a:rPr>
              <a:t> plans to build about 270 km of cycling infrastructure in the next years.</a:t>
            </a:r>
          </a:p>
        </p:txBody>
      </p:sp>
      <p:pic>
        <p:nvPicPr>
          <p:cNvPr id="21" name="Grafik 20"/>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243281" y="1542051"/>
            <a:ext cx="1694184" cy="1853785"/>
          </a:xfrm>
          <a:prstGeom prst="rect">
            <a:avLst/>
          </a:prstGeom>
        </p:spPr>
      </p:pic>
      <p:pic>
        <p:nvPicPr>
          <p:cNvPr id="22" name="Grafik 21"/>
          <p:cNvPicPr>
            <a:picLocks noChangeAspect="1"/>
          </p:cNvPicPr>
          <p:nvPr/>
        </p:nvPicPr>
        <p:blipFill rotWithShape="1">
          <a:blip r:embed="rId12" cstate="screen">
            <a:extLst>
              <a:ext uri="{28A0092B-C50C-407E-A947-70E740481C1C}">
                <a14:useLocalDpi xmlns:a14="http://schemas.microsoft.com/office/drawing/2010/main"/>
              </a:ext>
            </a:extLst>
          </a:blip>
          <a:srcRect t="-1821"/>
          <a:stretch/>
        </p:blipFill>
        <p:spPr>
          <a:xfrm>
            <a:off x="5812365" y="4667086"/>
            <a:ext cx="1736333" cy="1781335"/>
          </a:xfrm>
          <a:prstGeom prst="rect">
            <a:avLst/>
          </a:prstGeom>
        </p:spPr>
      </p:pic>
      <p:pic>
        <p:nvPicPr>
          <p:cNvPr id="24" name="Picture 2"/>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2805171" y="1427058"/>
            <a:ext cx="1766829" cy="1945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7676686" y="4693748"/>
            <a:ext cx="1232900" cy="177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41254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1748"/>
            <a:ext cx="6624736" cy="6557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ußzeilenplatzhalter 2"/>
          <p:cNvSpPr>
            <a:spLocks noGrp="1"/>
          </p:cNvSpPr>
          <p:nvPr>
            <p:ph type="ftr" sz="quarter" idx="10"/>
          </p:nvPr>
        </p:nvSpPr>
        <p:spPr/>
        <p:txBody>
          <a:bodyPr/>
          <a:lstStyle/>
          <a:p>
            <a:r>
              <a:rPr lang="en-GB" smtClean="0"/>
              <a:t>Type presentation title here</a:t>
            </a:r>
            <a:endParaRPr lang="en-GB" dirty="0"/>
          </a:p>
        </p:txBody>
      </p:sp>
      <p:sp>
        <p:nvSpPr>
          <p:cNvPr id="4" name="Datumsplatzhalter 3"/>
          <p:cNvSpPr>
            <a:spLocks noGrp="1"/>
          </p:cNvSpPr>
          <p:nvPr>
            <p:ph type="dt" sz="half" idx="11"/>
          </p:nvPr>
        </p:nvSpPr>
        <p:spPr/>
        <p:txBody>
          <a:bodyPr/>
          <a:lstStyle/>
          <a:p>
            <a:fld id="{F6AA3181-37E1-4D43-A40E-0B61FF5DACFC}" type="datetime1">
              <a:rPr lang="en-GB" smtClean="0"/>
              <a:pPr/>
              <a:t>22/10/2014</a:t>
            </a:fld>
            <a:endParaRPr lang="de-DE"/>
          </a:p>
        </p:txBody>
      </p:sp>
    </p:spTree>
    <p:extLst>
      <p:ext uri="{BB962C8B-B14F-4D97-AF65-F5344CB8AC3E}">
        <p14:creationId xmlns:p14="http://schemas.microsoft.com/office/powerpoint/2010/main" val="183480525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7"/>
          <p:cNvSpPr txBox="1">
            <a:spLocks/>
          </p:cNvSpPr>
          <p:nvPr/>
        </p:nvSpPr>
        <p:spPr bwMode="auto">
          <a:xfrm>
            <a:off x="1452338" y="1133857"/>
            <a:ext cx="8892569" cy="9351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sz="2400" b="1" dirty="0">
                <a:solidFill>
                  <a:srgbClr val="000000"/>
                </a:solidFill>
              </a:rPr>
              <a:t>Priority Area: </a:t>
            </a:r>
          </a:p>
          <a:p>
            <a:pPr eaLnBrk="0" fontAlgn="base" hangingPunct="0">
              <a:spcBef>
                <a:spcPct val="0"/>
              </a:spcBef>
              <a:spcAft>
                <a:spcPct val="0"/>
              </a:spcAft>
            </a:pPr>
            <a:r>
              <a:rPr lang="en-GB" sz="2400" b="1" dirty="0">
                <a:solidFill>
                  <a:srgbClr val="000000"/>
                </a:solidFill>
              </a:rPr>
              <a:t>Energy Efficiency, Fuels and Vehicle Technology</a:t>
            </a:r>
            <a:endParaRPr lang="en-GB" sz="2800" b="1" dirty="0">
              <a:solidFill>
                <a:srgbClr val="7F7F7F"/>
              </a:solidFill>
            </a:endParaRPr>
          </a:p>
          <a:p>
            <a:pPr fontAlgn="base">
              <a:spcBef>
                <a:spcPct val="0"/>
              </a:spcBef>
              <a:spcAft>
                <a:spcPct val="0"/>
              </a:spcAft>
            </a:pPr>
            <a:endParaRPr lang="en-US" sz="2800" b="1" dirty="0">
              <a:solidFill>
                <a:srgbClr val="7F7F7F"/>
              </a:solidFill>
            </a:endParaRPr>
          </a:p>
        </p:txBody>
      </p:sp>
      <p:sp>
        <p:nvSpPr>
          <p:cNvPr id="3" name="Content Placeholder 2"/>
          <p:cNvSpPr>
            <a:spLocks noGrp="1"/>
          </p:cNvSpPr>
          <p:nvPr>
            <p:ph idx="1"/>
          </p:nvPr>
        </p:nvSpPr>
        <p:spPr>
          <a:xfrm>
            <a:off x="216024" y="2118394"/>
            <a:ext cx="8745424" cy="4325881"/>
          </a:xfrm>
        </p:spPr>
        <p:txBody>
          <a:bodyPr/>
          <a:lstStyle/>
          <a:p>
            <a:pPr>
              <a:buClr>
                <a:schemeClr val="tx1"/>
              </a:buClr>
            </a:pPr>
            <a:r>
              <a:rPr lang="en-GB" sz="1600" dirty="0">
                <a:solidFill>
                  <a:schemeClr val="tx1"/>
                </a:solidFill>
              </a:rPr>
              <a:t>Challenges:</a:t>
            </a:r>
          </a:p>
          <a:p>
            <a:pPr marL="285750" indent="-285750">
              <a:buClr>
                <a:schemeClr val="tx1"/>
              </a:buClr>
              <a:buFont typeface="Wingdings" pitchFamily="2" charset="2"/>
              <a:buChar char="Ø"/>
            </a:pPr>
            <a:r>
              <a:rPr lang="en-GB" sz="1600" dirty="0" smtClean="0">
                <a:solidFill>
                  <a:schemeClr val="tx1"/>
                </a:solidFill>
              </a:rPr>
              <a:t>Transport sector is heavily reliant on oil (90% of the total energy consumed by transport sector is derived from oil)</a:t>
            </a:r>
          </a:p>
          <a:p>
            <a:pPr marL="285750" indent="-285750">
              <a:buClr>
                <a:schemeClr val="tx1"/>
              </a:buClr>
              <a:buFont typeface="Wingdings" pitchFamily="2" charset="2"/>
              <a:buChar char="Ø"/>
            </a:pPr>
            <a:r>
              <a:rPr lang="en-GB" sz="1600" dirty="0" smtClean="0">
                <a:solidFill>
                  <a:schemeClr val="tx1"/>
                </a:solidFill>
              </a:rPr>
              <a:t>Reduction of energy consumption in the transport sector requires comprehensive approach, including better integration of land use and transport, use of more efficient modes and improvement of operations</a:t>
            </a:r>
          </a:p>
          <a:p>
            <a:pPr marL="285750" indent="-285750">
              <a:buClr>
                <a:schemeClr val="tx1"/>
              </a:buClr>
              <a:buFont typeface="Wingdings" pitchFamily="2" charset="2"/>
              <a:buChar char="Ø"/>
            </a:pPr>
            <a:r>
              <a:rPr lang="en-GB" sz="1600" dirty="0" smtClean="0">
                <a:solidFill>
                  <a:schemeClr val="tx1"/>
                </a:solidFill>
              </a:rPr>
              <a:t>Fuel subsidies hamper deployment of efficient technologies and concepts  (In 2011, subsidies given to fossil fuels accounts to approximately USD 523 billion. Source: IEA) </a:t>
            </a:r>
          </a:p>
        </p:txBody>
      </p:sp>
      <p:pic>
        <p:nvPicPr>
          <p:cNvPr id="6" name="Bild 9" descr="KLU_2002_Fjellsrotm"/>
          <p:cNvPicPr/>
          <p:nvPr/>
        </p:nvPicPr>
        <p:blipFill rotWithShape="1">
          <a:blip r:embed="rId3" cstate="screen">
            <a:extLst>
              <a:ext uri="{28A0092B-C50C-407E-A947-70E740481C1C}">
                <a14:useLocalDpi xmlns:a14="http://schemas.microsoft.com/office/drawing/2010/main"/>
              </a:ext>
            </a:extLst>
          </a:blip>
          <a:srcRect/>
          <a:stretch/>
        </p:blipFill>
        <p:spPr bwMode="auto">
          <a:xfrm>
            <a:off x="5265504" y="4756761"/>
            <a:ext cx="3585920" cy="1610109"/>
          </a:xfrm>
          <a:prstGeom prst="rect">
            <a:avLst/>
          </a:prstGeom>
          <a:noFill/>
          <a:ln>
            <a:noFill/>
          </a:ln>
        </p:spPr>
      </p:pic>
      <p:pic>
        <p:nvPicPr>
          <p:cNvPr id="7" name="Picture 2" descr="http://d3lxg0xjfziwvk.cloudfront.net/w/t/wuhan-30-jun-07-kf_040.jpg"/>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84518" y="4757670"/>
            <a:ext cx="2304000" cy="1609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encrypted-tbn2.gstatic.com/images?q=tbn:ANd9GcS_IkRSY1MBRn6gmc6efi9mlBEWRVt7c8o9yjE1QooRkdwUHfL8"/>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18863" y="4757670"/>
            <a:ext cx="2266950" cy="16092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descr="GIZ_Energy Efficiency.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8863" y="992343"/>
            <a:ext cx="1057655" cy="1080000"/>
          </a:xfrm>
          <a:prstGeom prst="rect">
            <a:avLst/>
          </a:prstGeom>
        </p:spPr>
      </p:pic>
    </p:spTree>
    <p:extLst>
      <p:ext uri="{BB962C8B-B14F-4D97-AF65-F5344CB8AC3E}">
        <p14:creationId xmlns:p14="http://schemas.microsoft.com/office/powerpoint/2010/main" val="30343594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1"/>
          </p:nvPr>
        </p:nvSpPr>
        <p:spPr/>
        <p:txBody>
          <a:bodyPr/>
          <a:lstStyle/>
          <a:p>
            <a:fld id="{F6AA3181-37E1-4D43-A40E-0B61FF5DACFC}" type="datetime1">
              <a:rPr lang="en-GB" smtClean="0"/>
              <a:pPr/>
              <a:t>22/10/2014</a:t>
            </a:fld>
            <a:endParaRPr lang="de-DE"/>
          </a:p>
        </p:txBody>
      </p:sp>
      <p:sp>
        <p:nvSpPr>
          <p:cNvPr id="6" name="Titel 7"/>
          <p:cNvSpPr txBox="1">
            <a:spLocks/>
          </p:cNvSpPr>
          <p:nvPr/>
        </p:nvSpPr>
        <p:spPr bwMode="auto">
          <a:xfrm>
            <a:off x="222317" y="1015294"/>
            <a:ext cx="8612187" cy="673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800" b="1" dirty="0">
                <a:solidFill>
                  <a:srgbClr val="000000"/>
                </a:solidFill>
                <a:ea typeface="+mj-ea"/>
                <a:cs typeface="+mj-cs"/>
              </a:rPr>
              <a:t>Climate-friendly road freight transport in Mexico</a:t>
            </a:r>
          </a:p>
          <a:p>
            <a:pPr fontAlgn="base">
              <a:spcBef>
                <a:spcPct val="0"/>
              </a:spcBef>
              <a:spcAft>
                <a:spcPct val="0"/>
              </a:spcAft>
            </a:pPr>
            <a:r>
              <a:rPr lang="en-US" sz="2000" b="1" dirty="0">
                <a:solidFill>
                  <a:srgbClr val="D2CDC8">
                    <a:lumMod val="50000"/>
                  </a:srgbClr>
                </a:solidFill>
                <a:ea typeface="+mj-ea"/>
                <a:cs typeface="+mj-cs"/>
              </a:rPr>
              <a:t>Scrapping Program and Eco driving + Technology Program for small transportation companies</a:t>
            </a:r>
          </a:p>
        </p:txBody>
      </p:sp>
      <p:sp>
        <p:nvSpPr>
          <p:cNvPr id="7" name="Rectangle 2"/>
          <p:cNvSpPr>
            <a:spLocks noGrp="1" noChangeArrowheads="1"/>
          </p:cNvSpPr>
          <p:nvPr>
            <p:ph idx="1"/>
          </p:nvPr>
        </p:nvSpPr>
        <p:spPr bwMode="auto">
          <a:xfrm>
            <a:off x="222317" y="2320120"/>
            <a:ext cx="6274916" cy="3985706"/>
          </a:xfrm>
          <a:prstGeom prst="rect">
            <a:avLst/>
          </a:prstGeom>
          <a:noFill/>
          <a:ln>
            <a:miter lim="800000"/>
            <a:headEnd/>
            <a:tailEnd/>
          </a:ln>
        </p:spPr>
        <p:txBody>
          <a:bodyPr wrap="square">
            <a:spAutoFit/>
          </a:bodyPr>
          <a:lstStyle/>
          <a:p>
            <a:pPr eaLnBrk="1" hangingPunct="1">
              <a:spcBef>
                <a:spcPts val="200"/>
              </a:spcBef>
              <a:spcAft>
                <a:spcPts val="200"/>
              </a:spcAft>
              <a:buSzPct val="115000"/>
              <a:buFont typeface="Wingdings" pitchFamily="2" charset="2"/>
              <a:buNone/>
            </a:pPr>
            <a:r>
              <a:rPr lang="en-GB" sz="1400" b="1" dirty="0" smtClean="0">
                <a:solidFill>
                  <a:srgbClr val="7F7F7F"/>
                </a:solidFill>
              </a:rPr>
              <a:t>Objective</a:t>
            </a:r>
          </a:p>
          <a:p>
            <a:pPr>
              <a:spcBef>
                <a:spcPts val="200"/>
              </a:spcBef>
              <a:spcAft>
                <a:spcPts val="200"/>
              </a:spcAft>
              <a:buClr>
                <a:schemeClr val="tx1"/>
              </a:buClr>
              <a:buSzPct val="115000"/>
            </a:pPr>
            <a:r>
              <a:rPr lang="en-US" sz="1400" dirty="0" smtClean="0">
                <a:solidFill>
                  <a:schemeClr val="tx1"/>
                </a:solidFill>
              </a:rPr>
              <a:t>The road freight transportation “Nationally </a:t>
            </a:r>
            <a:r>
              <a:rPr lang="en-US" sz="1400" dirty="0">
                <a:solidFill>
                  <a:schemeClr val="tx1"/>
                </a:solidFill>
              </a:rPr>
              <a:t>Appropriate Mitigation </a:t>
            </a:r>
            <a:r>
              <a:rPr lang="en-US" sz="1400" dirty="0" smtClean="0">
                <a:solidFill>
                  <a:schemeClr val="tx1"/>
                </a:solidFill>
              </a:rPr>
              <a:t>Actions” (NAMA) aims to lower GHG emission generation and other pollutants from small transportation companies and owner-operated trucks.</a:t>
            </a:r>
          </a:p>
          <a:p>
            <a:pPr>
              <a:spcBef>
                <a:spcPts val="200"/>
              </a:spcBef>
              <a:spcAft>
                <a:spcPts val="200"/>
              </a:spcAft>
              <a:buSzPct val="115000"/>
              <a:buNone/>
            </a:pPr>
            <a:r>
              <a:rPr lang="en-GB" sz="1400" b="1" dirty="0" smtClean="0">
                <a:solidFill>
                  <a:srgbClr val="7F7F7F"/>
                </a:solidFill>
              </a:rPr>
              <a:t>Client</a:t>
            </a:r>
            <a:endParaRPr lang="en-GB" sz="1400" dirty="0" smtClean="0">
              <a:solidFill>
                <a:srgbClr val="7F7F7F"/>
              </a:solidFill>
            </a:endParaRPr>
          </a:p>
          <a:p>
            <a:pPr marL="174625" indent="-174625">
              <a:spcBef>
                <a:spcPts val="200"/>
              </a:spcBef>
              <a:spcAft>
                <a:spcPts val="200"/>
              </a:spcAft>
              <a:buClr>
                <a:schemeClr val="tx1"/>
              </a:buClr>
              <a:buSzPct val="115000"/>
              <a:buFont typeface="Arial" pitchFamily="34" charset="0"/>
              <a:buChar char="•"/>
            </a:pPr>
            <a:r>
              <a:rPr lang="en-GB" sz="1400" dirty="0">
                <a:solidFill>
                  <a:schemeClr val="tx1"/>
                </a:solidFill>
              </a:rPr>
              <a:t>Federal Ministry for the Environment, </a:t>
            </a:r>
            <a:r>
              <a:rPr lang="en-GB" sz="1400" dirty="0" smtClean="0">
                <a:solidFill>
                  <a:schemeClr val="tx1"/>
                </a:solidFill>
              </a:rPr>
              <a:t>Nature Conservation, Building </a:t>
            </a:r>
            <a:r>
              <a:rPr lang="en-GB" sz="1400" dirty="0">
                <a:solidFill>
                  <a:schemeClr val="tx1"/>
                </a:solidFill>
              </a:rPr>
              <a:t>and Nuclear Safety (</a:t>
            </a:r>
            <a:r>
              <a:rPr lang="en-GB" sz="1400" dirty="0" smtClean="0">
                <a:solidFill>
                  <a:schemeClr val="tx1"/>
                </a:solidFill>
              </a:rPr>
              <a:t>BMUB) </a:t>
            </a:r>
            <a:r>
              <a:rPr lang="en-GB" sz="1400" dirty="0">
                <a:solidFill>
                  <a:schemeClr val="tx1"/>
                </a:solidFill>
              </a:rPr>
              <a:t>via the International Climate Initiative (ICI)</a:t>
            </a:r>
          </a:p>
          <a:p>
            <a:pPr>
              <a:spcBef>
                <a:spcPts val="200"/>
              </a:spcBef>
              <a:spcAft>
                <a:spcPts val="200"/>
              </a:spcAft>
              <a:buSzPct val="115000"/>
              <a:buNone/>
            </a:pPr>
            <a:r>
              <a:rPr lang="en-GB" sz="1400" b="1" dirty="0" smtClean="0">
                <a:solidFill>
                  <a:srgbClr val="7F7F7F"/>
                </a:solidFill>
              </a:rPr>
              <a:t>Measures</a:t>
            </a:r>
          </a:p>
          <a:p>
            <a:pPr marL="174625" indent="-174625">
              <a:spcBef>
                <a:spcPts val="0"/>
              </a:spcBef>
              <a:spcAft>
                <a:spcPts val="0"/>
              </a:spcAft>
              <a:buClr>
                <a:schemeClr val="tx1"/>
              </a:buClr>
              <a:buSzPct val="115000"/>
              <a:buFont typeface="Arial" pitchFamily="34" charset="0"/>
              <a:buChar char="•"/>
            </a:pPr>
            <a:r>
              <a:rPr lang="de-DE" sz="1400" dirty="0" smtClean="0">
                <a:solidFill>
                  <a:schemeClr val="tx1"/>
                </a:solidFill>
              </a:rPr>
              <a:t>Capacity building for technical staff in the Mexican Environmental Ministry (SEMARNAT) and Transport Ministry (SCT)</a:t>
            </a:r>
          </a:p>
          <a:p>
            <a:pPr marL="174625" indent="-174625">
              <a:spcBef>
                <a:spcPts val="0"/>
              </a:spcBef>
              <a:spcAft>
                <a:spcPts val="0"/>
              </a:spcAft>
              <a:buClr>
                <a:schemeClr val="tx1"/>
              </a:buClr>
              <a:buSzPct val="115000"/>
              <a:buFont typeface="Arial" pitchFamily="34" charset="0"/>
              <a:buChar char="•"/>
            </a:pPr>
            <a:r>
              <a:rPr lang="de-DE" sz="1400" dirty="0" smtClean="0">
                <a:solidFill>
                  <a:schemeClr val="tx1"/>
                </a:solidFill>
              </a:rPr>
              <a:t>Technical support to improve the scrapping program operated by SCT and Mexican Development Bank (NAFIN) </a:t>
            </a:r>
          </a:p>
          <a:p>
            <a:pPr marL="174625" indent="-174625">
              <a:spcBef>
                <a:spcPts val="0"/>
              </a:spcBef>
              <a:spcAft>
                <a:spcPts val="0"/>
              </a:spcAft>
              <a:buClr>
                <a:schemeClr val="tx1"/>
              </a:buClr>
              <a:buSzPct val="115000"/>
              <a:buFont typeface="Arial" pitchFamily="34" charset="0"/>
              <a:buChar char="•"/>
            </a:pPr>
            <a:r>
              <a:rPr lang="de-DE" sz="1400" dirty="0" smtClean="0">
                <a:solidFill>
                  <a:schemeClr val="tx1"/>
                </a:solidFill>
              </a:rPr>
              <a:t>Technical support to improve the Eco driving/ Technology Program operated by SEMARNAT</a:t>
            </a:r>
          </a:p>
          <a:p>
            <a:pPr marL="174625" indent="-174625">
              <a:spcBef>
                <a:spcPts val="0"/>
              </a:spcBef>
              <a:spcAft>
                <a:spcPts val="0"/>
              </a:spcAft>
              <a:buClr>
                <a:schemeClr val="tx1"/>
              </a:buClr>
              <a:buSzPct val="115000"/>
              <a:buFont typeface="Arial" pitchFamily="34" charset="0"/>
              <a:buChar char="•"/>
            </a:pPr>
            <a:r>
              <a:rPr lang="de-DE" sz="1400" dirty="0" smtClean="0">
                <a:solidFill>
                  <a:schemeClr val="tx1"/>
                </a:solidFill>
              </a:rPr>
              <a:t>Development of a MRV-System for both programs</a:t>
            </a:r>
          </a:p>
          <a:p>
            <a:pPr marL="174625" indent="-174625">
              <a:spcBef>
                <a:spcPts val="0"/>
              </a:spcBef>
              <a:spcAft>
                <a:spcPts val="0"/>
              </a:spcAft>
              <a:buClr>
                <a:schemeClr val="tx1"/>
              </a:buClr>
              <a:buSzPct val="115000"/>
              <a:buFont typeface="Arial" pitchFamily="34" charset="0"/>
              <a:buChar char="•"/>
            </a:pPr>
            <a:r>
              <a:rPr lang="de-DE" sz="1400" dirty="0" smtClean="0">
                <a:solidFill>
                  <a:schemeClr val="tx1"/>
                </a:solidFill>
              </a:rPr>
              <a:t>Development of a financial concept</a:t>
            </a:r>
          </a:p>
          <a:p>
            <a:pPr marL="174625" indent="-174625">
              <a:spcBef>
                <a:spcPts val="0"/>
              </a:spcBef>
              <a:spcAft>
                <a:spcPts val="0"/>
              </a:spcAft>
              <a:buClr>
                <a:schemeClr val="tx1"/>
              </a:buClr>
              <a:buSzPct val="115000"/>
              <a:buFont typeface="Arial" pitchFamily="34" charset="0"/>
              <a:buChar char="•"/>
            </a:pPr>
            <a:r>
              <a:rPr lang="de-DE" sz="1400" dirty="0" smtClean="0">
                <a:solidFill>
                  <a:schemeClr val="tx1"/>
                </a:solidFill>
              </a:rPr>
              <a:t>Development and evaluation of pilot projects</a:t>
            </a:r>
          </a:p>
        </p:txBody>
      </p:sp>
      <p:pic>
        <p:nvPicPr>
          <p:cNvPr id="1026" name="Picture 2" descr="C:\Users\gschmid\Desktop\NAMA Transporte de Carga\Fotos\2010-02-09 49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52310" y="2320120"/>
            <a:ext cx="2491690" cy="16632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schmid\Desktop\NAMA Transporte de Carga\Fotos\20100325 52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52310" y="3983388"/>
            <a:ext cx="2491690" cy="166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54695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bwMode="auto">
          <a:xfrm>
            <a:off x="437420" y="2350223"/>
            <a:ext cx="7013365" cy="4410000"/>
          </a:xfrm>
          <a:prstGeom prst="rect">
            <a:avLst/>
          </a:prstGeom>
          <a:noFill/>
          <a:ln>
            <a:miter lim="800000"/>
            <a:headEnd/>
            <a:tailEnd/>
          </a:ln>
        </p:spPr>
        <p:txBody>
          <a:bodyPr>
            <a:normAutofit lnSpcReduction="10000"/>
          </a:bodyPr>
          <a:lstStyle/>
          <a:p>
            <a:pPr eaLnBrk="1" hangingPunct="1">
              <a:spcBef>
                <a:spcPts val="200"/>
              </a:spcBef>
              <a:spcAft>
                <a:spcPts val="200"/>
              </a:spcAft>
              <a:buSzPct val="115000"/>
              <a:buFont typeface="Wingdings" pitchFamily="2" charset="2"/>
              <a:buNone/>
            </a:pPr>
            <a:r>
              <a:rPr lang="en-GB" sz="1400" b="1" dirty="0" smtClean="0">
                <a:solidFill>
                  <a:srgbClr val="7F7F7F"/>
                </a:solidFill>
              </a:rPr>
              <a:t>Objective</a:t>
            </a:r>
            <a:endParaRPr lang="en-GB" sz="1400" dirty="0" smtClean="0">
              <a:solidFill>
                <a:srgbClr val="7F7F7F"/>
              </a:solidFill>
            </a:endParaRPr>
          </a:p>
          <a:p>
            <a:pPr eaLnBrk="1" hangingPunct="1">
              <a:spcBef>
                <a:spcPts val="200"/>
              </a:spcBef>
              <a:spcAft>
                <a:spcPts val="200"/>
              </a:spcAft>
              <a:buClr>
                <a:schemeClr val="tx1"/>
              </a:buClr>
              <a:buSzPct val="115000"/>
              <a:buFont typeface="Arial" pitchFamily="34" charset="0"/>
              <a:buChar char="•"/>
            </a:pPr>
            <a:r>
              <a:rPr lang="en-GB" sz="1400" dirty="0" smtClean="0">
                <a:solidFill>
                  <a:schemeClr val="tx1"/>
                </a:solidFill>
              </a:rPr>
              <a:t>Assist ministries, research institutes and think tanks in the development of strategies and technical guidelines to implement electric mobility in China</a:t>
            </a:r>
          </a:p>
          <a:p>
            <a:pPr eaLnBrk="1" hangingPunct="1">
              <a:spcBef>
                <a:spcPts val="200"/>
              </a:spcBef>
              <a:spcAft>
                <a:spcPts val="200"/>
              </a:spcAft>
              <a:buClr>
                <a:schemeClr val="tx1"/>
              </a:buClr>
              <a:buSzPct val="115000"/>
              <a:buFont typeface="Arial" pitchFamily="34" charset="0"/>
              <a:buChar char="•"/>
            </a:pPr>
            <a:r>
              <a:rPr lang="en-GB" sz="1400" dirty="0" smtClean="0">
                <a:solidFill>
                  <a:schemeClr val="tx1"/>
                </a:solidFill>
              </a:rPr>
              <a:t>Reduction of the greenhouse gases </a:t>
            </a:r>
          </a:p>
          <a:p>
            <a:pPr eaLnBrk="1" hangingPunct="1">
              <a:spcBef>
                <a:spcPts val="200"/>
              </a:spcBef>
              <a:spcAft>
                <a:spcPts val="200"/>
              </a:spcAft>
              <a:buClr>
                <a:schemeClr val="tx1"/>
              </a:buClr>
              <a:buSzPct val="115000"/>
              <a:buFont typeface="Arial" pitchFamily="34" charset="0"/>
              <a:buChar char="•"/>
            </a:pPr>
            <a:r>
              <a:rPr lang="en-GB" sz="1400" dirty="0" smtClean="0">
                <a:solidFill>
                  <a:schemeClr val="tx1"/>
                </a:solidFill>
              </a:rPr>
              <a:t>Field testing of 10 x 1.000 Vehicles</a:t>
            </a:r>
          </a:p>
          <a:p>
            <a:pPr eaLnBrk="1" hangingPunct="1">
              <a:spcBef>
                <a:spcPts val="1000"/>
              </a:spcBef>
              <a:spcAft>
                <a:spcPts val="200"/>
              </a:spcAft>
              <a:buSzPct val="115000"/>
              <a:buFont typeface="Wingdings" pitchFamily="2" charset="2"/>
              <a:buNone/>
            </a:pPr>
            <a:r>
              <a:rPr lang="en-GB" sz="1400" b="1" dirty="0" smtClean="0">
                <a:solidFill>
                  <a:srgbClr val="7F7F7F"/>
                </a:solidFill>
              </a:rPr>
              <a:t>Client</a:t>
            </a:r>
            <a:endParaRPr lang="en-GB" sz="1400" dirty="0" smtClean="0">
              <a:solidFill>
                <a:srgbClr val="7F7F7F"/>
              </a:solidFill>
            </a:endParaRPr>
          </a:p>
          <a:p>
            <a:pPr>
              <a:spcBef>
                <a:spcPts val="200"/>
              </a:spcBef>
              <a:spcAft>
                <a:spcPts val="200"/>
              </a:spcAft>
              <a:buClr>
                <a:schemeClr val="tx1"/>
              </a:buClr>
              <a:buSzPct val="115000"/>
            </a:pPr>
            <a:r>
              <a:rPr lang="en-GB" sz="1400" dirty="0" smtClean="0">
                <a:solidFill>
                  <a:schemeClr val="tx1"/>
                </a:solidFill>
              </a:rPr>
              <a:t>Federal Ministry for the Environment, Nature Conservation, Building and Nuclear Safety (BMUB)</a:t>
            </a:r>
          </a:p>
          <a:p>
            <a:pPr eaLnBrk="1" hangingPunct="1">
              <a:spcBef>
                <a:spcPts val="1000"/>
              </a:spcBef>
              <a:spcAft>
                <a:spcPts val="200"/>
              </a:spcAft>
              <a:buSzPct val="115000"/>
              <a:buNone/>
            </a:pPr>
            <a:r>
              <a:rPr lang="en-GB" sz="1400" b="1" dirty="0" smtClean="0">
                <a:solidFill>
                  <a:srgbClr val="7F7F7F"/>
                </a:solidFill>
              </a:rPr>
              <a:t>Measures</a:t>
            </a:r>
          </a:p>
          <a:p>
            <a:pPr eaLnBrk="1" hangingPunct="1">
              <a:spcBef>
                <a:spcPts val="200"/>
              </a:spcBef>
              <a:spcAft>
                <a:spcPts val="200"/>
              </a:spcAft>
              <a:buClr>
                <a:schemeClr val="tx1"/>
              </a:buClr>
              <a:buSzPct val="115000"/>
            </a:pPr>
            <a:r>
              <a:rPr lang="en-GB" sz="1400" dirty="0" smtClean="0">
                <a:solidFill>
                  <a:schemeClr val="tx1"/>
                </a:solidFill>
              </a:rPr>
              <a:t>Development of scenarios for electricity demand in transport and impacts on </a:t>
            </a:r>
          </a:p>
          <a:p>
            <a:pPr eaLnBrk="1" hangingPunct="1">
              <a:spcBef>
                <a:spcPts val="200"/>
              </a:spcBef>
              <a:spcAft>
                <a:spcPts val="200"/>
              </a:spcAft>
              <a:buClr>
                <a:schemeClr val="tx1"/>
              </a:buClr>
              <a:buSzPct val="115000"/>
            </a:pPr>
            <a:r>
              <a:rPr lang="en-GB" sz="1400" dirty="0" smtClean="0">
                <a:solidFill>
                  <a:schemeClr val="tx1"/>
                </a:solidFill>
              </a:rPr>
              <a:t>GHG emissions</a:t>
            </a:r>
          </a:p>
          <a:p>
            <a:pPr eaLnBrk="1" hangingPunct="1">
              <a:spcBef>
                <a:spcPts val="200"/>
              </a:spcBef>
              <a:spcAft>
                <a:spcPts val="200"/>
              </a:spcAft>
              <a:buClr>
                <a:schemeClr val="tx1"/>
              </a:buClr>
              <a:buSzPct val="115000"/>
            </a:pPr>
            <a:r>
              <a:rPr lang="en-GB" sz="1400" dirty="0" smtClean="0">
                <a:solidFill>
                  <a:schemeClr val="tx1"/>
                </a:solidFill>
              </a:rPr>
              <a:t>Analyzing standards for battery and charging technology</a:t>
            </a:r>
          </a:p>
          <a:p>
            <a:pPr eaLnBrk="1" hangingPunct="1">
              <a:spcBef>
                <a:spcPts val="200"/>
              </a:spcBef>
              <a:spcAft>
                <a:spcPts val="200"/>
              </a:spcAft>
              <a:buClr>
                <a:schemeClr val="tx1"/>
              </a:buClr>
              <a:buSzPct val="115000"/>
            </a:pPr>
            <a:r>
              <a:rPr lang="en-GB" sz="1400" dirty="0" smtClean="0">
                <a:solidFill>
                  <a:schemeClr val="tx1"/>
                </a:solidFill>
              </a:rPr>
              <a:t>Policy recommendations for harmonizing standards</a:t>
            </a:r>
          </a:p>
          <a:p>
            <a:pPr eaLnBrk="1" hangingPunct="1">
              <a:spcBef>
                <a:spcPts val="200"/>
              </a:spcBef>
              <a:spcAft>
                <a:spcPts val="200"/>
              </a:spcAft>
              <a:buClr>
                <a:schemeClr val="tx1"/>
              </a:buClr>
              <a:buSzPct val="115000"/>
            </a:pPr>
            <a:r>
              <a:rPr lang="en-GB" sz="1400" dirty="0" smtClean="0">
                <a:solidFill>
                  <a:schemeClr val="tx1"/>
                </a:solidFill>
              </a:rPr>
              <a:t>Optimize battery recycling</a:t>
            </a:r>
          </a:p>
          <a:p>
            <a:pPr eaLnBrk="1" hangingPunct="1">
              <a:spcBef>
                <a:spcPts val="200"/>
              </a:spcBef>
              <a:spcAft>
                <a:spcPts val="200"/>
              </a:spcAft>
              <a:buClr>
                <a:schemeClr val="tx1"/>
              </a:buClr>
              <a:buSzPct val="115000"/>
            </a:pPr>
            <a:r>
              <a:rPr lang="en-GB" sz="1400" dirty="0" smtClean="0">
                <a:solidFill>
                  <a:schemeClr val="tx1"/>
                </a:solidFill>
              </a:rPr>
              <a:t>Evaluate the eco-balance of electric vehicles </a:t>
            </a:r>
          </a:p>
          <a:p>
            <a:pPr eaLnBrk="1" hangingPunct="1">
              <a:spcBef>
                <a:spcPts val="200"/>
              </a:spcBef>
              <a:spcAft>
                <a:spcPts val="200"/>
              </a:spcAft>
              <a:buSzPct val="115000"/>
              <a:buNone/>
            </a:pPr>
            <a:endParaRPr lang="en-GB" sz="1400" dirty="0" smtClean="0"/>
          </a:p>
          <a:p>
            <a:pPr marL="285750" lvl="1">
              <a:spcBef>
                <a:spcPts val="200"/>
              </a:spcBef>
              <a:spcAft>
                <a:spcPts val="200"/>
              </a:spcAft>
              <a:buClr>
                <a:srgbClr val="C80F0F"/>
              </a:buClr>
              <a:buSzPct val="115000"/>
              <a:buNone/>
            </a:pPr>
            <a:r>
              <a:rPr lang="de-DE" sz="1400" dirty="0" smtClean="0">
                <a:hlinkClick r:id="rId3"/>
              </a:rPr>
              <a:t>More on: www.electro-mobility.cn</a:t>
            </a:r>
            <a:r>
              <a:rPr lang="de-DE" sz="1400" dirty="0" smtClean="0"/>
              <a:t> </a:t>
            </a:r>
          </a:p>
        </p:txBody>
      </p:sp>
      <p:pic>
        <p:nvPicPr>
          <p:cNvPr id="1026" name="Picture 2"/>
          <p:cNvPicPr>
            <a:picLocks noChangeAspect="1" noChangeArrowheads="1"/>
          </p:cNvPicPr>
          <p:nvPr/>
        </p:nvPicPr>
        <p:blipFill>
          <a:blip r:embed="rId4" cstate="screen"/>
          <a:srcRect/>
          <a:stretch>
            <a:fillRect/>
          </a:stretch>
        </p:blipFill>
        <p:spPr bwMode="auto">
          <a:xfrm>
            <a:off x="7612956" y="5468331"/>
            <a:ext cx="1446636" cy="1082594"/>
          </a:xfrm>
          <a:prstGeom prst="rect">
            <a:avLst/>
          </a:prstGeom>
          <a:solidFill>
            <a:srgbClr val="EAEAEA"/>
          </a:solidFill>
          <a:ln w="3175">
            <a:solidFill>
              <a:srgbClr val="777777"/>
            </a:solidFill>
            <a:miter lim="800000"/>
            <a:headEnd/>
            <a:tailEnd/>
          </a:ln>
        </p:spPr>
      </p:pic>
      <p:pic>
        <p:nvPicPr>
          <p:cNvPr id="9" name="Inhaltsplatzhalter 3" descr="peking_taxistation_Panoramio_2.jpg"/>
          <p:cNvPicPr>
            <a:picLocks noChangeAspect="1"/>
          </p:cNvPicPr>
          <p:nvPr/>
        </p:nvPicPr>
        <p:blipFill>
          <a:blip r:embed="rId5" cstate="screen"/>
          <a:srcRect/>
          <a:stretch>
            <a:fillRect/>
          </a:stretch>
        </p:blipFill>
        <p:spPr bwMode="auto">
          <a:xfrm>
            <a:off x="7612957" y="2000865"/>
            <a:ext cx="1446635" cy="1110826"/>
          </a:xfrm>
          <a:prstGeom prst="rect">
            <a:avLst/>
          </a:prstGeom>
          <a:solidFill>
            <a:srgbClr val="EAEAEA"/>
          </a:solidFill>
          <a:ln w="3175">
            <a:solidFill>
              <a:srgbClr val="777777"/>
            </a:solidFill>
            <a:miter lim="800000"/>
            <a:headEnd/>
            <a:tailEnd/>
          </a:ln>
        </p:spPr>
      </p:pic>
      <p:pic>
        <p:nvPicPr>
          <p:cNvPr id="10" name="Grafik 4" descr="mini_e_wikipedia.jpg"/>
          <p:cNvPicPr>
            <a:picLocks noChangeAspect="1"/>
          </p:cNvPicPr>
          <p:nvPr/>
        </p:nvPicPr>
        <p:blipFill>
          <a:blip r:embed="rId6" cstate="screen"/>
          <a:srcRect/>
          <a:stretch>
            <a:fillRect/>
          </a:stretch>
        </p:blipFill>
        <p:spPr bwMode="auto">
          <a:xfrm>
            <a:off x="7612925" y="4299045"/>
            <a:ext cx="1446667" cy="1102836"/>
          </a:xfrm>
          <a:prstGeom prst="rect">
            <a:avLst/>
          </a:prstGeom>
          <a:solidFill>
            <a:srgbClr val="EAEAEA"/>
          </a:solidFill>
          <a:ln w="3175">
            <a:solidFill>
              <a:srgbClr val="777777"/>
            </a:solidFill>
            <a:miter lim="800000"/>
            <a:headEnd/>
            <a:tailEnd/>
          </a:ln>
        </p:spPr>
      </p:pic>
      <p:pic>
        <p:nvPicPr>
          <p:cNvPr id="11" name="Grafik 5" descr="elektromobilitaet.jpg"/>
          <p:cNvPicPr>
            <a:picLocks noChangeAspect="1"/>
          </p:cNvPicPr>
          <p:nvPr/>
        </p:nvPicPr>
        <p:blipFill>
          <a:blip r:embed="rId7" cstate="screen"/>
          <a:srcRect/>
          <a:stretch>
            <a:fillRect/>
          </a:stretch>
        </p:blipFill>
        <p:spPr bwMode="auto">
          <a:xfrm>
            <a:off x="7612930" y="3167709"/>
            <a:ext cx="1446662" cy="1063097"/>
          </a:xfrm>
          <a:prstGeom prst="rect">
            <a:avLst/>
          </a:prstGeom>
          <a:solidFill>
            <a:srgbClr val="EAEAEA"/>
          </a:solidFill>
          <a:ln w="3175">
            <a:solidFill>
              <a:srgbClr val="777777"/>
            </a:solidFill>
            <a:miter lim="800000"/>
            <a:headEnd/>
            <a:tailEnd/>
          </a:ln>
        </p:spPr>
      </p:pic>
      <p:sp>
        <p:nvSpPr>
          <p:cNvPr id="8" name="Titel 7"/>
          <p:cNvSpPr txBox="1">
            <a:spLocks/>
          </p:cNvSpPr>
          <p:nvPr/>
        </p:nvSpPr>
        <p:spPr bwMode="auto">
          <a:xfrm>
            <a:off x="341505" y="1233579"/>
            <a:ext cx="8612187" cy="673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800" b="1" dirty="0">
                <a:solidFill>
                  <a:srgbClr val="000000"/>
                </a:solidFill>
                <a:ea typeface="+mj-ea"/>
                <a:cs typeface="+mj-cs"/>
              </a:rPr>
              <a:t>PR China: Climate Protection and Electric Mobility </a:t>
            </a:r>
          </a:p>
        </p:txBody>
      </p:sp>
    </p:spTree>
    <p:extLst>
      <p:ext uri="{BB962C8B-B14F-4D97-AF65-F5344CB8AC3E}">
        <p14:creationId xmlns:p14="http://schemas.microsoft.com/office/powerpoint/2010/main" val="3478339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We are a partner of extensive size and stability and outstanding personnel management aiming at international cooperation for sustainable development</a:t>
            </a:r>
            <a:endParaRPr lang="en-GB" dirty="0"/>
          </a:p>
        </p:txBody>
      </p:sp>
      <p:sp>
        <p:nvSpPr>
          <p:cNvPr id="3" name="Datumsplatzhalter 2"/>
          <p:cNvSpPr>
            <a:spLocks noGrp="1"/>
          </p:cNvSpPr>
          <p:nvPr>
            <p:ph type="dt" sz="half" idx="11"/>
          </p:nvPr>
        </p:nvSpPr>
        <p:spPr/>
        <p:txBody>
          <a:bodyPr/>
          <a:lstStyle/>
          <a:p>
            <a:fld id="{90798D08-1F6C-47E1-8569-2F196FDBA943}" type="datetime1">
              <a:rPr lang="de-DE" smtClean="0"/>
              <a:pPr/>
              <a:t>22.10.2014</a:t>
            </a:fld>
            <a:endParaRPr lang="de-DE" dirty="0"/>
          </a:p>
        </p:txBody>
      </p:sp>
      <p:sp>
        <p:nvSpPr>
          <p:cNvPr id="9" name="Abgerundetes Rechteck 8"/>
          <p:cNvSpPr/>
          <p:nvPr/>
        </p:nvSpPr>
        <p:spPr bwMode="auto">
          <a:xfrm>
            <a:off x="792161" y="2737791"/>
            <a:ext cx="1331616" cy="82800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algn="ctr" eaLnBrk="0" fontAlgn="base" hangingPunct="0">
              <a:spcBef>
                <a:spcPct val="0"/>
              </a:spcBef>
              <a:spcAft>
                <a:spcPct val="0"/>
              </a:spcAft>
            </a:pPr>
            <a:r>
              <a:rPr lang="en-GB" sz="1400" b="1" kern="0" dirty="0">
                <a:solidFill>
                  <a:srgbClr val="FFFFFF"/>
                </a:solidFill>
                <a:cs typeface="Lucida Sans Unicode" pitchFamily="34" charset="0"/>
              </a:rPr>
              <a:t>Size and Stability</a:t>
            </a:r>
            <a:endParaRPr lang="de-DE" sz="2200" b="1" dirty="0">
              <a:solidFill>
                <a:srgbClr val="FFFFFF"/>
              </a:solidFill>
            </a:endParaRPr>
          </a:p>
        </p:txBody>
      </p:sp>
      <p:sp>
        <p:nvSpPr>
          <p:cNvPr id="10" name="Abgerundetes Rechteck 9"/>
          <p:cNvSpPr/>
          <p:nvPr/>
        </p:nvSpPr>
        <p:spPr bwMode="auto">
          <a:xfrm>
            <a:off x="792161" y="3969152"/>
            <a:ext cx="1331616" cy="82800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algn="ctr" defTabSz="879475" eaLnBrk="0" fontAlgn="base" hangingPunct="0">
              <a:spcAft>
                <a:spcPct val="0"/>
              </a:spcAft>
              <a:tabLst>
                <a:tab pos="436563" algn="l"/>
                <a:tab pos="885825" algn="l"/>
                <a:tab pos="1335088" algn="l"/>
                <a:tab pos="1784350" algn="l"/>
                <a:tab pos="2233613" algn="l"/>
                <a:tab pos="2514600"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en-GB" sz="1400" b="1" kern="0" dirty="0">
                <a:solidFill>
                  <a:srgbClr val="FFFFFF"/>
                </a:solidFill>
                <a:cs typeface="Lucida Sans Unicode" pitchFamily="34" charset="0"/>
              </a:rPr>
              <a:t>Personnel management</a:t>
            </a:r>
            <a:endParaRPr lang="de-DE" sz="2200" b="1" dirty="0">
              <a:solidFill>
                <a:srgbClr val="FFFFFF"/>
              </a:solidFill>
            </a:endParaRPr>
          </a:p>
        </p:txBody>
      </p:sp>
      <p:sp>
        <p:nvSpPr>
          <p:cNvPr id="14" name="Abgerundetes Rechteck 13"/>
          <p:cNvSpPr/>
          <p:nvPr/>
        </p:nvSpPr>
        <p:spPr bwMode="auto">
          <a:xfrm>
            <a:off x="792161" y="4977264"/>
            <a:ext cx="1331616" cy="82800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algn="ctr" eaLnBrk="0" fontAlgn="base" hangingPunct="0">
              <a:spcBef>
                <a:spcPct val="0"/>
              </a:spcBef>
              <a:spcAft>
                <a:spcPct val="0"/>
              </a:spcAft>
            </a:pPr>
            <a:r>
              <a:rPr lang="en-GB" sz="1400" b="1" kern="0" dirty="0">
                <a:solidFill>
                  <a:srgbClr val="FFFFFF"/>
                </a:solidFill>
                <a:cs typeface="Lucida Sans Unicode" pitchFamily="34" charset="0"/>
              </a:rPr>
              <a:t>Our interest</a:t>
            </a:r>
            <a:endParaRPr lang="de-DE" sz="2200" b="1" dirty="0">
              <a:solidFill>
                <a:srgbClr val="FFFFFF"/>
              </a:solidFill>
            </a:endParaRPr>
          </a:p>
        </p:txBody>
      </p:sp>
      <p:graphicFrame>
        <p:nvGraphicFramePr>
          <p:cNvPr id="15" name="Inhaltsplatzhalter 8"/>
          <p:cNvGraphicFramePr>
            <a:graphicFrameLocks noGrp="1"/>
          </p:cNvGraphicFramePr>
          <p:nvPr>
            <p:ph idx="1"/>
            <p:extLst>
              <p:ext uri="{D42A27DB-BD31-4B8C-83A1-F6EECF244321}">
                <p14:modId xmlns:p14="http://schemas.microsoft.com/office/powerpoint/2010/main" val="3445803037"/>
              </p:ext>
            </p:extLst>
          </p:nvPr>
        </p:nvGraphicFramePr>
        <p:xfrm>
          <a:off x="2135188" y="2348880"/>
          <a:ext cx="6397252" cy="3534520"/>
        </p:xfrm>
        <a:graphic>
          <a:graphicData uri="http://schemas.openxmlformats.org/drawingml/2006/table">
            <a:tbl>
              <a:tblPr firstRow="1" bandRow="1">
                <a:tableStyleId>{5C22544A-7EE6-4342-B048-85BDC9FD1C3A}</a:tableStyleId>
              </a:tblPr>
              <a:tblGrid>
                <a:gridCol w="6397252"/>
              </a:tblGrid>
              <a:tr h="370840">
                <a:tc>
                  <a:txBody>
                    <a:bodyPr/>
                    <a:lstStyle/>
                    <a:p>
                      <a:pPr algn="l">
                        <a:spcBef>
                          <a:spcPts val="0"/>
                        </a:spcBef>
                        <a:spcAft>
                          <a:spcPts val="0"/>
                        </a:spcAft>
                      </a:pPr>
                      <a:endParaRPr lang="en-GB" dirty="0"/>
                    </a:p>
                  </a:txBody>
                  <a:tcPr marL="89990" marR="89990" marT="720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864000">
                <a:tc>
                  <a:txBody>
                    <a:bodyPr/>
                    <a:lstStyle/>
                    <a:p>
                      <a:pPr marL="171450" lvl="0" indent="-171450">
                        <a:buClr>
                          <a:schemeClr val="accent1"/>
                        </a:buClr>
                        <a:buSzPct val="100000"/>
                        <a:buFont typeface="Wingdings 2" pitchFamily="18" charset="2"/>
                        <a:buChar char="¡"/>
                      </a:pPr>
                      <a:r>
                        <a:rPr lang="en-GB" sz="1200" cap="none" baseline="0" noProof="0" dirty="0" smtClean="0">
                          <a:solidFill>
                            <a:srgbClr val="000000"/>
                          </a:solidFill>
                        </a:rPr>
                        <a:t>We implement projects and programs on behalf of governments, international institutions and companies in 130 countries. In 85 of these countries we have country offices with experienced GIZ permanent staff members as country directors.</a:t>
                      </a:r>
                    </a:p>
                    <a:p>
                      <a:pPr marL="171450" marR="0" lvl="0" indent="-171450" algn="l" defTabSz="914400" rtl="0" eaLnBrk="1" fontAlgn="auto" latinLnBrk="0" hangingPunct="1">
                        <a:lnSpc>
                          <a:spcPct val="100000"/>
                        </a:lnSpc>
                        <a:spcBef>
                          <a:spcPts val="0"/>
                        </a:spcBef>
                        <a:spcAft>
                          <a:spcPts val="0"/>
                        </a:spcAft>
                        <a:buClr>
                          <a:schemeClr val="accent1"/>
                        </a:buClr>
                        <a:buSzPct val="100000"/>
                        <a:buFont typeface="Wingdings 2" pitchFamily="18" charset="2"/>
                        <a:buChar char="¡"/>
                        <a:tabLst/>
                        <a:defRPr/>
                      </a:pPr>
                      <a:r>
                        <a:rPr lang="en-GB" sz="1200" cap="none" baseline="0" noProof="0" dirty="0" smtClean="0">
                          <a:solidFill>
                            <a:srgbClr val="000000"/>
                          </a:solidFill>
                        </a:rPr>
                        <a:t>Approximately 7.500 employees have contracts from headquarters and approximately 11.000 employees have local contracts.</a:t>
                      </a:r>
                    </a:p>
                    <a:p>
                      <a:pPr marL="171450" lvl="0" indent="-171450">
                        <a:buClr>
                          <a:schemeClr val="accent1"/>
                        </a:buClr>
                        <a:buSzPct val="100000"/>
                        <a:buFont typeface="Wingdings 2" pitchFamily="18" charset="2"/>
                        <a:buChar char="¡"/>
                      </a:pPr>
                      <a:r>
                        <a:rPr lang="en-GB" sz="1200" cap="none" baseline="0" noProof="0" dirty="0" smtClean="0">
                          <a:solidFill>
                            <a:srgbClr val="000000"/>
                          </a:solidFill>
                        </a:rPr>
                        <a:t>Our turnover in 2012 exceeded 2 (two) billion Euros.</a:t>
                      </a:r>
                    </a:p>
                  </a:txBody>
                  <a:tcPr marL="89990" marR="89990" marT="72000" marB="72000">
                    <a:lnL w="12700" cmpd="sng">
                      <a:noFill/>
                    </a:lnL>
                    <a:lnR w="12700" cmpd="sng">
                      <a:noFill/>
                    </a:lnR>
                    <a:lnT w="381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052176">
                <a:tc>
                  <a:txBody>
                    <a:bodyPr/>
                    <a:lstStyle/>
                    <a:p>
                      <a:pPr marL="171450" lvl="0" indent="-171450">
                        <a:buClr>
                          <a:schemeClr val="accent1"/>
                        </a:buClr>
                        <a:buSzPct val="100000"/>
                        <a:buFont typeface="Wingdings 2" pitchFamily="18" charset="2"/>
                        <a:buChar char="¡"/>
                      </a:pPr>
                      <a:r>
                        <a:rPr lang="en-GB" sz="1200" cap="none" baseline="0" noProof="0" dirty="0" smtClean="0">
                          <a:solidFill>
                            <a:srgbClr val="000000"/>
                          </a:solidFill>
                        </a:rPr>
                        <a:t>Our project and program staff recruited internationally to overcome local skills gaps, transfer management and professional skills and technology and to introduce and adapt processes to the local environment. </a:t>
                      </a:r>
                    </a:p>
                    <a:p>
                      <a:pPr marL="171450" lvl="0" indent="-171450">
                        <a:buClr>
                          <a:schemeClr val="accent1"/>
                        </a:buClr>
                        <a:buSzPct val="100000"/>
                        <a:buFont typeface="Wingdings 2" pitchFamily="18" charset="2"/>
                        <a:buChar char="¡"/>
                      </a:pPr>
                      <a:r>
                        <a:rPr lang="en-GB" sz="1200" cap="none" baseline="0" noProof="0" dirty="0" smtClean="0">
                          <a:solidFill>
                            <a:srgbClr val="000000"/>
                          </a:solidFill>
                        </a:rPr>
                        <a:t>Our extensive local staff ensures continuity and intimacy with local societies, customs, laws, rules and regulations. </a:t>
                      </a:r>
                    </a:p>
                  </a:txBody>
                  <a:tcPr marL="89990" marR="89990" marT="72000" marB="72000">
                    <a:lnL w="12700" cmpd="sng">
                      <a:noFill/>
                    </a:lnL>
                    <a:lnR w="12700" cmpd="sng">
                      <a:noFill/>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864000">
                <a:tc>
                  <a:txBody>
                    <a:bodyPr/>
                    <a:lstStyle/>
                    <a:p>
                      <a:pPr marL="171450" lvl="0" indent="-171450">
                        <a:buClr>
                          <a:schemeClr val="accent1"/>
                        </a:buClr>
                        <a:buSzPct val="100000"/>
                        <a:buFont typeface="Wingdings 2" pitchFamily="18" charset="2"/>
                        <a:buChar char="¡"/>
                      </a:pPr>
                      <a:r>
                        <a:rPr lang="en-GB" sz="1200" b="1" cap="none" baseline="0" noProof="0" dirty="0" smtClean="0">
                          <a:solidFill>
                            <a:srgbClr val="000000"/>
                          </a:solidFill>
                        </a:rPr>
                        <a:t>International cooperation for sustainable development is our corporate objective.</a:t>
                      </a:r>
                    </a:p>
                    <a:p>
                      <a:pPr marL="171450" lvl="0" indent="-171450">
                        <a:buClr>
                          <a:schemeClr val="accent1"/>
                        </a:buClr>
                        <a:buSzPct val="100000"/>
                        <a:buFont typeface="Wingdings 2" pitchFamily="18" charset="2"/>
                        <a:buChar char="¡"/>
                      </a:pPr>
                      <a:r>
                        <a:rPr lang="en-GB" sz="1200" b="0" cap="none" baseline="0" noProof="0" dirty="0" smtClean="0">
                          <a:solidFill>
                            <a:srgbClr val="000000"/>
                          </a:solidFill>
                        </a:rPr>
                        <a:t>We work closely with private companies when benefits for sustainable development meet the interest of companies – companies reduce risks and support development. </a:t>
                      </a:r>
                    </a:p>
                  </a:txBody>
                  <a:tcPr marL="89990" marR="89990" marT="72000" marB="72000">
                    <a:lnL w="12700" cmpd="sng">
                      <a:noFill/>
                    </a:lnL>
                    <a:lnR w="12700" cmpd="sng">
                      <a:noFill/>
                    </a:lnR>
                    <a:lnT w="28575" cap="flat" cmpd="sng" algn="ctr">
                      <a:solidFill>
                        <a:schemeClr val="accent3"/>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95331734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0834" y="1859804"/>
            <a:ext cx="5802300" cy="4939814"/>
          </a:xfrm>
          <a:prstGeom prst="rect">
            <a:avLst/>
          </a:prstGeom>
          <a:noFill/>
          <a:ln w="9525">
            <a:noFill/>
            <a:miter lim="800000"/>
            <a:headEnd/>
            <a:tailEnd/>
          </a:ln>
        </p:spPr>
        <p:txBody>
          <a:bodyPr wrap="square">
            <a:spAutoFit/>
          </a:bodyPr>
          <a:lstStyle/>
          <a:p>
            <a:pPr marL="342900" indent="-342900" fontAlgn="base">
              <a:spcBef>
                <a:spcPct val="50000"/>
              </a:spcBef>
              <a:spcAft>
                <a:spcPct val="0"/>
              </a:spcAft>
              <a:buFontTx/>
              <a:buChar char="•"/>
            </a:pPr>
            <a:r>
              <a:rPr lang="en-US" dirty="0">
                <a:solidFill>
                  <a:srgbClr val="000000"/>
                </a:solidFill>
              </a:rPr>
              <a:t>Since 1991 GIZ carries out regular worldwide Fuel Price Surveys. One of its goals is to provide a worldwide comparison of retail prices to track / to highlight energy price policies in developing countries.</a:t>
            </a:r>
          </a:p>
          <a:p>
            <a:pPr marL="342900" indent="-342900" fontAlgn="base">
              <a:spcBef>
                <a:spcPct val="50000"/>
              </a:spcBef>
              <a:spcAft>
                <a:spcPct val="0"/>
              </a:spcAft>
              <a:buFontTx/>
              <a:buChar char="•"/>
            </a:pPr>
            <a:r>
              <a:rPr lang="en-US" dirty="0">
                <a:solidFill>
                  <a:srgbClr val="000000"/>
                </a:solidFill>
              </a:rPr>
              <a:t>Currently, data are available for 170 countries for Diesel and Gasoline based on survey in Mid-November 2012</a:t>
            </a:r>
          </a:p>
          <a:p>
            <a:pPr marL="342900" indent="-342900" fontAlgn="base">
              <a:spcBef>
                <a:spcPct val="50000"/>
              </a:spcBef>
              <a:spcAft>
                <a:spcPct val="0"/>
              </a:spcAft>
              <a:buFontTx/>
              <a:buChar char="•"/>
            </a:pPr>
            <a:r>
              <a:rPr lang="en-US" dirty="0">
                <a:solidFill>
                  <a:srgbClr val="000000"/>
                </a:solidFill>
              </a:rPr>
              <a:t>Part of World Bank Indicator Set (World Development Indicators, World Road Statistics, …) </a:t>
            </a:r>
          </a:p>
          <a:p>
            <a:pPr marL="342900" indent="-342900" fontAlgn="base">
              <a:spcBef>
                <a:spcPct val="50000"/>
              </a:spcBef>
              <a:spcAft>
                <a:spcPct val="0"/>
              </a:spcAft>
              <a:buFontTx/>
              <a:buChar char="•"/>
            </a:pPr>
            <a:r>
              <a:rPr lang="en-US" dirty="0">
                <a:solidFill>
                  <a:srgbClr val="000000"/>
                </a:solidFill>
              </a:rPr>
              <a:t>2012 Survey available on: </a:t>
            </a:r>
            <a:r>
              <a:rPr lang="en-US" dirty="0">
                <a:solidFill>
                  <a:srgbClr val="000000"/>
                </a:solidFill>
                <a:hlinkClick r:id="rId3"/>
              </a:rPr>
              <a:t>www.giz.de/fuelprices</a:t>
            </a:r>
            <a:r>
              <a:rPr lang="en-US" dirty="0">
                <a:solidFill>
                  <a:srgbClr val="000000"/>
                </a:solidFill>
              </a:rPr>
              <a:t> </a:t>
            </a:r>
          </a:p>
          <a:p>
            <a:pPr marL="342900" indent="-342900" fontAlgn="base">
              <a:spcBef>
                <a:spcPct val="50000"/>
              </a:spcBef>
              <a:spcAft>
                <a:spcPct val="0"/>
              </a:spcAft>
              <a:buFontTx/>
              <a:buChar char="•"/>
            </a:pPr>
            <a:r>
              <a:rPr lang="en-US" dirty="0">
                <a:solidFill>
                  <a:srgbClr val="000000"/>
                </a:solidFill>
              </a:rPr>
              <a:t>Factsheets for more than 130 countries on: </a:t>
            </a:r>
            <a:r>
              <a:rPr lang="en-US" dirty="0">
                <a:solidFill>
                  <a:srgbClr val="000000"/>
                </a:solidFill>
                <a:hlinkClick r:id="rId4"/>
              </a:rPr>
              <a:t>https://energypedia.info/index.php/International_Fuel_Prices</a:t>
            </a:r>
            <a:r>
              <a:rPr lang="en-US" dirty="0">
                <a:solidFill>
                  <a:srgbClr val="000000"/>
                </a:solidFill>
              </a:rPr>
              <a:t> </a:t>
            </a:r>
          </a:p>
          <a:p>
            <a:pPr marL="342900" indent="-342900" fontAlgn="base">
              <a:spcBef>
                <a:spcPct val="50000"/>
              </a:spcBef>
              <a:spcAft>
                <a:spcPct val="0"/>
              </a:spcAft>
              <a:buFontTx/>
              <a:buChar char="•"/>
            </a:pPr>
            <a:endParaRPr lang="en-US" b="1" dirty="0">
              <a:solidFill>
                <a:srgbClr val="000000"/>
              </a:solidFill>
            </a:endParaRPr>
          </a:p>
        </p:txBody>
      </p:sp>
      <p:sp>
        <p:nvSpPr>
          <p:cNvPr id="5" name="Titel 7"/>
          <p:cNvSpPr txBox="1">
            <a:spLocks/>
          </p:cNvSpPr>
          <p:nvPr/>
        </p:nvSpPr>
        <p:spPr bwMode="auto">
          <a:xfrm>
            <a:off x="360363" y="1147672"/>
            <a:ext cx="8612187" cy="673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800" b="1" dirty="0">
                <a:solidFill>
                  <a:srgbClr val="000000"/>
                </a:solidFill>
                <a:ea typeface="+mj-ea"/>
                <a:cs typeface="+mj-cs"/>
              </a:rPr>
              <a:t>International Fuel Prices</a:t>
            </a:r>
          </a:p>
        </p:txBody>
      </p:sp>
      <p:pic>
        <p:nvPicPr>
          <p:cNvPr id="6" name="Picture 3" descr="P1090181.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5400000">
            <a:off x="4686310" y="2739407"/>
            <a:ext cx="5500051" cy="2620370"/>
          </a:xfrm>
          <a:prstGeom prst="rect">
            <a:avLst/>
          </a:prstGeom>
        </p:spPr>
      </p:pic>
    </p:spTree>
    <p:extLst>
      <p:ext uri="{BB962C8B-B14F-4D97-AF65-F5344CB8AC3E}">
        <p14:creationId xmlns:p14="http://schemas.microsoft.com/office/powerpoint/2010/main" val="209706770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69" y="0"/>
            <a:ext cx="9143998" cy="6875062"/>
          </a:xfrm>
          <a:prstGeom prst="rect">
            <a:avLst/>
          </a:prstGeom>
        </p:spPr>
      </p:pic>
    </p:spTree>
    <p:extLst>
      <p:ext uri="{BB962C8B-B14F-4D97-AF65-F5344CB8AC3E}">
        <p14:creationId xmlns:p14="http://schemas.microsoft.com/office/powerpoint/2010/main" val="409045883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a:graphicFrameLocks/>
          </p:cNvGraphicFramePr>
          <p:nvPr>
            <p:extLst>
              <p:ext uri="{D42A27DB-BD31-4B8C-83A1-F6EECF244321}">
                <p14:modId xmlns:p14="http://schemas.microsoft.com/office/powerpoint/2010/main" val="109282473"/>
              </p:ext>
            </p:extLst>
          </p:nvPr>
        </p:nvGraphicFramePr>
        <p:xfrm>
          <a:off x="827584" y="1052736"/>
          <a:ext cx="7679555" cy="4467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297883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2"/>
          <p:cNvSpPr txBox="1">
            <a:spLocks/>
          </p:cNvSpPr>
          <p:nvPr/>
        </p:nvSpPr>
        <p:spPr>
          <a:xfrm>
            <a:off x="355600" y="993774"/>
            <a:ext cx="8788400" cy="6029325"/>
          </a:xfrm>
          <a:prstGeom prst="rect">
            <a:avLst/>
          </a:prstGeom>
        </p:spPr>
        <p:txBody>
          <a:bodyPr lIns="131518" tIns="65759" rIns="131518" bIns="65759"/>
          <a:lstStyle/>
          <a:p>
            <a:pPr marL="285723" indent="-285723" fontAlgn="base">
              <a:spcBef>
                <a:spcPct val="50000"/>
              </a:spcBef>
              <a:spcAft>
                <a:spcPct val="0"/>
              </a:spcAft>
              <a:buClr>
                <a:srgbClr val="C80F0F"/>
              </a:buClr>
              <a:tabLst>
                <a:tab pos="2190544" algn="l"/>
              </a:tabLst>
              <a:defRPr/>
            </a:pPr>
            <a:r>
              <a:rPr lang="uk-UA" sz="2400" dirty="0" smtClean="0">
                <a:solidFill>
                  <a:srgbClr val="6E6452"/>
                </a:solidFill>
                <a:cs typeface="Arial" charset="0"/>
                <a:sym typeface="Wingdings" pitchFamily="2" charset="2"/>
              </a:rPr>
              <a:t>Ціни на паливо, якість палива та енергоефективність у транспортній галузі</a:t>
            </a:r>
            <a:endParaRPr lang="en-GB" sz="2400" dirty="0">
              <a:solidFill>
                <a:srgbClr val="6E6452"/>
              </a:solidFill>
              <a:cs typeface="Arial" charset="0"/>
              <a:sym typeface="Wingdings" pitchFamily="2" charset="2"/>
            </a:endParaRPr>
          </a:p>
          <a:p>
            <a:pPr marL="285723" indent="-285723" fontAlgn="base">
              <a:spcBef>
                <a:spcPct val="20000"/>
              </a:spcBef>
              <a:spcAft>
                <a:spcPct val="0"/>
              </a:spcAft>
              <a:buClr>
                <a:srgbClr val="C80F0F"/>
              </a:buClr>
              <a:tabLst>
                <a:tab pos="2190544" algn="l"/>
              </a:tabLst>
              <a:defRPr/>
            </a:pPr>
            <a:endParaRPr lang="en-GB" sz="1400" kern="0" dirty="0">
              <a:solidFill>
                <a:srgbClr val="000000"/>
              </a:solidFill>
              <a:cs typeface="Arial" charset="0"/>
            </a:endParaRPr>
          </a:p>
        </p:txBody>
      </p:sp>
      <p:sp>
        <p:nvSpPr>
          <p:cNvPr id="141315" name="Rectangle 2"/>
          <p:cNvSpPr>
            <a:spLocks noChangeArrowheads="1"/>
          </p:cNvSpPr>
          <p:nvPr/>
        </p:nvSpPr>
        <p:spPr bwMode="auto">
          <a:xfrm>
            <a:off x="0" y="-234950"/>
            <a:ext cx="2651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1518" tIns="65759" rIns="131518" bIns="65759" anchor="ctr">
            <a:spAutoFit/>
          </a:bodyPr>
          <a:lstStyle>
            <a:lvl1pPr eaLnBrk="0" hangingPunct="0">
              <a:spcBef>
                <a:spcPts val="400"/>
              </a:spcBef>
              <a:spcAft>
                <a:spcPts val="800"/>
              </a:spcAft>
              <a:buClr>
                <a:srgbClr val="C80F0F"/>
              </a:buClr>
              <a:buFont typeface="Arial" pitchFamily="34" charset="0"/>
              <a:buChar char="•"/>
              <a:defRPr>
                <a:solidFill>
                  <a:schemeClr val="tx2"/>
                </a:solidFill>
                <a:latin typeface="Arial" pitchFamily="34" charset="0"/>
              </a:defRPr>
            </a:lvl1pPr>
            <a:lvl2pPr marL="742950" indent="-285750" eaLnBrk="0" hangingPunct="0">
              <a:spcBef>
                <a:spcPts val="400"/>
              </a:spcBef>
              <a:spcAft>
                <a:spcPts val="800"/>
              </a:spcAft>
              <a:buClr>
                <a:schemeClr val="accent1"/>
              </a:buClr>
              <a:buFont typeface="Arial" pitchFamily="34" charset="0"/>
              <a:buChar char="•"/>
              <a:defRPr>
                <a:solidFill>
                  <a:schemeClr val="tx2"/>
                </a:solidFill>
                <a:latin typeface="Arial" pitchFamily="34" charset="0"/>
              </a:defRPr>
            </a:lvl2pPr>
            <a:lvl3pPr marL="1143000" indent="-228600" eaLnBrk="0" hangingPunct="0">
              <a:spcBef>
                <a:spcPts val="400"/>
              </a:spcBef>
              <a:spcAft>
                <a:spcPts val="800"/>
              </a:spcAft>
              <a:buClr>
                <a:schemeClr val="tx2"/>
              </a:buClr>
              <a:buFont typeface="Arial" pitchFamily="34" charset="0"/>
              <a:buChar char="•"/>
              <a:defRPr>
                <a:solidFill>
                  <a:schemeClr val="tx2"/>
                </a:solidFill>
                <a:latin typeface="Arial" pitchFamily="34" charset="0"/>
              </a:defRPr>
            </a:lvl3pPr>
            <a:lvl4pPr marL="1600200" indent="-228600" eaLnBrk="0" hangingPunct="0">
              <a:spcBef>
                <a:spcPts val="400"/>
              </a:spcBef>
              <a:spcAft>
                <a:spcPts val="800"/>
              </a:spcAft>
              <a:buClr>
                <a:schemeClr val="tx2"/>
              </a:buClr>
              <a:buFont typeface="Arial" pitchFamily="34" charset="0"/>
              <a:buChar char="•"/>
              <a:defRPr>
                <a:solidFill>
                  <a:schemeClr val="tx2"/>
                </a:solidFill>
                <a:latin typeface="Arial" pitchFamily="34" charset="0"/>
              </a:defRPr>
            </a:lvl4pPr>
            <a:lvl5pPr marL="2057400" indent="-228600" eaLnBrk="0" hangingPunct="0">
              <a:spcBef>
                <a:spcPts val="400"/>
              </a:spcBef>
              <a:spcAft>
                <a:spcPts val="800"/>
              </a:spcAft>
              <a:buClr>
                <a:srgbClr val="6E6452"/>
              </a:buClr>
              <a:buFont typeface="Arial" pitchFamily="34" charset="0"/>
              <a:buChar char="•"/>
              <a:defRPr>
                <a:solidFill>
                  <a:srgbClr val="6E6452"/>
                </a:solidFill>
                <a:latin typeface="Arial" pitchFamily="34" charset="0"/>
              </a:defRPr>
            </a:lvl5pPr>
            <a:lvl6pPr marL="2514600" indent="-228600" eaLnBrk="0" fontAlgn="base" hangingPunct="0">
              <a:spcBef>
                <a:spcPts val="400"/>
              </a:spcBef>
              <a:spcAft>
                <a:spcPts val="800"/>
              </a:spcAft>
              <a:buClr>
                <a:srgbClr val="6E6452"/>
              </a:buClr>
              <a:buFont typeface="Arial" pitchFamily="34" charset="0"/>
              <a:buChar char="•"/>
              <a:defRPr>
                <a:solidFill>
                  <a:srgbClr val="6E6452"/>
                </a:solidFill>
                <a:latin typeface="Arial" pitchFamily="34" charset="0"/>
              </a:defRPr>
            </a:lvl6pPr>
            <a:lvl7pPr marL="2971800" indent="-228600" eaLnBrk="0" fontAlgn="base" hangingPunct="0">
              <a:spcBef>
                <a:spcPts val="400"/>
              </a:spcBef>
              <a:spcAft>
                <a:spcPts val="800"/>
              </a:spcAft>
              <a:buClr>
                <a:srgbClr val="6E6452"/>
              </a:buClr>
              <a:buFont typeface="Arial" pitchFamily="34" charset="0"/>
              <a:buChar char="•"/>
              <a:defRPr>
                <a:solidFill>
                  <a:srgbClr val="6E6452"/>
                </a:solidFill>
                <a:latin typeface="Arial" pitchFamily="34" charset="0"/>
              </a:defRPr>
            </a:lvl7pPr>
            <a:lvl8pPr marL="3429000" indent="-228600" eaLnBrk="0" fontAlgn="base" hangingPunct="0">
              <a:spcBef>
                <a:spcPts val="400"/>
              </a:spcBef>
              <a:spcAft>
                <a:spcPts val="800"/>
              </a:spcAft>
              <a:buClr>
                <a:srgbClr val="6E6452"/>
              </a:buClr>
              <a:buFont typeface="Arial" pitchFamily="34" charset="0"/>
              <a:buChar char="•"/>
              <a:defRPr>
                <a:solidFill>
                  <a:srgbClr val="6E6452"/>
                </a:solidFill>
                <a:latin typeface="Arial" pitchFamily="34" charset="0"/>
              </a:defRPr>
            </a:lvl8pPr>
            <a:lvl9pPr marL="3886200" indent="-228600" eaLnBrk="0" fontAlgn="base" hangingPunct="0">
              <a:spcBef>
                <a:spcPts val="400"/>
              </a:spcBef>
              <a:spcAft>
                <a:spcPts val="800"/>
              </a:spcAft>
              <a:buClr>
                <a:srgbClr val="6E6452"/>
              </a:buClr>
              <a:buFont typeface="Arial" pitchFamily="34" charset="0"/>
              <a:buChar char="•"/>
              <a:defRPr>
                <a:solidFill>
                  <a:srgbClr val="6E6452"/>
                </a:solidFill>
                <a:latin typeface="Arial" pitchFamily="34" charset="0"/>
              </a:defRPr>
            </a:lvl9pPr>
          </a:lstStyle>
          <a:p>
            <a:pPr eaLnBrk="1" fontAlgn="base" hangingPunct="1">
              <a:spcBef>
                <a:spcPct val="50000"/>
              </a:spcBef>
              <a:spcAft>
                <a:spcPct val="0"/>
              </a:spcAft>
              <a:buClrTx/>
              <a:buFontTx/>
              <a:buNone/>
            </a:pPr>
            <a:endParaRPr lang="de-DE" altLang="de-DE" sz="2400">
              <a:solidFill>
                <a:srgbClr val="000000"/>
              </a:solidFill>
              <a:cs typeface="Arial" charset="0"/>
            </a:endParaRPr>
          </a:p>
        </p:txBody>
      </p:sp>
      <p:pic>
        <p:nvPicPr>
          <p:cNvPr id="141316" name="Grafik 13" descr="DSCN148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45064" y="2025541"/>
            <a:ext cx="25749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7" name="Grafik 14" descr="P1070558.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6352" y="2025541"/>
            <a:ext cx="17018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8" name="Grafik 18" descr="P1100135.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26577" y="2025541"/>
            <a:ext cx="21971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Gebogener Pfeil 23"/>
          <p:cNvSpPr/>
          <p:nvPr/>
        </p:nvSpPr>
        <p:spPr bwMode="auto">
          <a:xfrm>
            <a:off x="1287463" y="2403475"/>
            <a:ext cx="811212" cy="1114425"/>
          </a:xfrm>
          <a:prstGeom prst="circularArrow">
            <a:avLst>
              <a:gd name="adj1" fmla="val 12719"/>
              <a:gd name="adj2" fmla="val 1142319"/>
              <a:gd name="adj3" fmla="val 5869319"/>
              <a:gd name="adj4" fmla="val 13290013"/>
              <a:gd name="adj5" fmla="val 16813"/>
            </a:avLst>
          </a:prstGeom>
          <a:solidFill>
            <a:schemeClr val="accent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de-DE" sz="2200" b="1">
              <a:solidFill>
                <a:srgbClr val="999999"/>
              </a:solidFill>
              <a:cs typeface="Arial" charset="0"/>
            </a:endParaRPr>
          </a:p>
        </p:txBody>
      </p:sp>
      <p:sp>
        <p:nvSpPr>
          <p:cNvPr id="25" name="Minus 24"/>
          <p:cNvSpPr/>
          <p:nvPr/>
        </p:nvSpPr>
        <p:spPr bwMode="auto">
          <a:xfrm>
            <a:off x="1308100" y="2865437"/>
            <a:ext cx="452438" cy="304800"/>
          </a:xfrm>
          <a:prstGeom prst="mathMinus">
            <a:avLst/>
          </a:prstGeom>
          <a:solidFill>
            <a:srgbClr val="C00000"/>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de-DE" sz="2200" b="1">
              <a:solidFill>
                <a:srgbClr val="999999"/>
              </a:solidFill>
              <a:cs typeface="Arial" charset="0"/>
            </a:endParaRPr>
          </a:p>
        </p:txBody>
      </p:sp>
      <p:sp>
        <p:nvSpPr>
          <p:cNvPr id="29" name="Rechteck 28"/>
          <p:cNvSpPr/>
          <p:nvPr/>
        </p:nvSpPr>
        <p:spPr>
          <a:xfrm>
            <a:off x="2127602" y="3533666"/>
            <a:ext cx="2757487" cy="738664"/>
          </a:xfrm>
          <a:prstGeom prst="rect">
            <a:avLst/>
          </a:prstGeom>
        </p:spPr>
        <p:txBody>
          <a:bodyPr>
            <a:spAutoFit/>
          </a:bodyPr>
          <a:lstStyle/>
          <a:p>
            <a:pPr fontAlgn="base">
              <a:spcBef>
                <a:spcPct val="50000"/>
              </a:spcBef>
              <a:spcAft>
                <a:spcPct val="0"/>
              </a:spcAft>
              <a:defRPr/>
            </a:pPr>
            <a:r>
              <a:rPr lang="en-GB" sz="1400" kern="0" dirty="0" smtClean="0">
                <a:solidFill>
                  <a:srgbClr val="000000"/>
                </a:solidFill>
                <a:cs typeface="Arial" charset="0"/>
              </a:rPr>
              <a:t>...</a:t>
            </a:r>
            <a:r>
              <a:rPr lang="uk-UA" sz="1400" kern="0" dirty="0" smtClean="0">
                <a:solidFill>
                  <a:srgbClr val="000000"/>
                </a:solidFill>
                <a:cs typeface="Arial" charset="0"/>
              </a:rPr>
              <a:t>безконтрольного зростання забудови з великими відстанями</a:t>
            </a:r>
            <a:endParaRPr lang="de-DE" sz="1400" dirty="0">
              <a:solidFill>
                <a:srgbClr val="000000"/>
              </a:solidFill>
              <a:cs typeface="Arial" charset="0"/>
            </a:endParaRPr>
          </a:p>
        </p:txBody>
      </p:sp>
      <p:sp>
        <p:nvSpPr>
          <p:cNvPr id="30" name="Rechteck 29"/>
          <p:cNvSpPr/>
          <p:nvPr/>
        </p:nvSpPr>
        <p:spPr>
          <a:xfrm>
            <a:off x="4961289" y="3538428"/>
            <a:ext cx="1382713" cy="738664"/>
          </a:xfrm>
          <a:prstGeom prst="rect">
            <a:avLst/>
          </a:prstGeom>
        </p:spPr>
        <p:txBody>
          <a:bodyPr>
            <a:spAutoFit/>
          </a:bodyPr>
          <a:lstStyle/>
          <a:p>
            <a:pPr fontAlgn="base">
              <a:spcBef>
                <a:spcPct val="50000"/>
              </a:spcBef>
              <a:spcAft>
                <a:spcPct val="0"/>
              </a:spcAft>
              <a:defRPr/>
            </a:pPr>
            <a:r>
              <a:rPr lang="en-GB" sz="1400" kern="0" dirty="0" smtClean="0">
                <a:solidFill>
                  <a:srgbClr val="000000"/>
                </a:solidFill>
                <a:cs typeface="Arial" charset="0"/>
              </a:rPr>
              <a:t>...</a:t>
            </a:r>
            <a:r>
              <a:rPr lang="uk-UA" sz="1400" kern="0" dirty="0" smtClean="0">
                <a:solidFill>
                  <a:srgbClr val="000000"/>
                </a:solidFill>
                <a:cs typeface="Arial" charset="0"/>
              </a:rPr>
              <a:t>надмірного користування автомобілями</a:t>
            </a:r>
            <a:endParaRPr lang="de-DE" sz="1400" dirty="0">
              <a:solidFill>
                <a:srgbClr val="000000"/>
              </a:solidFill>
              <a:cs typeface="Arial" charset="0"/>
            </a:endParaRPr>
          </a:p>
        </p:txBody>
      </p:sp>
      <p:sp>
        <p:nvSpPr>
          <p:cNvPr id="31" name="Rechteck 30"/>
          <p:cNvSpPr/>
          <p:nvPr/>
        </p:nvSpPr>
        <p:spPr>
          <a:xfrm>
            <a:off x="6742464" y="3543191"/>
            <a:ext cx="1782763" cy="738664"/>
          </a:xfrm>
          <a:prstGeom prst="rect">
            <a:avLst/>
          </a:prstGeom>
        </p:spPr>
        <p:txBody>
          <a:bodyPr>
            <a:spAutoFit/>
          </a:bodyPr>
          <a:lstStyle/>
          <a:p>
            <a:pPr fontAlgn="base">
              <a:spcBef>
                <a:spcPct val="50000"/>
              </a:spcBef>
              <a:spcAft>
                <a:spcPct val="0"/>
              </a:spcAft>
              <a:defRPr/>
            </a:pPr>
            <a:r>
              <a:rPr lang="en-GB" sz="1400" kern="0" dirty="0" smtClean="0">
                <a:solidFill>
                  <a:srgbClr val="000000"/>
                </a:solidFill>
                <a:cs typeface="Arial" charset="0"/>
              </a:rPr>
              <a:t>...</a:t>
            </a:r>
            <a:r>
              <a:rPr lang="uk-UA" sz="1400" kern="0" dirty="0" smtClean="0">
                <a:solidFill>
                  <a:srgbClr val="000000"/>
                </a:solidFill>
                <a:cs typeface="Arial" charset="0"/>
              </a:rPr>
              <a:t>неефективності транспортних засобів</a:t>
            </a:r>
            <a:endParaRPr lang="de-DE" sz="1400" dirty="0">
              <a:solidFill>
                <a:srgbClr val="000000"/>
              </a:solidFill>
              <a:cs typeface="Arial" charset="0"/>
            </a:endParaRPr>
          </a:p>
        </p:txBody>
      </p:sp>
      <p:sp>
        <p:nvSpPr>
          <p:cNvPr id="32" name="Rechteck 31"/>
          <p:cNvSpPr/>
          <p:nvPr/>
        </p:nvSpPr>
        <p:spPr>
          <a:xfrm>
            <a:off x="0" y="2557462"/>
            <a:ext cx="1382713" cy="1815882"/>
          </a:xfrm>
          <a:prstGeom prst="rect">
            <a:avLst/>
          </a:prstGeom>
        </p:spPr>
        <p:txBody>
          <a:bodyPr>
            <a:spAutoFit/>
          </a:bodyPr>
          <a:lstStyle/>
          <a:p>
            <a:pPr fontAlgn="base">
              <a:spcBef>
                <a:spcPct val="50000"/>
              </a:spcBef>
              <a:spcAft>
                <a:spcPct val="0"/>
              </a:spcAft>
              <a:defRPr/>
            </a:pPr>
            <a:r>
              <a:rPr lang="uk-UA" sz="1600" kern="0" dirty="0" smtClean="0">
                <a:solidFill>
                  <a:srgbClr val="000000"/>
                </a:solidFill>
                <a:cs typeface="Arial" charset="0"/>
              </a:rPr>
              <a:t>Низькі, чи навіть субсидовані ціни на паливо заохочують до</a:t>
            </a:r>
            <a:r>
              <a:rPr lang="en-GB" sz="1600" kern="0" dirty="0" smtClean="0">
                <a:solidFill>
                  <a:srgbClr val="000000"/>
                </a:solidFill>
                <a:cs typeface="Arial" charset="0"/>
              </a:rPr>
              <a:t>...</a:t>
            </a:r>
            <a:endParaRPr lang="de-DE" sz="1600" dirty="0">
              <a:solidFill>
                <a:srgbClr val="000000"/>
              </a:solidFill>
              <a:cs typeface="Arial" charset="0"/>
            </a:endParaRPr>
          </a:p>
        </p:txBody>
      </p:sp>
      <p:sp>
        <p:nvSpPr>
          <p:cNvPr id="33" name="Gebogener Pfeil 32"/>
          <p:cNvSpPr/>
          <p:nvPr/>
        </p:nvSpPr>
        <p:spPr bwMode="auto">
          <a:xfrm>
            <a:off x="1301750" y="4575175"/>
            <a:ext cx="809625" cy="1116012"/>
          </a:xfrm>
          <a:prstGeom prst="circularArrow">
            <a:avLst>
              <a:gd name="adj1" fmla="val 12719"/>
              <a:gd name="adj2" fmla="val 1142319"/>
              <a:gd name="adj3" fmla="val 5869319"/>
              <a:gd name="adj4" fmla="val 13290013"/>
              <a:gd name="adj5" fmla="val 16813"/>
            </a:avLst>
          </a:prstGeom>
          <a:solidFill>
            <a:schemeClr val="accent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de-DE" sz="2200" b="1">
              <a:solidFill>
                <a:srgbClr val="999999"/>
              </a:solidFill>
              <a:cs typeface="Arial" charset="0"/>
            </a:endParaRPr>
          </a:p>
        </p:txBody>
      </p:sp>
      <p:sp>
        <p:nvSpPr>
          <p:cNvPr id="34" name="Minus 33"/>
          <p:cNvSpPr/>
          <p:nvPr/>
        </p:nvSpPr>
        <p:spPr bwMode="auto">
          <a:xfrm>
            <a:off x="1281113" y="5037137"/>
            <a:ext cx="452437" cy="304800"/>
          </a:xfrm>
          <a:prstGeom prst="mathMinus">
            <a:avLst/>
          </a:prstGeom>
          <a:solidFill>
            <a:srgbClr val="C00000"/>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de-DE" sz="2200" b="1">
              <a:solidFill>
                <a:srgbClr val="999999"/>
              </a:solidFill>
              <a:cs typeface="Arial" charset="0"/>
            </a:endParaRPr>
          </a:p>
        </p:txBody>
      </p:sp>
      <p:sp>
        <p:nvSpPr>
          <p:cNvPr id="35" name="Rechteck 34"/>
          <p:cNvSpPr/>
          <p:nvPr/>
        </p:nvSpPr>
        <p:spPr>
          <a:xfrm>
            <a:off x="0" y="4730750"/>
            <a:ext cx="1382713" cy="1815882"/>
          </a:xfrm>
          <a:prstGeom prst="rect">
            <a:avLst/>
          </a:prstGeom>
        </p:spPr>
        <p:txBody>
          <a:bodyPr>
            <a:spAutoFit/>
          </a:bodyPr>
          <a:lstStyle/>
          <a:p>
            <a:pPr fontAlgn="base">
              <a:spcBef>
                <a:spcPct val="50000"/>
              </a:spcBef>
              <a:spcAft>
                <a:spcPct val="0"/>
              </a:spcAft>
              <a:defRPr/>
            </a:pPr>
            <a:r>
              <a:rPr lang="uk-UA" sz="1600" kern="0" dirty="0" smtClean="0">
                <a:solidFill>
                  <a:srgbClr val="000000"/>
                </a:solidFill>
                <a:cs typeface="Arial" charset="0"/>
              </a:rPr>
              <a:t>Низькі, чи навіть субсидовані ціни на паливо заохочують до</a:t>
            </a:r>
            <a:r>
              <a:rPr lang="en-GB" sz="1600" kern="0" dirty="0" smtClean="0">
                <a:solidFill>
                  <a:srgbClr val="000000"/>
                </a:solidFill>
                <a:cs typeface="Arial" charset="0"/>
              </a:rPr>
              <a:t>...</a:t>
            </a:r>
            <a:endParaRPr lang="de-DE" sz="1600" dirty="0">
              <a:solidFill>
                <a:srgbClr val="000000"/>
              </a:solidFill>
              <a:cs typeface="Arial" charset="0"/>
            </a:endParaRPr>
          </a:p>
        </p:txBody>
      </p:sp>
      <p:sp>
        <p:nvSpPr>
          <p:cNvPr id="36" name="Rechteck 35"/>
          <p:cNvSpPr/>
          <p:nvPr/>
        </p:nvSpPr>
        <p:spPr>
          <a:xfrm>
            <a:off x="2085975" y="6015037"/>
            <a:ext cx="3362325" cy="523220"/>
          </a:xfrm>
          <a:prstGeom prst="rect">
            <a:avLst/>
          </a:prstGeom>
        </p:spPr>
        <p:txBody>
          <a:bodyPr>
            <a:spAutoFit/>
          </a:bodyPr>
          <a:lstStyle/>
          <a:p>
            <a:pPr fontAlgn="base">
              <a:spcBef>
                <a:spcPct val="50000"/>
              </a:spcBef>
              <a:spcAft>
                <a:spcPct val="0"/>
              </a:spcAft>
              <a:defRPr/>
            </a:pPr>
            <a:r>
              <a:rPr lang="en-GB" sz="1400" kern="0" dirty="0" smtClean="0">
                <a:solidFill>
                  <a:srgbClr val="000000"/>
                </a:solidFill>
                <a:cs typeface="Arial" charset="0"/>
              </a:rPr>
              <a:t>...</a:t>
            </a:r>
            <a:r>
              <a:rPr lang="uk-UA" sz="1400" kern="0" dirty="0" smtClean="0">
                <a:solidFill>
                  <a:srgbClr val="000000"/>
                </a:solidFill>
                <a:cs typeface="Arial" charset="0"/>
              </a:rPr>
              <a:t>неефективної роботи </a:t>
            </a:r>
            <a:r>
              <a:rPr lang="uk-UA" sz="1400" kern="0" dirty="0" err="1" smtClean="0">
                <a:solidFill>
                  <a:srgbClr val="000000"/>
                </a:solidFill>
                <a:cs typeface="Arial" charset="0"/>
              </a:rPr>
              <a:t>НПЗ</a:t>
            </a:r>
            <a:r>
              <a:rPr lang="uk-UA" sz="1400" kern="0" dirty="0" smtClean="0">
                <a:solidFill>
                  <a:srgbClr val="000000"/>
                </a:solidFill>
                <a:cs typeface="Arial" charset="0"/>
              </a:rPr>
              <a:t> та дефіциту палива</a:t>
            </a:r>
            <a:endParaRPr lang="de-DE" sz="1400" dirty="0">
              <a:solidFill>
                <a:srgbClr val="000000"/>
              </a:solidFill>
              <a:cs typeface="Arial" charset="0"/>
            </a:endParaRPr>
          </a:p>
        </p:txBody>
      </p:sp>
      <p:sp>
        <p:nvSpPr>
          <p:cNvPr id="38" name="Rechteck 37"/>
          <p:cNvSpPr/>
          <p:nvPr/>
        </p:nvSpPr>
        <p:spPr>
          <a:xfrm>
            <a:off x="5341938" y="6019800"/>
            <a:ext cx="1282700" cy="738664"/>
          </a:xfrm>
          <a:prstGeom prst="rect">
            <a:avLst/>
          </a:prstGeom>
        </p:spPr>
        <p:txBody>
          <a:bodyPr>
            <a:spAutoFit/>
          </a:bodyPr>
          <a:lstStyle/>
          <a:p>
            <a:pPr fontAlgn="base">
              <a:spcBef>
                <a:spcPct val="50000"/>
              </a:spcBef>
              <a:spcAft>
                <a:spcPct val="0"/>
              </a:spcAft>
              <a:defRPr/>
            </a:pPr>
            <a:r>
              <a:rPr lang="en-GB" sz="1400" kern="0" dirty="0" smtClean="0">
                <a:solidFill>
                  <a:srgbClr val="000000"/>
                </a:solidFill>
                <a:cs typeface="Arial" charset="0"/>
              </a:rPr>
              <a:t>...</a:t>
            </a:r>
            <a:r>
              <a:rPr lang="uk-UA" sz="1400" kern="0" dirty="0" smtClean="0">
                <a:solidFill>
                  <a:srgbClr val="000000"/>
                </a:solidFill>
                <a:cs typeface="Arial" charset="0"/>
              </a:rPr>
              <a:t>низької якості палива</a:t>
            </a:r>
            <a:endParaRPr lang="de-DE" sz="1400" dirty="0">
              <a:solidFill>
                <a:srgbClr val="000000"/>
              </a:solidFill>
              <a:cs typeface="Arial" charset="0"/>
            </a:endParaRPr>
          </a:p>
        </p:txBody>
      </p:sp>
      <p:sp>
        <p:nvSpPr>
          <p:cNvPr id="40" name="Rechteck 39"/>
          <p:cNvSpPr/>
          <p:nvPr/>
        </p:nvSpPr>
        <p:spPr>
          <a:xfrm>
            <a:off x="6870700" y="5984875"/>
            <a:ext cx="2052638" cy="954107"/>
          </a:xfrm>
          <a:prstGeom prst="rect">
            <a:avLst/>
          </a:prstGeom>
        </p:spPr>
        <p:txBody>
          <a:bodyPr>
            <a:spAutoFit/>
          </a:bodyPr>
          <a:lstStyle/>
          <a:p>
            <a:pPr fontAlgn="base">
              <a:spcBef>
                <a:spcPct val="50000"/>
              </a:spcBef>
              <a:spcAft>
                <a:spcPct val="0"/>
              </a:spcAft>
              <a:defRPr/>
            </a:pPr>
            <a:r>
              <a:rPr lang="en-GB" sz="1400" kern="0" dirty="0" smtClean="0">
                <a:solidFill>
                  <a:srgbClr val="000000"/>
                </a:solidFill>
                <a:cs typeface="Arial" charset="0"/>
              </a:rPr>
              <a:t>...</a:t>
            </a:r>
            <a:r>
              <a:rPr lang="uk-UA" sz="1400" kern="0" dirty="0" smtClean="0">
                <a:solidFill>
                  <a:srgbClr val="000000"/>
                </a:solidFill>
                <a:cs typeface="Arial" charset="0"/>
              </a:rPr>
              <a:t>відсутності інновацій в автомобільній промисловості</a:t>
            </a:r>
            <a:endParaRPr lang="de-DE" sz="1400" dirty="0">
              <a:solidFill>
                <a:srgbClr val="000000"/>
              </a:solidFill>
              <a:cs typeface="Arial" charset="0"/>
            </a:endParaRPr>
          </a:p>
        </p:txBody>
      </p:sp>
      <p:pic>
        <p:nvPicPr>
          <p:cNvPr id="141331" name="Grafik 40" descr="DSC04502.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56238" y="4397375"/>
            <a:ext cx="99060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32"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122488" y="4397375"/>
            <a:ext cx="31877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33" name="Grafik 25" descr="P1070864.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640513" y="4392612"/>
            <a:ext cx="180498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8850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fld id="{692CB778-1684-4820-AE01-A6CF65E48D70}" type="datetime1">
              <a:rPr lang="de-DE" smtClean="0"/>
              <a:pPr>
                <a:defRPr/>
              </a:pPr>
              <a:t>22.10.2014</a:t>
            </a:fld>
            <a:endParaRPr lang="de-DE"/>
          </a:p>
        </p:txBody>
      </p:sp>
      <p:sp>
        <p:nvSpPr>
          <p:cNvPr id="18435" name="Titel 1"/>
          <p:cNvSpPr>
            <a:spLocks noGrp="1"/>
          </p:cNvSpPr>
          <p:nvPr>
            <p:ph type="title"/>
          </p:nvPr>
        </p:nvSpPr>
        <p:spPr>
          <a:xfrm>
            <a:off x="433388" y="977900"/>
            <a:ext cx="7034212" cy="617538"/>
          </a:xfrm>
        </p:spPr>
        <p:txBody>
          <a:bodyPr/>
          <a:lstStyle/>
          <a:p>
            <a:pPr eaLnBrk="1" hangingPunct="1"/>
            <a:r>
              <a:rPr lang="ru-RU" altLang="de-DE" sz="2000" b="1" smtClean="0"/>
              <a:t>Национальные правительства</a:t>
            </a:r>
            <a:endParaRPr lang="de-DE" altLang="de-DE" sz="2000" b="1" smtClean="0"/>
          </a:p>
        </p:txBody>
      </p:sp>
      <p:sp>
        <p:nvSpPr>
          <p:cNvPr id="6" name="Inhaltsplatzhalter 2"/>
          <p:cNvSpPr txBox="1">
            <a:spLocks/>
          </p:cNvSpPr>
          <p:nvPr/>
        </p:nvSpPr>
        <p:spPr bwMode="auto">
          <a:xfrm>
            <a:off x="174625" y="1533525"/>
            <a:ext cx="3582988" cy="5119688"/>
          </a:xfrm>
          <a:prstGeom prst="rect">
            <a:avLst/>
          </a:prstGeom>
          <a:noFill/>
          <a:ln w="9525">
            <a:noFill/>
            <a:miter lim="800000"/>
            <a:headEnd/>
            <a:tailEnd/>
          </a:ln>
          <a:effectLst/>
        </p:spPr>
        <p:txBody>
          <a:bodyPr/>
          <a:lstStyle/>
          <a:p>
            <a:pPr marL="285750" indent="-285750">
              <a:spcBef>
                <a:spcPct val="20000"/>
              </a:spcBef>
              <a:buClr>
                <a:srgbClr val="C80F0F"/>
              </a:buClr>
              <a:buFont typeface="Wingdings" pitchFamily="2" charset="2"/>
              <a:buChar char="§"/>
              <a:tabLst>
                <a:tab pos="2190750" algn="l"/>
              </a:tabLst>
              <a:defRPr/>
            </a:pPr>
            <a:r>
              <a:rPr lang="ru-RU" sz="1600" b="0" kern="0" dirty="0">
                <a:solidFill>
                  <a:schemeClr val="tx1"/>
                </a:solidFill>
                <a:latin typeface="+mn-lt"/>
              </a:rPr>
              <a:t>Национальные правительства должны создавать благоприятные условия и поддерживать местные инициативы</a:t>
            </a:r>
            <a:endParaRPr lang="en-US" sz="1600" b="0" kern="0" dirty="0">
              <a:solidFill>
                <a:schemeClr val="tx1"/>
              </a:solidFill>
              <a:latin typeface="+mn-lt"/>
            </a:endParaRPr>
          </a:p>
          <a:p>
            <a:pPr marL="285750" indent="-285750">
              <a:spcBef>
                <a:spcPct val="20000"/>
              </a:spcBef>
              <a:buClr>
                <a:srgbClr val="C80F0F"/>
              </a:buClr>
              <a:buFont typeface="Wingdings" pitchFamily="2" charset="2"/>
              <a:buChar char="§"/>
              <a:tabLst>
                <a:tab pos="2190750" algn="l"/>
              </a:tabLst>
              <a:defRPr/>
            </a:pPr>
            <a:r>
              <a:rPr lang="ru-RU" sz="1600" b="0" kern="0" dirty="0">
                <a:solidFill>
                  <a:schemeClr val="tx1"/>
                </a:solidFill>
                <a:latin typeface="+mn-lt"/>
                <a:cs typeface="+mn-cs"/>
              </a:rPr>
              <a:t>Акцент на возможных действиях на национальном уровне</a:t>
            </a:r>
            <a:r>
              <a:rPr lang="en-US" sz="1600" b="0" kern="0" dirty="0">
                <a:solidFill>
                  <a:schemeClr val="tx1"/>
                </a:solidFill>
                <a:latin typeface="+mn-lt"/>
                <a:cs typeface="+mn-cs"/>
              </a:rPr>
              <a:t>:</a:t>
            </a:r>
          </a:p>
          <a:p>
            <a:pPr marL="742950" lvl="1" indent="-285750">
              <a:spcBef>
                <a:spcPct val="20000"/>
              </a:spcBef>
              <a:buClr>
                <a:srgbClr val="C80F0F"/>
              </a:buClr>
              <a:buFont typeface="Arial" pitchFamily="34" charset="0"/>
              <a:buChar char="•"/>
              <a:tabLst>
                <a:tab pos="2190750" algn="l"/>
              </a:tabLst>
              <a:defRPr/>
            </a:pPr>
            <a:r>
              <a:rPr lang="ru-RU" sz="1600" b="0" kern="0" dirty="0">
                <a:solidFill>
                  <a:schemeClr val="tx1"/>
                </a:solidFill>
                <a:latin typeface="+mn-lt"/>
              </a:rPr>
              <a:t>Создание национальной правовой базы</a:t>
            </a:r>
            <a:endParaRPr lang="en-US" sz="1600" b="0" kern="0" dirty="0">
              <a:solidFill>
                <a:schemeClr val="tx1"/>
              </a:solidFill>
              <a:latin typeface="+mn-lt"/>
            </a:endParaRPr>
          </a:p>
          <a:p>
            <a:pPr marL="742950" lvl="1" indent="-285750">
              <a:spcBef>
                <a:spcPct val="20000"/>
              </a:spcBef>
              <a:buClr>
                <a:srgbClr val="C80F0F"/>
              </a:buClr>
              <a:buFont typeface="Arial" pitchFamily="34" charset="0"/>
              <a:buChar char="•"/>
              <a:tabLst>
                <a:tab pos="2190750" algn="l"/>
              </a:tabLst>
              <a:defRPr/>
            </a:pPr>
            <a:r>
              <a:rPr lang="ru-RU" sz="1600" b="0" kern="0" dirty="0">
                <a:solidFill>
                  <a:schemeClr val="tx1"/>
                </a:solidFill>
                <a:latin typeface="+mn-lt"/>
              </a:rPr>
              <a:t>Оказание влияния на транспортную подвижность с помощью налогов и финансовых стимулов</a:t>
            </a:r>
            <a:endParaRPr lang="en-US" sz="1600" b="0" kern="0" dirty="0">
              <a:solidFill>
                <a:schemeClr val="tx1"/>
              </a:solidFill>
              <a:latin typeface="+mn-lt"/>
            </a:endParaRPr>
          </a:p>
          <a:p>
            <a:pPr marL="742950" lvl="1" indent="-285750">
              <a:spcBef>
                <a:spcPct val="20000"/>
              </a:spcBef>
              <a:buClr>
                <a:srgbClr val="C80F0F"/>
              </a:buClr>
              <a:buFont typeface="Arial" pitchFamily="34" charset="0"/>
              <a:buChar char="•"/>
              <a:tabLst>
                <a:tab pos="2190750" algn="l"/>
              </a:tabLst>
              <a:defRPr/>
            </a:pPr>
            <a:r>
              <a:rPr lang="ru-RU" sz="1600" b="0" kern="0" dirty="0">
                <a:solidFill>
                  <a:schemeClr val="tx1"/>
                </a:solidFill>
                <a:latin typeface="+mn-lt"/>
              </a:rPr>
              <a:t>Поддержка местных бюджетов в целях устойчивого транспорта</a:t>
            </a:r>
            <a:endParaRPr lang="en-US" sz="1600" b="0" kern="0" dirty="0">
              <a:solidFill>
                <a:schemeClr val="tx1"/>
              </a:solidFill>
              <a:latin typeface="+mn-lt"/>
            </a:endParaRPr>
          </a:p>
          <a:p>
            <a:pPr marL="742950" lvl="1" indent="-285750">
              <a:spcBef>
                <a:spcPct val="20000"/>
              </a:spcBef>
              <a:buClr>
                <a:srgbClr val="C80F0F"/>
              </a:buClr>
              <a:buFont typeface="Arial" pitchFamily="34" charset="0"/>
              <a:buChar char="•"/>
              <a:tabLst>
                <a:tab pos="2190750" algn="l"/>
              </a:tabLst>
              <a:defRPr/>
            </a:pPr>
            <a:r>
              <a:rPr lang="ru-RU" sz="1600" b="0" kern="0" dirty="0">
                <a:solidFill>
                  <a:schemeClr val="tx1"/>
                </a:solidFill>
                <a:latin typeface="+mn-lt"/>
                <a:cs typeface="+mn-cs"/>
              </a:rPr>
              <a:t>Поддержка исследований и пилотных проектов</a:t>
            </a:r>
            <a:endParaRPr lang="de-DE" sz="1600" b="0" kern="0" dirty="0">
              <a:solidFill>
                <a:schemeClr val="tx1"/>
              </a:solidFill>
              <a:latin typeface="+mn-lt"/>
              <a:cs typeface="+mn-cs"/>
            </a:endParaRPr>
          </a:p>
        </p:txBody>
      </p:sp>
      <p:pic>
        <p:nvPicPr>
          <p:cNvPr id="18437" name="Picture 6" descr="C:\Users\Dzianis\Desktop\ImagesForPresentations\8-15 копи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788" y="1354138"/>
            <a:ext cx="5510212"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48523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315957" y="573088"/>
            <a:ext cx="8280400" cy="1386805"/>
          </a:xfrm>
        </p:spPr>
        <p:txBody>
          <a:bodyPr/>
          <a:lstStyle/>
          <a:p>
            <a:pPr eaLnBrk="1" hangingPunct="1"/>
            <a:r>
              <a:rPr lang="de-DE" altLang="de-DE" b="1" dirty="0" err="1" smtClean="0"/>
              <a:t>Excourse</a:t>
            </a:r>
            <a:r>
              <a:rPr lang="de-DE" altLang="de-DE" b="1" dirty="0" smtClean="0"/>
              <a:t>: </a:t>
            </a:r>
            <a:br>
              <a:rPr lang="de-DE" altLang="de-DE" b="1" dirty="0" smtClean="0"/>
            </a:br>
            <a:r>
              <a:rPr lang="de-DE" altLang="de-DE" b="1" dirty="0" smtClean="0"/>
              <a:t/>
            </a:r>
            <a:br>
              <a:rPr lang="de-DE" altLang="de-DE" b="1" dirty="0" smtClean="0"/>
            </a:br>
            <a:r>
              <a:rPr lang="uk-UA" altLang="de-DE" b="1" dirty="0" smtClean="0"/>
              <a:t>як </a:t>
            </a:r>
            <a:r>
              <a:rPr lang="uk-UA" altLang="de-DE" b="1" dirty="0"/>
              <a:t>фінансувати чисту</a:t>
            </a:r>
            <a:r>
              <a:rPr lang="de-DE" altLang="de-DE" b="1" dirty="0"/>
              <a:t>, </a:t>
            </a:r>
            <a:r>
              <a:rPr lang="uk-UA" altLang="de-DE" b="1" dirty="0"/>
              <a:t>безпечну та доступну </a:t>
            </a:r>
            <a:r>
              <a:rPr lang="uk-UA" altLang="de-DE" b="1" dirty="0" smtClean="0"/>
              <a:t>мобільність</a:t>
            </a:r>
            <a:r>
              <a:rPr lang="de-DE" altLang="de-DE" b="1" dirty="0" smtClean="0"/>
              <a:t>?</a:t>
            </a:r>
          </a:p>
        </p:txBody>
      </p:sp>
      <p:sp>
        <p:nvSpPr>
          <p:cNvPr id="4" name="Rechteck 3"/>
          <p:cNvSpPr/>
          <p:nvPr/>
        </p:nvSpPr>
        <p:spPr bwMode="auto">
          <a:xfrm>
            <a:off x="114098" y="2317750"/>
            <a:ext cx="8661400" cy="4065587"/>
          </a:xfrm>
          <a:prstGeom prst="rect">
            <a:avLst/>
          </a:prstGeom>
          <a:ln>
            <a:headEnd type="none" w="med" len="med"/>
            <a:tailEnd type="none" w="med" len="med"/>
          </a:ln>
          <a:effectLst>
            <a:outerShdw blurRad="50800" dist="38100" algn="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eaLnBrk="0" hangingPunct="0">
              <a:defRPr/>
            </a:pPr>
            <a:endParaRPr lang="en-US" dirty="0" err="1">
              <a:solidFill>
                <a:srgbClr val="00B0F0"/>
              </a:solidFill>
            </a:endParaRPr>
          </a:p>
        </p:txBody>
      </p:sp>
      <p:sp>
        <p:nvSpPr>
          <p:cNvPr id="24580" name="Rechteck 4"/>
          <p:cNvSpPr>
            <a:spLocks noChangeArrowheads="1"/>
          </p:cNvSpPr>
          <p:nvPr/>
        </p:nvSpPr>
        <p:spPr bwMode="auto">
          <a:xfrm>
            <a:off x="323528" y="2408239"/>
            <a:ext cx="2405474" cy="732730"/>
          </a:xfrm>
          <a:prstGeom prst="rect">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uk-UA" altLang="de-DE" b="1" dirty="0" smtClean="0">
                <a:solidFill>
                  <a:schemeClr val="bg1"/>
                </a:solidFill>
              </a:rPr>
              <a:t>податок </a:t>
            </a:r>
            <a:r>
              <a:rPr lang="uk-UA" altLang="de-DE" b="1" dirty="0">
                <a:solidFill>
                  <a:schemeClr val="bg1"/>
                </a:solidFill>
              </a:rPr>
              <a:t>на пальне</a:t>
            </a:r>
            <a:r>
              <a:rPr lang="de-DE" altLang="de-DE" b="1" dirty="0">
                <a:solidFill>
                  <a:schemeClr val="bg1"/>
                </a:solidFill>
              </a:rPr>
              <a:t> </a:t>
            </a:r>
            <a:r>
              <a:rPr lang="de-DE" altLang="de-DE" b="1" dirty="0" smtClean="0">
                <a:solidFill>
                  <a:schemeClr val="bg1"/>
                </a:solidFill>
              </a:rPr>
              <a:t>+ x </a:t>
            </a:r>
            <a:r>
              <a:rPr lang="uk-UA" altLang="de-DE" b="1" dirty="0" smtClean="0">
                <a:solidFill>
                  <a:schemeClr val="bg1"/>
                </a:solidFill>
              </a:rPr>
              <a:t>за </a:t>
            </a:r>
            <a:r>
              <a:rPr lang="uk-UA" altLang="de-DE" b="1" dirty="0">
                <a:solidFill>
                  <a:schemeClr val="bg1"/>
                </a:solidFill>
              </a:rPr>
              <a:t>літр</a:t>
            </a:r>
            <a:endParaRPr lang="en-US" altLang="de-DE" b="1" dirty="0">
              <a:solidFill>
                <a:schemeClr val="bg1"/>
              </a:solidFill>
            </a:endParaRPr>
          </a:p>
        </p:txBody>
      </p:sp>
      <p:sp>
        <p:nvSpPr>
          <p:cNvPr id="24581" name="Rechteck 7"/>
          <p:cNvSpPr>
            <a:spLocks noChangeArrowheads="1"/>
          </p:cNvSpPr>
          <p:nvPr/>
        </p:nvSpPr>
        <p:spPr bwMode="auto">
          <a:xfrm>
            <a:off x="323528" y="3926682"/>
            <a:ext cx="2396197" cy="792162"/>
          </a:xfrm>
          <a:prstGeom prst="rect">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uk-UA" altLang="de-DE" b="1" i="1" dirty="0">
                <a:solidFill>
                  <a:schemeClr val="bg1"/>
                </a:solidFill>
              </a:rPr>
              <a:t>Державні джерела</a:t>
            </a:r>
            <a:r>
              <a:rPr lang="de-DE" altLang="de-DE" b="1" i="1" dirty="0">
                <a:solidFill>
                  <a:schemeClr val="bg1"/>
                </a:solidFill>
              </a:rPr>
              <a:t>?</a:t>
            </a:r>
            <a:endParaRPr lang="en-US" altLang="de-DE" b="1" i="1" dirty="0">
              <a:solidFill>
                <a:schemeClr val="bg1"/>
              </a:solidFill>
            </a:endParaRPr>
          </a:p>
        </p:txBody>
      </p:sp>
      <p:sp>
        <p:nvSpPr>
          <p:cNvPr id="24582" name="Rechteck 8"/>
          <p:cNvSpPr>
            <a:spLocks noChangeArrowheads="1"/>
          </p:cNvSpPr>
          <p:nvPr/>
        </p:nvSpPr>
        <p:spPr bwMode="auto">
          <a:xfrm>
            <a:off x="323528" y="4791643"/>
            <a:ext cx="2387458" cy="792162"/>
          </a:xfrm>
          <a:prstGeom prst="rect">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uk-UA" altLang="de-DE" b="1" i="1">
                <a:solidFill>
                  <a:schemeClr val="bg1"/>
                </a:solidFill>
              </a:rPr>
              <a:t>Приватні джерела</a:t>
            </a:r>
            <a:r>
              <a:rPr lang="de-DE" altLang="de-DE" b="1" i="1">
                <a:solidFill>
                  <a:schemeClr val="bg1"/>
                </a:solidFill>
              </a:rPr>
              <a:t>?</a:t>
            </a:r>
            <a:endParaRPr lang="en-US" altLang="de-DE" b="1" i="1">
              <a:solidFill>
                <a:schemeClr val="bg1"/>
              </a:solidFill>
            </a:endParaRPr>
          </a:p>
        </p:txBody>
      </p:sp>
      <p:sp>
        <p:nvSpPr>
          <p:cNvPr id="24583" name="Rechteck 9"/>
          <p:cNvSpPr>
            <a:spLocks noChangeArrowheads="1"/>
          </p:cNvSpPr>
          <p:nvPr/>
        </p:nvSpPr>
        <p:spPr bwMode="auto">
          <a:xfrm>
            <a:off x="323528" y="5653881"/>
            <a:ext cx="2405473" cy="576263"/>
          </a:xfrm>
          <a:prstGeom prst="rect">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uk-UA" altLang="de-DE" b="1" i="1" dirty="0">
                <a:solidFill>
                  <a:schemeClr val="bg1"/>
                </a:solidFill>
              </a:rPr>
              <a:t>Позики та гранти</a:t>
            </a:r>
            <a:r>
              <a:rPr lang="de-DE" altLang="de-DE" b="1" i="1" dirty="0">
                <a:solidFill>
                  <a:schemeClr val="bg1"/>
                </a:solidFill>
              </a:rPr>
              <a:t>?</a:t>
            </a:r>
            <a:endParaRPr lang="en-US" altLang="de-DE" b="1" i="1" dirty="0">
              <a:solidFill>
                <a:schemeClr val="bg1"/>
              </a:solidFill>
            </a:endParaRPr>
          </a:p>
        </p:txBody>
      </p:sp>
      <p:sp>
        <p:nvSpPr>
          <p:cNvPr id="24585" name="Rechteck 6"/>
          <p:cNvSpPr>
            <a:spLocks noChangeArrowheads="1"/>
          </p:cNvSpPr>
          <p:nvPr/>
        </p:nvSpPr>
        <p:spPr bwMode="auto">
          <a:xfrm>
            <a:off x="-1836738" y="115888"/>
            <a:ext cx="914400" cy="914400"/>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de-DE">
              <a:solidFill>
                <a:schemeClr val="tx2"/>
              </a:solidFill>
            </a:endParaRPr>
          </a:p>
        </p:txBody>
      </p:sp>
      <p:sp>
        <p:nvSpPr>
          <p:cNvPr id="24586" name="Rechteck 12"/>
          <p:cNvSpPr>
            <a:spLocks noChangeArrowheads="1"/>
          </p:cNvSpPr>
          <p:nvPr/>
        </p:nvSpPr>
        <p:spPr bwMode="auto">
          <a:xfrm>
            <a:off x="3911602" y="2408238"/>
            <a:ext cx="2316161" cy="3829050"/>
          </a:xfrm>
          <a:prstGeom prst="rect">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de-DE" altLang="de-DE" b="1" dirty="0">
              <a:solidFill>
                <a:schemeClr val="bg1"/>
              </a:solidFill>
            </a:endParaRPr>
          </a:p>
          <a:p>
            <a:pPr algn="ctr"/>
            <a:endParaRPr lang="de-DE" altLang="de-DE" b="1" dirty="0">
              <a:solidFill>
                <a:schemeClr val="bg1"/>
              </a:solidFill>
            </a:endParaRPr>
          </a:p>
          <a:p>
            <a:pPr algn="ctr"/>
            <a:r>
              <a:rPr lang="uk-UA" altLang="de-DE" sz="2800" b="1" dirty="0" smtClean="0">
                <a:solidFill>
                  <a:schemeClr val="bg1"/>
                </a:solidFill>
              </a:rPr>
              <a:t>Фонд </a:t>
            </a:r>
            <a:r>
              <a:rPr lang="uk-UA" altLang="de-DE" sz="2800" b="1" dirty="0">
                <a:solidFill>
                  <a:schemeClr val="bg1"/>
                </a:solidFill>
              </a:rPr>
              <a:t>міського </a:t>
            </a:r>
            <a:r>
              <a:rPr lang="uk-UA" altLang="de-DE" sz="2800" b="1" dirty="0" smtClean="0">
                <a:solidFill>
                  <a:schemeClr val="bg1"/>
                </a:solidFill>
              </a:rPr>
              <a:t>транспорту</a:t>
            </a:r>
            <a:endParaRPr lang="de-DE" altLang="de-DE" sz="2800" b="1" dirty="0">
              <a:solidFill>
                <a:schemeClr val="bg1"/>
              </a:solidFill>
            </a:endParaRPr>
          </a:p>
        </p:txBody>
      </p:sp>
      <p:sp>
        <p:nvSpPr>
          <p:cNvPr id="24587" name="Abgerundetes Rechteck 14"/>
          <p:cNvSpPr>
            <a:spLocks noChangeArrowheads="1"/>
          </p:cNvSpPr>
          <p:nvPr/>
        </p:nvSpPr>
        <p:spPr bwMode="auto">
          <a:xfrm>
            <a:off x="6875463" y="2505075"/>
            <a:ext cx="1873250" cy="3690938"/>
          </a:xfrm>
          <a:prstGeom prst="roundRect">
            <a:avLst>
              <a:gd name="adj" fmla="val 16667"/>
            </a:avLst>
          </a:prstGeom>
          <a:noFill/>
          <a:ln w="5715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uk-UA" altLang="de-DE" b="1" dirty="0"/>
              <a:t>Капітальні інвестиції</a:t>
            </a:r>
            <a:r>
              <a:rPr lang="de-DE" altLang="de-DE" b="1" dirty="0"/>
              <a:t>: </a:t>
            </a:r>
            <a:r>
              <a:rPr lang="uk-UA" altLang="de-DE" dirty="0"/>
              <a:t>Інфраструктура та технологія</a:t>
            </a:r>
            <a:endParaRPr lang="en-US" altLang="de-DE" b="1" dirty="0"/>
          </a:p>
        </p:txBody>
      </p:sp>
      <p:sp>
        <p:nvSpPr>
          <p:cNvPr id="24589" name="Pfeil nach rechts 13"/>
          <p:cNvSpPr>
            <a:spLocks noChangeArrowheads="1"/>
          </p:cNvSpPr>
          <p:nvPr/>
        </p:nvSpPr>
        <p:spPr bwMode="auto">
          <a:xfrm>
            <a:off x="2742462" y="2636836"/>
            <a:ext cx="1073149" cy="420687"/>
          </a:xfrm>
          <a:prstGeom prst="rightArrow">
            <a:avLst>
              <a:gd name="adj1" fmla="val 50000"/>
              <a:gd name="adj2" fmla="val 50014"/>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de-DE">
              <a:solidFill>
                <a:schemeClr val="tx2"/>
              </a:solidFill>
            </a:endParaRPr>
          </a:p>
        </p:txBody>
      </p:sp>
      <p:sp>
        <p:nvSpPr>
          <p:cNvPr id="24590" name="Pfeil nach rechts 17"/>
          <p:cNvSpPr>
            <a:spLocks noChangeArrowheads="1"/>
          </p:cNvSpPr>
          <p:nvPr/>
        </p:nvSpPr>
        <p:spPr bwMode="auto">
          <a:xfrm>
            <a:off x="2729001" y="4139405"/>
            <a:ext cx="1079500" cy="422275"/>
          </a:xfrm>
          <a:prstGeom prst="rightArrow">
            <a:avLst>
              <a:gd name="adj1" fmla="val 50000"/>
              <a:gd name="adj2" fmla="val 49826"/>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de-DE">
              <a:solidFill>
                <a:schemeClr val="tx2"/>
              </a:solidFill>
            </a:endParaRPr>
          </a:p>
        </p:txBody>
      </p:sp>
      <p:sp>
        <p:nvSpPr>
          <p:cNvPr id="24591" name="Pfeil nach rechts 18"/>
          <p:cNvSpPr>
            <a:spLocks noChangeArrowheads="1"/>
          </p:cNvSpPr>
          <p:nvPr/>
        </p:nvSpPr>
        <p:spPr bwMode="auto">
          <a:xfrm>
            <a:off x="2710986" y="4977380"/>
            <a:ext cx="1079500" cy="420688"/>
          </a:xfrm>
          <a:prstGeom prst="rightArrow">
            <a:avLst>
              <a:gd name="adj1" fmla="val 50000"/>
              <a:gd name="adj2" fmla="val 50014"/>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de-DE">
              <a:solidFill>
                <a:schemeClr val="tx2"/>
              </a:solidFill>
            </a:endParaRPr>
          </a:p>
        </p:txBody>
      </p:sp>
      <p:sp>
        <p:nvSpPr>
          <p:cNvPr id="24592" name="Pfeil nach rechts 19"/>
          <p:cNvSpPr>
            <a:spLocks noChangeArrowheads="1"/>
          </p:cNvSpPr>
          <p:nvPr/>
        </p:nvSpPr>
        <p:spPr bwMode="auto">
          <a:xfrm>
            <a:off x="2729001" y="5731668"/>
            <a:ext cx="1079500" cy="420687"/>
          </a:xfrm>
          <a:prstGeom prst="rightArrow">
            <a:avLst>
              <a:gd name="adj1" fmla="val 50000"/>
              <a:gd name="adj2" fmla="val 50014"/>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de-DE">
              <a:solidFill>
                <a:schemeClr val="tx2"/>
              </a:solidFill>
            </a:endParaRPr>
          </a:p>
        </p:txBody>
      </p:sp>
      <p:sp>
        <p:nvSpPr>
          <p:cNvPr id="24594" name="Pfeil nach rechts 16"/>
          <p:cNvSpPr>
            <a:spLocks noChangeArrowheads="1"/>
          </p:cNvSpPr>
          <p:nvPr/>
        </p:nvSpPr>
        <p:spPr bwMode="auto">
          <a:xfrm>
            <a:off x="6258595" y="3646488"/>
            <a:ext cx="504825" cy="1577975"/>
          </a:xfrm>
          <a:prstGeom prst="rightArrow">
            <a:avLst>
              <a:gd name="adj1" fmla="val 50000"/>
              <a:gd name="adj2" fmla="val 50000"/>
            </a:avLst>
          </a:prstGeom>
          <a:noFill/>
          <a:ln w="762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de-DE">
              <a:solidFill>
                <a:schemeClr val="tx2"/>
              </a:solidFill>
            </a:endParaRPr>
          </a:p>
        </p:txBody>
      </p:sp>
      <p:sp>
        <p:nvSpPr>
          <p:cNvPr id="18" name="Rechteck 4"/>
          <p:cNvSpPr>
            <a:spLocks noChangeArrowheads="1"/>
          </p:cNvSpPr>
          <p:nvPr/>
        </p:nvSpPr>
        <p:spPr bwMode="auto">
          <a:xfrm>
            <a:off x="323528" y="3177822"/>
            <a:ext cx="2396197" cy="622981"/>
          </a:xfrm>
          <a:prstGeom prst="rect">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uk-UA" altLang="de-DE" b="1" dirty="0" smtClean="0">
                <a:solidFill>
                  <a:schemeClr val="bg1"/>
                </a:solidFill>
              </a:rPr>
              <a:t>Інші транспортні податки</a:t>
            </a:r>
            <a:r>
              <a:rPr lang="de-DE" altLang="de-DE" b="1" dirty="0" smtClean="0">
                <a:solidFill>
                  <a:schemeClr val="bg1"/>
                </a:solidFill>
              </a:rPr>
              <a:t>/</a:t>
            </a:r>
            <a:r>
              <a:rPr lang="uk-UA" altLang="de-DE" b="1" dirty="0" smtClean="0">
                <a:solidFill>
                  <a:schemeClr val="bg1"/>
                </a:solidFill>
              </a:rPr>
              <a:t>збори</a:t>
            </a:r>
            <a:endParaRPr lang="en-US" altLang="de-DE" b="1" dirty="0">
              <a:solidFill>
                <a:schemeClr val="bg1"/>
              </a:solidFill>
            </a:endParaRPr>
          </a:p>
        </p:txBody>
      </p:sp>
      <p:sp>
        <p:nvSpPr>
          <p:cNvPr id="19" name="Pfeil nach rechts 17"/>
          <p:cNvSpPr>
            <a:spLocks noChangeArrowheads="1"/>
          </p:cNvSpPr>
          <p:nvPr/>
        </p:nvSpPr>
        <p:spPr bwMode="auto">
          <a:xfrm>
            <a:off x="2719725" y="3278174"/>
            <a:ext cx="1079500" cy="422275"/>
          </a:xfrm>
          <a:prstGeom prst="rightArrow">
            <a:avLst>
              <a:gd name="adj1" fmla="val 50000"/>
              <a:gd name="adj2" fmla="val 49826"/>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de-DE">
              <a:solidFill>
                <a:schemeClr val="tx2"/>
              </a:solidFill>
            </a:endParaRPr>
          </a:p>
        </p:txBody>
      </p:sp>
    </p:spTree>
    <p:extLst>
      <p:ext uri="{BB962C8B-B14F-4D97-AF65-F5344CB8AC3E}">
        <p14:creationId xmlns:p14="http://schemas.microsoft.com/office/powerpoint/2010/main" val="279369718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graphicFrame>
        <p:nvGraphicFramePr>
          <p:cNvPr id="4" name="Diagramm 3"/>
          <p:cNvGraphicFramePr/>
          <p:nvPr>
            <p:extLst>
              <p:ext uri="{D42A27DB-BD31-4B8C-83A1-F6EECF244321}">
                <p14:modId xmlns:p14="http://schemas.microsoft.com/office/powerpoint/2010/main" val="1489531147"/>
              </p:ext>
            </p:extLst>
          </p:nvPr>
        </p:nvGraphicFramePr>
        <p:xfrm>
          <a:off x="395536" y="620688"/>
          <a:ext cx="8424936"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036779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887" y="1111248"/>
            <a:ext cx="7709545" cy="617928"/>
          </a:xfrm>
          <a:solidFill>
            <a:schemeClr val="bg1">
              <a:alpha val="50000"/>
            </a:schemeClr>
          </a:solidFill>
        </p:spPr>
        <p:txBody>
          <a:bodyPr/>
          <a:lstStyle/>
          <a:p>
            <a:r>
              <a:rPr lang="uk-UA" dirty="0" smtClean="0"/>
              <a:t>Джерела фінансування загальнодержавного рівня</a:t>
            </a:r>
            <a:endParaRPr lang="en-US" dirty="0"/>
          </a:p>
        </p:txBody>
      </p:sp>
      <p:sp>
        <p:nvSpPr>
          <p:cNvPr id="3" name="Date Placeholder 2"/>
          <p:cNvSpPr>
            <a:spLocks noGrp="1"/>
          </p:cNvSpPr>
          <p:nvPr>
            <p:ph type="dt" sz="half" idx="11"/>
          </p:nvPr>
        </p:nvSpPr>
        <p:spPr/>
        <p:txBody>
          <a:bodyPr/>
          <a:lstStyle/>
          <a:p>
            <a:fld id="{82376D74-4BB3-47C6-93B0-5DCC1B2CEE0E}" type="datetime1">
              <a:rPr lang="en-GB" noProof="0" smtClean="0"/>
              <a:pPr/>
              <a:t>22/10/2014</a:t>
            </a:fld>
            <a:endParaRPr lang="de-DE" noProof="0"/>
          </a:p>
        </p:txBody>
      </p:sp>
      <p:sp>
        <p:nvSpPr>
          <p:cNvPr id="4" name="Content Placeholder 3"/>
          <p:cNvSpPr>
            <a:spLocks noGrp="1"/>
          </p:cNvSpPr>
          <p:nvPr>
            <p:ph idx="1"/>
          </p:nvPr>
        </p:nvSpPr>
        <p:spPr>
          <a:xfrm>
            <a:off x="684000" y="1569249"/>
            <a:ext cx="3888000" cy="4784045"/>
          </a:xfrm>
        </p:spPr>
        <p:txBody>
          <a:bodyPr/>
          <a:lstStyle/>
          <a:p>
            <a:r>
              <a:rPr lang="uk-UA" b="1" dirty="0" smtClean="0"/>
              <a:t>Федеральний закон про фінансування місцевого транспорту</a:t>
            </a:r>
            <a:r>
              <a:rPr lang="en-US" b="1" dirty="0" smtClean="0"/>
              <a:t> (GVFG)</a:t>
            </a:r>
          </a:p>
          <a:p>
            <a:pPr marL="342900" indent="-342900">
              <a:buFont typeface="Arial" pitchFamily="34" charset="0"/>
              <a:buChar char="•"/>
            </a:pPr>
            <a:r>
              <a:rPr lang="uk-UA" dirty="0" smtClean="0"/>
              <a:t>Запроваджений </a:t>
            </a:r>
            <a:r>
              <a:rPr lang="en-US" dirty="0" smtClean="0"/>
              <a:t>1971 </a:t>
            </a:r>
            <a:r>
              <a:rPr lang="uk-UA" dirty="0" smtClean="0"/>
              <a:t>року як складова масштабного оновлення транспортної інфраструктури</a:t>
            </a:r>
            <a:endParaRPr lang="en-US" dirty="0" smtClean="0"/>
          </a:p>
          <a:p>
            <a:pPr marL="342900" indent="-342900">
              <a:buFont typeface="Arial" pitchFamily="34" charset="0"/>
              <a:buChar char="•"/>
            </a:pPr>
            <a:r>
              <a:rPr lang="uk-UA" dirty="0" smtClean="0"/>
              <a:t>Націлений на </a:t>
            </a:r>
            <a:r>
              <a:rPr lang="uk-UA" u="sng" dirty="0" smtClean="0"/>
              <a:t>інвестиції</a:t>
            </a:r>
            <a:endParaRPr lang="en-US" u="sng" dirty="0" smtClean="0"/>
          </a:p>
          <a:p>
            <a:pPr marL="342900" indent="-342900">
              <a:buFont typeface="Arial" pitchFamily="34" charset="0"/>
              <a:buChar char="•"/>
            </a:pPr>
            <a:r>
              <a:rPr lang="uk-UA" dirty="0" err="1" smtClean="0"/>
              <a:t>Співфінансування</a:t>
            </a:r>
            <a:r>
              <a:rPr lang="uk-UA" dirty="0" smtClean="0"/>
              <a:t> проектів у транспортній сфері до</a:t>
            </a:r>
            <a:r>
              <a:rPr lang="en-US" dirty="0" smtClean="0"/>
              <a:t> 75% (</a:t>
            </a:r>
            <a:r>
              <a:rPr lang="uk-UA" dirty="0" smtClean="0"/>
              <a:t>для Східної Німеччини - до</a:t>
            </a:r>
            <a:r>
              <a:rPr lang="en-US" dirty="0" smtClean="0"/>
              <a:t> 90%)</a:t>
            </a:r>
          </a:p>
          <a:p>
            <a:pPr marL="342900" indent="-342900">
              <a:buFont typeface="Arial" pitchFamily="34" charset="0"/>
              <a:buChar char="•"/>
            </a:pPr>
            <a:r>
              <a:rPr lang="uk-UA" dirty="0" err="1" smtClean="0"/>
              <a:t>Співфінансування</a:t>
            </a:r>
            <a:r>
              <a:rPr lang="uk-UA" dirty="0" smtClean="0"/>
              <a:t> масштабних місцевих проектів розвитку залізничної інфраструктури </a:t>
            </a:r>
            <a:r>
              <a:rPr lang="en-US" dirty="0" smtClean="0"/>
              <a:t>(&gt; 50 </a:t>
            </a:r>
            <a:r>
              <a:rPr lang="uk-UA" dirty="0" smtClean="0"/>
              <a:t>млн. євро</a:t>
            </a:r>
            <a:r>
              <a:rPr lang="en-US" dirty="0" smtClean="0"/>
              <a:t>) </a:t>
            </a:r>
            <a:r>
              <a:rPr lang="uk-UA" dirty="0" smtClean="0"/>
              <a:t>до </a:t>
            </a:r>
            <a:r>
              <a:rPr lang="en-US" dirty="0" smtClean="0"/>
              <a:t>60% </a:t>
            </a:r>
            <a:endParaRPr lang="en-US" dirty="0"/>
          </a:p>
        </p:txBody>
      </p:sp>
      <p:sp>
        <p:nvSpPr>
          <p:cNvPr id="5" name="Content Placeholder 4"/>
          <p:cNvSpPr>
            <a:spLocks noGrp="1"/>
          </p:cNvSpPr>
          <p:nvPr>
            <p:ph idx="12"/>
          </p:nvPr>
        </p:nvSpPr>
        <p:spPr>
          <a:xfrm>
            <a:off x="4680000" y="1569249"/>
            <a:ext cx="3996456" cy="4867172"/>
          </a:xfrm>
        </p:spPr>
        <p:txBody>
          <a:bodyPr/>
          <a:lstStyle/>
          <a:p>
            <a:r>
              <a:rPr lang="uk-UA" b="1" dirty="0" smtClean="0"/>
              <a:t>Федеральний закон про </a:t>
            </a:r>
            <a:r>
              <a:rPr lang="uk-UA" b="1" dirty="0" err="1" smtClean="0"/>
              <a:t>регіоналізацію</a:t>
            </a:r>
            <a:r>
              <a:rPr lang="uk-UA" b="1" dirty="0" smtClean="0"/>
              <a:t> транспорту</a:t>
            </a:r>
            <a:r>
              <a:rPr lang="en-US" b="1" dirty="0" smtClean="0"/>
              <a:t> (RG)</a:t>
            </a:r>
          </a:p>
          <a:p>
            <a:pPr marL="342900" indent="-342900">
              <a:buFont typeface="Arial" pitchFamily="34" charset="0"/>
              <a:buChar char="•"/>
            </a:pPr>
            <a:r>
              <a:rPr lang="uk-UA" dirty="0" smtClean="0"/>
              <a:t>Запроваджений </a:t>
            </a:r>
            <a:r>
              <a:rPr lang="en-US" dirty="0" smtClean="0"/>
              <a:t>1993 </a:t>
            </a:r>
            <a:r>
              <a:rPr lang="uk-UA" dirty="0" smtClean="0"/>
              <a:t>року разом з докорінною реформою системи залізничних сполучень</a:t>
            </a:r>
            <a:endParaRPr lang="en-US" dirty="0" smtClean="0"/>
          </a:p>
          <a:p>
            <a:pPr marL="342900" indent="-342900">
              <a:buFont typeface="Arial" pitchFamily="34" charset="0"/>
              <a:buChar char="•"/>
            </a:pPr>
            <a:r>
              <a:rPr lang="uk-UA" dirty="0" smtClean="0"/>
              <a:t>Націлений на виділення </a:t>
            </a:r>
            <a:r>
              <a:rPr lang="uk-UA" u="sng" dirty="0" smtClean="0"/>
              <a:t>експлуатаційних субсидій </a:t>
            </a:r>
            <a:r>
              <a:rPr lang="uk-UA" dirty="0" smtClean="0"/>
              <a:t>переважно для регіональних залізниць</a:t>
            </a:r>
            <a:endParaRPr lang="en-US" dirty="0" smtClean="0"/>
          </a:p>
          <a:p>
            <a:pPr marL="342900" indent="-342900">
              <a:buFont typeface="Arial" pitchFamily="34" charset="0"/>
              <a:buChar char="•"/>
            </a:pPr>
            <a:r>
              <a:rPr lang="en-US" dirty="0" smtClean="0"/>
              <a:t>6</a:t>
            </a:r>
            <a:r>
              <a:rPr lang="uk-UA" dirty="0" smtClean="0"/>
              <a:t>,</a:t>
            </a:r>
            <a:r>
              <a:rPr lang="en-US" dirty="0" smtClean="0"/>
              <a:t>5</a:t>
            </a:r>
            <a:r>
              <a:rPr lang="uk-UA" dirty="0" smtClean="0"/>
              <a:t> млрд. євро</a:t>
            </a:r>
            <a:r>
              <a:rPr lang="en-US" dirty="0" smtClean="0"/>
              <a:t> (</a:t>
            </a:r>
            <a:r>
              <a:rPr lang="uk-UA" dirty="0" smtClean="0"/>
              <a:t>на сьогодні</a:t>
            </a:r>
            <a:r>
              <a:rPr lang="en-US" dirty="0" smtClean="0"/>
              <a:t>)</a:t>
            </a:r>
          </a:p>
          <a:p>
            <a:pPr marL="342900" indent="-342900">
              <a:buFont typeface="Arial" pitchFamily="34" charset="0"/>
              <a:buChar char="•"/>
            </a:pPr>
            <a:r>
              <a:rPr lang="uk-UA" dirty="0" smtClean="0"/>
              <a:t>Усі кошти направляються провінціям</a:t>
            </a:r>
            <a:r>
              <a:rPr lang="en-US" dirty="0" smtClean="0"/>
              <a:t>/</a:t>
            </a:r>
            <a:r>
              <a:rPr lang="uk-UA" dirty="0" smtClean="0"/>
              <a:t>землям</a:t>
            </a:r>
            <a:r>
              <a:rPr lang="en-US" dirty="0" smtClean="0"/>
              <a:t> (</a:t>
            </a:r>
            <a:r>
              <a:rPr lang="uk-UA" dirty="0" smtClean="0"/>
              <a:t>у пропорції, що відповідає кількості мешканців</a:t>
            </a:r>
            <a:r>
              <a:rPr lang="en-US" dirty="0" smtClean="0"/>
              <a:t>)</a:t>
            </a:r>
            <a:endParaRPr lang="en-US" dirty="0"/>
          </a:p>
        </p:txBody>
      </p:sp>
      <p:pic>
        <p:nvPicPr>
          <p:cNvPr id="7" name="Picture 2" descr="http://upload.wikimedia.org/wikipedia/en/thumb/b/ba/Flag_of_Germany.svg/1280px-Flag_of_Germany.svg.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0887" y="283367"/>
            <a:ext cx="1211627" cy="81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60592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860470732"/>
              </p:ext>
            </p:extLst>
          </p:nvPr>
        </p:nvGraphicFramePr>
        <p:xfrm>
          <a:off x="539552" y="535612"/>
          <a:ext cx="8136904" cy="426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p:cNvSpPr txBox="1"/>
          <p:nvPr/>
        </p:nvSpPr>
        <p:spPr>
          <a:xfrm>
            <a:off x="683568" y="4293096"/>
            <a:ext cx="7920880" cy="461665"/>
          </a:xfrm>
          <a:prstGeom prst="rect">
            <a:avLst/>
          </a:prstGeom>
          <a:noFill/>
        </p:spPr>
        <p:txBody>
          <a:bodyPr wrap="square" rtlCol="0">
            <a:spAutoFit/>
          </a:bodyPr>
          <a:lstStyle/>
          <a:p>
            <a:pPr algn="ctr" fontAlgn="auto">
              <a:spcBef>
                <a:spcPts val="0"/>
              </a:spcBef>
              <a:spcAft>
                <a:spcPts val="0"/>
              </a:spcAft>
            </a:pPr>
            <a:r>
              <a:rPr lang="uk-UA" sz="2400" b="1" dirty="0" smtClean="0">
                <a:solidFill>
                  <a:prstClr val="white"/>
                </a:solidFill>
                <a:latin typeface="Calibri"/>
              </a:rPr>
              <a:t>Керівний орган</a:t>
            </a:r>
            <a:endParaRPr lang="de-DE" sz="2400" b="1" dirty="0">
              <a:solidFill>
                <a:prstClr val="white"/>
              </a:solidFill>
              <a:latin typeface="Calibri"/>
            </a:endParaRPr>
          </a:p>
        </p:txBody>
      </p:sp>
      <p:sp>
        <p:nvSpPr>
          <p:cNvPr id="6" name="Rechteck 5"/>
          <p:cNvSpPr/>
          <p:nvPr/>
        </p:nvSpPr>
        <p:spPr>
          <a:xfrm>
            <a:off x="539552" y="4754761"/>
            <a:ext cx="3744416" cy="144016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uk-UA" dirty="0" err="1" smtClean="0">
                <a:solidFill>
                  <a:prstClr val="white"/>
                </a:solidFill>
              </a:rPr>
              <a:t>Співфінансування</a:t>
            </a:r>
            <a:r>
              <a:rPr lang="uk-UA" dirty="0" smtClean="0">
                <a:solidFill>
                  <a:prstClr val="white"/>
                </a:solidFill>
              </a:rPr>
              <a:t> з місцевого</a:t>
            </a:r>
            <a:r>
              <a:rPr lang="de-DE" dirty="0" smtClean="0">
                <a:solidFill>
                  <a:prstClr val="white"/>
                </a:solidFill>
              </a:rPr>
              <a:t>/ </a:t>
            </a:r>
            <a:r>
              <a:rPr lang="uk-UA" dirty="0" smtClean="0">
                <a:solidFill>
                  <a:prstClr val="white"/>
                </a:solidFill>
              </a:rPr>
              <a:t>регіонального бюджетів</a:t>
            </a:r>
            <a:endParaRPr lang="de-DE" dirty="0">
              <a:solidFill>
                <a:prstClr val="white"/>
              </a:solidFill>
            </a:endParaRPr>
          </a:p>
        </p:txBody>
      </p:sp>
      <p:sp>
        <p:nvSpPr>
          <p:cNvPr id="7" name="Pfeil nach rechts 6"/>
          <p:cNvSpPr/>
          <p:nvPr/>
        </p:nvSpPr>
        <p:spPr>
          <a:xfrm>
            <a:off x="4402202" y="5150805"/>
            <a:ext cx="144016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a:solidFill>
                <a:prstClr val="white"/>
              </a:solidFill>
            </a:endParaRPr>
          </a:p>
        </p:txBody>
      </p:sp>
      <p:sp>
        <p:nvSpPr>
          <p:cNvPr id="35" name="Rechteck 34"/>
          <p:cNvSpPr/>
          <p:nvPr/>
        </p:nvSpPr>
        <p:spPr>
          <a:xfrm>
            <a:off x="6012160" y="5078797"/>
            <a:ext cx="2736867" cy="144016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uk-UA" dirty="0" smtClean="0">
                <a:solidFill>
                  <a:prstClr val="white"/>
                </a:solidFill>
              </a:rPr>
              <a:t>Комплексне інвестування та управління інвестиціями у громадський транспорт</a:t>
            </a:r>
            <a:endParaRPr lang="de-DE" dirty="0">
              <a:solidFill>
                <a:prstClr val="white"/>
              </a:solidFill>
            </a:endParaRPr>
          </a:p>
        </p:txBody>
      </p:sp>
      <p:sp>
        <p:nvSpPr>
          <p:cNvPr id="8" name="TextBox 7"/>
          <p:cNvSpPr txBox="1"/>
          <p:nvPr/>
        </p:nvSpPr>
        <p:spPr>
          <a:xfrm>
            <a:off x="539552" y="6309320"/>
            <a:ext cx="5472608" cy="430887"/>
          </a:xfrm>
          <a:prstGeom prst="rect">
            <a:avLst/>
          </a:prstGeom>
          <a:noFill/>
        </p:spPr>
        <p:txBody>
          <a:bodyPr wrap="square" rtlCol="0">
            <a:spAutoFit/>
          </a:bodyPr>
          <a:lstStyle/>
          <a:p>
            <a:r>
              <a:rPr lang="en-GB" sz="1100" b="1" dirty="0" smtClean="0"/>
              <a:t>t-</a:t>
            </a:r>
            <a:r>
              <a:rPr lang="en-GB" sz="1100" b="1" dirty="0" err="1" smtClean="0"/>
              <a:t>NAMA</a:t>
            </a:r>
            <a:r>
              <a:rPr lang="en-GB" sz="1100" dirty="0" smtClean="0"/>
              <a:t> </a:t>
            </a:r>
            <a:r>
              <a:rPr lang="uk-UA" sz="1100" dirty="0" smtClean="0"/>
              <a:t>– </a:t>
            </a:r>
            <a:r>
              <a:rPr lang="uk-UA" sz="1100" dirty="0" err="1" smtClean="0"/>
              <a:t>“Національно</a:t>
            </a:r>
            <a:r>
              <a:rPr lang="uk-UA" sz="1100" dirty="0" smtClean="0"/>
              <a:t> прийнятні заходи мінімізації впливу від транспортного </a:t>
            </a:r>
            <a:r>
              <a:rPr lang="uk-UA" sz="1100" dirty="0" err="1" smtClean="0"/>
              <a:t>забруднення”</a:t>
            </a:r>
            <a:r>
              <a:rPr lang="uk-UA" sz="1100" dirty="0" smtClean="0"/>
              <a:t>,</a:t>
            </a:r>
            <a:r>
              <a:rPr lang="en-GB" sz="1100" dirty="0" smtClean="0"/>
              <a:t> </a:t>
            </a:r>
            <a:r>
              <a:rPr lang="uk-UA" sz="1100" dirty="0" smtClean="0"/>
              <a:t>ініціатива </a:t>
            </a:r>
            <a:r>
              <a:rPr lang="en-GB" sz="1100" dirty="0" smtClean="0"/>
              <a:t>GIZ </a:t>
            </a:r>
            <a:r>
              <a:rPr lang="uk-UA" sz="1100" dirty="0" smtClean="0"/>
              <a:t>в рамках його Проекту </a:t>
            </a:r>
            <a:r>
              <a:rPr lang="en-GB" sz="1100" dirty="0" err="1" smtClean="0"/>
              <a:t>TRANSfer</a:t>
            </a:r>
            <a:r>
              <a:rPr lang="en-GB" sz="1100" dirty="0" smtClean="0"/>
              <a:t>  (</a:t>
            </a:r>
            <a:r>
              <a:rPr lang="uk-UA" sz="1100" i="1" dirty="0" smtClean="0"/>
              <a:t>прим. перекл</a:t>
            </a:r>
            <a:r>
              <a:rPr lang="uk-UA" sz="1100" dirty="0" smtClean="0"/>
              <a:t>.)</a:t>
            </a:r>
            <a:endParaRPr lang="en-GB" sz="1100" dirty="0"/>
          </a:p>
        </p:txBody>
      </p:sp>
    </p:spTree>
    <p:extLst>
      <p:ext uri="{BB962C8B-B14F-4D97-AF65-F5344CB8AC3E}">
        <p14:creationId xmlns:p14="http://schemas.microsoft.com/office/powerpoint/2010/main" val="1054431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268760"/>
            <a:ext cx="7775575" cy="619125"/>
          </a:xfrm>
        </p:spPr>
        <p:txBody>
          <a:bodyPr/>
          <a:lstStyle/>
          <a:p>
            <a:r>
              <a:rPr lang="uk-UA" dirty="0" smtClean="0"/>
              <a:t>Завдання Керівного органу</a:t>
            </a:r>
            <a:endParaRPr lang="de-DE" dirty="0"/>
          </a:p>
        </p:txBody>
      </p:sp>
      <p:sp>
        <p:nvSpPr>
          <p:cNvPr id="3" name="Inhaltsplatzhalter 2"/>
          <p:cNvSpPr>
            <a:spLocks noGrp="1"/>
          </p:cNvSpPr>
          <p:nvPr>
            <p:ph idx="1"/>
          </p:nvPr>
        </p:nvSpPr>
        <p:spPr>
          <a:xfrm>
            <a:off x="683568" y="2204864"/>
            <a:ext cx="7776000" cy="3816000"/>
          </a:xfrm>
        </p:spPr>
        <p:txBody>
          <a:bodyPr/>
          <a:lstStyle/>
          <a:p>
            <a:pPr marL="342900" lvl="0" indent="-342900" algn="just">
              <a:spcAft>
                <a:spcPts val="0"/>
              </a:spcAft>
              <a:buFont typeface="Calibri"/>
              <a:buChar char="-"/>
            </a:pPr>
            <a:r>
              <a:rPr lang="uk-UA" sz="2400" dirty="0" smtClean="0">
                <a:latin typeface="Calibri"/>
                <a:ea typeface="Calibri"/>
                <a:cs typeface="Arial"/>
              </a:rPr>
              <a:t>Визначення проектів</a:t>
            </a:r>
            <a:endParaRPr lang="de-DE" sz="2000" dirty="0">
              <a:ea typeface="Calibri"/>
              <a:cs typeface="Arial"/>
            </a:endParaRPr>
          </a:p>
          <a:p>
            <a:pPr marL="342900" lvl="0" indent="-342900" algn="just">
              <a:spcAft>
                <a:spcPts val="0"/>
              </a:spcAft>
              <a:buFont typeface="Calibri"/>
              <a:buChar char="-"/>
            </a:pPr>
            <a:r>
              <a:rPr lang="uk-UA" sz="2400" dirty="0" smtClean="0">
                <a:latin typeface="Calibri"/>
                <a:ea typeface="Calibri"/>
                <a:cs typeface="Arial"/>
              </a:rPr>
              <a:t>Взаємодія з основними зацікавленими сторонами</a:t>
            </a:r>
            <a:endParaRPr lang="de-DE" sz="2000" dirty="0">
              <a:ea typeface="Calibri"/>
              <a:cs typeface="Arial"/>
            </a:endParaRPr>
          </a:p>
          <a:p>
            <a:pPr marL="342900" lvl="0" indent="-342900" algn="just">
              <a:spcAft>
                <a:spcPts val="0"/>
              </a:spcAft>
              <a:buFont typeface="Calibri"/>
              <a:buChar char="-"/>
            </a:pPr>
            <a:r>
              <a:rPr lang="uk-UA" sz="2400" dirty="0" smtClean="0">
                <a:latin typeface="Calibri"/>
                <a:ea typeface="Calibri"/>
                <a:cs typeface="Arial"/>
              </a:rPr>
              <a:t>Сприяння проведенню  конкурсних закупівель</a:t>
            </a:r>
            <a:endParaRPr lang="de-DE" sz="2000" dirty="0">
              <a:ea typeface="Calibri"/>
              <a:cs typeface="Arial"/>
            </a:endParaRPr>
          </a:p>
          <a:p>
            <a:pPr marL="342900" lvl="0" indent="-342900" algn="just">
              <a:spcAft>
                <a:spcPts val="0"/>
              </a:spcAft>
              <a:buFont typeface="Calibri"/>
              <a:buChar char="-"/>
            </a:pPr>
            <a:r>
              <a:rPr lang="uk-UA" sz="2400" dirty="0" smtClean="0">
                <a:latin typeface="Calibri"/>
                <a:ea typeface="Calibri"/>
                <a:cs typeface="Arial"/>
              </a:rPr>
              <a:t>Супроводження контрактів</a:t>
            </a:r>
            <a:endParaRPr lang="de-DE" sz="2000" dirty="0">
              <a:ea typeface="Calibri"/>
              <a:cs typeface="Arial"/>
            </a:endParaRPr>
          </a:p>
          <a:p>
            <a:pPr marL="342900" lvl="0" indent="-342900" algn="just">
              <a:spcAft>
                <a:spcPts val="0"/>
              </a:spcAft>
              <a:buFont typeface="Calibri"/>
              <a:buChar char="-"/>
            </a:pPr>
            <a:r>
              <a:rPr lang="uk-UA" sz="2400" dirty="0" smtClean="0">
                <a:latin typeface="Calibri"/>
                <a:ea typeface="Calibri"/>
                <a:cs typeface="Arial"/>
              </a:rPr>
              <a:t>Нагляд за будівельними роботами</a:t>
            </a:r>
            <a:endParaRPr lang="de-DE" sz="2000" dirty="0">
              <a:ea typeface="Calibri"/>
              <a:cs typeface="Arial"/>
            </a:endParaRPr>
          </a:p>
          <a:p>
            <a:pPr marL="342900" lvl="0" indent="-342900" algn="just">
              <a:spcAft>
                <a:spcPts val="0"/>
              </a:spcAft>
              <a:buFont typeface="Calibri"/>
              <a:buChar char="-"/>
            </a:pPr>
            <a:r>
              <a:rPr lang="uk-UA" sz="2400" dirty="0" smtClean="0">
                <a:latin typeface="Calibri"/>
                <a:ea typeface="Calibri"/>
                <a:cs typeface="Arial"/>
              </a:rPr>
              <a:t>Дорадча діяльність з питань транспортної політики</a:t>
            </a:r>
            <a:endParaRPr lang="de-DE" sz="2000" dirty="0">
              <a:ea typeface="Calibri"/>
              <a:cs typeface="Arial"/>
            </a:endParaRPr>
          </a:p>
          <a:p>
            <a:pPr marL="342900" lvl="0" indent="-342900" algn="just">
              <a:spcAft>
                <a:spcPts val="0"/>
              </a:spcAft>
              <a:buFont typeface="Calibri"/>
              <a:buChar char="-"/>
            </a:pPr>
            <a:r>
              <a:rPr lang="uk-UA" sz="2400" dirty="0" smtClean="0">
                <a:latin typeface="Calibri"/>
                <a:ea typeface="Calibri"/>
                <a:cs typeface="Arial"/>
              </a:rPr>
              <a:t>Комунікації та </a:t>
            </a:r>
            <a:r>
              <a:rPr lang="uk-UA" sz="2400" dirty="0" err="1" smtClean="0">
                <a:latin typeface="Calibri"/>
                <a:ea typeface="Calibri"/>
                <a:cs typeface="Arial"/>
              </a:rPr>
              <a:t>“паблік</a:t>
            </a:r>
            <a:r>
              <a:rPr lang="uk-UA" sz="2400" dirty="0" smtClean="0">
                <a:latin typeface="Calibri"/>
                <a:ea typeface="Calibri"/>
                <a:cs typeface="Arial"/>
              </a:rPr>
              <a:t> </a:t>
            </a:r>
            <a:r>
              <a:rPr lang="uk-UA" sz="2400" dirty="0" err="1" smtClean="0">
                <a:latin typeface="Calibri"/>
                <a:ea typeface="Calibri"/>
                <a:cs typeface="Arial"/>
              </a:rPr>
              <a:t>рілейшнз”</a:t>
            </a:r>
            <a:endParaRPr lang="de-DE" sz="2000" dirty="0">
              <a:ea typeface="Calibri"/>
              <a:cs typeface="Arial"/>
            </a:endParaRPr>
          </a:p>
          <a:p>
            <a:endParaRPr lang="de-DE" dirty="0" smtClean="0"/>
          </a:p>
        </p:txBody>
      </p:sp>
    </p:spTree>
    <p:extLst>
      <p:ext uri="{BB962C8B-B14F-4D97-AF65-F5344CB8AC3E}">
        <p14:creationId xmlns:p14="http://schemas.microsoft.com/office/powerpoint/2010/main" val="344307721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flipH="1">
            <a:off x="222860" y="3195324"/>
            <a:ext cx="1317923" cy="797390"/>
          </a:xfrm>
          <a:prstGeom prst="roundRect">
            <a:avLst>
              <a:gd name="adj" fmla="val 16667"/>
            </a:avLst>
          </a:prstGeom>
          <a:solidFill>
            <a:schemeClr val="bg2">
              <a:alpha val="62000"/>
            </a:schemeClr>
          </a:solidFill>
          <a:ln w="9525">
            <a:noFill/>
            <a:round/>
            <a:headEnd/>
            <a:tailEnd/>
          </a:ln>
        </p:spPr>
        <p:txBody>
          <a:bodyPr lIns="57607" tIns="28804" rIns="57607" bIns="28804" anchor="ctr"/>
          <a:lstStyle/>
          <a:p>
            <a:pPr algn="ctr" eaLnBrk="0" fontAlgn="base" hangingPunct="0">
              <a:lnSpc>
                <a:spcPct val="105000"/>
              </a:lnSpc>
              <a:spcBef>
                <a:spcPct val="0"/>
              </a:spcBef>
              <a:spcAft>
                <a:spcPct val="0"/>
              </a:spcAft>
            </a:pPr>
            <a:r>
              <a:rPr lang="en-GB" sz="1200" b="1" dirty="0">
                <a:solidFill>
                  <a:srgbClr val="000000"/>
                </a:solidFill>
              </a:rPr>
              <a:t>Sustainable Urban Transport</a:t>
            </a:r>
          </a:p>
        </p:txBody>
      </p:sp>
      <p:sp>
        <p:nvSpPr>
          <p:cNvPr id="5" name="AutoShape 4"/>
          <p:cNvSpPr>
            <a:spLocks noChangeArrowheads="1"/>
          </p:cNvSpPr>
          <p:nvPr/>
        </p:nvSpPr>
        <p:spPr bwMode="auto">
          <a:xfrm flipH="1">
            <a:off x="3253384" y="1052621"/>
            <a:ext cx="1317922" cy="783742"/>
          </a:xfrm>
          <a:prstGeom prst="roundRect">
            <a:avLst>
              <a:gd name="adj" fmla="val 16667"/>
            </a:avLst>
          </a:prstGeom>
          <a:solidFill>
            <a:schemeClr val="bg2">
              <a:alpha val="62000"/>
            </a:schemeClr>
          </a:solidFill>
          <a:ln w="9525">
            <a:noFill/>
            <a:round/>
            <a:headEnd/>
            <a:tailEnd/>
          </a:ln>
        </p:spPr>
        <p:txBody>
          <a:bodyPr lIns="57607" tIns="28804" rIns="57607" bIns="28804" anchor="ctr"/>
          <a:lstStyle/>
          <a:p>
            <a:pPr algn="ctr" eaLnBrk="0" fontAlgn="base" hangingPunct="0">
              <a:lnSpc>
                <a:spcPct val="105000"/>
              </a:lnSpc>
              <a:spcBef>
                <a:spcPct val="0"/>
              </a:spcBef>
              <a:spcAft>
                <a:spcPct val="0"/>
              </a:spcAft>
            </a:pPr>
            <a:r>
              <a:rPr lang="en-GB" sz="1200" b="1" dirty="0">
                <a:solidFill>
                  <a:srgbClr val="000000"/>
                </a:solidFill>
              </a:rPr>
              <a:t>Infrastructure Management</a:t>
            </a:r>
          </a:p>
        </p:txBody>
      </p:sp>
      <p:sp>
        <p:nvSpPr>
          <p:cNvPr id="6" name="AutoShape 5"/>
          <p:cNvSpPr>
            <a:spLocks noChangeArrowheads="1"/>
          </p:cNvSpPr>
          <p:nvPr/>
        </p:nvSpPr>
        <p:spPr bwMode="auto">
          <a:xfrm flipH="1">
            <a:off x="4770590" y="1058442"/>
            <a:ext cx="1317922" cy="791568"/>
          </a:xfrm>
          <a:prstGeom prst="roundRect">
            <a:avLst>
              <a:gd name="adj" fmla="val 16667"/>
            </a:avLst>
          </a:prstGeom>
          <a:solidFill>
            <a:schemeClr val="bg2">
              <a:alpha val="62000"/>
            </a:schemeClr>
          </a:solidFill>
          <a:ln w="9525">
            <a:noFill/>
            <a:round/>
            <a:headEnd/>
            <a:tailEnd/>
          </a:ln>
        </p:spPr>
        <p:txBody>
          <a:bodyPr lIns="57607" tIns="28804" rIns="57607" bIns="28804" anchor="ctr"/>
          <a:lstStyle/>
          <a:p>
            <a:pPr algn="ctr" eaLnBrk="0" fontAlgn="base" hangingPunct="0">
              <a:lnSpc>
                <a:spcPct val="105000"/>
              </a:lnSpc>
              <a:spcBef>
                <a:spcPct val="0"/>
              </a:spcBef>
              <a:spcAft>
                <a:spcPct val="0"/>
              </a:spcAft>
            </a:pPr>
            <a:r>
              <a:rPr lang="en-GB" sz="1200" b="1" dirty="0">
                <a:solidFill>
                  <a:srgbClr val="000000"/>
                </a:solidFill>
              </a:rPr>
              <a:t>Poverty and Transport</a:t>
            </a:r>
          </a:p>
        </p:txBody>
      </p:sp>
      <p:sp>
        <p:nvSpPr>
          <p:cNvPr id="7" name="AutoShape 6"/>
          <p:cNvSpPr>
            <a:spLocks noChangeArrowheads="1"/>
          </p:cNvSpPr>
          <p:nvPr/>
        </p:nvSpPr>
        <p:spPr bwMode="auto">
          <a:xfrm flipH="1">
            <a:off x="3952439" y="5993193"/>
            <a:ext cx="1317923" cy="770017"/>
          </a:xfrm>
          <a:prstGeom prst="roundRect">
            <a:avLst>
              <a:gd name="adj" fmla="val 16667"/>
            </a:avLst>
          </a:prstGeom>
          <a:solidFill>
            <a:schemeClr val="bg2">
              <a:alpha val="62000"/>
            </a:schemeClr>
          </a:solidFill>
          <a:ln w="9525">
            <a:noFill/>
            <a:round/>
            <a:headEnd/>
            <a:tailEnd/>
          </a:ln>
        </p:spPr>
        <p:txBody>
          <a:bodyPr lIns="57607" tIns="28804" rIns="57607" bIns="28804" anchor="ctr"/>
          <a:lstStyle/>
          <a:p>
            <a:pPr algn="ctr" eaLnBrk="0" fontAlgn="base" hangingPunct="0">
              <a:lnSpc>
                <a:spcPct val="105000"/>
              </a:lnSpc>
              <a:spcBef>
                <a:spcPct val="0"/>
              </a:spcBef>
              <a:spcAft>
                <a:spcPct val="0"/>
              </a:spcAft>
            </a:pPr>
            <a:r>
              <a:rPr lang="en-GB" sz="1200" b="1" dirty="0">
                <a:solidFill>
                  <a:srgbClr val="000000"/>
                </a:solidFill>
              </a:rPr>
              <a:t>Climate and Transport</a:t>
            </a:r>
          </a:p>
        </p:txBody>
      </p:sp>
      <p:sp>
        <p:nvSpPr>
          <p:cNvPr id="8" name="AutoShape 7"/>
          <p:cNvSpPr>
            <a:spLocks noChangeArrowheads="1"/>
          </p:cNvSpPr>
          <p:nvPr/>
        </p:nvSpPr>
        <p:spPr bwMode="auto">
          <a:xfrm flipH="1">
            <a:off x="7689598" y="3159565"/>
            <a:ext cx="1317922" cy="1088223"/>
          </a:xfrm>
          <a:prstGeom prst="roundRect">
            <a:avLst>
              <a:gd name="adj" fmla="val 16667"/>
            </a:avLst>
          </a:prstGeom>
          <a:solidFill>
            <a:schemeClr val="bg2">
              <a:alpha val="62000"/>
            </a:schemeClr>
          </a:solidFill>
          <a:ln w="9525">
            <a:noFill/>
            <a:round/>
            <a:headEnd/>
            <a:tailEnd/>
          </a:ln>
        </p:spPr>
        <p:txBody>
          <a:bodyPr lIns="57607" tIns="28804" rIns="57607" bIns="28804" anchor="ctr"/>
          <a:lstStyle/>
          <a:p>
            <a:pPr algn="ctr" eaLnBrk="0" fontAlgn="base" hangingPunct="0">
              <a:lnSpc>
                <a:spcPct val="105000"/>
              </a:lnSpc>
              <a:spcBef>
                <a:spcPct val="0"/>
              </a:spcBef>
              <a:spcAft>
                <a:spcPct val="0"/>
              </a:spcAft>
            </a:pPr>
            <a:r>
              <a:rPr lang="en-GB" sz="1200" b="1" dirty="0">
                <a:solidFill>
                  <a:srgbClr val="000000"/>
                </a:solidFill>
              </a:rPr>
              <a:t>Energy Efficiency, Fuels and Vehicle Technology</a:t>
            </a:r>
          </a:p>
        </p:txBody>
      </p:sp>
      <p:sp>
        <p:nvSpPr>
          <p:cNvPr id="14" name="Rectangle 15"/>
          <p:cNvSpPr>
            <a:spLocks noChangeArrowheads="1"/>
          </p:cNvSpPr>
          <p:nvPr/>
        </p:nvSpPr>
        <p:spPr bwMode="auto">
          <a:xfrm>
            <a:off x="2463524" y="0"/>
            <a:ext cx="4537075" cy="792163"/>
          </a:xfrm>
          <a:prstGeom prst="rect">
            <a:avLst/>
          </a:prstGeom>
          <a:noFill/>
          <a:ln w="9525">
            <a:noFill/>
            <a:miter lim="800000"/>
            <a:headEnd/>
            <a:tailEnd/>
          </a:ln>
        </p:spPr>
        <p:txBody>
          <a:bodyPr wrap="none" anchor="ctr"/>
          <a:lstStyle/>
          <a:p>
            <a:pPr eaLnBrk="0" fontAlgn="base" hangingPunct="0">
              <a:spcBef>
                <a:spcPct val="0"/>
              </a:spcBef>
              <a:spcAft>
                <a:spcPct val="0"/>
              </a:spcAft>
            </a:pPr>
            <a:endParaRPr lang="en-GB" sz="2800" dirty="0">
              <a:solidFill>
                <a:srgbClr val="000000"/>
              </a:solidFill>
              <a:ea typeface="Geneva" pitchFamily="-110" charset="-128"/>
            </a:endParaRPr>
          </a:p>
        </p:txBody>
      </p:sp>
      <p:sp>
        <p:nvSpPr>
          <p:cNvPr id="16" name="AutoShape 3"/>
          <p:cNvSpPr>
            <a:spLocks noChangeArrowheads="1"/>
          </p:cNvSpPr>
          <p:nvPr/>
        </p:nvSpPr>
        <p:spPr bwMode="auto">
          <a:xfrm flipH="1">
            <a:off x="5415578" y="5974131"/>
            <a:ext cx="1317923" cy="789078"/>
          </a:xfrm>
          <a:prstGeom prst="roundRect">
            <a:avLst>
              <a:gd name="adj" fmla="val 16667"/>
            </a:avLst>
          </a:prstGeom>
          <a:solidFill>
            <a:schemeClr val="bg2">
              <a:alpha val="62000"/>
            </a:schemeClr>
          </a:solidFill>
          <a:ln w="9525">
            <a:noFill/>
            <a:round/>
            <a:headEnd/>
            <a:tailEnd/>
          </a:ln>
        </p:spPr>
        <p:txBody>
          <a:bodyPr lIns="57607" tIns="28804" rIns="57607" bIns="28804" anchor="ctr"/>
          <a:lstStyle/>
          <a:p>
            <a:pPr algn="ctr" eaLnBrk="0" fontAlgn="base" hangingPunct="0">
              <a:lnSpc>
                <a:spcPct val="105000"/>
              </a:lnSpc>
              <a:spcBef>
                <a:spcPct val="0"/>
              </a:spcBef>
              <a:spcAft>
                <a:spcPct val="0"/>
              </a:spcAft>
            </a:pPr>
            <a:r>
              <a:rPr lang="en-GB" sz="1200" b="1" dirty="0">
                <a:solidFill>
                  <a:srgbClr val="000000"/>
                </a:solidFill>
              </a:rPr>
              <a:t>Freight Transport and Logistics</a:t>
            </a:r>
          </a:p>
        </p:txBody>
      </p:sp>
      <p:sp>
        <p:nvSpPr>
          <p:cNvPr id="27" name="Titel 7"/>
          <p:cNvSpPr txBox="1">
            <a:spLocks/>
          </p:cNvSpPr>
          <p:nvPr/>
        </p:nvSpPr>
        <p:spPr bwMode="auto">
          <a:xfrm>
            <a:off x="222861" y="992884"/>
            <a:ext cx="3030524" cy="15674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800" b="1" dirty="0" smtClean="0">
                <a:solidFill>
                  <a:srgbClr val="000000"/>
                </a:solidFill>
              </a:rPr>
              <a:t>Transport &amp; Mobility: </a:t>
            </a:r>
          </a:p>
          <a:p>
            <a:pPr fontAlgn="base">
              <a:spcBef>
                <a:spcPct val="0"/>
              </a:spcBef>
              <a:spcAft>
                <a:spcPct val="0"/>
              </a:spcAft>
            </a:pPr>
            <a:r>
              <a:rPr lang="en-US" sz="2800" b="1" dirty="0" smtClean="0">
                <a:solidFill>
                  <a:srgbClr val="000000"/>
                </a:solidFill>
              </a:rPr>
              <a:t>Priority </a:t>
            </a:r>
            <a:r>
              <a:rPr lang="en-US" sz="2800" b="1" dirty="0">
                <a:solidFill>
                  <a:srgbClr val="000000"/>
                </a:solidFill>
              </a:rPr>
              <a:t>Areas</a:t>
            </a:r>
          </a:p>
        </p:txBody>
      </p:sp>
      <p:pic>
        <p:nvPicPr>
          <p:cNvPr id="28" name="Grafik 27" descr="GIZ_Energy Efficienc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3384" y="3001688"/>
            <a:ext cx="1317600" cy="1345437"/>
          </a:xfrm>
          <a:prstGeom prst="rect">
            <a:avLst/>
          </a:prstGeom>
        </p:spPr>
      </p:pic>
      <p:pic>
        <p:nvPicPr>
          <p:cNvPr id="29" name="Grafik 28" descr="GIZ_Climate and Transpor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1805" y="4552256"/>
            <a:ext cx="1317600" cy="1345437"/>
          </a:xfrm>
          <a:prstGeom prst="rect">
            <a:avLst/>
          </a:prstGeom>
        </p:spPr>
      </p:pic>
      <p:pic>
        <p:nvPicPr>
          <p:cNvPr id="30" name="Grafik 29" descr="GIZ_Sustainable Urban Transpor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12077" y="3004784"/>
            <a:ext cx="1317600" cy="1345437"/>
          </a:xfrm>
          <a:prstGeom prst="rect">
            <a:avLst/>
          </a:prstGeom>
          <a:ln w="149225">
            <a:noFill/>
          </a:ln>
        </p:spPr>
      </p:pic>
      <p:pic>
        <p:nvPicPr>
          <p:cNvPr id="32" name="Grafik 31" descr="GIZ_Infrastructure Managemen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21190" y="1943352"/>
            <a:ext cx="1317600" cy="1345437"/>
          </a:xfrm>
          <a:prstGeom prst="rect">
            <a:avLst/>
          </a:prstGeom>
        </p:spPr>
      </p:pic>
      <p:pic>
        <p:nvPicPr>
          <p:cNvPr id="33" name="Grafik 32" descr="GIZ_Freight and Logistics.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95563" y="4557035"/>
            <a:ext cx="1317600" cy="1345437"/>
          </a:xfrm>
          <a:prstGeom prst="rect">
            <a:avLst/>
          </a:prstGeom>
        </p:spPr>
      </p:pic>
      <p:sp>
        <p:nvSpPr>
          <p:cNvPr id="18" name="AutoShape 6"/>
          <p:cNvSpPr>
            <a:spLocks noChangeArrowheads="1"/>
          </p:cNvSpPr>
          <p:nvPr/>
        </p:nvSpPr>
        <p:spPr bwMode="auto">
          <a:xfrm flipH="1">
            <a:off x="2508049" y="5981820"/>
            <a:ext cx="1317923" cy="754092"/>
          </a:xfrm>
          <a:prstGeom prst="roundRect">
            <a:avLst>
              <a:gd name="adj" fmla="val 16667"/>
            </a:avLst>
          </a:prstGeom>
          <a:solidFill>
            <a:schemeClr val="bg2">
              <a:alpha val="62000"/>
            </a:schemeClr>
          </a:solidFill>
          <a:ln w="9525">
            <a:noFill/>
            <a:round/>
            <a:headEnd/>
            <a:tailEnd/>
          </a:ln>
        </p:spPr>
        <p:txBody>
          <a:bodyPr lIns="57607" tIns="28804" rIns="57607" bIns="28804" anchor="ctr"/>
          <a:lstStyle/>
          <a:p>
            <a:pPr algn="ctr" eaLnBrk="0" fontAlgn="base" hangingPunct="0">
              <a:lnSpc>
                <a:spcPct val="105000"/>
              </a:lnSpc>
              <a:spcBef>
                <a:spcPct val="0"/>
              </a:spcBef>
              <a:spcAft>
                <a:spcPct val="0"/>
              </a:spcAft>
            </a:pPr>
            <a:r>
              <a:rPr lang="en-GB" sz="1200" b="1" dirty="0">
                <a:solidFill>
                  <a:srgbClr val="000000"/>
                </a:solidFill>
              </a:rPr>
              <a:t>Road Safety</a:t>
            </a:r>
          </a:p>
        </p:txBody>
      </p:sp>
      <p:pic>
        <p:nvPicPr>
          <p:cNvPr id="19" name="Grafik 18" descr="gizlogo-standard-rgb-72.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3769093" y="3378562"/>
            <a:ext cx="1843548" cy="1023582"/>
          </a:xfrm>
          <a:prstGeom prst="rect">
            <a:avLst/>
          </a:prstGeom>
        </p:spPr>
      </p:pic>
      <p:pic>
        <p:nvPicPr>
          <p:cNvPr id="22" name="Grafik 21" descr="GIZ_Poverty and Transport.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70912" y="1943351"/>
            <a:ext cx="1317600" cy="1345437"/>
          </a:xfrm>
          <a:prstGeom prst="rect">
            <a:avLst/>
          </a:prstGeom>
        </p:spPr>
      </p:pic>
      <p:pic>
        <p:nvPicPr>
          <p:cNvPr id="2050"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508048" y="4549497"/>
            <a:ext cx="1317917" cy="13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41433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8460000" cy="617928"/>
          </a:xfrm>
        </p:spPr>
        <p:txBody>
          <a:bodyPr/>
          <a:lstStyle/>
          <a:p>
            <a:r>
              <a:rPr lang="uk-UA" dirty="0" smtClean="0"/>
              <a:t>БРАЗИЛІЯ:</a:t>
            </a:r>
            <a:r>
              <a:rPr lang="de-DE" dirty="0" smtClean="0"/>
              <a:t> </a:t>
            </a:r>
            <a:r>
              <a:rPr lang="uk-UA" dirty="0" smtClean="0"/>
              <a:t>державна політика міської мобільності</a:t>
            </a:r>
            <a:r>
              <a:rPr lang="de-DE" dirty="0" smtClean="0"/>
              <a:t> (</a:t>
            </a:r>
            <a:r>
              <a:rPr lang="de-DE" dirty="0"/>
              <a:t>2012)</a:t>
            </a:r>
          </a:p>
        </p:txBody>
      </p:sp>
      <p:sp>
        <p:nvSpPr>
          <p:cNvPr id="3" name="Inhaltsplatzhalter 2"/>
          <p:cNvSpPr>
            <a:spLocks noGrp="1"/>
          </p:cNvSpPr>
          <p:nvPr>
            <p:ph idx="1"/>
          </p:nvPr>
        </p:nvSpPr>
        <p:spPr>
          <a:xfrm>
            <a:off x="609600" y="2209800"/>
            <a:ext cx="8066856" cy="3816000"/>
          </a:xfrm>
        </p:spPr>
        <p:txBody>
          <a:bodyPr/>
          <a:lstStyle/>
          <a:p>
            <a:r>
              <a:rPr lang="uk-UA" dirty="0" smtClean="0"/>
              <a:t>Значні інвестиції </a:t>
            </a:r>
            <a:r>
              <a:rPr lang="uk-UA" dirty="0"/>
              <a:t>у </a:t>
            </a:r>
            <a:r>
              <a:rPr lang="uk-UA" dirty="0" smtClean="0"/>
              <a:t>міський транспорт</a:t>
            </a:r>
            <a:r>
              <a:rPr lang="de-DE" dirty="0" smtClean="0"/>
              <a:t> (50</a:t>
            </a:r>
            <a:r>
              <a:rPr lang="uk-UA" dirty="0" smtClean="0"/>
              <a:t> млрд. євро до</a:t>
            </a:r>
            <a:r>
              <a:rPr lang="de-DE" dirty="0" smtClean="0"/>
              <a:t> 2020</a:t>
            </a:r>
            <a:r>
              <a:rPr lang="uk-UA" dirty="0" smtClean="0"/>
              <a:t> р.</a:t>
            </a:r>
            <a:r>
              <a:rPr lang="de-DE" dirty="0" smtClean="0"/>
              <a:t>)</a:t>
            </a:r>
          </a:p>
          <a:p>
            <a:r>
              <a:rPr lang="uk-UA" dirty="0" smtClean="0"/>
              <a:t>Плани розвитку міської мобільності – умова отримання коштів державного бюджету</a:t>
            </a:r>
            <a:endParaRPr lang="de-DE" dirty="0" smtClean="0"/>
          </a:p>
          <a:p>
            <a:r>
              <a:rPr lang="uk-UA" dirty="0" smtClean="0"/>
              <a:t>Основні рекомендації для міської влади та стратегія </a:t>
            </a:r>
            <a:r>
              <a:rPr lang="de-DE" dirty="0" smtClean="0"/>
              <a:t>          </a:t>
            </a:r>
            <a:r>
              <a:rPr lang="uk-UA" dirty="0" smtClean="0"/>
              <a:t>комлексного розвитку потенціалу</a:t>
            </a:r>
            <a:r>
              <a:rPr lang="de-DE" dirty="0" smtClean="0"/>
              <a:t> </a:t>
            </a:r>
            <a:r>
              <a:rPr lang="uk-UA" dirty="0" smtClean="0"/>
              <a:t>від Мінбуду</a:t>
            </a:r>
            <a:endParaRPr lang="de-DE" dirty="0"/>
          </a:p>
        </p:txBody>
      </p:sp>
      <p:pic>
        <p:nvPicPr>
          <p:cNvPr id="1026" name="Picture 2" descr="http://upload.wikimedia.org/wikipedia/commons/thumb/4/49/Flag_of_Ukraine.svg/125px-Flag_of_Ukraine.svg.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0887" y="304800"/>
            <a:ext cx="1190625" cy="7905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en/thumb/4/41/Flag_of_India.svg/1024px-Flag_of_India.svg.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0887" y="304800"/>
            <a:ext cx="1190625" cy="79413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upload.wikimedia.org/wikipedia/en/thumb/0/05/Flag_of_Brazil.svg/720px-Flag_of_Brazil.svg.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0887" y="283369"/>
            <a:ext cx="1190625" cy="833438"/>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descr="C:\Users\bergba_ann\Pictures\3.5.2_Florianopolis_Plamus.jpg"/>
          <p:cNvPicPr/>
          <p:nvPr/>
        </p:nvPicPr>
        <p:blipFill rotWithShape="1">
          <a:blip r:embed="rId6" cstate="email">
            <a:extLst>
              <a:ext uri="{BEBA8EAE-BF5A-486C-A8C5-ECC9F3942E4B}">
                <a14:imgProps xmlns:a14="http://schemas.microsoft.com/office/drawing/2010/main">
                  <a14:imgLayer r:embed="rId7">
                    <a14:imgEffect>
                      <a14:sharpenSoften amount="25000"/>
                    </a14:imgEffect>
                    <a14:imgEffect>
                      <a14:colorTemperature colorTemp="5900"/>
                    </a14:imgEffect>
                  </a14:imgLayer>
                </a14:imgProps>
              </a:ext>
              <a:ext uri="{28A0092B-C50C-407E-A947-70E740481C1C}">
                <a14:useLocalDpi xmlns:a14="http://schemas.microsoft.com/office/drawing/2010/main"/>
              </a:ext>
            </a:extLst>
          </a:blip>
          <a:srcRect/>
          <a:stretch/>
        </p:blipFill>
        <p:spPr bwMode="auto">
          <a:xfrm>
            <a:off x="3804330" y="4622167"/>
            <a:ext cx="3580040" cy="2203176"/>
          </a:xfrm>
          <a:prstGeom prst="rect">
            <a:avLst/>
          </a:prstGeom>
          <a:noFill/>
          <a:ln>
            <a:noFill/>
          </a:ln>
          <a:extLst>
            <a:ext uri="{53640926-AAD7-44D8-BBD7-CCE9431645EC}">
              <a14:shadowObscured xmlns:a14="http://schemas.microsoft.com/office/drawing/2010/main"/>
            </a:ext>
          </a:extLst>
        </p:spPr>
      </p:pic>
      <p:pic>
        <p:nvPicPr>
          <p:cNvPr id="9" name="Grafik 8"/>
          <p:cNvPicPr/>
          <p:nvPr/>
        </p:nvPicPr>
        <p:blipFill>
          <a:blip r:embed="rId8" cstate="email">
            <a:extLst>
              <a:ext uri="{28A0092B-C50C-407E-A947-70E740481C1C}">
                <a14:useLocalDpi xmlns:a14="http://schemas.microsoft.com/office/drawing/2010/main"/>
              </a:ext>
            </a:extLst>
          </a:blip>
          <a:stretch>
            <a:fillRect/>
          </a:stretch>
        </p:blipFill>
        <p:spPr>
          <a:xfrm>
            <a:off x="518205" y="4343400"/>
            <a:ext cx="3286125" cy="2141854"/>
          </a:xfrm>
          <a:prstGeom prst="rect">
            <a:avLst/>
          </a:prstGeom>
        </p:spPr>
      </p:pic>
      <p:pic>
        <p:nvPicPr>
          <p:cNvPr id="6" name="Grafik 5"/>
          <p:cNvPicPr/>
          <p:nvPr/>
        </p:nvPicPr>
        <p:blipFill>
          <a:blip r:embed="rId9" cstate="email">
            <a:extLst>
              <a:ext uri="{28A0092B-C50C-407E-A947-70E740481C1C}">
                <a14:useLocalDpi xmlns:a14="http://schemas.microsoft.com/office/drawing/2010/main"/>
              </a:ext>
            </a:extLst>
          </a:blip>
          <a:stretch>
            <a:fillRect/>
          </a:stretch>
        </p:blipFill>
        <p:spPr>
          <a:xfrm>
            <a:off x="6923314" y="3527433"/>
            <a:ext cx="2117090" cy="2992597"/>
          </a:xfrm>
          <a:prstGeom prst="rect">
            <a:avLst/>
          </a:prstGeom>
        </p:spPr>
      </p:pic>
    </p:spTree>
    <p:extLst>
      <p:ext uri="{BB962C8B-B14F-4D97-AF65-F5344CB8AC3E}">
        <p14:creationId xmlns:p14="http://schemas.microsoft.com/office/powerpoint/2010/main" val="254222258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smtClean="0"/>
              <a:t>Type presentation title here</a:t>
            </a:r>
            <a:endParaRPr lang="en-GB" dirty="0"/>
          </a:p>
        </p:txBody>
      </p:sp>
      <p:sp>
        <p:nvSpPr>
          <p:cNvPr id="3" name="Date Placeholder 2"/>
          <p:cNvSpPr>
            <a:spLocks noGrp="1"/>
          </p:cNvSpPr>
          <p:nvPr>
            <p:ph type="dt" sz="half" idx="11"/>
          </p:nvPr>
        </p:nvSpPr>
        <p:spPr/>
        <p:txBody>
          <a:bodyPr/>
          <a:lstStyle/>
          <a:p>
            <a:fld id="{CED72E1C-DE6A-4294-ADF0-6F96BA9C680A}" type="datetime1">
              <a:rPr lang="en-GB" smtClean="0"/>
              <a:pPr/>
              <a:t>22/10/2014</a:t>
            </a:fld>
            <a:endParaRPr lang="de-DE" dirty="0"/>
          </a:p>
        </p:txBody>
      </p:sp>
      <p:sp>
        <p:nvSpPr>
          <p:cNvPr id="4" name="Title 3"/>
          <p:cNvSpPr>
            <a:spLocks noGrp="1"/>
          </p:cNvSpPr>
          <p:nvPr>
            <p:ph type="title"/>
          </p:nvPr>
        </p:nvSpPr>
        <p:spPr/>
        <p:txBody>
          <a:bodyPr/>
          <a:lstStyle/>
          <a:p>
            <a:r>
              <a:rPr lang="uk-UA" dirty="0" smtClean="0"/>
              <a:t>Висновки з міжнародного досвіду</a:t>
            </a:r>
            <a:endParaRPr lang="en-GB" dirty="0"/>
          </a:p>
        </p:txBody>
      </p:sp>
      <p:sp>
        <p:nvSpPr>
          <p:cNvPr id="5" name="Content Placeholder 4"/>
          <p:cNvSpPr>
            <a:spLocks noGrp="1"/>
          </p:cNvSpPr>
          <p:nvPr>
            <p:ph idx="1"/>
          </p:nvPr>
        </p:nvSpPr>
        <p:spPr/>
        <p:txBody>
          <a:bodyPr/>
          <a:lstStyle/>
          <a:p>
            <a:pPr>
              <a:buFont typeface="Wingdings" panose="05000000000000000000" pitchFamily="2" charset="2"/>
              <a:buChar char="à"/>
            </a:pPr>
            <a:r>
              <a:rPr lang="uk-UA" dirty="0" smtClean="0"/>
              <a:t>Для сприяння сталому розвитку </a:t>
            </a:r>
            <a:r>
              <a:rPr lang="uk-UA" dirty="0"/>
              <a:t>міського </a:t>
            </a:r>
            <a:r>
              <a:rPr lang="uk-UA" dirty="0" smtClean="0"/>
              <a:t>транспорту необхідні надійне державне фінансування</a:t>
            </a:r>
            <a:endParaRPr lang="en-GB" dirty="0" smtClean="0"/>
          </a:p>
          <a:p>
            <a:pPr>
              <a:buFont typeface="Wingdings" panose="05000000000000000000" pitchFamily="2" charset="2"/>
              <a:buChar char="à"/>
            </a:pPr>
            <a:r>
              <a:rPr lang="uk-UA" dirty="0" smtClean="0"/>
              <a:t>Державна політика щодо </a:t>
            </a:r>
            <a:r>
              <a:rPr lang="uk-UA" dirty="0"/>
              <a:t>міського </a:t>
            </a:r>
            <a:r>
              <a:rPr lang="uk-UA" dirty="0" smtClean="0"/>
              <a:t>транспорту та його фінансування відіграли основну роль у створенні комплексних систем громадського транспорту в багатьох країнах</a:t>
            </a:r>
            <a:endParaRPr lang="en-GB" dirty="0" smtClean="0"/>
          </a:p>
          <a:p>
            <a:pPr>
              <a:buFont typeface="Wingdings" panose="05000000000000000000" pitchFamily="2" charset="2"/>
              <a:buChar char="à"/>
            </a:pPr>
            <a:r>
              <a:rPr lang="uk-UA" dirty="0" err="1" smtClean="0"/>
              <a:t>“Універсальних”</a:t>
            </a:r>
            <a:r>
              <a:rPr lang="uk-UA" dirty="0" smtClean="0"/>
              <a:t> схем фінансування, які б задовольняли зростаючі можливості, немає</a:t>
            </a:r>
            <a:endParaRPr lang="en-GB" dirty="0" smtClean="0"/>
          </a:p>
          <a:p>
            <a:pPr>
              <a:buFont typeface="Wingdings" panose="05000000000000000000" pitchFamily="2" charset="2"/>
              <a:buChar char="à"/>
            </a:pPr>
            <a:r>
              <a:rPr lang="uk-UA" dirty="0" smtClean="0"/>
              <a:t>Пастка ремонту та утримання</a:t>
            </a:r>
            <a:endParaRPr lang="en-GB" dirty="0" smtClean="0"/>
          </a:p>
          <a:p>
            <a:pPr>
              <a:buFont typeface="Wingdings" panose="05000000000000000000" pitchFamily="2" charset="2"/>
              <a:buChar char="à"/>
              <a:tabLst>
                <a:tab pos="2190750" algn="l"/>
                <a:tab pos="4513263" algn="l"/>
              </a:tabLst>
            </a:pPr>
            <a:r>
              <a:rPr lang="uk-UA" dirty="0" smtClean="0"/>
              <a:t>Для забезпечення сталого розвитку </a:t>
            </a:r>
            <a:r>
              <a:rPr lang="uk-UA" dirty="0"/>
              <a:t>міського </a:t>
            </a:r>
            <a:r>
              <a:rPr lang="uk-UA" dirty="0" smtClean="0"/>
              <a:t>транспорту окрім державних схем фінансування шукайте також додаткових надходжень від управління транспортним попитом до</a:t>
            </a:r>
            <a:r>
              <a:rPr lang="en-GB" dirty="0" smtClean="0"/>
              <a:t> </a:t>
            </a:r>
            <a:r>
              <a:rPr lang="uk-UA" dirty="0" smtClean="0"/>
              <a:t>вартості земельних ділянок та скорочення субсидій на паливо</a:t>
            </a:r>
            <a:endParaRPr lang="en-GB" dirty="0" smtClean="0"/>
          </a:p>
          <a:p>
            <a:pPr>
              <a:buFont typeface="Wingdings" panose="05000000000000000000" pitchFamily="2" charset="2"/>
              <a:buChar char="à"/>
              <a:tabLst>
                <a:tab pos="2190750" algn="l"/>
                <a:tab pos="4513263" algn="l"/>
              </a:tabLst>
            </a:pPr>
            <a:r>
              <a:rPr lang="uk-UA" dirty="0" smtClean="0"/>
              <a:t>Для сприяння державній політиці розвитку </a:t>
            </a:r>
            <a:r>
              <a:rPr lang="uk-UA" dirty="0"/>
              <a:t>міського </a:t>
            </a:r>
            <a:r>
              <a:rPr lang="uk-UA" dirty="0" smtClean="0"/>
              <a:t>транспорту та механізмів його фінансування вивчайте можливості </a:t>
            </a:r>
            <a:r>
              <a:rPr lang="en-GB" dirty="0" err="1" smtClean="0"/>
              <a:t>NAMAs</a:t>
            </a:r>
            <a:r>
              <a:rPr lang="en-GB" dirty="0" smtClean="0"/>
              <a:t>, </a:t>
            </a:r>
            <a:r>
              <a:rPr lang="uk-UA" dirty="0" smtClean="0"/>
              <a:t>кліматичних фондів та міжнародного співробітництва</a:t>
            </a:r>
            <a:endParaRPr lang="en-GB" dirty="0" smtClean="0"/>
          </a:p>
        </p:txBody>
      </p:sp>
    </p:spTree>
    <p:extLst>
      <p:ext uri="{BB962C8B-B14F-4D97-AF65-F5344CB8AC3E}">
        <p14:creationId xmlns:p14="http://schemas.microsoft.com/office/powerpoint/2010/main" val="26409034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99775" y="310197"/>
            <a:ext cx="7977450" cy="984885"/>
          </a:xfrm>
        </p:spPr>
        <p:txBody>
          <a:bodyPr/>
          <a:lstStyle/>
          <a:p>
            <a:pPr>
              <a:lnSpc>
                <a:spcPct val="100000"/>
              </a:lnSpc>
            </a:pPr>
            <a:r>
              <a:rPr lang="de-DE" cap="none" dirty="0" smtClean="0">
                <a:solidFill>
                  <a:schemeClr val="accent6"/>
                </a:solidFill>
                <a:latin typeface="+mn-lt"/>
              </a:rPr>
              <a:t>The German </a:t>
            </a:r>
            <a:r>
              <a:rPr lang="de-DE" cap="none" dirty="0" err="1" smtClean="0">
                <a:solidFill>
                  <a:schemeClr val="accent6"/>
                </a:solidFill>
                <a:latin typeface="+mn-lt"/>
              </a:rPr>
              <a:t>Partnership</a:t>
            </a:r>
            <a:r>
              <a:rPr lang="de-DE" cap="none" dirty="0" smtClean="0">
                <a:solidFill>
                  <a:schemeClr val="accent6"/>
                </a:solidFill>
                <a:latin typeface="+mn-lt"/>
              </a:rPr>
              <a:t> </a:t>
            </a:r>
            <a:r>
              <a:rPr lang="de-DE" cap="none" dirty="0" err="1" smtClean="0">
                <a:solidFill>
                  <a:schemeClr val="accent6"/>
                </a:solidFill>
                <a:latin typeface="+mn-lt"/>
              </a:rPr>
              <a:t>for</a:t>
            </a:r>
            <a:r>
              <a:rPr lang="de-DE" cap="none" dirty="0" smtClean="0">
                <a:solidFill>
                  <a:schemeClr val="accent6"/>
                </a:solidFill>
                <a:latin typeface="+mn-lt"/>
              </a:rPr>
              <a:t/>
            </a:r>
            <a:br>
              <a:rPr lang="de-DE" cap="none" dirty="0" smtClean="0">
                <a:solidFill>
                  <a:schemeClr val="accent6"/>
                </a:solidFill>
                <a:latin typeface="+mn-lt"/>
              </a:rPr>
            </a:br>
            <a:r>
              <a:rPr lang="de-DE" cap="none" dirty="0" smtClean="0">
                <a:solidFill>
                  <a:schemeClr val="accent6"/>
                </a:solidFill>
                <a:latin typeface="+mn-lt"/>
              </a:rPr>
              <a:t>Sustainable Mobility (GPSM)</a:t>
            </a:r>
            <a:endParaRPr lang="de-DE" cap="none" dirty="0">
              <a:solidFill>
                <a:schemeClr val="accent6"/>
              </a:solidFill>
              <a:latin typeface="+mn-lt"/>
            </a:endParaRPr>
          </a:p>
        </p:txBody>
      </p:sp>
      <p:sp>
        <p:nvSpPr>
          <p:cNvPr id="5" name="Textfeld 4"/>
          <p:cNvSpPr txBox="1"/>
          <p:nvPr/>
        </p:nvSpPr>
        <p:spPr>
          <a:xfrm>
            <a:off x="495300" y="2630775"/>
            <a:ext cx="8343900" cy="3046988"/>
          </a:xfrm>
          <a:prstGeom prst="rect">
            <a:avLst/>
          </a:prstGeom>
          <a:noFill/>
        </p:spPr>
        <p:txBody>
          <a:bodyPr wrap="square" rtlCol="0">
            <a:spAutoFit/>
          </a:bodyPr>
          <a:lstStyle/>
          <a:p>
            <a:r>
              <a:rPr lang="en-US" sz="2400" b="1">
                <a:solidFill>
                  <a:prstClr val="white"/>
                </a:solidFill>
              </a:rPr>
              <a:t>…is your guide for sustainable mobility and green logistics solutions and knowledge from Germany. </a:t>
            </a:r>
          </a:p>
          <a:p>
            <a:endParaRPr lang="en-US" sz="2400" b="1">
              <a:solidFill>
                <a:prstClr val="white"/>
              </a:solidFill>
            </a:endParaRPr>
          </a:p>
          <a:p>
            <a:r>
              <a:rPr lang="en-US" sz="2400" b="1">
                <a:solidFill>
                  <a:prstClr val="white"/>
                </a:solidFill>
              </a:rPr>
              <a:t>…supports global capacity development  and raises awareness on sustainable mobility and green logistics. </a:t>
            </a:r>
          </a:p>
          <a:p>
            <a:pPr algn="r"/>
            <a:endParaRPr lang="en-US" sz="2400" b="1">
              <a:solidFill>
                <a:prstClr val="white"/>
              </a:solidFill>
            </a:endParaRPr>
          </a:p>
          <a:p>
            <a:r>
              <a:rPr lang="en-US" sz="2400" b="1">
                <a:solidFill>
                  <a:prstClr val="white"/>
                </a:solidFill>
              </a:rPr>
              <a:t>…is a reliable and inspiring network which offers access to knowledge, experts, networking events. </a:t>
            </a:r>
            <a:endParaRPr lang="en-US" sz="2400" b="1" dirty="0">
              <a:solidFill>
                <a:prstClr val="white"/>
              </a:solidFill>
            </a:endParaRPr>
          </a:p>
        </p:txBody>
      </p:sp>
    </p:spTree>
    <p:extLst>
      <p:ext uri="{BB962C8B-B14F-4D97-AF65-F5344CB8AC3E}">
        <p14:creationId xmlns:p14="http://schemas.microsoft.com/office/powerpoint/2010/main" val="16357946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99775" y="310197"/>
            <a:ext cx="7977450" cy="984885"/>
          </a:xfrm>
        </p:spPr>
        <p:txBody>
          <a:bodyPr/>
          <a:lstStyle/>
          <a:p>
            <a:pPr>
              <a:lnSpc>
                <a:spcPct val="100000"/>
              </a:lnSpc>
            </a:pPr>
            <a:r>
              <a:rPr lang="de-DE" cap="none" dirty="0" smtClean="0">
                <a:solidFill>
                  <a:schemeClr val="accent6"/>
                </a:solidFill>
                <a:latin typeface="+mn-lt"/>
              </a:rPr>
              <a:t>The German </a:t>
            </a:r>
            <a:r>
              <a:rPr lang="de-DE" cap="none" dirty="0" err="1" smtClean="0">
                <a:solidFill>
                  <a:schemeClr val="accent6"/>
                </a:solidFill>
                <a:latin typeface="+mn-lt"/>
              </a:rPr>
              <a:t>Partnership</a:t>
            </a:r>
            <a:r>
              <a:rPr lang="de-DE" cap="none" dirty="0" smtClean="0">
                <a:solidFill>
                  <a:schemeClr val="accent6"/>
                </a:solidFill>
                <a:latin typeface="+mn-lt"/>
              </a:rPr>
              <a:t> </a:t>
            </a:r>
            <a:r>
              <a:rPr lang="de-DE" cap="none" dirty="0" err="1" smtClean="0">
                <a:solidFill>
                  <a:schemeClr val="accent6"/>
                </a:solidFill>
                <a:latin typeface="+mn-lt"/>
              </a:rPr>
              <a:t>for</a:t>
            </a:r>
            <a:r>
              <a:rPr lang="de-DE" cap="none" dirty="0" smtClean="0">
                <a:solidFill>
                  <a:schemeClr val="accent6"/>
                </a:solidFill>
                <a:latin typeface="+mn-lt"/>
              </a:rPr>
              <a:t/>
            </a:r>
            <a:br>
              <a:rPr lang="de-DE" cap="none" dirty="0" smtClean="0">
                <a:solidFill>
                  <a:schemeClr val="accent6"/>
                </a:solidFill>
                <a:latin typeface="+mn-lt"/>
              </a:rPr>
            </a:br>
            <a:r>
              <a:rPr lang="de-DE" cap="none" dirty="0" smtClean="0">
                <a:solidFill>
                  <a:schemeClr val="accent6"/>
                </a:solidFill>
                <a:latin typeface="+mn-lt"/>
              </a:rPr>
              <a:t>Sustainable Mobility (GPSM)</a:t>
            </a:r>
            <a:endParaRPr lang="de-DE" cap="none" dirty="0">
              <a:solidFill>
                <a:schemeClr val="accent6"/>
              </a:solidFill>
              <a:latin typeface="+mn-lt"/>
            </a:endParaRPr>
          </a:p>
        </p:txBody>
      </p:sp>
      <p:sp>
        <p:nvSpPr>
          <p:cNvPr id="5" name="Textfeld 4"/>
          <p:cNvSpPr txBox="1"/>
          <p:nvPr/>
        </p:nvSpPr>
        <p:spPr>
          <a:xfrm>
            <a:off x="495300" y="2630775"/>
            <a:ext cx="8343900" cy="2677656"/>
          </a:xfrm>
          <a:prstGeom prst="rect">
            <a:avLst/>
          </a:prstGeom>
          <a:noFill/>
        </p:spPr>
        <p:txBody>
          <a:bodyPr wrap="square" rtlCol="0">
            <a:spAutoFit/>
          </a:bodyPr>
          <a:lstStyle/>
          <a:p>
            <a:r>
              <a:rPr lang="en-US" sz="2400" b="1" dirty="0" smtClean="0">
                <a:solidFill>
                  <a:prstClr val="white"/>
                </a:solidFill>
              </a:rPr>
              <a:t>Current activities:</a:t>
            </a:r>
          </a:p>
          <a:p>
            <a:endParaRPr lang="en-US" sz="2400" b="1" dirty="0">
              <a:solidFill>
                <a:prstClr val="white"/>
              </a:solidFill>
            </a:endParaRPr>
          </a:p>
          <a:p>
            <a:pPr marL="342900" indent="-342900">
              <a:buFontTx/>
              <a:buChar char="-"/>
            </a:pPr>
            <a:r>
              <a:rPr lang="en-US" sz="2400" b="1" dirty="0" smtClean="0">
                <a:solidFill>
                  <a:prstClr val="white"/>
                </a:solidFill>
              </a:rPr>
              <a:t>Supporting international delegations to Germany</a:t>
            </a:r>
          </a:p>
          <a:p>
            <a:pPr marL="342900" indent="-342900">
              <a:buFontTx/>
              <a:buChar char="-"/>
            </a:pPr>
            <a:r>
              <a:rPr lang="en-US" sz="2400" b="1" dirty="0" smtClean="0">
                <a:solidFill>
                  <a:prstClr val="white"/>
                </a:solidFill>
              </a:rPr>
              <a:t>Publications and thematic exploration: </a:t>
            </a:r>
          </a:p>
          <a:p>
            <a:pPr marL="800100" lvl="1" indent="-342900">
              <a:buFontTx/>
              <a:buChar char="-"/>
            </a:pPr>
            <a:r>
              <a:rPr lang="en-US" sz="2400" b="1" dirty="0" smtClean="0">
                <a:solidFill>
                  <a:prstClr val="white"/>
                </a:solidFill>
              </a:rPr>
              <a:t>Transport &amp; Clean Air – Made in Germany</a:t>
            </a:r>
          </a:p>
          <a:p>
            <a:pPr marL="800100" lvl="1" indent="-342900">
              <a:buFontTx/>
              <a:buChar char="-"/>
            </a:pPr>
            <a:r>
              <a:rPr lang="en-US" sz="2400" b="1" dirty="0" smtClean="0">
                <a:solidFill>
                  <a:prstClr val="white"/>
                </a:solidFill>
              </a:rPr>
              <a:t>Cycling Made in Germany</a:t>
            </a:r>
          </a:p>
          <a:p>
            <a:pPr marL="342900" indent="-342900">
              <a:buFontTx/>
              <a:buChar char="-"/>
            </a:pPr>
            <a:r>
              <a:rPr lang="en-US" sz="2400" b="1" dirty="0" smtClean="0">
                <a:solidFill>
                  <a:prstClr val="white"/>
                </a:solidFill>
              </a:rPr>
              <a:t>Roundtable discussions on Smart Mobility</a:t>
            </a:r>
          </a:p>
        </p:txBody>
      </p:sp>
    </p:spTree>
    <p:extLst>
      <p:ext uri="{BB962C8B-B14F-4D97-AF65-F5344CB8AC3E}">
        <p14:creationId xmlns:p14="http://schemas.microsoft.com/office/powerpoint/2010/main" val="2318590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5925240" y="1925793"/>
            <a:ext cx="2726391" cy="4334520"/>
          </a:xfrm>
        </p:spPr>
        <p:txBody>
          <a:bodyPr/>
          <a:lstStyle/>
          <a:p>
            <a:pPr algn="ctr">
              <a:lnSpc>
                <a:spcPts val="2640"/>
              </a:lnSpc>
              <a:spcBef>
                <a:spcPct val="20000"/>
              </a:spcBef>
            </a:pPr>
            <a:r>
              <a:rPr lang="de-DE" sz="1800" cap="none" dirty="0" err="1" smtClean="0">
                <a:solidFill>
                  <a:prstClr val="white"/>
                </a:solidFill>
              </a:rPr>
              <a:t>Explore</a:t>
            </a:r>
            <a:r>
              <a:rPr lang="de-DE" sz="1800" cap="none" dirty="0" smtClean="0">
                <a:solidFill>
                  <a:prstClr val="white"/>
                </a:solidFill>
              </a:rPr>
              <a:t> </a:t>
            </a:r>
            <a:r>
              <a:rPr lang="de-DE" sz="1800" cap="none" dirty="0" err="1" smtClean="0">
                <a:solidFill>
                  <a:prstClr val="white"/>
                </a:solidFill>
              </a:rPr>
              <a:t>sustainable</a:t>
            </a:r>
            <a:r>
              <a:rPr lang="de-DE" sz="1800" cap="none" dirty="0" smtClean="0">
                <a:solidFill>
                  <a:prstClr val="white"/>
                </a:solidFill>
              </a:rPr>
              <a:t> </a:t>
            </a:r>
            <a:r>
              <a:rPr lang="de-DE" sz="1800" cap="none" dirty="0" err="1" smtClean="0">
                <a:solidFill>
                  <a:prstClr val="white"/>
                </a:solidFill>
              </a:rPr>
              <a:t>mobility</a:t>
            </a:r>
            <a:r>
              <a:rPr lang="de-DE" sz="1800" cap="none" dirty="0" smtClean="0">
                <a:solidFill>
                  <a:prstClr val="white"/>
                </a:solidFill>
              </a:rPr>
              <a:t> and </a:t>
            </a:r>
            <a:r>
              <a:rPr lang="de-DE" sz="1800" cap="none" dirty="0" err="1" smtClean="0">
                <a:solidFill>
                  <a:prstClr val="white"/>
                </a:solidFill>
              </a:rPr>
              <a:t>logistics</a:t>
            </a:r>
            <a:r>
              <a:rPr lang="de-DE" sz="1800" cap="none" dirty="0" smtClean="0">
                <a:solidFill>
                  <a:prstClr val="white"/>
                </a:solidFill>
              </a:rPr>
              <a:t> made in Germany</a:t>
            </a:r>
            <a:r>
              <a:rPr lang="de-DE" sz="1600" cap="none" dirty="0" smtClean="0">
                <a:solidFill>
                  <a:prstClr val="white"/>
                </a:solidFill>
              </a:rPr>
              <a:t>:</a:t>
            </a:r>
            <a:br>
              <a:rPr lang="de-DE" sz="1600" cap="none" dirty="0" smtClean="0">
                <a:solidFill>
                  <a:prstClr val="white"/>
                </a:solidFill>
              </a:rPr>
            </a:br>
            <a:r>
              <a:rPr lang="nb-NO" sz="1800" i="1" dirty="0" smtClean="0">
                <a:solidFill>
                  <a:schemeClr val="bg1"/>
                </a:solidFill>
              </a:rPr>
              <a:t/>
            </a:r>
            <a:br>
              <a:rPr lang="nb-NO" sz="1800" i="1" dirty="0" smtClean="0">
                <a:solidFill>
                  <a:schemeClr val="bg1"/>
                </a:solidFill>
              </a:rPr>
            </a:br>
            <a:r>
              <a:rPr lang="de-DE" sz="2400" cap="none" dirty="0" smtClean="0">
                <a:solidFill>
                  <a:prstClr val="white"/>
                </a:solidFill>
                <a:hlinkClick r:id="rId2"/>
              </a:rPr>
              <a:t>www.german-sustainable-mobility.de</a:t>
            </a:r>
            <a:r>
              <a:rPr lang="de-DE" sz="2400" cap="none" dirty="0" smtClean="0">
                <a:solidFill>
                  <a:prstClr val="white"/>
                </a:solidFill>
              </a:rPr>
              <a:t> </a:t>
            </a:r>
            <a:br>
              <a:rPr lang="de-DE" sz="2400" cap="none" dirty="0" smtClean="0">
                <a:solidFill>
                  <a:prstClr val="white"/>
                </a:solidFill>
              </a:rPr>
            </a:br>
            <a:r>
              <a:rPr lang="de-DE" sz="2400" cap="none" dirty="0" smtClean="0">
                <a:solidFill>
                  <a:prstClr val="white"/>
                </a:solidFill>
              </a:rPr>
              <a:t/>
            </a:r>
            <a:br>
              <a:rPr lang="de-DE" sz="2400" cap="none" dirty="0" smtClean="0">
                <a:solidFill>
                  <a:prstClr val="white"/>
                </a:solidFill>
              </a:rPr>
            </a:br>
            <a:r>
              <a:rPr lang="de-DE" sz="1600" cap="none" dirty="0" smtClean="0">
                <a:solidFill>
                  <a:prstClr val="white"/>
                </a:solidFill>
              </a:rPr>
              <a:t>And </a:t>
            </a:r>
            <a:r>
              <a:rPr lang="de-DE" sz="1600" cap="none" dirty="0" err="1" smtClean="0">
                <a:solidFill>
                  <a:prstClr val="white"/>
                </a:solidFill>
              </a:rPr>
              <a:t>connect</a:t>
            </a:r>
            <a:r>
              <a:rPr lang="de-DE" sz="1600" cap="none" dirty="0" smtClean="0">
                <a:solidFill>
                  <a:prstClr val="white"/>
                </a:solidFill>
              </a:rPr>
              <a:t> </a:t>
            </a:r>
            <a:r>
              <a:rPr lang="de-DE" sz="1600" cap="none" dirty="0" err="1" smtClean="0">
                <a:solidFill>
                  <a:prstClr val="white"/>
                </a:solidFill>
              </a:rPr>
              <a:t>with</a:t>
            </a:r>
            <a:r>
              <a:rPr lang="de-DE" sz="1600" cap="none" dirty="0" smtClean="0">
                <a:solidFill>
                  <a:prstClr val="white"/>
                </a:solidFill>
              </a:rPr>
              <a:t> </a:t>
            </a:r>
            <a:r>
              <a:rPr lang="de-DE" sz="1600" cap="none" dirty="0" err="1" smtClean="0">
                <a:solidFill>
                  <a:prstClr val="white"/>
                </a:solidFill>
              </a:rPr>
              <a:t>us</a:t>
            </a:r>
            <a:r>
              <a:rPr lang="de-DE" sz="1600" cap="none" dirty="0" smtClean="0">
                <a:solidFill>
                  <a:prstClr val="white"/>
                </a:solidFill>
              </a:rPr>
              <a:t>:</a:t>
            </a:r>
            <a:br>
              <a:rPr lang="de-DE" sz="1600" cap="none" dirty="0" smtClean="0">
                <a:solidFill>
                  <a:prstClr val="white"/>
                </a:solidFill>
              </a:rPr>
            </a:br>
            <a:r>
              <a:rPr lang="de-DE" sz="1600" cap="none" dirty="0" smtClean="0">
                <a:solidFill>
                  <a:prstClr val="white"/>
                </a:solidFill>
              </a:rPr>
              <a:t/>
            </a:r>
            <a:br>
              <a:rPr lang="de-DE" sz="1600" cap="none" dirty="0" smtClean="0">
                <a:solidFill>
                  <a:prstClr val="white"/>
                </a:solidFill>
              </a:rPr>
            </a:br>
            <a:r>
              <a:rPr lang="de-DE" sz="2400" cap="none" dirty="0" smtClean="0">
                <a:solidFill>
                  <a:prstClr val="white"/>
                </a:solidFill>
                <a:hlinkClick r:id="rId3"/>
              </a:rPr>
              <a:t>contact@german-sustainable-mobility.de</a:t>
            </a:r>
            <a:endParaRPr lang="de-DE" sz="2000" cap="none" dirty="0">
              <a:solidFill>
                <a:prstClr val="white"/>
              </a:solidFill>
            </a:endParaRPr>
          </a:p>
        </p:txBody>
      </p:sp>
      <p:pic>
        <p:nvPicPr>
          <p:cNvPr id="5122"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60392" y="1925792"/>
            <a:ext cx="5164484" cy="4444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el 1"/>
          <p:cNvSpPr txBox="1">
            <a:spLocks/>
          </p:cNvSpPr>
          <p:nvPr/>
        </p:nvSpPr>
        <p:spPr>
          <a:xfrm>
            <a:off x="299775" y="310197"/>
            <a:ext cx="7977450" cy="984885"/>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1900" b="1" kern="1200" cap="all" baseline="0">
                <a:solidFill>
                  <a:schemeClr val="tx1"/>
                </a:solidFill>
                <a:latin typeface="+mj-lt"/>
                <a:ea typeface="+mj-ea"/>
                <a:cs typeface="+mj-cs"/>
              </a:defRPr>
            </a:lvl1pPr>
          </a:lstStyle>
          <a:p>
            <a:r>
              <a:rPr lang="de-DE" sz="3200" cap="none" dirty="0" smtClean="0">
                <a:solidFill>
                  <a:srgbClr val="939598"/>
                </a:solidFill>
              </a:rPr>
              <a:t>The German </a:t>
            </a:r>
            <a:r>
              <a:rPr lang="de-DE" sz="3200" cap="none" dirty="0" err="1" smtClean="0">
                <a:solidFill>
                  <a:srgbClr val="939598"/>
                </a:solidFill>
              </a:rPr>
              <a:t>Partnership</a:t>
            </a:r>
            <a:r>
              <a:rPr lang="de-DE" sz="3200" cap="none" dirty="0" smtClean="0">
                <a:solidFill>
                  <a:srgbClr val="939598"/>
                </a:solidFill>
              </a:rPr>
              <a:t> </a:t>
            </a:r>
            <a:r>
              <a:rPr lang="de-DE" sz="3200" cap="none" dirty="0" err="1" smtClean="0">
                <a:solidFill>
                  <a:srgbClr val="939598"/>
                </a:solidFill>
              </a:rPr>
              <a:t>for</a:t>
            </a:r>
            <a:r>
              <a:rPr lang="de-DE" sz="3200" cap="none" dirty="0" smtClean="0">
                <a:solidFill>
                  <a:srgbClr val="939598"/>
                </a:solidFill>
              </a:rPr>
              <a:t/>
            </a:r>
            <a:br>
              <a:rPr lang="de-DE" sz="3200" cap="none" dirty="0" smtClean="0">
                <a:solidFill>
                  <a:srgbClr val="939598"/>
                </a:solidFill>
              </a:rPr>
            </a:br>
            <a:r>
              <a:rPr lang="de-DE" sz="3200" cap="none" dirty="0" smtClean="0">
                <a:solidFill>
                  <a:srgbClr val="939598"/>
                </a:solidFill>
              </a:rPr>
              <a:t>Sustainable Mobility (GPSM)</a:t>
            </a:r>
            <a:endParaRPr lang="de-DE" sz="3200" cap="none" dirty="0">
              <a:solidFill>
                <a:srgbClr val="939598"/>
              </a:solidFill>
            </a:endParaRPr>
          </a:p>
        </p:txBody>
      </p:sp>
    </p:spTree>
    <p:extLst>
      <p:ext uri="{BB962C8B-B14F-4D97-AF65-F5344CB8AC3E}">
        <p14:creationId xmlns:p14="http://schemas.microsoft.com/office/powerpoint/2010/main" val="15359415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020602" y="1190311"/>
            <a:ext cx="5265505" cy="1107996"/>
          </a:xfrm>
          <a:prstGeom prst="rect">
            <a:avLst/>
          </a:prstGeom>
        </p:spPr>
        <p:txBody>
          <a:bodyPr wrap="square">
            <a:spAutoFit/>
          </a:bodyPr>
          <a:lstStyle/>
          <a:p>
            <a:pPr eaLnBrk="0" fontAlgn="base" hangingPunct="0">
              <a:spcBef>
                <a:spcPct val="0"/>
              </a:spcBef>
              <a:spcAft>
                <a:spcPct val="0"/>
              </a:spcAft>
            </a:pPr>
            <a:r>
              <a:rPr lang="en-US" sz="2200" b="1" dirty="0">
                <a:solidFill>
                  <a:srgbClr val="999999"/>
                </a:solidFill>
              </a:rPr>
              <a:t/>
            </a:r>
            <a:br>
              <a:rPr lang="en-US" sz="2200" b="1" dirty="0">
                <a:solidFill>
                  <a:srgbClr val="999999"/>
                </a:solidFill>
              </a:rPr>
            </a:br>
            <a:r>
              <a:rPr lang="en-US" sz="2200" b="1" dirty="0">
                <a:solidFill>
                  <a:srgbClr val="000000"/>
                </a:solidFill>
              </a:rPr>
              <a:t>Transport and Mobility in German Development Cooperation </a:t>
            </a:r>
          </a:p>
        </p:txBody>
      </p:sp>
      <p:sp>
        <p:nvSpPr>
          <p:cNvPr id="6" name="Rechteck 5"/>
          <p:cNvSpPr/>
          <p:nvPr/>
        </p:nvSpPr>
        <p:spPr>
          <a:xfrm>
            <a:off x="3020602" y="2380499"/>
            <a:ext cx="5424756" cy="4124206"/>
          </a:xfrm>
          <a:prstGeom prst="rect">
            <a:avLst/>
          </a:prstGeom>
        </p:spPr>
        <p:txBody>
          <a:bodyPr wrap="square">
            <a:spAutoFit/>
          </a:bodyPr>
          <a:lstStyle/>
          <a:p>
            <a:pPr algn="just" eaLnBrk="0" fontAlgn="base" hangingPunct="0">
              <a:spcBef>
                <a:spcPct val="0"/>
              </a:spcBef>
              <a:spcAft>
                <a:spcPct val="0"/>
              </a:spcAft>
            </a:pPr>
            <a:r>
              <a:rPr lang="en-US" dirty="0">
                <a:solidFill>
                  <a:srgbClr val="000000"/>
                </a:solidFill>
              </a:rPr>
              <a:t>The new brochure offers an overview on current activities of GIZ and </a:t>
            </a:r>
            <a:r>
              <a:rPr lang="en-US" dirty="0" err="1">
                <a:solidFill>
                  <a:srgbClr val="000000"/>
                </a:solidFill>
              </a:rPr>
              <a:t>KfW</a:t>
            </a:r>
            <a:r>
              <a:rPr lang="en-US" dirty="0">
                <a:solidFill>
                  <a:srgbClr val="000000"/>
                </a:solidFill>
              </a:rPr>
              <a:t> Banking Group carried out on behalf of the Federal Ministry for Economic Cooperation and Development (BMZ) in the transport sector. The publication outlines the importance of the transport sector in development cooperation and presents projects in the current six fields of work in the transport sector (sustainable urban mobility, transport and climate, green logistics, infrastructure management and rural transport, energy efficiency, technologies and fuels and road safety). </a:t>
            </a:r>
          </a:p>
          <a:p>
            <a:pPr algn="just" eaLnBrk="0" fontAlgn="base" hangingPunct="0">
              <a:spcBef>
                <a:spcPct val="0"/>
              </a:spcBef>
              <a:spcAft>
                <a:spcPct val="0"/>
              </a:spcAft>
            </a:pPr>
            <a:endParaRPr lang="en-US" dirty="0">
              <a:solidFill>
                <a:srgbClr val="000000"/>
              </a:solidFill>
            </a:endParaRPr>
          </a:p>
          <a:p>
            <a:pPr algn="just" eaLnBrk="0" fontAlgn="base" hangingPunct="0">
              <a:spcBef>
                <a:spcPct val="0"/>
              </a:spcBef>
              <a:spcAft>
                <a:spcPct val="0"/>
              </a:spcAft>
            </a:pPr>
            <a:r>
              <a:rPr lang="en-US" sz="1400" dirty="0">
                <a:solidFill>
                  <a:srgbClr val="000000"/>
                </a:solidFill>
              </a:rPr>
              <a:t>Download: </a:t>
            </a:r>
            <a:r>
              <a:rPr lang="en-US" sz="1400" dirty="0">
                <a:solidFill>
                  <a:srgbClr val="000000"/>
                </a:solidFill>
                <a:hlinkClick r:id="rId3"/>
              </a:rPr>
              <a:t>http://www.giz.de/Themen/de/dokumente/giz2013-en-transport-mobility-development-cooperation.pdf</a:t>
            </a:r>
            <a:r>
              <a:rPr lang="en-US" sz="1400" dirty="0">
                <a:solidFill>
                  <a:srgbClr val="000000"/>
                </a:solidFill>
              </a:rPr>
              <a:t> </a:t>
            </a:r>
            <a:endParaRPr lang="de-DE" sz="1400" dirty="0">
              <a:solidFill>
                <a:srgbClr val="000000"/>
              </a:solidFill>
            </a:endParaRPr>
          </a:p>
        </p:txBody>
      </p:sp>
      <p:pic>
        <p:nvPicPr>
          <p:cNvPr id="7" name="Picture 1" descr="175-250"/>
          <p:cNvPicPr/>
          <p:nvPr/>
        </p:nvPicPr>
        <p:blipFill>
          <a:blip r:link="rId4">
            <a:extLst>
              <a:ext uri="{28A0092B-C50C-407E-A947-70E740481C1C}">
                <a14:useLocalDpi xmlns:a14="http://schemas.microsoft.com/office/drawing/2010/main" val="0"/>
              </a:ext>
            </a:extLst>
          </a:blip>
          <a:srcRect/>
          <a:stretch>
            <a:fillRect/>
          </a:stretch>
        </p:blipFill>
        <p:spPr bwMode="auto">
          <a:xfrm>
            <a:off x="403225" y="1722118"/>
            <a:ext cx="2437946" cy="3372394"/>
          </a:xfrm>
          <a:prstGeom prst="rect">
            <a:avLst/>
          </a:prstGeom>
          <a:noFill/>
          <a:ln>
            <a:solidFill>
              <a:srgbClr val="777777"/>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07844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7"/>
          <p:cNvSpPr txBox="1">
            <a:spLocks/>
          </p:cNvSpPr>
          <p:nvPr/>
        </p:nvSpPr>
        <p:spPr bwMode="auto">
          <a:xfrm>
            <a:off x="397924" y="1071619"/>
            <a:ext cx="7974012" cy="673100"/>
          </a:xfrm>
          <a:prstGeom prst="rect">
            <a:avLst/>
          </a:prstGeom>
          <a:noFill/>
          <a:ln>
            <a:miter lim="800000"/>
            <a:headEnd/>
            <a:tailEnd/>
          </a:ln>
        </p:spPr>
        <p:txBody>
          <a:bodyPr/>
          <a:lstStyle/>
          <a:p>
            <a:pPr eaLnBrk="0" fontAlgn="base" hangingPunct="0">
              <a:spcBef>
                <a:spcPct val="0"/>
              </a:spcBef>
              <a:spcAft>
                <a:spcPct val="0"/>
              </a:spcAft>
              <a:defRPr/>
            </a:pPr>
            <a:r>
              <a:rPr lang="en-US" sz="2400" b="1" kern="0" dirty="0">
                <a:solidFill>
                  <a:srgbClr val="7F7F7F"/>
                </a:solidFill>
                <a:ea typeface="+mj-ea"/>
                <a:cs typeface="+mj-cs"/>
              </a:rPr>
              <a:t>More information and contact</a:t>
            </a:r>
          </a:p>
        </p:txBody>
      </p:sp>
      <p:sp>
        <p:nvSpPr>
          <p:cNvPr id="3074" name="Rectangle 2"/>
          <p:cNvSpPr>
            <a:spLocks noChangeArrowheads="1"/>
          </p:cNvSpPr>
          <p:nvPr/>
        </p:nvSpPr>
        <p:spPr bwMode="auto">
          <a:xfrm>
            <a:off x="413540" y="5731262"/>
            <a:ext cx="5355435" cy="1015663"/>
          </a:xfrm>
          <a:prstGeom prst="rect">
            <a:avLst/>
          </a:prstGeom>
          <a:noFill/>
          <a:ln w="9525">
            <a:noFill/>
            <a:miter lim="800000"/>
            <a:headEnd/>
            <a:tailEnd/>
          </a:ln>
          <a:effectLst/>
        </p:spPr>
        <p:txBody>
          <a:bodyPr wrap="square" anchor="ctr">
            <a:spAutoFit/>
          </a:bodyPr>
          <a:lstStyle/>
          <a:p>
            <a:pPr eaLnBrk="0" fontAlgn="base" hangingPunct="0">
              <a:spcBef>
                <a:spcPct val="0"/>
              </a:spcBef>
              <a:spcAft>
                <a:spcPct val="0"/>
              </a:spcAft>
              <a:defRPr/>
            </a:pPr>
            <a:r>
              <a:rPr lang="en-GB" sz="1200" b="1" kern="0" dirty="0">
                <a:solidFill>
                  <a:srgbClr val="000000"/>
                </a:solidFill>
              </a:rPr>
              <a:t>Transport Team</a:t>
            </a:r>
            <a:r>
              <a:rPr lang="en-GB" sz="1200" kern="0" dirty="0">
                <a:solidFill>
                  <a:srgbClr val="000000"/>
                </a:solidFill>
              </a:rPr>
              <a:t>       </a:t>
            </a:r>
            <a:br>
              <a:rPr lang="en-GB" sz="1200" kern="0" dirty="0">
                <a:solidFill>
                  <a:srgbClr val="000000"/>
                </a:solidFill>
              </a:rPr>
            </a:br>
            <a:r>
              <a:rPr lang="en-GB" sz="1200" kern="0" dirty="0">
                <a:solidFill>
                  <a:srgbClr val="000000"/>
                </a:solidFill>
              </a:rPr>
              <a:t/>
            </a:r>
            <a:br>
              <a:rPr lang="en-GB" sz="1200" kern="0" dirty="0">
                <a:solidFill>
                  <a:srgbClr val="000000"/>
                </a:solidFill>
              </a:rPr>
            </a:br>
            <a:r>
              <a:rPr lang="en-GB" sz="1200" kern="0" dirty="0">
                <a:solidFill>
                  <a:srgbClr val="000000"/>
                </a:solidFill>
              </a:rPr>
              <a:t>Deutsche </a:t>
            </a:r>
            <a:r>
              <a:rPr lang="en-GB" sz="1200" kern="0" dirty="0" err="1">
                <a:solidFill>
                  <a:srgbClr val="000000"/>
                </a:solidFill>
              </a:rPr>
              <a:t>Gesellschaft</a:t>
            </a:r>
            <a:r>
              <a:rPr lang="en-GB" sz="1200" kern="0" dirty="0">
                <a:solidFill>
                  <a:srgbClr val="000000"/>
                </a:solidFill>
              </a:rPr>
              <a:t> </a:t>
            </a:r>
            <a:r>
              <a:rPr lang="en-GB" sz="1200" kern="0" dirty="0" err="1">
                <a:solidFill>
                  <a:srgbClr val="000000"/>
                </a:solidFill>
              </a:rPr>
              <a:t>für</a:t>
            </a:r>
            <a:r>
              <a:rPr lang="en-GB" sz="1200" kern="0" dirty="0">
                <a:solidFill>
                  <a:srgbClr val="000000"/>
                </a:solidFill>
              </a:rPr>
              <a:t> </a:t>
            </a:r>
            <a:r>
              <a:rPr lang="en-GB" sz="1200" kern="0" dirty="0" err="1">
                <a:solidFill>
                  <a:srgbClr val="000000"/>
                </a:solidFill>
              </a:rPr>
              <a:t>Internationale</a:t>
            </a:r>
            <a:r>
              <a:rPr lang="en-GB" sz="1200" kern="0" dirty="0">
                <a:solidFill>
                  <a:srgbClr val="000000"/>
                </a:solidFill>
              </a:rPr>
              <a:t> </a:t>
            </a:r>
            <a:r>
              <a:rPr lang="en-GB" sz="1200" kern="0" dirty="0" err="1">
                <a:solidFill>
                  <a:srgbClr val="000000"/>
                </a:solidFill>
              </a:rPr>
              <a:t>Zusammenarbeit</a:t>
            </a:r>
            <a:r>
              <a:rPr lang="en-GB" sz="1200" kern="0" dirty="0">
                <a:solidFill>
                  <a:srgbClr val="000000"/>
                </a:solidFill>
              </a:rPr>
              <a:t> (GIZ) GmbH</a:t>
            </a:r>
          </a:p>
          <a:p>
            <a:pPr eaLnBrk="0" fontAlgn="base" hangingPunct="0">
              <a:spcBef>
                <a:spcPct val="0"/>
              </a:spcBef>
              <a:spcAft>
                <a:spcPct val="0"/>
              </a:spcAft>
              <a:defRPr/>
            </a:pPr>
            <a:r>
              <a:rPr lang="en-GB" sz="1200" kern="0" dirty="0">
                <a:solidFill>
                  <a:srgbClr val="000000"/>
                </a:solidFill>
              </a:rPr>
              <a:t/>
            </a:r>
            <a:br>
              <a:rPr lang="en-GB" sz="1200" kern="0" dirty="0">
                <a:solidFill>
                  <a:srgbClr val="000000"/>
                </a:solidFill>
              </a:rPr>
            </a:br>
            <a:r>
              <a:rPr lang="en-GB" sz="1200" kern="0" dirty="0">
                <a:solidFill>
                  <a:srgbClr val="000000"/>
                </a:solidFill>
              </a:rPr>
              <a:t>T + 49 </a:t>
            </a:r>
            <a:r>
              <a:rPr lang="en-GB" sz="1200" kern="0" dirty="0" smtClean="0">
                <a:solidFill>
                  <a:srgbClr val="000000"/>
                </a:solidFill>
              </a:rPr>
              <a:t>6196/79-2650 </a:t>
            </a:r>
            <a:r>
              <a:rPr lang="en-GB" sz="1200" kern="0" dirty="0">
                <a:solidFill>
                  <a:srgbClr val="000000"/>
                </a:solidFill>
              </a:rPr>
              <a:t>/ E </a:t>
            </a:r>
            <a:r>
              <a:rPr lang="en-GB" sz="1200" kern="0" dirty="0">
                <a:solidFill>
                  <a:srgbClr val="000000"/>
                </a:solidFill>
                <a:hlinkClick r:id="rId3" tooltip="mailto:vorname.nachname@gtz.de"/>
              </a:rPr>
              <a:t>transport@giz.de</a:t>
            </a:r>
            <a:endParaRPr lang="de-DE" sz="1200" kern="0" dirty="0">
              <a:solidFill>
                <a:srgbClr val="000000"/>
              </a:solidFill>
            </a:endParaRPr>
          </a:p>
        </p:txBody>
      </p:sp>
      <p:sp>
        <p:nvSpPr>
          <p:cNvPr id="5" name="Text Box 4"/>
          <p:cNvSpPr txBox="1">
            <a:spLocks noChangeArrowheads="1"/>
          </p:cNvSpPr>
          <p:nvPr/>
        </p:nvSpPr>
        <p:spPr bwMode="auto">
          <a:xfrm>
            <a:off x="6693864" y="1067608"/>
            <a:ext cx="2516812" cy="5386090"/>
          </a:xfrm>
          <a:prstGeom prst="rect">
            <a:avLst/>
          </a:prstGeom>
          <a:noFill/>
          <a:ln w="9525">
            <a:noFill/>
            <a:miter lim="800000"/>
            <a:headEnd/>
            <a:tailEnd/>
          </a:ln>
        </p:spPr>
        <p:txBody>
          <a:bodyPr wrap="square">
            <a:spAutoFit/>
          </a:bodyPr>
          <a:lstStyle/>
          <a:p>
            <a:pPr marL="285750" indent="-285750" eaLnBrk="0" fontAlgn="base" hangingPunct="0">
              <a:spcBef>
                <a:spcPts val="200"/>
              </a:spcBef>
              <a:spcAft>
                <a:spcPts val="200"/>
              </a:spcAft>
              <a:buClr>
                <a:srgbClr val="C80F0F"/>
              </a:buClr>
              <a:buSzPct val="115000"/>
              <a:tabLst>
                <a:tab pos="2190750" algn="l"/>
              </a:tabLst>
              <a:defRPr/>
            </a:pPr>
            <a:r>
              <a:rPr lang="en-GB" b="1" kern="0" dirty="0">
                <a:solidFill>
                  <a:srgbClr val="000000"/>
                </a:solidFill>
              </a:rPr>
              <a:t>Websites:</a:t>
            </a:r>
            <a:endParaRPr lang="de-DE" b="1" kern="0" dirty="0">
              <a:solidFill>
                <a:srgbClr val="000000"/>
              </a:solidFill>
              <a:hlinkClick r:id="rId4"/>
            </a:endParaRPr>
          </a:p>
          <a:p>
            <a:pPr marL="285750" indent="-285750" eaLnBrk="0" fontAlgn="base" hangingPunct="0">
              <a:spcBef>
                <a:spcPts val="200"/>
              </a:spcBef>
              <a:spcAft>
                <a:spcPts val="200"/>
              </a:spcAft>
              <a:buClr>
                <a:srgbClr val="C80F0F"/>
              </a:buClr>
              <a:buSzPct val="115000"/>
              <a:tabLst>
                <a:tab pos="2190750" algn="l"/>
              </a:tabLst>
              <a:defRPr/>
            </a:pPr>
            <a:endParaRPr lang="de-DE" b="1" kern="0" dirty="0">
              <a:solidFill>
                <a:srgbClr val="7F7F7F"/>
              </a:solidFill>
              <a:hlinkClick r:id="rId4"/>
            </a:endParaRPr>
          </a:p>
          <a:p>
            <a:pPr marL="285723" indent="-285723" fontAlgn="base">
              <a:spcBef>
                <a:spcPct val="20000"/>
              </a:spcBef>
              <a:spcAft>
                <a:spcPct val="0"/>
              </a:spcAft>
              <a:buClr>
                <a:srgbClr val="C80F0F"/>
              </a:buClr>
              <a:tabLst>
                <a:tab pos="2190544" algn="l"/>
              </a:tabLst>
              <a:defRPr/>
            </a:pPr>
            <a:r>
              <a:rPr lang="en-GB" sz="1100" kern="0" dirty="0">
                <a:solidFill>
                  <a:srgbClr val="000000"/>
                </a:solidFill>
                <a:hlinkClick r:id="rId5"/>
              </a:rPr>
              <a:t>www.giz.de/transport</a:t>
            </a:r>
            <a:r>
              <a:rPr lang="en-GB" sz="1100" kern="0" dirty="0">
                <a:solidFill>
                  <a:srgbClr val="000000"/>
                </a:solidFill>
              </a:rPr>
              <a:t> </a:t>
            </a:r>
          </a:p>
          <a:p>
            <a:pPr marL="285723" indent="-285723" fontAlgn="base">
              <a:spcBef>
                <a:spcPct val="20000"/>
              </a:spcBef>
              <a:spcAft>
                <a:spcPct val="0"/>
              </a:spcAft>
              <a:buClr>
                <a:srgbClr val="C80F0F"/>
              </a:buClr>
              <a:tabLst>
                <a:tab pos="2190544" algn="l"/>
              </a:tabLst>
              <a:defRPr/>
            </a:pPr>
            <a:r>
              <a:rPr lang="en-GB" sz="1100" kern="0" dirty="0">
                <a:solidFill>
                  <a:srgbClr val="000000"/>
                </a:solidFill>
                <a:hlinkClick r:id="rId6"/>
              </a:rPr>
              <a:t>www.giz.de/fuelprices</a:t>
            </a:r>
            <a:r>
              <a:rPr lang="en-GB" sz="1100" kern="0" dirty="0">
                <a:solidFill>
                  <a:srgbClr val="000000"/>
                </a:solidFill>
              </a:rPr>
              <a:t> </a:t>
            </a:r>
          </a:p>
          <a:p>
            <a:pPr marL="285723" indent="-285723" fontAlgn="base">
              <a:spcBef>
                <a:spcPct val="20000"/>
              </a:spcBef>
              <a:spcAft>
                <a:spcPct val="0"/>
              </a:spcAft>
              <a:buClr>
                <a:srgbClr val="C80F0F"/>
              </a:buClr>
              <a:tabLst>
                <a:tab pos="2190544" algn="l"/>
              </a:tabLst>
              <a:defRPr/>
            </a:pPr>
            <a:r>
              <a:rPr lang="de-DE" sz="1100" kern="0" dirty="0">
                <a:solidFill>
                  <a:srgbClr val="000000"/>
                </a:solidFill>
                <a:hlinkClick r:id="rId7"/>
              </a:rPr>
              <a:t>www.sutp.org</a:t>
            </a:r>
            <a:endParaRPr lang="de-DE" sz="1100" kern="0" dirty="0">
              <a:solidFill>
                <a:srgbClr val="000000"/>
              </a:solidFill>
            </a:endParaRPr>
          </a:p>
          <a:p>
            <a:pPr marL="285723" indent="-285723" fontAlgn="base">
              <a:spcBef>
                <a:spcPct val="20000"/>
              </a:spcBef>
              <a:spcAft>
                <a:spcPct val="0"/>
              </a:spcAft>
              <a:buClr>
                <a:srgbClr val="C80F0F"/>
              </a:buClr>
              <a:tabLst>
                <a:tab pos="2190544" algn="l"/>
              </a:tabLst>
              <a:defRPr/>
            </a:pPr>
            <a:r>
              <a:rPr lang="de-DE" sz="1100" kern="0" dirty="0">
                <a:solidFill>
                  <a:srgbClr val="000000"/>
                </a:solidFill>
                <a:hlinkClick r:id="rId8"/>
              </a:rPr>
              <a:t>www.transport2020.org</a:t>
            </a:r>
            <a:endParaRPr lang="de-DE" sz="1100" kern="0" dirty="0">
              <a:solidFill>
                <a:srgbClr val="000000"/>
              </a:solidFill>
            </a:endParaRPr>
          </a:p>
          <a:p>
            <a:pPr marL="285723" indent="-285723" fontAlgn="base">
              <a:spcBef>
                <a:spcPct val="20000"/>
              </a:spcBef>
              <a:spcAft>
                <a:spcPct val="0"/>
              </a:spcAft>
              <a:buClr>
                <a:srgbClr val="C80F0F"/>
              </a:buClr>
              <a:tabLst>
                <a:tab pos="2190544" algn="l"/>
              </a:tabLst>
              <a:defRPr/>
            </a:pPr>
            <a:r>
              <a:rPr lang="de-DE" sz="1100" kern="0" dirty="0">
                <a:solidFill>
                  <a:srgbClr val="000000"/>
                </a:solidFill>
                <a:hlinkClick r:id="rId9"/>
              </a:rPr>
              <a:t>www.transferproject.org</a:t>
            </a:r>
            <a:endParaRPr lang="de-DE" sz="1100" kern="0" dirty="0">
              <a:solidFill>
                <a:srgbClr val="000000"/>
              </a:solidFill>
            </a:endParaRPr>
          </a:p>
          <a:p>
            <a:pPr marL="285723" indent="-285723" fontAlgn="base">
              <a:spcBef>
                <a:spcPct val="20000"/>
              </a:spcBef>
              <a:spcAft>
                <a:spcPct val="0"/>
              </a:spcAft>
              <a:buClr>
                <a:srgbClr val="C80F0F"/>
              </a:buClr>
              <a:tabLst>
                <a:tab pos="2190544" algn="l"/>
              </a:tabLst>
              <a:defRPr/>
            </a:pPr>
            <a:r>
              <a:rPr lang="de-DE" sz="1100" kern="0" dirty="0">
                <a:solidFill>
                  <a:srgbClr val="000000"/>
                </a:solidFill>
                <a:hlinkClick r:id="rId10"/>
              </a:rPr>
              <a:t>www.sutip.org</a:t>
            </a:r>
            <a:endParaRPr lang="de-DE" sz="1100" kern="0" dirty="0">
              <a:solidFill>
                <a:srgbClr val="000000"/>
              </a:solidFill>
            </a:endParaRPr>
          </a:p>
          <a:p>
            <a:pPr marL="285723" indent="-285723" fontAlgn="base">
              <a:spcBef>
                <a:spcPct val="20000"/>
              </a:spcBef>
              <a:spcAft>
                <a:spcPct val="0"/>
              </a:spcAft>
              <a:buClr>
                <a:srgbClr val="C80F0F"/>
              </a:buClr>
              <a:tabLst>
                <a:tab pos="2190544" algn="l"/>
              </a:tabLst>
              <a:defRPr/>
            </a:pPr>
            <a:r>
              <a:rPr lang="de-DE" sz="1100" kern="0" dirty="0">
                <a:solidFill>
                  <a:srgbClr val="000000"/>
                </a:solidFill>
                <a:hlinkClick r:id="rId11"/>
              </a:rPr>
              <a:t>www.tdm-beijing.org</a:t>
            </a:r>
            <a:r>
              <a:rPr lang="de-DE" sz="1100" kern="0" dirty="0">
                <a:solidFill>
                  <a:srgbClr val="000000"/>
                </a:solidFill>
              </a:rPr>
              <a:t> </a:t>
            </a:r>
          </a:p>
          <a:p>
            <a:pPr marL="285723" indent="-285723" fontAlgn="base">
              <a:spcBef>
                <a:spcPct val="20000"/>
              </a:spcBef>
              <a:spcAft>
                <a:spcPct val="0"/>
              </a:spcAft>
              <a:buClr>
                <a:srgbClr val="C80F0F"/>
              </a:buClr>
              <a:tabLst>
                <a:tab pos="2190544" algn="l"/>
              </a:tabLst>
              <a:defRPr/>
            </a:pPr>
            <a:r>
              <a:rPr lang="de-DE" sz="1100" kern="0" dirty="0">
                <a:solidFill>
                  <a:srgbClr val="000000"/>
                </a:solidFill>
                <a:hlinkClick r:id="rId12"/>
              </a:rPr>
              <a:t>www.citiesenvironmenttransport.org</a:t>
            </a:r>
            <a:r>
              <a:rPr lang="de-DE" sz="1100" kern="0" dirty="0">
                <a:solidFill>
                  <a:srgbClr val="000000"/>
                </a:solidFill>
              </a:rPr>
              <a:t> </a:t>
            </a:r>
          </a:p>
          <a:p>
            <a:pPr marL="285723" indent="-285723" fontAlgn="base">
              <a:spcBef>
                <a:spcPct val="20000"/>
              </a:spcBef>
              <a:spcAft>
                <a:spcPct val="0"/>
              </a:spcAft>
              <a:buClr>
                <a:srgbClr val="C80F0F"/>
              </a:buClr>
              <a:tabLst>
                <a:tab pos="2190544" algn="l"/>
              </a:tabLst>
              <a:defRPr/>
            </a:pPr>
            <a:r>
              <a:rPr lang="de-DE" sz="1100" kern="0" dirty="0">
                <a:solidFill>
                  <a:srgbClr val="000000"/>
                </a:solidFill>
                <a:hlinkClick r:id="rId13"/>
              </a:rPr>
              <a:t>www.citiesforcleanair.org</a:t>
            </a:r>
            <a:endParaRPr lang="de-DE" sz="1100" kern="0" dirty="0">
              <a:solidFill>
                <a:srgbClr val="000000"/>
              </a:solidFill>
            </a:endParaRPr>
          </a:p>
          <a:p>
            <a:pPr marL="285723" indent="-285723" fontAlgn="base">
              <a:spcBef>
                <a:spcPct val="20000"/>
              </a:spcBef>
              <a:spcAft>
                <a:spcPct val="0"/>
              </a:spcAft>
              <a:buClr>
                <a:srgbClr val="C80F0F"/>
              </a:buClr>
              <a:tabLst>
                <a:tab pos="2190544" algn="l"/>
              </a:tabLst>
              <a:defRPr/>
            </a:pPr>
            <a:r>
              <a:rPr lang="de-DE" sz="1100" kern="0" dirty="0">
                <a:solidFill>
                  <a:srgbClr val="000000"/>
                </a:solidFill>
                <a:hlinkClick r:id="rId14"/>
              </a:rPr>
              <a:t>www.sustainableport.org</a:t>
            </a:r>
            <a:endParaRPr lang="de-DE" sz="1100" kern="0" dirty="0">
              <a:solidFill>
                <a:srgbClr val="000000"/>
              </a:solidFill>
            </a:endParaRPr>
          </a:p>
          <a:p>
            <a:pPr marL="285723" indent="-285723" fontAlgn="base">
              <a:spcBef>
                <a:spcPct val="20000"/>
              </a:spcBef>
              <a:spcAft>
                <a:spcPct val="0"/>
              </a:spcAft>
              <a:buClr>
                <a:srgbClr val="C80F0F"/>
              </a:buClr>
              <a:tabLst>
                <a:tab pos="2190544" algn="l"/>
              </a:tabLst>
              <a:defRPr/>
            </a:pPr>
            <a:r>
              <a:rPr lang="de-DE" sz="1100" kern="0" dirty="0">
                <a:solidFill>
                  <a:srgbClr val="000000"/>
                </a:solidFill>
                <a:hlinkClick r:id="rId15"/>
              </a:rPr>
              <a:t>www.transportandclimatechange.org</a:t>
            </a:r>
            <a:r>
              <a:rPr lang="de-DE" sz="1100" kern="0" dirty="0">
                <a:solidFill>
                  <a:srgbClr val="000000"/>
                </a:solidFill>
              </a:rPr>
              <a:t>   </a:t>
            </a:r>
          </a:p>
          <a:p>
            <a:pPr marL="285723" indent="-285723" fontAlgn="base">
              <a:spcBef>
                <a:spcPct val="20000"/>
              </a:spcBef>
              <a:spcAft>
                <a:spcPct val="0"/>
              </a:spcAft>
              <a:buClr>
                <a:srgbClr val="C80F0F"/>
              </a:buClr>
              <a:tabLst>
                <a:tab pos="2190544" algn="l"/>
              </a:tabLst>
              <a:defRPr/>
            </a:pPr>
            <a:r>
              <a:rPr lang="de-DE" sz="1100" kern="0" dirty="0">
                <a:solidFill>
                  <a:srgbClr val="000000"/>
                </a:solidFill>
                <a:hlinkClick r:id="rId16"/>
              </a:rPr>
              <a:t>www.electro-mobility.cn</a:t>
            </a:r>
            <a:endParaRPr lang="de-DE" sz="1100" kern="0" dirty="0">
              <a:solidFill>
                <a:srgbClr val="000000"/>
              </a:solidFill>
            </a:endParaRPr>
          </a:p>
          <a:p>
            <a:pPr marL="285723" indent="-285723" fontAlgn="base">
              <a:spcBef>
                <a:spcPct val="20000"/>
              </a:spcBef>
              <a:spcAft>
                <a:spcPct val="0"/>
              </a:spcAft>
              <a:buClr>
                <a:srgbClr val="C80F0F"/>
              </a:buClr>
              <a:tabLst>
                <a:tab pos="2190544" algn="l"/>
              </a:tabLst>
              <a:defRPr/>
            </a:pPr>
            <a:r>
              <a:rPr lang="de-DE" sz="1100" kern="0" dirty="0">
                <a:solidFill>
                  <a:srgbClr val="000000"/>
                </a:solidFill>
                <a:hlinkClick r:id="rId17"/>
              </a:rPr>
              <a:t>www.movewindhoek.com.na</a:t>
            </a:r>
            <a:r>
              <a:rPr lang="de-DE" sz="1100" kern="0" dirty="0">
                <a:solidFill>
                  <a:srgbClr val="000000"/>
                </a:solidFill>
              </a:rPr>
              <a:t>  </a:t>
            </a:r>
          </a:p>
          <a:p>
            <a:pPr marL="285723" indent="-285723" fontAlgn="base">
              <a:spcBef>
                <a:spcPct val="20000"/>
              </a:spcBef>
              <a:spcAft>
                <a:spcPct val="0"/>
              </a:spcAft>
              <a:buClr>
                <a:srgbClr val="C80F0F"/>
              </a:buClr>
              <a:tabLst>
                <a:tab pos="2190544" algn="l"/>
              </a:tabLst>
              <a:defRPr/>
            </a:pPr>
            <a:r>
              <a:rPr lang="de-DE" sz="1100" kern="0" dirty="0">
                <a:solidFill>
                  <a:srgbClr val="000000"/>
                </a:solidFill>
                <a:hlinkClick r:id="rId18"/>
              </a:rPr>
              <a:t>www.sustainabletransport.org</a:t>
            </a:r>
            <a:endParaRPr lang="de-DE" sz="1100" kern="0" dirty="0">
              <a:solidFill>
                <a:srgbClr val="000000"/>
              </a:solidFill>
            </a:endParaRPr>
          </a:p>
          <a:p>
            <a:pPr marL="285723" indent="-285723" fontAlgn="base">
              <a:spcBef>
                <a:spcPct val="20000"/>
              </a:spcBef>
              <a:spcAft>
                <a:spcPct val="0"/>
              </a:spcAft>
              <a:buClr>
                <a:srgbClr val="C80F0F"/>
              </a:buClr>
              <a:tabLst>
                <a:tab pos="2190544" algn="l"/>
              </a:tabLst>
              <a:defRPr/>
            </a:pPr>
            <a:endParaRPr lang="de-DE" sz="1100" kern="0" dirty="0">
              <a:solidFill>
                <a:srgbClr val="000000"/>
              </a:solidFill>
            </a:endParaRPr>
          </a:p>
          <a:p>
            <a:pPr marL="285750" indent="-285750" eaLnBrk="0" fontAlgn="base" hangingPunct="0">
              <a:spcBef>
                <a:spcPts val="200"/>
              </a:spcBef>
              <a:spcAft>
                <a:spcPts val="200"/>
              </a:spcAft>
              <a:buClr>
                <a:srgbClr val="C80F0F"/>
              </a:buClr>
              <a:buSzPct val="115000"/>
              <a:tabLst>
                <a:tab pos="2190750" algn="l"/>
              </a:tabLst>
              <a:defRPr/>
            </a:pPr>
            <a:endParaRPr lang="de-DE" b="1" kern="0" dirty="0">
              <a:solidFill>
                <a:srgbClr val="7F7F7F"/>
              </a:solidFill>
            </a:endParaRPr>
          </a:p>
          <a:p>
            <a:pPr marL="285750" indent="-285750" eaLnBrk="0" fontAlgn="base" hangingPunct="0">
              <a:spcBef>
                <a:spcPts val="200"/>
              </a:spcBef>
              <a:spcAft>
                <a:spcPts val="200"/>
              </a:spcAft>
              <a:buClr>
                <a:srgbClr val="C80F0F"/>
              </a:buClr>
              <a:buSzPct val="115000"/>
              <a:tabLst>
                <a:tab pos="2190750" algn="l"/>
              </a:tabLst>
              <a:defRPr/>
            </a:pPr>
            <a:endParaRPr lang="de-DE" b="1" kern="0" dirty="0">
              <a:solidFill>
                <a:srgbClr val="7F7F7F"/>
              </a:solidFill>
            </a:endParaRPr>
          </a:p>
          <a:p>
            <a:pPr marL="285750" indent="-285750" eaLnBrk="0" fontAlgn="base" hangingPunct="0">
              <a:spcBef>
                <a:spcPts val="200"/>
              </a:spcBef>
              <a:spcAft>
                <a:spcPts val="200"/>
              </a:spcAft>
              <a:buClr>
                <a:srgbClr val="C80F0F"/>
              </a:buClr>
              <a:buSzPct val="115000"/>
              <a:tabLst>
                <a:tab pos="2190750" algn="l"/>
              </a:tabLst>
              <a:defRPr/>
            </a:pPr>
            <a:endParaRPr lang="de-DE" b="1" kern="0" dirty="0">
              <a:solidFill>
                <a:srgbClr val="7F7F7F"/>
              </a:solidFill>
            </a:endParaRPr>
          </a:p>
          <a:p>
            <a:pPr marL="285750" indent="-285750" eaLnBrk="0" fontAlgn="base" hangingPunct="0">
              <a:spcBef>
                <a:spcPts val="200"/>
              </a:spcBef>
              <a:spcAft>
                <a:spcPts val="200"/>
              </a:spcAft>
              <a:buClr>
                <a:srgbClr val="C80F0F"/>
              </a:buClr>
              <a:buSzPct val="115000"/>
              <a:tabLst>
                <a:tab pos="2190750" algn="l"/>
              </a:tabLst>
              <a:defRPr/>
            </a:pPr>
            <a:endParaRPr lang="de-DE" b="1" kern="0" dirty="0">
              <a:solidFill>
                <a:srgbClr val="7F7F7F"/>
              </a:solidFill>
            </a:endParaRPr>
          </a:p>
          <a:p>
            <a:pPr marL="285750" indent="-285750" eaLnBrk="0" fontAlgn="base" hangingPunct="0">
              <a:spcBef>
                <a:spcPts val="200"/>
              </a:spcBef>
              <a:spcAft>
                <a:spcPts val="200"/>
              </a:spcAft>
              <a:buClr>
                <a:srgbClr val="C80F0F"/>
              </a:buClr>
              <a:buSzPct val="115000"/>
              <a:tabLst>
                <a:tab pos="2190750" algn="l"/>
              </a:tabLst>
              <a:defRPr/>
            </a:pPr>
            <a:endParaRPr lang="de-DE" b="1" kern="0" dirty="0">
              <a:solidFill>
                <a:srgbClr val="7F7F7F"/>
              </a:solidFill>
            </a:endParaRPr>
          </a:p>
        </p:txBody>
      </p:sp>
      <p:pic>
        <p:nvPicPr>
          <p:cNvPr id="41" name="Picture 2" descr="C:\Users\Pati\Desktop\Fotos Verkehrsteam\Breithaupt_passbild-3.11.09.JPG"/>
          <p:cNvPicPr>
            <a:picLocks noChangeAspect="1" noChangeArrowheads="1"/>
          </p:cNvPicPr>
          <p:nvPr/>
        </p:nvPicPr>
        <p:blipFill>
          <a:blip r:embed="rId19" cstate="screen">
            <a:grayscl/>
            <a:extLst>
              <a:ext uri="{28A0092B-C50C-407E-A947-70E740481C1C}">
                <a14:useLocalDpi xmlns:a14="http://schemas.microsoft.com/office/drawing/2010/main"/>
              </a:ext>
            </a:extLst>
          </a:blip>
          <a:srcRect/>
          <a:stretch>
            <a:fillRect/>
          </a:stretch>
        </p:blipFill>
        <p:spPr bwMode="auto">
          <a:xfrm>
            <a:off x="4672597" y="1619249"/>
            <a:ext cx="500695" cy="720000"/>
          </a:xfrm>
          <a:prstGeom prst="rect">
            <a:avLst/>
          </a:prstGeom>
          <a:ln>
            <a:noFill/>
          </a:ln>
          <a:effectLst>
            <a:outerShdw blurRad="190500" algn="tl" rotWithShape="0">
              <a:srgbClr val="000000">
                <a:alpha val="70000"/>
              </a:srgbClr>
            </a:outerShdw>
          </a:effectLst>
        </p:spPr>
      </p:pic>
      <p:pic>
        <p:nvPicPr>
          <p:cNvPr id="42" name="Picture 5" descr="C:\Users\Pati\Desktop\Fotos Verkehrsteam\Fikre Fekade Selassie.jpg"/>
          <p:cNvPicPr>
            <a:picLocks noChangeAspect="1" noChangeArrowheads="1"/>
          </p:cNvPicPr>
          <p:nvPr/>
        </p:nvPicPr>
        <p:blipFill>
          <a:blip r:embed="rId20" cstate="screen">
            <a:grayscl/>
            <a:extLst>
              <a:ext uri="{28A0092B-C50C-407E-A947-70E740481C1C}">
                <a14:useLocalDpi xmlns:a14="http://schemas.microsoft.com/office/drawing/2010/main"/>
              </a:ext>
            </a:extLst>
          </a:blip>
          <a:srcRect/>
          <a:stretch>
            <a:fillRect/>
          </a:stretch>
        </p:blipFill>
        <p:spPr bwMode="auto">
          <a:xfrm>
            <a:off x="1042598" y="1614702"/>
            <a:ext cx="790895" cy="720000"/>
          </a:xfrm>
          <a:prstGeom prst="rect">
            <a:avLst/>
          </a:prstGeom>
          <a:ln>
            <a:noFill/>
          </a:ln>
          <a:effectLst>
            <a:outerShdw blurRad="190500" algn="tl" rotWithShape="0">
              <a:srgbClr val="000000">
                <a:alpha val="70000"/>
              </a:srgbClr>
            </a:outerShdw>
          </a:effectLst>
        </p:spPr>
      </p:pic>
      <p:pic>
        <p:nvPicPr>
          <p:cNvPr id="43" name="Picture 6" descr="C:\Users\Pati\Desktop\Fotos Verkehrsteam\franca sprong.JPG"/>
          <p:cNvPicPr>
            <a:picLocks noChangeAspect="1" noChangeArrowheads="1"/>
          </p:cNvPicPr>
          <p:nvPr/>
        </p:nvPicPr>
        <p:blipFill>
          <a:blip r:embed="rId21" cstate="screen">
            <a:grayscl/>
            <a:extLst>
              <a:ext uri="{28A0092B-C50C-407E-A947-70E740481C1C}">
                <a14:useLocalDpi xmlns:a14="http://schemas.microsoft.com/office/drawing/2010/main"/>
              </a:ext>
            </a:extLst>
          </a:blip>
          <a:srcRect/>
          <a:stretch>
            <a:fillRect/>
          </a:stretch>
        </p:blipFill>
        <p:spPr bwMode="auto">
          <a:xfrm>
            <a:off x="4836801" y="3267062"/>
            <a:ext cx="587768" cy="720000"/>
          </a:xfrm>
          <a:prstGeom prst="rect">
            <a:avLst/>
          </a:prstGeom>
          <a:ln>
            <a:noFill/>
          </a:ln>
          <a:effectLst>
            <a:outerShdw blurRad="190500" algn="tl" rotWithShape="0">
              <a:srgbClr val="000000">
                <a:alpha val="70000"/>
              </a:srgbClr>
            </a:outerShdw>
          </a:effectLst>
        </p:spPr>
      </p:pic>
      <p:pic>
        <p:nvPicPr>
          <p:cNvPr id="44" name="Picture 7" descr="C:\Users\Pati\Desktop\Fotos Verkehrsteam\frederikstrompen.jpg"/>
          <p:cNvPicPr>
            <a:picLocks noChangeAspect="1" noChangeArrowheads="1"/>
          </p:cNvPicPr>
          <p:nvPr/>
        </p:nvPicPr>
        <p:blipFill>
          <a:blip r:embed="rId22" cstate="screen">
            <a:grayscl/>
            <a:extLst>
              <a:ext uri="{28A0092B-C50C-407E-A947-70E740481C1C}">
                <a14:useLocalDpi xmlns:a14="http://schemas.microsoft.com/office/drawing/2010/main"/>
              </a:ext>
            </a:extLst>
          </a:blip>
          <a:srcRect/>
          <a:stretch>
            <a:fillRect/>
          </a:stretch>
        </p:blipFill>
        <p:spPr bwMode="auto">
          <a:xfrm>
            <a:off x="74031" y="4906878"/>
            <a:ext cx="540000" cy="720000"/>
          </a:xfrm>
          <a:prstGeom prst="rect">
            <a:avLst/>
          </a:prstGeom>
          <a:ln>
            <a:noFill/>
          </a:ln>
          <a:effectLst>
            <a:outerShdw blurRad="190500" algn="tl" rotWithShape="0">
              <a:srgbClr val="000000">
                <a:alpha val="70000"/>
              </a:srgbClr>
            </a:outerShdw>
          </a:effectLst>
        </p:spPr>
      </p:pic>
      <p:pic>
        <p:nvPicPr>
          <p:cNvPr id="45" name="Picture 9" descr="C:\Users\Pati\Desktop\Fotos Verkehrsteam\immanuelshipanga.jpg"/>
          <p:cNvPicPr>
            <a:picLocks noChangeAspect="1" noChangeArrowheads="1"/>
          </p:cNvPicPr>
          <p:nvPr/>
        </p:nvPicPr>
        <p:blipFill>
          <a:blip r:embed="rId23" cstate="screen">
            <a:grayscl/>
            <a:extLst>
              <a:ext uri="{28A0092B-C50C-407E-A947-70E740481C1C}">
                <a14:useLocalDpi xmlns:a14="http://schemas.microsoft.com/office/drawing/2010/main"/>
              </a:ext>
            </a:extLst>
          </a:blip>
          <a:srcRect/>
          <a:stretch>
            <a:fillRect/>
          </a:stretch>
        </p:blipFill>
        <p:spPr bwMode="auto">
          <a:xfrm>
            <a:off x="1928029" y="1618873"/>
            <a:ext cx="560469" cy="720000"/>
          </a:xfrm>
          <a:prstGeom prst="rect">
            <a:avLst/>
          </a:prstGeom>
          <a:ln>
            <a:noFill/>
          </a:ln>
          <a:effectLst>
            <a:outerShdw blurRad="190500" algn="tl" rotWithShape="0">
              <a:srgbClr val="000000">
                <a:alpha val="70000"/>
              </a:srgbClr>
            </a:outerShdw>
          </a:effectLst>
        </p:spPr>
      </p:pic>
      <p:pic>
        <p:nvPicPr>
          <p:cNvPr id="46" name="Picture 10" descr="C:\Users\Pati\Desktop\Fotos Verkehrsteam\MarkusDelfs.jpg"/>
          <p:cNvPicPr>
            <a:picLocks noChangeAspect="1" noChangeArrowheads="1"/>
          </p:cNvPicPr>
          <p:nvPr/>
        </p:nvPicPr>
        <p:blipFill>
          <a:blip r:embed="rId24" cstate="screen">
            <a:grayscl/>
            <a:lum bright="7000" contrast="6000"/>
            <a:extLst>
              <a:ext uri="{28A0092B-C50C-407E-A947-70E740481C1C}">
                <a14:useLocalDpi xmlns:a14="http://schemas.microsoft.com/office/drawing/2010/main"/>
              </a:ext>
            </a:extLst>
          </a:blip>
          <a:srcRect/>
          <a:stretch>
            <a:fillRect/>
          </a:stretch>
        </p:blipFill>
        <p:spPr bwMode="auto">
          <a:xfrm>
            <a:off x="226066" y="1615230"/>
            <a:ext cx="732896" cy="720000"/>
          </a:xfrm>
          <a:prstGeom prst="rect">
            <a:avLst/>
          </a:prstGeom>
          <a:ln>
            <a:noFill/>
          </a:ln>
          <a:effectLst>
            <a:outerShdw blurRad="190500" algn="tl" rotWithShape="0">
              <a:srgbClr val="000000">
                <a:alpha val="70000"/>
              </a:srgbClr>
            </a:outerShdw>
          </a:effectLst>
        </p:spPr>
      </p:pic>
      <p:pic>
        <p:nvPicPr>
          <p:cNvPr id="47" name="Picture 11" descr="C:\Users\Pati\Desktop\Fotos Verkehrsteam\MF-part.jpg"/>
          <p:cNvPicPr>
            <a:picLocks noChangeAspect="1" noChangeArrowheads="1"/>
          </p:cNvPicPr>
          <p:nvPr/>
        </p:nvPicPr>
        <p:blipFill>
          <a:blip r:embed="rId25" cstate="screen">
            <a:grayscl/>
            <a:extLst>
              <a:ext uri="{28A0092B-C50C-407E-A947-70E740481C1C}">
                <a14:useLocalDpi xmlns:a14="http://schemas.microsoft.com/office/drawing/2010/main"/>
              </a:ext>
            </a:extLst>
          </a:blip>
          <a:srcRect/>
          <a:stretch>
            <a:fillRect/>
          </a:stretch>
        </p:blipFill>
        <p:spPr bwMode="auto">
          <a:xfrm>
            <a:off x="3362092" y="2446932"/>
            <a:ext cx="602468" cy="720000"/>
          </a:xfrm>
          <a:prstGeom prst="rect">
            <a:avLst/>
          </a:prstGeom>
          <a:ln>
            <a:noFill/>
          </a:ln>
          <a:effectLst>
            <a:outerShdw blurRad="190500" algn="tl" rotWithShape="0">
              <a:srgbClr val="000000">
                <a:alpha val="70000"/>
              </a:srgbClr>
            </a:outerShdw>
          </a:effectLst>
        </p:spPr>
      </p:pic>
      <p:pic>
        <p:nvPicPr>
          <p:cNvPr id="48" name="Picture 12" descr="C:\Users\Pati\Desktop\Fotos Verkehrsteam\Motiv 4.jpg"/>
          <p:cNvPicPr>
            <a:picLocks noChangeAspect="1" noChangeArrowheads="1"/>
          </p:cNvPicPr>
          <p:nvPr/>
        </p:nvPicPr>
        <p:blipFill>
          <a:blip r:embed="rId26" cstate="screen">
            <a:grayscl/>
            <a:extLst>
              <a:ext uri="{28A0092B-C50C-407E-A947-70E740481C1C}">
                <a14:useLocalDpi xmlns:a14="http://schemas.microsoft.com/office/drawing/2010/main"/>
              </a:ext>
            </a:extLst>
          </a:blip>
          <a:srcRect/>
          <a:stretch>
            <a:fillRect/>
          </a:stretch>
        </p:blipFill>
        <p:spPr bwMode="auto">
          <a:xfrm>
            <a:off x="5252383" y="1618873"/>
            <a:ext cx="1080260" cy="720000"/>
          </a:xfrm>
          <a:prstGeom prst="rect">
            <a:avLst/>
          </a:prstGeom>
          <a:ln>
            <a:noFill/>
          </a:ln>
          <a:effectLst>
            <a:outerShdw blurRad="190500" algn="tl" rotWithShape="0">
              <a:srgbClr val="000000">
                <a:alpha val="70000"/>
              </a:srgbClr>
            </a:outerShdw>
          </a:effectLst>
        </p:spPr>
      </p:pic>
      <p:pic>
        <p:nvPicPr>
          <p:cNvPr id="49" name="Picture 13" descr="C:\Users\Pati\Desktop\Fotos Verkehrsteam\opitz_002.jpg"/>
          <p:cNvPicPr>
            <a:picLocks noChangeAspect="1" noChangeArrowheads="1"/>
          </p:cNvPicPr>
          <p:nvPr/>
        </p:nvPicPr>
        <p:blipFill>
          <a:blip r:embed="rId27" cstate="screen">
            <a:grayscl/>
            <a:extLst>
              <a:ext uri="{28A0092B-C50C-407E-A947-70E740481C1C}">
                <a14:useLocalDpi xmlns:a14="http://schemas.microsoft.com/office/drawing/2010/main"/>
              </a:ext>
            </a:extLst>
          </a:blip>
          <a:srcRect/>
          <a:stretch>
            <a:fillRect/>
          </a:stretch>
        </p:blipFill>
        <p:spPr bwMode="auto">
          <a:xfrm>
            <a:off x="3527114" y="1621996"/>
            <a:ext cx="1084081" cy="720000"/>
          </a:xfrm>
          <a:prstGeom prst="rect">
            <a:avLst/>
          </a:prstGeom>
          <a:ln>
            <a:noFill/>
          </a:ln>
          <a:effectLst>
            <a:outerShdw blurRad="190500" algn="tl" rotWithShape="0">
              <a:srgbClr val="000000">
                <a:alpha val="70000"/>
              </a:srgbClr>
            </a:outerShdw>
          </a:effectLst>
        </p:spPr>
      </p:pic>
      <p:pic>
        <p:nvPicPr>
          <p:cNvPr id="50" name="Picture 15" descr="C:\Users\Pati\Desktop\Fotos Verkehrsteam\portrait-chermes.jpg"/>
          <p:cNvPicPr>
            <a:picLocks noChangeAspect="1" noChangeArrowheads="1"/>
          </p:cNvPicPr>
          <p:nvPr/>
        </p:nvPicPr>
        <p:blipFill>
          <a:blip r:embed="rId28" cstate="screen">
            <a:grayscl/>
            <a:extLst>
              <a:ext uri="{28A0092B-C50C-407E-A947-70E740481C1C}">
                <a14:useLocalDpi xmlns:a14="http://schemas.microsoft.com/office/drawing/2010/main"/>
              </a:ext>
            </a:extLst>
          </a:blip>
          <a:srcRect/>
          <a:stretch>
            <a:fillRect/>
          </a:stretch>
        </p:blipFill>
        <p:spPr bwMode="auto">
          <a:xfrm>
            <a:off x="2879429" y="3283931"/>
            <a:ext cx="491300" cy="720000"/>
          </a:xfrm>
          <a:prstGeom prst="rect">
            <a:avLst/>
          </a:prstGeom>
          <a:ln>
            <a:noFill/>
          </a:ln>
          <a:effectLst>
            <a:outerShdw blurRad="190500" algn="tl" rotWithShape="0">
              <a:srgbClr val="000000">
                <a:alpha val="70000"/>
              </a:srgbClr>
            </a:outerShdw>
          </a:effectLst>
        </p:spPr>
      </p:pic>
      <p:pic>
        <p:nvPicPr>
          <p:cNvPr id="51" name="Picture 16" descr="C:\Users\Pati\Desktop\Fotos Verkehrsteam\profheinrichsemar.jpg"/>
          <p:cNvPicPr>
            <a:picLocks noChangeAspect="1" noChangeArrowheads="1"/>
          </p:cNvPicPr>
          <p:nvPr/>
        </p:nvPicPr>
        <p:blipFill>
          <a:blip r:embed="rId29" cstate="screen">
            <a:grayscl/>
            <a:extLst>
              <a:ext uri="{28A0092B-C50C-407E-A947-70E740481C1C}">
                <a14:useLocalDpi xmlns:a14="http://schemas.microsoft.com/office/drawing/2010/main"/>
              </a:ext>
            </a:extLst>
          </a:blip>
          <a:srcRect/>
          <a:stretch>
            <a:fillRect/>
          </a:stretch>
        </p:blipFill>
        <p:spPr bwMode="auto">
          <a:xfrm>
            <a:off x="4026063" y="2442360"/>
            <a:ext cx="690005" cy="720000"/>
          </a:xfrm>
          <a:prstGeom prst="rect">
            <a:avLst/>
          </a:prstGeom>
          <a:ln>
            <a:noFill/>
          </a:ln>
          <a:effectLst>
            <a:outerShdw blurRad="190500" algn="tl" rotWithShape="0">
              <a:srgbClr val="000000">
                <a:alpha val="70000"/>
              </a:srgbClr>
            </a:outerShdw>
          </a:effectLst>
        </p:spPr>
      </p:pic>
      <p:pic>
        <p:nvPicPr>
          <p:cNvPr id="52" name="Picture 17" descr="C:\Users\Pati\Desktop\Fotos Verkehrsteam\Team Photo.jpg"/>
          <p:cNvPicPr>
            <a:picLocks noChangeAspect="1" noChangeArrowheads="1"/>
          </p:cNvPicPr>
          <p:nvPr/>
        </p:nvPicPr>
        <p:blipFill>
          <a:blip r:embed="rId30" cstate="screen">
            <a:grayscl/>
            <a:extLst>
              <a:ext uri="{28A0092B-C50C-407E-A947-70E740481C1C}">
                <a14:useLocalDpi xmlns:a14="http://schemas.microsoft.com/office/drawing/2010/main"/>
              </a:ext>
            </a:extLst>
          </a:blip>
          <a:srcRect/>
          <a:stretch>
            <a:fillRect/>
          </a:stretch>
        </p:blipFill>
        <p:spPr bwMode="auto">
          <a:xfrm>
            <a:off x="98603" y="2439517"/>
            <a:ext cx="2019869" cy="1567681"/>
          </a:xfrm>
          <a:prstGeom prst="rect">
            <a:avLst/>
          </a:prstGeom>
          <a:ln>
            <a:noFill/>
          </a:ln>
          <a:effectLst>
            <a:outerShdw blurRad="190500" algn="tl" rotWithShape="0">
              <a:srgbClr val="000000">
                <a:alpha val="70000"/>
              </a:srgbClr>
            </a:outerShdw>
          </a:effectLst>
        </p:spPr>
      </p:pic>
      <p:pic>
        <p:nvPicPr>
          <p:cNvPr id="53" name="Picture 18" descr="C:\Users\Pati\Desktop\Fotos Verkehrsteam\Ulrich Fuhrke.jpg"/>
          <p:cNvPicPr>
            <a:picLocks noChangeAspect="1" noChangeArrowheads="1"/>
          </p:cNvPicPr>
          <p:nvPr/>
        </p:nvPicPr>
        <p:blipFill>
          <a:blip r:embed="rId31" cstate="screen">
            <a:grayscl/>
            <a:extLst>
              <a:ext uri="{28A0092B-C50C-407E-A947-70E740481C1C}">
                <a14:useLocalDpi xmlns:a14="http://schemas.microsoft.com/office/drawing/2010/main"/>
              </a:ext>
            </a:extLst>
          </a:blip>
          <a:srcRect/>
          <a:stretch>
            <a:fillRect/>
          </a:stretch>
        </p:blipFill>
        <p:spPr bwMode="auto">
          <a:xfrm>
            <a:off x="2712112" y="2438370"/>
            <a:ext cx="567339" cy="720000"/>
          </a:xfrm>
          <a:prstGeom prst="rect">
            <a:avLst/>
          </a:prstGeom>
          <a:ln>
            <a:noFill/>
          </a:ln>
          <a:effectLst>
            <a:outerShdw blurRad="190500" algn="tl" rotWithShape="0">
              <a:srgbClr val="000000">
                <a:alpha val="70000"/>
              </a:srgbClr>
            </a:outerShdw>
          </a:effectLst>
        </p:spPr>
      </p:pic>
      <p:pic>
        <p:nvPicPr>
          <p:cNvPr id="54" name="Picture 19" descr="C:\Users\Pati\Desktop\Fotos Verkehrsteam\UteSchaetzler.jpg"/>
          <p:cNvPicPr>
            <a:picLocks noChangeAspect="1" noChangeArrowheads="1"/>
          </p:cNvPicPr>
          <p:nvPr/>
        </p:nvPicPr>
        <p:blipFill>
          <a:blip r:embed="rId32" cstate="screen">
            <a:grayscl/>
            <a:extLst>
              <a:ext uri="{28A0092B-C50C-407E-A947-70E740481C1C}">
                <a14:useLocalDpi xmlns:a14="http://schemas.microsoft.com/office/drawing/2010/main"/>
              </a:ext>
            </a:extLst>
          </a:blip>
          <a:srcRect/>
          <a:stretch>
            <a:fillRect/>
          </a:stretch>
        </p:blipFill>
        <p:spPr bwMode="auto">
          <a:xfrm>
            <a:off x="4068962" y="3261516"/>
            <a:ext cx="689224" cy="716409"/>
          </a:xfrm>
          <a:prstGeom prst="rect">
            <a:avLst/>
          </a:prstGeom>
          <a:ln>
            <a:noFill/>
          </a:ln>
          <a:effectLst>
            <a:outerShdw blurRad="190500" algn="tl" rotWithShape="0">
              <a:srgbClr val="000000">
                <a:alpha val="70000"/>
              </a:srgbClr>
            </a:outerShdw>
          </a:effectLst>
        </p:spPr>
      </p:pic>
      <p:pic>
        <p:nvPicPr>
          <p:cNvPr id="55" name="Picture 20" descr="C:\Users\Pati\Desktop\Neuer Ordner\CIMG3945.JPG"/>
          <p:cNvPicPr>
            <a:picLocks noChangeAspect="1" noChangeArrowheads="1"/>
          </p:cNvPicPr>
          <p:nvPr/>
        </p:nvPicPr>
        <p:blipFill>
          <a:blip r:embed="rId33" cstate="screen">
            <a:grayscl/>
            <a:extLst>
              <a:ext uri="{28A0092B-C50C-407E-A947-70E740481C1C}">
                <a14:useLocalDpi xmlns:a14="http://schemas.microsoft.com/office/drawing/2010/main"/>
              </a:ext>
            </a:extLst>
          </a:blip>
          <a:srcRect/>
          <a:stretch>
            <a:fillRect/>
          </a:stretch>
        </p:blipFill>
        <p:spPr bwMode="auto">
          <a:xfrm>
            <a:off x="5470576" y="2436483"/>
            <a:ext cx="601434" cy="720000"/>
          </a:xfrm>
          <a:prstGeom prst="rect">
            <a:avLst/>
          </a:prstGeom>
          <a:ln>
            <a:noFill/>
          </a:ln>
          <a:effectLst>
            <a:outerShdw blurRad="190500" algn="tl" rotWithShape="0">
              <a:srgbClr val="000000">
                <a:alpha val="70000"/>
              </a:srgbClr>
            </a:outerShdw>
          </a:effectLst>
        </p:spPr>
      </p:pic>
      <p:pic>
        <p:nvPicPr>
          <p:cNvPr id="56" name="Picture 21" descr="C:\Users\Pati\Desktop\Fotos Verkehrsteam\dominikSchmid.jpg"/>
          <p:cNvPicPr>
            <a:picLocks noChangeAspect="1" noChangeArrowheads="1"/>
          </p:cNvPicPr>
          <p:nvPr/>
        </p:nvPicPr>
        <p:blipFill>
          <a:blip r:embed="rId34" cstate="print">
            <a:grayscl/>
          </a:blip>
          <a:srcRect/>
          <a:stretch>
            <a:fillRect/>
          </a:stretch>
        </p:blipFill>
        <p:spPr bwMode="auto">
          <a:xfrm>
            <a:off x="2224606" y="3284457"/>
            <a:ext cx="554403" cy="720000"/>
          </a:xfrm>
          <a:prstGeom prst="rect">
            <a:avLst/>
          </a:prstGeom>
          <a:ln>
            <a:noFill/>
          </a:ln>
          <a:effectLst>
            <a:outerShdw blurRad="190500" algn="tl" rotWithShape="0">
              <a:srgbClr val="000000">
                <a:alpha val="70000"/>
              </a:srgbClr>
            </a:outerShdw>
          </a:effectLst>
        </p:spPr>
      </p:pic>
      <p:pic>
        <p:nvPicPr>
          <p:cNvPr id="57" name="Picture 3" descr="C:\Users\Pati\Desktop\Fotos Verkehrsteam\DimitrijFrank-1.JPG"/>
          <p:cNvPicPr>
            <a:picLocks noChangeAspect="1" noChangeArrowheads="1"/>
          </p:cNvPicPr>
          <p:nvPr/>
        </p:nvPicPr>
        <p:blipFill>
          <a:blip r:embed="rId35" cstate="screen">
            <a:grayscl/>
            <a:extLst>
              <a:ext uri="{28A0092B-C50C-407E-A947-70E740481C1C}">
                <a14:useLocalDpi xmlns:a14="http://schemas.microsoft.com/office/drawing/2010/main"/>
              </a:ext>
            </a:extLst>
          </a:blip>
          <a:srcRect/>
          <a:stretch>
            <a:fillRect/>
          </a:stretch>
        </p:blipFill>
        <p:spPr bwMode="auto">
          <a:xfrm>
            <a:off x="3463030" y="3263227"/>
            <a:ext cx="540000" cy="720000"/>
          </a:xfrm>
          <a:prstGeom prst="rect">
            <a:avLst/>
          </a:prstGeom>
          <a:ln>
            <a:noFill/>
          </a:ln>
          <a:effectLst>
            <a:outerShdw blurRad="190500" algn="tl" rotWithShape="0">
              <a:srgbClr val="000000">
                <a:alpha val="70000"/>
              </a:srgbClr>
            </a:outerShdw>
          </a:effectLst>
        </p:spPr>
      </p:pic>
      <p:pic>
        <p:nvPicPr>
          <p:cNvPr id="59" name="Grafik 58" descr="Alexander JUNG.jpg"/>
          <p:cNvPicPr>
            <a:picLocks noChangeAspect="1"/>
          </p:cNvPicPr>
          <p:nvPr/>
        </p:nvPicPr>
        <p:blipFill>
          <a:blip r:embed="rId36" cstate="screen">
            <a:grayscl/>
            <a:extLst>
              <a:ext uri="{28A0092B-C50C-407E-A947-70E740481C1C}">
                <a14:useLocalDpi xmlns:a14="http://schemas.microsoft.com/office/drawing/2010/main"/>
              </a:ext>
            </a:extLst>
          </a:blip>
          <a:srcRect/>
          <a:stretch>
            <a:fillRect/>
          </a:stretch>
        </p:blipFill>
        <p:spPr>
          <a:xfrm>
            <a:off x="5504727" y="3275765"/>
            <a:ext cx="892859" cy="720000"/>
          </a:xfrm>
          <a:prstGeom prst="rect">
            <a:avLst/>
          </a:prstGeom>
          <a:ln>
            <a:noFill/>
          </a:ln>
          <a:effectLst>
            <a:outerShdw blurRad="190500" algn="tl" rotWithShape="0">
              <a:srgbClr val="000000">
                <a:alpha val="70000"/>
              </a:srgbClr>
            </a:outerShdw>
          </a:effectLst>
        </p:spPr>
      </p:pic>
      <p:pic>
        <p:nvPicPr>
          <p:cNvPr id="60" name="Grafik 59" descr="Marcus WACHTMEISTER.jpg"/>
          <p:cNvPicPr>
            <a:picLocks noChangeAspect="1"/>
          </p:cNvPicPr>
          <p:nvPr/>
        </p:nvPicPr>
        <p:blipFill rotWithShape="1">
          <a:blip r:embed="rId37" cstate="screen">
            <a:grayscl/>
            <a:extLst>
              <a:ext uri="{28A0092B-C50C-407E-A947-70E740481C1C}">
                <a14:useLocalDpi xmlns:a14="http://schemas.microsoft.com/office/drawing/2010/main"/>
              </a:ext>
            </a:extLst>
          </a:blip>
          <a:srcRect/>
          <a:stretch/>
        </p:blipFill>
        <p:spPr>
          <a:xfrm>
            <a:off x="4446805" y="4896196"/>
            <a:ext cx="715320" cy="720000"/>
          </a:xfrm>
          <a:prstGeom prst="rect">
            <a:avLst/>
          </a:prstGeom>
          <a:ln>
            <a:noFill/>
          </a:ln>
          <a:effectLst>
            <a:outerShdw blurRad="190500" algn="tl" rotWithShape="0">
              <a:srgbClr val="000000">
                <a:alpha val="70000"/>
              </a:srgbClr>
            </a:outerShdw>
          </a:effectLst>
        </p:spPr>
      </p:pic>
      <p:pic>
        <p:nvPicPr>
          <p:cNvPr id="61" name="Grafik 60" descr="Dominik BOROWSKI.jpg"/>
          <p:cNvPicPr>
            <a:picLocks noChangeAspect="1"/>
          </p:cNvPicPr>
          <p:nvPr/>
        </p:nvPicPr>
        <p:blipFill>
          <a:blip r:embed="rId38" cstate="screen">
            <a:grayscl/>
            <a:extLst>
              <a:ext uri="{28A0092B-C50C-407E-A947-70E740481C1C}">
                <a14:useLocalDpi xmlns:a14="http://schemas.microsoft.com/office/drawing/2010/main"/>
              </a:ext>
            </a:extLst>
          </a:blip>
          <a:srcRect/>
          <a:stretch>
            <a:fillRect/>
          </a:stretch>
        </p:blipFill>
        <p:spPr>
          <a:xfrm>
            <a:off x="3661438" y="4902970"/>
            <a:ext cx="742479" cy="720000"/>
          </a:xfrm>
          <a:prstGeom prst="rect">
            <a:avLst/>
          </a:prstGeom>
          <a:ln>
            <a:noFill/>
          </a:ln>
          <a:effectLst>
            <a:outerShdw blurRad="190500" algn="tl" rotWithShape="0">
              <a:srgbClr val="000000">
                <a:alpha val="70000"/>
              </a:srgbClr>
            </a:outerShdw>
          </a:effectLst>
        </p:spPr>
      </p:pic>
      <p:pic>
        <p:nvPicPr>
          <p:cNvPr id="62" name="Grafik 61" descr="XIA Yun.jpg"/>
          <p:cNvPicPr>
            <a:picLocks noChangeAspect="1"/>
          </p:cNvPicPr>
          <p:nvPr/>
        </p:nvPicPr>
        <p:blipFill rotWithShape="1">
          <a:blip r:embed="rId39" cstate="screen">
            <a:grayscl/>
            <a:extLst>
              <a:ext uri="{28A0092B-C50C-407E-A947-70E740481C1C}">
                <a14:useLocalDpi xmlns:a14="http://schemas.microsoft.com/office/drawing/2010/main"/>
              </a:ext>
            </a:extLst>
          </a:blip>
          <a:srcRect/>
          <a:stretch/>
        </p:blipFill>
        <p:spPr>
          <a:xfrm>
            <a:off x="2960636" y="4899471"/>
            <a:ext cx="657540" cy="720000"/>
          </a:xfrm>
          <a:prstGeom prst="rect">
            <a:avLst/>
          </a:prstGeom>
          <a:ln>
            <a:noFill/>
          </a:ln>
          <a:effectLst>
            <a:outerShdw blurRad="190500" algn="tl" rotWithShape="0">
              <a:srgbClr val="000000">
                <a:alpha val="70000"/>
              </a:srgbClr>
            </a:outerShdw>
          </a:effectLst>
        </p:spPr>
      </p:pic>
      <p:pic>
        <p:nvPicPr>
          <p:cNvPr id="63" name="Grafik 62" descr="SUN Shengyang.jpg"/>
          <p:cNvPicPr>
            <a:picLocks noChangeAspect="1"/>
          </p:cNvPicPr>
          <p:nvPr/>
        </p:nvPicPr>
        <p:blipFill>
          <a:blip r:embed="rId40" cstate="screen">
            <a:grayscl/>
            <a:extLst>
              <a:ext uri="{28A0092B-C50C-407E-A947-70E740481C1C}">
                <a14:useLocalDpi xmlns:a14="http://schemas.microsoft.com/office/drawing/2010/main"/>
              </a:ext>
            </a:extLst>
          </a:blip>
          <a:srcRect/>
          <a:stretch>
            <a:fillRect/>
          </a:stretch>
        </p:blipFill>
        <p:spPr>
          <a:xfrm>
            <a:off x="2121717" y="4899346"/>
            <a:ext cx="783173" cy="720000"/>
          </a:xfrm>
          <a:prstGeom prst="rect">
            <a:avLst/>
          </a:prstGeom>
          <a:ln>
            <a:noFill/>
          </a:ln>
          <a:effectLst>
            <a:outerShdw blurRad="190500" algn="tl" rotWithShape="0">
              <a:srgbClr val="000000">
                <a:alpha val="70000"/>
              </a:srgbClr>
            </a:outerShdw>
          </a:effectLst>
        </p:spPr>
      </p:pic>
      <p:pic>
        <p:nvPicPr>
          <p:cNvPr id="64" name="Grafik 63" descr="AN Mingying.jpg"/>
          <p:cNvPicPr>
            <a:picLocks noChangeAspect="1"/>
          </p:cNvPicPr>
          <p:nvPr/>
        </p:nvPicPr>
        <p:blipFill>
          <a:blip r:embed="rId41" cstate="screen">
            <a:grayscl/>
            <a:extLst>
              <a:ext uri="{28A0092B-C50C-407E-A947-70E740481C1C}">
                <a14:useLocalDpi xmlns:a14="http://schemas.microsoft.com/office/drawing/2010/main"/>
              </a:ext>
            </a:extLst>
          </a:blip>
          <a:srcRect/>
          <a:stretch>
            <a:fillRect/>
          </a:stretch>
        </p:blipFill>
        <p:spPr>
          <a:xfrm>
            <a:off x="1390693" y="4899221"/>
            <a:ext cx="687513" cy="720000"/>
          </a:xfrm>
          <a:prstGeom prst="rect">
            <a:avLst/>
          </a:prstGeom>
          <a:ln>
            <a:noFill/>
          </a:ln>
          <a:effectLst>
            <a:outerShdw blurRad="190500" algn="tl" rotWithShape="0">
              <a:srgbClr val="000000">
                <a:alpha val="70000"/>
              </a:srgbClr>
            </a:outerShdw>
          </a:effectLst>
        </p:spPr>
      </p:pic>
      <p:pic>
        <p:nvPicPr>
          <p:cNvPr id="65" name="Grafik 64" descr="LI Jingzhu.jpg"/>
          <p:cNvPicPr>
            <a:picLocks noChangeAspect="1"/>
          </p:cNvPicPr>
          <p:nvPr/>
        </p:nvPicPr>
        <p:blipFill>
          <a:blip r:embed="rId42" cstate="screen">
            <a:grayscl/>
            <a:extLst>
              <a:ext uri="{28A0092B-C50C-407E-A947-70E740481C1C}">
                <a14:useLocalDpi xmlns:a14="http://schemas.microsoft.com/office/drawing/2010/main"/>
              </a:ext>
            </a:extLst>
          </a:blip>
          <a:srcRect/>
          <a:stretch>
            <a:fillRect/>
          </a:stretch>
        </p:blipFill>
        <p:spPr>
          <a:xfrm>
            <a:off x="656691" y="4895285"/>
            <a:ext cx="658721" cy="720000"/>
          </a:xfrm>
          <a:prstGeom prst="rect">
            <a:avLst/>
          </a:prstGeom>
          <a:ln>
            <a:noFill/>
          </a:ln>
          <a:effectLst>
            <a:outerShdw blurRad="190500" algn="tl" rotWithShape="0">
              <a:srgbClr val="000000">
                <a:alpha val="70000"/>
              </a:srgbClr>
            </a:outerShdw>
          </a:effectLst>
        </p:spPr>
      </p:pic>
      <p:pic>
        <p:nvPicPr>
          <p:cNvPr id="66" name="Grafik 65" descr="Daniel BONGARDT.jpg"/>
          <p:cNvPicPr>
            <a:picLocks noChangeAspect="1"/>
          </p:cNvPicPr>
          <p:nvPr/>
        </p:nvPicPr>
        <p:blipFill>
          <a:blip r:embed="rId43" cstate="screen">
            <a:grayscl/>
            <a:extLst>
              <a:ext uri="{28A0092B-C50C-407E-A947-70E740481C1C}">
                <a14:useLocalDpi xmlns:a14="http://schemas.microsoft.com/office/drawing/2010/main"/>
              </a:ext>
            </a:extLst>
          </a:blip>
          <a:srcRect/>
          <a:stretch>
            <a:fillRect/>
          </a:stretch>
        </p:blipFill>
        <p:spPr>
          <a:xfrm>
            <a:off x="3335193" y="4080105"/>
            <a:ext cx="714557" cy="720000"/>
          </a:xfrm>
          <a:prstGeom prst="rect">
            <a:avLst/>
          </a:prstGeom>
          <a:ln>
            <a:noFill/>
          </a:ln>
          <a:effectLst>
            <a:outerShdw blurRad="190500" algn="tl" rotWithShape="0">
              <a:srgbClr val="000000">
                <a:alpha val="70000"/>
              </a:srgbClr>
            </a:outerShdw>
          </a:effectLst>
        </p:spPr>
      </p:pic>
      <p:pic>
        <p:nvPicPr>
          <p:cNvPr id="67" name="Grafik 66" descr="Christian HOCHFELD.jpg"/>
          <p:cNvPicPr>
            <a:picLocks noChangeAspect="1"/>
          </p:cNvPicPr>
          <p:nvPr/>
        </p:nvPicPr>
        <p:blipFill>
          <a:blip r:embed="rId44" cstate="screen">
            <a:grayscl/>
            <a:extLst>
              <a:ext uri="{28A0092B-C50C-407E-A947-70E740481C1C}">
                <a14:useLocalDpi xmlns:a14="http://schemas.microsoft.com/office/drawing/2010/main"/>
              </a:ext>
            </a:extLst>
          </a:blip>
          <a:srcRect/>
          <a:stretch>
            <a:fillRect/>
          </a:stretch>
        </p:blipFill>
        <p:spPr>
          <a:xfrm>
            <a:off x="4931981" y="4079971"/>
            <a:ext cx="769022" cy="720000"/>
          </a:xfrm>
          <a:prstGeom prst="rect">
            <a:avLst/>
          </a:prstGeom>
          <a:ln>
            <a:noFill/>
          </a:ln>
          <a:effectLst>
            <a:outerShdw blurRad="190500" algn="tl" rotWithShape="0">
              <a:srgbClr val="000000">
                <a:alpha val="70000"/>
              </a:srgbClr>
            </a:outerShdw>
          </a:effectLst>
        </p:spPr>
      </p:pic>
      <p:pic>
        <p:nvPicPr>
          <p:cNvPr id="68" name="Grafik 67" descr="HU Xiaolian.jpg"/>
          <p:cNvPicPr>
            <a:picLocks noChangeAspect="1"/>
          </p:cNvPicPr>
          <p:nvPr/>
        </p:nvPicPr>
        <p:blipFill>
          <a:blip r:embed="rId45" cstate="screen">
            <a:grayscl/>
            <a:extLst>
              <a:ext uri="{28A0092B-C50C-407E-A947-70E740481C1C}">
                <a14:useLocalDpi xmlns:a14="http://schemas.microsoft.com/office/drawing/2010/main"/>
              </a:ext>
            </a:extLst>
          </a:blip>
          <a:srcRect/>
          <a:stretch>
            <a:fillRect/>
          </a:stretch>
        </p:blipFill>
        <p:spPr>
          <a:xfrm>
            <a:off x="4113115" y="4079846"/>
            <a:ext cx="741601" cy="720000"/>
          </a:xfrm>
          <a:prstGeom prst="rect">
            <a:avLst/>
          </a:prstGeom>
          <a:ln>
            <a:noFill/>
          </a:ln>
          <a:effectLst>
            <a:outerShdw blurRad="190500" algn="tl" rotWithShape="0">
              <a:srgbClr val="000000">
                <a:alpha val="70000"/>
              </a:srgbClr>
            </a:outerShdw>
          </a:effectLst>
        </p:spPr>
      </p:pic>
      <p:pic>
        <p:nvPicPr>
          <p:cNvPr id="69" name="Grafik 68" descr="CHEN Ying.jpg"/>
          <p:cNvPicPr>
            <a:picLocks noChangeAspect="1"/>
          </p:cNvPicPr>
          <p:nvPr/>
        </p:nvPicPr>
        <p:blipFill>
          <a:blip r:embed="rId46" cstate="screen">
            <a:grayscl/>
            <a:extLst>
              <a:ext uri="{28A0092B-C50C-407E-A947-70E740481C1C}">
                <a14:useLocalDpi xmlns:a14="http://schemas.microsoft.com/office/drawing/2010/main"/>
              </a:ext>
            </a:extLst>
          </a:blip>
          <a:srcRect/>
          <a:stretch>
            <a:fillRect/>
          </a:stretch>
        </p:blipFill>
        <p:spPr>
          <a:xfrm>
            <a:off x="2557268" y="4093368"/>
            <a:ext cx="714180" cy="720000"/>
          </a:xfrm>
          <a:prstGeom prst="rect">
            <a:avLst/>
          </a:prstGeom>
          <a:ln>
            <a:noFill/>
          </a:ln>
          <a:effectLst>
            <a:outerShdw blurRad="190500" algn="tl" rotWithShape="0">
              <a:srgbClr val="000000">
                <a:alpha val="70000"/>
              </a:srgbClr>
            </a:outerShdw>
          </a:effectLst>
        </p:spPr>
      </p:pic>
      <p:pic>
        <p:nvPicPr>
          <p:cNvPr id="70" name="Grafik 69" descr="ZHAO Yanling.jpg"/>
          <p:cNvPicPr>
            <a:picLocks noChangeAspect="1"/>
          </p:cNvPicPr>
          <p:nvPr/>
        </p:nvPicPr>
        <p:blipFill>
          <a:blip r:embed="rId47" cstate="screen">
            <a:grayscl/>
            <a:extLst>
              <a:ext uri="{28A0092B-C50C-407E-A947-70E740481C1C}">
                <a14:useLocalDpi xmlns:a14="http://schemas.microsoft.com/office/drawing/2010/main"/>
              </a:ext>
            </a:extLst>
          </a:blip>
          <a:srcRect/>
          <a:stretch>
            <a:fillRect/>
          </a:stretch>
        </p:blipFill>
        <p:spPr>
          <a:xfrm>
            <a:off x="1724757" y="4106890"/>
            <a:ext cx="754998" cy="720000"/>
          </a:xfrm>
          <a:prstGeom prst="rect">
            <a:avLst/>
          </a:prstGeom>
          <a:ln>
            <a:noFill/>
          </a:ln>
          <a:effectLst>
            <a:outerShdw blurRad="190500" algn="tl" rotWithShape="0">
              <a:srgbClr val="000000">
                <a:alpha val="70000"/>
              </a:srgbClr>
            </a:outerShdw>
          </a:effectLst>
        </p:spPr>
      </p:pic>
      <p:pic>
        <p:nvPicPr>
          <p:cNvPr id="71" name="Grafik 70" descr="BAI Yunfeng.jpg"/>
          <p:cNvPicPr>
            <a:picLocks noChangeAspect="1"/>
          </p:cNvPicPr>
          <p:nvPr/>
        </p:nvPicPr>
        <p:blipFill>
          <a:blip r:embed="rId48" cstate="screen">
            <a:grayscl/>
            <a:extLst>
              <a:ext uri="{28A0092B-C50C-407E-A947-70E740481C1C}">
                <a14:useLocalDpi xmlns:a14="http://schemas.microsoft.com/office/drawing/2010/main"/>
              </a:ext>
            </a:extLst>
          </a:blip>
          <a:srcRect/>
          <a:stretch>
            <a:fillRect/>
          </a:stretch>
        </p:blipFill>
        <p:spPr>
          <a:xfrm>
            <a:off x="878596" y="4106765"/>
            <a:ext cx="768521" cy="720000"/>
          </a:xfrm>
          <a:prstGeom prst="rect">
            <a:avLst/>
          </a:prstGeom>
          <a:ln>
            <a:noFill/>
          </a:ln>
          <a:effectLst>
            <a:outerShdw blurRad="190500" algn="tl" rotWithShape="0">
              <a:srgbClr val="000000">
                <a:alpha val="70000"/>
              </a:srgbClr>
            </a:outerShdw>
          </a:effectLst>
        </p:spPr>
      </p:pic>
      <p:pic>
        <p:nvPicPr>
          <p:cNvPr id="72" name="Grafik 71" descr="WENG Fangping.jpg"/>
          <p:cNvPicPr>
            <a:picLocks noChangeAspect="1"/>
          </p:cNvPicPr>
          <p:nvPr/>
        </p:nvPicPr>
        <p:blipFill>
          <a:blip r:embed="rId49" cstate="screen">
            <a:grayscl/>
            <a:extLst>
              <a:ext uri="{28A0092B-C50C-407E-A947-70E740481C1C}">
                <a14:useLocalDpi xmlns:a14="http://schemas.microsoft.com/office/drawing/2010/main"/>
              </a:ext>
            </a:extLst>
          </a:blip>
          <a:srcRect/>
          <a:stretch>
            <a:fillRect/>
          </a:stretch>
        </p:blipFill>
        <p:spPr>
          <a:xfrm>
            <a:off x="59730" y="4106641"/>
            <a:ext cx="741101" cy="720000"/>
          </a:xfrm>
          <a:prstGeom prst="rect">
            <a:avLst/>
          </a:prstGeom>
          <a:ln>
            <a:noFill/>
          </a:ln>
          <a:effectLst>
            <a:outerShdw blurRad="190500" algn="tl" rotWithShape="0">
              <a:srgbClr val="000000">
                <a:alpha val="70000"/>
              </a:srgbClr>
            </a:outerShdw>
          </a:effectLst>
        </p:spPr>
      </p:pic>
      <p:pic>
        <p:nvPicPr>
          <p:cNvPr id="73" name="Grafik 72"/>
          <p:cNvPicPr>
            <a:picLocks noChangeAspect="1"/>
          </p:cNvPicPr>
          <p:nvPr/>
        </p:nvPicPr>
        <p:blipFill rotWithShape="1">
          <a:blip r:embed="rId50" cstate="screen">
            <a:grayscl/>
            <a:extLst>
              <a:ext uri="{28A0092B-C50C-407E-A947-70E740481C1C}">
                <a14:useLocalDpi xmlns:a14="http://schemas.microsoft.com/office/drawing/2010/main"/>
              </a:ext>
            </a:extLst>
          </a:blip>
          <a:srcRect/>
          <a:stretch/>
        </p:blipFill>
        <p:spPr>
          <a:xfrm>
            <a:off x="2599401" y="1618872"/>
            <a:ext cx="855066" cy="715829"/>
          </a:xfrm>
          <a:prstGeom prst="rect">
            <a:avLst/>
          </a:prstGeom>
          <a:ln>
            <a:noFill/>
          </a:ln>
          <a:effectLst>
            <a:outerShdw blurRad="190500" algn="tl" rotWithShape="0">
              <a:srgbClr val="000000">
                <a:alpha val="70000"/>
              </a:srgbClr>
            </a:outerShdw>
          </a:effectLst>
        </p:spPr>
      </p:pic>
      <p:pic>
        <p:nvPicPr>
          <p:cNvPr id="74" name="Grafik 73"/>
          <p:cNvPicPr>
            <a:picLocks noChangeAspect="1"/>
          </p:cNvPicPr>
          <p:nvPr/>
        </p:nvPicPr>
        <p:blipFill>
          <a:blip r:embed="rId51" cstate="screen">
            <a:grayscl/>
            <a:extLst>
              <a:ext uri="{28A0092B-C50C-407E-A947-70E740481C1C}">
                <a14:useLocalDpi xmlns:a14="http://schemas.microsoft.com/office/drawing/2010/main"/>
              </a:ext>
            </a:extLst>
          </a:blip>
          <a:stretch>
            <a:fillRect/>
          </a:stretch>
        </p:blipFill>
        <p:spPr>
          <a:xfrm>
            <a:off x="5771012" y="4075358"/>
            <a:ext cx="680394" cy="720000"/>
          </a:xfrm>
          <a:prstGeom prst="rect">
            <a:avLst/>
          </a:prstGeom>
          <a:ln>
            <a:noFill/>
          </a:ln>
          <a:effectLst>
            <a:outerShdw blurRad="190500" algn="tl" rotWithShape="0">
              <a:srgbClr val="000000">
                <a:alpha val="70000"/>
              </a:srgbClr>
            </a:outerShdw>
          </a:effectLst>
        </p:spPr>
      </p:pic>
      <p:pic>
        <p:nvPicPr>
          <p:cNvPr id="75" name="Picture 2"/>
          <p:cNvPicPr>
            <a:picLocks noChangeAspect="1" noChangeArrowheads="1"/>
          </p:cNvPicPr>
          <p:nvPr/>
        </p:nvPicPr>
        <p:blipFill rotWithShape="1">
          <a:blip r:embed="rId52" cstate="screen">
            <a:grayscl/>
            <a:extLst>
              <a:ext uri="{28A0092B-C50C-407E-A947-70E740481C1C}">
                <a14:useLocalDpi xmlns:a14="http://schemas.microsoft.com/office/drawing/2010/main"/>
              </a:ext>
            </a:extLst>
          </a:blip>
          <a:srcRect/>
          <a:stretch/>
        </p:blipFill>
        <p:spPr bwMode="auto">
          <a:xfrm>
            <a:off x="5219710" y="4902704"/>
            <a:ext cx="619734" cy="72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3" descr="C:\Users\GIZ_SUTP\Desktop\CV folder\Passport doc\4486.JPG"/>
          <p:cNvPicPr>
            <a:picLocks noChangeArrowheads="1"/>
          </p:cNvPicPr>
          <p:nvPr/>
        </p:nvPicPr>
        <p:blipFill>
          <a:blip r:embed="rId53" cstate="screen">
            <a:grayscl/>
            <a:extLst>
              <a:ext uri="{28A0092B-C50C-407E-A947-70E740481C1C}">
                <a14:useLocalDpi xmlns:a14="http://schemas.microsoft.com/office/drawing/2010/main"/>
              </a:ext>
            </a:extLst>
          </a:blip>
          <a:srcRect/>
          <a:stretch>
            <a:fillRect/>
          </a:stretch>
        </p:blipFill>
        <p:spPr bwMode="auto">
          <a:xfrm>
            <a:off x="5927642" y="4891159"/>
            <a:ext cx="633600" cy="72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7" name="Picture 2"/>
          <p:cNvPicPr>
            <a:picLocks noChangeAspect="1" noChangeArrowheads="1"/>
          </p:cNvPicPr>
          <p:nvPr/>
        </p:nvPicPr>
        <p:blipFill>
          <a:blip r:embed="rId54" cstate="screen">
            <a:grayscl/>
            <a:extLst>
              <a:ext uri="{28A0092B-C50C-407E-A947-70E740481C1C}">
                <a14:useLocalDpi xmlns:a14="http://schemas.microsoft.com/office/drawing/2010/main"/>
              </a:ext>
            </a:extLst>
          </a:blip>
          <a:srcRect/>
          <a:stretch>
            <a:fillRect/>
          </a:stretch>
        </p:blipFill>
        <p:spPr bwMode="auto">
          <a:xfrm>
            <a:off x="6153424" y="2423340"/>
            <a:ext cx="521921" cy="72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3"/>
          <p:cNvPicPr>
            <a:picLocks noChangeAspect="1" noChangeArrowheads="1"/>
          </p:cNvPicPr>
          <p:nvPr/>
        </p:nvPicPr>
        <p:blipFill>
          <a:blip r:embed="rId55" cstate="screen">
            <a:grayscl/>
            <a:extLst>
              <a:ext uri="{28A0092B-C50C-407E-A947-70E740481C1C}">
                <a14:useLocalDpi xmlns:a14="http://schemas.microsoft.com/office/drawing/2010/main"/>
              </a:ext>
            </a:extLst>
          </a:blip>
          <a:srcRect/>
          <a:stretch>
            <a:fillRect/>
          </a:stretch>
        </p:blipFill>
        <p:spPr bwMode="auto">
          <a:xfrm>
            <a:off x="2174650" y="2432718"/>
            <a:ext cx="483281" cy="72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Grafik 17"/>
          <p:cNvPicPr>
            <a:picLocks noChangeAspect="1"/>
          </p:cNvPicPr>
          <p:nvPr/>
        </p:nvPicPr>
        <p:blipFill rotWithShape="1">
          <a:blip r:embed="rId56" cstate="screen">
            <a:grayscl/>
            <a:extLst>
              <a:ext uri="{28A0092B-C50C-407E-A947-70E740481C1C}">
                <a14:useLocalDpi xmlns:a14="http://schemas.microsoft.com/office/drawing/2010/main"/>
              </a:ext>
            </a:extLst>
          </a:blip>
          <a:srcRect/>
          <a:stretch/>
        </p:blipFill>
        <p:spPr>
          <a:xfrm>
            <a:off x="4768017" y="2441515"/>
            <a:ext cx="643951" cy="72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484861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703718" y="5072896"/>
            <a:ext cx="7396674" cy="1785104"/>
          </a:xfrm>
          <a:prstGeom prst="rect">
            <a:avLst/>
          </a:prstGeom>
          <a:solidFill>
            <a:schemeClr val="bg1">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ru-RU" altLang="de-DE" sz="2000" b="1" dirty="0" smtClean="0">
                <a:solidFill>
                  <a:srgbClr val="000000"/>
                </a:solidFill>
                <a:ea typeface="ＭＳ Ｐゴシック" pitchFamily="34" charset="-128"/>
              </a:rPr>
              <a:t>Контакт:</a:t>
            </a:r>
            <a:r>
              <a:rPr lang="de-DE" altLang="de-DE" sz="2000" b="1" dirty="0" smtClean="0">
                <a:solidFill>
                  <a:srgbClr val="000000"/>
                </a:solidFill>
                <a:ea typeface="ＭＳ Ｐゴシック" pitchFamily="34" charset="-128"/>
              </a:rPr>
              <a:t> </a:t>
            </a:r>
            <a:endParaRPr lang="ru-RU" altLang="de-DE" sz="2000" b="1" dirty="0" smtClean="0">
              <a:solidFill>
                <a:srgbClr val="000000"/>
              </a:solidFill>
              <a:ea typeface="ＭＳ Ｐゴシック" pitchFamily="34" charset="-128"/>
            </a:endParaRPr>
          </a:p>
          <a:p>
            <a:pPr eaLnBrk="1" fontAlgn="base" hangingPunct="1">
              <a:spcBef>
                <a:spcPct val="50000"/>
              </a:spcBef>
              <a:spcAft>
                <a:spcPct val="0"/>
              </a:spcAft>
            </a:pPr>
            <a:r>
              <a:rPr lang="de-DE" altLang="de-DE" sz="2000" b="1" dirty="0" smtClean="0">
                <a:solidFill>
                  <a:srgbClr val="000000"/>
                </a:solidFill>
                <a:ea typeface="ＭＳ Ｐゴシック" pitchFamily="34" charset="-128"/>
                <a:hlinkClick r:id="rId3"/>
              </a:rPr>
              <a:t>mathias.merforth@giz.de</a:t>
            </a:r>
            <a:endParaRPr lang="ru-RU" altLang="de-DE" sz="2000" b="1" dirty="0" smtClean="0">
              <a:solidFill>
                <a:srgbClr val="000000"/>
              </a:solidFill>
              <a:ea typeface="ＭＳ Ｐゴシック" pitchFamily="34" charset="-128"/>
            </a:endParaRPr>
          </a:p>
          <a:p>
            <a:pPr eaLnBrk="1" fontAlgn="base" hangingPunct="1">
              <a:spcBef>
                <a:spcPct val="50000"/>
              </a:spcBef>
              <a:spcAft>
                <a:spcPct val="0"/>
              </a:spcAft>
            </a:pPr>
            <a:r>
              <a:rPr lang="de-DE" sz="2000" dirty="0" smtClean="0">
                <a:solidFill>
                  <a:prstClr val="white"/>
                </a:solidFill>
                <a:hlinkClick r:id="rId4"/>
              </a:rPr>
              <a:t>contact@german-sustainable-mobility.de</a:t>
            </a:r>
            <a:r>
              <a:rPr lang="ru-RU" sz="2000" dirty="0" smtClean="0">
                <a:solidFill>
                  <a:srgbClr val="6E6452"/>
                </a:solidFill>
              </a:rPr>
              <a:t> (</a:t>
            </a:r>
            <a:r>
              <a:rPr lang="de-DE" sz="2000" dirty="0" smtClean="0">
                <a:solidFill>
                  <a:srgbClr val="6E6452"/>
                </a:solidFill>
              </a:rPr>
              <a:t>GPSM</a:t>
            </a:r>
            <a:r>
              <a:rPr lang="ru-RU" sz="2000" dirty="0" smtClean="0">
                <a:solidFill>
                  <a:srgbClr val="6E6452"/>
                </a:solidFill>
              </a:rPr>
              <a:t>)</a:t>
            </a:r>
            <a:r>
              <a:rPr lang="de-DE" altLang="de-DE" sz="2000" b="1" dirty="0" smtClean="0">
                <a:solidFill>
                  <a:srgbClr val="6E6452"/>
                </a:solidFill>
                <a:ea typeface="ＭＳ Ｐゴシック" pitchFamily="34" charset="-128"/>
              </a:rPr>
              <a:t> </a:t>
            </a:r>
          </a:p>
          <a:p>
            <a:pPr eaLnBrk="1" fontAlgn="base" hangingPunct="1">
              <a:spcBef>
                <a:spcPct val="50000"/>
              </a:spcBef>
              <a:spcAft>
                <a:spcPct val="0"/>
              </a:spcAft>
            </a:pPr>
            <a:r>
              <a:rPr lang="en-US" altLang="de-DE" sz="2000" b="1" dirty="0" smtClean="0">
                <a:solidFill>
                  <a:srgbClr val="000000"/>
                </a:solidFill>
                <a:ea typeface="ＭＳ Ｐゴシック" pitchFamily="34" charset="-128"/>
              </a:rPr>
              <a:t>    </a:t>
            </a:r>
            <a:endParaRPr lang="en-US" altLang="de-DE" sz="2000" b="1" dirty="0">
              <a:solidFill>
                <a:srgbClr val="000000"/>
              </a:solidFill>
              <a:ea typeface="ＭＳ Ｐゴシック" pitchFamily="34" charset="-128"/>
            </a:endParaRPr>
          </a:p>
        </p:txBody>
      </p:sp>
      <p:pic>
        <p:nvPicPr>
          <p:cNvPr id="29700" name="Picture 20" descr="P1080047.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3718" y="2132856"/>
            <a:ext cx="5532145" cy="243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hteck 1"/>
          <p:cNvSpPr>
            <a:spLocks noChangeArrowheads="1"/>
          </p:cNvSpPr>
          <p:nvPr/>
        </p:nvSpPr>
        <p:spPr bwMode="auto">
          <a:xfrm>
            <a:off x="703718" y="1340768"/>
            <a:ext cx="46410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de-DE" altLang="de-DE" sz="2800" b="1" dirty="0" err="1" smtClean="0">
                <a:solidFill>
                  <a:srgbClr val="000000"/>
                </a:solidFill>
              </a:rPr>
              <a:t>Thanks</a:t>
            </a:r>
            <a:r>
              <a:rPr lang="de-DE" altLang="de-DE" sz="2800" b="1" dirty="0" smtClean="0">
                <a:solidFill>
                  <a:srgbClr val="000000"/>
                </a:solidFill>
              </a:rPr>
              <a:t> </a:t>
            </a:r>
            <a:r>
              <a:rPr lang="de-DE" altLang="de-DE" sz="2800" b="1" dirty="0" err="1" smtClean="0">
                <a:solidFill>
                  <a:srgbClr val="000000"/>
                </a:solidFill>
              </a:rPr>
              <a:t>for</a:t>
            </a:r>
            <a:r>
              <a:rPr lang="de-DE" altLang="de-DE" sz="2800" b="1" dirty="0" smtClean="0">
                <a:solidFill>
                  <a:srgbClr val="000000"/>
                </a:solidFill>
              </a:rPr>
              <a:t> </a:t>
            </a:r>
            <a:r>
              <a:rPr lang="de-DE" altLang="de-DE" sz="2800" b="1" dirty="0" err="1" smtClean="0">
                <a:solidFill>
                  <a:srgbClr val="000000"/>
                </a:solidFill>
              </a:rPr>
              <a:t>your</a:t>
            </a:r>
            <a:r>
              <a:rPr lang="de-DE" altLang="de-DE" sz="2800" b="1" dirty="0" smtClean="0">
                <a:solidFill>
                  <a:srgbClr val="000000"/>
                </a:solidFill>
              </a:rPr>
              <a:t> </a:t>
            </a:r>
            <a:r>
              <a:rPr lang="de-DE" altLang="de-DE" sz="2800" b="1" dirty="0" err="1" smtClean="0">
                <a:solidFill>
                  <a:srgbClr val="000000"/>
                </a:solidFill>
              </a:rPr>
              <a:t>attention</a:t>
            </a:r>
            <a:r>
              <a:rPr lang="de-DE" altLang="de-DE" sz="2800" b="1" dirty="0" smtClean="0">
                <a:solidFill>
                  <a:srgbClr val="000000"/>
                </a:solidFill>
              </a:rPr>
              <a:t>!</a:t>
            </a:r>
            <a:endParaRPr lang="de-DE" altLang="de-DE" sz="2800" b="1" dirty="0">
              <a:solidFill>
                <a:srgbClr val="000000"/>
              </a:solidFill>
            </a:endParaRPr>
          </a:p>
        </p:txBody>
      </p:sp>
    </p:spTree>
    <p:extLst>
      <p:ext uri="{BB962C8B-B14F-4D97-AF65-F5344CB8AC3E}">
        <p14:creationId xmlns:p14="http://schemas.microsoft.com/office/powerpoint/2010/main" val="13267393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7"/>
          <p:cNvSpPr>
            <a:spLocks noGrp="1"/>
          </p:cNvSpPr>
          <p:nvPr>
            <p:ph type="title"/>
          </p:nvPr>
        </p:nvSpPr>
        <p:spPr bwMode="auto">
          <a:xfrm>
            <a:off x="581392" y="1131509"/>
            <a:ext cx="7776000" cy="617928"/>
          </a:xfrm>
          <a:prstGeom prst="rect">
            <a:avLst/>
          </a:prstGeom>
          <a:noFill/>
          <a:ln>
            <a:miter lim="800000"/>
            <a:headEnd/>
            <a:tailEnd/>
          </a:ln>
        </p:spPr>
        <p:txBody>
          <a:bodyPr/>
          <a:lstStyle/>
          <a:p>
            <a:r>
              <a:rPr lang="en-US" sz="2800" b="1" kern="1200" dirty="0" smtClean="0">
                <a:solidFill>
                  <a:schemeClr val="tx1"/>
                </a:solidFill>
              </a:rPr>
              <a:t>Ongoing GIZ Transport and Mobility Projects</a:t>
            </a:r>
          </a:p>
        </p:txBody>
      </p:sp>
      <p:pic>
        <p:nvPicPr>
          <p:cNvPr id="1026" name="0e1a909b-5616-48da-a220-73e4a9b1e28f" descr="45F95422-478A-4D78-BA1F-6E2CCAE25DC0@netgea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328" y="1711845"/>
            <a:ext cx="9048750" cy="513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14043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0"/>
          <p:cNvSpPr>
            <a:spLocks noChangeArrowheads="1"/>
          </p:cNvSpPr>
          <p:nvPr/>
        </p:nvSpPr>
        <p:spPr bwMode="auto">
          <a:xfrm>
            <a:off x="457200" y="3096883"/>
            <a:ext cx="8298611" cy="3433313"/>
          </a:xfrm>
          <a:prstGeom prst="bracketPair">
            <a:avLst>
              <a:gd name="adj" fmla="val 16667"/>
            </a:avLst>
          </a:prstGeom>
          <a:solidFill>
            <a:srgbClr val="E8EDFC"/>
          </a:solidFill>
          <a:ln w="9525">
            <a:noFill/>
            <a:round/>
            <a:headEnd/>
            <a:tailEnd/>
          </a:ln>
          <a:effectLst>
            <a:outerShdw blurRad="50800" dist="38100" dir="2700000" algn="tl" rotWithShape="0">
              <a:prstClr val="black">
                <a:alpha val="40000"/>
              </a:prstClr>
            </a:outerShdw>
          </a:effectLst>
        </p:spPr>
        <p:txBody>
          <a:bodyPr/>
          <a:lstStyle/>
          <a:p>
            <a:pPr algn="ctr" eaLnBrk="0" fontAlgn="base" hangingPunct="0">
              <a:spcBef>
                <a:spcPct val="0"/>
              </a:spcBef>
              <a:spcAft>
                <a:spcPct val="0"/>
              </a:spcAft>
            </a:pPr>
            <a:endParaRPr lang="de-DE" sz="1200" b="1" u="sng" dirty="0">
              <a:solidFill>
                <a:srgbClr val="000000"/>
              </a:solidFill>
            </a:endParaRPr>
          </a:p>
          <a:p>
            <a:pPr algn="ctr" eaLnBrk="0" fontAlgn="base" hangingPunct="0">
              <a:spcBef>
                <a:spcPct val="0"/>
              </a:spcBef>
              <a:spcAft>
                <a:spcPct val="0"/>
              </a:spcAft>
            </a:pPr>
            <a:endParaRPr lang="de-DE" sz="1200" b="1" u="sng" dirty="0">
              <a:solidFill>
                <a:srgbClr val="000000"/>
              </a:solidFill>
            </a:endParaRPr>
          </a:p>
          <a:p>
            <a:pPr algn="ctr" eaLnBrk="0" fontAlgn="base" hangingPunct="0">
              <a:spcBef>
                <a:spcPct val="0"/>
              </a:spcBef>
              <a:spcAft>
                <a:spcPct val="0"/>
              </a:spcAft>
            </a:pPr>
            <a:endParaRPr lang="de-DE" sz="1200" b="1" u="sng" dirty="0">
              <a:solidFill>
                <a:srgbClr val="000000"/>
              </a:solidFill>
            </a:endParaRPr>
          </a:p>
        </p:txBody>
      </p:sp>
      <p:sp>
        <p:nvSpPr>
          <p:cNvPr id="17" name="Rectangle 15"/>
          <p:cNvSpPr>
            <a:spLocks noChangeArrowheads="1"/>
          </p:cNvSpPr>
          <p:nvPr/>
        </p:nvSpPr>
        <p:spPr bwMode="auto">
          <a:xfrm>
            <a:off x="2463524" y="0"/>
            <a:ext cx="4537075" cy="792163"/>
          </a:xfrm>
          <a:prstGeom prst="rect">
            <a:avLst/>
          </a:prstGeom>
          <a:noFill/>
          <a:ln w="9525">
            <a:noFill/>
            <a:miter lim="800000"/>
            <a:headEnd/>
            <a:tailEnd/>
          </a:ln>
        </p:spPr>
        <p:txBody>
          <a:bodyPr wrap="none" anchor="ctr"/>
          <a:lstStyle/>
          <a:p>
            <a:pPr eaLnBrk="0" fontAlgn="base" hangingPunct="0">
              <a:spcBef>
                <a:spcPct val="0"/>
              </a:spcBef>
              <a:spcAft>
                <a:spcPct val="0"/>
              </a:spcAft>
            </a:pPr>
            <a:endParaRPr lang="en-GB" sz="2800" dirty="0">
              <a:solidFill>
                <a:srgbClr val="000000"/>
              </a:solidFill>
              <a:ea typeface="Geneva" pitchFamily="-110" charset="-128"/>
            </a:endParaRPr>
          </a:p>
        </p:txBody>
      </p:sp>
      <p:sp>
        <p:nvSpPr>
          <p:cNvPr id="14" name="Titel 7"/>
          <p:cNvSpPr txBox="1">
            <a:spLocks/>
          </p:cNvSpPr>
          <p:nvPr/>
        </p:nvSpPr>
        <p:spPr bwMode="auto">
          <a:xfrm>
            <a:off x="360363" y="1079500"/>
            <a:ext cx="8612187" cy="673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2800" b="1" dirty="0">
                <a:solidFill>
                  <a:srgbClr val="000000"/>
                </a:solidFill>
                <a:ea typeface="+mj-ea"/>
                <a:cs typeface="+mj-cs"/>
              </a:rPr>
              <a:t>Our Approach</a:t>
            </a:r>
          </a:p>
        </p:txBody>
      </p:sp>
      <p:sp>
        <p:nvSpPr>
          <p:cNvPr id="18" name="Rechteck 17"/>
          <p:cNvSpPr/>
          <p:nvPr/>
        </p:nvSpPr>
        <p:spPr>
          <a:xfrm>
            <a:off x="422694" y="1715675"/>
            <a:ext cx="8264106" cy="1323439"/>
          </a:xfrm>
          <a:prstGeom prst="rect">
            <a:avLst/>
          </a:prstGeom>
        </p:spPr>
        <p:txBody>
          <a:bodyPr wrap="square">
            <a:spAutoFit/>
          </a:bodyPr>
          <a:lstStyle/>
          <a:p>
            <a:pPr algn="just" eaLnBrk="0" fontAlgn="base" hangingPunct="0">
              <a:spcBef>
                <a:spcPct val="0"/>
              </a:spcBef>
              <a:spcAft>
                <a:spcPct val="0"/>
              </a:spcAft>
            </a:pPr>
            <a:r>
              <a:rPr lang="en-US" sz="1600" dirty="0">
                <a:solidFill>
                  <a:srgbClr val="000000"/>
                </a:solidFill>
              </a:rPr>
              <a:t>As an advocate of sustainable urban mobility, GIZ supports improving of mobility conditions  in cities by providing knowledge, trainings, peer-to-peer exchanges, assessments and targeted project implementation. The activities in urban mobility are implemented under the umbrella of the Sustainable Urban Transport Project (SUTP, </a:t>
            </a:r>
            <a:r>
              <a:rPr lang="en-US" sz="1600" dirty="0">
                <a:solidFill>
                  <a:srgbClr val="000000"/>
                </a:solidFill>
                <a:hlinkClick r:id="rId2"/>
              </a:rPr>
              <a:t>www.sutp.org</a:t>
            </a:r>
            <a:r>
              <a:rPr lang="en-US" sz="1600" dirty="0">
                <a:solidFill>
                  <a:srgbClr val="000000"/>
                </a:solidFill>
              </a:rPr>
              <a:t>).</a:t>
            </a:r>
            <a:endParaRPr lang="de-DE" sz="1600" dirty="0">
              <a:solidFill>
                <a:srgbClr val="000000"/>
              </a:solidFill>
            </a:endParaRPr>
          </a:p>
        </p:txBody>
      </p:sp>
      <p:sp>
        <p:nvSpPr>
          <p:cNvPr id="19" name="Rechteck 18"/>
          <p:cNvSpPr/>
          <p:nvPr/>
        </p:nvSpPr>
        <p:spPr>
          <a:xfrm>
            <a:off x="586596" y="3174521"/>
            <a:ext cx="5874589" cy="3207032"/>
          </a:xfrm>
          <a:prstGeom prst="rect">
            <a:avLst/>
          </a:prstGeom>
        </p:spPr>
        <p:txBody>
          <a:bodyPr wrap="square">
            <a:spAutoFit/>
          </a:bodyPr>
          <a:lstStyle/>
          <a:p>
            <a:pPr marL="198653" indent="-198653" fontAlgn="base">
              <a:spcBef>
                <a:spcPct val="20000"/>
              </a:spcBef>
              <a:spcAft>
                <a:spcPct val="0"/>
              </a:spcAft>
              <a:buClr>
                <a:srgbClr val="C80F0F"/>
              </a:buClr>
              <a:tabLst>
                <a:tab pos="1523009" algn="l"/>
              </a:tabLst>
              <a:defRPr/>
            </a:pPr>
            <a:r>
              <a:rPr lang="de-DE" sz="2000" kern="0" dirty="0" err="1">
                <a:solidFill>
                  <a:srgbClr val="C00000"/>
                </a:solidFill>
              </a:rPr>
              <a:t>Our</a:t>
            </a:r>
            <a:r>
              <a:rPr lang="de-DE" sz="2000" kern="0" dirty="0">
                <a:solidFill>
                  <a:srgbClr val="C00000"/>
                </a:solidFill>
              </a:rPr>
              <a:t> </a:t>
            </a:r>
            <a:r>
              <a:rPr lang="de-DE" sz="2000" kern="0" dirty="0" err="1">
                <a:solidFill>
                  <a:srgbClr val="C00000"/>
                </a:solidFill>
              </a:rPr>
              <a:t>Guiding</a:t>
            </a:r>
            <a:r>
              <a:rPr lang="de-DE" sz="2000" kern="0" dirty="0">
                <a:solidFill>
                  <a:srgbClr val="C00000"/>
                </a:solidFill>
              </a:rPr>
              <a:t> </a:t>
            </a:r>
            <a:r>
              <a:rPr lang="de-DE" sz="2000" kern="0" dirty="0" err="1">
                <a:solidFill>
                  <a:srgbClr val="C00000"/>
                </a:solidFill>
              </a:rPr>
              <a:t>Principles</a:t>
            </a:r>
            <a:r>
              <a:rPr lang="de-DE" sz="2000" kern="0" dirty="0">
                <a:solidFill>
                  <a:srgbClr val="C00000"/>
                </a:solidFill>
              </a:rPr>
              <a:t>: The ASI Approach:</a:t>
            </a:r>
          </a:p>
          <a:p>
            <a:pPr marL="198653" indent="-198653" fontAlgn="base">
              <a:spcBef>
                <a:spcPct val="20000"/>
              </a:spcBef>
              <a:spcAft>
                <a:spcPct val="0"/>
              </a:spcAft>
              <a:buClr>
                <a:srgbClr val="C80F0F"/>
              </a:buClr>
              <a:tabLst>
                <a:tab pos="1523009" algn="l"/>
              </a:tabLst>
              <a:defRPr/>
            </a:pPr>
            <a:endParaRPr lang="de-DE" sz="500" kern="0" dirty="0">
              <a:solidFill>
                <a:srgbClr val="C00000"/>
              </a:solidFill>
            </a:endParaRPr>
          </a:p>
          <a:p>
            <a:pPr marL="198653" indent="-198653" fontAlgn="base">
              <a:spcBef>
                <a:spcPct val="20000"/>
              </a:spcBef>
              <a:spcAft>
                <a:spcPct val="0"/>
              </a:spcAft>
              <a:buClr>
                <a:srgbClr val="C80F0F"/>
              </a:buClr>
              <a:buFont typeface="Wingdings" pitchFamily="2" charset="2"/>
              <a:buChar char="§"/>
              <a:tabLst>
                <a:tab pos="1523009" algn="l"/>
              </a:tabLst>
              <a:defRPr/>
            </a:pPr>
            <a:r>
              <a:rPr lang="en-US" kern="0" dirty="0">
                <a:solidFill>
                  <a:srgbClr val="000000"/>
                </a:solidFill>
              </a:rPr>
              <a:t>AVOID or reduce the need to travel through smart planning</a:t>
            </a:r>
          </a:p>
          <a:p>
            <a:pPr marL="198653" indent="-198653" fontAlgn="base">
              <a:spcBef>
                <a:spcPct val="20000"/>
              </a:spcBef>
              <a:spcAft>
                <a:spcPct val="0"/>
              </a:spcAft>
              <a:buClr>
                <a:srgbClr val="C80F0F"/>
              </a:buClr>
              <a:buFont typeface="Wingdings" pitchFamily="2" charset="2"/>
              <a:buChar char="§"/>
              <a:tabLst>
                <a:tab pos="1523009" algn="l"/>
              </a:tabLst>
              <a:defRPr/>
            </a:pPr>
            <a:endParaRPr lang="en-US" sz="2200" kern="0" dirty="0">
              <a:solidFill>
                <a:srgbClr val="000000"/>
              </a:solidFill>
            </a:endParaRPr>
          </a:p>
          <a:p>
            <a:pPr marL="198653" indent="-198653" fontAlgn="base">
              <a:spcBef>
                <a:spcPct val="20000"/>
              </a:spcBef>
              <a:spcAft>
                <a:spcPct val="0"/>
              </a:spcAft>
              <a:buClr>
                <a:srgbClr val="C80F0F"/>
              </a:buClr>
              <a:buFont typeface="Wingdings" pitchFamily="2" charset="2"/>
              <a:buChar char="§"/>
              <a:tabLst>
                <a:tab pos="1523009" algn="l"/>
              </a:tabLst>
              <a:defRPr/>
            </a:pPr>
            <a:r>
              <a:rPr lang="en-US" kern="0" dirty="0">
                <a:solidFill>
                  <a:srgbClr val="000000"/>
                </a:solidFill>
              </a:rPr>
              <a:t>SHIFT to more environmentally friendly modes of transport </a:t>
            </a:r>
          </a:p>
          <a:p>
            <a:pPr marL="198653" indent="-198653" fontAlgn="base">
              <a:spcBef>
                <a:spcPct val="20000"/>
              </a:spcBef>
              <a:spcAft>
                <a:spcPct val="0"/>
              </a:spcAft>
              <a:buClr>
                <a:srgbClr val="C80F0F"/>
              </a:buClr>
              <a:buFont typeface="Wingdings" pitchFamily="2" charset="2"/>
              <a:buChar char="§"/>
              <a:tabLst>
                <a:tab pos="1523009" algn="l"/>
              </a:tabLst>
              <a:defRPr/>
            </a:pPr>
            <a:endParaRPr lang="en-US" sz="2200" kern="0" dirty="0">
              <a:solidFill>
                <a:srgbClr val="000000"/>
              </a:solidFill>
            </a:endParaRPr>
          </a:p>
          <a:p>
            <a:pPr marL="198653" indent="-198653" fontAlgn="base">
              <a:spcBef>
                <a:spcPct val="20000"/>
              </a:spcBef>
              <a:spcAft>
                <a:spcPct val="0"/>
              </a:spcAft>
              <a:buClr>
                <a:srgbClr val="C80F0F"/>
              </a:buClr>
              <a:buFont typeface="Wingdings" pitchFamily="2" charset="2"/>
              <a:buChar char="§"/>
              <a:tabLst>
                <a:tab pos="1523009" algn="l"/>
              </a:tabLst>
              <a:defRPr/>
            </a:pPr>
            <a:r>
              <a:rPr lang="en-US" kern="0" dirty="0">
                <a:solidFill>
                  <a:srgbClr val="000000"/>
                </a:solidFill>
              </a:rPr>
              <a:t>IMPROVE the efficiency of transport modes and vehicle technologies</a:t>
            </a: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35634" y="3406593"/>
            <a:ext cx="1321882" cy="900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15688" y="5537317"/>
            <a:ext cx="1349341" cy="900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33125" y="4429951"/>
            <a:ext cx="1326458" cy="1010761"/>
          </a:xfrm>
          <a:prstGeom prst="rect">
            <a:avLst/>
          </a:prstGeom>
          <a:noFill/>
          <a:ln w="9525">
            <a:noFill/>
            <a:miter lim="800000"/>
            <a:headEnd/>
            <a:tailEnd/>
          </a:ln>
          <a:effectLst/>
        </p:spPr>
      </p:pic>
      <p:sp>
        <p:nvSpPr>
          <p:cNvPr id="9" name="Flussdiagramm: Auszug 8"/>
          <p:cNvSpPr/>
          <p:nvPr/>
        </p:nvSpPr>
        <p:spPr bwMode="auto">
          <a:xfrm rot="5400000">
            <a:off x="6094462" y="3751655"/>
            <a:ext cx="659129" cy="278579"/>
          </a:xfrm>
          <a:prstGeom prst="flowChartExtra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200" b="1" dirty="0">
              <a:solidFill>
                <a:srgbClr val="999999"/>
              </a:solidFill>
            </a:endParaRPr>
          </a:p>
        </p:txBody>
      </p:sp>
      <p:sp>
        <p:nvSpPr>
          <p:cNvPr id="10" name="Flussdiagramm: Auszug 9"/>
          <p:cNvSpPr/>
          <p:nvPr/>
        </p:nvSpPr>
        <p:spPr bwMode="auto">
          <a:xfrm rot="5400000">
            <a:off x="6108839" y="4772138"/>
            <a:ext cx="659129" cy="278579"/>
          </a:xfrm>
          <a:prstGeom prst="flowChartExtra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200" b="1" dirty="0">
              <a:solidFill>
                <a:srgbClr val="999999"/>
              </a:solidFill>
            </a:endParaRPr>
          </a:p>
        </p:txBody>
      </p:sp>
      <p:sp>
        <p:nvSpPr>
          <p:cNvPr id="11" name="Flussdiagramm: Auszug 10"/>
          <p:cNvSpPr/>
          <p:nvPr/>
        </p:nvSpPr>
        <p:spPr bwMode="auto">
          <a:xfrm rot="5400000">
            <a:off x="6117466" y="5846327"/>
            <a:ext cx="659129" cy="278579"/>
          </a:xfrm>
          <a:prstGeom prst="flowChartExtra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200" b="1" dirty="0">
              <a:solidFill>
                <a:srgbClr val="999999"/>
              </a:solidFill>
            </a:endParaRPr>
          </a:p>
        </p:txBody>
      </p:sp>
    </p:spTree>
    <p:extLst>
      <p:ext uri="{BB962C8B-B14F-4D97-AF65-F5344CB8AC3E}">
        <p14:creationId xmlns:p14="http://schemas.microsoft.com/office/powerpoint/2010/main" val="1555090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umsplatzhalt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defRPr>
            </a:lvl1pPr>
            <a:lvl2pPr marL="742950" indent="-285750" eaLnBrk="0" hangingPunct="0">
              <a:defRPr sz="2200" b="1">
                <a:solidFill>
                  <a:srgbClr val="999999"/>
                </a:solidFill>
                <a:latin typeface="Arial" pitchFamily="34" charset="0"/>
              </a:defRPr>
            </a:lvl2pPr>
            <a:lvl3pPr marL="1143000" indent="-228600" eaLnBrk="0" hangingPunct="0">
              <a:defRPr sz="2200" b="1">
                <a:solidFill>
                  <a:srgbClr val="999999"/>
                </a:solidFill>
                <a:latin typeface="Arial" pitchFamily="34" charset="0"/>
              </a:defRPr>
            </a:lvl3pPr>
            <a:lvl4pPr marL="1600200" indent="-228600" eaLnBrk="0" hangingPunct="0">
              <a:defRPr sz="2200" b="1">
                <a:solidFill>
                  <a:srgbClr val="999999"/>
                </a:solidFill>
                <a:latin typeface="Arial" pitchFamily="34" charset="0"/>
              </a:defRPr>
            </a:lvl4pPr>
            <a:lvl5pPr marL="2057400" indent="-228600" eaLnBrk="0" hangingPunct="0">
              <a:defRPr sz="2200" b="1">
                <a:solidFill>
                  <a:srgbClr val="999999"/>
                </a:solidFill>
                <a:latin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defRPr>
            </a:lvl9pPr>
          </a:lstStyle>
          <a:p>
            <a:pPr>
              <a:defRPr/>
            </a:pPr>
            <a:fld id="{80D43673-12E0-4BE5-A7B5-8A39E17A0961}" type="datetime1">
              <a:rPr lang="de-DE" sz="1200" b="0" smtClean="0">
                <a:solidFill>
                  <a:schemeClr val="bg1"/>
                </a:solidFill>
              </a:rPr>
              <a:pPr>
                <a:defRPr/>
              </a:pPr>
              <a:t>22.10.2014</a:t>
            </a:fld>
            <a:endParaRPr lang="de-DE" sz="1200" b="0" smtClean="0">
              <a:solidFill>
                <a:schemeClr val="bg1"/>
              </a:solidFill>
            </a:endParaRPr>
          </a:p>
        </p:txBody>
      </p:sp>
      <p:sp>
        <p:nvSpPr>
          <p:cNvPr id="17" name="Text Box 50"/>
          <p:cNvSpPr txBox="1">
            <a:spLocks noChangeArrowheads="1"/>
          </p:cNvSpPr>
          <p:nvPr/>
        </p:nvSpPr>
        <p:spPr bwMode="auto">
          <a:xfrm>
            <a:off x="5888038" y="801688"/>
            <a:ext cx="2940050" cy="5770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auto" hangingPunct="1">
              <a:spcBef>
                <a:spcPct val="50000"/>
              </a:spcBef>
              <a:spcAft>
                <a:spcPts val="0"/>
              </a:spcAft>
              <a:defRPr/>
            </a:pPr>
            <a:endParaRPr lang="de-DE" sz="1800" b="0" kern="0" dirty="0" smtClean="0">
              <a:solidFill>
                <a:srgbClr val="000000"/>
              </a:solidFill>
              <a:latin typeface="Arial"/>
              <a:cs typeface="Arial"/>
            </a:endParaRPr>
          </a:p>
          <a:p>
            <a:pPr algn="ctr" eaLnBrk="1" fontAlgn="auto" hangingPunct="1">
              <a:spcBef>
                <a:spcPct val="50000"/>
              </a:spcBef>
              <a:spcAft>
                <a:spcPts val="0"/>
              </a:spcAft>
              <a:defRPr/>
            </a:pPr>
            <a:endParaRPr lang="de-DE" sz="1800" b="0" kern="0" dirty="0" smtClean="0">
              <a:solidFill>
                <a:srgbClr val="000000"/>
              </a:solidFill>
              <a:latin typeface="Arial"/>
              <a:cs typeface="Arial"/>
            </a:endParaRPr>
          </a:p>
          <a:p>
            <a:pPr algn="ctr" eaLnBrk="1" fontAlgn="auto" hangingPunct="1">
              <a:spcBef>
                <a:spcPct val="50000"/>
              </a:spcBef>
              <a:spcAft>
                <a:spcPts val="0"/>
              </a:spcAft>
              <a:defRPr/>
            </a:pPr>
            <a:endParaRPr lang="de-DE" sz="3600" kern="0" dirty="0" smtClean="0">
              <a:solidFill>
                <a:srgbClr val="009900"/>
              </a:solidFill>
              <a:latin typeface="Arial"/>
              <a:cs typeface="Arial"/>
            </a:endParaRPr>
          </a:p>
          <a:p>
            <a:pPr algn="ctr" eaLnBrk="1" fontAlgn="auto" hangingPunct="1">
              <a:spcBef>
                <a:spcPct val="50000"/>
              </a:spcBef>
              <a:spcAft>
                <a:spcPts val="0"/>
              </a:spcAft>
              <a:defRPr/>
            </a:pPr>
            <a:endParaRPr lang="de-DE" sz="3600" kern="0" dirty="0" smtClean="0">
              <a:solidFill>
                <a:srgbClr val="6666FF"/>
              </a:solidFill>
              <a:latin typeface="Arial"/>
              <a:cs typeface="Arial"/>
            </a:endParaRPr>
          </a:p>
          <a:p>
            <a:pPr algn="ctr" eaLnBrk="1" fontAlgn="auto" hangingPunct="1">
              <a:spcBef>
                <a:spcPct val="50000"/>
              </a:spcBef>
              <a:spcAft>
                <a:spcPts val="0"/>
              </a:spcAft>
              <a:defRPr/>
            </a:pPr>
            <a:endParaRPr lang="de-DE" sz="3600" kern="0" dirty="0" smtClean="0">
              <a:solidFill>
                <a:srgbClr val="6666FF"/>
              </a:solidFill>
              <a:latin typeface="Arial"/>
              <a:cs typeface="Arial"/>
            </a:endParaRPr>
          </a:p>
          <a:p>
            <a:pPr algn="ctr" eaLnBrk="1" fontAlgn="auto" hangingPunct="1">
              <a:spcBef>
                <a:spcPct val="50000"/>
              </a:spcBef>
              <a:spcAft>
                <a:spcPts val="0"/>
              </a:spcAft>
              <a:defRPr/>
            </a:pPr>
            <a:endParaRPr lang="de-DE" sz="3600" kern="0" dirty="0" smtClean="0">
              <a:solidFill>
                <a:srgbClr val="6666FF"/>
              </a:solidFill>
              <a:latin typeface="Arial"/>
              <a:cs typeface="Arial"/>
            </a:endParaRPr>
          </a:p>
          <a:p>
            <a:pPr algn="ctr" eaLnBrk="1" fontAlgn="auto" hangingPunct="1">
              <a:spcBef>
                <a:spcPct val="50000"/>
              </a:spcBef>
              <a:spcAft>
                <a:spcPts val="0"/>
              </a:spcAft>
              <a:defRPr/>
            </a:pPr>
            <a:endParaRPr lang="de-DE" sz="3600" kern="0" dirty="0" smtClean="0">
              <a:solidFill>
                <a:srgbClr val="6666FF"/>
              </a:solidFill>
              <a:latin typeface="Arial"/>
              <a:cs typeface="Arial"/>
            </a:endParaRPr>
          </a:p>
          <a:p>
            <a:pPr algn="ctr" eaLnBrk="1" fontAlgn="auto" hangingPunct="1">
              <a:spcBef>
                <a:spcPct val="50000"/>
              </a:spcBef>
              <a:spcAft>
                <a:spcPts val="0"/>
              </a:spcAft>
              <a:defRPr/>
            </a:pPr>
            <a:r>
              <a:rPr lang="de-DE" sz="3600" kern="0" dirty="0" smtClean="0">
                <a:solidFill>
                  <a:srgbClr val="6666FF"/>
                </a:solidFill>
                <a:latin typeface="Arial"/>
                <a:cs typeface="Arial"/>
              </a:rPr>
              <a:t>   </a:t>
            </a:r>
            <a:r>
              <a:rPr lang="ru-RU" sz="1600" kern="0" dirty="0" smtClean="0">
                <a:solidFill>
                  <a:srgbClr val="6666FF"/>
                </a:solidFill>
                <a:latin typeface="Arial"/>
                <a:cs typeface="Arial"/>
              </a:rPr>
              <a:t>УЛУЧШЕНИЕ</a:t>
            </a:r>
            <a:endParaRPr lang="de-DE" sz="1600" kern="0" dirty="0" smtClean="0">
              <a:solidFill>
                <a:srgbClr val="6666FF"/>
              </a:solidFill>
              <a:latin typeface="Arial"/>
              <a:cs typeface="Arial"/>
            </a:endParaRPr>
          </a:p>
        </p:txBody>
      </p:sp>
      <p:sp>
        <p:nvSpPr>
          <p:cNvPr id="19" name="Text Box 51"/>
          <p:cNvSpPr txBox="1">
            <a:spLocks noChangeArrowheads="1"/>
          </p:cNvSpPr>
          <p:nvPr/>
        </p:nvSpPr>
        <p:spPr bwMode="auto">
          <a:xfrm>
            <a:off x="3216275" y="1801813"/>
            <a:ext cx="2795588" cy="4770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auto" hangingPunct="1">
              <a:spcBef>
                <a:spcPct val="50000"/>
              </a:spcBef>
              <a:spcAft>
                <a:spcPts val="0"/>
              </a:spcAft>
              <a:defRPr/>
            </a:pPr>
            <a:endParaRPr lang="de-DE" sz="1600" b="0" kern="0" dirty="0" smtClean="0">
              <a:solidFill>
                <a:srgbClr val="000000"/>
              </a:solidFill>
              <a:latin typeface="Arial"/>
              <a:cs typeface="Arial"/>
            </a:endParaRPr>
          </a:p>
          <a:p>
            <a:pPr algn="ctr" eaLnBrk="1" fontAlgn="auto" hangingPunct="1">
              <a:spcBef>
                <a:spcPct val="50000"/>
              </a:spcBef>
              <a:spcAft>
                <a:spcPts val="0"/>
              </a:spcAft>
              <a:defRPr/>
            </a:pPr>
            <a:endParaRPr lang="de-DE" sz="1600" b="0" kern="0" dirty="0" smtClean="0">
              <a:solidFill>
                <a:srgbClr val="000000"/>
              </a:solidFill>
              <a:latin typeface="Arial"/>
              <a:cs typeface="Arial"/>
            </a:endParaRPr>
          </a:p>
          <a:p>
            <a:pPr algn="ctr" eaLnBrk="1" fontAlgn="auto" hangingPunct="1">
              <a:spcBef>
                <a:spcPct val="50000"/>
              </a:spcBef>
              <a:spcAft>
                <a:spcPts val="0"/>
              </a:spcAft>
              <a:defRPr/>
            </a:pPr>
            <a:endParaRPr lang="de-DE" sz="1600" b="0" kern="0" dirty="0" smtClean="0">
              <a:solidFill>
                <a:srgbClr val="000000"/>
              </a:solidFill>
              <a:latin typeface="Arial"/>
              <a:cs typeface="Arial"/>
            </a:endParaRPr>
          </a:p>
          <a:p>
            <a:pPr algn="ctr" eaLnBrk="1" fontAlgn="auto" hangingPunct="1">
              <a:spcBef>
                <a:spcPct val="50000"/>
              </a:spcBef>
              <a:spcAft>
                <a:spcPts val="0"/>
              </a:spcAft>
              <a:defRPr/>
            </a:pPr>
            <a:endParaRPr lang="de-DE" sz="1600" b="0" kern="0" dirty="0" smtClean="0">
              <a:solidFill>
                <a:srgbClr val="000000"/>
              </a:solidFill>
              <a:latin typeface="Arial"/>
              <a:cs typeface="Arial"/>
            </a:endParaRPr>
          </a:p>
          <a:p>
            <a:pPr algn="ctr" eaLnBrk="1" fontAlgn="auto" hangingPunct="1">
              <a:spcBef>
                <a:spcPct val="50000"/>
              </a:spcBef>
              <a:spcAft>
                <a:spcPts val="0"/>
              </a:spcAft>
              <a:defRPr/>
            </a:pPr>
            <a:endParaRPr lang="de-DE" sz="1600" b="0" kern="0" dirty="0" smtClean="0">
              <a:solidFill>
                <a:srgbClr val="000000"/>
              </a:solidFill>
              <a:latin typeface="Arial"/>
              <a:cs typeface="Arial"/>
            </a:endParaRPr>
          </a:p>
          <a:p>
            <a:pPr algn="ctr" eaLnBrk="1" fontAlgn="auto" hangingPunct="1">
              <a:spcBef>
                <a:spcPct val="50000"/>
              </a:spcBef>
              <a:spcAft>
                <a:spcPts val="0"/>
              </a:spcAft>
              <a:defRPr/>
            </a:pPr>
            <a:endParaRPr lang="de-DE" sz="1600" b="0" kern="0" dirty="0" smtClean="0">
              <a:solidFill>
                <a:srgbClr val="000000"/>
              </a:solidFill>
              <a:latin typeface="Arial"/>
              <a:cs typeface="Arial"/>
            </a:endParaRPr>
          </a:p>
          <a:p>
            <a:pPr algn="ctr" eaLnBrk="1" fontAlgn="auto" hangingPunct="1">
              <a:spcBef>
                <a:spcPct val="50000"/>
              </a:spcBef>
              <a:spcAft>
                <a:spcPts val="0"/>
              </a:spcAft>
              <a:defRPr/>
            </a:pPr>
            <a:endParaRPr lang="de-DE" sz="1600" b="0" kern="0" dirty="0" smtClean="0">
              <a:solidFill>
                <a:srgbClr val="009900"/>
              </a:solidFill>
              <a:latin typeface="Arial"/>
              <a:cs typeface="Arial"/>
            </a:endParaRPr>
          </a:p>
          <a:p>
            <a:pPr algn="ctr" eaLnBrk="1" fontAlgn="auto" hangingPunct="1">
              <a:spcBef>
                <a:spcPct val="50000"/>
              </a:spcBef>
              <a:spcAft>
                <a:spcPts val="0"/>
              </a:spcAft>
              <a:defRPr/>
            </a:pPr>
            <a:endParaRPr lang="de-DE" sz="1600" b="0" kern="0" dirty="0" smtClean="0">
              <a:solidFill>
                <a:srgbClr val="009900"/>
              </a:solidFill>
              <a:latin typeface="Arial"/>
              <a:cs typeface="Arial"/>
            </a:endParaRPr>
          </a:p>
          <a:p>
            <a:pPr algn="ctr" eaLnBrk="1" fontAlgn="auto" hangingPunct="1">
              <a:spcBef>
                <a:spcPct val="50000"/>
              </a:spcBef>
              <a:spcAft>
                <a:spcPts val="0"/>
              </a:spcAft>
              <a:defRPr/>
            </a:pPr>
            <a:endParaRPr lang="de-DE" sz="1600" b="0" kern="0" dirty="0" smtClean="0">
              <a:solidFill>
                <a:srgbClr val="009900"/>
              </a:solidFill>
              <a:latin typeface="Arial"/>
              <a:cs typeface="Arial"/>
            </a:endParaRPr>
          </a:p>
          <a:p>
            <a:pPr algn="ctr" eaLnBrk="1" fontAlgn="auto" hangingPunct="1">
              <a:spcBef>
                <a:spcPct val="50000"/>
              </a:spcBef>
              <a:spcAft>
                <a:spcPts val="0"/>
              </a:spcAft>
              <a:defRPr/>
            </a:pPr>
            <a:endParaRPr lang="de-DE" sz="1600" b="0" kern="0" dirty="0" smtClean="0">
              <a:solidFill>
                <a:srgbClr val="009900"/>
              </a:solidFill>
              <a:latin typeface="Arial"/>
              <a:cs typeface="Arial"/>
            </a:endParaRPr>
          </a:p>
          <a:p>
            <a:pPr algn="ctr" eaLnBrk="1" fontAlgn="auto" hangingPunct="1">
              <a:spcBef>
                <a:spcPct val="50000"/>
              </a:spcBef>
              <a:spcAft>
                <a:spcPts val="0"/>
              </a:spcAft>
              <a:defRPr/>
            </a:pPr>
            <a:endParaRPr lang="de-DE" sz="1600" b="0" kern="0" dirty="0" smtClean="0">
              <a:solidFill>
                <a:srgbClr val="009900"/>
              </a:solidFill>
              <a:latin typeface="Arial"/>
              <a:cs typeface="Arial"/>
            </a:endParaRPr>
          </a:p>
          <a:p>
            <a:pPr algn="ctr" eaLnBrk="1" fontAlgn="auto" hangingPunct="1">
              <a:spcBef>
                <a:spcPct val="50000"/>
              </a:spcBef>
              <a:spcAft>
                <a:spcPts val="0"/>
              </a:spcAft>
              <a:defRPr/>
            </a:pPr>
            <a:endParaRPr lang="de-DE" sz="1600" b="0" kern="0" dirty="0" smtClean="0">
              <a:solidFill>
                <a:srgbClr val="009900"/>
              </a:solidFill>
              <a:latin typeface="Arial"/>
              <a:cs typeface="Arial"/>
            </a:endParaRPr>
          </a:p>
          <a:p>
            <a:pPr algn="ctr" eaLnBrk="1" fontAlgn="auto" hangingPunct="1">
              <a:spcBef>
                <a:spcPct val="50000"/>
              </a:spcBef>
              <a:spcAft>
                <a:spcPts val="0"/>
              </a:spcAft>
              <a:defRPr/>
            </a:pPr>
            <a:r>
              <a:rPr lang="de-DE" sz="1600" kern="0" dirty="0" smtClean="0">
                <a:solidFill>
                  <a:srgbClr val="009900"/>
                </a:solidFill>
                <a:latin typeface="Arial"/>
                <a:cs typeface="Arial"/>
              </a:rPr>
              <a:t> </a:t>
            </a:r>
            <a:r>
              <a:rPr lang="be-BY" sz="1600" kern="0" dirty="0" smtClean="0">
                <a:solidFill>
                  <a:srgbClr val="009900"/>
                </a:solidFill>
                <a:latin typeface="Arial"/>
                <a:cs typeface="Arial"/>
              </a:rPr>
              <a:t>ПЕРЕХОД</a:t>
            </a:r>
            <a:r>
              <a:rPr lang="de-DE" sz="1600" kern="0" dirty="0" smtClean="0">
                <a:solidFill>
                  <a:srgbClr val="009900"/>
                </a:solidFill>
                <a:latin typeface="Arial"/>
                <a:cs typeface="Arial"/>
              </a:rPr>
              <a:t>/</a:t>
            </a:r>
            <a:r>
              <a:rPr lang="be-BY" sz="1600" kern="0" dirty="0" smtClean="0">
                <a:solidFill>
                  <a:srgbClr val="009900"/>
                </a:solidFill>
                <a:latin typeface="Arial"/>
                <a:cs typeface="Arial"/>
              </a:rPr>
              <a:t>ПОДДЕРЖКА</a:t>
            </a:r>
            <a:endParaRPr lang="de-DE" sz="1600" kern="0" dirty="0" smtClean="0">
              <a:solidFill>
                <a:srgbClr val="009900"/>
              </a:solidFill>
              <a:latin typeface="Arial"/>
              <a:cs typeface="Arial"/>
            </a:endParaRPr>
          </a:p>
        </p:txBody>
      </p:sp>
      <p:sp>
        <p:nvSpPr>
          <p:cNvPr id="20" name="Text Box 48"/>
          <p:cNvSpPr txBox="1">
            <a:spLocks noChangeArrowheads="1"/>
          </p:cNvSpPr>
          <p:nvPr/>
        </p:nvSpPr>
        <p:spPr bwMode="auto">
          <a:xfrm>
            <a:off x="504825" y="1166813"/>
            <a:ext cx="2711450" cy="543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auto" hangingPunct="1">
              <a:spcBef>
                <a:spcPct val="50000"/>
              </a:spcBef>
              <a:spcAft>
                <a:spcPts val="0"/>
              </a:spcAft>
              <a:defRPr/>
            </a:pPr>
            <a:endParaRPr lang="de-DE" sz="1800" b="0" kern="0" dirty="0" smtClean="0">
              <a:solidFill>
                <a:srgbClr val="000000"/>
              </a:solidFill>
              <a:latin typeface="Arial"/>
              <a:cs typeface="Arial"/>
            </a:endParaRPr>
          </a:p>
          <a:p>
            <a:pPr algn="ctr" eaLnBrk="1" fontAlgn="auto" hangingPunct="1">
              <a:spcBef>
                <a:spcPct val="50000"/>
              </a:spcBef>
              <a:spcAft>
                <a:spcPts val="0"/>
              </a:spcAft>
              <a:defRPr/>
            </a:pPr>
            <a:endParaRPr lang="de-DE" sz="1800" b="0" kern="0" dirty="0" smtClean="0">
              <a:solidFill>
                <a:srgbClr val="000000"/>
              </a:solidFill>
              <a:latin typeface="Arial"/>
              <a:cs typeface="Arial"/>
            </a:endParaRPr>
          </a:p>
          <a:p>
            <a:pPr algn="ctr" eaLnBrk="1" fontAlgn="auto" hangingPunct="1">
              <a:spcBef>
                <a:spcPct val="50000"/>
              </a:spcBef>
              <a:spcAft>
                <a:spcPts val="0"/>
              </a:spcAft>
              <a:defRPr/>
            </a:pPr>
            <a:endParaRPr lang="de-DE" sz="1800" b="0" kern="0" dirty="0" smtClean="0">
              <a:solidFill>
                <a:srgbClr val="000000"/>
              </a:solidFill>
              <a:latin typeface="Arial"/>
              <a:cs typeface="Arial"/>
            </a:endParaRPr>
          </a:p>
          <a:p>
            <a:pPr algn="ctr" eaLnBrk="1" fontAlgn="auto" hangingPunct="1">
              <a:spcBef>
                <a:spcPct val="50000"/>
              </a:spcBef>
              <a:spcAft>
                <a:spcPts val="0"/>
              </a:spcAft>
              <a:defRPr/>
            </a:pPr>
            <a:endParaRPr lang="de-DE" sz="1800" b="0" kern="0" dirty="0" smtClean="0">
              <a:solidFill>
                <a:srgbClr val="000000"/>
              </a:solidFill>
              <a:latin typeface="Arial"/>
              <a:cs typeface="Arial"/>
            </a:endParaRPr>
          </a:p>
          <a:p>
            <a:pPr algn="ctr" eaLnBrk="1" fontAlgn="auto" hangingPunct="1">
              <a:spcBef>
                <a:spcPct val="50000"/>
              </a:spcBef>
              <a:spcAft>
                <a:spcPts val="0"/>
              </a:spcAft>
              <a:defRPr/>
            </a:pPr>
            <a:endParaRPr lang="de-DE" sz="3600" kern="0" dirty="0" smtClean="0">
              <a:solidFill>
                <a:srgbClr val="FF3300"/>
              </a:solidFill>
              <a:latin typeface="Arial"/>
              <a:cs typeface="Arial"/>
            </a:endParaRPr>
          </a:p>
          <a:p>
            <a:pPr algn="ctr" eaLnBrk="1" fontAlgn="auto" hangingPunct="1">
              <a:spcBef>
                <a:spcPct val="50000"/>
              </a:spcBef>
              <a:spcAft>
                <a:spcPts val="0"/>
              </a:spcAft>
              <a:defRPr/>
            </a:pPr>
            <a:endParaRPr lang="de-DE" sz="3600" kern="0" dirty="0" smtClean="0">
              <a:solidFill>
                <a:srgbClr val="FF3300"/>
              </a:solidFill>
              <a:latin typeface="Arial"/>
              <a:cs typeface="Arial"/>
            </a:endParaRPr>
          </a:p>
          <a:p>
            <a:pPr algn="ctr" eaLnBrk="1" fontAlgn="auto" hangingPunct="1">
              <a:spcBef>
                <a:spcPct val="50000"/>
              </a:spcBef>
              <a:spcAft>
                <a:spcPts val="0"/>
              </a:spcAft>
              <a:defRPr/>
            </a:pPr>
            <a:endParaRPr lang="de-DE" sz="3600" kern="0" dirty="0" smtClean="0">
              <a:solidFill>
                <a:srgbClr val="FF3300"/>
              </a:solidFill>
              <a:latin typeface="Arial"/>
              <a:cs typeface="Arial"/>
            </a:endParaRPr>
          </a:p>
          <a:p>
            <a:pPr algn="ctr" eaLnBrk="1" fontAlgn="auto" hangingPunct="1">
              <a:spcBef>
                <a:spcPct val="50000"/>
              </a:spcBef>
              <a:spcAft>
                <a:spcPts val="0"/>
              </a:spcAft>
              <a:defRPr/>
            </a:pPr>
            <a:endParaRPr lang="de-DE" sz="3600" kern="0" dirty="0" smtClean="0">
              <a:solidFill>
                <a:srgbClr val="FF3300"/>
              </a:solidFill>
              <a:latin typeface="Arial"/>
              <a:cs typeface="Arial"/>
            </a:endParaRPr>
          </a:p>
          <a:p>
            <a:pPr algn="ctr" eaLnBrk="1" fontAlgn="auto" hangingPunct="1">
              <a:spcBef>
                <a:spcPts val="0"/>
              </a:spcBef>
              <a:spcAft>
                <a:spcPts val="0"/>
              </a:spcAft>
              <a:defRPr/>
            </a:pPr>
            <a:r>
              <a:rPr lang="ru-RU" sz="1600" kern="0" dirty="0" smtClean="0">
                <a:solidFill>
                  <a:srgbClr val="FF0000"/>
                </a:solidFill>
                <a:latin typeface="Arial"/>
                <a:cs typeface="Arial"/>
              </a:rPr>
              <a:t>ИЗБЕГАНИЕ</a:t>
            </a:r>
            <a:r>
              <a:rPr lang="de-DE" sz="1600" kern="0" dirty="0" smtClean="0">
                <a:solidFill>
                  <a:srgbClr val="FF0000"/>
                </a:solidFill>
                <a:latin typeface="Arial"/>
                <a:cs typeface="Arial"/>
              </a:rPr>
              <a:t>/</a:t>
            </a:r>
            <a:endParaRPr lang="ru-RU" sz="1600" kern="0" dirty="0" smtClean="0">
              <a:solidFill>
                <a:srgbClr val="FF0000"/>
              </a:solidFill>
              <a:latin typeface="Arial"/>
              <a:cs typeface="Arial"/>
            </a:endParaRPr>
          </a:p>
          <a:p>
            <a:pPr algn="ctr" eaLnBrk="1" fontAlgn="auto" hangingPunct="1">
              <a:spcBef>
                <a:spcPts val="0"/>
              </a:spcBef>
              <a:spcAft>
                <a:spcPts val="0"/>
              </a:spcAft>
              <a:defRPr/>
            </a:pPr>
            <a:r>
              <a:rPr lang="ru-RU" sz="1600" kern="0" dirty="0" smtClean="0">
                <a:solidFill>
                  <a:srgbClr val="FF0000"/>
                </a:solidFill>
                <a:latin typeface="Arial"/>
                <a:cs typeface="Arial"/>
              </a:rPr>
              <a:t>СНИЖЕНИЕ</a:t>
            </a:r>
            <a:endParaRPr lang="de-DE" sz="1600" kern="0" dirty="0" smtClean="0">
              <a:solidFill>
                <a:srgbClr val="FF0000"/>
              </a:solidFill>
              <a:latin typeface="Arial"/>
              <a:cs typeface="Arial"/>
            </a:endParaRPr>
          </a:p>
        </p:txBody>
      </p:sp>
      <p:sp>
        <p:nvSpPr>
          <p:cNvPr id="21" name="AutoShape 12"/>
          <p:cNvSpPr>
            <a:spLocks noChangeArrowheads="1"/>
          </p:cNvSpPr>
          <p:nvPr/>
        </p:nvSpPr>
        <p:spPr bwMode="auto">
          <a:xfrm rot="10800000">
            <a:off x="1249363" y="5789613"/>
            <a:ext cx="1220787" cy="276225"/>
          </a:xfrm>
          <a:prstGeom prst="downArrow">
            <a:avLst>
              <a:gd name="adj1" fmla="val 61074"/>
              <a:gd name="adj2" fmla="val 10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auto" hangingPunct="0">
              <a:spcBef>
                <a:spcPts val="0"/>
              </a:spcBef>
              <a:spcAft>
                <a:spcPts val="0"/>
              </a:spcAft>
              <a:defRPr/>
            </a:pPr>
            <a:endParaRPr lang="en-GB" kern="0">
              <a:latin typeface="Arial"/>
              <a:cs typeface="Arial"/>
            </a:endParaRPr>
          </a:p>
        </p:txBody>
      </p:sp>
      <p:sp>
        <p:nvSpPr>
          <p:cNvPr id="22" name="Text Box 13"/>
          <p:cNvSpPr txBox="1">
            <a:spLocks noChangeArrowheads="1"/>
          </p:cNvSpPr>
          <p:nvPr/>
        </p:nvSpPr>
        <p:spPr bwMode="auto">
          <a:xfrm>
            <a:off x="731838" y="5103813"/>
            <a:ext cx="24574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fontAlgn="auto">
              <a:spcBef>
                <a:spcPts val="0"/>
              </a:spcBef>
              <a:spcAft>
                <a:spcPts val="0"/>
              </a:spcAft>
              <a:defRPr/>
            </a:pPr>
            <a:r>
              <a:rPr lang="ru-RU" sz="1400" kern="0" dirty="0" smtClean="0">
                <a:solidFill>
                  <a:srgbClr val="FF0000"/>
                </a:solidFill>
                <a:latin typeface="Arial"/>
                <a:cs typeface="Arial"/>
              </a:rPr>
              <a:t>Снизить или избегать поездок или потребность в поездках</a:t>
            </a:r>
            <a:endParaRPr lang="en-GB" sz="1400" kern="0" dirty="0" smtClean="0">
              <a:solidFill>
                <a:srgbClr val="FF0000"/>
              </a:solidFill>
              <a:latin typeface="Arial"/>
              <a:cs typeface="Arial"/>
            </a:endParaRPr>
          </a:p>
        </p:txBody>
      </p:sp>
      <p:sp>
        <p:nvSpPr>
          <p:cNvPr id="23" name="Text Box 7"/>
          <p:cNvSpPr txBox="1">
            <a:spLocks noChangeArrowheads="1"/>
          </p:cNvSpPr>
          <p:nvPr/>
        </p:nvSpPr>
        <p:spPr bwMode="auto">
          <a:xfrm>
            <a:off x="3527425" y="5103813"/>
            <a:ext cx="24574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fontAlgn="auto">
              <a:spcBef>
                <a:spcPts val="0"/>
              </a:spcBef>
              <a:spcAft>
                <a:spcPts val="0"/>
              </a:spcAft>
              <a:defRPr/>
            </a:pPr>
            <a:r>
              <a:rPr lang="ru-RU" sz="1400" kern="0" dirty="0" smtClean="0">
                <a:solidFill>
                  <a:srgbClr val="009900"/>
                </a:solidFill>
                <a:latin typeface="Arial"/>
                <a:cs typeface="Arial"/>
              </a:rPr>
              <a:t>Перейти к более энергоэффективным видам транспорта</a:t>
            </a:r>
            <a:endParaRPr lang="en-GB" sz="1400" kern="0" dirty="0" smtClean="0">
              <a:solidFill>
                <a:srgbClr val="009900"/>
              </a:solidFill>
              <a:latin typeface="Arial"/>
              <a:cs typeface="Arial"/>
            </a:endParaRPr>
          </a:p>
        </p:txBody>
      </p:sp>
      <p:sp>
        <p:nvSpPr>
          <p:cNvPr id="24" name="AutoShape 12"/>
          <p:cNvSpPr>
            <a:spLocks noChangeArrowheads="1"/>
          </p:cNvSpPr>
          <p:nvPr/>
        </p:nvSpPr>
        <p:spPr bwMode="auto">
          <a:xfrm rot="10800000">
            <a:off x="4102100" y="5827713"/>
            <a:ext cx="1219200" cy="276225"/>
          </a:xfrm>
          <a:prstGeom prst="downArrow">
            <a:avLst>
              <a:gd name="adj1" fmla="val 61074"/>
              <a:gd name="adj2" fmla="val 100000"/>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auto" hangingPunct="0">
              <a:spcBef>
                <a:spcPts val="0"/>
              </a:spcBef>
              <a:spcAft>
                <a:spcPts val="0"/>
              </a:spcAft>
              <a:defRPr/>
            </a:pPr>
            <a:endParaRPr lang="en-GB" kern="0">
              <a:latin typeface="Arial"/>
              <a:cs typeface="Arial"/>
            </a:endParaRPr>
          </a:p>
        </p:txBody>
      </p:sp>
      <p:sp>
        <p:nvSpPr>
          <p:cNvPr id="25" name="AutoShape 12"/>
          <p:cNvSpPr>
            <a:spLocks noChangeArrowheads="1"/>
          </p:cNvSpPr>
          <p:nvPr/>
        </p:nvSpPr>
        <p:spPr bwMode="auto">
          <a:xfrm rot="10800000">
            <a:off x="6908800" y="5827713"/>
            <a:ext cx="1219200" cy="276225"/>
          </a:xfrm>
          <a:prstGeom prst="downArrow">
            <a:avLst>
              <a:gd name="adj1" fmla="val 61074"/>
              <a:gd name="adj2" fmla="val 100000"/>
            </a:avLst>
          </a:prstGeom>
          <a:solidFill>
            <a:srgbClr val="66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auto" hangingPunct="0">
              <a:spcBef>
                <a:spcPts val="0"/>
              </a:spcBef>
              <a:spcAft>
                <a:spcPts val="0"/>
              </a:spcAft>
              <a:defRPr/>
            </a:pPr>
            <a:endParaRPr lang="en-GB" kern="0">
              <a:latin typeface="Arial"/>
              <a:cs typeface="Arial"/>
            </a:endParaRPr>
          </a:p>
        </p:txBody>
      </p:sp>
      <p:sp>
        <p:nvSpPr>
          <p:cNvPr id="26" name="Text Box 19"/>
          <p:cNvSpPr txBox="1">
            <a:spLocks noChangeArrowheads="1"/>
          </p:cNvSpPr>
          <p:nvPr/>
        </p:nvSpPr>
        <p:spPr bwMode="auto">
          <a:xfrm>
            <a:off x="6062663" y="5195888"/>
            <a:ext cx="2843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fontAlgn="auto">
              <a:spcBef>
                <a:spcPts val="0"/>
              </a:spcBef>
              <a:spcAft>
                <a:spcPts val="0"/>
              </a:spcAft>
              <a:defRPr/>
            </a:pPr>
            <a:r>
              <a:rPr lang="ru-RU" sz="1200" kern="0" dirty="0" smtClean="0">
                <a:solidFill>
                  <a:srgbClr val="6666FF"/>
                </a:solidFill>
                <a:latin typeface="Arial"/>
                <a:cs typeface="Arial"/>
              </a:rPr>
              <a:t>Повысить эффективность с помощью технологий в области транспортных средств</a:t>
            </a:r>
            <a:endParaRPr lang="en-GB" sz="1200" kern="0" dirty="0" smtClean="0">
              <a:solidFill>
                <a:srgbClr val="6666FF"/>
              </a:solidFill>
              <a:latin typeface="Arial"/>
              <a:cs typeface="Arial"/>
            </a:endParaRPr>
          </a:p>
        </p:txBody>
      </p:sp>
      <p:sp>
        <p:nvSpPr>
          <p:cNvPr id="27" name="_s4129"/>
          <p:cNvSpPr>
            <a:spLocks noChangeArrowheads="1"/>
          </p:cNvSpPr>
          <p:nvPr/>
        </p:nvSpPr>
        <p:spPr bwMode="auto">
          <a:xfrm>
            <a:off x="3311525" y="3627438"/>
            <a:ext cx="2700338" cy="1476375"/>
          </a:xfrm>
          <a:prstGeom prst="roundRect">
            <a:avLst>
              <a:gd name="adj" fmla="val 16667"/>
            </a:avLst>
          </a:prstGeom>
          <a:solidFill>
            <a:srgbClr val="EAEAEA"/>
          </a:solidFill>
          <a:ln w="28575">
            <a:solidFill>
              <a:srgbClr val="009900"/>
            </a:solidFill>
            <a:round/>
            <a:headEnd/>
            <a:tailEnd/>
          </a:ln>
        </p:spPr>
        <p:txBody>
          <a:bodyPr lIns="68306" tIns="34153" rIns="68306" bIns="34153" anchor="ctr"/>
          <a:lstStyle/>
          <a:p>
            <a:pPr algn="ctr" fontAlgn="auto">
              <a:spcBef>
                <a:spcPts val="0"/>
              </a:spcBef>
              <a:spcAft>
                <a:spcPts val="0"/>
              </a:spcAft>
              <a:defRPr/>
            </a:pPr>
            <a:r>
              <a:rPr lang="ru-RU" sz="1300" b="0" kern="0" dirty="0">
                <a:solidFill>
                  <a:sysClr val="windowText" lastClr="000000"/>
                </a:solidFill>
                <a:latin typeface="Arial"/>
                <a:cs typeface="Arial"/>
              </a:rPr>
              <a:t>Использовать энергоэффективные способы перемещения, такие как общественный и немоторный транспорт для снижения энергопотребления на 1 поездку</a:t>
            </a:r>
            <a:r>
              <a:rPr lang="en-US" sz="1300" b="0" kern="0" dirty="0">
                <a:solidFill>
                  <a:sysClr val="windowText" lastClr="000000"/>
                </a:solidFill>
                <a:latin typeface="Arial"/>
                <a:cs typeface="Arial"/>
              </a:rPr>
              <a:t>. </a:t>
            </a:r>
          </a:p>
        </p:txBody>
      </p:sp>
      <p:sp>
        <p:nvSpPr>
          <p:cNvPr id="28" name="_s4129"/>
          <p:cNvSpPr>
            <a:spLocks noChangeArrowheads="1"/>
          </p:cNvSpPr>
          <p:nvPr/>
        </p:nvSpPr>
        <p:spPr bwMode="auto">
          <a:xfrm>
            <a:off x="6096000" y="3632200"/>
            <a:ext cx="2732088" cy="1471613"/>
          </a:xfrm>
          <a:prstGeom prst="roundRect">
            <a:avLst>
              <a:gd name="adj" fmla="val 16667"/>
            </a:avLst>
          </a:prstGeom>
          <a:solidFill>
            <a:srgbClr val="EAEAEA"/>
          </a:solidFill>
          <a:ln w="28575">
            <a:solidFill>
              <a:srgbClr val="6666FF"/>
            </a:solidFill>
            <a:round/>
            <a:headEnd/>
            <a:tailEnd/>
          </a:ln>
        </p:spPr>
        <p:txBody>
          <a:bodyPr lIns="68306" tIns="34153" rIns="68306" bIns="34153" anchor="ctr"/>
          <a:lstStyle/>
          <a:p>
            <a:pPr algn="ctr" fontAlgn="auto">
              <a:spcBef>
                <a:spcPts val="0"/>
              </a:spcBef>
              <a:spcAft>
                <a:spcPts val="0"/>
              </a:spcAft>
              <a:defRPr/>
            </a:pPr>
            <a:r>
              <a:rPr lang="ru-RU" sz="1300" b="0" kern="0" dirty="0">
                <a:solidFill>
                  <a:sysClr val="windowText" lastClr="000000"/>
                </a:solidFill>
                <a:latin typeface="Arial"/>
                <a:cs typeface="Arial"/>
              </a:rPr>
              <a:t>Потреблять минимум энергии в расчёте на транспортное средство-километр путём использования современных технологий и видов топлива и оптимизации эксплуатации транспортных средств</a:t>
            </a:r>
            <a:r>
              <a:rPr lang="en-US" sz="1300" b="0" kern="0" dirty="0">
                <a:solidFill>
                  <a:sysClr val="windowText" lastClr="000000"/>
                </a:solidFill>
                <a:latin typeface="Arial"/>
                <a:cs typeface="Arial"/>
              </a:rPr>
              <a:t>.</a:t>
            </a:r>
          </a:p>
        </p:txBody>
      </p:sp>
      <p:sp>
        <p:nvSpPr>
          <p:cNvPr id="8" name="AutoShape 4"/>
          <p:cNvSpPr>
            <a:spLocks noChangeAspect="1" noChangeArrowheads="1" noTextEdit="1"/>
          </p:cNvSpPr>
          <p:nvPr/>
        </p:nvSpPr>
        <p:spPr bwMode="auto">
          <a:xfrm>
            <a:off x="515938" y="1147763"/>
            <a:ext cx="8507412"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de-DE" sz="1800" b="0" kern="0">
              <a:solidFill>
                <a:sysClr val="windowText" lastClr="000000"/>
              </a:solidFill>
              <a:latin typeface="Arial"/>
              <a:cs typeface="Arial"/>
            </a:endParaRPr>
          </a:p>
        </p:txBody>
      </p:sp>
      <p:cxnSp>
        <p:nvCxnSpPr>
          <p:cNvPr id="16399" name="_s4108"/>
          <p:cNvCxnSpPr>
            <a:cxnSpLocks noChangeShapeType="1"/>
            <a:stCxn id="15" idx="0"/>
            <a:endCxn id="12" idx="2"/>
          </p:cNvCxnSpPr>
          <p:nvPr/>
        </p:nvCxnSpPr>
        <p:spPr bwMode="auto">
          <a:xfrm rot="16200000" flipV="1">
            <a:off x="5787231" y="1039020"/>
            <a:ext cx="346075" cy="2760662"/>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6400" name="_s4107"/>
          <p:cNvCxnSpPr>
            <a:cxnSpLocks noChangeShapeType="1"/>
            <a:stCxn id="14" idx="0"/>
            <a:endCxn id="12" idx="2"/>
          </p:cNvCxnSpPr>
          <p:nvPr/>
        </p:nvCxnSpPr>
        <p:spPr bwMode="auto">
          <a:xfrm rot="5400000" flipH="1" flipV="1">
            <a:off x="4325938" y="2344738"/>
            <a:ext cx="352425" cy="155575"/>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6401" name="_s4106"/>
          <p:cNvCxnSpPr>
            <a:cxnSpLocks noChangeShapeType="1"/>
            <a:stCxn id="13" idx="0"/>
            <a:endCxn id="12" idx="2"/>
          </p:cNvCxnSpPr>
          <p:nvPr/>
        </p:nvCxnSpPr>
        <p:spPr bwMode="auto">
          <a:xfrm rot="5400000" flipH="1" flipV="1">
            <a:off x="3139281" y="1151732"/>
            <a:ext cx="346075" cy="2535238"/>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12" name="_s4102"/>
          <p:cNvSpPr>
            <a:spLocks noChangeArrowheads="1"/>
          </p:cNvSpPr>
          <p:nvPr/>
        </p:nvSpPr>
        <p:spPr bwMode="auto">
          <a:xfrm>
            <a:off x="2673350" y="1517650"/>
            <a:ext cx="3811588" cy="728663"/>
          </a:xfrm>
          <a:prstGeom prst="roundRect">
            <a:avLst>
              <a:gd name="adj" fmla="val 16667"/>
            </a:avLst>
          </a:prstGeom>
          <a:solidFill>
            <a:srgbClr val="EAEAEA"/>
          </a:solidFill>
          <a:ln w="28575">
            <a:solidFill>
              <a:srgbClr val="000000"/>
            </a:solidFill>
            <a:round/>
            <a:headEnd/>
            <a:tailEnd/>
          </a:ln>
        </p:spPr>
        <p:txBody>
          <a:bodyPr wrap="none" lIns="68306" tIns="34153" rIns="68306" bIns="34153" anchor="ctr"/>
          <a:lstStyle/>
          <a:p>
            <a:pPr algn="ctr" fontAlgn="auto">
              <a:spcBef>
                <a:spcPts val="0"/>
              </a:spcBef>
              <a:spcAft>
                <a:spcPts val="0"/>
              </a:spcAft>
              <a:defRPr/>
            </a:pPr>
            <a:r>
              <a:rPr lang="ru-RU" sz="2000" kern="0" dirty="0">
                <a:solidFill>
                  <a:sysClr val="windowText" lastClr="000000"/>
                </a:solidFill>
                <a:latin typeface="Arial"/>
                <a:cs typeface="Arial"/>
              </a:rPr>
              <a:t>Энергоэффективность</a:t>
            </a:r>
            <a:endParaRPr lang="en-US" sz="2000" kern="0" dirty="0">
              <a:solidFill>
                <a:sysClr val="windowText" lastClr="000000"/>
              </a:solidFill>
              <a:latin typeface="Arial"/>
              <a:cs typeface="Arial"/>
            </a:endParaRPr>
          </a:p>
          <a:p>
            <a:pPr algn="ctr" fontAlgn="auto">
              <a:spcBef>
                <a:spcPts val="0"/>
              </a:spcBef>
              <a:spcAft>
                <a:spcPts val="0"/>
              </a:spcAft>
              <a:defRPr/>
            </a:pPr>
            <a:r>
              <a:rPr lang="en-US" sz="2000" kern="0" dirty="0">
                <a:solidFill>
                  <a:sysClr val="windowText" lastClr="000000"/>
                </a:solidFill>
                <a:latin typeface="Arial"/>
                <a:cs typeface="Arial"/>
              </a:rPr>
              <a:t> </a:t>
            </a:r>
            <a:r>
              <a:rPr lang="en-US" sz="1600" i="1" kern="0" dirty="0">
                <a:solidFill>
                  <a:sysClr val="windowText" lastClr="000000"/>
                </a:solidFill>
                <a:latin typeface="Arial"/>
                <a:cs typeface="Arial"/>
              </a:rPr>
              <a:t>– </a:t>
            </a:r>
            <a:r>
              <a:rPr lang="ru-RU" sz="1600" i="1" kern="0" dirty="0">
                <a:solidFill>
                  <a:sysClr val="windowText" lastClr="000000"/>
                </a:solidFill>
                <a:latin typeface="Arial"/>
                <a:cs typeface="Arial"/>
              </a:rPr>
              <a:t>больше, с меньшими затратами </a:t>
            </a:r>
            <a:r>
              <a:rPr lang="en-US" sz="1600" i="1" kern="0" dirty="0">
                <a:solidFill>
                  <a:sysClr val="windowText" lastClr="000000"/>
                </a:solidFill>
                <a:latin typeface="Arial"/>
                <a:cs typeface="Arial"/>
              </a:rPr>
              <a:t> </a:t>
            </a:r>
            <a:r>
              <a:rPr lang="ru-RU" sz="1600" i="1" kern="0" dirty="0">
                <a:solidFill>
                  <a:sysClr val="windowText" lastClr="000000"/>
                </a:solidFill>
                <a:latin typeface="Arial"/>
                <a:cs typeface="Arial"/>
              </a:rPr>
              <a:t>–</a:t>
            </a:r>
            <a:endParaRPr lang="en-US" sz="2000" i="1" kern="0" dirty="0">
              <a:solidFill>
                <a:sysClr val="windowText" lastClr="000000"/>
              </a:solidFill>
              <a:latin typeface="Arial"/>
              <a:cs typeface="Arial"/>
            </a:endParaRPr>
          </a:p>
        </p:txBody>
      </p:sp>
      <p:sp>
        <p:nvSpPr>
          <p:cNvPr id="13" name="_s4103"/>
          <p:cNvSpPr>
            <a:spLocks noChangeArrowheads="1"/>
          </p:cNvSpPr>
          <p:nvPr/>
        </p:nvSpPr>
        <p:spPr bwMode="auto">
          <a:xfrm>
            <a:off x="1162050" y="2592388"/>
            <a:ext cx="1766888" cy="831850"/>
          </a:xfrm>
          <a:prstGeom prst="roundRect">
            <a:avLst>
              <a:gd name="adj" fmla="val 16667"/>
            </a:avLst>
          </a:prstGeom>
          <a:solidFill>
            <a:srgbClr val="EAEAEA"/>
          </a:solidFill>
          <a:ln w="28575">
            <a:solidFill>
              <a:srgbClr val="FF3300"/>
            </a:solidFill>
            <a:round/>
            <a:headEnd/>
            <a:tailEnd/>
          </a:ln>
        </p:spPr>
        <p:txBody>
          <a:bodyPr wrap="none" lIns="68306" tIns="34153" rIns="68306" bIns="34153" anchor="ctr"/>
          <a:lstStyle/>
          <a:p>
            <a:pPr algn="ctr" fontAlgn="auto">
              <a:spcBef>
                <a:spcPts val="0"/>
              </a:spcBef>
              <a:spcAft>
                <a:spcPts val="0"/>
              </a:spcAft>
              <a:defRPr/>
            </a:pPr>
            <a:r>
              <a:rPr lang="ru-RU" sz="1600" kern="0" dirty="0">
                <a:solidFill>
                  <a:sysClr val="windowText" lastClr="000000"/>
                </a:solidFill>
                <a:latin typeface="Arial"/>
                <a:cs typeface="Arial"/>
              </a:rPr>
              <a:t>Эффективность</a:t>
            </a:r>
          </a:p>
          <a:p>
            <a:pPr algn="ctr" fontAlgn="auto">
              <a:spcBef>
                <a:spcPts val="0"/>
              </a:spcBef>
              <a:spcAft>
                <a:spcPts val="0"/>
              </a:spcAft>
              <a:defRPr/>
            </a:pPr>
            <a:r>
              <a:rPr lang="ru-RU" sz="1600" kern="0" dirty="0">
                <a:solidFill>
                  <a:sysClr val="windowText" lastClr="000000"/>
                </a:solidFill>
                <a:latin typeface="Arial"/>
                <a:cs typeface="Arial"/>
              </a:rPr>
              <a:t>системы</a:t>
            </a:r>
            <a:endParaRPr lang="en-US" sz="1600" kern="0" dirty="0">
              <a:solidFill>
                <a:sysClr val="windowText" lastClr="000000"/>
              </a:solidFill>
              <a:latin typeface="Arial"/>
              <a:cs typeface="Arial"/>
            </a:endParaRPr>
          </a:p>
        </p:txBody>
      </p:sp>
      <p:sp>
        <p:nvSpPr>
          <p:cNvPr id="14" name="_s4104"/>
          <p:cNvSpPr>
            <a:spLocks noChangeArrowheads="1"/>
          </p:cNvSpPr>
          <p:nvPr/>
        </p:nvSpPr>
        <p:spPr bwMode="auto">
          <a:xfrm>
            <a:off x="3527425" y="2598738"/>
            <a:ext cx="1792288" cy="823912"/>
          </a:xfrm>
          <a:prstGeom prst="roundRect">
            <a:avLst>
              <a:gd name="adj" fmla="val 16667"/>
            </a:avLst>
          </a:prstGeom>
          <a:solidFill>
            <a:srgbClr val="EAEAEA"/>
          </a:solidFill>
          <a:ln w="28575">
            <a:solidFill>
              <a:srgbClr val="009900"/>
            </a:solidFill>
            <a:round/>
            <a:headEnd/>
            <a:tailEnd/>
          </a:ln>
        </p:spPr>
        <p:txBody>
          <a:bodyPr wrap="none" lIns="68306" tIns="34153" rIns="68306" bIns="34153" anchor="ctr"/>
          <a:lstStyle/>
          <a:p>
            <a:pPr algn="ctr" fontAlgn="auto">
              <a:spcBef>
                <a:spcPts val="0"/>
              </a:spcBef>
              <a:spcAft>
                <a:spcPts val="0"/>
              </a:spcAft>
              <a:defRPr/>
            </a:pPr>
            <a:r>
              <a:rPr lang="ru-RU" sz="1600" kern="0" dirty="0">
                <a:solidFill>
                  <a:sysClr val="windowText" lastClr="000000"/>
                </a:solidFill>
                <a:latin typeface="Arial"/>
                <a:cs typeface="Arial"/>
              </a:rPr>
              <a:t>Эффективность</a:t>
            </a:r>
          </a:p>
          <a:p>
            <a:pPr algn="ctr" fontAlgn="auto">
              <a:spcBef>
                <a:spcPts val="0"/>
              </a:spcBef>
              <a:spcAft>
                <a:spcPts val="0"/>
              </a:spcAft>
              <a:defRPr/>
            </a:pPr>
            <a:r>
              <a:rPr lang="ru-RU" sz="1600" kern="0" dirty="0">
                <a:solidFill>
                  <a:sysClr val="windowText" lastClr="000000"/>
                </a:solidFill>
                <a:latin typeface="Arial"/>
                <a:cs typeface="Arial"/>
              </a:rPr>
              <a:t>поездок</a:t>
            </a:r>
            <a:endParaRPr lang="en-US" sz="1600" kern="0" dirty="0">
              <a:solidFill>
                <a:sysClr val="windowText" lastClr="000000"/>
              </a:solidFill>
              <a:latin typeface="Arial"/>
              <a:cs typeface="Arial"/>
            </a:endParaRPr>
          </a:p>
        </p:txBody>
      </p:sp>
      <p:sp>
        <p:nvSpPr>
          <p:cNvPr id="15" name="_s4105"/>
          <p:cNvSpPr>
            <a:spLocks noChangeArrowheads="1"/>
          </p:cNvSpPr>
          <p:nvPr/>
        </p:nvSpPr>
        <p:spPr bwMode="auto">
          <a:xfrm>
            <a:off x="6484938" y="2592388"/>
            <a:ext cx="1711325" cy="900112"/>
          </a:xfrm>
          <a:prstGeom prst="roundRect">
            <a:avLst>
              <a:gd name="adj" fmla="val 16667"/>
            </a:avLst>
          </a:prstGeom>
          <a:solidFill>
            <a:srgbClr val="EAEAEA"/>
          </a:solidFill>
          <a:ln w="28575">
            <a:solidFill>
              <a:srgbClr val="6666FF"/>
            </a:solidFill>
            <a:round/>
            <a:headEnd/>
            <a:tailEnd/>
          </a:ln>
        </p:spPr>
        <p:txBody>
          <a:bodyPr wrap="none" lIns="68306" tIns="34153" rIns="68306" bIns="34153" anchor="ctr"/>
          <a:lstStyle/>
          <a:p>
            <a:pPr algn="ctr" fontAlgn="auto">
              <a:spcBef>
                <a:spcPts val="0"/>
              </a:spcBef>
              <a:spcAft>
                <a:spcPts val="0"/>
              </a:spcAft>
              <a:defRPr/>
            </a:pPr>
            <a:r>
              <a:rPr lang="ru-RU" sz="1600" kern="0" dirty="0">
                <a:solidFill>
                  <a:sysClr val="windowText" lastClr="000000"/>
                </a:solidFill>
                <a:latin typeface="Arial"/>
                <a:cs typeface="Arial"/>
              </a:rPr>
              <a:t>Эффективность</a:t>
            </a:r>
          </a:p>
          <a:p>
            <a:pPr algn="ctr" fontAlgn="auto">
              <a:spcBef>
                <a:spcPts val="0"/>
              </a:spcBef>
              <a:spcAft>
                <a:spcPts val="0"/>
              </a:spcAft>
              <a:defRPr/>
            </a:pPr>
            <a:r>
              <a:rPr lang="ru-RU" sz="1600" kern="0" dirty="0">
                <a:solidFill>
                  <a:sysClr val="windowText" lastClr="000000"/>
                </a:solidFill>
                <a:latin typeface="Arial"/>
                <a:cs typeface="Arial"/>
              </a:rPr>
              <a:t>транспортного</a:t>
            </a:r>
          </a:p>
          <a:p>
            <a:pPr algn="ctr" fontAlgn="auto">
              <a:spcBef>
                <a:spcPts val="0"/>
              </a:spcBef>
              <a:spcAft>
                <a:spcPts val="0"/>
              </a:spcAft>
              <a:defRPr/>
            </a:pPr>
            <a:r>
              <a:rPr lang="ru-RU" sz="1600" kern="0" dirty="0">
                <a:solidFill>
                  <a:sysClr val="windowText" lastClr="000000"/>
                </a:solidFill>
                <a:latin typeface="Arial"/>
                <a:cs typeface="Arial"/>
              </a:rPr>
              <a:t>средства</a:t>
            </a:r>
            <a:endParaRPr lang="en-US" sz="1600" kern="0" dirty="0">
              <a:solidFill>
                <a:sysClr val="windowText" lastClr="000000"/>
              </a:solidFill>
              <a:latin typeface="Arial"/>
              <a:cs typeface="Arial"/>
            </a:endParaRPr>
          </a:p>
        </p:txBody>
      </p:sp>
      <p:sp>
        <p:nvSpPr>
          <p:cNvPr id="16" name="_s4129"/>
          <p:cNvSpPr>
            <a:spLocks noChangeArrowheads="1"/>
          </p:cNvSpPr>
          <p:nvPr/>
        </p:nvSpPr>
        <p:spPr bwMode="auto">
          <a:xfrm>
            <a:off x="347663" y="3625850"/>
            <a:ext cx="2841625" cy="1477963"/>
          </a:xfrm>
          <a:prstGeom prst="roundRect">
            <a:avLst>
              <a:gd name="adj" fmla="val 16667"/>
            </a:avLst>
          </a:prstGeom>
          <a:solidFill>
            <a:srgbClr val="EAEAEA"/>
          </a:solidFill>
          <a:ln w="28575">
            <a:solidFill>
              <a:srgbClr val="FF3300"/>
            </a:solidFill>
            <a:round/>
            <a:headEnd/>
            <a:tailEnd/>
          </a:ln>
        </p:spPr>
        <p:txBody>
          <a:bodyPr lIns="68306" tIns="34153" rIns="68306" bIns="34153" anchor="ctr"/>
          <a:lstStyle/>
          <a:p>
            <a:pPr algn="ctr" fontAlgn="auto">
              <a:spcBef>
                <a:spcPts val="0"/>
              </a:spcBef>
              <a:spcAft>
                <a:spcPts val="0"/>
              </a:spcAft>
              <a:defRPr/>
            </a:pPr>
            <a:r>
              <a:rPr lang="ru-RU" sz="1300" b="0" kern="0" dirty="0">
                <a:solidFill>
                  <a:sysClr val="windowText" lastClr="000000"/>
                </a:solidFill>
                <a:latin typeface="Arial"/>
                <a:cs typeface="Arial"/>
              </a:rPr>
              <a:t>Организовать землепользование, социальную и экономическую деятельность таким образом, чтобы сократились потребность в транспорте и использование ископаемого топлива.</a:t>
            </a:r>
            <a:endParaRPr lang="en-US" sz="1300" b="0" kern="0" dirty="0">
              <a:solidFill>
                <a:sysClr val="windowText" lastClr="000000"/>
              </a:solidFill>
              <a:latin typeface="Arial"/>
              <a:cs typeface="Arial"/>
            </a:endParaRPr>
          </a:p>
        </p:txBody>
      </p:sp>
      <p:sp>
        <p:nvSpPr>
          <p:cNvPr id="16407" name="Titel 1"/>
          <p:cNvSpPr>
            <a:spLocks noGrp="1"/>
          </p:cNvSpPr>
          <p:nvPr>
            <p:ph type="title"/>
          </p:nvPr>
        </p:nvSpPr>
        <p:spPr>
          <a:xfrm>
            <a:off x="444500" y="819150"/>
            <a:ext cx="7034213" cy="617538"/>
          </a:xfrm>
        </p:spPr>
        <p:txBody>
          <a:bodyPr/>
          <a:lstStyle/>
          <a:p>
            <a:pPr eaLnBrk="1" hangingPunct="1"/>
            <a:r>
              <a:rPr lang="ru-RU" altLang="de-DE" sz="2400" b="1" smtClean="0"/>
              <a:t>Путь вперёд</a:t>
            </a:r>
            <a:endParaRPr lang="de-DE" altLang="de-DE" sz="2400" b="1" smtClean="0"/>
          </a:p>
        </p:txBody>
      </p:sp>
      <p:sp>
        <p:nvSpPr>
          <p:cNvPr id="2" name="Rechteck 1"/>
          <p:cNvSpPr/>
          <p:nvPr/>
        </p:nvSpPr>
        <p:spPr>
          <a:xfrm>
            <a:off x="2974960" y="3244334"/>
            <a:ext cx="3194080" cy="369332"/>
          </a:xfrm>
          <a:prstGeom prst="rect">
            <a:avLst/>
          </a:prstGeom>
        </p:spPr>
        <p:txBody>
          <a:bodyPr wrap="none">
            <a:spAutoFit/>
          </a:bodyPr>
          <a:lstStyle/>
          <a:p>
            <a:r>
              <a:rPr lang="ru-RU" altLang="de-DE" dirty="0"/>
              <a:t>Меры в области транспорта</a:t>
            </a:r>
            <a:endParaRPr lang="de-DE" dirty="0"/>
          </a:p>
        </p:txBody>
      </p:sp>
    </p:spTree>
    <p:extLst>
      <p:ext uri="{BB962C8B-B14F-4D97-AF65-F5344CB8AC3E}">
        <p14:creationId xmlns:p14="http://schemas.microsoft.com/office/powerpoint/2010/main" val="238029495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pPr>
              <a:defRPr/>
            </a:pPr>
            <a:fld id="{EBD3FC9D-BE4D-4915-A9AE-8BB929AA0432}" type="datetime1">
              <a:rPr lang="de-DE" smtClean="0"/>
              <a:pPr>
                <a:defRPr/>
              </a:pPr>
              <a:t>22.10.2014</a:t>
            </a:fld>
            <a:endParaRPr lang="de-DE" dirty="0"/>
          </a:p>
        </p:txBody>
      </p:sp>
      <p:sp>
        <p:nvSpPr>
          <p:cNvPr id="5" name="Fußzeilenplatzhalter 4"/>
          <p:cNvSpPr>
            <a:spLocks noGrp="1"/>
          </p:cNvSpPr>
          <p:nvPr>
            <p:ph type="ftr" sz="quarter" idx="11"/>
          </p:nvPr>
        </p:nvSpPr>
        <p:spPr/>
        <p:txBody>
          <a:bodyPr/>
          <a:lstStyle/>
          <a:p>
            <a:pPr>
              <a:defRPr/>
            </a:pPr>
            <a:endParaRPr lang="en-BZ"/>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9" y="1340768"/>
            <a:ext cx="915352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4036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113" y="1285082"/>
            <a:ext cx="1512887"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txBox="1">
            <a:spLocks noChangeArrowheads="1"/>
          </p:cNvSpPr>
          <p:nvPr/>
        </p:nvSpPr>
        <p:spPr bwMode="auto">
          <a:xfrm>
            <a:off x="492125" y="1400969"/>
            <a:ext cx="8229600" cy="4525963"/>
          </a:xfrm>
          <a:prstGeom prst="rect">
            <a:avLst/>
          </a:prstGeom>
          <a:noFill/>
          <a:ln>
            <a:miter lim="800000"/>
            <a:headEnd/>
            <a:tailEnd/>
          </a:ln>
        </p:spPr>
        <p:txBody>
          <a:bodyPr/>
          <a:lstStyle/>
          <a:p>
            <a:pPr eaLnBrk="0" hangingPunct="0">
              <a:spcBef>
                <a:spcPct val="20000"/>
              </a:spcBef>
              <a:buClr>
                <a:schemeClr val="hlink"/>
              </a:buClr>
              <a:buSzPct val="100000"/>
              <a:buFont typeface="Wingdings" pitchFamily="2" charset="2"/>
              <a:buNone/>
              <a:defRPr/>
            </a:pPr>
            <a:r>
              <a:rPr lang="ru-RU" sz="1800" u="sng" kern="0" dirty="0">
                <a:solidFill>
                  <a:srgbClr val="000000"/>
                </a:solidFill>
                <a:latin typeface="+mn-lt"/>
                <a:cs typeface="+mn-cs"/>
              </a:rPr>
              <a:t>Пример</a:t>
            </a:r>
            <a:r>
              <a:rPr lang="de-DE" sz="1800" u="sng" kern="0" dirty="0">
                <a:solidFill>
                  <a:srgbClr val="000000"/>
                </a:solidFill>
                <a:latin typeface="+mn-lt"/>
                <a:cs typeface="+mn-cs"/>
              </a:rPr>
              <a:t>: </a:t>
            </a:r>
            <a:r>
              <a:rPr lang="ru-RU" sz="1800" u="sng" kern="0" dirty="0">
                <a:solidFill>
                  <a:srgbClr val="000000"/>
                </a:solidFill>
                <a:latin typeface="+mn-lt"/>
                <a:cs typeface="+mn-cs"/>
              </a:rPr>
              <a:t>Покупки</a:t>
            </a:r>
            <a:endParaRPr lang="de-DE" sz="1800" u="sng" kern="0" dirty="0">
              <a:solidFill>
                <a:srgbClr val="000000"/>
              </a:solidFill>
              <a:latin typeface="+mn-lt"/>
              <a:cs typeface="+mn-cs"/>
            </a:endParaRPr>
          </a:p>
        </p:txBody>
      </p:sp>
      <p:pic>
        <p:nvPicPr>
          <p:cNvPr id="24580" name="Picture 5" descr="auto-9669-smal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538" y="2104232"/>
            <a:ext cx="10826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fahrrad-fahren-10122-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713" y="3158332"/>
            <a:ext cx="792162"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bus-10106-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8263" y="3934619"/>
            <a:ext cx="1141412"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einkaufen-6571-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675" y="2150269"/>
            <a:ext cx="1046163"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9"/>
          <p:cNvSpPr txBox="1">
            <a:spLocks noChangeArrowheads="1"/>
          </p:cNvSpPr>
          <p:nvPr/>
        </p:nvSpPr>
        <p:spPr bwMode="auto">
          <a:xfrm>
            <a:off x="198438" y="3577432"/>
            <a:ext cx="192246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buClr>
                <a:srgbClr val="000000"/>
              </a:buClr>
              <a:buSzPct val="100000"/>
              <a:buFont typeface="Arial" pitchFamily="34" charset="0"/>
              <a:buNone/>
            </a:pPr>
            <a:r>
              <a:rPr lang="ru-RU" altLang="de-DE" sz="1600" b="0">
                <a:solidFill>
                  <a:srgbClr val="000000"/>
                </a:solidFill>
                <a:ea typeface="ＭＳ Ｐゴシック" pitchFamily="34" charset="-128"/>
              </a:rPr>
              <a:t>Отправная точка</a:t>
            </a:r>
            <a:r>
              <a:rPr lang="de-DE" altLang="de-DE" sz="1600" b="0">
                <a:solidFill>
                  <a:srgbClr val="000000"/>
                </a:solidFill>
                <a:ea typeface="ＭＳ Ｐゴシック" pitchFamily="34" charset="-128"/>
              </a:rPr>
              <a:t>:</a:t>
            </a:r>
          </a:p>
          <a:p>
            <a:pPr eaLnBrk="1" hangingPunct="1">
              <a:buClr>
                <a:srgbClr val="000000"/>
              </a:buClr>
              <a:buSzPct val="100000"/>
              <a:buFont typeface="Arial" pitchFamily="34" charset="0"/>
              <a:buNone/>
            </a:pPr>
            <a:r>
              <a:rPr lang="ru-RU" altLang="de-DE" sz="1600" b="0">
                <a:solidFill>
                  <a:srgbClr val="000000"/>
                </a:solidFill>
                <a:ea typeface="ＭＳ Ｐゴシック" pitchFamily="34" charset="-128"/>
              </a:rPr>
              <a:t>В домашнем хозяйстве требуются различные товары с различной частотой</a:t>
            </a:r>
            <a:r>
              <a:rPr lang="de-DE" altLang="de-DE" sz="1600" b="0">
                <a:solidFill>
                  <a:srgbClr val="000000"/>
                </a:solidFill>
                <a:ea typeface="ＭＳ Ｐゴシック" pitchFamily="34" charset="-128"/>
              </a:rPr>
              <a:t>.</a:t>
            </a:r>
          </a:p>
        </p:txBody>
      </p:sp>
      <p:sp>
        <p:nvSpPr>
          <p:cNvPr id="24585" name="AutoShape 10"/>
          <p:cNvSpPr>
            <a:spLocks noChangeArrowheads="1"/>
          </p:cNvSpPr>
          <p:nvPr/>
        </p:nvSpPr>
        <p:spPr bwMode="auto">
          <a:xfrm>
            <a:off x="1943100" y="3158332"/>
            <a:ext cx="1079500" cy="431800"/>
          </a:xfrm>
          <a:prstGeom prst="notchedRightArrow">
            <a:avLst>
              <a:gd name="adj1" fmla="val 50000"/>
              <a:gd name="adj2" fmla="val 62500"/>
            </a:avLst>
          </a:prstGeom>
          <a:solidFill>
            <a:schemeClr val="accent1"/>
          </a:solidFill>
          <a:ln w="9525">
            <a:solidFill>
              <a:schemeClr val="tx1"/>
            </a:solidFill>
            <a:miter lim="800000"/>
            <a:headEnd/>
            <a:tailEnd/>
          </a:ln>
        </p:spPr>
        <p:txBody>
          <a:bodyPr wrap="none" anchor="ct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buClr>
                <a:srgbClr val="000000"/>
              </a:buClr>
              <a:buSzPct val="100000"/>
              <a:buFont typeface="Arial" pitchFamily="34" charset="0"/>
              <a:buNone/>
            </a:pPr>
            <a:endParaRPr lang="ru-RU" altLang="de-DE" sz="1800"/>
          </a:p>
        </p:txBody>
      </p:sp>
      <p:sp>
        <p:nvSpPr>
          <p:cNvPr id="24586" name="Text Box 11"/>
          <p:cNvSpPr txBox="1">
            <a:spLocks noChangeArrowheads="1"/>
          </p:cNvSpPr>
          <p:nvPr/>
        </p:nvSpPr>
        <p:spPr bwMode="auto">
          <a:xfrm>
            <a:off x="1652588" y="2320132"/>
            <a:ext cx="2016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buClr>
                <a:srgbClr val="000000"/>
              </a:buClr>
              <a:buSzPct val="100000"/>
              <a:buFont typeface="Arial" pitchFamily="34" charset="0"/>
              <a:buNone/>
            </a:pPr>
            <a:r>
              <a:rPr lang="ru-RU" altLang="de-DE" sz="1600">
                <a:solidFill>
                  <a:srgbClr val="000000"/>
                </a:solidFill>
                <a:ea typeface="ＭＳ Ｐゴシック" pitchFamily="34" charset="-128"/>
              </a:rPr>
              <a:t>Первое решение</a:t>
            </a:r>
            <a:r>
              <a:rPr lang="de-DE" altLang="de-DE" sz="1600">
                <a:solidFill>
                  <a:srgbClr val="000000"/>
                </a:solidFill>
                <a:ea typeface="ＭＳ Ｐゴシック" pitchFamily="34" charset="-128"/>
              </a:rPr>
              <a:t>: </a:t>
            </a:r>
          </a:p>
          <a:p>
            <a:pPr eaLnBrk="1" hangingPunct="1">
              <a:buClr>
                <a:srgbClr val="000000"/>
              </a:buClr>
              <a:buSzPct val="100000"/>
              <a:buFont typeface="Arial" pitchFamily="34" charset="0"/>
              <a:buNone/>
            </a:pPr>
            <a:r>
              <a:rPr lang="ru-RU" altLang="de-DE" sz="1600">
                <a:solidFill>
                  <a:srgbClr val="000000"/>
                </a:solidFill>
                <a:ea typeface="ＭＳ Ｐゴシック" pitchFamily="34" charset="-128"/>
              </a:rPr>
              <a:t>Как далеко вам идти/ехать?</a:t>
            </a:r>
            <a:endParaRPr lang="de-DE" altLang="de-DE" sz="1600">
              <a:solidFill>
                <a:srgbClr val="000000"/>
              </a:solidFill>
              <a:ea typeface="ＭＳ Ｐゴシック" pitchFamily="34" charset="-128"/>
            </a:endParaRPr>
          </a:p>
        </p:txBody>
      </p:sp>
      <p:grpSp>
        <p:nvGrpSpPr>
          <p:cNvPr id="24587" name="Group 12"/>
          <p:cNvGrpSpPr>
            <a:grpSpLocks/>
          </p:cNvGrpSpPr>
          <p:nvPr/>
        </p:nvGrpSpPr>
        <p:grpSpPr bwMode="auto">
          <a:xfrm>
            <a:off x="3167063" y="2569369"/>
            <a:ext cx="1584325" cy="1585913"/>
            <a:chOff x="2025" y="1744"/>
            <a:chExt cx="998" cy="999"/>
          </a:xfrm>
        </p:grpSpPr>
        <p:grpSp>
          <p:nvGrpSpPr>
            <p:cNvPr id="24607" name="Group 13"/>
            <p:cNvGrpSpPr>
              <a:grpSpLocks/>
            </p:cNvGrpSpPr>
            <p:nvPr/>
          </p:nvGrpSpPr>
          <p:grpSpPr bwMode="auto">
            <a:xfrm>
              <a:off x="2025" y="1744"/>
              <a:ext cx="998" cy="999"/>
              <a:chOff x="2454" y="2439"/>
              <a:chExt cx="1061" cy="1029"/>
            </a:xfrm>
          </p:grpSpPr>
          <p:sp>
            <p:nvSpPr>
              <p:cNvPr id="24614" name="Oval 14"/>
              <p:cNvSpPr>
                <a:spLocks noChangeArrowheads="1"/>
              </p:cNvSpPr>
              <p:nvPr/>
            </p:nvSpPr>
            <p:spPr bwMode="auto">
              <a:xfrm>
                <a:off x="2454" y="2439"/>
                <a:ext cx="1061" cy="1029"/>
              </a:xfrm>
              <a:prstGeom prst="ellipse">
                <a:avLst/>
              </a:prstGeom>
              <a:solidFill>
                <a:srgbClr val="F5F4EF">
                  <a:alpha val="59999"/>
                </a:srgbClr>
              </a:solidFill>
              <a:ln w="9525">
                <a:solidFill>
                  <a:schemeClr val="tx1"/>
                </a:solidFill>
                <a:round/>
                <a:headEnd/>
                <a:tailEnd/>
              </a:ln>
            </p:spPr>
            <p:txBody>
              <a:bodyPr wrap="none" anchor="ct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buClr>
                    <a:srgbClr val="000000"/>
                  </a:buClr>
                  <a:buSzPct val="100000"/>
                  <a:buFont typeface="Arial" pitchFamily="34" charset="0"/>
                  <a:buNone/>
                </a:pPr>
                <a:endParaRPr lang="ru-RU" altLang="de-DE" sz="1800"/>
              </a:p>
            </p:txBody>
          </p:sp>
          <p:sp>
            <p:nvSpPr>
              <p:cNvPr id="24615" name="Oval 15"/>
              <p:cNvSpPr>
                <a:spLocks noChangeArrowheads="1"/>
              </p:cNvSpPr>
              <p:nvPr/>
            </p:nvSpPr>
            <p:spPr bwMode="auto">
              <a:xfrm>
                <a:off x="2576" y="2550"/>
                <a:ext cx="816" cy="803"/>
              </a:xfrm>
              <a:prstGeom prst="ellipse">
                <a:avLst/>
              </a:prstGeom>
              <a:solidFill>
                <a:srgbClr val="F5F4EF">
                  <a:alpha val="59999"/>
                </a:srgbClr>
              </a:solidFill>
              <a:ln w="9525">
                <a:solidFill>
                  <a:schemeClr val="tx1"/>
                </a:solidFill>
                <a:round/>
                <a:headEnd/>
                <a:tailEnd/>
              </a:ln>
            </p:spPr>
            <p:txBody>
              <a:bodyPr wrap="none" anchor="ct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buClr>
                    <a:srgbClr val="000000"/>
                  </a:buClr>
                  <a:buSzPct val="100000"/>
                  <a:buFont typeface="Arial" pitchFamily="34" charset="0"/>
                  <a:buNone/>
                </a:pPr>
                <a:endParaRPr lang="ru-RU" altLang="de-DE" sz="1800"/>
              </a:p>
            </p:txBody>
          </p:sp>
          <p:sp>
            <p:nvSpPr>
              <p:cNvPr id="24616" name="Oval 16"/>
              <p:cNvSpPr>
                <a:spLocks noChangeArrowheads="1"/>
              </p:cNvSpPr>
              <p:nvPr/>
            </p:nvSpPr>
            <p:spPr bwMode="auto">
              <a:xfrm>
                <a:off x="2699" y="2659"/>
                <a:ext cx="576" cy="576"/>
              </a:xfrm>
              <a:prstGeom prst="ellipse">
                <a:avLst/>
              </a:prstGeom>
              <a:solidFill>
                <a:srgbClr val="F5F4EF">
                  <a:alpha val="59999"/>
                </a:srgbClr>
              </a:solidFill>
              <a:ln w="9525">
                <a:solidFill>
                  <a:schemeClr val="tx1"/>
                </a:solidFill>
                <a:round/>
                <a:headEnd/>
                <a:tailEnd/>
              </a:ln>
            </p:spPr>
            <p:txBody>
              <a:bodyPr wrap="none" anchor="ct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buClr>
                    <a:srgbClr val="000000"/>
                  </a:buClr>
                  <a:buSzPct val="100000"/>
                  <a:buFont typeface="Arial" pitchFamily="34" charset="0"/>
                  <a:buNone/>
                </a:pPr>
                <a:endParaRPr lang="ru-RU" altLang="de-DE" sz="1800"/>
              </a:p>
            </p:txBody>
          </p:sp>
          <p:sp>
            <p:nvSpPr>
              <p:cNvPr id="24617" name="Oval 17"/>
              <p:cNvSpPr>
                <a:spLocks noChangeArrowheads="1"/>
              </p:cNvSpPr>
              <p:nvPr/>
            </p:nvSpPr>
            <p:spPr bwMode="auto">
              <a:xfrm>
                <a:off x="2803" y="2771"/>
                <a:ext cx="363" cy="363"/>
              </a:xfrm>
              <a:prstGeom prst="ellipse">
                <a:avLst/>
              </a:prstGeom>
              <a:solidFill>
                <a:srgbClr val="F5F4EF">
                  <a:alpha val="59999"/>
                </a:srgbClr>
              </a:solidFill>
              <a:ln w="9525">
                <a:solidFill>
                  <a:schemeClr val="tx1"/>
                </a:solidFill>
                <a:round/>
                <a:headEnd/>
                <a:tailEnd/>
              </a:ln>
            </p:spPr>
            <p:txBody>
              <a:bodyPr wrap="none" anchor="ct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buClr>
                    <a:srgbClr val="000000"/>
                  </a:buClr>
                  <a:buSzPct val="100000"/>
                  <a:buFont typeface="Arial" pitchFamily="34" charset="0"/>
                  <a:buNone/>
                </a:pPr>
                <a:endParaRPr lang="ru-RU" altLang="de-DE" sz="1800"/>
              </a:p>
            </p:txBody>
          </p:sp>
        </p:grpSp>
        <p:grpSp>
          <p:nvGrpSpPr>
            <p:cNvPr id="24608" name="Group 18"/>
            <p:cNvGrpSpPr>
              <a:grpSpLocks/>
            </p:cNvGrpSpPr>
            <p:nvPr/>
          </p:nvGrpSpPr>
          <p:grpSpPr bwMode="auto">
            <a:xfrm>
              <a:off x="2510" y="2244"/>
              <a:ext cx="353" cy="209"/>
              <a:chOff x="2426" y="3186"/>
              <a:chExt cx="397" cy="244"/>
            </a:xfrm>
          </p:grpSpPr>
          <p:sp>
            <p:nvSpPr>
              <p:cNvPr id="24612" name="Line 19"/>
              <p:cNvSpPr>
                <a:spLocks noChangeShapeType="1"/>
              </p:cNvSpPr>
              <p:nvPr/>
            </p:nvSpPr>
            <p:spPr bwMode="auto">
              <a:xfrm>
                <a:off x="2426" y="3203"/>
                <a:ext cx="91" cy="2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4613" name="Text Box 20"/>
              <p:cNvSpPr txBox="1">
                <a:spLocks noChangeArrowheads="1"/>
              </p:cNvSpPr>
              <p:nvPr/>
            </p:nvSpPr>
            <p:spPr bwMode="auto">
              <a:xfrm>
                <a:off x="2449" y="3186"/>
                <a:ext cx="37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buClr>
                    <a:srgbClr val="000000"/>
                  </a:buClr>
                  <a:buSzPct val="100000"/>
                  <a:buFont typeface="Arial" pitchFamily="34" charset="0"/>
                  <a:buNone/>
                </a:pPr>
                <a:r>
                  <a:rPr lang="de-DE" altLang="de-DE" sz="1200">
                    <a:solidFill>
                      <a:schemeClr val="bg1"/>
                    </a:solidFill>
                    <a:ea typeface="ＭＳ Ｐゴシック" pitchFamily="34" charset="-128"/>
                  </a:rPr>
                  <a:t>2 km</a:t>
                </a:r>
              </a:p>
            </p:txBody>
          </p:sp>
        </p:grpSp>
        <p:sp>
          <p:nvSpPr>
            <p:cNvPr id="24609" name="Line 21"/>
            <p:cNvSpPr>
              <a:spLocks noChangeShapeType="1"/>
            </p:cNvSpPr>
            <p:nvPr/>
          </p:nvSpPr>
          <p:spPr bwMode="auto">
            <a:xfrm flipH="1">
              <a:off x="2496" y="2244"/>
              <a:ext cx="21" cy="40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4610" name="Text Box 22"/>
            <p:cNvSpPr txBox="1">
              <a:spLocks noChangeArrowheads="1"/>
            </p:cNvSpPr>
            <p:nvPr/>
          </p:nvSpPr>
          <p:spPr bwMode="auto">
            <a:xfrm>
              <a:off x="2161" y="2467"/>
              <a:ext cx="3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buClr>
                  <a:srgbClr val="000000"/>
                </a:buClr>
                <a:buSzPct val="100000"/>
                <a:buFont typeface="Arial" pitchFamily="34" charset="0"/>
                <a:buNone/>
              </a:pPr>
              <a:r>
                <a:rPr lang="de-DE" altLang="de-DE" sz="1200">
                  <a:solidFill>
                    <a:schemeClr val="bg1"/>
                  </a:solidFill>
                  <a:ea typeface="ＭＳ Ｐゴシック" pitchFamily="34" charset="-128"/>
                </a:rPr>
                <a:t>10 km</a:t>
              </a:r>
            </a:p>
          </p:txBody>
        </p:sp>
        <p:sp>
          <p:nvSpPr>
            <p:cNvPr id="24611" name="Text Box 23"/>
            <p:cNvSpPr txBox="1">
              <a:spLocks noChangeArrowheads="1"/>
            </p:cNvSpPr>
            <p:nvPr/>
          </p:nvSpPr>
          <p:spPr bwMode="auto">
            <a:xfrm>
              <a:off x="2388" y="1752"/>
              <a:ext cx="3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buClr>
                  <a:srgbClr val="000000"/>
                </a:buClr>
                <a:buSzPct val="100000"/>
                <a:buFont typeface="Arial" pitchFamily="34" charset="0"/>
                <a:buNone/>
              </a:pPr>
              <a:r>
                <a:rPr lang="de-DE" altLang="de-DE" sz="4000">
                  <a:solidFill>
                    <a:schemeClr val="bg1"/>
                  </a:solidFill>
                  <a:ea typeface="ＭＳ Ｐゴシック" pitchFamily="34" charset="-128"/>
                </a:rPr>
                <a:t>?</a:t>
              </a:r>
            </a:p>
          </p:txBody>
        </p:sp>
      </p:grpSp>
      <p:sp>
        <p:nvSpPr>
          <p:cNvPr id="24588" name="Text Box 24"/>
          <p:cNvSpPr txBox="1">
            <a:spLocks noChangeArrowheads="1"/>
          </p:cNvSpPr>
          <p:nvPr/>
        </p:nvSpPr>
        <p:spPr bwMode="auto">
          <a:xfrm>
            <a:off x="4103688" y="1008857"/>
            <a:ext cx="2016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buClr>
                <a:srgbClr val="000000"/>
              </a:buClr>
              <a:buSzPct val="100000"/>
              <a:buFont typeface="Arial" pitchFamily="34" charset="0"/>
              <a:buNone/>
            </a:pPr>
            <a:r>
              <a:rPr lang="ru-RU" altLang="de-DE" sz="1600">
                <a:solidFill>
                  <a:srgbClr val="000000"/>
                </a:solidFill>
                <a:ea typeface="ＭＳ Ｐゴシック" pitchFamily="34" charset="-128"/>
              </a:rPr>
              <a:t>Второе решение</a:t>
            </a:r>
            <a:r>
              <a:rPr lang="de-DE" altLang="de-DE" sz="1600">
                <a:solidFill>
                  <a:srgbClr val="000000"/>
                </a:solidFill>
                <a:ea typeface="ＭＳ Ｐゴシック" pitchFamily="34" charset="-128"/>
              </a:rPr>
              <a:t>: </a:t>
            </a:r>
          </a:p>
          <a:p>
            <a:pPr eaLnBrk="1" hangingPunct="1">
              <a:buClr>
                <a:srgbClr val="000000"/>
              </a:buClr>
              <a:buSzPct val="100000"/>
              <a:buFont typeface="Arial" pitchFamily="34" charset="0"/>
              <a:buNone/>
            </a:pPr>
            <a:r>
              <a:rPr lang="ru-RU" altLang="de-DE" sz="1600">
                <a:solidFill>
                  <a:srgbClr val="000000"/>
                </a:solidFill>
                <a:ea typeface="ＭＳ Ｐゴシック" pitchFamily="34" charset="-128"/>
              </a:rPr>
              <a:t>Какой вид транспорта вы (вынуждены) будете использовать</a:t>
            </a:r>
            <a:r>
              <a:rPr lang="de-DE" altLang="de-DE" sz="1600">
                <a:solidFill>
                  <a:srgbClr val="000000"/>
                </a:solidFill>
                <a:ea typeface="ＭＳ Ｐゴシック" pitchFamily="34" charset="-128"/>
              </a:rPr>
              <a:t>?</a:t>
            </a:r>
          </a:p>
        </p:txBody>
      </p:sp>
      <p:sp>
        <p:nvSpPr>
          <p:cNvPr id="24589" name="AutoShape 25"/>
          <p:cNvSpPr>
            <a:spLocks noChangeArrowheads="1"/>
          </p:cNvSpPr>
          <p:nvPr/>
        </p:nvSpPr>
        <p:spPr bwMode="auto">
          <a:xfrm rot="-1139587">
            <a:off x="4905375" y="2837657"/>
            <a:ext cx="1565275" cy="206375"/>
          </a:xfrm>
          <a:prstGeom prst="notchedRightArrow">
            <a:avLst>
              <a:gd name="adj1" fmla="val 50000"/>
              <a:gd name="adj2" fmla="val 189615"/>
            </a:avLst>
          </a:prstGeom>
          <a:solidFill>
            <a:schemeClr val="accent1"/>
          </a:solidFill>
          <a:ln w="9525">
            <a:solidFill>
              <a:schemeClr val="tx1"/>
            </a:solidFill>
            <a:miter lim="800000"/>
            <a:headEnd/>
            <a:tailEnd/>
          </a:ln>
        </p:spPr>
        <p:txBody>
          <a:bodyPr wrap="none" anchor="ct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buClr>
                <a:srgbClr val="000000"/>
              </a:buClr>
              <a:buSzPct val="100000"/>
              <a:buFont typeface="Arial" pitchFamily="34" charset="0"/>
              <a:buNone/>
            </a:pPr>
            <a:endParaRPr lang="ru-RU" altLang="de-DE" sz="1800"/>
          </a:p>
        </p:txBody>
      </p:sp>
      <p:sp>
        <p:nvSpPr>
          <p:cNvPr id="24590" name="AutoShape 26"/>
          <p:cNvSpPr>
            <a:spLocks noChangeArrowheads="1"/>
          </p:cNvSpPr>
          <p:nvPr/>
        </p:nvSpPr>
        <p:spPr bwMode="auto">
          <a:xfrm>
            <a:off x="4967288" y="3301207"/>
            <a:ext cx="1511300" cy="215900"/>
          </a:xfrm>
          <a:prstGeom prst="notchedRightArrow">
            <a:avLst>
              <a:gd name="adj1" fmla="val 50000"/>
              <a:gd name="adj2" fmla="val 175000"/>
            </a:avLst>
          </a:prstGeom>
          <a:solidFill>
            <a:schemeClr val="accent1"/>
          </a:solidFill>
          <a:ln w="9525">
            <a:solidFill>
              <a:schemeClr val="tx1"/>
            </a:solidFill>
            <a:miter lim="800000"/>
            <a:headEnd/>
            <a:tailEnd/>
          </a:ln>
        </p:spPr>
        <p:txBody>
          <a:bodyPr wrap="none" anchor="ct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buClr>
                <a:srgbClr val="000000"/>
              </a:buClr>
              <a:buSzPct val="100000"/>
              <a:buFont typeface="Arial" pitchFamily="34" charset="0"/>
              <a:buNone/>
            </a:pPr>
            <a:endParaRPr lang="ru-RU" altLang="de-DE" sz="1800"/>
          </a:p>
        </p:txBody>
      </p:sp>
      <p:sp>
        <p:nvSpPr>
          <p:cNvPr id="24591" name="AutoShape 27"/>
          <p:cNvSpPr>
            <a:spLocks noChangeArrowheads="1"/>
          </p:cNvSpPr>
          <p:nvPr/>
        </p:nvSpPr>
        <p:spPr bwMode="auto">
          <a:xfrm rot="1087772">
            <a:off x="4892675" y="3713957"/>
            <a:ext cx="1519238" cy="212725"/>
          </a:xfrm>
          <a:prstGeom prst="notchedRightArrow">
            <a:avLst>
              <a:gd name="adj1" fmla="val 50000"/>
              <a:gd name="adj2" fmla="val 178545"/>
            </a:avLst>
          </a:prstGeom>
          <a:solidFill>
            <a:schemeClr val="accent1"/>
          </a:solidFill>
          <a:ln w="9525">
            <a:solidFill>
              <a:schemeClr val="tx1"/>
            </a:solidFill>
            <a:miter lim="800000"/>
            <a:headEnd/>
            <a:tailEnd/>
          </a:ln>
        </p:spPr>
        <p:txBody>
          <a:bodyPr wrap="none" anchor="ct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buClr>
                <a:srgbClr val="000000"/>
              </a:buClr>
              <a:buSzPct val="100000"/>
              <a:buFont typeface="Arial" pitchFamily="34" charset="0"/>
              <a:buNone/>
            </a:pPr>
            <a:endParaRPr lang="ru-RU" altLang="de-DE" sz="1800"/>
          </a:p>
        </p:txBody>
      </p:sp>
      <p:sp>
        <p:nvSpPr>
          <p:cNvPr id="24592" name="AutoShape 29"/>
          <p:cNvSpPr>
            <a:spLocks noChangeArrowheads="1"/>
          </p:cNvSpPr>
          <p:nvPr/>
        </p:nvSpPr>
        <p:spPr bwMode="auto">
          <a:xfrm rot="-2279363">
            <a:off x="7199313" y="2055019"/>
            <a:ext cx="636587" cy="130175"/>
          </a:xfrm>
          <a:prstGeom prst="notchedRightArrow">
            <a:avLst>
              <a:gd name="adj1" fmla="val 50000"/>
              <a:gd name="adj2" fmla="val 122256"/>
            </a:avLst>
          </a:prstGeom>
          <a:solidFill>
            <a:schemeClr val="accent1"/>
          </a:solidFill>
          <a:ln w="9525">
            <a:solidFill>
              <a:schemeClr val="tx1"/>
            </a:solidFill>
            <a:miter lim="800000"/>
            <a:headEnd/>
            <a:tailEnd/>
          </a:ln>
        </p:spPr>
        <p:txBody>
          <a:bodyPr wrap="none" anchor="ct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buClr>
                <a:srgbClr val="000000"/>
              </a:buClr>
              <a:buSzPct val="100000"/>
              <a:buFont typeface="Arial" pitchFamily="34" charset="0"/>
              <a:buNone/>
            </a:pPr>
            <a:endParaRPr lang="ru-RU" altLang="de-DE" sz="1800">
              <a:solidFill>
                <a:srgbClr val="000000"/>
              </a:solidFill>
            </a:endParaRPr>
          </a:p>
        </p:txBody>
      </p:sp>
      <p:sp>
        <p:nvSpPr>
          <p:cNvPr id="24593" name="AutoShape 30"/>
          <p:cNvSpPr>
            <a:spLocks noChangeArrowheads="1"/>
          </p:cNvSpPr>
          <p:nvPr/>
        </p:nvSpPr>
        <p:spPr bwMode="auto">
          <a:xfrm rot="1319693">
            <a:off x="7270750" y="2542382"/>
            <a:ext cx="636588" cy="130175"/>
          </a:xfrm>
          <a:prstGeom prst="notchedRightArrow">
            <a:avLst>
              <a:gd name="adj1" fmla="val 50000"/>
              <a:gd name="adj2" fmla="val 122256"/>
            </a:avLst>
          </a:prstGeom>
          <a:solidFill>
            <a:schemeClr val="accent1"/>
          </a:solidFill>
          <a:ln w="9525">
            <a:solidFill>
              <a:schemeClr val="tx1"/>
            </a:solidFill>
            <a:miter lim="800000"/>
            <a:headEnd/>
            <a:tailEnd/>
          </a:ln>
        </p:spPr>
        <p:txBody>
          <a:bodyPr wrap="none" anchor="ct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buClr>
                <a:srgbClr val="000000"/>
              </a:buClr>
              <a:buSzPct val="100000"/>
              <a:buFont typeface="Arial" pitchFamily="34" charset="0"/>
              <a:buNone/>
            </a:pPr>
            <a:endParaRPr lang="ru-RU" altLang="de-DE" sz="1800">
              <a:solidFill>
                <a:srgbClr val="000000"/>
              </a:solidFill>
            </a:endParaRPr>
          </a:p>
        </p:txBody>
      </p:sp>
      <p:sp>
        <p:nvSpPr>
          <p:cNvPr id="24594" name="Text Box 31"/>
          <p:cNvSpPr txBox="1">
            <a:spLocks noChangeArrowheads="1"/>
          </p:cNvSpPr>
          <p:nvPr/>
        </p:nvSpPr>
        <p:spPr bwMode="auto">
          <a:xfrm>
            <a:off x="7377113" y="2121694"/>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buClr>
                <a:srgbClr val="000000"/>
              </a:buClr>
              <a:buSzPct val="100000"/>
              <a:buFont typeface="Arial" pitchFamily="34" charset="0"/>
              <a:buNone/>
            </a:pPr>
            <a:r>
              <a:rPr lang="de-DE" altLang="de-DE" sz="2400">
                <a:solidFill>
                  <a:srgbClr val="000000"/>
                </a:solidFill>
                <a:ea typeface="ＭＳ Ｐゴシック" pitchFamily="34" charset="-128"/>
              </a:rPr>
              <a:t>?</a:t>
            </a:r>
          </a:p>
        </p:txBody>
      </p:sp>
      <p:pic>
        <p:nvPicPr>
          <p:cNvPr id="24595"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8450" y="2509044"/>
            <a:ext cx="100806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96" name="Group 34"/>
          <p:cNvGrpSpPr>
            <a:grpSpLocks/>
          </p:cNvGrpSpPr>
          <p:nvPr/>
        </p:nvGrpSpPr>
        <p:grpSpPr bwMode="auto">
          <a:xfrm>
            <a:off x="2312988" y="4198144"/>
            <a:ext cx="1992312" cy="2479675"/>
            <a:chOff x="1713" y="2895"/>
            <a:chExt cx="1255" cy="1562"/>
          </a:xfrm>
        </p:grpSpPr>
        <p:sp>
          <p:nvSpPr>
            <p:cNvPr id="24605" name="Text Box 35"/>
            <p:cNvSpPr txBox="1">
              <a:spLocks noChangeArrowheads="1"/>
            </p:cNvSpPr>
            <p:nvPr/>
          </p:nvSpPr>
          <p:spPr bwMode="auto">
            <a:xfrm>
              <a:off x="1713" y="3158"/>
              <a:ext cx="1255" cy="1299"/>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buClr>
                  <a:srgbClr val="000000"/>
                </a:buClr>
                <a:buSzPct val="100000"/>
                <a:buFont typeface="Arial" pitchFamily="34" charset="0"/>
                <a:buNone/>
              </a:pPr>
              <a:r>
                <a:rPr lang="ru-RU" altLang="de-DE" sz="1600">
                  <a:solidFill>
                    <a:srgbClr val="000000"/>
                  </a:solidFill>
                  <a:ea typeface="ＭＳ Ｐゴシック" pitchFamily="34" charset="-128"/>
                </a:rPr>
                <a:t>Рациональное</a:t>
              </a:r>
            </a:p>
            <a:p>
              <a:pPr algn="ctr" eaLnBrk="1" hangingPunct="1">
                <a:buClr>
                  <a:srgbClr val="000000"/>
                </a:buClr>
                <a:buSzPct val="100000"/>
                <a:buFont typeface="Arial" pitchFamily="34" charset="0"/>
                <a:buNone/>
              </a:pPr>
              <a:r>
                <a:rPr lang="ru-RU" altLang="de-DE" sz="1600">
                  <a:solidFill>
                    <a:srgbClr val="000000"/>
                  </a:solidFill>
                  <a:ea typeface="ＭＳ Ｐゴシック" pitchFamily="34" charset="-128"/>
                </a:rPr>
                <a:t>планирование</a:t>
              </a:r>
            </a:p>
            <a:p>
              <a:pPr algn="ctr" eaLnBrk="1" hangingPunct="1">
                <a:buClr>
                  <a:srgbClr val="000000"/>
                </a:buClr>
                <a:buSzPct val="100000"/>
                <a:buFont typeface="Arial" pitchFamily="34" charset="0"/>
                <a:buNone/>
              </a:pPr>
              <a:r>
                <a:rPr lang="ru-RU" altLang="de-DE" sz="1600">
                  <a:solidFill>
                    <a:srgbClr val="000000"/>
                  </a:solidFill>
                  <a:ea typeface="ＭＳ Ｐゴシック" pitchFamily="34" charset="-128"/>
                </a:rPr>
                <a:t>инфраструктуры</a:t>
              </a:r>
              <a:r>
                <a:rPr lang="de-DE" altLang="de-DE" sz="1600">
                  <a:solidFill>
                    <a:srgbClr val="000000"/>
                  </a:solidFill>
                  <a:ea typeface="ＭＳ Ｐゴシック" pitchFamily="34" charset="-128"/>
                </a:rPr>
                <a:t>:</a:t>
              </a:r>
              <a:endParaRPr lang="ru-RU" altLang="de-DE" sz="1600">
                <a:solidFill>
                  <a:srgbClr val="000000"/>
                </a:solidFill>
                <a:ea typeface="ＭＳ Ｐゴシック" pitchFamily="34" charset="-128"/>
              </a:endParaRPr>
            </a:p>
            <a:p>
              <a:pPr algn="ctr" eaLnBrk="1" hangingPunct="1">
                <a:buClr>
                  <a:srgbClr val="000000"/>
                </a:buClr>
                <a:buSzPct val="100000"/>
                <a:buFont typeface="Arial" pitchFamily="34" charset="0"/>
                <a:buNone/>
              </a:pPr>
              <a:r>
                <a:rPr lang="ru-RU" altLang="de-DE" sz="1600">
                  <a:solidFill>
                    <a:srgbClr val="000000"/>
                  </a:solidFill>
                  <a:ea typeface="ＭＳ Ｐゴシック" pitchFamily="34" charset="-128"/>
                </a:rPr>
                <a:t>Снижает</a:t>
              </a:r>
            </a:p>
            <a:p>
              <a:pPr algn="ctr" eaLnBrk="1" hangingPunct="1">
                <a:buClr>
                  <a:srgbClr val="000000"/>
                </a:buClr>
                <a:buSzPct val="100000"/>
                <a:buFont typeface="Arial" pitchFamily="34" charset="0"/>
                <a:buNone/>
              </a:pPr>
              <a:r>
                <a:rPr lang="ru-RU" altLang="de-DE" sz="1600">
                  <a:solidFill>
                    <a:srgbClr val="000000"/>
                  </a:solidFill>
                  <a:ea typeface="ＭＳ Ｐゴシック" pitchFamily="34" charset="-128"/>
                </a:rPr>
                <a:t>потребность в</a:t>
              </a:r>
            </a:p>
            <a:p>
              <a:pPr algn="ctr" eaLnBrk="1" hangingPunct="1">
                <a:buClr>
                  <a:srgbClr val="000000"/>
                </a:buClr>
                <a:buSzPct val="100000"/>
                <a:buFont typeface="Arial" pitchFamily="34" charset="0"/>
                <a:buNone/>
              </a:pPr>
              <a:r>
                <a:rPr lang="ru-RU" altLang="de-DE" sz="1600">
                  <a:solidFill>
                    <a:srgbClr val="000000"/>
                  </a:solidFill>
                  <a:ea typeface="ＭＳ Ｐゴシック" pitchFamily="34" charset="-128"/>
                </a:rPr>
                <a:t>поездках</a:t>
              </a:r>
              <a:r>
                <a:rPr lang="de-DE" altLang="de-DE" sz="1600">
                  <a:solidFill>
                    <a:srgbClr val="000000"/>
                  </a:solidFill>
                  <a:ea typeface="ＭＳ Ｐゴシック" pitchFamily="34" charset="-128"/>
                </a:rPr>
                <a:t>!</a:t>
              </a:r>
            </a:p>
            <a:p>
              <a:pPr algn="ctr" eaLnBrk="1" hangingPunct="1">
                <a:buClr>
                  <a:srgbClr val="000000"/>
                </a:buClr>
                <a:buSzPct val="100000"/>
                <a:buFont typeface="Arial" pitchFamily="34" charset="0"/>
                <a:buNone/>
              </a:pPr>
              <a:r>
                <a:rPr lang="ru-RU" altLang="de-DE" sz="1600">
                  <a:solidFill>
                    <a:srgbClr val="000000"/>
                  </a:solidFill>
                  <a:ea typeface="ＭＳ Ｐゴシック" pitchFamily="34" charset="-128"/>
                </a:rPr>
                <a:t>ИЗБЕГАНИЕ/</a:t>
              </a:r>
            </a:p>
            <a:p>
              <a:pPr algn="ctr" eaLnBrk="1" hangingPunct="1">
                <a:buClr>
                  <a:srgbClr val="000000"/>
                </a:buClr>
                <a:buSzPct val="100000"/>
                <a:buFont typeface="Arial" pitchFamily="34" charset="0"/>
                <a:buNone/>
              </a:pPr>
              <a:r>
                <a:rPr lang="ru-RU" altLang="de-DE" sz="1600">
                  <a:solidFill>
                    <a:srgbClr val="000000"/>
                  </a:solidFill>
                  <a:ea typeface="ＭＳ Ｐゴシック" pitchFamily="34" charset="-128"/>
                </a:rPr>
                <a:t>СНИЖЕНИЕ</a:t>
              </a:r>
              <a:endParaRPr lang="de-DE" altLang="de-DE" sz="1600">
                <a:solidFill>
                  <a:srgbClr val="000000"/>
                </a:solidFill>
                <a:ea typeface="ＭＳ Ｐゴシック" pitchFamily="34" charset="-128"/>
              </a:endParaRPr>
            </a:p>
          </p:txBody>
        </p:sp>
        <p:sp>
          <p:nvSpPr>
            <p:cNvPr id="24606" name="AutoShape 36"/>
            <p:cNvSpPr>
              <a:spLocks noChangeArrowheads="1"/>
            </p:cNvSpPr>
            <p:nvPr/>
          </p:nvSpPr>
          <p:spPr bwMode="auto">
            <a:xfrm>
              <a:off x="2368" y="2895"/>
              <a:ext cx="227" cy="263"/>
            </a:xfrm>
            <a:prstGeom prst="upArrow">
              <a:avLst>
                <a:gd name="adj1" fmla="val 50000"/>
                <a:gd name="adj2" fmla="val 35021"/>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buClr>
                  <a:srgbClr val="000000"/>
                </a:buClr>
                <a:buSzPct val="100000"/>
                <a:buFont typeface="Arial" pitchFamily="34" charset="0"/>
                <a:buNone/>
              </a:pPr>
              <a:endParaRPr lang="ru-RU" altLang="de-DE" sz="1600">
                <a:solidFill>
                  <a:srgbClr val="000000"/>
                </a:solidFill>
              </a:endParaRPr>
            </a:p>
          </p:txBody>
        </p:sp>
      </p:grpSp>
      <p:grpSp>
        <p:nvGrpSpPr>
          <p:cNvPr id="24597" name="Group 37"/>
          <p:cNvGrpSpPr>
            <a:grpSpLocks/>
          </p:cNvGrpSpPr>
          <p:nvPr/>
        </p:nvGrpSpPr>
        <p:grpSpPr bwMode="auto">
          <a:xfrm>
            <a:off x="7127875" y="3301207"/>
            <a:ext cx="1863725" cy="3200400"/>
            <a:chOff x="4468" y="2205"/>
            <a:chExt cx="1174" cy="1830"/>
          </a:xfrm>
        </p:grpSpPr>
        <p:sp>
          <p:nvSpPr>
            <p:cNvPr id="24603" name="Text Box 38"/>
            <p:cNvSpPr txBox="1">
              <a:spLocks noChangeArrowheads="1"/>
            </p:cNvSpPr>
            <p:nvPr/>
          </p:nvSpPr>
          <p:spPr bwMode="auto">
            <a:xfrm>
              <a:off x="4468" y="2997"/>
              <a:ext cx="1174" cy="103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buClr>
                  <a:srgbClr val="000000"/>
                </a:buClr>
                <a:buSzPct val="100000"/>
                <a:buFont typeface="Arial" pitchFamily="34" charset="0"/>
                <a:buNone/>
              </a:pPr>
              <a:r>
                <a:rPr lang="ru-RU" altLang="de-DE" sz="1600">
                  <a:solidFill>
                    <a:srgbClr val="000000"/>
                  </a:solidFill>
                  <a:ea typeface="ＭＳ Ｐゴシック" pitchFamily="34" charset="-128"/>
                </a:rPr>
                <a:t>Уменьшение размера автомобиля и использование альтернативных видов топлива</a:t>
              </a:r>
              <a:r>
                <a:rPr lang="de-DE" altLang="de-DE" sz="1600">
                  <a:solidFill>
                    <a:srgbClr val="000000"/>
                  </a:solidFill>
                  <a:ea typeface="ＭＳ Ｐゴシック" pitchFamily="34" charset="-128"/>
                </a:rPr>
                <a:t>!</a:t>
              </a:r>
            </a:p>
            <a:p>
              <a:pPr algn="ctr" eaLnBrk="1" hangingPunct="1">
                <a:buClr>
                  <a:srgbClr val="000000"/>
                </a:buClr>
                <a:buSzPct val="100000"/>
                <a:buFont typeface="Arial" pitchFamily="34" charset="0"/>
                <a:buNone/>
              </a:pPr>
              <a:r>
                <a:rPr lang="ru-RU" altLang="de-DE" sz="1600">
                  <a:solidFill>
                    <a:srgbClr val="000000"/>
                  </a:solidFill>
                  <a:ea typeface="ＭＳ Ｐゴシック" pitchFamily="34" charset="-128"/>
                </a:rPr>
                <a:t>УЛУЧШЕНИЕ</a:t>
              </a:r>
              <a:endParaRPr lang="de-DE" altLang="de-DE" sz="1600">
                <a:solidFill>
                  <a:srgbClr val="000000"/>
                </a:solidFill>
                <a:ea typeface="ＭＳ Ｐゴシック" pitchFamily="34" charset="-128"/>
              </a:endParaRPr>
            </a:p>
          </p:txBody>
        </p:sp>
        <p:sp>
          <p:nvSpPr>
            <p:cNvPr id="24604" name="AutoShape 39"/>
            <p:cNvSpPr>
              <a:spLocks noChangeArrowheads="1"/>
            </p:cNvSpPr>
            <p:nvPr/>
          </p:nvSpPr>
          <p:spPr bwMode="auto">
            <a:xfrm>
              <a:off x="4830" y="2205"/>
              <a:ext cx="227" cy="798"/>
            </a:xfrm>
            <a:prstGeom prst="upArrow">
              <a:avLst>
                <a:gd name="adj1" fmla="val 50000"/>
                <a:gd name="adj2" fmla="val 106504"/>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buClr>
                  <a:srgbClr val="000000"/>
                </a:buClr>
                <a:buSzPct val="100000"/>
                <a:buFont typeface="Arial" pitchFamily="34" charset="0"/>
                <a:buNone/>
              </a:pPr>
              <a:endParaRPr lang="ru-RU" altLang="de-DE" sz="1800">
                <a:solidFill>
                  <a:srgbClr val="000000"/>
                </a:solidFill>
              </a:endParaRPr>
            </a:p>
          </p:txBody>
        </p:sp>
      </p:grpSp>
      <p:grpSp>
        <p:nvGrpSpPr>
          <p:cNvPr id="24598" name="Group 40"/>
          <p:cNvGrpSpPr>
            <a:grpSpLocks/>
          </p:cNvGrpSpPr>
          <p:nvPr/>
        </p:nvGrpSpPr>
        <p:grpSpPr bwMode="auto">
          <a:xfrm>
            <a:off x="4738688" y="4093369"/>
            <a:ext cx="2233612" cy="2409825"/>
            <a:chOff x="2925" y="2704"/>
            <a:chExt cx="1407" cy="1843"/>
          </a:xfrm>
        </p:grpSpPr>
        <p:sp>
          <p:nvSpPr>
            <p:cNvPr id="24601" name="Text Box 41"/>
            <p:cNvSpPr txBox="1">
              <a:spLocks noChangeArrowheads="1"/>
            </p:cNvSpPr>
            <p:nvPr/>
          </p:nvSpPr>
          <p:spPr bwMode="auto">
            <a:xfrm>
              <a:off x="2925" y="3158"/>
              <a:ext cx="1407" cy="138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buClr>
                  <a:srgbClr val="000000"/>
                </a:buClr>
                <a:buSzPct val="100000"/>
                <a:buFont typeface="Arial" pitchFamily="34" charset="0"/>
                <a:buNone/>
              </a:pPr>
              <a:r>
                <a:rPr lang="ru-RU" altLang="de-DE" sz="1600">
                  <a:solidFill>
                    <a:srgbClr val="000000"/>
                  </a:solidFill>
                  <a:ea typeface="ＭＳ Ｐゴシック" pitchFamily="34" charset="-128"/>
                </a:rPr>
                <a:t>Поощрение использования безмоторного и общественного транспорта</a:t>
              </a:r>
              <a:r>
                <a:rPr lang="de-DE" altLang="de-DE" sz="1600">
                  <a:solidFill>
                    <a:srgbClr val="000000"/>
                  </a:solidFill>
                  <a:ea typeface="ＭＳ Ｐゴシック" pitchFamily="34" charset="-128"/>
                </a:rPr>
                <a:t>!</a:t>
              </a:r>
            </a:p>
            <a:p>
              <a:pPr algn="ctr" eaLnBrk="1" hangingPunct="1">
                <a:buClr>
                  <a:srgbClr val="000000"/>
                </a:buClr>
                <a:buSzPct val="100000"/>
                <a:buFont typeface="Arial" pitchFamily="34" charset="0"/>
                <a:buNone/>
              </a:pPr>
              <a:endParaRPr lang="de-DE" altLang="de-DE" sz="1600">
                <a:solidFill>
                  <a:srgbClr val="000000"/>
                </a:solidFill>
                <a:ea typeface="ＭＳ Ｐゴシック" pitchFamily="34" charset="-128"/>
              </a:endParaRPr>
            </a:p>
            <a:p>
              <a:pPr algn="ctr" eaLnBrk="1" hangingPunct="1">
                <a:buClr>
                  <a:srgbClr val="000000"/>
                </a:buClr>
                <a:buSzPct val="100000"/>
                <a:buFont typeface="Arial" pitchFamily="34" charset="0"/>
                <a:buNone/>
              </a:pPr>
              <a:r>
                <a:rPr lang="ru-RU" altLang="de-DE" sz="1600">
                  <a:solidFill>
                    <a:srgbClr val="000000"/>
                  </a:solidFill>
                  <a:ea typeface="ＭＳ Ｐゴシック" pitchFamily="34" charset="-128"/>
                </a:rPr>
                <a:t>ПЕРЕХОД</a:t>
              </a:r>
              <a:endParaRPr lang="de-DE" altLang="de-DE" sz="1600">
                <a:solidFill>
                  <a:srgbClr val="000000"/>
                </a:solidFill>
                <a:ea typeface="ＭＳ Ｐゴシック" pitchFamily="34" charset="-128"/>
              </a:endParaRPr>
            </a:p>
          </p:txBody>
        </p:sp>
        <p:sp>
          <p:nvSpPr>
            <p:cNvPr id="24602" name="AutoShape 42"/>
            <p:cNvSpPr>
              <a:spLocks noChangeArrowheads="1"/>
            </p:cNvSpPr>
            <p:nvPr/>
          </p:nvSpPr>
          <p:spPr bwMode="auto">
            <a:xfrm>
              <a:off x="3515" y="2704"/>
              <a:ext cx="227" cy="461"/>
            </a:xfrm>
            <a:prstGeom prst="upArrow">
              <a:avLst>
                <a:gd name="adj1" fmla="val 50000"/>
                <a:gd name="adj2" fmla="val 50771"/>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buClr>
                  <a:srgbClr val="000000"/>
                </a:buClr>
                <a:buSzPct val="100000"/>
                <a:buFont typeface="Arial" pitchFamily="34" charset="0"/>
                <a:buNone/>
              </a:pPr>
              <a:endParaRPr lang="ru-RU" altLang="de-DE" sz="1800">
                <a:solidFill>
                  <a:srgbClr val="000000"/>
                </a:solidFill>
              </a:endParaRPr>
            </a:p>
          </p:txBody>
        </p:sp>
      </p:grpSp>
      <p:sp>
        <p:nvSpPr>
          <p:cNvPr id="24599" name="Text Box 33"/>
          <p:cNvSpPr txBox="1">
            <a:spLocks noChangeArrowheads="1"/>
          </p:cNvSpPr>
          <p:nvPr/>
        </p:nvSpPr>
        <p:spPr bwMode="auto">
          <a:xfrm>
            <a:off x="6119813" y="926307"/>
            <a:ext cx="20161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buClr>
                <a:srgbClr val="000000"/>
              </a:buClr>
              <a:buSzPct val="100000"/>
              <a:buFont typeface="Arial" pitchFamily="34" charset="0"/>
              <a:buNone/>
            </a:pPr>
            <a:r>
              <a:rPr lang="ru-RU" altLang="de-DE" sz="1400">
                <a:solidFill>
                  <a:srgbClr val="000000"/>
                </a:solidFill>
                <a:ea typeface="ＭＳ Ｐゴシック" pitchFamily="34" charset="-128"/>
              </a:rPr>
              <a:t>Третье решение</a:t>
            </a:r>
            <a:r>
              <a:rPr lang="de-DE" altLang="de-DE" sz="1400">
                <a:solidFill>
                  <a:srgbClr val="000000"/>
                </a:solidFill>
                <a:ea typeface="ＭＳ Ｐゴシック" pitchFamily="34" charset="-128"/>
              </a:rPr>
              <a:t>: </a:t>
            </a:r>
          </a:p>
          <a:p>
            <a:pPr eaLnBrk="1" hangingPunct="1">
              <a:buClr>
                <a:srgbClr val="000000"/>
              </a:buClr>
              <a:buSzPct val="100000"/>
              <a:buFont typeface="Arial" pitchFamily="34" charset="0"/>
              <a:buNone/>
            </a:pPr>
            <a:r>
              <a:rPr lang="ru-RU" altLang="de-DE" sz="1400">
                <a:solidFill>
                  <a:srgbClr val="000000"/>
                </a:solidFill>
                <a:ea typeface="ＭＳ Ｐゴシック" pitchFamily="34" charset="-128"/>
              </a:rPr>
              <a:t>Какой тип транспортного средства использовать</a:t>
            </a:r>
            <a:r>
              <a:rPr lang="de-DE" altLang="de-DE" sz="1400">
                <a:solidFill>
                  <a:srgbClr val="000000"/>
                </a:solidFill>
                <a:ea typeface="ＭＳ Ｐゴシック" pitchFamily="34" charset="-128"/>
              </a:rPr>
              <a:t>?</a:t>
            </a:r>
          </a:p>
        </p:txBody>
      </p:sp>
      <p:sp>
        <p:nvSpPr>
          <p:cNvPr id="42" name="Rechteck 41"/>
          <p:cNvSpPr/>
          <p:nvPr/>
        </p:nvSpPr>
        <p:spPr>
          <a:xfrm>
            <a:off x="269149" y="297657"/>
            <a:ext cx="71659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p>
            <a:pPr eaLnBrk="0" hangingPunct="0">
              <a:spcBef>
                <a:spcPct val="20000"/>
              </a:spcBef>
              <a:buClr>
                <a:srgbClr val="C80F0F"/>
              </a:buClr>
              <a:buSzPct val="100000"/>
              <a:tabLst>
                <a:tab pos="2190750" algn="l"/>
              </a:tabLst>
              <a:defRPr/>
            </a:pPr>
            <a:r>
              <a:rPr lang="ru-RU" sz="2000" dirty="0">
                <a:solidFill>
                  <a:schemeClr val="tx1"/>
                </a:solidFill>
                <a:latin typeface="+mj-lt"/>
                <a:ea typeface="MS PGothic" pitchFamily="34" charset="-128"/>
                <a:cs typeface="+mn-cs"/>
              </a:rPr>
              <a:t>Мероприятие</a:t>
            </a:r>
            <a:r>
              <a:rPr lang="en-US" sz="2000" dirty="0">
                <a:solidFill>
                  <a:schemeClr val="tx1"/>
                </a:solidFill>
                <a:latin typeface="+mj-lt"/>
                <a:ea typeface="MS PGothic" pitchFamily="34" charset="-128"/>
                <a:cs typeface="+mn-cs"/>
              </a:rPr>
              <a:t>: </a:t>
            </a:r>
            <a:r>
              <a:rPr lang="ru-RU" sz="2000" dirty="0">
                <a:solidFill>
                  <a:schemeClr val="tx1"/>
                </a:solidFill>
                <a:latin typeface="+mj-lt"/>
                <a:ea typeface="MS PGothic" pitchFamily="34" charset="-128"/>
                <a:cs typeface="+mn-cs"/>
              </a:rPr>
              <a:t>Сокращение расстояний путём рационального планирования</a:t>
            </a:r>
            <a:endParaRPr lang="en-US" sz="2000" dirty="0">
              <a:solidFill>
                <a:schemeClr val="tx1"/>
              </a:solidFill>
              <a:latin typeface="+mj-lt"/>
              <a:ea typeface="MS PGothic" pitchFamily="34" charset="-128"/>
              <a:cs typeface="+mn-cs"/>
            </a:endParaRPr>
          </a:p>
        </p:txBody>
      </p:sp>
    </p:spTree>
    <p:extLst>
      <p:ext uri="{BB962C8B-B14F-4D97-AF65-F5344CB8AC3E}">
        <p14:creationId xmlns:p14="http://schemas.microsoft.com/office/powerpoint/2010/main" val="116816431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iz-powerpoint-leerfolie-en">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GPSM-Master">
  <a:themeElements>
    <a:clrScheme name="GPSM">
      <a:dk1>
        <a:sysClr val="windowText" lastClr="000000"/>
      </a:dk1>
      <a:lt1>
        <a:sysClr val="window" lastClr="FFFFFF"/>
      </a:lt1>
      <a:dk2>
        <a:srgbClr val="000000"/>
      </a:dk2>
      <a:lt2>
        <a:srgbClr val="FFFFFF"/>
      </a:lt2>
      <a:accent1>
        <a:srgbClr val="97C13B"/>
      </a:accent1>
      <a:accent2>
        <a:srgbClr val="BEDC31"/>
      </a:accent2>
      <a:accent3>
        <a:srgbClr val="BCBEC0"/>
      </a:accent3>
      <a:accent4>
        <a:srgbClr val="414042"/>
      </a:accent4>
      <a:accent5>
        <a:srgbClr val="E6E7E8"/>
      </a:accent5>
      <a:accent6>
        <a:srgbClr val="939598"/>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IZ-EN">
  <a:themeElements>
    <a:clrScheme name="GTZ">
      <a:dk1>
        <a:srgbClr val="000000"/>
      </a:dk1>
      <a:lt1>
        <a:srgbClr val="FFFFFF"/>
      </a:lt1>
      <a:dk2>
        <a:srgbClr val="727272"/>
      </a:dk2>
      <a:lt2>
        <a:srgbClr val="D9D9D9"/>
      </a:lt2>
      <a:accent1>
        <a:srgbClr val="B7D1DD"/>
      </a:accent1>
      <a:accent2>
        <a:srgbClr val="C80F0E"/>
      </a:accent2>
      <a:accent3>
        <a:srgbClr val="DEDEAF"/>
      </a:accent3>
      <a:accent4>
        <a:srgbClr val="939393"/>
      </a:accent4>
      <a:accent5>
        <a:srgbClr val="9AB0BA"/>
      </a:accent5>
      <a:accent6>
        <a:srgbClr val="BABA93"/>
      </a:accent6>
      <a:hlink>
        <a:srgbClr val="0000FF"/>
      </a:hlink>
      <a:folHlink>
        <a:srgbClr val="800080"/>
      </a:folHlink>
    </a:clrScheme>
    <a:fontScheme name="gtz-leerfolie-d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extraClrScheme>
      <a:clrScheme name="gtz-leerfolie-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tz-leerfolie-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tz-leerfolie-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tz-leerfolie-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tz-leerfolie-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tz-leerfolie-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tz-leerfolie-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tz-leerfolie-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tz-leerfolie-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tz-leerfolie-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tz-leerfolie-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tz-leerfolie-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tz-leerfolie-de 13">
        <a:dk1>
          <a:srgbClr val="000000"/>
        </a:dk1>
        <a:lt1>
          <a:srgbClr val="FFFFFF"/>
        </a:lt1>
        <a:dk2>
          <a:srgbClr val="000000"/>
        </a:dk2>
        <a:lt2>
          <a:srgbClr val="969696"/>
        </a:lt2>
        <a:accent1>
          <a:srgbClr val="EFEDE6"/>
        </a:accent1>
        <a:accent2>
          <a:srgbClr val="FF9966"/>
        </a:accent2>
        <a:accent3>
          <a:srgbClr val="FFFFFF"/>
        </a:accent3>
        <a:accent4>
          <a:srgbClr val="000000"/>
        </a:accent4>
        <a:accent5>
          <a:srgbClr val="F6F4F0"/>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IZ_Powerpoint_DE">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txDef>
      <a:spPr>
        <a:noFill/>
      </a:spPr>
      <a:bodyPr wrap="square" rtlCol="0">
        <a:spAutoFit/>
      </a:bodyPr>
      <a:lstStyle>
        <a:defPPr>
          <a:defRPr sz="1800" b="0" dirty="0" err="1" smtClean="0">
            <a:solidFill>
              <a:schemeClr val="tx2"/>
            </a:solidFill>
          </a:defRPr>
        </a:defPPr>
      </a:lstStyle>
    </a:txDef>
  </a:objectDefaults>
  <a:extraClrSchemeLst/>
</a:theme>
</file>

<file path=ppt/theme/theme5.xml><?xml version="1.0" encoding="utf-8"?>
<a:theme xmlns:a="http://schemas.openxmlformats.org/drawingml/2006/main" name="1_GIZ_Powerpoint_DE">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txDef>
      <a:spPr>
        <a:noFill/>
      </a:spPr>
      <a:bodyPr wrap="square" rtlCol="0">
        <a:spAutoFit/>
      </a:bodyPr>
      <a:lstStyle>
        <a:defPPr>
          <a:defRPr sz="1800" b="0" dirty="0" err="1" smtClean="0">
            <a:solidFill>
              <a:schemeClr val="tx2"/>
            </a:solidFill>
          </a:defRPr>
        </a:defPPr>
      </a:lstStyle>
    </a:txDef>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3990</Words>
  <Application>Microsoft Office PowerPoint</Application>
  <PresentationFormat>Bildschirmpräsentation (4:3)</PresentationFormat>
  <Paragraphs>532</Paragraphs>
  <Slides>47</Slides>
  <Notes>31</Notes>
  <HiddenSlides>0</HiddenSlides>
  <MMClips>0</MMClips>
  <ScaleCrop>false</ScaleCrop>
  <HeadingPairs>
    <vt:vector size="6" baseType="variant">
      <vt:variant>
        <vt:lpstr>Design</vt:lpstr>
      </vt:variant>
      <vt:variant>
        <vt:i4>5</vt:i4>
      </vt:variant>
      <vt:variant>
        <vt:lpstr>Eingebettete OLE-Server</vt:lpstr>
      </vt:variant>
      <vt:variant>
        <vt:i4>1</vt:i4>
      </vt:variant>
      <vt:variant>
        <vt:lpstr>Folientitel</vt:lpstr>
      </vt:variant>
      <vt:variant>
        <vt:i4>47</vt:i4>
      </vt:variant>
    </vt:vector>
  </HeadingPairs>
  <TitlesOfParts>
    <vt:vector size="53" baseType="lpstr">
      <vt:lpstr>giz-powerpoint-leerfolie-en</vt:lpstr>
      <vt:lpstr>GPSM-Master</vt:lpstr>
      <vt:lpstr>GIZ-EN</vt:lpstr>
      <vt:lpstr>GIZ_Powerpoint_DE</vt:lpstr>
      <vt:lpstr>1_GIZ_Powerpoint_DE</vt:lpstr>
      <vt:lpstr>think-cell Folie</vt:lpstr>
      <vt:lpstr>PowerPoint-Präsentation</vt:lpstr>
      <vt:lpstr>GIZ at a Glance </vt:lpstr>
      <vt:lpstr>We are a partner of extensive size and stability and outstanding personnel management aiming at international cooperation for sustainable development</vt:lpstr>
      <vt:lpstr>PowerPoint-Präsentation</vt:lpstr>
      <vt:lpstr>Ongoing GIZ Transport and Mobility Projects</vt:lpstr>
      <vt:lpstr>PowerPoint-Präsentation</vt:lpstr>
      <vt:lpstr>Путь вперёд</vt:lpstr>
      <vt:lpstr>PowerPoint-Präsentation</vt:lpstr>
      <vt:lpstr>PowerPoint-Präsentation</vt:lpstr>
      <vt:lpstr>PowerPoint-Präsentation</vt:lpstr>
      <vt:lpstr>PowerPoint-Präsentation</vt:lpstr>
      <vt:lpstr>PowerPoint-Präsentation</vt:lpstr>
      <vt:lpstr>Training Courses: Topics &amp; Participants</vt:lpstr>
      <vt:lpstr>Example: Training on Sustainable Transport, Bus Improvement and Bus Rapid Transit (implemented in cooperation with IsDB)</vt:lpstr>
      <vt:lpstr>Training Courses: Online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Ukraine: Support to EURO 2012 preparation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Национальные правительства</vt:lpstr>
      <vt:lpstr>Excourse:   як фінансувати чисту, безпечну та доступну мобільність?</vt:lpstr>
      <vt:lpstr>PowerPoint-Präsentation</vt:lpstr>
      <vt:lpstr>Джерела фінансування загальнодержавного рівня</vt:lpstr>
      <vt:lpstr>PowerPoint-Präsentation</vt:lpstr>
      <vt:lpstr>Завдання Керівного органу</vt:lpstr>
      <vt:lpstr>БРАЗИЛІЯ: державна політика міської мобільності (2012)</vt:lpstr>
      <vt:lpstr>Висновки з міжнародного досвіду</vt:lpstr>
      <vt:lpstr>The German Partnership for Sustainable Mobility (GPSM)</vt:lpstr>
      <vt:lpstr>The German Partnership for Sustainable Mobility (GPSM)</vt:lpstr>
      <vt:lpstr>Explore sustainable mobility and logistics made in Germany:  www.german-sustainable-mobility.de   And connect with us:  contact@german-sustainable-mobility.de</vt:lpstr>
      <vt:lpstr>PowerPoint-Präsentation</vt:lpstr>
      <vt:lpstr>PowerPoint-Präsentation</vt:lpstr>
      <vt:lpstr>PowerPoint-Präsentation</vt:lpstr>
    </vt:vector>
  </TitlesOfParts>
  <Company>GIZ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and Mobility  June 2014</dc:title>
  <dc:creator>Armin Wagner</dc:creator>
  <cp:lastModifiedBy>Mathias Merforth</cp:lastModifiedBy>
  <cp:revision>39</cp:revision>
  <dcterms:created xsi:type="dcterms:W3CDTF">2014-06-16T07:42:08Z</dcterms:created>
  <dcterms:modified xsi:type="dcterms:W3CDTF">2014-10-22T05:43:14Z</dcterms:modified>
</cp:coreProperties>
</file>