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8" r:id="rId6"/>
    <p:sldId id="260" r:id="rId7"/>
    <p:sldId id="261" r:id="rId8"/>
    <p:sldId id="262" r:id="rId9"/>
    <p:sldId id="264" r:id="rId10"/>
    <p:sldId id="267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Objects="1">
      <p:cViewPr varScale="1">
        <p:scale>
          <a:sx n="66" d="100"/>
          <a:sy n="66" d="100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9/23/14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9/23/14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9/23/14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9/23/14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</a:t>
            </a:r>
          </a:p>
          <a:p>
            <a:pPr lvl="6"/>
            <a:r>
              <a:rPr lang="en-US" dirty="0"/>
              <a:t>Seven</a:t>
            </a:r>
          </a:p>
          <a:p>
            <a:pPr lvl="7"/>
            <a:r>
              <a:rPr lang="en-US" dirty="0"/>
              <a:t>Eight</a:t>
            </a:r>
          </a:p>
          <a:p>
            <a:pPr lvl="8"/>
            <a:r>
              <a:rPr lang="en-US" dirty="0"/>
              <a:t>ni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9/23/14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04289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Air QuA</a:t>
            </a:r>
            <a:r>
              <a:rPr lang="en-US" baseline="0" dirty="0" smtClean="0"/>
              <a:t>lity governance in the </a:t>
            </a:r>
            <a:r>
              <a:rPr lang="en-US" baseline="0" dirty="0" err="1" smtClean="0"/>
              <a:t>enpi</a:t>
            </a:r>
            <a:r>
              <a:rPr lang="en-US" baseline="0" dirty="0" smtClean="0"/>
              <a:t> east countries air-q-gov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Copenhagen,</a:t>
            </a:r>
            <a:r>
              <a:rPr lang="en-US" baseline="0" dirty="0" smtClean="0"/>
              <a:t> Denmark 23-26 September 2014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94481" y="3356658"/>
            <a:ext cx="8840165" cy="5078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chemeClr val="bg1"/>
                </a:solidFill>
              </a:rPr>
              <a:t>Simulation </a:t>
            </a:r>
            <a:r>
              <a:rPr lang="en-US" sz="2600" dirty="0" smtClean="0">
                <a:solidFill>
                  <a:schemeClr val="bg1"/>
                </a:solidFill>
              </a:rPr>
              <a:t>Thor modeling</a:t>
            </a:r>
            <a:r>
              <a:rPr lang="en-US" sz="2600" baseline="0" dirty="0" smtClean="0">
                <a:solidFill>
                  <a:schemeClr val="bg1"/>
                </a:solidFill>
              </a:rPr>
              <a:t> system in Sumgait,  Azerbaijan</a:t>
            </a:r>
            <a:endParaRPr lang="en-US" sz="26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67696" y="4135381"/>
            <a:ext cx="857973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00" dirty="0" err="1" smtClean="0">
                <a:solidFill>
                  <a:schemeClr val="accent5">
                    <a:lumMod val="75000"/>
                  </a:schemeClr>
                </a:solidFill>
              </a:rPr>
              <a:t>Faig</a:t>
            </a:r>
            <a:r>
              <a:rPr lang="en-US" sz="3300" dirty="0" smtClean="0">
                <a:solidFill>
                  <a:schemeClr val="accent5">
                    <a:lumMod val="75000"/>
                  </a:schemeClr>
                </a:solidFill>
              </a:rPr>
              <a:t> Mutallimov</a:t>
            </a:r>
          </a:p>
          <a:p>
            <a:pPr algn="ctr"/>
            <a:r>
              <a:rPr lang="en-US" sz="3300" dirty="0" smtClean="0">
                <a:solidFill>
                  <a:schemeClr val="accent5">
                    <a:lumMod val="75000"/>
                  </a:schemeClr>
                </a:solidFill>
              </a:rPr>
              <a:t>faig.mutallimov@</a:t>
            </a:r>
            <a:r>
              <a:rPr lang="en-US" sz="3300" baseline="0" dirty="0" smtClean="0">
                <a:solidFill>
                  <a:schemeClr val="accent5">
                    <a:lumMod val="75000"/>
                  </a:schemeClr>
                </a:solidFill>
              </a:rPr>
              <a:t>gmail.com</a:t>
            </a:r>
            <a:endParaRPr lang="en-US" sz="33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9308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3343" y="976868"/>
            <a:ext cx="10959987" cy="3289608"/>
          </a:xfrm>
        </p:spPr>
        <p:txBody>
          <a:bodyPr>
            <a:normAutofit/>
          </a:bodyPr>
          <a:lstStyle/>
          <a:p>
            <a:pPr algn="ctr"/>
            <a:endParaRPr lang="en-US" sz="4100" dirty="0" smtClean="0"/>
          </a:p>
          <a:p>
            <a:pPr algn="ctr"/>
            <a:r>
              <a:rPr lang="en-US" sz="4100" dirty="0" smtClean="0"/>
              <a:t>Thank you for your</a:t>
            </a:r>
            <a:r>
              <a:rPr lang="en-US" sz="4100" baseline="0" dirty="0" smtClean="0"/>
              <a:t> attention</a:t>
            </a:r>
            <a:endParaRPr lang="en-US" sz="4100" dirty="0"/>
          </a:p>
        </p:txBody>
      </p:sp>
    </p:spTree>
    <p:extLst>
      <p:ext uri="{BB962C8B-B14F-4D97-AF65-F5344CB8AC3E}">
        <p14:creationId xmlns:p14="http://schemas.microsoft.com/office/powerpoint/2010/main" val="3495174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dirty="0" smtClean="0"/>
              <a:t>Thor air system modeling in Sumgait 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3" y="2252809"/>
            <a:ext cx="11029615" cy="367830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Running Thor system for </a:t>
            </a:r>
            <a:r>
              <a:rPr lang="en-US" sz="3600" dirty="0" smtClean="0"/>
              <a:t>6 </a:t>
            </a:r>
            <a:r>
              <a:rPr lang="en-US" sz="3600" dirty="0" smtClean="0"/>
              <a:t>years whole grid (2000-2005)</a:t>
            </a:r>
          </a:p>
          <a:p>
            <a:r>
              <a:rPr lang="en-US" sz="3600" dirty="0" smtClean="0"/>
              <a:t>Running Thor</a:t>
            </a:r>
            <a:r>
              <a:rPr lang="en-US" sz="3600" baseline="0" dirty="0" smtClean="0"/>
              <a:t> system for 2 years as well </a:t>
            </a:r>
            <a:r>
              <a:rPr lang="en-US" sz="3600" baseline="0" dirty="0" smtClean="0"/>
              <a:t>as for </a:t>
            </a:r>
            <a:r>
              <a:rPr lang="en-US" sz="3600" baseline="0" dirty="0" smtClean="0"/>
              <a:t>5 receptors</a:t>
            </a:r>
          </a:p>
          <a:p>
            <a:r>
              <a:rPr lang="en-US" sz="3600" baseline="0" dirty="0" err="1" smtClean="0"/>
              <a:t>Ospm</a:t>
            </a:r>
            <a:r>
              <a:rPr lang="en-US" sz="3600" baseline="0" dirty="0" smtClean="0"/>
              <a:t> modeling for </a:t>
            </a:r>
            <a:r>
              <a:rPr lang="en-US" sz="3600" baseline="0" dirty="0" err="1" smtClean="0"/>
              <a:t>Sulh</a:t>
            </a:r>
            <a:r>
              <a:rPr lang="en-US" sz="3600" baseline="0" dirty="0" smtClean="0"/>
              <a:t> </a:t>
            </a:r>
            <a:r>
              <a:rPr lang="en-US" sz="3600" baseline="0" dirty="0" smtClean="0"/>
              <a:t>and </a:t>
            </a:r>
            <a:r>
              <a:rPr lang="en-US" sz="3600" baseline="0" dirty="0" err="1" smtClean="0"/>
              <a:t>Samed</a:t>
            </a:r>
            <a:r>
              <a:rPr lang="en-US" sz="3600" baseline="0" dirty="0" smtClean="0"/>
              <a:t> </a:t>
            </a:r>
            <a:r>
              <a:rPr lang="en-US" sz="3600" baseline="0" dirty="0" err="1" smtClean="0"/>
              <a:t>Vurgun</a:t>
            </a:r>
            <a:r>
              <a:rPr lang="en-US" sz="3600" baseline="0" dirty="0" smtClean="0"/>
              <a:t> street </a:t>
            </a:r>
            <a:endParaRPr lang="en-US" sz="3600" baseline="0" dirty="0" smtClean="0"/>
          </a:p>
          <a:p>
            <a:pPr marL="0" indent="0">
              <a:buNone/>
            </a:pPr>
            <a:endParaRPr lang="en-US" sz="3600" dirty="0" smtClean="0"/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128057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Running Thor system for whole grid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300" dirty="0" smtClean="0"/>
              <a:t>Transport emission data have gotten from 10 streets of Sumgait considering</a:t>
            </a:r>
            <a:r>
              <a:rPr lang="en-US" sz="3300" baseline="0" dirty="0" smtClean="0"/>
              <a:t> all vehicle types in one snap code (07)</a:t>
            </a:r>
          </a:p>
          <a:p>
            <a:r>
              <a:rPr lang="en-US" sz="3300" baseline="0" dirty="0" smtClean="0"/>
              <a:t>Area emission data </a:t>
            </a:r>
            <a:endParaRPr lang="en-US" sz="3300" baseline="0" dirty="0" smtClean="0"/>
          </a:p>
          <a:p>
            <a:r>
              <a:rPr lang="en-US" sz="3300" baseline="0" dirty="0" smtClean="0"/>
              <a:t>Point sources emission </a:t>
            </a:r>
            <a:r>
              <a:rPr lang="en-US" sz="3300" baseline="0" dirty="0" smtClean="0"/>
              <a:t>from 8 point</a:t>
            </a:r>
            <a:endParaRPr lang="en-US" sz="3300" dirty="0"/>
          </a:p>
        </p:txBody>
      </p:sp>
    </p:spTree>
    <p:extLst>
      <p:ext uri="{BB962C8B-B14F-4D97-AF65-F5344CB8AC3E}">
        <p14:creationId xmlns:p14="http://schemas.microsoft.com/office/powerpoint/2010/main" val="3564268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Running Thor system for whole grid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5954" y="2244384"/>
            <a:ext cx="5184854" cy="37785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331" y="2244384"/>
            <a:ext cx="5657661" cy="3565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1923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1192" y="2542791"/>
            <a:ext cx="5257601" cy="3314575"/>
          </a:xfrm>
        </p:spPr>
      </p:pic>
      <p:pic>
        <p:nvPicPr>
          <p:cNvPr id="10" name="Content Placeholder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3932" y="2542790"/>
            <a:ext cx="5140758" cy="3314575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Running Thor system for whole grid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88988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Running Thor system for</a:t>
            </a:r>
            <a:r>
              <a:rPr lang="en-US" baseline="0" dirty="0" smtClean="0"/>
              <a:t> 5 receptors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1191" y="2268001"/>
            <a:ext cx="6024125" cy="369060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6209" y="2229794"/>
            <a:ext cx="5145299" cy="3858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69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Ospm</a:t>
            </a:r>
            <a:r>
              <a:rPr lang="en-US" dirty="0" smtClean="0"/>
              <a:t> modeling for </a:t>
            </a:r>
            <a:r>
              <a:rPr lang="en-US" dirty="0" err="1" smtClean="0"/>
              <a:t>Samed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Vurgun</a:t>
            </a:r>
            <a:r>
              <a:rPr lang="en-US" dirty="0" smtClean="0"/>
              <a:t> </a:t>
            </a:r>
            <a:r>
              <a:rPr lang="en-US" dirty="0" smtClean="0"/>
              <a:t>street 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45156" y="1915860"/>
            <a:ext cx="8780268" cy="4676775"/>
          </a:xfrm>
        </p:spPr>
      </p:pic>
    </p:spTree>
    <p:extLst>
      <p:ext uri="{BB962C8B-B14F-4D97-AF65-F5344CB8AC3E}">
        <p14:creationId xmlns:p14="http://schemas.microsoft.com/office/powerpoint/2010/main" val="2139754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99283" y="1891971"/>
            <a:ext cx="9876237" cy="4676775"/>
          </a:xfr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Ospm</a:t>
            </a:r>
            <a:r>
              <a:rPr lang="en-US" dirty="0" smtClean="0"/>
              <a:t> modeling for </a:t>
            </a:r>
            <a:r>
              <a:rPr lang="en-US" dirty="0" err="1" smtClean="0"/>
              <a:t>Sulh</a:t>
            </a:r>
            <a:r>
              <a:rPr lang="en-US" dirty="0" smtClean="0"/>
              <a:t> street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72310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Showing results in </a:t>
            </a:r>
            <a:r>
              <a:rPr lang="en-US" dirty="0" err="1" smtClean="0"/>
              <a:t>qgis</a:t>
            </a:r>
            <a:endParaRPr lang="en-US" dirty="0"/>
          </a:p>
        </p:txBody>
      </p:sp>
      <p:pic>
        <p:nvPicPr>
          <p:cNvPr id="5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6898" y="1865679"/>
            <a:ext cx="8538204" cy="4671431"/>
          </a:xfrm>
        </p:spPr>
      </p:pic>
      <p:sp>
        <p:nvSpPr>
          <p:cNvPr id="2" name="TextBox 1"/>
          <p:cNvSpPr txBox="1"/>
          <p:nvPr/>
        </p:nvSpPr>
        <p:spPr>
          <a:xfrm>
            <a:off x="4667589" y="1995617"/>
            <a:ext cx="4733122" cy="44627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300" dirty="0" smtClean="0"/>
              <a:t>Average</a:t>
            </a:r>
            <a:r>
              <a:rPr lang="en-US" sz="2300" baseline="0" dirty="0" smtClean="0"/>
              <a:t> of </a:t>
            </a:r>
            <a:r>
              <a:rPr lang="en-US" sz="2300" baseline="0" dirty="0" err="1" smtClean="0"/>
              <a:t>Nox</a:t>
            </a:r>
            <a:r>
              <a:rPr lang="en-US" sz="2300" baseline="0" dirty="0" smtClean="0"/>
              <a:t> for whole grid</a:t>
            </a:r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val="480298490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65359"/>
      </a:accent1>
      <a:accent2>
        <a:srgbClr val="ED8428"/>
      </a:accent2>
      <a:accent3>
        <a:srgbClr val="E6C46D"/>
      </a:accent3>
      <a:accent4>
        <a:srgbClr val="969FA7"/>
      </a:accent4>
      <a:accent5>
        <a:srgbClr val="A9C37C"/>
      </a:accent5>
      <a:accent6>
        <a:srgbClr val="5A8071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5D8C9649-FBE1-4B5B-8258-8A170F9843A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HDDividendV3</Template>
  <TotalTime>201</TotalTime>
  <Application>Microsoft Macintosh PowerPoint</Application>
  <PresentationFormat>Widescreen</PresentationFormat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Gill Sans MT</vt:lpstr>
      <vt:lpstr>Wingdings 2</vt:lpstr>
      <vt:lpstr>Arial</vt:lpstr>
      <vt:lpstr>Dividend</vt:lpstr>
      <vt:lpstr>Air QuAlity governance in the enpi east countries air-q-gov</vt:lpstr>
      <vt:lpstr>Thor air system modeling in Sumgait </vt:lpstr>
      <vt:lpstr>Running Thor system for whole grid</vt:lpstr>
      <vt:lpstr>Running Thor system for whole grid</vt:lpstr>
      <vt:lpstr>Running Thor system for whole grid</vt:lpstr>
      <vt:lpstr>Running Thor system for 5 receptors</vt:lpstr>
      <vt:lpstr>Ospm modeling for Samed Vurgun street </vt:lpstr>
      <vt:lpstr>Ospm modeling for Sulh street </vt:lpstr>
      <vt:lpstr>Showing results in qgis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Faiq Mutallimov</dc:creator>
  <cp:lastModifiedBy>Faiq Mutallimov</cp:lastModifiedBy>
  <cp:revision>78</cp:revision>
  <dcterms:created xsi:type="dcterms:W3CDTF">2014-09-21T10:12:38Z</dcterms:created>
  <dcterms:modified xsi:type="dcterms:W3CDTF">2014-09-23T05:12:00Z</dcterms:modified>
</cp:coreProperties>
</file>