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58" r:id="rId2"/>
    <p:sldMasterId id="2147483771" r:id="rId3"/>
    <p:sldMasterId id="2147483802" r:id="rId4"/>
  </p:sldMasterIdLst>
  <p:notesMasterIdLst>
    <p:notesMasterId r:id="rId31"/>
  </p:notesMasterIdLst>
  <p:handoutMasterIdLst>
    <p:handoutMasterId r:id="rId32"/>
  </p:handoutMasterIdLst>
  <p:sldIdLst>
    <p:sldId id="275" r:id="rId5"/>
    <p:sldId id="304" r:id="rId6"/>
    <p:sldId id="324" r:id="rId7"/>
    <p:sldId id="326" r:id="rId8"/>
    <p:sldId id="325" r:id="rId9"/>
    <p:sldId id="295" r:id="rId10"/>
    <p:sldId id="329" r:id="rId11"/>
    <p:sldId id="331" r:id="rId12"/>
    <p:sldId id="332" r:id="rId13"/>
    <p:sldId id="333" r:id="rId14"/>
    <p:sldId id="335" r:id="rId15"/>
    <p:sldId id="334" r:id="rId16"/>
    <p:sldId id="336" r:id="rId17"/>
    <p:sldId id="303" r:id="rId18"/>
    <p:sldId id="285" r:id="rId19"/>
    <p:sldId id="287" r:id="rId20"/>
    <p:sldId id="288" r:id="rId21"/>
    <p:sldId id="289" r:id="rId22"/>
    <p:sldId id="291" r:id="rId23"/>
    <p:sldId id="346" r:id="rId24"/>
    <p:sldId id="342" r:id="rId25"/>
    <p:sldId id="343" r:id="rId26"/>
    <p:sldId id="344" r:id="rId27"/>
    <p:sldId id="297" r:id="rId28"/>
    <p:sldId id="339" r:id="rId29"/>
    <p:sldId id="341" r:id="rId30"/>
  </p:sldIdLst>
  <p:sldSz cx="9144000" cy="6858000" type="screen4x3"/>
  <p:notesSz cx="6718300" cy="98552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6CF"/>
    <a:srgbClr val="3E6FD2"/>
    <a:srgbClr val="2D5EC1"/>
    <a:srgbClr val="BDDEFF"/>
    <a:srgbClr val="99CCFF"/>
    <a:srgbClr val="808080"/>
    <a:srgbClr val="FFD624"/>
    <a:srgbClr val="0F5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4629" autoAdjust="0"/>
  </p:normalViewPr>
  <p:slideViewPr>
    <p:cSldViewPr>
      <p:cViewPr>
        <p:scale>
          <a:sx n="75" d="100"/>
          <a:sy n="75" d="100"/>
        </p:scale>
        <p:origin x="-2232" y="-996"/>
      </p:cViewPr>
      <p:guideLst>
        <p:guide orient="horz" pos="2160"/>
        <p:guide pos="2880"/>
      </p:guideLst>
    </p:cSldViewPr>
  </p:slideViewPr>
  <p:outlineViewPr>
    <p:cViewPr>
      <p:scale>
        <a:sx n="33" d="100"/>
        <a:sy n="33" d="100"/>
      </p:scale>
      <p:origin x="0" y="223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960" y="-90"/>
      </p:cViewPr>
      <p:guideLst>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delethad2-fs001\users\hoganst\AFRICA\Figures%20&amp;%20Statistics\Top%2020%20African%20countries%20(Sept%202013).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60739933854916028"/>
          <c:y val="0.11867480424886948"/>
        </c:manualLayout>
      </c:layout>
      <c:overlay val="0"/>
    </c:title>
    <c:autoTitleDeleted val="0"/>
    <c:plotArea>
      <c:layout/>
      <c:barChart>
        <c:barDir val="col"/>
        <c:grouping val="clustered"/>
        <c:varyColors val="0"/>
        <c:ser>
          <c:idx val="0"/>
          <c:order val="0"/>
          <c:tx>
            <c:strRef>
              <c:f>Sheet1!$B$1</c:f>
              <c:strCache>
                <c:ptCount val="1"/>
                <c:pt idx="0">
                  <c:v>EU contribution (€m)</c:v>
                </c:pt>
              </c:strCache>
            </c:strRef>
          </c:tx>
          <c:invertIfNegative val="0"/>
          <c:dLbls>
            <c:showLegendKey val="0"/>
            <c:showVal val="1"/>
            <c:showCatName val="0"/>
            <c:showSerName val="0"/>
            <c:showPercent val="0"/>
            <c:showBubbleSize val="0"/>
            <c:showLeaderLines val="0"/>
          </c:dLbls>
          <c:cat>
            <c:strRef>
              <c:f>Sheet1!$A$2:$A$21</c:f>
              <c:strCache>
                <c:ptCount val="20"/>
                <c:pt idx="0">
                  <c:v>South Africa (1)</c:v>
                </c:pt>
                <c:pt idx="1">
                  <c:v>Egypt (2)</c:v>
                </c:pt>
                <c:pt idx="2">
                  <c:v>Morocco (3)</c:v>
                </c:pt>
                <c:pt idx="3">
                  <c:v>Tunisia (4)</c:v>
                </c:pt>
                <c:pt idx="4">
                  <c:v>Kenya (5)</c:v>
                </c:pt>
                <c:pt idx="5">
                  <c:v>Tanzania (6)</c:v>
                </c:pt>
                <c:pt idx="6">
                  <c:v>Burkina Faso (7)</c:v>
                </c:pt>
                <c:pt idx="7">
                  <c:v>Ghana (8)</c:v>
                </c:pt>
                <c:pt idx="8">
                  <c:v>Uganda (9)</c:v>
                </c:pt>
                <c:pt idx="9">
                  <c:v>Senegal (10)</c:v>
                </c:pt>
                <c:pt idx="10">
                  <c:v>Benin (11)</c:v>
                </c:pt>
                <c:pt idx="11">
                  <c:v>Nigeria (12)</c:v>
                </c:pt>
                <c:pt idx="12">
                  <c:v>Cameroon (13)</c:v>
                </c:pt>
                <c:pt idx="13">
                  <c:v>Ethiopia (14)</c:v>
                </c:pt>
                <c:pt idx="14">
                  <c:v>Mozambique (15)</c:v>
                </c:pt>
                <c:pt idx="15">
                  <c:v>Algeria (16)</c:v>
                </c:pt>
                <c:pt idx="16">
                  <c:v>Malawi (17)</c:v>
                </c:pt>
                <c:pt idx="17">
                  <c:v>Mali (18)</c:v>
                </c:pt>
                <c:pt idx="18">
                  <c:v>Sudan (19)</c:v>
                </c:pt>
                <c:pt idx="19">
                  <c:v>Gabon (20)</c:v>
                </c:pt>
              </c:strCache>
            </c:strRef>
          </c:cat>
          <c:val>
            <c:numRef>
              <c:f>Sheet1!$B$2:$B$21</c:f>
              <c:numCache>
                <c:formatCode>0.0</c:formatCode>
                <c:ptCount val="20"/>
                <c:pt idx="0">
                  <c:v>37.299999999999997</c:v>
                </c:pt>
                <c:pt idx="1">
                  <c:v>16.100000000000001</c:v>
                </c:pt>
                <c:pt idx="2">
                  <c:v>15</c:v>
                </c:pt>
                <c:pt idx="3">
                  <c:v>13.4</c:v>
                </c:pt>
                <c:pt idx="4">
                  <c:v>12.3</c:v>
                </c:pt>
                <c:pt idx="5">
                  <c:v>12</c:v>
                </c:pt>
                <c:pt idx="6">
                  <c:v>8.5</c:v>
                </c:pt>
                <c:pt idx="7">
                  <c:v>8.1999999999999993</c:v>
                </c:pt>
                <c:pt idx="8">
                  <c:v>7.7</c:v>
                </c:pt>
                <c:pt idx="9">
                  <c:v>5.3</c:v>
                </c:pt>
                <c:pt idx="10" formatCode="0.00">
                  <c:v>3.79</c:v>
                </c:pt>
                <c:pt idx="11" formatCode="0.00">
                  <c:v>3.72</c:v>
                </c:pt>
                <c:pt idx="12" formatCode="0.00">
                  <c:v>3.66</c:v>
                </c:pt>
                <c:pt idx="13" formatCode="0.00">
                  <c:v>3.6579999999999999</c:v>
                </c:pt>
                <c:pt idx="14" formatCode="0.00">
                  <c:v>3.36</c:v>
                </c:pt>
                <c:pt idx="15" formatCode="0.00">
                  <c:v>3.24</c:v>
                </c:pt>
                <c:pt idx="16" formatCode="0.00">
                  <c:v>3.06</c:v>
                </c:pt>
                <c:pt idx="17" formatCode="0.00">
                  <c:v>2.73</c:v>
                </c:pt>
                <c:pt idx="18" formatCode="#,##0.00">
                  <c:v>1.88</c:v>
                </c:pt>
                <c:pt idx="19" formatCode="#,##0.00">
                  <c:v>1.86</c:v>
                </c:pt>
              </c:numCache>
            </c:numRef>
          </c:val>
        </c:ser>
        <c:dLbls>
          <c:showLegendKey val="0"/>
          <c:showVal val="0"/>
          <c:showCatName val="0"/>
          <c:showSerName val="0"/>
          <c:showPercent val="0"/>
          <c:showBubbleSize val="0"/>
        </c:dLbls>
        <c:gapWidth val="150"/>
        <c:axId val="266883840"/>
        <c:axId val="266885376"/>
      </c:barChart>
      <c:catAx>
        <c:axId val="266883840"/>
        <c:scaling>
          <c:orientation val="minMax"/>
        </c:scaling>
        <c:delete val="0"/>
        <c:axPos val="b"/>
        <c:majorTickMark val="out"/>
        <c:minorTickMark val="none"/>
        <c:tickLblPos val="nextTo"/>
        <c:txPr>
          <a:bodyPr/>
          <a:lstStyle/>
          <a:p>
            <a:pPr>
              <a:defRPr sz="1200" baseline="0"/>
            </a:pPr>
            <a:endParaRPr lang="en-US"/>
          </a:p>
        </c:txPr>
        <c:crossAx val="266885376"/>
        <c:crosses val="autoZero"/>
        <c:auto val="1"/>
        <c:lblAlgn val="ctr"/>
        <c:lblOffset val="100"/>
        <c:noMultiLvlLbl val="0"/>
      </c:catAx>
      <c:valAx>
        <c:axId val="266885376"/>
        <c:scaling>
          <c:orientation val="minMax"/>
        </c:scaling>
        <c:delete val="0"/>
        <c:axPos val="l"/>
        <c:majorGridlines/>
        <c:numFmt formatCode="0.0" sourceLinked="1"/>
        <c:majorTickMark val="out"/>
        <c:minorTickMark val="in"/>
        <c:tickLblPos val="nextTo"/>
        <c:crossAx val="266883840"/>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68FC60-2888-4231-8FD7-D3F03F306637}" type="doc">
      <dgm:prSet loTypeId="urn:microsoft.com/office/officeart/2005/8/layout/default#1" loCatId="list" qsTypeId="urn:microsoft.com/office/officeart/2005/8/quickstyle/simple1#6" qsCatId="simple" csTypeId="urn:microsoft.com/office/officeart/2005/8/colors/accent1_2#6" csCatId="accent1" phldr="1"/>
      <dgm:spPr/>
      <dgm:t>
        <a:bodyPr/>
        <a:lstStyle/>
        <a:p>
          <a:endParaRPr lang="en-GB"/>
        </a:p>
      </dgm:t>
    </dgm:pt>
    <dgm:pt modelId="{51DF06B5-D0F2-43CE-B309-94A6ACCCAABF}">
      <dgm:prSet phldrT="[Text]" custT="1"/>
      <dgm:spPr>
        <a:solidFill>
          <a:schemeClr val="accent3">
            <a:lumMod val="95000"/>
          </a:schemeClr>
        </a:solidFill>
        <a:ln>
          <a:solidFill>
            <a:srgbClr val="C2E5B9"/>
          </a:solidFill>
        </a:ln>
      </dgm:spPr>
      <dgm:t>
        <a:bodyPr/>
        <a:lstStyle/>
        <a:p>
          <a:pPr algn="l"/>
          <a:r>
            <a:rPr lang="en-GB" sz="1400" b="0" dirty="0" smtClean="0">
              <a:solidFill>
                <a:schemeClr val="tx1"/>
              </a:solidFill>
            </a:rPr>
            <a:t>2.1 Sustainable Agriculture and Forestry</a:t>
          </a:r>
          <a:endParaRPr lang="en-GB" sz="1400" b="0" dirty="0"/>
        </a:p>
      </dgm:t>
    </dgm:pt>
    <dgm:pt modelId="{F5AF95EF-461C-404E-86D3-820C89E2B749}" type="parTrans" cxnId="{4F06E1A7-F333-43DD-820C-9E46A342FB4A}">
      <dgm:prSet/>
      <dgm:spPr/>
      <dgm:t>
        <a:bodyPr/>
        <a:lstStyle/>
        <a:p>
          <a:endParaRPr lang="en-GB"/>
        </a:p>
      </dgm:t>
    </dgm:pt>
    <dgm:pt modelId="{73F7143A-46A6-4099-9C03-C5E9592C345B}" type="sibTrans" cxnId="{4F06E1A7-F333-43DD-820C-9E46A342FB4A}">
      <dgm:prSet/>
      <dgm:spPr/>
      <dgm:t>
        <a:bodyPr/>
        <a:lstStyle/>
        <a:p>
          <a:endParaRPr lang="en-GB"/>
        </a:p>
      </dgm:t>
    </dgm:pt>
    <dgm:pt modelId="{884F2261-0D91-4ED8-A48A-288D84F7B0CE}">
      <dgm:prSet phldrT="[Text]" custT="1"/>
      <dgm:spPr>
        <a:solidFill>
          <a:schemeClr val="accent3">
            <a:lumMod val="95000"/>
          </a:schemeClr>
        </a:solidFill>
      </dgm:spPr>
      <dgm:t>
        <a:bodyPr/>
        <a:lstStyle/>
        <a:p>
          <a:pPr algn="l"/>
          <a:r>
            <a:rPr lang="en-GB" sz="1400" dirty="0" smtClean="0">
              <a:solidFill>
                <a:schemeClr val="tx1"/>
              </a:solidFill>
            </a:rPr>
            <a:t>2.2 Sustainable and Competitive </a:t>
          </a:r>
          <a:r>
            <a:rPr lang="en-GB" sz="1400" dirty="0" err="1" smtClean="0">
              <a:solidFill>
                <a:schemeClr val="tx1"/>
              </a:solidFill>
            </a:rPr>
            <a:t>agri</a:t>
          </a:r>
          <a:r>
            <a:rPr lang="en-GB" sz="1400" dirty="0" smtClean="0">
              <a:solidFill>
                <a:schemeClr val="tx1"/>
              </a:solidFill>
            </a:rPr>
            <a:t>-food sector for a safe and healthy diet</a:t>
          </a:r>
          <a:endParaRPr lang="en-GB" sz="1400" dirty="0">
            <a:solidFill>
              <a:schemeClr val="tx1"/>
            </a:solidFill>
          </a:endParaRPr>
        </a:p>
      </dgm:t>
    </dgm:pt>
    <dgm:pt modelId="{DF858EE2-93AA-4A28-A87B-84E99C203464}" type="parTrans" cxnId="{662C8949-1DBA-4228-A10E-35BE26C429E9}">
      <dgm:prSet/>
      <dgm:spPr/>
      <dgm:t>
        <a:bodyPr/>
        <a:lstStyle/>
        <a:p>
          <a:endParaRPr lang="en-GB"/>
        </a:p>
      </dgm:t>
    </dgm:pt>
    <dgm:pt modelId="{B26D4AAF-2C9D-41AA-88FC-B24CE38EDC76}" type="sibTrans" cxnId="{662C8949-1DBA-4228-A10E-35BE26C429E9}">
      <dgm:prSet/>
      <dgm:spPr/>
      <dgm:t>
        <a:bodyPr/>
        <a:lstStyle/>
        <a:p>
          <a:endParaRPr lang="en-GB"/>
        </a:p>
      </dgm:t>
    </dgm:pt>
    <dgm:pt modelId="{57F10FF7-07F6-4C42-875F-CE32B50B62A2}">
      <dgm:prSet phldrT="[Text]" custT="1"/>
      <dgm:spPr>
        <a:solidFill>
          <a:schemeClr val="accent3">
            <a:lumMod val="95000"/>
          </a:schemeClr>
        </a:solidFill>
      </dgm:spPr>
      <dgm:t>
        <a:bodyPr/>
        <a:lstStyle/>
        <a:p>
          <a:pPr algn="l"/>
          <a:r>
            <a:rPr lang="en-GB" sz="1400" dirty="0" smtClean="0">
              <a:solidFill>
                <a:schemeClr val="tx1"/>
              </a:solidFill>
            </a:rPr>
            <a:t>2.3 Unlocking the potential of aquatic living resources</a:t>
          </a:r>
          <a:endParaRPr lang="en-GB" sz="1400" dirty="0">
            <a:solidFill>
              <a:schemeClr val="tx1"/>
            </a:solidFill>
          </a:endParaRPr>
        </a:p>
      </dgm:t>
    </dgm:pt>
    <dgm:pt modelId="{44C6FA52-22B4-4F17-99AD-E5A9FC3AD139}" type="parTrans" cxnId="{B42F7368-9641-43C1-8EAE-269086C0FD87}">
      <dgm:prSet/>
      <dgm:spPr/>
      <dgm:t>
        <a:bodyPr/>
        <a:lstStyle/>
        <a:p>
          <a:endParaRPr lang="en-GB"/>
        </a:p>
      </dgm:t>
    </dgm:pt>
    <dgm:pt modelId="{74D37AF5-7F7B-4DE3-86CD-D1656A939BA5}" type="sibTrans" cxnId="{B42F7368-9641-43C1-8EAE-269086C0FD87}">
      <dgm:prSet/>
      <dgm:spPr/>
      <dgm:t>
        <a:bodyPr/>
        <a:lstStyle/>
        <a:p>
          <a:endParaRPr lang="en-GB"/>
        </a:p>
      </dgm:t>
    </dgm:pt>
    <dgm:pt modelId="{33FBBF38-EA8B-4D51-8A47-60B7FAB1A181}">
      <dgm:prSet phldrT="[Text]" custT="1"/>
      <dgm:spPr>
        <a:solidFill>
          <a:schemeClr val="accent3">
            <a:lumMod val="95000"/>
          </a:schemeClr>
        </a:solidFill>
      </dgm:spPr>
      <dgm:t>
        <a:bodyPr/>
        <a:lstStyle/>
        <a:p>
          <a:pPr algn="l"/>
          <a:r>
            <a:rPr lang="en-GB" sz="1400" dirty="0" smtClean="0">
              <a:solidFill>
                <a:schemeClr val="tx1"/>
              </a:solidFill>
            </a:rPr>
            <a:t>2.4 Sustainable and competitive bio-based industries</a:t>
          </a:r>
          <a:endParaRPr lang="en-GB" sz="1400" dirty="0">
            <a:solidFill>
              <a:schemeClr val="tx1"/>
            </a:solidFill>
          </a:endParaRPr>
        </a:p>
      </dgm:t>
    </dgm:pt>
    <dgm:pt modelId="{A3996310-25BB-404A-B528-9C8D8DF4F6B7}" type="parTrans" cxnId="{52E00BC6-6606-4ECE-BDBD-8592FD9D0693}">
      <dgm:prSet/>
      <dgm:spPr/>
      <dgm:t>
        <a:bodyPr/>
        <a:lstStyle/>
        <a:p>
          <a:endParaRPr lang="en-GB"/>
        </a:p>
      </dgm:t>
    </dgm:pt>
    <dgm:pt modelId="{54630289-93AA-467B-873F-4E7EAEB368DF}" type="sibTrans" cxnId="{52E00BC6-6606-4ECE-BDBD-8592FD9D0693}">
      <dgm:prSet/>
      <dgm:spPr/>
      <dgm:t>
        <a:bodyPr/>
        <a:lstStyle/>
        <a:p>
          <a:endParaRPr lang="en-GB"/>
        </a:p>
      </dgm:t>
    </dgm:pt>
    <dgm:pt modelId="{54E564CF-8D8E-48BA-B9A3-D4C16F3A5219}">
      <dgm:prSet phldrT="[Text]" custT="1"/>
      <dgm:spPr>
        <a:solidFill>
          <a:schemeClr val="accent3">
            <a:lumMod val="95000"/>
          </a:schemeClr>
        </a:solidFill>
      </dgm:spPr>
      <dgm:t>
        <a:bodyPr/>
        <a:lstStyle/>
        <a:p>
          <a:pPr algn="l"/>
          <a:r>
            <a:rPr lang="en-GB" sz="1400" dirty="0" smtClean="0">
              <a:solidFill>
                <a:schemeClr val="tx1"/>
              </a:solidFill>
            </a:rPr>
            <a:t>2.5 Cross-cutting marine and maritime research</a:t>
          </a:r>
          <a:endParaRPr lang="en-GB" sz="1400" dirty="0">
            <a:solidFill>
              <a:schemeClr val="tx1"/>
            </a:solidFill>
          </a:endParaRPr>
        </a:p>
      </dgm:t>
    </dgm:pt>
    <dgm:pt modelId="{60FEDC34-81CE-4A0A-8216-807C2004179D}" type="parTrans" cxnId="{AEC3832B-D0F2-4424-A50D-DA0435D27555}">
      <dgm:prSet/>
      <dgm:spPr/>
      <dgm:t>
        <a:bodyPr/>
        <a:lstStyle/>
        <a:p>
          <a:endParaRPr lang="en-GB"/>
        </a:p>
      </dgm:t>
    </dgm:pt>
    <dgm:pt modelId="{4FD76AD4-0A5D-4BBA-8862-DC5AC4FB1A98}" type="sibTrans" cxnId="{AEC3832B-D0F2-4424-A50D-DA0435D27555}">
      <dgm:prSet/>
      <dgm:spPr/>
      <dgm:t>
        <a:bodyPr/>
        <a:lstStyle/>
        <a:p>
          <a:endParaRPr lang="en-GB"/>
        </a:p>
      </dgm:t>
    </dgm:pt>
    <dgm:pt modelId="{5BB50544-1264-435D-AACA-6175056B88D2}" type="pres">
      <dgm:prSet presAssocID="{E068FC60-2888-4231-8FD7-D3F03F306637}" presName="diagram" presStyleCnt="0">
        <dgm:presLayoutVars>
          <dgm:dir/>
          <dgm:resizeHandles val="exact"/>
        </dgm:presLayoutVars>
      </dgm:prSet>
      <dgm:spPr/>
      <dgm:t>
        <a:bodyPr/>
        <a:lstStyle/>
        <a:p>
          <a:endParaRPr lang="en-GB"/>
        </a:p>
      </dgm:t>
    </dgm:pt>
    <dgm:pt modelId="{E88322E2-D9D0-4246-90E6-8D448CA29568}" type="pres">
      <dgm:prSet presAssocID="{51DF06B5-D0F2-43CE-B309-94A6ACCCAABF}" presName="node" presStyleLbl="node1" presStyleIdx="0" presStyleCnt="5" custScaleX="1213298" custScaleY="323188" custLinFactY="-28315" custLinFactNeighborX="166" custLinFactNeighborY="-100000">
        <dgm:presLayoutVars>
          <dgm:bulletEnabled val="1"/>
        </dgm:presLayoutVars>
      </dgm:prSet>
      <dgm:spPr/>
      <dgm:t>
        <a:bodyPr/>
        <a:lstStyle/>
        <a:p>
          <a:endParaRPr lang="en-GB"/>
        </a:p>
      </dgm:t>
    </dgm:pt>
    <dgm:pt modelId="{1536FEA2-46DB-4D18-8827-41B0530732F3}" type="pres">
      <dgm:prSet presAssocID="{73F7143A-46A6-4099-9C03-C5E9592C345B}" presName="sibTrans" presStyleCnt="0"/>
      <dgm:spPr/>
    </dgm:pt>
    <dgm:pt modelId="{EDED92A0-4212-4262-8635-C6BE25124EA6}" type="pres">
      <dgm:prSet presAssocID="{884F2261-0D91-4ED8-A48A-288D84F7B0CE}" presName="node" presStyleLbl="node1" presStyleIdx="1" presStyleCnt="5" custScaleX="1213298" custScaleY="369502" custLinFactNeighborX="166" custLinFactNeighborY="-18619">
        <dgm:presLayoutVars>
          <dgm:bulletEnabled val="1"/>
        </dgm:presLayoutVars>
      </dgm:prSet>
      <dgm:spPr/>
      <dgm:t>
        <a:bodyPr/>
        <a:lstStyle/>
        <a:p>
          <a:endParaRPr lang="en-GB"/>
        </a:p>
      </dgm:t>
    </dgm:pt>
    <dgm:pt modelId="{21D4DE35-9928-4BD5-84B1-D34B8E23BEB6}" type="pres">
      <dgm:prSet presAssocID="{B26D4AAF-2C9D-41AA-88FC-B24CE38EDC76}" presName="sibTrans" presStyleCnt="0"/>
      <dgm:spPr/>
    </dgm:pt>
    <dgm:pt modelId="{21F2D29D-8A01-4DD1-83B4-2D564057A9AF}" type="pres">
      <dgm:prSet presAssocID="{57F10FF7-07F6-4C42-875F-CE32B50B62A2}" presName="node" presStyleLbl="node1" presStyleIdx="2" presStyleCnt="5" custScaleX="1213297" custScaleY="322962" custLinFactY="8360" custLinFactNeighborX="13143" custLinFactNeighborY="100000">
        <dgm:presLayoutVars>
          <dgm:bulletEnabled val="1"/>
        </dgm:presLayoutVars>
      </dgm:prSet>
      <dgm:spPr/>
      <dgm:t>
        <a:bodyPr/>
        <a:lstStyle/>
        <a:p>
          <a:endParaRPr lang="en-GB"/>
        </a:p>
      </dgm:t>
    </dgm:pt>
    <dgm:pt modelId="{BA29AAAC-69CA-40F2-A132-7DAC883775BD}" type="pres">
      <dgm:prSet presAssocID="{74D37AF5-7F7B-4DE3-86CD-D1656A939BA5}" presName="sibTrans" presStyleCnt="0"/>
      <dgm:spPr/>
    </dgm:pt>
    <dgm:pt modelId="{383CAD85-6CFA-4F6B-B5A9-D0A55CD70DAA}" type="pres">
      <dgm:prSet presAssocID="{33FBBF38-EA8B-4D51-8A47-60B7FAB1A181}" presName="node" presStyleLbl="node1" presStyleIdx="3" presStyleCnt="5" custScaleX="1213297" custScaleY="350910" custLinFactY="100000" custLinFactNeighborX="336" custLinFactNeighborY="160978">
        <dgm:presLayoutVars>
          <dgm:bulletEnabled val="1"/>
        </dgm:presLayoutVars>
      </dgm:prSet>
      <dgm:spPr/>
      <dgm:t>
        <a:bodyPr/>
        <a:lstStyle/>
        <a:p>
          <a:endParaRPr lang="en-GB"/>
        </a:p>
      </dgm:t>
    </dgm:pt>
    <dgm:pt modelId="{CCBAD47F-1565-493F-BA20-ED3D02BABCE8}" type="pres">
      <dgm:prSet presAssocID="{54630289-93AA-467B-873F-4E7EAEB368DF}" presName="sibTrans" presStyleCnt="0"/>
      <dgm:spPr/>
    </dgm:pt>
    <dgm:pt modelId="{963B1BB5-6D56-4DB7-82C8-80A46101BE68}" type="pres">
      <dgm:prSet presAssocID="{54E564CF-8D8E-48BA-B9A3-D4C16F3A5219}" presName="node" presStyleLbl="node1" presStyleIdx="4" presStyleCnt="5" custScaleX="1213297" custScaleY="357797" custLinFactY="135878" custLinFactNeighborX="167" custLinFactNeighborY="200000">
        <dgm:presLayoutVars>
          <dgm:bulletEnabled val="1"/>
        </dgm:presLayoutVars>
      </dgm:prSet>
      <dgm:spPr/>
      <dgm:t>
        <a:bodyPr/>
        <a:lstStyle/>
        <a:p>
          <a:endParaRPr lang="en-GB"/>
        </a:p>
      </dgm:t>
    </dgm:pt>
  </dgm:ptLst>
  <dgm:cxnLst>
    <dgm:cxn modelId="{4F06E1A7-F333-43DD-820C-9E46A342FB4A}" srcId="{E068FC60-2888-4231-8FD7-D3F03F306637}" destId="{51DF06B5-D0F2-43CE-B309-94A6ACCCAABF}" srcOrd="0" destOrd="0" parTransId="{F5AF95EF-461C-404E-86D3-820C89E2B749}" sibTransId="{73F7143A-46A6-4099-9C03-C5E9592C345B}"/>
    <dgm:cxn modelId="{881705A0-0827-480E-992F-B9D154A3F7DF}" type="presOf" srcId="{E068FC60-2888-4231-8FD7-D3F03F306637}" destId="{5BB50544-1264-435D-AACA-6175056B88D2}" srcOrd="0" destOrd="0" presId="urn:microsoft.com/office/officeart/2005/8/layout/default#1"/>
    <dgm:cxn modelId="{D394B561-CD16-49BF-A5AC-11EE1E42E86C}" type="presOf" srcId="{51DF06B5-D0F2-43CE-B309-94A6ACCCAABF}" destId="{E88322E2-D9D0-4246-90E6-8D448CA29568}" srcOrd="0" destOrd="0" presId="urn:microsoft.com/office/officeart/2005/8/layout/default#1"/>
    <dgm:cxn modelId="{662C8949-1DBA-4228-A10E-35BE26C429E9}" srcId="{E068FC60-2888-4231-8FD7-D3F03F306637}" destId="{884F2261-0D91-4ED8-A48A-288D84F7B0CE}" srcOrd="1" destOrd="0" parTransId="{DF858EE2-93AA-4A28-A87B-84E99C203464}" sibTransId="{B26D4AAF-2C9D-41AA-88FC-B24CE38EDC76}"/>
    <dgm:cxn modelId="{B798FAD9-5A60-49F7-A273-B120602FFB43}" type="presOf" srcId="{54E564CF-8D8E-48BA-B9A3-D4C16F3A5219}" destId="{963B1BB5-6D56-4DB7-82C8-80A46101BE68}" srcOrd="0" destOrd="0" presId="urn:microsoft.com/office/officeart/2005/8/layout/default#1"/>
    <dgm:cxn modelId="{E7966C18-0D17-44DD-9965-6E7B684AB418}" type="presOf" srcId="{884F2261-0D91-4ED8-A48A-288D84F7B0CE}" destId="{EDED92A0-4212-4262-8635-C6BE25124EA6}" srcOrd="0" destOrd="0" presId="urn:microsoft.com/office/officeart/2005/8/layout/default#1"/>
    <dgm:cxn modelId="{AEC3832B-D0F2-4424-A50D-DA0435D27555}" srcId="{E068FC60-2888-4231-8FD7-D3F03F306637}" destId="{54E564CF-8D8E-48BA-B9A3-D4C16F3A5219}" srcOrd="4" destOrd="0" parTransId="{60FEDC34-81CE-4A0A-8216-807C2004179D}" sibTransId="{4FD76AD4-0A5D-4BBA-8862-DC5AC4FB1A98}"/>
    <dgm:cxn modelId="{52E00BC6-6606-4ECE-BDBD-8592FD9D0693}" srcId="{E068FC60-2888-4231-8FD7-D3F03F306637}" destId="{33FBBF38-EA8B-4D51-8A47-60B7FAB1A181}" srcOrd="3" destOrd="0" parTransId="{A3996310-25BB-404A-B528-9C8D8DF4F6B7}" sibTransId="{54630289-93AA-467B-873F-4E7EAEB368DF}"/>
    <dgm:cxn modelId="{7F912C7C-B938-4AFC-8F19-8C29798D4D59}" type="presOf" srcId="{57F10FF7-07F6-4C42-875F-CE32B50B62A2}" destId="{21F2D29D-8A01-4DD1-83B4-2D564057A9AF}" srcOrd="0" destOrd="0" presId="urn:microsoft.com/office/officeart/2005/8/layout/default#1"/>
    <dgm:cxn modelId="{75F6EED2-DB56-4255-B188-09F6F7FA8D41}" type="presOf" srcId="{33FBBF38-EA8B-4D51-8A47-60B7FAB1A181}" destId="{383CAD85-6CFA-4F6B-B5A9-D0A55CD70DAA}" srcOrd="0" destOrd="0" presId="urn:microsoft.com/office/officeart/2005/8/layout/default#1"/>
    <dgm:cxn modelId="{B42F7368-9641-43C1-8EAE-269086C0FD87}" srcId="{E068FC60-2888-4231-8FD7-D3F03F306637}" destId="{57F10FF7-07F6-4C42-875F-CE32B50B62A2}" srcOrd="2" destOrd="0" parTransId="{44C6FA52-22B4-4F17-99AD-E5A9FC3AD139}" sibTransId="{74D37AF5-7F7B-4DE3-86CD-D1656A939BA5}"/>
    <dgm:cxn modelId="{2C2D2A54-BA89-4C63-92B0-609ACEFC3DA7}" type="presParOf" srcId="{5BB50544-1264-435D-AACA-6175056B88D2}" destId="{E88322E2-D9D0-4246-90E6-8D448CA29568}" srcOrd="0" destOrd="0" presId="urn:microsoft.com/office/officeart/2005/8/layout/default#1"/>
    <dgm:cxn modelId="{3FEBB42F-AA4A-4671-9A41-7D719E78A34E}" type="presParOf" srcId="{5BB50544-1264-435D-AACA-6175056B88D2}" destId="{1536FEA2-46DB-4D18-8827-41B0530732F3}" srcOrd="1" destOrd="0" presId="urn:microsoft.com/office/officeart/2005/8/layout/default#1"/>
    <dgm:cxn modelId="{73EF6FF9-39CE-4F63-943C-86466F6011AF}" type="presParOf" srcId="{5BB50544-1264-435D-AACA-6175056B88D2}" destId="{EDED92A0-4212-4262-8635-C6BE25124EA6}" srcOrd="2" destOrd="0" presId="urn:microsoft.com/office/officeart/2005/8/layout/default#1"/>
    <dgm:cxn modelId="{F87EA8D3-C9A9-4740-9F33-3BD0E58DD2AB}" type="presParOf" srcId="{5BB50544-1264-435D-AACA-6175056B88D2}" destId="{21D4DE35-9928-4BD5-84B1-D34B8E23BEB6}" srcOrd="3" destOrd="0" presId="urn:microsoft.com/office/officeart/2005/8/layout/default#1"/>
    <dgm:cxn modelId="{F117B9EE-D522-4596-8092-AD56B3019C9E}" type="presParOf" srcId="{5BB50544-1264-435D-AACA-6175056B88D2}" destId="{21F2D29D-8A01-4DD1-83B4-2D564057A9AF}" srcOrd="4" destOrd="0" presId="urn:microsoft.com/office/officeart/2005/8/layout/default#1"/>
    <dgm:cxn modelId="{7CBA9DAB-7875-4DD5-BE8D-21A609FFC06E}" type="presParOf" srcId="{5BB50544-1264-435D-AACA-6175056B88D2}" destId="{BA29AAAC-69CA-40F2-A132-7DAC883775BD}" srcOrd="5" destOrd="0" presId="urn:microsoft.com/office/officeart/2005/8/layout/default#1"/>
    <dgm:cxn modelId="{70A2A353-5623-48DC-A9D1-A941AE3F57B9}" type="presParOf" srcId="{5BB50544-1264-435D-AACA-6175056B88D2}" destId="{383CAD85-6CFA-4F6B-B5A9-D0A55CD70DAA}" srcOrd="6" destOrd="0" presId="urn:microsoft.com/office/officeart/2005/8/layout/default#1"/>
    <dgm:cxn modelId="{59C1BBB5-2B75-4302-8E09-9179253EAD0A}" type="presParOf" srcId="{5BB50544-1264-435D-AACA-6175056B88D2}" destId="{CCBAD47F-1565-493F-BA20-ED3D02BABCE8}" srcOrd="7" destOrd="0" presId="urn:microsoft.com/office/officeart/2005/8/layout/default#1"/>
    <dgm:cxn modelId="{6411BDD2-DDB6-443B-A821-0B7A82717604}" type="presParOf" srcId="{5BB50544-1264-435D-AACA-6175056B88D2}" destId="{963B1BB5-6D56-4DB7-82C8-80A46101BE68}" srcOrd="8" destOrd="0" presId="urn:microsoft.com/office/officeart/2005/8/layout/defaul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16F708-66CA-4C4A-8262-872865F9DA93}" type="doc">
      <dgm:prSet loTypeId="urn:microsoft.com/office/officeart/2005/8/layout/cycle4#2" loCatId="cycle" qsTypeId="urn:microsoft.com/office/officeart/2005/8/quickstyle/simple1" qsCatId="simple" csTypeId="urn:microsoft.com/office/officeart/2005/8/colors/accent1_2" csCatId="accent1" phldr="1"/>
      <dgm:spPr/>
      <dgm:t>
        <a:bodyPr/>
        <a:lstStyle/>
        <a:p>
          <a:endParaRPr lang="fi-FI"/>
        </a:p>
      </dgm:t>
    </dgm:pt>
    <dgm:pt modelId="{AE5D6678-434E-4417-A39F-2EDE9C2A2B3A}">
      <dgm:prSet phldrT="[Teksti]" custT="1"/>
      <dgm:spPr/>
      <dgm:t>
        <a:bodyPr/>
        <a:lstStyle/>
        <a:p>
          <a:r>
            <a:rPr lang="en-US" sz="1400" b="1" baseline="0" noProof="0" dirty="0" smtClean="0">
              <a:solidFill>
                <a:schemeClr val="tx1"/>
              </a:solidFill>
            </a:rPr>
            <a:t>II Sense-making</a:t>
          </a:r>
        </a:p>
      </dgm:t>
    </dgm:pt>
    <dgm:pt modelId="{E4B17CEF-4A6A-4672-948B-01321C32B66C}" type="parTrans" cxnId="{0282DD93-0401-424B-BBB9-7B7E64F1684C}">
      <dgm:prSet/>
      <dgm:spPr/>
      <dgm:t>
        <a:bodyPr/>
        <a:lstStyle/>
        <a:p>
          <a:endParaRPr lang="fi-FI"/>
        </a:p>
      </dgm:t>
    </dgm:pt>
    <dgm:pt modelId="{C067CDE6-B8DD-4DA9-94C3-9325ADE2C125}" type="sibTrans" cxnId="{0282DD93-0401-424B-BBB9-7B7E64F1684C}">
      <dgm:prSet/>
      <dgm:spPr/>
      <dgm:t>
        <a:bodyPr/>
        <a:lstStyle/>
        <a:p>
          <a:endParaRPr lang="fi-FI"/>
        </a:p>
      </dgm:t>
    </dgm:pt>
    <dgm:pt modelId="{32F7DC0D-7E19-48C0-BEA4-46376092B2DF}">
      <dgm:prSet phldrT="[Teksti]" custT="1"/>
      <dgm:spPr>
        <a:solidFill>
          <a:schemeClr val="accent1">
            <a:lumMod val="75000"/>
          </a:schemeClr>
        </a:solidFill>
      </dgm:spPr>
      <dgm:t>
        <a:bodyPr/>
        <a:lstStyle/>
        <a:p>
          <a:r>
            <a:rPr lang="en-US" sz="1600" b="1" noProof="0" dirty="0" smtClean="0">
              <a:solidFill>
                <a:schemeClr val="tx1"/>
              </a:solidFill>
            </a:rPr>
            <a:t>IV </a:t>
          </a:r>
          <a:r>
            <a:rPr lang="en-US" sz="1600" b="1" noProof="0" dirty="0" err="1" smtClean="0">
              <a:solidFill>
                <a:schemeClr val="tx1"/>
              </a:solidFill>
            </a:rPr>
            <a:t>Imple-mentation</a:t>
          </a:r>
          <a:endParaRPr lang="en-US" sz="1600" b="1" noProof="0" dirty="0">
            <a:solidFill>
              <a:schemeClr val="tx1"/>
            </a:solidFill>
          </a:endParaRPr>
        </a:p>
      </dgm:t>
    </dgm:pt>
    <dgm:pt modelId="{25E13D55-8CC3-4CD2-93AC-E2D1698C9A76}" type="parTrans" cxnId="{0D99FA7B-486F-431F-8350-734DBA3450A2}">
      <dgm:prSet/>
      <dgm:spPr/>
      <dgm:t>
        <a:bodyPr/>
        <a:lstStyle/>
        <a:p>
          <a:endParaRPr lang="fi-FI"/>
        </a:p>
      </dgm:t>
    </dgm:pt>
    <dgm:pt modelId="{AC77AE31-4ED2-4EF8-97E7-B1DEFC7D6763}" type="sibTrans" cxnId="{0D99FA7B-486F-431F-8350-734DBA3450A2}">
      <dgm:prSet/>
      <dgm:spPr/>
      <dgm:t>
        <a:bodyPr/>
        <a:lstStyle/>
        <a:p>
          <a:endParaRPr lang="fi-FI"/>
        </a:p>
      </dgm:t>
    </dgm:pt>
    <dgm:pt modelId="{75D6E14A-AECB-4743-9BE1-7445925CEA17}">
      <dgm:prSet phldrT="[Teksti]" custT="1"/>
      <dgm:spPr>
        <a:solidFill>
          <a:srgbClr val="EA9626"/>
        </a:solidFill>
      </dgm:spPr>
      <dgm:t>
        <a:bodyPr lIns="468000"/>
        <a:lstStyle/>
        <a:p>
          <a:pPr algn="r"/>
          <a:r>
            <a:rPr lang="fi-FI" sz="1000" dirty="0" smtClean="0">
              <a:solidFill>
                <a:schemeClr val="tx1"/>
              </a:solidFill>
            </a:rPr>
            <a:t> </a:t>
          </a:r>
          <a:r>
            <a:rPr lang="en-US" sz="1000" noProof="0" dirty="0" smtClean="0">
              <a:solidFill>
                <a:schemeClr val="tx1"/>
              </a:solidFill>
            </a:rPr>
            <a:t>framework </a:t>
          </a:r>
          <a:r>
            <a:rPr lang="en-US" sz="1000" noProof="0" dirty="0" err="1" smtClean="0">
              <a:solidFill>
                <a:schemeClr val="tx1"/>
              </a:solidFill>
            </a:rPr>
            <a:t>programme</a:t>
          </a:r>
          <a:endParaRPr lang="en-US" sz="1000" noProof="0" dirty="0">
            <a:solidFill>
              <a:schemeClr val="tx1"/>
            </a:solidFill>
          </a:endParaRPr>
        </a:p>
      </dgm:t>
    </dgm:pt>
    <dgm:pt modelId="{48933925-7808-41C6-9D87-A998654D2689}" type="parTrans" cxnId="{5A73F29C-883F-4385-96A7-A05004F1C374}">
      <dgm:prSet/>
      <dgm:spPr/>
      <dgm:t>
        <a:bodyPr/>
        <a:lstStyle/>
        <a:p>
          <a:endParaRPr lang="fi-FI"/>
        </a:p>
      </dgm:t>
    </dgm:pt>
    <dgm:pt modelId="{1916CF64-7A8C-4D35-84C4-61AD9A22494E}" type="sibTrans" cxnId="{5A73F29C-883F-4385-96A7-A05004F1C374}">
      <dgm:prSet/>
      <dgm:spPr/>
      <dgm:t>
        <a:bodyPr/>
        <a:lstStyle/>
        <a:p>
          <a:endParaRPr lang="fi-FI"/>
        </a:p>
      </dgm:t>
    </dgm:pt>
    <dgm:pt modelId="{FBDFAF33-9AB2-40AC-BAE3-F231A3B0CD64}">
      <dgm:prSet phldrT="[Teksti]" custT="1"/>
      <dgm:spPr>
        <a:solidFill>
          <a:schemeClr val="accent1"/>
        </a:solidFill>
      </dgm:spPr>
      <dgm:t>
        <a:bodyPr/>
        <a:lstStyle/>
        <a:p>
          <a:r>
            <a:rPr lang="en-US" sz="1400" b="1" noProof="0" dirty="0" smtClean="0">
              <a:solidFill>
                <a:schemeClr val="tx1"/>
              </a:solidFill>
            </a:rPr>
            <a:t>I Strategic intelligence</a:t>
          </a:r>
          <a:endParaRPr lang="en-US" sz="1400" b="1" noProof="0" dirty="0">
            <a:solidFill>
              <a:schemeClr val="tx1"/>
            </a:solidFill>
          </a:endParaRPr>
        </a:p>
      </dgm:t>
    </dgm:pt>
    <dgm:pt modelId="{7514B689-D31C-4EEE-9FA3-412D83345E4D}" type="parTrans" cxnId="{E194F113-E399-45B6-BDBC-FEF9C7D4A656}">
      <dgm:prSet/>
      <dgm:spPr/>
      <dgm:t>
        <a:bodyPr/>
        <a:lstStyle/>
        <a:p>
          <a:endParaRPr lang="fi-FI"/>
        </a:p>
      </dgm:t>
    </dgm:pt>
    <dgm:pt modelId="{0F07A97E-C7F4-469A-BEF8-E26BA151E745}" type="sibTrans" cxnId="{E194F113-E399-45B6-BDBC-FEF9C7D4A656}">
      <dgm:prSet/>
      <dgm:spPr/>
      <dgm:t>
        <a:bodyPr/>
        <a:lstStyle/>
        <a:p>
          <a:endParaRPr lang="fi-FI"/>
        </a:p>
      </dgm:t>
    </dgm:pt>
    <dgm:pt modelId="{29AF973B-1F08-4F6A-A65A-5BD6352D65B0}">
      <dgm:prSet phldrT="[Teksti]" custT="1"/>
      <dgm:spPr>
        <a:solidFill>
          <a:srgbClr val="FB7E39"/>
        </a:solidFill>
      </dgm:spPr>
      <dgm:t>
        <a:bodyPr rIns="360000"/>
        <a:lstStyle/>
        <a:p>
          <a:r>
            <a:rPr lang="fi-FI" sz="1000" dirty="0" smtClean="0">
              <a:solidFill>
                <a:schemeClr val="tx1"/>
              </a:solidFill>
              <a:latin typeface="Tw Cen MT"/>
            </a:rPr>
            <a:t> </a:t>
          </a:r>
          <a:r>
            <a:rPr lang="fi-FI" sz="1000" dirty="0" err="1" smtClean="0">
              <a:solidFill>
                <a:schemeClr val="tx1"/>
              </a:solidFill>
              <a:latin typeface="Tw Cen MT"/>
            </a:rPr>
            <a:t>monitoring</a:t>
          </a:r>
          <a:endParaRPr lang="fi-FI" sz="1000" dirty="0">
            <a:solidFill>
              <a:schemeClr val="tx1"/>
            </a:solidFill>
          </a:endParaRPr>
        </a:p>
      </dgm:t>
    </dgm:pt>
    <dgm:pt modelId="{3F8395EC-51FF-4FB0-82E8-381874D96062}" type="parTrans" cxnId="{D04FBA98-4FA8-4EF7-87E2-70A043EC2C1B}">
      <dgm:prSet/>
      <dgm:spPr/>
      <dgm:t>
        <a:bodyPr/>
        <a:lstStyle/>
        <a:p>
          <a:endParaRPr lang="fi-FI"/>
        </a:p>
      </dgm:t>
    </dgm:pt>
    <dgm:pt modelId="{C3A276F6-DF5D-4194-8AB0-F2F50A7EB0C7}" type="sibTrans" cxnId="{D04FBA98-4FA8-4EF7-87E2-70A043EC2C1B}">
      <dgm:prSet/>
      <dgm:spPr/>
      <dgm:t>
        <a:bodyPr/>
        <a:lstStyle/>
        <a:p>
          <a:endParaRPr lang="fi-FI"/>
        </a:p>
      </dgm:t>
    </dgm:pt>
    <dgm:pt modelId="{85DE2CAD-5113-47DA-BD9A-341B446064A7}">
      <dgm:prSet custT="1"/>
      <dgm:spPr>
        <a:solidFill>
          <a:srgbClr val="FB7E39"/>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noProof="0" dirty="0" smtClean="0"/>
            <a:t> building the vision</a:t>
          </a:r>
        </a:p>
      </dgm:t>
    </dgm:pt>
    <dgm:pt modelId="{F511EA76-96EB-419F-923A-6EB3C18F3695}" type="sibTrans" cxnId="{A41CAD45-51A8-4EA7-A94C-E49586186EB9}">
      <dgm:prSet/>
      <dgm:spPr/>
      <dgm:t>
        <a:bodyPr/>
        <a:lstStyle/>
        <a:p>
          <a:endParaRPr lang="fi-FI"/>
        </a:p>
      </dgm:t>
    </dgm:pt>
    <dgm:pt modelId="{92168D99-FBB9-4EB6-B9A9-B64BFBC70E18}" type="parTrans" cxnId="{A41CAD45-51A8-4EA7-A94C-E49586186EB9}">
      <dgm:prSet/>
      <dgm:spPr/>
      <dgm:t>
        <a:bodyPr/>
        <a:lstStyle/>
        <a:p>
          <a:endParaRPr lang="fi-FI"/>
        </a:p>
      </dgm:t>
    </dgm:pt>
    <dgm:pt modelId="{390BFF80-E4DA-4E24-84D4-E69DADBA9585}">
      <dgm:prSet custT="1"/>
      <dgm:spPr>
        <a:solidFill>
          <a:srgbClr val="FB7E39"/>
        </a:solidFill>
      </dgm:spPr>
      <dgm:t>
        <a:bodyPr/>
        <a:lstStyle/>
        <a:p>
          <a:pPr marL="57150" indent="0" defTabSz="444500">
            <a:lnSpc>
              <a:spcPct val="90000"/>
            </a:lnSpc>
            <a:spcBef>
              <a:spcPct val="0"/>
            </a:spcBef>
            <a:spcAft>
              <a:spcPct val="15000"/>
            </a:spcAft>
            <a:buNone/>
          </a:pPr>
          <a:r>
            <a:rPr lang="en-US" sz="1000" noProof="0" dirty="0" smtClean="0"/>
            <a:t> in depth studies</a:t>
          </a:r>
        </a:p>
      </dgm:t>
    </dgm:pt>
    <dgm:pt modelId="{FFE33BC9-4221-4ADF-B9E4-F2C160F6762B}" type="sibTrans" cxnId="{8C9174C0-B93E-4501-9BD9-6CB5BBF6505D}">
      <dgm:prSet/>
      <dgm:spPr/>
      <dgm:t>
        <a:bodyPr/>
        <a:lstStyle/>
        <a:p>
          <a:endParaRPr lang="fi-FI"/>
        </a:p>
      </dgm:t>
    </dgm:pt>
    <dgm:pt modelId="{C9BDA535-A99F-4629-9538-D45F75C3EF11}" type="parTrans" cxnId="{8C9174C0-B93E-4501-9BD9-6CB5BBF6505D}">
      <dgm:prSet/>
      <dgm:spPr/>
      <dgm:t>
        <a:bodyPr/>
        <a:lstStyle/>
        <a:p>
          <a:endParaRPr lang="fi-FI"/>
        </a:p>
      </dgm:t>
    </dgm:pt>
    <dgm:pt modelId="{41D553ED-583A-455D-8E09-1FDA16E7BAC7}">
      <dgm:prSet custT="1"/>
      <dgm:spPr>
        <a:solidFill>
          <a:srgbClr val="FB7E39"/>
        </a:solidFill>
      </dgm:spPr>
      <dgm:t>
        <a:bodyPr/>
        <a:lstStyle/>
        <a:p>
          <a:pPr marL="57150" indent="0" defTabSz="444500">
            <a:lnSpc>
              <a:spcPct val="90000"/>
            </a:lnSpc>
            <a:spcBef>
              <a:spcPct val="0"/>
            </a:spcBef>
            <a:spcAft>
              <a:spcPct val="15000"/>
            </a:spcAft>
            <a:buNone/>
          </a:pPr>
          <a:r>
            <a:rPr lang="en-US" sz="1000" noProof="0" dirty="0" smtClean="0"/>
            <a:t> </a:t>
          </a:r>
          <a:r>
            <a:rPr lang="en-US" sz="1000" noProof="0" dirty="0" err="1" smtClean="0"/>
            <a:t>analysing</a:t>
          </a:r>
          <a:r>
            <a:rPr lang="en-US" sz="1000" noProof="0" dirty="0" smtClean="0"/>
            <a:t> the drivers</a:t>
          </a:r>
        </a:p>
      </dgm:t>
    </dgm:pt>
    <dgm:pt modelId="{C936E3F8-2CB0-480E-B129-A3C35D59B896}" type="sibTrans" cxnId="{F97B33DD-B1CE-441B-A786-10DDAC502C0E}">
      <dgm:prSet/>
      <dgm:spPr/>
      <dgm:t>
        <a:bodyPr/>
        <a:lstStyle/>
        <a:p>
          <a:endParaRPr lang="fi-FI"/>
        </a:p>
      </dgm:t>
    </dgm:pt>
    <dgm:pt modelId="{8291E5B1-B512-4F15-81A7-9693165A21B7}" type="parTrans" cxnId="{F97B33DD-B1CE-441B-A786-10DDAC502C0E}">
      <dgm:prSet/>
      <dgm:spPr/>
      <dgm:t>
        <a:bodyPr/>
        <a:lstStyle/>
        <a:p>
          <a:endParaRPr lang="fi-FI"/>
        </a:p>
      </dgm:t>
    </dgm:pt>
    <dgm:pt modelId="{1044C853-2DBF-4F4A-8715-5CD7E14EA58C}">
      <dgm:prSet phldrT="[Teksti]" custT="1"/>
      <dgm:spPr>
        <a:solidFill>
          <a:srgbClr val="FB7E39"/>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noProof="0" dirty="0" smtClean="0"/>
            <a:t> exploring different visions</a:t>
          </a:r>
          <a:endParaRPr lang="en-US" sz="900" noProof="0" dirty="0"/>
        </a:p>
      </dgm:t>
    </dgm:pt>
    <dgm:pt modelId="{0C6A396E-AE1B-41A0-8F0B-9CD6AFE5DF6E}" type="sibTrans" cxnId="{88DE0DA4-96BB-4991-8F12-120A41766477}">
      <dgm:prSet/>
      <dgm:spPr/>
      <dgm:t>
        <a:bodyPr/>
        <a:lstStyle/>
        <a:p>
          <a:endParaRPr lang="fi-FI"/>
        </a:p>
      </dgm:t>
    </dgm:pt>
    <dgm:pt modelId="{D3990CC2-4F96-44A9-B8CE-B9270605FA59}" type="parTrans" cxnId="{88DE0DA4-96BB-4991-8F12-120A41766477}">
      <dgm:prSet/>
      <dgm:spPr/>
      <dgm:t>
        <a:bodyPr/>
        <a:lstStyle/>
        <a:p>
          <a:endParaRPr lang="fi-FI"/>
        </a:p>
      </dgm:t>
    </dgm:pt>
    <dgm:pt modelId="{7AF7E57A-563D-40CE-9A94-73F0531314F4}">
      <dgm:prSet phldrT="[Teksti]" custT="1"/>
      <dgm:spPr>
        <a:solidFill>
          <a:srgbClr val="EA9626">
            <a:alpha val="90000"/>
          </a:srgbClr>
        </a:solidFill>
      </dgm:spPr>
      <dgm:t>
        <a:bodyPr lIns="144000" rIns="39600"/>
        <a:lstStyle/>
        <a:p>
          <a:pPr algn="r"/>
          <a:r>
            <a:rPr lang="en-US" sz="1000" baseline="0" noProof="0" dirty="0" smtClean="0">
              <a:solidFill>
                <a:schemeClr val="tx1"/>
              </a:solidFill>
            </a:rPr>
            <a:t> decision making process</a:t>
          </a:r>
          <a:endParaRPr lang="en-US" sz="1000" baseline="0" noProof="0" dirty="0">
            <a:solidFill>
              <a:schemeClr val="tx1"/>
            </a:solidFill>
          </a:endParaRPr>
        </a:p>
      </dgm:t>
    </dgm:pt>
    <dgm:pt modelId="{7E694583-994E-47EC-83A6-457F5D69E508}">
      <dgm:prSet phldrT="[Teksti]" custT="1"/>
      <dgm:spPr>
        <a:solidFill>
          <a:schemeClr val="accent1">
            <a:lumMod val="75000"/>
          </a:schemeClr>
        </a:solidFill>
      </dgm:spPr>
      <dgm:t>
        <a:bodyPr/>
        <a:lstStyle/>
        <a:p>
          <a:pPr algn="ctr"/>
          <a:r>
            <a:rPr lang="en-US" sz="1600" b="1" noProof="0" dirty="0" smtClean="0">
              <a:solidFill>
                <a:schemeClr val="tx1"/>
              </a:solidFill>
            </a:rPr>
            <a:t>III Selecting priorities</a:t>
          </a:r>
        </a:p>
      </dgm:t>
    </dgm:pt>
    <dgm:pt modelId="{2293A54A-22D3-441F-B77D-4AFCB921A9F9}" type="sibTrans" cxnId="{893694A4-B88C-4A36-9A00-829CE20A16AD}">
      <dgm:prSet/>
      <dgm:spPr/>
      <dgm:t>
        <a:bodyPr/>
        <a:lstStyle/>
        <a:p>
          <a:endParaRPr lang="fi-FI"/>
        </a:p>
      </dgm:t>
    </dgm:pt>
    <dgm:pt modelId="{15478FEE-C441-46E1-855D-714E207BD0D2}" type="parTrans" cxnId="{893694A4-B88C-4A36-9A00-829CE20A16AD}">
      <dgm:prSet/>
      <dgm:spPr/>
      <dgm:t>
        <a:bodyPr/>
        <a:lstStyle/>
        <a:p>
          <a:endParaRPr lang="fi-FI"/>
        </a:p>
      </dgm:t>
    </dgm:pt>
    <dgm:pt modelId="{9B82941A-B0A4-4499-B4F0-9D3387E6A6A1}" type="sibTrans" cxnId="{FF211D4F-4745-491F-8BD9-040B3BD0605C}">
      <dgm:prSet/>
      <dgm:spPr/>
      <dgm:t>
        <a:bodyPr/>
        <a:lstStyle/>
        <a:p>
          <a:endParaRPr lang="fi-FI"/>
        </a:p>
      </dgm:t>
    </dgm:pt>
    <dgm:pt modelId="{B3B4B1E9-C10A-4DB9-93B5-6FB383AD8486}" type="parTrans" cxnId="{FF211D4F-4745-491F-8BD9-040B3BD0605C}">
      <dgm:prSet/>
      <dgm:spPr/>
      <dgm:t>
        <a:bodyPr/>
        <a:lstStyle/>
        <a:p>
          <a:endParaRPr lang="fi-FI"/>
        </a:p>
      </dgm:t>
    </dgm:pt>
    <dgm:pt modelId="{F652BDF2-4EA5-4522-B943-B55B0539617A}">
      <dgm:prSet phldrT="[Teksti]" custT="1"/>
      <dgm:spPr>
        <a:solidFill>
          <a:srgbClr val="FB7E39"/>
        </a:solidFill>
      </dgm:spPr>
      <dgm:t>
        <a:bodyPr rIns="360000"/>
        <a:lstStyle/>
        <a:p>
          <a:r>
            <a:rPr lang="fi-FI" sz="1000" dirty="0" err="1" smtClean="0">
              <a:solidFill>
                <a:schemeClr val="tx1"/>
              </a:solidFill>
            </a:rPr>
            <a:t>evaluating</a:t>
          </a:r>
          <a:endParaRPr lang="fi-FI" sz="1000" dirty="0">
            <a:solidFill>
              <a:schemeClr val="tx1"/>
            </a:solidFill>
          </a:endParaRPr>
        </a:p>
      </dgm:t>
    </dgm:pt>
    <dgm:pt modelId="{E595B1A2-D04B-4536-97DB-334DA02AAFC2}" type="parTrans" cxnId="{E11C8705-61C0-4570-A1A1-351FB232EE13}">
      <dgm:prSet/>
      <dgm:spPr/>
      <dgm:t>
        <a:bodyPr/>
        <a:lstStyle/>
        <a:p>
          <a:endParaRPr lang="fi-FI"/>
        </a:p>
      </dgm:t>
    </dgm:pt>
    <dgm:pt modelId="{DD42EE77-C986-4D24-9B0F-0ECECFAA9AC5}" type="sibTrans" cxnId="{E11C8705-61C0-4570-A1A1-351FB232EE13}">
      <dgm:prSet/>
      <dgm:spPr/>
      <dgm:t>
        <a:bodyPr/>
        <a:lstStyle/>
        <a:p>
          <a:endParaRPr lang="fi-FI"/>
        </a:p>
      </dgm:t>
    </dgm:pt>
    <dgm:pt modelId="{4EDC42BC-37D8-4C7D-A4FA-D66F4B057BD8}">
      <dgm:prSet phldrT="[Teksti]" custT="1"/>
      <dgm:spPr>
        <a:solidFill>
          <a:srgbClr val="FB7E39"/>
        </a:solidFill>
      </dgm:spPr>
      <dgm:t>
        <a:bodyPr rIns="360000"/>
        <a:lstStyle/>
        <a:p>
          <a:r>
            <a:rPr lang="fi-FI" sz="1000" dirty="0" err="1" smtClean="0">
              <a:solidFill>
                <a:schemeClr val="tx1"/>
              </a:solidFill>
            </a:rPr>
            <a:t>foresighting</a:t>
          </a:r>
          <a:endParaRPr lang="fi-FI" sz="1000" dirty="0">
            <a:solidFill>
              <a:schemeClr val="tx1"/>
            </a:solidFill>
          </a:endParaRPr>
        </a:p>
      </dgm:t>
    </dgm:pt>
    <dgm:pt modelId="{0B240C8A-ED1A-4B37-BBB0-518DD533D745}" type="parTrans" cxnId="{E75F9DD9-808A-43BF-83A9-395B7201FC3F}">
      <dgm:prSet/>
      <dgm:spPr/>
      <dgm:t>
        <a:bodyPr/>
        <a:lstStyle/>
        <a:p>
          <a:endParaRPr lang="fi-FI"/>
        </a:p>
      </dgm:t>
    </dgm:pt>
    <dgm:pt modelId="{A0923508-0BBA-41CE-A7E5-49FD793D8359}" type="sibTrans" cxnId="{E75F9DD9-808A-43BF-83A9-395B7201FC3F}">
      <dgm:prSet/>
      <dgm:spPr/>
      <dgm:t>
        <a:bodyPr/>
        <a:lstStyle/>
        <a:p>
          <a:endParaRPr lang="fi-FI"/>
        </a:p>
      </dgm:t>
    </dgm:pt>
    <dgm:pt modelId="{E02F6FF4-8E74-4188-BE3B-7B56B3035EB7}">
      <dgm:prSet phldrT="[Teksti]" custT="1"/>
      <dgm:spPr>
        <a:solidFill>
          <a:srgbClr val="FB7E39"/>
        </a:solidFill>
      </dgm:spPr>
      <dgm:t>
        <a:bodyPr rIns="360000"/>
        <a:lstStyle/>
        <a:p>
          <a:r>
            <a:rPr lang="fi-FI" sz="1000" dirty="0" err="1" smtClean="0">
              <a:solidFill>
                <a:schemeClr val="tx1"/>
              </a:solidFill>
            </a:rPr>
            <a:t>analysing</a:t>
          </a:r>
          <a:r>
            <a:rPr lang="fi-FI" sz="1000" dirty="0" smtClean="0">
              <a:solidFill>
                <a:schemeClr val="tx1"/>
              </a:solidFill>
            </a:rPr>
            <a:t> the </a:t>
          </a:r>
          <a:r>
            <a:rPr lang="fi-FI" sz="1000" dirty="0" err="1" smtClean="0">
              <a:solidFill>
                <a:schemeClr val="tx1"/>
              </a:solidFill>
            </a:rPr>
            <a:t>system</a:t>
          </a:r>
          <a:endParaRPr lang="fi-FI" sz="1000" dirty="0">
            <a:solidFill>
              <a:schemeClr val="tx1"/>
            </a:solidFill>
          </a:endParaRPr>
        </a:p>
      </dgm:t>
    </dgm:pt>
    <dgm:pt modelId="{21DAA815-E026-486B-8D17-44DD5301628E}" type="parTrans" cxnId="{008E6639-0EAB-430F-B09C-6936D5D11FE4}">
      <dgm:prSet/>
      <dgm:spPr/>
      <dgm:t>
        <a:bodyPr/>
        <a:lstStyle/>
        <a:p>
          <a:endParaRPr lang="fi-FI"/>
        </a:p>
      </dgm:t>
    </dgm:pt>
    <dgm:pt modelId="{A004F0F0-8824-4920-A674-81492F3A3211}" type="sibTrans" cxnId="{008E6639-0EAB-430F-B09C-6936D5D11FE4}">
      <dgm:prSet/>
      <dgm:spPr/>
      <dgm:t>
        <a:bodyPr/>
        <a:lstStyle/>
        <a:p>
          <a:endParaRPr lang="fi-FI"/>
        </a:p>
      </dgm:t>
    </dgm:pt>
    <dgm:pt modelId="{F6ED92D0-E51F-480F-9CA4-15A6DCF0A4DC}">
      <dgm:prSet phldrT="[Teksti]" custT="1"/>
      <dgm:spPr>
        <a:solidFill>
          <a:srgbClr val="FB7E39"/>
        </a:solidFill>
      </dgm:spPr>
      <dgm:t>
        <a:bodyPr rIns="360000"/>
        <a:lstStyle/>
        <a:p>
          <a:r>
            <a:rPr lang="fi-FI" sz="1000" dirty="0" err="1" smtClean="0">
              <a:solidFill>
                <a:schemeClr val="tx1"/>
              </a:solidFill>
            </a:rPr>
            <a:t>analysing</a:t>
          </a:r>
          <a:r>
            <a:rPr lang="fi-FI" sz="1000" dirty="0" smtClean="0">
              <a:solidFill>
                <a:schemeClr val="tx1"/>
              </a:solidFill>
            </a:rPr>
            <a:t> the </a:t>
          </a:r>
          <a:r>
            <a:rPr lang="fi-FI" sz="1000" dirty="0" err="1" smtClean="0">
              <a:solidFill>
                <a:schemeClr val="tx1"/>
              </a:solidFill>
            </a:rPr>
            <a:t>context</a:t>
          </a:r>
          <a:endParaRPr lang="fi-FI" sz="1000" dirty="0">
            <a:solidFill>
              <a:schemeClr val="tx1"/>
            </a:solidFill>
          </a:endParaRPr>
        </a:p>
      </dgm:t>
    </dgm:pt>
    <dgm:pt modelId="{09A2E65B-A08E-4828-A1A0-3507C39FD888}" type="parTrans" cxnId="{B11E640B-4643-4CAC-9503-67F2F007447C}">
      <dgm:prSet/>
      <dgm:spPr/>
      <dgm:t>
        <a:bodyPr/>
        <a:lstStyle/>
        <a:p>
          <a:endParaRPr lang="fi-FI"/>
        </a:p>
      </dgm:t>
    </dgm:pt>
    <dgm:pt modelId="{E9DA75BF-A213-4C93-B9A6-50FD26438E18}" type="sibTrans" cxnId="{B11E640B-4643-4CAC-9503-67F2F007447C}">
      <dgm:prSet/>
      <dgm:spPr/>
      <dgm:t>
        <a:bodyPr/>
        <a:lstStyle/>
        <a:p>
          <a:endParaRPr lang="fi-FI"/>
        </a:p>
      </dgm:t>
    </dgm:pt>
    <dgm:pt modelId="{F39CDB1D-2EDE-42BC-B73A-DF808B626BC2}">
      <dgm:prSet custT="1"/>
      <dgm:spPr>
        <a:solidFill>
          <a:srgbClr val="FB7E39"/>
        </a:solidFill>
      </dgm:spPr>
      <dgm:t>
        <a:bodyPr/>
        <a:lstStyle/>
        <a:p>
          <a:pPr marL="57150" indent="0" defTabSz="444500">
            <a:lnSpc>
              <a:spcPct val="90000"/>
            </a:lnSpc>
            <a:spcBef>
              <a:spcPct val="0"/>
            </a:spcBef>
            <a:spcAft>
              <a:spcPct val="15000"/>
            </a:spcAft>
            <a:buNone/>
          </a:pPr>
          <a:endParaRPr lang="en-US" sz="1000" noProof="0" dirty="0" smtClean="0"/>
        </a:p>
      </dgm:t>
    </dgm:pt>
    <dgm:pt modelId="{5D5F3358-758F-45B7-A92D-58F1CB22CAC8}" type="parTrans" cxnId="{683FB4FC-F547-4660-A25B-44D604CFB58D}">
      <dgm:prSet/>
      <dgm:spPr/>
      <dgm:t>
        <a:bodyPr/>
        <a:lstStyle/>
        <a:p>
          <a:endParaRPr lang="en-GB"/>
        </a:p>
      </dgm:t>
    </dgm:pt>
    <dgm:pt modelId="{A48226C6-0D85-4DEE-ABC8-421FA67CB375}" type="sibTrans" cxnId="{683FB4FC-F547-4660-A25B-44D604CFB58D}">
      <dgm:prSet/>
      <dgm:spPr/>
      <dgm:t>
        <a:bodyPr/>
        <a:lstStyle/>
        <a:p>
          <a:endParaRPr lang="en-GB"/>
        </a:p>
      </dgm:t>
    </dgm:pt>
    <dgm:pt modelId="{4BACA13D-A3D9-44CF-B212-E60E8A699101}">
      <dgm:prSet custT="1"/>
      <dgm:spPr>
        <a:solidFill>
          <a:srgbClr val="FB7E39"/>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noProof="0" dirty="0" smtClean="0"/>
            <a:t> selections</a:t>
          </a:r>
        </a:p>
      </dgm:t>
    </dgm:pt>
    <dgm:pt modelId="{A409C94A-D304-4B52-BB7C-89A0669F6220}" type="parTrans" cxnId="{EFD42FF3-5D86-4E56-978E-72021013F32A}">
      <dgm:prSet/>
      <dgm:spPr/>
      <dgm:t>
        <a:bodyPr/>
        <a:lstStyle/>
        <a:p>
          <a:endParaRPr lang="en-GB"/>
        </a:p>
      </dgm:t>
    </dgm:pt>
    <dgm:pt modelId="{C6DA8F26-412B-4D47-9B7D-A67FA5DA7E24}" type="sibTrans" cxnId="{EFD42FF3-5D86-4E56-978E-72021013F32A}">
      <dgm:prSet/>
      <dgm:spPr/>
      <dgm:t>
        <a:bodyPr/>
        <a:lstStyle/>
        <a:p>
          <a:endParaRPr lang="en-GB"/>
        </a:p>
      </dgm:t>
    </dgm:pt>
    <dgm:pt modelId="{36B084B8-FB2A-4509-8456-2FB1F6B03A51}">
      <dgm:prSet phldrT="[Teksti]" custT="1"/>
      <dgm:spPr>
        <a:solidFill>
          <a:srgbClr val="FB7E39"/>
        </a:solidFill>
      </dgm:spPr>
      <dgm:t>
        <a:bodyPr/>
        <a:lstStyle/>
        <a:p>
          <a:pPr marL="57150" marR="0" indent="0" defTabSz="444500" eaLnBrk="1" fontAlgn="auto" latinLnBrk="0" hangingPunct="1">
            <a:lnSpc>
              <a:spcPct val="90000"/>
            </a:lnSpc>
            <a:spcBef>
              <a:spcPct val="0"/>
            </a:spcBef>
            <a:spcAft>
              <a:spcPct val="15000"/>
            </a:spcAft>
            <a:buClrTx/>
            <a:buSzTx/>
            <a:buFontTx/>
            <a:buNone/>
            <a:tabLst/>
            <a:defRPr/>
          </a:pPr>
          <a:r>
            <a:rPr lang="en-US" sz="1000" noProof="0" dirty="0" smtClean="0"/>
            <a:t>creating different </a:t>
          </a:r>
          <a:br>
            <a:rPr lang="en-US" sz="1000" noProof="0" dirty="0" smtClean="0"/>
          </a:br>
          <a:r>
            <a:rPr lang="en-US" sz="1000" noProof="0" dirty="0" smtClean="0"/>
            <a:t>scenarios</a:t>
          </a:r>
          <a:endParaRPr lang="en-US" sz="900" noProof="0" dirty="0"/>
        </a:p>
      </dgm:t>
    </dgm:pt>
    <dgm:pt modelId="{48A0AF36-0286-4C59-AD72-720732DE4465}" type="parTrans" cxnId="{1422B5BA-3DEE-4000-87CA-2C2542BF78DD}">
      <dgm:prSet/>
      <dgm:spPr/>
      <dgm:t>
        <a:bodyPr/>
        <a:lstStyle/>
        <a:p>
          <a:endParaRPr lang="en-GB"/>
        </a:p>
      </dgm:t>
    </dgm:pt>
    <dgm:pt modelId="{C9B4A72F-DF52-441E-A86E-27A1E63A4083}" type="sibTrans" cxnId="{1422B5BA-3DEE-4000-87CA-2C2542BF78DD}">
      <dgm:prSet/>
      <dgm:spPr/>
      <dgm:t>
        <a:bodyPr/>
        <a:lstStyle/>
        <a:p>
          <a:endParaRPr lang="en-GB"/>
        </a:p>
      </dgm:t>
    </dgm:pt>
    <dgm:pt modelId="{38813D7B-70FA-4A69-8349-23606B7C50AE}">
      <dgm:prSet phldrT="[Teksti]" custT="1"/>
      <dgm:spPr>
        <a:solidFill>
          <a:srgbClr val="FB7E39"/>
        </a:solidFill>
      </dgm:spPr>
      <dgm:t>
        <a:bodyPr/>
        <a:lstStyle/>
        <a:p>
          <a:pPr marL="57150" indent="0" defTabSz="444500">
            <a:lnSpc>
              <a:spcPct val="90000"/>
            </a:lnSpc>
            <a:spcBef>
              <a:spcPct val="0"/>
            </a:spcBef>
            <a:spcAft>
              <a:spcPct val="15000"/>
            </a:spcAft>
            <a:buNone/>
          </a:pPr>
          <a:r>
            <a:rPr lang="en-US" sz="1000" noProof="0" dirty="0" err="1" smtClean="0"/>
            <a:t>analysing</a:t>
          </a:r>
          <a:r>
            <a:rPr lang="en-US" sz="1000" noProof="0" dirty="0" smtClean="0"/>
            <a:t> the trends</a:t>
          </a:r>
          <a:endParaRPr lang="en-US" sz="900" noProof="0" dirty="0"/>
        </a:p>
      </dgm:t>
    </dgm:pt>
    <dgm:pt modelId="{F100571E-D8EE-459E-B94A-3FD55D726557}" type="parTrans" cxnId="{4FA1BC50-5FDE-4A22-9A47-4C3EA0705CEC}">
      <dgm:prSet/>
      <dgm:spPr/>
      <dgm:t>
        <a:bodyPr/>
        <a:lstStyle/>
        <a:p>
          <a:endParaRPr lang="en-GB"/>
        </a:p>
      </dgm:t>
    </dgm:pt>
    <dgm:pt modelId="{59196773-8C12-4B46-9B53-19B5C4249987}" type="sibTrans" cxnId="{4FA1BC50-5FDE-4A22-9A47-4C3EA0705CEC}">
      <dgm:prSet/>
      <dgm:spPr/>
      <dgm:t>
        <a:bodyPr/>
        <a:lstStyle/>
        <a:p>
          <a:endParaRPr lang="en-GB"/>
        </a:p>
      </dgm:t>
    </dgm:pt>
    <dgm:pt modelId="{55246296-802E-4DCF-B2C9-EA94F416E830}" type="pres">
      <dgm:prSet presAssocID="{D316F708-66CA-4C4A-8262-872865F9DA93}" presName="cycleMatrixDiagram" presStyleCnt="0">
        <dgm:presLayoutVars>
          <dgm:chMax val="1"/>
          <dgm:dir/>
          <dgm:animLvl val="lvl"/>
          <dgm:resizeHandles val="exact"/>
        </dgm:presLayoutVars>
      </dgm:prSet>
      <dgm:spPr/>
      <dgm:t>
        <a:bodyPr/>
        <a:lstStyle/>
        <a:p>
          <a:endParaRPr lang="fi-FI"/>
        </a:p>
      </dgm:t>
    </dgm:pt>
    <dgm:pt modelId="{04137197-B220-4CD9-AF5C-9CDD402CF90F}" type="pres">
      <dgm:prSet presAssocID="{D316F708-66CA-4C4A-8262-872865F9DA93}" presName="children" presStyleCnt="0"/>
      <dgm:spPr/>
    </dgm:pt>
    <dgm:pt modelId="{C13A123E-6FC1-4C3E-A06C-A68F0EF29E18}" type="pres">
      <dgm:prSet presAssocID="{D316F708-66CA-4C4A-8262-872865F9DA93}" presName="child1group" presStyleCnt="0"/>
      <dgm:spPr/>
    </dgm:pt>
    <dgm:pt modelId="{F5D94266-2718-4503-BC31-8D3E4EC6B300}" type="pres">
      <dgm:prSet presAssocID="{D316F708-66CA-4C4A-8262-872865F9DA93}" presName="child1" presStyleLbl="bgAcc1" presStyleIdx="0" presStyleCnt="4" custScaleX="129618" custScaleY="130608" custLinFactNeighborX="3775" custLinFactNeighborY="26187"/>
      <dgm:spPr/>
      <dgm:t>
        <a:bodyPr/>
        <a:lstStyle/>
        <a:p>
          <a:endParaRPr lang="fi-FI"/>
        </a:p>
      </dgm:t>
    </dgm:pt>
    <dgm:pt modelId="{FA3E7BA4-BBED-442A-BB0D-8E5919A86ED4}" type="pres">
      <dgm:prSet presAssocID="{D316F708-66CA-4C4A-8262-872865F9DA93}" presName="child1Text" presStyleLbl="bgAcc1" presStyleIdx="0" presStyleCnt="4">
        <dgm:presLayoutVars>
          <dgm:bulletEnabled val="1"/>
        </dgm:presLayoutVars>
      </dgm:prSet>
      <dgm:spPr/>
      <dgm:t>
        <a:bodyPr/>
        <a:lstStyle/>
        <a:p>
          <a:endParaRPr lang="fi-FI"/>
        </a:p>
      </dgm:t>
    </dgm:pt>
    <dgm:pt modelId="{C03C2ACC-FD42-4022-984A-AF3D03167D14}" type="pres">
      <dgm:prSet presAssocID="{D316F708-66CA-4C4A-8262-872865F9DA93}" presName="child2group" presStyleCnt="0"/>
      <dgm:spPr/>
    </dgm:pt>
    <dgm:pt modelId="{D5A58CCC-89EC-4E36-91E9-8A237CF1C4D3}" type="pres">
      <dgm:prSet presAssocID="{D316F708-66CA-4C4A-8262-872865F9DA93}" presName="child2" presStyleLbl="bgAcc1" presStyleIdx="1" presStyleCnt="4" custScaleX="127100" custScaleY="128217" custLinFactNeighborX="-2568" custLinFactNeighborY="24991"/>
      <dgm:spPr/>
      <dgm:t>
        <a:bodyPr/>
        <a:lstStyle/>
        <a:p>
          <a:endParaRPr lang="fi-FI"/>
        </a:p>
      </dgm:t>
    </dgm:pt>
    <dgm:pt modelId="{63720087-0C07-4B2B-8253-6852C588AA33}" type="pres">
      <dgm:prSet presAssocID="{D316F708-66CA-4C4A-8262-872865F9DA93}" presName="child2Text" presStyleLbl="bgAcc1" presStyleIdx="1" presStyleCnt="4">
        <dgm:presLayoutVars>
          <dgm:bulletEnabled val="1"/>
        </dgm:presLayoutVars>
      </dgm:prSet>
      <dgm:spPr/>
      <dgm:t>
        <a:bodyPr/>
        <a:lstStyle/>
        <a:p>
          <a:endParaRPr lang="fi-FI"/>
        </a:p>
      </dgm:t>
    </dgm:pt>
    <dgm:pt modelId="{FFE2436A-2029-4850-A594-5CCEF5780569}" type="pres">
      <dgm:prSet presAssocID="{D316F708-66CA-4C4A-8262-872865F9DA93}" presName="child3group" presStyleCnt="0"/>
      <dgm:spPr/>
    </dgm:pt>
    <dgm:pt modelId="{5F05BD4A-734C-44F0-83A6-75449C9BED43}" type="pres">
      <dgm:prSet presAssocID="{D316F708-66CA-4C4A-8262-872865F9DA93}" presName="child3" presStyleLbl="bgAcc1" presStyleIdx="2" presStyleCnt="4" custScaleX="122307" custScaleY="128052" custLinFactNeighborX="-1774" custLinFactNeighborY="-31225"/>
      <dgm:spPr/>
      <dgm:t>
        <a:bodyPr/>
        <a:lstStyle/>
        <a:p>
          <a:endParaRPr lang="fi-FI"/>
        </a:p>
      </dgm:t>
    </dgm:pt>
    <dgm:pt modelId="{A7DDA340-DEFB-4F9F-ACDE-BDACE16ED455}" type="pres">
      <dgm:prSet presAssocID="{D316F708-66CA-4C4A-8262-872865F9DA93}" presName="child3Text" presStyleLbl="bgAcc1" presStyleIdx="2" presStyleCnt="4">
        <dgm:presLayoutVars>
          <dgm:bulletEnabled val="1"/>
        </dgm:presLayoutVars>
      </dgm:prSet>
      <dgm:spPr/>
      <dgm:t>
        <a:bodyPr/>
        <a:lstStyle/>
        <a:p>
          <a:endParaRPr lang="fi-FI"/>
        </a:p>
      </dgm:t>
    </dgm:pt>
    <dgm:pt modelId="{18DED76A-BD33-4C0D-9A96-551947B68CA5}" type="pres">
      <dgm:prSet presAssocID="{D316F708-66CA-4C4A-8262-872865F9DA93}" presName="child4group" presStyleCnt="0"/>
      <dgm:spPr/>
    </dgm:pt>
    <dgm:pt modelId="{6AA89E6B-912E-4759-898D-7ADE6BF0E145}" type="pres">
      <dgm:prSet presAssocID="{D316F708-66CA-4C4A-8262-872865F9DA93}" presName="child4" presStyleLbl="bgAcc1" presStyleIdx="3" presStyleCnt="4" custScaleX="122111" custScaleY="131398" custLinFactNeighborX="483" custLinFactNeighborY="-32509"/>
      <dgm:spPr/>
      <dgm:t>
        <a:bodyPr/>
        <a:lstStyle/>
        <a:p>
          <a:endParaRPr lang="fi-FI"/>
        </a:p>
      </dgm:t>
    </dgm:pt>
    <dgm:pt modelId="{B88CBCEB-1E90-46AB-996A-BD1A75168F0A}" type="pres">
      <dgm:prSet presAssocID="{D316F708-66CA-4C4A-8262-872865F9DA93}" presName="child4Text" presStyleLbl="bgAcc1" presStyleIdx="3" presStyleCnt="4">
        <dgm:presLayoutVars>
          <dgm:bulletEnabled val="1"/>
        </dgm:presLayoutVars>
      </dgm:prSet>
      <dgm:spPr/>
      <dgm:t>
        <a:bodyPr/>
        <a:lstStyle/>
        <a:p>
          <a:endParaRPr lang="fi-FI"/>
        </a:p>
      </dgm:t>
    </dgm:pt>
    <dgm:pt modelId="{546BD771-B451-47D8-8B8C-0156EC8BAA89}" type="pres">
      <dgm:prSet presAssocID="{D316F708-66CA-4C4A-8262-872865F9DA93}" presName="childPlaceholder" presStyleCnt="0"/>
      <dgm:spPr/>
    </dgm:pt>
    <dgm:pt modelId="{7EB97DAC-5DC3-4316-94BD-E17A1E75A598}" type="pres">
      <dgm:prSet presAssocID="{D316F708-66CA-4C4A-8262-872865F9DA93}" presName="circle" presStyleCnt="0"/>
      <dgm:spPr/>
    </dgm:pt>
    <dgm:pt modelId="{F0FABBA8-32C7-40DC-B9F0-71828ADDABA7}" type="pres">
      <dgm:prSet presAssocID="{D316F708-66CA-4C4A-8262-872865F9DA93}" presName="quadrant1" presStyleLbl="node1" presStyleIdx="0" presStyleCnt="4" custScaleX="98690">
        <dgm:presLayoutVars>
          <dgm:chMax val="1"/>
          <dgm:bulletEnabled val="1"/>
        </dgm:presLayoutVars>
      </dgm:prSet>
      <dgm:spPr/>
      <dgm:t>
        <a:bodyPr/>
        <a:lstStyle/>
        <a:p>
          <a:endParaRPr lang="fi-FI"/>
        </a:p>
      </dgm:t>
    </dgm:pt>
    <dgm:pt modelId="{D17ACFDB-0E96-4C4C-9C93-1B50BEB3CA80}" type="pres">
      <dgm:prSet presAssocID="{D316F708-66CA-4C4A-8262-872865F9DA93}" presName="quadrant2" presStyleLbl="node1" presStyleIdx="1" presStyleCnt="4">
        <dgm:presLayoutVars>
          <dgm:chMax val="1"/>
          <dgm:bulletEnabled val="1"/>
        </dgm:presLayoutVars>
      </dgm:prSet>
      <dgm:spPr/>
      <dgm:t>
        <a:bodyPr/>
        <a:lstStyle/>
        <a:p>
          <a:endParaRPr lang="fi-FI"/>
        </a:p>
      </dgm:t>
    </dgm:pt>
    <dgm:pt modelId="{6DEBDA1C-AAD0-4900-941D-5DB3D6B39655}" type="pres">
      <dgm:prSet presAssocID="{D316F708-66CA-4C4A-8262-872865F9DA93}" presName="quadrant3" presStyleLbl="node1" presStyleIdx="2" presStyleCnt="4">
        <dgm:presLayoutVars>
          <dgm:chMax val="1"/>
          <dgm:bulletEnabled val="1"/>
        </dgm:presLayoutVars>
      </dgm:prSet>
      <dgm:spPr/>
      <dgm:t>
        <a:bodyPr/>
        <a:lstStyle/>
        <a:p>
          <a:endParaRPr lang="fi-FI"/>
        </a:p>
      </dgm:t>
    </dgm:pt>
    <dgm:pt modelId="{191C092C-6EBD-424A-9654-E6D9CE37726C}" type="pres">
      <dgm:prSet presAssocID="{D316F708-66CA-4C4A-8262-872865F9DA93}" presName="quadrant4" presStyleLbl="node1" presStyleIdx="3" presStyleCnt="4">
        <dgm:presLayoutVars>
          <dgm:chMax val="1"/>
          <dgm:bulletEnabled val="1"/>
        </dgm:presLayoutVars>
      </dgm:prSet>
      <dgm:spPr/>
      <dgm:t>
        <a:bodyPr/>
        <a:lstStyle/>
        <a:p>
          <a:endParaRPr lang="fi-FI"/>
        </a:p>
      </dgm:t>
    </dgm:pt>
    <dgm:pt modelId="{B91030B1-0F13-4360-B915-143F0FA55A77}" type="pres">
      <dgm:prSet presAssocID="{D316F708-66CA-4C4A-8262-872865F9DA93}" presName="quadrantPlaceholder" presStyleCnt="0"/>
      <dgm:spPr/>
    </dgm:pt>
    <dgm:pt modelId="{1DBA9E25-D4D4-48D1-97B4-E3BF4FF6EF79}" type="pres">
      <dgm:prSet presAssocID="{D316F708-66CA-4C4A-8262-872865F9DA93}" presName="center1" presStyleLbl="fgShp" presStyleIdx="0" presStyleCnt="2" custAng="16200000" custLinFactNeighborX="-20121" custLinFactNeighborY="23684"/>
      <dgm:spPr/>
    </dgm:pt>
    <dgm:pt modelId="{44B63FEA-310E-4313-9658-EFD3CD3685BA}" type="pres">
      <dgm:prSet presAssocID="{D316F708-66CA-4C4A-8262-872865F9DA93}" presName="center2" presStyleLbl="fgShp" presStyleIdx="1" presStyleCnt="2" custAng="16200000" custLinFactNeighborX="19877" custLinFactNeighborY="-14778"/>
      <dgm:spPr/>
    </dgm:pt>
  </dgm:ptLst>
  <dgm:cxnLst>
    <dgm:cxn modelId="{FF211D4F-4745-491F-8BD9-040B3BD0605C}" srcId="{7E694583-994E-47EC-83A6-457F5D69E508}" destId="{7AF7E57A-563D-40CE-9A94-73F0531314F4}" srcOrd="0" destOrd="0" parTransId="{B3B4B1E9-C10A-4DB9-93B5-6FB383AD8486}" sibTransId="{9B82941A-B0A4-4499-B4F0-9D3387E6A6A1}"/>
    <dgm:cxn modelId="{EFD42FF3-5D86-4E56-978E-72021013F32A}" srcId="{AE5D6678-434E-4417-A39F-2EDE9C2A2B3A}" destId="{4BACA13D-A3D9-44CF-B212-E60E8A699101}" srcOrd="6" destOrd="0" parTransId="{A409C94A-D304-4B52-BB7C-89A0669F6220}" sibTransId="{C6DA8F26-412B-4D47-9B7D-A67FA5DA7E24}"/>
    <dgm:cxn modelId="{352C69AF-9D7E-4624-964B-131D523BB6A4}" type="presOf" srcId="{F39CDB1D-2EDE-42BC-B73A-DF808B626BC2}" destId="{F5D94266-2718-4503-BC31-8D3E4EC6B300}" srcOrd="0" destOrd="7" presId="urn:microsoft.com/office/officeart/2005/8/layout/cycle4#2"/>
    <dgm:cxn modelId="{13E6B66C-30A0-474D-BCBC-1D57A4CDF654}" type="presOf" srcId="{7E694583-994E-47EC-83A6-457F5D69E508}" destId="{D17ACFDB-0E96-4C4C-9C93-1B50BEB3CA80}" srcOrd="0" destOrd="0" presId="urn:microsoft.com/office/officeart/2005/8/layout/cycle4#2"/>
    <dgm:cxn modelId="{0282DD93-0401-424B-BBB9-7B7E64F1684C}" srcId="{D316F708-66CA-4C4A-8262-872865F9DA93}" destId="{AE5D6678-434E-4417-A39F-2EDE9C2A2B3A}" srcOrd="0" destOrd="0" parTransId="{E4B17CEF-4A6A-4672-948B-01321C32B66C}" sibTransId="{C067CDE6-B8DD-4DA9-94C3-9325ADE2C125}"/>
    <dgm:cxn modelId="{0746C3B5-7B77-4075-901E-86C0F9A1EB26}" type="presOf" srcId="{390BFF80-E4DA-4E24-84D4-E69DADBA9585}" destId="{F5D94266-2718-4503-BC31-8D3E4EC6B300}" srcOrd="0" destOrd="4" presId="urn:microsoft.com/office/officeart/2005/8/layout/cycle4#2"/>
    <dgm:cxn modelId="{E11C8705-61C0-4570-A1A1-351FB232EE13}" srcId="{FBDFAF33-9AB2-40AC-BAE3-F231A3B0CD64}" destId="{F652BDF2-4EA5-4522-B943-B55B0539617A}" srcOrd="1" destOrd="0" parTransId="{E595B1A2-D04B-4536-97DB-334DA02AAFC2}" sibTransId="{DD42EE77-C986-4D24-9B0F-0ECECFAA9AC5}"/>
    <dgm:cxn modelId="{893694A4-B88C-4A36-9A00-829CE20A16AD}" srcId="{D316F708-66CA-4C4A-8262-872865F9DA93}" destId="{7E694583-994E-47EC-83A6-457F5D69E508}" srcOrd="1" destOrd="0" parTransId="{15478FEE-C441-46E1-855D-714E207BD0D2}" sibTransId="{2293A54A-22D3-441F-B77D-4AFCB921A9F9}"/>
    <dgm:cxn modelId="{ADF587D7-4A5F-4AFE-B413-6D043DBAC2F5}" type="presOf" srcId="{29AF973B-1F08-4F6A-A65A-5BD6352D65B0}" destId="{B88CBCEB-1E90-46AB-996A-BD1A75168F0A}" srcOrd="1" destOrd="0" presId="urn:microsoft.com/office/officeart/2005/8/layout/cycle4#2"/>
    <dgm:cxn modelId="{15CF7934-DFBE-4261-A0CE-7D0B03D3E1DF}" type="presOf" srcId="{FBDFAF33-9AB2-40AC-BAE3-F231A3B0CD64}" destId="{191C092C-6EBD-424A-9654-E6D9CE37726C}" srcOrd="0" destOrd="0" presId="urn:microsoft.com/office/officeart/2005/8/layout/cycle4#2"/>
    <dgm:cxn modelId="{E194F113-E399-45B6-BDBC-FEF9C7D4A656}" srcId="{D316F708-66CA-4C4A-8262-872865F9DA93}" destId="{FBDFAF33-9AB2-40AC-BAE3-F231A3B0CD64}" srcOrd="3" destOrd="0" parTransId="{7514B689-D31C-4EEE-9FA3-412D83345E4D}" sibTransId="{0F07A97E-C7F4-469A-BEF8-E26BA151E745}"/>
    <dgm:cxn modelId="{03E42044-F30B-4165-B775-87D466F6FA94}" type="presOf" srcId="{7AF7E57A-563D-40CE-9A94-73F0531314F4}" destId="{D5A58CCC-89EC-4E36-91E9-8A237CF1C4D3}" srcOrd="0" destOrd="0" presId="urn:microsoft.com/office/officeart/2005/8/layout/cycle4#2"/>
    <dgm:cxn modelId="{166B5417-ADD5-4CF5-ACFA-4B324D0080B5}" type="presOf" srcId="{AE5D6678-434E-4417-A39F-2EDE9C2A2B3A}" destId="{F0FABBA8-32C7-40DC-B9F0-71828ADDABA7}" srcOrd="0" destOrd="0" presId="urn:microsoft.com/office/officeart/2005/8/layout/cycle4#2"/>
    <dgm:cxn modelId="{F97B33DD-B1CE-441B-A786-10DDAC502C0E}" srcId="{AE5D6678-434E-4417-A39F-2EDE9C2A2B3A}" destId="{41D553ED-583A-455D-8E09-1FDA16E7BAC7}" srcOrd="3" destOrd="0" parTransId="{8291E5B1-B512-4F15-81A7-9693165A21B7}" sibTransId="{C936E3F8-2CB0-480E-B129-A3C35D59B896}"/>
    <dgm:cxn modelId="{4FA1BC50-5FDE-4A22-9A47-4C3EA0705CEC}" srcId="{AE5D6678-434E-4417-A39F-2EDE9C2A2B3A}" destId="{38813D7B-70FA-4A69-8349-23606B7C50AE}" srcOrd="2" destOrd="0" parTransId="{F100571E-D8EE-459E-B94A-3FD55D726557}" sibTransId="{59196773-8C12-4B46-9B53-19B5C4249987}"/>
    <dgm:cxn modelId="{CAF0789E-7095-4B4D-BF85-5D3DEBC542DD}" type="presOf" srcId="{38813D7B-70FA-4A69-8349-23606B7C50AE}" destId="{F5D94266-2718-4503-BC31-8D3E4EC6B300}" srcOrd="0" destOrd="2" presId="urn:microsoft.com/office/officeart/2005/8/layout/cycle4#2"/>
    <dgm:cxn modelId="{B636B227-34ED-43ED-A33A-ACC79CC5947F}" type="presOf" srcId="{41D553ED-583A-455D-8E09-1FDA16E7BAC7}" destId="{F5D94266-2718-4503-BC31-8D3E4EC6B300}" srcOrd="0" destOrd="3" presId="urn:microsoft.com/office/officeart/2005/8/layout/cycle4#2"/>
    <dgm:cxn modelId="{5A73F29C-883F-4385-96A7-A05004F1C374}" srcId="{32F7DC0D-7E19-48C0-BEA4-46376092B2DF}" destId="{75D6E14A-AECB-4743-9BE1-7445925CEA17}" srcOrd="0" destOrd="0" parTransId="{48933925-7808-41C6-9D87-A998654D2689}" sibTransId="{1916CF64-7A8C-4D35-84C4-61AD9A22494E}"/>
    <dgm:cxn modelId="{D04FBA98-4FA8-4EF7-87E2-70A043EC2C1B}" srcId="{FBDFAF33-9AB2-40AC-BAE3-F231A3B0CD64}" destId="{29AF973B-1F08-4F6A-A65A-5BD6352D65B0}" srcOrd="0" destOrd="0" parTransId="{3F8395EC-51FF-4FB0-82E8-381874D96062}" sibTransId="{C3A276F6-DF5D-4194-8AB0-F2F50A7EB0C7}"/>
    <dgm:cxn modelId="{8C9174C0-B93E-4501-9BD9-6CB5BBF6505D}" srcId="{AE5D6678-434E-4417-A39F-2EDE9C2A2B3A}" destId="{390BFF80-E4DA-4E24-84D4-E69DADBA9585}" srcOrd="4" destOrd="0" parTransId="{C9BDA535-A99F-4629-9538-D45F75C3EF11}" sibTransId="{FFE33BC9-4221-4ADF-B9E4-F2C160F6762B}"/>
    <dgm:cxn modelId="{683FB4FC-F547-4660-A25B-44D604CFB58D}" srcId="{AE5D6678-434E-4417-A39F-2EDE9C2A2B3A}" destId="{F39CDB1D-2EDE-42BC-B73A-DF808B626BC2}" srcOrd="7" destOrd="0" parTransId="{5D5F3358-758F-45B7-A92D-58F1CB22CAC8}" sibTransId="{A48226C6-0D85-4DEE-ABC8-421FA67CB375}"/>
    <dgm:cxn modelId="{9FCABAC4-F565-4705-9509-A54571875878}" type="presOf" srcId="{F39CDB1D-2EDE-42BC-B73A-DF808B626BC2}" destId="{FA3E7BA4-BBED-442A-BB0D-8E5919A86ED4}" srcOrd="1" destOrd="7" presId="urn:microsoft.com/office/officeart/2005/8/layout/cycle4#2"/>
    <dgm:cxn modelId="{7BADC66F-9613-4A6B-B1AE-2F3505569088}" type="presOf" srcId="{85DE2CAD-5113-47DA-BD9A-341B446064A7}" destId="{F5D94266-2718-4503-BC31-8D3E4EC6B300}" srcOrd="0" destOrd="5" presId="urn:microsoft.com/office/officeart/2005/8/layout/cycle4#2"/>
    <dgm:cxn modelId="{88DE0DA4-96BB-4991-8F12-120A41766477}" srcId="{AE5D6678-434E-4417-A39F-2EDE9C2A2B3A}" destId="{1044C853-2DBF-4F4A-8715-5CD7E14EA58C}" srcOrd="0" destOrd="0" parTransId="{D3990CC2-4F96-44A9-B8CE-B9270605FA59}" sibTransId="{0C6A396E-AE1B-41A0-8F0B-9CD6AFE5DF6E}"/>
    <dgm:cxn modelId="{A7D8C5A0-CB3B-432A-8608-FC46DF18E57E}" type="presOf" srcId="{1044C853-2DBF-4F4A-8715-5CD7E14EA58C}" destId="{F5D94266-2718-4503-BC31-8D3E4EC6B300}" srcOrd="0" destOrd="0" presId="urn:microsoft.com/office/officeart/2005/8/layout/cycle4#2"/>
    <dgm:cxn modelId="{E16260AF-EB50-4B7F-8EB3-E8444D71A189}" type="presOf" srcId="{4EDC42BC-37D8-4C7D-A4FA-D66F4B057BD8}" destId="{6AA89E6B-912E-4759-898D-7ADE6BF0E145}" srcOrd="0" destOrd="2" presId="urn:microsoft.com/office/officeart/2005/8/layout/cycle4#2"/>
    <dgm:cxn modelId="{8A3244BB-98E8-4315-B520-7E93F6244F45}" type="presOf" srcId="{41D553ED-583A-455D-8E09-1FDA16E7BAC7}" destId="{FA3E7BA4-BBED-442A-BB0D-8E5919A86ED4}" srcOrd="1" destOrd="3" presId="urn:microsoft.com/office/officeart/2005/8/layout/cycle4#2"/>
    <dgm:cxn modelId="{67DDC3ED-6CBE-4D70-91E5-77C6859568D7}" type="presOf" srcId="{1044C853-2DBF-4F4A-8715-5CD7E14EA58C}" destId="{FA3E7BA4-BBED-442A-BB0D-8E5919A86ED4}" srcOrd="1" destOrd="0" presId="urn:microsoft.com/office/officeart/2005/8/layout/cycle4#2"/>
    <dgm:cxn modelId="{1422B5BA-3DEE-4000-87CA-2C2542BF78DD}" srcId="{AE5D6678-434E-4417-A39F-2EDE9C2A2B3A}" destId="{36B084B8-FB2A-4509-8456-2FB1F6B03A51}" srcOrd="1" destOrd="0" parTransId="{48A0AF36-0286-4C59-AD72-720732DE4465}" sibTransId="{C9B4A72F-DF52-441E-A86E-27A1E63A4083}"/>
    <dgm:cxn modelId="{F6B8B133-2364-4820-A574-529F93B921AB}" type="presOf" srcId="{36B084B8-FB2A-4509-8456-2FB1F6B03A51}" destId="{FA3E7BA4-BBED-442A-BB0D-8E5919A86ED4}" srcOrd="1" destOrd="1" presId="urn:microsoft.com/office/officeart/2005/8/layout/cycle4#2"/>
    <dgm:cxn modelId="{C984EFCE-E7F9-44FF-988D-C2FF9F13FC50}" type="presOf" srcId="{F6ED92D0-E51F-480F-9CA4-15A6DCF0A4DC}" destId="{6AA89E6B-912E-4759-898D-7ADE6BF0E145}" srcOrd="0" destOrd="4" presId="urn:microsoft.com/office/officeart/2005/8/layout/cycle4#2"/>
    <dgm:cxn modelId="{10B39DFD-56CA-40D2-91D0-00D83BF53B41}" type="presOf" srcId="{D316F708-66CA-4C4A-8262-872865F9DA93}" destId="{55246296-802E-4DCF-B2C9-EA94F416E830}" srcOrd="0" destOrd="0" presId="urn:microsoft.com/office/officeart/2005/8/layout/cycle4#2"/>
    <dgm:cxn modelId="{960A11FC-D863-4F33-BE07-0E72366954EF}" type="presOf" srcId="{E02F6FF4-8E74-4188-BE3B-7B56B3035EB7}" destId="{B88CBCEB-1E90-46AB-996A-BD1A75168F0A}" srcOrd="1" destOrd="3" presId="urn:microsoft.com/office/officeart/2005/8/layout/cycle4#2"/>
    <dgm:cxn modelId="{008E6639-0EAB-430F-B09C-6936D5D11FE4}" srcId="{FBDFAF33-9AB2-40AC-BAE3-F231A3B0CD64}" destId="{E02F6FF4-8E74-4188-BE3B-7B56B3035EB7}" srcOrd="3" destOrd="0" parTransId="{21DAA815-E026-486B-8D17-44DD5301628E}" sibTransId="{A004F0F0-8824-4920-A674-81492F3A3211}"/>
    <dgm:cxn modelId="{BA17E06B-3E0D-447A-9D73-78F44764A42B}" type="presOf" srcId="{38813D7B-70FA-4A69-8349-23606B7C50AE}" destId="{FA3E7BA4-BBED-442A-BB0D-8E5919A86ED4}" srcOrd="1" destOrd="2" presId="urn:microsoft.com/office/officeart/2005/8/layout/cycle4#2"/>
    <dgm:cxn modelId="{A41CAD45-51A8-4EA7-A94C-E49586186EB9}" srcId="{AE5D6678-434E-4417-A39F-2EDE9C2A2B3A}" destId="{85DE2CAD-5113-47DA-BD9A-341B446064A7}" srcOrd="5" destOrd="0" parTransId="{92168D99-FBB9-4EB6-B9A9-B64BFBC70E18}" sibTransId="{F511EA76-96EB-419F-923A-6EB3C18F3695}"/>
    <dgm:cxn modelId="{249C8705-A714-4388-A73F-2335DBAA7BB6}" type="presOf" srcId="{E02F6FF4-8E74-4188-BE3B-7B56B3035EB7}" destId="{6AA89E6B-912E-4759-898D-7ADE6BF0E145}" srcOrd="0" destOrd="3" presId="urn:microsoft.com/office/officeart/2005/8/layout/cycle4#2"/>
    <dgm:cxn modelId="{4361405D-A684-40FB-AD9E-99839D70139D}" type="presOf" srcId="{390BFF80-E4DA-4E24-84D4-E69DADBA9585}" destId="{FA3E7BA4-BBED-442A-BB0D-8E5919A86ED4}" srcOrd="1" destOrd="4" presId="urn:microsoft.com/office/officeart/2005/8/layout/cycle4#2"/>
    <dgm:cxn modelId="{B11E640B-4643-4CAC-9503-67F2F007447C}" srcId="{FBDFAF33-9AB2-40AC-BAE3-F231A3B0CD64}" destId="{F6ED92D0-E51F-480F-9CA4-15A6DCF0A4DC}" srcOrd="4" destOrd="0" parTransId="{09A2E65B-A08E-4828-A1A0-3507C39FD888}" sibTransId="{E9DA75BF-A213-4C93-B9A6-50FD26438E18}"/>
    <dgm:cxn modelId="{D89DA774-10BD-4F6E-8F45-51C00B80A746}" type="presOf" srcId="{4EDC42BC-37D8-4C7D-A4FA-D66F4B057BD8}" destId="{B88CBCEB-1E90-46AB-996A-BD1A75168F0A}" srcOrd="1" destOrd="2" presId="urn:microsoft.com/office/officeart/2005/8/layout/cycle4#2"/>
    <dgm:cxn modelId="{C02ACD66-41B7-412D-821A-2514883B5C73}" type="presOf" srcId="{7AF7E57A-563D-40CE-9A94-73F0531314F4}" destId="{63720087-0C07-4B2B-8253-6852C588AA33}" srcOrd="1" destOrd="0" presId="urn:microsoft.com/office/officeart/2005/8/layout/cycle4#2"/>
    <dgm:cxn modelId="{E75F9DD9-808A-43BF-83A9-395B7201FC3F}" srcId="{FBDFAF33-9AB2-40AC-BAE3-F231A3B0CD64}" destId="{4EDC42BC-37D8-4C7D-A4FA-D66F4B057BD8}" srcOrd="2" destOrd="0" parTransId="{0B240C8A-ED1A-4B37-BBB0-518DD533D745}" sibTransId="{A0923508-0BBA-41CE-A7E5-49FD793D8359}"/>
    <dgm:cxn modelId="{7AD5827C-072D-4060-8A28-9CC8068E1174}" type="presOf" srcId="{4BACA13D-A3D9-44CF-B212-E60E8A699101}" destId="{F5D94266-2718-4503-BC31-8D3E4EC6B300}" srcOrd="0" destOrd="6" presId="urn:microsoft.com/office/officeart/2005/8/layout/cycle4#2"/>
    <dgm:cxn modelId="{C12E65A2-AD63-4A6A-B253-68B903ECA754}" type="presOf" srcId="{32F7DC0D-7E19-48C0-BEA4-46376092B2DF}" destId="{6DEBDA1C-AAD0-4900-941D-5DB3D6B39655}" srcOrd="0" destOrd="0" presId="urn:microsoft.com/office/officeart/2005/8/layout/cycle4#2"/>
    <dgm:cxn modelId="{4D8FFF43-13A0-46BE-B16A-8CBD3F2A353B}" type="presOf" srcId="{4BACA13D-A3D9-44CF-B212-E60E8A699101}" destId="{FA3E7BA4-BBED-442A-BB0D-8E5919A86ED4}" srcOrd="1" destOrd="6" presId="urn:microsoft.com/office/officeart/2005/8/layout/cycle4#2"/>
    <dgm:cxn modelId="{101AA3B8-C62D-43EA-B072-7B684BD37A77}" type="presOf" srcId="{29AF973B-1F08-4F6A-A65A-5BD6352D65B0}" destId="{6AA89E6B-912E-4759-898D-7ADE6BF0E145}" srcOrd="0" destOrd="0" presId="urn:microsoft.com/office/officeart/2005/8/layout/cycle4#2"/>
    <dgm:cxn modelId="{8E0BA95B-7932-4437-9C6F-0AEF271FBA1C}" type="presOf" srcId="{75D6E14A-AECB-4743-9BE1-7445925CEA17}" destId="{A7DDA340-DEFB-4F9F-ACDE-BDACE16ED455}" srcOrd="1" destOrd="0" presId="urn:microsoft.com/office/officeart/2005/8/layout/cycle4#2"/>
    <dgm:cxn modelId="{3486B37C-5CF2-41F3-8A93-52296F4CE70D}" type="presOf" srcId="{85DE2CAD-5113-47DA-BD9A-341B446064A7}" destId="{FA3E7BA4-BBED-442A-BB0D-8E5919A86ED4}" srcOrd="1" destOrd="5" presId="urn:microsoft.com/office/officeart/2005/8/layout/cycle4#2"/>
    <dgm:cxn modelId="{299052CC-8001-4B66-853A-F6C8A7CC2C71}" type="presOf" srcId="{F652BDF2-4EA5-4522-B943-B55B0539617A}" destId="{B88CBCEB-1E90-46AB-996A-BD1A75168F0A}" srcOrd="1" destOrd="1" presId="urn:microsoft.com/office/officeart/2005/8/layout/cycle4#2"/>
    <dgm:cxn modelId="{1ED616D2-C6C9-497D-A3A5-DC58D4DE2FD8}" type="presOf" srcId="{36B084B8-FB2A-4509-8456-2FB1F6B03A51}" destId="{F5D94266-2718-4503-BC31-8D3E4EC6B300}" srcOrd="0" destOrd="1" presId="urn:microsoft.com/office/officeart/2005/8/layout/cycle4#2"/>
    <dgm:cxn modelId="{DFA52A40-8C1D-4045-9B52-9DA1A96E32AC}" type="presOf" srcId="{75D6E14A-AECB-4743-9BE1-7445925CEA17}" destId="{5F05BD4A-734C-44F0-83A6-75449C9BED43}" srcOrd="0" destOrd="0" presId="urn:microsoft.com/office/officeart/2005/8/layout/cycle4#2"/>
    <dgm:cxn modelId="{0D99FA7B-486F-431F-8350-734DBA3450A2}" srcId="{D316F708-66CA-4C4A-8262-872865F9DA93}" destId="{32F7DC0D-7E19-48C0-BEA4-46376092B2DF}" srcOrd="2" destOrd="0" parTransId="{25E13D55-8CC3-4CD2-93AC-E2D1698C9A76}" sibTransId="{AC77AE31-4ED2-4EF8-97E7-B1DEFC7D6763}"/>
    <dgm:cxn modelId="{C21C8882-6CBB-492C-B7E0-85F36F24954F}" type="presOf" srcId="{F652BDF2-4EA5-4522-B943-B55B0539617A}" destId="{6AA89E6B-912E-4759-898D-7ADE6BF0E145}" srcOrd="0" destOrd="1" presId="urn:microsoft.com/office/officeart/2005/8/layout/cycle4#2"/>
    <dgm:cxn modelId="{5123F31E-8D91-4ECC-A5E4-8E62BB366F0E}" type="presOf" srcId="{F6ED92D0-E51F-480F-9CA4-15A6DCF0A4DC}" destId="{B88CBCEB-1E90-46AB-996A-BD1A75168F0A}" srcOrd="1" destOrd="4" presId="urn:microsoft.com/office/officeart/2005/8/layout/cycle4#2"/>
    <dgm:cxn modelId="{995A7DB2-8B05-4E10-AFFC-948930C24F09}" type="presParOf" srcId="{55246296-802E-4DCF-B2C9-EA94F416E830}" destId="{04137197-B220-4CD9-AF5C-9CDD402CF90F}" srcOrd="0" destOrd="0" presId="urn:microsoft.com/office/officeart/2005/8/layout/cycle4#2"/>
    <dgm:cxn modelId="{3AB5BC22-6D39-4B97-8E15-49B9B1223C3F}" type="presParOf" srcId="{04137197-B220-4CD9-AF5C-9CDD402CF90F}" destId="{C13A123E-6FC1-4C3E-A06C-A68F0EF29E18}" srcOrd="0" destOrd="0" presId="urn:microsoft.com/office/officeart/2005/8/layout/cycle4#2"/>
    <dgm:cxn modelId="{9C1F0C0F-3A18-425B-A480-DDACDFCCFE1F}" type="presParOf" srcId="{C13A123E-6FC1-4C3E-A06C-A68F0EF29E18}" destId="{F5D94266-2718-4503-BC31-8D3E4EC6B300}" srcOrd="0" destOrd="0" presId="urn:microsoft.com/office/officeart/2005/8/layout/cycle4#2"/>
    <dgm:cxn modelId="{F000AF88-C1B1-4BD8-AB87-10D9ECDF4106}" type="presParOf" srcId="{C13A123E-6FC1-4C3E-A06C-A68F0EF29E18}" destId="{FA3E7BA4-BBED-442A-BB0D-8E5919A86ED4}" srcOrd="1" destOrd="0" presId="urn:microsoft.com/office/officeart/2005/8/layout/cycle4#2"/>
    <dgm:cxn modelId="{AE586AD9-C498-4A36-B8A4-70159193A558}" type="presParOf" srcId="{04137197-B220-4CD9-AF5C-9CDD402CF90F}" destId="{C03C2ACC-FD42-4022-984A-AF3D03167D14}" srcOrd="1" destOrd="0" presId="urn:microsoft.com/office/officeart/2005/8/layout/cycle4#2"/>
    <dgm:cxn modelId="{8D140FB5-B8E8-4DF0-BCC0-CE7D00323287}" type="presParOf" srcId="{C03C2ACC-FD42-4022-984A-AF3D03167D14}" destId="{D5A58CCC-89EC-4E36-91E9-8A237CF1C4D3}" srcOrd="0" destOrd="0" presId="urn:microsoft.com/office/officeart/2005/8/layout/cycle4#2"/>
    <dgm:cxn modelId="{445E3B7A-C601-4B6E-B395-2A52FAD020EF}" type="presParOf" srcId="{C03C2ACC-FD42-4022-984A-AF3D03167D14}" destId="{63720087-0C07-4B2B-8253-6852C588AA33}" srcOrd="1" destOrd="0" presId="urn:microsoft.com/office/officeart/2005/8/layout/cycle4#2"/>
    <dgm:cxn modelId="{CE05BDDE-2234-4068-B69A-A160B36CE928}" type="presParOf" srcId="{04137197-B220-4CD9-AF5C-9CDD402CF90F}" destId="{FFE2436A-2029-4850-A594-5CCEF5780569}" srcOrd="2" destOrd="0" presId="urn:microsoft.com/office/officeart/2005/8/layout/cycle4#2"/>
    <dgm:cxn modelId="{9C16250E-B780-4439-A978-911CE61BB41A}" type="presParOf" srcId="{FFE2436A-2029-4850-A594-5CCEF5780569}" destId="{5F05BD4A-734C-44F0-83A6-75449C9BED43}" srcOrd="0" destOrd="0" presId="urn:microsoft.com/office/officeart/2005/8/layout/cycle4#2"/>
    <dgm:cxn modelId="{6475B41D-8885-43AD-956E-954576C2AAA5}" type="presParOf" srcId="{FFE2436A-2029-4850-A594-5CCEF5780569}" destId="{A7DDA340-DEFB-4F9F-ACDE-BDACE16ED455}" srcOrd="1" destOrd="0" presId="urn:microsoft.com/office/officeart/2005/8/layout/cycle4#2"/>
    <dgm:cxn modelId="{9B5734CD-C8B9-4F5D-8D16-B3D69079B02B}" type="presParOf" srcId="{04137197-B220-4CD9-AF5C-9CDD402CF90F}" destId="{18DED76A-BD33-4C0D-9A96-551947B68CA5}" srcOrd="3" destOrd="0" presId="urn:microsoft.com/office/officeart/2005/8/layout/cycle4#2"/>
    <dgm:cxn modelId="{8927CF36-8482-4559-A297-EC393804F3A5}" type="presParOf" srcId="{18DED76A-BD33-4C0D-9A96-551947B68CA5}" destId="{6AA89E6B-912E-4759-898D-7ADE6BF0E145}" srcOrd="0" destOrd="0" presId="urn:microsoft.com/office/officeart/2005/8/layout/cycle4#2"/>
    <dgm:cxn modelId="{5DD86CE8-2101-49DF-A72D-13461D81DB53}" type="presParOf" srcId="{18DED76A-BD33-4C0D-9A96-551947B68CA5}" destId="{B88CBCEB-1E90-46AB-996A-BD1A75168F0A}" srcOrd="1" destOrd="0" presId="urn:microsoft.com/office/officeart/2005/8/layout/cycle4#2"/>
    <dgm:cxn modelId="{909280DE-0498-401E-90F4-63170623452D}" type="presParOf" srcId="{04137197-B220-4CD9-AF5C-9CDD402CF90F}" destId="{546BD771-B451-47D8-8B8C-0156EC8BAA89}" srcOrd="4" destOrd="0" presId="urn:microsoft.com/office/officeart/2005/8/layout/cycle4#2"/>
    <dgm:cxn modelId="{57268A98-D4C5-4F32-8094-5CCFB4352218}" type="presParOf" srcId="{55246296-802E-4DCF-B2C9-EA94F416E830}" destId="{7EB97DAC-5DC3-4316-94BD-E17A1E75A598}" srcOrd="1" destOrd="0" presId="urn:microsoft.com/office/officeart/2005/8/layout/cycle4#2"/>
    <dgm:cxn modelId="{13B7798B-FC72-4717-9E00-F49D214E56C9}" type="presParOf" srcId="{7EB97DAC-5DC3-4316-94BD-E17A1E75A598}" destId="{F0FABBA8-32C7-40DC-B9F0-71828ADDABA7}" srcOrd="0" destOrd="0" presId="urn:microsoft.com/office/officeart/2005/8/layout/cycle4#2"/>
    <dgm:cxn modelId="{224B6CE0-134E-4F04-BE22-587DC71C4EE4}" type="presParOf" srcId="{7EB97DAC-5DC3-4316-94BD-E17A1E75A598}" destId="{D17ACFDB-0E96-4C4C-9C93-1B50BEB3CA80}" srcOrd="1" destOrd="0" presId="urn:microsoft.com/office/officeart/2005/8/layout/cycle4#2"/>
    <dgm:cxn modelId="{A9AD54C9-2901-4497-9A87-88D725AF7D66}" type="presParOf" srcId="{7EB97DAC-5DC3-4316-94BD-E17A1E75A598}" destId="{6DEBDA1C-AAD0-4900-941D-5DB3D6B39655}" srcOrd="2" destOrd="0" presId="urn:microsoft.com/office/officeart/2005/8/layout/cycle4#2"/>
    <dgm:cxn modelId="{A44D1E54-A777-4CD9-966C-F1F122B4A7AF}" type="presParOf" srcId="{7EB97DAC-5DC3-4316-94BD-E17A1E75A598}" destId="{191C092C-6EBD-424A-9654-E6D9CE37726C}" srcOrd="3" destOrd="0" presId="urn:microsoft.com/office/officeart/2005/8/layout/cycle4#2"/>
    <dgm:cxn modelId="{0FC45B7C-7F41-4720-96CF-F576D2E2E8C4}" type="presParOf" srcId="{7EB97DAC-5DC3-4316-94BD-E17A1E75A598}" destId="{B91030B1-0F13-4360-B915-143F0FA55A77}" srcOrd="4" destOrd="0" presId="urn:microsoft.com/office/officeart/2005/8/layout/cycle4#2"/>
    <dgm:cxn modelId="{6FA8696C-9BAF-4A98-A2F1-76D9D1B6B6B0}" type="presParOf" srcId="{55246296-802E-4DCF-B2C9-EA94F416E830}" destId="{1DBA9E25-D4D4-48D1-97B4-E3BF4FF6EF79}" srcOrd="2" destOrd="0" presId="urn:microsoft.com/office/officeart/2005/8/layout/cycle4#2"/>
    <dgm:cxn modelId="{82B94780-917B-49F9-9BAC-4C72CE2E2F44}" type="presParOf" srcId="{55246296-802E-4DCF-B2C9-EA94F416E830}" destId="{44B63FEA-310E-4313-9658-EFD3CD3685BA}" srcOrd="3" destOrd="0" presId="urn:microsoft.com/office/officeart/2005/8/layout/cycle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322E2-D9D0-4246-90E6-8D448CA29568}">
      <dsp:nvSpPr>
        <dsp:cNvPr id="0" name=""/>
        <dsp:cNvSpPr/>
      </dsp:nvSpPr>
      <dsp:spPr>
        <a:xfrm>
          <a:off x="954" y="402531"/>
          <a:ext cx="3490476" cy="557858"/>
        </a:xfrm>
        <a:prstGeom prst="rect">
          <a:avLst/>
        </a:prstGeom>
        <a:solidFill>
          <a:schemeClr val="accent3">
            <a:lumMod val="95000"/>
          </a:schemeClr>
        </a:solidFill>
        <a:ln w="25400" cap="flat" cmpd="sng" algn="ctr">
          <a:solidFill>
            <a:srgbClr val="C2E5B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b="0" kern="1200" dirty="0" smtClean="0">
              <a:solidFill>
                <a:schemeClr val="tx1"/>
              </a:solidFill>
            </a:rPr>
            <a:t>2.1 Sustainable Agriculture and Forestry</a:t>
          </a:r>
          <a:endParaRPr lang="en-GB" sz="1400" b="0" kern="1200" dirty="0"/>
        </a:p>
      </dsp:txBody>
      <dsp:txXfrm>
        <a:off x="954" y="402531"/>
        <a:ext cx="3490476" cy="557858"/>
      </dsp:txXfrm>
    </dsp:sp>
    <dsp:sp modelId="{EDED92A0-4212-4262-8635-C6BE25124EA6}">
      <dsp:nvSpPr>
        <dsp:cNvPr id="0" name=""/>
        <dsp:cNvSpPr/>
      </dsp:nvSpPr>
      <dsp:spPr>
        <a:xfrm>
          <a:off x="954" y="1178505"/>
          <a:ext cx="3490476" cy="637801"/>
        </a:xfrm>
        <a:prstGeom prst="rect">
          <a:avLst/>
        </a:prstGeom>
        <a:solidFill>
          <a:schemeClr val="accent3">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solidFill>
                <a:schemeClr val="tx1"/>
              </a:solidFill>
            </a:rPr>
            <a:t>2.2 Sustainable and Competitive </a:t>
          </a:r>
          <a:r>
            <a:rPr lang="en-GB" sz="1400" kern="1200" dirty="0" err="1" smtClean="0">
              <a:solidFill>
                <a:schemeClr val="tx1"/>
              </a:solidFill>
            </a:rPr>
            <a:t>agri</a:t>
          </a:r>
          <a:r>
            <a:rPr lang="en-GB" sz="1400" kern="1200" dirty="0" smtClean="0">
              <a:solidFill>
                <a:schemeClr val="tx1"/>
              </a:solidFill>
            </a:rPr>
            <a:t>-food sector for a safe and healthy diet</a:t>
          </a:r>
          <a:endParaRPr lang="en-GB" sz="1400" kern="1200" dirty="0">
            <a:solidFill>
              <a:schemeClr val="tx1"/>
            </a:solidFill>
          </a:endParaRPr>
        </a:p>
      </dsp:txBody>
      <dsp:txXfrm>
        <a:off x="954" y="1178505"/>
        <a:ext cx="3490476" cy="637801"/>
      </dsp:txXfrm>
    </dsp:sp>
    <dsp:sp modelId="{21F2D29D-8A01-4DD1-83B4-2D564057A9AF}">
      <dsp:nvSpPr>
        <dsp:cNvPr id="0" name=""/>
        <dsp:cNvSpPr/>
      </dsp:nvSpPr>
      <dsp:spPr>
        <a:xfrm>
          <a:off x="956" y="2064254"/>
          <a:ext cx="3490474" cy="557468"/>
        </a:xfrm>
        <a:prstGeom prst="rect">
          <a:avLst/>
        </a:prstGeom>
        <a:solidFill>
          <a:schemeClr val="accent3">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solidFill>
                <a:schemeClr val="tx1"/>
              </a:solidFill>
            </a:rPr>
            <a:t>2.3 Unlocking the potential of aquatic living resources</a:t>
          </a:r>
          <a:endParaRPr lang="en-GB" sz="1400" kern="1200" dirty="0">
            <a:solidFill>
              <a:schemeClr val="tx1"/>
            </a:solidFill>
          </a:endParaRPr>
        </a:p>
      </dsp:txBody>
      <dsp:txXfrm>
        <a:off x="956" y="2064254"/>
        <a:ext cx="3490474" cy="557468"/>
      </dsp:txXfrm>
    </dsp:sp>
    <dsp:sp modelId="{383CAD85-6CFA-4F6B-B5A9-D0A55CD70DAA}">
      <dsp:nvSpPr>
        <dsp:cNvPr id="0" name=""/>
        <dsp:cNvSpPr/>
      </dsp:nvSpPr>
      <dsp:spPr>
        <a:xfrm>
          <a:off x="956" y="2913926"/>
          <a:ext cx="3490474" cy="605709"/>
        </a:xfrm>
        <a:prstGeom prst="rect">
          <a:avLst/>
        </a:prstGeom>
        <a:solidFill>
          <a:schemeClr val="accent3">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solidFill>
                <a:schemeClr val="tx1"/>
              </a:solidFill>
            </a:rPr>
            <a:t>2.4 Sustainable and competitive bio-based industries</a:t>
          </a:r>
          <a:endParaRPr lang="en-GB" sz="1400" kern="1200" dirty="0">
            <a:solidFill>
              <a:schemeClr val="tx1"/>
            </a:solidFill>
          </a:endParaRPr>
        </a:p>
      </dsp:txBody>
      <dsp:txXfrm>
        <a:off x="956" y="2913926"/>
        <a:ext cx="3490474" cy="605709"/>
      </dsp:txXfrm>
    </dsp:sp>
    <dsp:sp modelId="{963B1BB5-6D56-4DB7-82C8-80A46101BE68}">
      <dsp:nvSpPr>
        <dsp:cNvPr id="0" name=""/>
        <dsp:cNvSpPr/>
      </dsp:nvSpPr>
      <dsp:spPr>
        <a:xfrm>
          <a:off x="956" y="3677690"/>
          <a:ext cx="3490474" cy="617597"/>
        </a:xfrm>
        <a:prstGeom prst="rect">
          <a:avLst/>
        </a:prstGeom>
        <a:solidFill>
          <a:schemeClr val="accent3">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GB" sz="1400" kern="1200" dirty="0" smtClean="0">
              <a:solidFill>
                <a:schemeClr val="tx1"/>
              </a:solidFill>
            </a:rPr>
            <a:t>2.5 Cross-cutting marine and maritime research</a:t>
          </a:r>
          <a:endParaRPr lang="en-GB" sz="1400" kern="1200" dirty="0">
            <a:solidFill>
              <a:schemeClr val="tx1"/>
            </a:solidFill>
          </a:endParaRPr>
        </a:p>
      </dsp:txBody>
      <dsp:txXfrm>
        <a:off x="956" y="3677690"/>
        <a:ext cx="3490474" cy="617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6" tIns="45304" rIns="90606" bIns="45304"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04736"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6" tIns="45304" rIns="90606" bIns="45304"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360314"/>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6" tIns="45304" rIns="90606" bIns="45304"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04736" y="9360314"/>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6" tIns="45304" rIns="90606" bIns="45304" numCol="1" anchor="b" anchorCtr="0" compatLnSpc="1">
            <a:prstTxWarp prst="textNoShape">
              <a:avLst/>
            </a:prstTxWarp>
          </a:bodyPr>
          <a:lstStyle>
            <a:lvl1pPr algn="r">
              <a:defRPr>
                <a:solidFill>
                  <a:schemeClr val="tx1"/>
                </a:solidFill>
                <a:latin typeface="Arial" charset="0"/>
              </a:defRPr>
            </a:lvl1pPr>
          </a:lstStyle>
          <a:p>
            <a:pPr>
              <a:defRPr/>
            </a:pPr>
            <a:fld id="{B12DF58F-FC0A-47B0-8C35-62C21A4D0D2F}" type="slidenum">
              <a:rPr lang="en-GB"/>
              <a:pPr>
                <a:defRPr/>
              </a:pPr>
              <a:t>‹#›</a:t>
            </a:fld>
            <a:endParaRPr lang="en-GB"/>
          </a:p>
        </p:txBody>
      </p:sp>
    </p:spTree>
    <p:extLst>
      <p:ext uri="{BB962C8B-B14F-4D97-AF65-F5344CB8AC3E}">
        <p14:creationId xmlns:p14="http://schemas.microsoft.com/office/powerpoint/2010/main" val="2119571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6" tIns="45304" rIns="90606" bIns="45304"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04736"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6" tIns="45304" rIns="90606" bIns="45304"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896938" y="739775"/>
            <a:ext cx="4926012" cy="36957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1517" y="4680945"/>
            <a:ext cx="5375267" cy="443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6" tIns="45304" rIns="90606" bIns="4530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360314"/>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6" tIns="45304" rIns="90606" bIns="45304"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04736" y="9360314"/>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6" tIns="45304" rIns="90606" bIns="45304" numCol="1" anchor="b" anchorCtr="0" compatLnSpc="1">
            <a:prstTxWarp prst="textNoShape">
              <a:avLst/>
            </a:prstTxWarp>
          </a:bodyPr>
          <a:lstStyle>
            <a:lvl1pPr algn="r">
              <a:defRPr>
                <a:solidFill>
                  <a:schemeClr val="tx1"/>
                </a:solidFill>
                <a:latin typeface="Arial" charset="0"/>
              </a:defRPr>
            </a:lvl1pPr>
          </a:lstStyle>
          <a:p>
            <a:pPr>
              <a:defRPr/>
            </a:pPr>
            <a:fld id="{A9618C8D-C991-4A8F-9A53-59DB66438CC2}" type="slidenum">
              <a:rPr lang="en-GB"/>
              <a:pPr>
                <a:defRPr/>
              </a:pPr>
              <a:t>‹#›</a:t>
            </a:fld>
            <a:endParaRPr lang="en-GB"/>
          </a:p>
        </p:txBody>
      </p:sp>
    </p:spTree>
    <p:extLst>
      <p:ext uri="{BB962C8B-B14F-4D97-AF65-F5344CB8AC3E}">
        <p14:creationId xmlns:p14="http://schemas.microsoft.com/office/powerpoint/2010/main" val="84443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9618C8D-C991-4A8F-9A53-59DB66438CC2}" type="slidenum">
              <a:rPr lang="en-GB" smtClean="0"/>
              <a:pPr>
                <a:defRPr/>
              </a:pPr>
              <a:t>1</a:t>
            </a:fld>
            <a:endParaRPr lang="en-GB"/>
          </a:p>
        </p:txBody>
      </p:sp>
    </p:spTree>
    <p:extLst>
      <p:ext uri="{BB962C8B-B14F-4D97-AF65-F5344CB8AC3E}">
        <p14:creationId xmlns:p14="http://schemas.microsoft.com/office/powerpoint/2010/main" val="693442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2DAFB328-CC65-4E52-8D13-632F1D74514B}" type="slidenum">
              <a:rPr lang="en-GB" sz="1200" b="0">
                <a:solidFill>
                  <a:prstClr val="black"/>
                </a:solidFill>
                <a:latin typeface="Arial" pitchFamily="34" charset="0"/>
              </a:rPr>
              <a:pPr eaLnBrk="1" hangingPunct="1"/>
              <a:t>10</a:t>
            </a:fld>
            <a:endParaRPr lang="en-GB" sz="1200" b="0">
              <a:solidFill>
                <a:prstClr val="black"/>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2B0394CD-7014-4C54-BD8C-0415EF7B1719}" type="slidenum">
              <a:rPr lang="en-GB" sz="1200" b="0">
                <a:solidFill>
                  <a:prstClr val="black"/>
                </a:solidFill>
                <a:latin typeface="Arial" pitchFamily="34" charset="0"/>
              </a:rPr>
              <a:pPr eaLnBrk="1" hangingPunct="1"/>
              <a:t>11</a:t>
            </a:fld>
            <a:endParaRPr lang="en-GB" sz="1200" b="0">
              <a:solidFill>
                <a:prstClr val="black"/>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E3D6B727-785F-4E58-8ED4-1E2A9A4ADB4A}" type="slidenum">
              <a:rPr lang="en-GB" sz="1200" b="0">
                <a:solidFill>
                  <a:prstClr val="black"/>
                </a:solidFill>
                <a:latin typeface="Arial" pitchFamily="34" charset="0"/>
              </a:rPr>
              <a:pPr eaLnBrk="1" hangingPunct="1"/>
              <a:t>12</a:t>
            </a:fld>
            <a:endParaRPr lang="en-GB" sz="1200" b="0">
              <a:solidFill>
                <a:prstClr val="black"/>
              </a:solidFill>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E3D6B727-785F-4E58-8ED4-1E2A9A4ADB4A}" type="slidenum">
              <a:rPr lang="en-GB" sz="1200" b="0">
                <a:solidFill>
                  <a:prstClr val="black"/>
                </a:solidFill>
                <a:latin typeface="Arial" pitchFamily="34" charset="0"/>
              </a:rPr>
              <a:pPr eaLnBrk="1" hangingPunct="1"/>
              <a:t>13</a:t>
            </a:fld>
            <a:endParaRPr lang="en-GB" sz="1200" b="0">
              <a:solidFill>
                <a:prstClr val="black"/>
              </a:solidFill>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6177" indent="-283146" eaLnBrk="0" hangingPunct="0">
              <a:defRPr sz="1200">
                <a:solidFill>
                  <a:srgbClr val="0F5494"/>
                </a:solidFill>
                <a:latin typeface="Verdana" pitchFamily="34" charset="0"/>
              </a:defRPr>
            </a:lvl2pPr>
            <a:lvl3pPr marL="1132581" indent="-226516" eaLnBrk="0" hangingPunct="0">
              <a:defRPr sz="1200">
                <a:solidFill>
                  <a:srgbClr val="0F5494"/>
                </a:solidFill>
                <a:latin typeface="Verdana" pitchFamily="34" charset="0"/>
              </a:defRPr>
            </a:lvl3pPr>
            <a:lvl4pPr marL="1585612" indent="-226516" eaLnBrk="0" hangingPunct="0">
              <a:defRPr sz="1200">
                <a:solidFill>
                  <a:srgbClr val="0F5494"/>
                </a:solidFill>
                <a:latin typeface="Verdana" pitchFamily="34" charset="0"/>
              </a:defRPr>
            </a:lvl4pPr>
            <a:lvl5pPr marL="2038645" indent="-226516" eaLnBrk="0" hangingPunct="0">
              <a:defRPr sz="1200">
                <a:solidFill>
                  <a:srgbClr val="0F5494"/>
                </a:solidFill>
                <a:latin typeface="Verdana" pitchFamily="34" charset="0"/>
              </a:defRPr>
            </a:lvl5pPr>
            <a:lvl6pPr marL="2491677" indent="-226516" eaLnBrk="0" fontAlgn="base" hangingPunct="0">
              <a:spcBef>
                <a:spcPct val="0"/>
              </a:spcBef>
              <a:spcAft>
                <a:spcPct val="0"/>
              </a:spcAft>
              <a:defRPr sz="1200">
                <a:solidFill>
                  <a:srgbClr val="0F5494"/>
                </a:solidFill>
                <a:latin typeface="Verdana" pitchFamily="34" charset="0"/>
              </a:defRPr>
            </a:lvl6pPr>
            <a:lvl7pPr marL="2944710" indent="-226516" eaLnBrk="0" fontAlgn="base" hangingPunct="0">
              <a:spcBef>
                <a:spcPct val="0"/>
              </a:spcBef>
              <a:spcAft>
                <a:spcPct val="0"/>
              </a:spcAft>
              <a:defRPr sz="1200">
                <a:solidFill>
                  <a:srgbClr val="0F5494"/>
                </a:solidFill>
                <a:latin typeface="Verdana" pitchFamily="34" charset="0"/>
              </a:defRPr>
            </a:lvl7pPr>
            <a:lvl8pPr marL="3397742" indent="-226516" eaLnBrk="0" fontAlgn="base" hangingPunct="0">
              <a:spcBef>
                <a:spcPct val="0"/>
              </a:spcBef>
              <a:spcAft>
                <a:spcPct val="0"/>
              </a:spcAft>
              <a:defRPr sz="1200">
                <a:solidFill>
                  <a:srgbClr val="0F5494"/>
                </a:solidFill>
                <a:latin typeface="Verdana" pitchFamily="34" charset="0"/>
              </a:defRPr>
            </a:lvl8pPr>
            <a:lvl9pPr marL="3850773" indent="-226516" eaLnBrk="0" fontAlgn="base" hangingPunct="0">
              <a:spcBef>
                <a:spcPct val="0"/>
              </a:spcBef>
              <a:spcAft>
                <a:spcPct val="0"/>
              </a:spcAft>
              <a:defRPr sz="1200">
                <a:solidFill>
                  <a:srgbClr val="0F5494"/>
                </a:solidFill>
                <a:latin typeface="Verdana" pitchFamily="34" charset="0"/>
              </a:defRPr>
            </a:lvl9pPr>
          </a:lstStyle>
          <a:p>
            <a:pPr eaLnBrk="1" hangingPunct="1"/>
            <a:fld id="{4F8C72C1-B8F3-4AF7-9643-942C39F4D834}" type="slidenum">
              <a:rPr lang="en-GB" altLang="en-US" smtClean="0">
                <a:solidFill>
                  <a:schemeClr val="tx1"/>
                </a:solidFill>
                <a:latin typeface="Arial" charset="0"/>
              </a:rPr>
              <a:pPr eaLnBrk="1" hangingPunct="1"/>
              <a:t>14</a:t>
            </a:fld>
            <a:endParaRPr lang="en-GB" altLang="en-US" smtClean="0">
              <a:solidFill>
                <a:schemeClr val="tx1"/>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6177" indent="-283146" eaLnBrk="0" hangingPunct="0">
              <a:defRPr sz="1200">
                <a:solidFill>
                  <a:srgbClr val="0F5494"/>
                </a:solidFill>
                <a:latin typeface="Verdana" pitchFamily="34" charset="0"/>
              </a:defRPr>
            </a:lvl2pPr>
            <a:lvl3pPr marL="1132581" indent="-226516" eaLnBrk="0" hangingPunct="0">
              <a:defRPr sz="1200">
                <a:solidFill>
                  <a:srgbClr val="0F5494"/>
                </a:solidFill>
                <a:latin typeface="Verdana" pitchFamily="34" charset="0"/>
              </a:defRPr>
            </a:lvl3pPr>
            <a:lvl4pPr marL="1585612" indent="-226516" eaLnBrk="0" hangingPunct="0">
              <a:defRPr sz="1200">
                <a:solidFill>
                  <a:srgbClr val="0F5494"/>
                </a:solidFill>
                <a:latin typeface="Verdana" pitchFamily="34" charset="0"/>
              </a:defRPr>
            </a:lvl4pPr>
            <a:lvl5pPr marL="2038645" indent="-226516" eaLnBrk="0" hangingPunct="0">
              <a:defRPr sz="1200">
                <a:solidFill>
                  <a:srgbClr val="0F5494"/>
                </a:solidFill>
                <a:latin typeface="Verdana" pitchFamily="34" charset="0"/>
              </a:defRPr>
            </a:lvl5pPr>
            <a:lvl6pPr marL="2491677" indent="-226516" eaLnBrk="0" fontAlgn="base" hangingPunct="0">
              <a:spcBef>
                <a:spcPct val="0"/>
              </a:spcBef>
              <a:spcAft>
                <a:spcPct val="0"/>
              </a:spcAft>
              <a:defRPr sz="1200">
                <a:solidFill>
                  <a:srgbClr val="0F5494"/>
                </a:solidFill>
                <a:latin typeface="Verdana" pitchFamily="34" charset="0"/>
              </a:defRPr>
            </a:lvl6pPr>
            <a:lvl7pPr marL="2944710" indent="-226516" eaLnBrk="0" fontAlgn="base" hangingPunct="0">
              <a:spcBef>
                <a:spcPct val="0"/>
              </a:spcBef>
              <a:spcAft>
                <a:spcPct val="0"/>
              </a:spcAft>
              <a:defRPr sz="1200">
                <a:solidFill>
                  <a:srgbClr val="0F5494"/>
                </a:solidFill>
                <a:latin typeface="Verdana" pitchFamily="34" charset="0"/>
              </a:defRPr>
            </a:lvl7pPr>
            <a:lvl8pPr marL="3397742" indent="-226516" eaLnBrk="0" fontAlgn="base" hangingPunct="0">
              <a:spcBef>
                <a:spcPct val="0"/>
              </a:spcBef>
              <a:spcAft>
                <a:spcPct val="0"/>
              </a:spcAft>
              <a:defRPr sz="1200">
                <a:solidFill>
                  <a:srgbClr val="0F5494"/>
                </a:solidFill>
                <a:latin typeface="Verdana" pitchFamily="34" charset="0"/>
              </a:defRPr>
            </a:lvl8pPr>
            <a:lvl9pPr marL="3850773" indent="-226516" eaLnBrk="0" fontAlgn="base" hangingPunct="0">
              <a:spcBef>
                <a:spcPct val="0"/>
              </a:spcBef>
              <a:spcAft>
                <a:spcPct val="0"/>
              </a:spcAft>
              <a:defRPr sz="1200">
                <a:solidFill>
                  <a:srgbClr val="0F5494"/>
                </a:solidFill>
                <a:latin typeface="Verdana" pitchFamily="34" charset="0"/>
              </a:defRPr>
            </a:lvl9pPr>
          </a:lstStyle>
          <a:p>
            <a:pPr eaLnBrk="1" hangingPunct="1"/>
            <a:fld id="{4F8C72C1-B8F3-4AF7-9643-942C39F4D834}" type="slidenum">
              <a:rPr lang="en-GB" altLang="en-US" smtClean="0">
                <a:solidFill>
                  <a:schemeClr val="tx1"/>
                </a:solidFill>
                <a:latin typeface="Arial" charset="0"/>
              </a:rPr>
              <a:pPr eaLnBrk="1" hangingPunct="1"/>
              <a:t>15</a:t>
            </a:fld>
            <a:endParaRPr lang="en-GB" altLang="en-US" smtClean="0">
              <a:solidFill>
                <a:schemeClr val="tx1"/>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9618C8D-C991-4A8F-9A53-59DB66438CC2}" type="slidenum">
              <a:rPr lang="en-GB" smtClean="0"/>
              <a:pPr>
                <a:defRPr/>
              </a:pPr>
              <a:t>16</a:t>
            </a:fld>
            <a:endParaRPr lang="en-GB"/>
          </a:p>
        </p:txBody>
      </p:sp>
    </p:spTree>
    <p:extLst>
      <p:ext uri="{BB962C8B-B14F-4D97-AF65-F5344CB8AC3E}">
        <p14:creationId xmlns:p14="http://schemas.microsoft.com/office/powerpoint/2010/main" val="2669103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618C8D-C991-4A8F-9A53-59DB66438CC2}" type="slidenum">
              <a:rPr lang="en-GB" smtClean="0"/>
              <a:pPr>
                <a:defRPr/>
              </a:pPr>
              <a:t>17</a:t>
            </a:fld>
            <a:endParaRPr lang="en-GB"/>
          </a:p>
        </p:txBody>
      </p:sp>
    </p:spTree>
    <p:extLst>
      <p:ext uri="{BB962C8B-B14F-4D97-AF65-F5344CB8AC3E}">
        <p14:creationId xmlns:p14="http://schemas.microsoft.com/office/powerpoint/2010/main" val="487243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618C8D-C991-4A8F-9A53-59DB66438CC2}" type="slidenum">
              <a:rPr lang="en-GB" smtClean="0"/>
              <a:pPr>
                <a:defRPr/>
              </a:pPr>
              <a:t>18</a:t>
            </a:fld>
            <a:endParaRPr lang="en-GB"/>
          </a:p>
        </p:txBody>
      </p:sp>
    </p:spTree>
    <p:extLst>
      <p:ext uri="{BB962C8B-B14F-4D97-AF65-F5344CB8AC3E}">
        <p14:creationId xmlns:p14="http://schemas.microsoft.com/office/powerpoint/2010/main" val="2957353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618C8D-C991-4A8F-9A53-59DB66438CC2}" type="slidenum">
              <a:rPr lang="en-GB" smtClean="0"/>
              <a:pPr>
                <a:defRPr/>
              </a:pPr>
              <a:t>19</a:t>
            </a:fld>
            <a:endParaRPr lang="en-GB"/>
          </a:p>
        </p:txBody>
      </p:sp>
    </p:spTree>
    <p:extLst>
      <p:ext uri="{BB962C8B-B14F-4D97-AF65-F5344CB8AC3E}">
        <p14:creationId xmlns:p14="http://schemas.microsoft.com/office/powerpoint/2010/main" val="2216109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9618C8D-C991-4A8F-9A53-59DB66438CC2}" type="slidenum">
              <a:rPr lang="en-GB" smtClean="0"/>
              <a:pPr>
                <a:defRPr/>
              </a:pPr>
              <a:t>2</a:t>
            </a:fld>
            <a:endParaRPr lang="en-GB"/>
          </a:p>
        </p:txBody>
      </p:sp>
    </p:spTree>
    <p:extLst>
      <p:ext uri="{BB962C8B-B14F-4D97-AF65-F5344CB8AC3E}">
        <p14:creationId xmlns:p14="http://schemas.microsoft.com/office/powerpoint/2010/main" val="3364506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a:xfrm>
            <a:off x="867637" y="209619"/>
            <a:ext cx="4906147" cy="3695896"/>
          </a:xfrm>
          <a:ln/>
        </p:spPr>
      </p:sp>
      <p:sp>
        <p:nvSpPr>
          <p:cNvPr id="25603" name="Tijdelijke aanduiding voor notities 2"/>
          <p:cNvSpPr>
            <a:spLocks noGrp="1"/>
          </p:cNvSpPr>
          <p:nvPr>
            <p:ph type="body" idx="1"/>
          </p:nvPr>
        </p:nvSpPr>
        <p:spPr>
          <a:xfrm>
            <a:off x="227501" y="4069427"/>
            <a:ext cx="6191128" cy="45454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endParaRPr lang="nl-BE"/>
          </a:p>
        </p:txBody>
      </p:sp>
      <p:sp>
        <p:nvSpPr>
          <p:cNvPr id="25604"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6189" indent="-283150" eaLnBrk="0" hangingPunct="0">
              <a:defRPr sz="1200">
                <a:solidFill>
                  <a:srgbClr val="0F5494"/>
                </a:solidFill>
                <a:latin typeface="Verdana" pitchFamily="34" charset="0"/>
              </a:defRPr>
            </a:lvl2pPr>
            <a:lvl3pPr marL="1132599" indent="-226520" eaLnBrk="0" hangingPunct="0">
              <a:defRPr sz="1200">
                <a:solidFill>
                  <a:srgbClr val="0F5494"/>
                </a:solidFill>
                <a:latin typeface="Verdana" pitchFamily="34" charset="0"/>
              </a:defRPr>
            </a:lvl3pPr>
            <a:lvl4pPr marL="1585638" indent="-226520" eaLnBrk="0" hangingPunct="0">
              <a:defRPr sz="1200">
                <a:solidFill>
                  <a:srgbClr val="0F5494"/>
                </a:solidFill>
                <a:latin typeface="Verdana" pitchFamily="34" charset="0"/>
              </a:defRPr>
            </a:lvl4pPr>
            <a:lvl5pPr marL="2038678" indent="-226520" eaLnBrk="0" hangingPunct="0">
              <a:defRPr sz="1200">
                <a:solidFill>
                  <a:srgbClr val="0F5494"/>
                </a:solidFill>
                <a:latin typeface="Verdana" pitchFamily="34" charset="0"/>
              </a:defRPr>
            </a:lvl5pPr>
            <a:lvl6pPr marL="2491717" indent="-226520" eaLnBrk="0" fontAlgn="base" hangingPunct="0">
              <a:spcBef>
                <a:spcPct val="0"/>
              </a:spcBef>
              <a:spcAft>
                <a:spcPct val="0"/>
              </a:spcAft>
              <a:defRPr sz="1200">
                <a:solidFill>
                  <a:srgbClr val="0F5494"/>
                </a:solidFill>
                <a:latin typeface="Verdana" pitchFamily="34" charset="0"/>
              </a:defRPr>
            </a:lvl6pPr>
            <a:lvl7pPr marL="2944757" indent="-226520" eaLnBrk="0" fontAlgn="base" hangingPunct="0">
              <a:spcBef>
                <a:spcPct val="0"/>
              </a:spcBef>
              <a:spcAft>
                <a:spcPct val="0"/>
              </a:spcAft>
              <a:defRPr sz="1200">
                <a:solidFill>
                  <a:srgbClr val="0F5494"/>
                </a:solidFill>
                <a:latin typeface="Verdana" pitchFamily="34" charset="0"/>
              </a:defRPr>
            </a:lvl7pPr>
            <a:lvl8pPr marL="3397796" indent="-226520" eaLnBrk="0" fontAlgn="base" hangingPunct="0">
              <a:spcBef>
                <a:spcPct val="0"/>
              </a:spcBef>
              <a:spcAft>
                <a:spcPct val="0"/>
              </a:spcAft>
              <a:defRPr sz="1200">
                <a:solidFill>
                  <a:srgbClr val="0F5494"/>
                </a:solidFill>
                <a:latin typeface="Verdana" pitchFamily="34" charset="0"/>
              </a:defRPr>
            </a:lvl8pPr>
            <a:lvl9pPr marL="3850836" indent="-226520" eaLnBrk="0" fontAlgn="base" hangingPunct="0">
              <a:spcBef>
                <a:spcPct val="0"/>
              </a:spcBef>
              <a:spcAft>
                <a:spcPct val="0"/>
              </a:spcAft>
              <a:defRPr sz="1200">
                <a:solidFill>
                  <a:srgbClr val="0F5494"/>
                </a:solidFill>
                <a:latin typeface="Verdana" pitchFamily="34" charset="0"/>
              </a:defRPr>
            </a:lvl9pPr>
          </a:lstStyle>
          <a:p>
            <a:pPr eaLnBrk="1" hangingPunct="1"/>
            <a:fld id="{A1A5106C-CCD9-43B7-88D9-5B36FC038BC5}" type="slidenum">
              <a:rPr lang="en-GB" smtClean="0">
                <a:solidFill>
                  <a:schemeClr val="tx1"/>
                </a:solidFill>
                <a:latin typeface="Arial" pitchFamily="34" charset="0"/>
              </a:rPr>
              <a:pPr eaLnBrk="1" hangingPunct="1"/>
              <a:t>21</a:t>
            </a:fld>
            <a:endParaRPr lang="en-GB" smtClean="0">
              <a:solidFill>
                <a:schemeClr val="tx1"/>
              </a:solidFill>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8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1200">
                <a:solidFill>
                  <a:srgbClr val="0F5494"/>
                </a:solidFill>
                <a:latin typeface="Verdana" pitchFamily="34" charset="0"/>
              </a:defRPr>
            </a:lvl1pPr>
            <a:lvl2pPr marL="742950" indent="-285750" defTabSz="922338" eaLnBrk="0" hangingPunct="0">
              <a:defRPr sz="1200">
                <a:solidFill>
                  <a:srgbClr val="0F5494"/>
                </a:solidFill>
                <a:latin typeface="Verdana" pitchFamily="34" charset="0"/>
              </a:defRPr>
            </a:lvl2pPr>
            <a:lvl3pPr marL="1143000" indent="-228600" defTabSz="922338" eaLnBrk="0" hangingPunct="0">
              <a:defRPr sz="1200">
                <a:solidFill>
                  <a:srgbClr val="0F5494"/>
                </a:solidFill>
                <a:latin typeface="Verdana" pitchFamily="34" charset="0"/>
              </a:defRPr>
            </a:lvl3pPr>
            <a:lvl4pPr marL="1600200" indent="-228600" defTabSz="922338" eaLnBrk="0" hangingPunct="0">
              <a:defRPr sz="1200">
                <a:solidFill>
                  <a:srgbClr val="0F5494"/>
                </a:solidFill>
                <a:latin typeface="Verdana" pitchFamily="34" charset="0"/>
              </a:defRPr>
            </a:lvl4pPr>
            <a:lvl5pPr marL="2057400" indent="-228600" defTabSz="922338" eaLnBrk="0" hangingPunct="0">
              <a:defRPr sz="1200">
                <a:solidFill>
                  <a:srgbClr val="0F5494"/>
                </a:solidFill>
                <a:latin typeface="Verdana" pitchFamily="34" charset="0"/>
              </a:defRPr>
            </a:lvl5pPr>
            <a:lvl6pPr marL="2514600" indent="-228600" defTabSz="922338" eaLnBrk="0" fontAlgn="base" hangingPunct="0">
              <a:spcBef>
                <a:spcPct val="0"/>
              </a:spcBef>
              <a:spcAft>
                <a:spcPct val="0"/>
              </a:spcAft>
              <a:defRPr sz="1200">
                <a:solidFill>
                  <a:srgbClr val="0F5494"/>
                </a:solidFill>
                <a:latin typeface="Verdana" pitchFamily="34" charset="0"/>
              </a:defRPr>
            </a:lvl6pPr>
            <a:lvl7pPr marL="2971800" indent="-228600" defTabSz="922338" eaLnBrk="0" fontAlgn="base" hangingPunct="0">
              <a:spcBef>
                <a:spcPct val="0"/>
              </a:spcBef>
              <a:spcAft>
                <a:spcPct val="0"/>
              </a:spcAft>
              <a:defRPr sz="1200">
                <a:solidFill>
                  <a:srgbClr val="0F5494"/>
                </a:solidFill>
                <a:latin typeface="Verdana" pitchFamily="34" charset="0"/>
              </a:defRPr>
            </a:lvl7pPr>
            <a:lvl8pPr marL="3429000" indent="-228600" defTabSz="922338" eaLnBrk="0" fontAlgn="base" hangingPunct="0">
              <a:spcBef>
                <a:spcPct val="0"/>
              </a:spcBef>
              <a:spcAft>
                <a:spcPct val="0"/>
              </a:spcAft>
              <a:defRPr sz="1200">
                <a:solidFill>
                  <a:srgbClr val="0F5494"/>
                </a:solidFill>
                <a:latin typeface="Verdana" pitchFamily="34" charset="0"/>
              </a:defRPr>
            </a:lvl8pPr>
            <a:lvl9pPr marL="3886200" indent="-228600" defTabSz="922338" eaLnBrk="0" fontAlgn="base" hangingPunct="0">
              <a:spcBef>
                <a:spcPct val="0"/>
              </a:spcBef>
              <a:spcAft>
                <a:spcPct val="0"/>
              </a:spcAft>
              <a:defRPr sz="1200">
                <a:solidFill>
                  <a:srgbClr val="0F5494"/>
                </a:solidFill>
                <a:latin typeface="Verdana" pitchFamily="34" charset="0"/>
              </a:defRPr>
            </a:lvl9pPr>
          </a:lstStyle>
          <a:p>
            <a:fld id="{3D084FBD-E0EB-4694-8A35-3040DB5BD587}" type="slidenum">
              <a:rPr lang="en-US" smtClean="0">
                <a:solidFill>
                  <a:schemeClr val="tx1"/>
                </a:solidFill>
                <a:latin typeface="Times New Roman" pitchFamily="18" charset="0"/>
              </a:rPr>
              <a:pPr/>
              <a:t>23</a:t>
            </a:fld>
            <a:endParaRPr lang="en-US" smtClean="0">
              <a:solidFill>
                <a:schemeClr val="tx1"/>
              </a:solidFill>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GB"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38492" indent="-284036" eaLnBrk="0" hangingPunct="0">
              <a:defRPr sz="7600" b="1">
                <a:solidFill>
                  <a:srgbClr val="FFD624"/>
                </a:solidFill>
                <a:latin typeface="Verdana" pitchFamily="34" charset="0"/>
              </a:defRPr>
            </a:lvl2pPr>
            <a:lvl3pPr marL="1136142" indent="-227228" eaLnBrk="0" hangingPunct="0">
              <a:defRPr sz="7600" b="1">
                <a:solidFill>
                  <a:srgbClr val="FFD624"/>
                </a:solidFill>
                <a:latin typeface="Verdana" pitchFamily="34" charset="0"/>
              </a:defRPr>
            </a:lvl3pPr>
            <a:lvl4pPr marL="1590599" indent="-227228" eaLnBrk="0" hangingPunct="0">
              <a:defRPr sz="7600" b="1">
                <a:solidFill>
                  <a:srgbClr val="FFD624"/>
                </a:solidFill>
                <a:latin typeface="Verdana" pitchFamily="34" charset="0"/>
              </a:defRPr>
            </a:lvl4pPr>
            <a:lvl5pPr marL="2045056" indent="-227228" eaLnBrk="0" hangingPunct="0">
              <a:defRPr sz="7600" b="1">
                <a:solidFill>
                  <a:srgbClr val="FFD624"/>
                </a:solidFill>
                <a:latin typeface="Verdana" pitchFamily="34" charset="0"/>
              </a:defRPr>
            </a:lvl5pPr>
            <a:lvl6pPr marL="2499512" indent="-227228" eaLnBrk="0" fontAlgn="base" hangingPunct="0">
              <a:spcBef>
                <a:spcPct val="0"/>
              </a:spcBef>
              <a:spcAft>
                <a:spcPct val="0"/>
              </a:spcAft>
              <a:defRPr sz="7600" b="1">
                <a:solidFill>
                  <a:srgbClr val="FFD624"/>
                </a:solidFill>
                <a:latin typeface="Verdana" pitchFamily="34" charset="0"/>
              </a:defRPr>
            </a:lvl6pPr>
            <a:lvl7pPr marL="2953969" indent="-227228" eaLnBrk="0" fontAlgn="base" hangingPunct="0">
              <a:spcBef>
                <a:spcPct val="0"/>
              </a:spcBef>
              <a:spcAft>
                <a:spcPct val="0"/>
              </a:spcAft>
              <a:defRPr sz="7600" b="1">
                <a:solidFill>
                  <a:srgbClr val="FFD624"/>
                </a:solidFill>
                <a:latin typeface="Verdana" pitchFamily="34" charset="0"/>
              </a:defRPr>
            </a:lvl7pPr>
            <a:lvl8pPr marL="3408426" indent="-227228" eaLnBrk="0" fontAlgn="base" hangingPunct="0">
              <a:spcBef>
                <a:spcPct val="0"/>
              </a:spcBef>
              <a:spcAft>
                <a:spcPct val="0"/>
              </a:spcAft>
              <a:defRPr sz="7600" b="1">
                <a:solidFill>
                  <a:srgbClr val="FFD624"/>
                </a:solidFill>
                <a:latin typeface="Verdana" pitchFamily="34" charset="0"/>
              </a:defRPr>
            </a:lvl8pPr>
            <a:lvl9pPr marL="3862883" indent="-227228" eaLnBrk="0" fontAlgn="base" hangingPunct="0">
              <a:spcBef>
                <a:spcPct val="0"/>
              </a:spcBef>
              <a:spcAft>
                <a:spcPct val="0"/>
              </a:spcAft>
              <a:defRPr sz="7600" b="1">
                <a:solidFill>
                  <a:srgbClr val="FFD624"/>
                </a:solidFill>
                <a:latin typeface="Verdana" pitchFamily="34" charset="0"/>
              </a:defRPr>
            </a:lvl9pPr>
          </a:lstStyle>
          <a:p>
            <a:pPr eaLnBrk="1" hangingPunct="1"/>
            <a:fld id="{1DA7BFA7-32D0-42B4-A91E-D8511F81E8CE}" type="slidenum">
              <a:rPr lang="en-GB" altLang="en-US" sz="1200" b="0">
                <a:solidFill>
                  <a:srgbClr val="000000"/>
                </a:solidFill>
                <a:latin typeface="Arial" charset="0"/>
                <a:cs typeface="Arial" charset="0"/>
              </a:rPr>
              <a:pPr eaLnBrk="1" hangingPunct="1"/>
              <a:t>24</a:t>
            </a:fld>
            <a:endParaRPr lang="en-GB" altLang="en-US" sz="1200" b="0">
              <a:solidFill>
                <a:srgbClr val="000000"/>
              </a:solidFill>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6FC967DE-DCE5-45BB-B004-706B823B9BE1}" type="slidenum">
              <a:rPr lang="en-GB" altLang="en-US" sz="1200" b="0">
                <a:solidFill>
                  <a:srgbClr val="000000"/>
                </a:solidFill>
                <a:latin typeface="Arial" pitchFamily="34" charset="0"/>
                <a:cs typeface="Arial" pitchFamily="34" charset="0"/>
              </a:rPr>
              <a:pPr eaLnBrk="1" hangingPunct="1"/>
              <a:t>25</a:t>
            </a:fld>
            <a:endParaRPr lang="en-GB" altLang="en-US" sz="1200" b="0">
              <a:solidFill>
                <a:srgbClr val="000000"/>
              </a:solidFill>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E3D6B727-785F-4E58-8ED4-1E2A9A4ADB4A}" type="slidenum">
              <a:rPr lang="en-GB" sz="1200" b="0">
                <a:solidFill>
                  <a:prstClr val="black"/>
                </a:solidFill>
                <a:latin typeface="Arial" pitchFamily="34" charset="0"/>
              </a:rPr>
              <a:pPr eaLnBrk="1" hangingPunct="1"/>
              <a:t>26</a:t>
            </a:fld>
            <a:endParaRPr lang="en-GB" sz="1200" b="0">
              <a:solidFill>
                <a:prstClr val="black"/>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882" indent="-285724" eaLnBrk="0" hangingPunct="0">
              <a:defRPr sz="7600" b="1">
                <a:solidFill>
                  <a:srgbClr val="FFD624"/>
                </a:solidFill>
                <a:latin typeface="Verdana" pitchFamily="34" charset="0"/>
              </a:defRPr>
            </a:lvl2pPr>
            <a:lvl3pPr marL="1142895" indent="-228579" eaLnBrk="0" hangingPunct="0">
              <a:defRPr sz="7600" b="1">
                <a:solidFill>
                  <a:srgbClr val="FFD624"/>
                </a:solidFill>
                <a:latin typeface="Verdana" pitchFamily="34" charset="0"/>
              </a:defRPr>
            </a:lvl3pPr>
            <a:lvl4pPr marL="1600053" indent="-228579" eaLnBrk="0" hangingPunct="0">
              <a:defRPr sz="7600" b="1">
                <a:solidFill>
                  <a:srgbClr val="FFD624"/>
                </a:solidFill>
                <a:latin typeface="Verdana" pitchFamily="34" charset="0"/>
              </a:defRPr>
            </a:lvl4pPr>
            <a:lvl5pPr marL="2057211" indent="-228579" eaLnBrk="0" hangingPunct="0">
              <a:defRPr sz="7600" b="1">
                <a:solidFill>
                  <a:srgbClr val="FFD624"/>
                </a:solidFill>
                <a:latin typeface="Verdana" pitchFamily="34" charset="0"/>
              </a:defRPr>
            </a:lvl5pPr>
            <a:lvl6pPr marL="2514369" indent="-228579" eaLnBrk="0" fontAlgn="base" hangingPunct="0">
              <a:spcBef>
                <a:spcPct val="0"/>
              </a:spcBef>
              <a:spcAft>
                <a:spcPct val="0"/>
              </a:spcAft>
              <a:defRPr sz="7600" b="1">
                <a:solidFill>
                  <a:srgbClr val="FFD624"/>
                </a:solidFill>
                <a:latin typeface="Verdana" pitchFamily="34" charset="0"/>
              </a:defRPr>
            </a:lvl6pPr>
            <a:lvl7pPr marL="2971527" indent="-228579" eaLnBrk="0" fontAlgn="base" hangingPunct="0">
              <a:spcBef>
                <a:spcPct val="0"/>
              </a:spcBef>
              <a:spcAft>
                <a:spcPct val="0"/>
              </a:spcAft>
              <a:defRPr sz="7600" b="1">
                <a:solidFill>
                  <a:srgbClr val="FFD624"/>
                </a:solidFill>
                <a:latin typeface="Verdana" pitchFamily="34" charset="0"/>
              </a:defRPr>
            </a:lvl7pPr>
            <a:lvl8pPr marL="3428685" indent="-228579" eaLnBrk="0" fontAlgn="base" hangingPunct="0">
              <a:spcBef>
                <a:spcPct val="0"/>
              </a:spcBef>
              <a:spcAft>
                <a:spcPct val="0"/>
              </a:spcAft>
              <a:defRPr sz="7600" b="1">
                <a:solidFill>
                  <a:srgbClr val="FFD624"/>
                </a:solidFill>
                <a:latin typeface="Verdana" pitchFamily="34" charset="0"/>
              </a:defRPr>
            </a:lvl8pPr>
            <a:lvl9pPr marL="3885843" indent="-228579" eaLnBrk="0" fontAlgn="base" hangingPunct="0">
              <a:spcBef>
                <a:spcPct val="0"/>
              </a:spcBef>
              <a:spcAft>
                <a:spcPct val="0"/>
              </a:spcAft>
              <a:defRPr sz="7600" b="1">
                <a:solidFill>
                  <a:srgbClr val="FFD624"/>
                </a:solidFill>
                <a:latin typeface="Verdana" pitchFamily="34" charset="0"/>
              </a:defRPr>
            </a:lvl9pPr>
          </a:lstStyle>
          <a:p>
            <a:pPr eaLnBrk="1" hangingPunct="1"/>
            <a:fld id="{F16231CA-2118-420F-A034-344221A9A54D}" type="slidenum">
              <a:rPr lang="en-GB" sz="1200" b="0">
                <a:solidFill>
                  <a:schemeClr val="tx1"/>
                </a:solidFill>
                <a:latin typeface="Arial" pitchFamily="34" charset="0"/>
              </a:rPr>
              <a:pPr eaLnBrk="1" hangingPunct="1"/>
              <a:t>3</a:t>
            </a:fld>
            <a:endParaRPr lang="en-GB" sz="1200" b="0">
              <a:solidFill>
                <a:schemeClr val="tx1"/>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a:ln/>
        </p:spPr>
      </p:sp>
      <p:sp>
        <p:nvSpPr>
          <p:cNvPr id="3686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a:p>
        </p:txBody>
      </p:sp>
      <p:sp>
        <p:nvSpPr>
          <p:cNvPr id="36868"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38492" indent="-284036" eaLnBrk="0" hangingPunct="0">
              <a:defRPr sz="7600" b="1">
                <a:solidFill>
                  <a:srgbClr val="FFD624"/>
                </a:solidFill>
                <a:latin typeface="Verdana" pitchFamily="34" charset="0"/>
              </a:defRPr>
            </a:lvl2pPr>
            <a:lvl3pPr marL="1136142" indent="-227228" eaLnBrk="0" hangingPunct="0">
              <a:defRPr sz="7600" b="1">
                <a:solidFill>
                  <a:srgbClr val="FFD624"/>
                </a:solidFill>
                <a:latin typeface="Verdana" pitchFamily="34" charset="0"/>
              </a:defRPr>
            </a:lvl3pPr>
            <a:lvl4pPr marL="1590599" indent="-227228" eaLnBrk="0" hangingPunct="0">
              <a:defRPr sz="7600" b="1">
                <a:solidFill>
                  <a:srgbClr val="FFD624"/>
                </a:solidFill>
                <a:latin typeface="Verdana" pitchFamily="34" charset="0"/>
              </a:defRPr>
            </a:lvl4pPr>
            <a:lvl5pPr marL="2045056" indent="-227228" eaLnBrk="0" hangingPunct="0">
              <a:defRPr sz="7600" b="1">
                <a:solidFill>
                  <a:srgbClr val="FFD624"/>
                </a:solidFill>
                <a:latin typeface="Verdana" pitchFamily="34" charset="0"/>
              </a:defRPr>
            </a:lvl5pPr>
            <a:lvl6pPr marL="2499512" indent="-227228" eaLnBrk="0" fontAlgn="base" hangingPunct="0">
              <a:spcBef>
                <a:spcPct val="0"/>
              </a:spcBef>
              <a:spcAft>
                <a:spcPct val="0"/>
              </a:spcAft>
              <a:defRPr sz="7600" b="1">
                <a:solidFill>
                  <a:srgbClr val="FFD624"/>
                </a:solidFill>
                <a:latin typeface="Verdana" pitchFamily="34" charset="0"/>
              </a:defRPr>
            </a:lvl6pPr>
            <a:lvl7pPr marL="2953969" indent="-227228" eaLnBrk="0" fontAlgn="base" hangingPunct="0">
              <a:spcBef>
                <a:spcPct val="0"/>
              </a:spcBef>
              <a:spcAft>
                <a:spcPct val="0"/>
              </a:spcAft>
              <a:defRPr sz="7600" b="1">
                <a:solidFill>
                  <a:srgbClr val="FFD624"/>
                </a:solidFill>
                <a:latin typeface="Verdana" pitchFamily="34" charset="0"/>
              </a:defRPr>
            </a:lvl7pPr>
            <a:lvl8pPr marL="3408426" indent="-227228" eaLnBrk="0" fontAlgn="base" hangingPunct="0">
              <a:spcBef>
                <a:spcPct val="0"/>
              </a:spcBef>
              <a:spcAft>
                <a:spcPct val="0"/>
              </a:spcAft>
              <a:defRPr sz="7600" b="1">
                <a:solidFill>
                  <a:srgbClr val="FFD624"/>
                </a:solidFill>
                <a:latin typeface="Verdana" pitchFamily="34" charset="0"/>
              </a:defRPr>
            </a:lvl8pPr>
            <a:lvl9pPr marL="3862883" indent="-227228" eaLnBrk="0" fontAlgn="base" hangingPunct="0">
              <a:spcBef>
                <a:spcPct val="0"/>
              </a:spcBef>
              <a:spcAft>
                <a:spcPct val="0"/>
              </a:spcAft>
              <a:defRPr sz="7600" b="1">
                <a:solidFill>
                  <a:srgbClr val="FFD624"/>
                </a:solidFill>
                <a:latin typeface="Verdana" pitchFamily="34" charset="0"/>
              </a:defRPr>
            </a:lvl9pPr>
          </a:lstStyle>
          <a:p>
            <a:pPr eaLnBrk="1" hangingPunct="1"/>
            <a:fld id="{EBB59C72-54C0-4BE6-8603-1F27D40BC3CF}" type="slidenum">
              <a:rPr lang="en-GB" sz="1200" b="0">
                <a:solidFill>
                  <a:schemeClr val="tx1"/>
                </a:solidFill>
                <a:latin typeface="Arial" charset="0"/>
                <a:cs typeface="Arial" charset="0"/>
              </a:rPr>
              <a:pPr eaLnBrk="1" hangingPunct="1"/>
              <a:t>4</a:t>
            </a:fld>
            <a:endParaRPr lang="en-GB" sz="1200" b="0">
              <a:solidFill>
                <a:schemeClr val="tx1"/>
              </a:solidFill>
              <a:latin typeface="Arial" charset="0"/>
              <a:cs typeface="Arial" charset="0"/>
            </a:endParaRPr>
          </a:p>
        </p:txBody>
      </p:sp>
      <p:sp>
        <p:nvSpPr>
          <p:cNvPr id="7" name="Toelichting met afgeronde rechthoek 6"/>
          <p:cNvSpPr/>
          <p:nvPr/>
        </p:nvSpPr>
        <p:spPr>
          <a:xfrm>
            <a:off x="2943375" y="1666829"/>
            <a:ext cx="939809" cy="473747"/>
          </a:xfrm>
          <a:prstGeom prst="wedgeRoundRectCallout">
            <a:avLst/>
          </a:prstGeom>
        </p:spPr>
        <p:style>
          <a:lnRef idx="1">
            <a:schemeClr val="accent6"/>
          </a:lnRef>
          <a:fillRef idx="2">
            <a:schemeClr val="accent6"/>
          </a:fillRef>
          <a:effectRef idx="1">
            <a:schemeClr val="accent6"/>
          </a:effectRef>
          <a:fontRef idx="minor">
            <a:schemeClr val="dk1"/>
          </a:fontRef>
        </p:style>
        <p:txBody>
          <a:bodyPr lIns="91689" tIns="45844" rIns="91689" bIns="45844" anchor="ctr"/>
          <a:lstStyle/>
          <a:p>
            <a:pPr algn="ctr">
              <a:defRPr/>
            </a:pPr>
            <a:r>
              <a:rPr lang="nl-BE" sz="900" dirty="0" err="1">
                <a:solidFill>
                  <a:schemeClr val="accent6">
                    <a:lumMod val="50000"/>
                  </a:schemeClr>
                </a:solidFill>
              </a:rPr>
              <a:t>Strategic</a:t>
            </a:r>
            <a:r>
              <a:rPr lang="nl-BE" sz="900" dirty="0">
                <a:solidFill>
                  <a:schemeClr val="accent6">
                    <a:lumMod val="50000"/>
                  </a:schemeClr>
                </a:solidFill>
              </a:rPr>
              <a:t> </a:t>
            </a:r>
            <a:r>
              <a:rPr lang="nl-BE" sz="900" dirty="0" err="1">
                <a:solidFill>
                  <a:schemeClr val="accent6">
                    <a:lumMod val="50000"/>
                  </a:schemeClr>
                </a:solidFill>
              </a:rPr>
              <a:t>Programming</a:t>
            </a:r>
            <a:endParaRPr lang="nl-BE" sz="900" dirty="0">
              <a:solidFill>
                <a:schemeClr val="accent6">
                  <a:lumMod val="50000"/>
                </a:schemeClr>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83EE5DB6-8056-41E3-B961-E4E18B52047A}" type="slidenum">
              <a:rPr lang="en-GB" sz="1200" b="0" smtClean="0">
                <a:solidFill>
                  <a:srgbClr val="000000"/>
                </a:solidFill>
                <a:latin typeface="Arial" pitchFamily="34" charset="0"/>
              </a:rPr>
              <a:pPr eaLnBrk="1" hangingPunct="1"/>
              <a:t>5</a:t>
            </a:fld>
            <a:endParaRPr lang="en-GB" sz="1200" b="0" smtClean="0">
              <a:solidFill>
                <a:srgbClr val="000000"/>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endParaRPr lang="en-US" altLang="en-US" dirty="0"/>
          </a:p>
        </p:txBody>
      </p:sp>
      <p:sp>
        <p:nvSpPr>
          <p:cNvPr id="19460" name="Slide Number Placeholder 3"/>
          <p:cNvSpPr>
            <a:spLocks noGrp="1"/>
          </p:cNvSpPr>
          <p:nvPr>
            <p:ph type="sldNum" sz="quarter" idx="5"/>
          </p:nvPr>
        </p:nvSpPr>
        <p:spPr>
          <a:noFill/>
        </p:spPr>
        <p:txBody>
          <a:bodyPr/>
          <a:lstStyle>
            <a:lvl1pPr>
              <a:defRPr sz="1200">
                <a:solidFill>
                  <a:schemeClr val="tx1"/>
                </a:solidFill>
                <a:latin typeface="Arial" charset="0"/>
              </a:defRPr>
            </a:lvl1pPr>
            <a:lvl2pPr marL="736189" indent="-283150">
              <a:defRPr sz="1200">
                <a:solidFill>
                  <a:schemeClr val="tx1"/>
                </a:solidFill>
                <a:latin typeface="Arial" charset="0"/>
              </a:defRPr>
            </a:lvl2pPr>
            <a:lvl3pPr marL="1132599" indent="-226520">
              <a:defRPr sz="1200">
                <a:solidFill>
                  <a:schemeClr val="tx1"/>
                </a:solidFill>
                <a:latin typeface="Arial" charset="0"/>
              </a:defRPr>
            </a:lvl3pPr>
            <a:lvl4pPr marL="1585638" indent="-226520">
              <a:defRPr sz="1200">
                <a:solidFill>
                  <a:schemeClr val="tx1"/>
                </a:solidFill>
                <a:latin typeface="Arial" charset="0"/>
              </a:defRPr>
            </a:lvl4pPr>
            <a:lvl5pPr marL="2038678" indent="-226520">
              <a:defRPr sz="1200">
                <a:solidFill>
                  <a:schemeClr val="tx1"/>
                </a:solidFill>
                <a:latin typeface="Arial" charset="0"/>
              </a:defRPr>
            </a:lvl5pPr>
            <a:lvl6pPr marL="2491717" indent="-226520" eaLnBrk="0" fontAlgn="base" hangingPunct="0">
              <a:spcBef>
                <a:spcPct val="30000"/>
              </a:spcBef>
              <a:spcAft>
                <a:spcPct val="0"/>
              </a:spcAft>
              <a:defRPr sz="1200">
                <a:solidFill>
                  <a:schemeClr val="tx1"/>
                </a:solidFill>
                <a:latin typeface="Arial" charset="0"/>
              </a:defRPr>
            </a:lvl6pPr>
            <a:lvl7pPr marL="2944757" indent="-226520" eaLnBrk="0" fontAlgn="base" hangingPunct="0">
              <a:spcBef>
                <a:spcPct val="30000"/>
              </a:spcBef>
              <a:spcAft>
                <a:spcPct val="0"/>
              </a:spcAft>
              <a:defRPr sz="1200">
                <a:solidFill>
                  <a:schemeClr val="tx1"/>
                </a:solidFill>
                <a:latin typeface="Arial" charset="0"/>
              </a:defRPr>
            </a:lvl7pPr>
            <a:lvl8pPr marL="3397796" indent="-226520" eaLnBrk="0" fontAlgn="base" hangingPunct="0">
              <a:spcBef>
                <a:spcPct val="30000"/>
              </a:spcBef>
              <a:spcAft>
                <a:spcPct val="0"/>
              </a:spcAft>
              <a:defRPr sz="1200">
                <a:solidFill>
                  <a:schemeClr val="tx1"/>
                </a:solidFill>
                <a:latin typeface="Arial" charset="0"/>
              </a:defRPr>
            </a:lvl8pPr>
            <a:lvl9pPr marL="3850836" indent="-226520" eaLnBrk="0" fontAlgn="base" hangingPunct="0">
              <a:spcBef>
                <a:spcPct val="30000"/>
              </a:spcBef>
              <a:spcAft>
                <a:spcPct val="0"/>
              </a:spcAft>
              <a:defRPr sz="1200">
                <a:solidFill>
                  <a:schemeClr val="tx1"/>
                </a:solidFill>
                <a:latin typeface="Arial" charset="0"/>
              </a:defRPr>
            </a:lvl9pPr>
          </a:lstStyle>
          <a:p>
            <a:fld id="{D118E9A8-2D40-4C08-AB6E-07E2334BE405}" type="slidenum">
              <a:rPr lang="en-GB" altLang="en-US" smtClean="0"/>
              <a:pPr/>
              <a:t>6</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87" indent="-169887">
              <a:buFontTx/>
              <a:buChar char="-"/>
            </a:pPr>
            <a:endParaRPr lang="en-GB" dirty="0"/>
          </a:p>
        </p:txBody>
      </p:sp>
      <p:sp>
        <p:nvSpPr>
          <p:cNvPr id="4" name="Slide Number Placeholder 3"/>
          <p:cNvSpPr>
            <a:spLocks noGrp="1"/>
          </p:cNvSpPr>
          <p:nvPr>
            <p:ph type="sldNum" sz="quarter" idx="10"/>
          </p:nvPr>
        </p:nvSpPr>
        <p:spPr/>
        <p:txBody>
          <a:bodyPr/>
          <a:lstStyle/>
          <a:p>
            <a:pPr>
              <a:defRPr/>
            </a:pPr>
            <a:fld id="{07F82C46-F4EE-4453-BEC1-A62DDFDA7C01}" type="slidenum">
              <a:rPr lang="en-GB" smtClean="0"/>
              <a:pPr>
                <a:defRPr/>
              </a:pPr>
              <a:t>7</a:t>
            </a:fld>
            <a:endParaRPr lang="en-GB"/>
          </a:p>
        </p:txBody>
      </p:sp>
    </p:spTree>
    <p:extLst>
      <p:ext uri="{BB962C8B-B14F-4D97-AF65-F5344CB8AC3E}">
        <p14:creationId xmlns:p14="http://schemas.microsoft.com/office/powerpoint/2010/main" val="233962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F3F5024F-5785-44CD-94A2-07CFAA4E8B4B}" type="slidenum">
              <a:rPr lang="en-GB" sz="1200" b="0">
                <a:solidFill>
                  <a:prstClr val="black"/>
                </a:solidFill>
                <a:latin typeface="Arial" pitchFamily="34" charset="0"/>
              </a:rPr>
              <a:pPr eaLnBrk="1" hangingPunct="1"/>
              <a:t>8</a:t>
            </a:fld>
            <a:endParaRPr lang="en-GB" sz="1200" b="0">
              <a:solidFill>
                <a:prstClr val="black"/>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0F03C617-42F1-4436-8D75-238C785109CB}" type="slidenum">
              <a:rPr lang="en-GB" sz="1200" b="0">
                <a:solidFill>
                  <a:prstClr val="black"/>
                </a:solidFill>
                <a:latin typeface="Arial" pitchFamily="34" charset="0"/>
              </a:rPr>
              <a:pPr eaLnBrk="1" hangingPunct="1"/>
              <a:t>9</a:t>
            </a:fld>
            <a:endParaRPr lang="en-GB" sz="1200" b="0">
              <a:solidFill>
                <a:prstClr val="black"/>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hangingPunct="1">
              <a:defRPr/>
            </a:pPr>
            <a:endParaRPr lang="en-US" altLang="en-US" sz="1800" smtClean="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noProof="0" smtClean="0"/>
              <a:t>Click to edit Master title style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noProof="0" smtClean="0"/>
              <a:t>Click to edit Master subtitle style</a:t>
            </a:r>
            <a:endParaRPr lang="en-GB"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F0CBADC9-1CD8-4570-A39C-4DDECD257E37}" type="slidenum">
              <a:rPr lang="en-GB"/>
              <a:pPr>
                <a:defRPr/>
              </a:pPr>
              <a:t>‹#›</a:t>
            </a:fld>
            <a:endParaRPr lang="en-GB"/>
          </a:p>
        </p:txBody>
      </p:sp>
    </p:spTree>
    <p:extLst>
      <p:ext uri="{BB962C8B-B14F-4D97-AF65-F5344CB8AC3E}">
        <p14:creationId xmlns:p14="http://schemas.microsoft.com/office/powerpoint/2010/main" val="3795328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D9A4A6C-72C2-4EEB-A881-6F250DA8078C}" type="slidenum">
              <a:rPr lang="en-GB"/>
              <a:pPr>
                <a:defRPr/>
              </a:pPr>
              <a:t>‹#›</a:t>
            </a:fld>
            <a:endParaRPr lang="en-GB"/>
          </a:p>
        </p:txBody>
      </p:sp>
    </p:spTree>
    <p:extLst>
      <p:ext uri="{BB962C8B-B14F-4D97-AF65-F5344CB8AC3E}">
        <p14:creationId xmlns:p14="http://schemas.microsoft.com/office/powerpoint/2010/main" val="329388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6AC0D3E-DADF-42CD-A0FC-494A78854A94}" type="slidenum">
              <a:rPr lang="en-GB"/>
              <a:pPr>
                <a:defRPr/>
              </a:pPr>
              <a:t>‹#›</a:t>
            </a:fld>
            <a:endParaRPr lang="en-GB"/>
          </a:p>
        </p:txBody>
      </p:sp>
    </p:spTree>
    <p:extLst>
      <p:ext uri="{BB962C8B-B14F-4D97-AF65-F5344CB8AC3E}">
        <p14:creationId xmlns:p14="http://schemas.microsoft.com/office/powerpoint/2010/main" val="374040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472" y="275012"/>
            <a:ext cx="8229057" cy="585154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56271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smtClean="0">
              <a:solidFill>
                <a:srgbClr val="FFFFFF"/>
              </a:solidFill>
            </a:endParaRPr>
          </a:p>
        </p:txBody>
      </p:sp>
      <p:pic>
        <p:nvPicPr>
          <p:cNvPr id="5"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a:solidFill>
                  <a:srgbClr val="FFFFFF"/>
                </a:solidFill>
              </a:defRPr>
            </a:lvl1pPr>
          </a:lstStyle>
          <a:p>
            <a:pPr>
              <a:defRPr/>
            </a:pPr>
            <a:endParaRPr lang="en-GB"/>
          </a:p>
        </p:txBody>
      </p:sp>
      <p:sp>
        <p:nvSpPr>
          <p:cNvPr id="8" name="Rectangle 5"/>
          <p:cNvSpPr>
            <a:spLocks noGrp="1" noChangeArrowheads="1"/>
          </p:cNvSpPr>
          <p:nvPr>
            <p:ph type="ftr" sz="quarter" idx="11"/>
          </p:nvPr>
        </p:nvSpPr>
        <p:spPr/>
        <p:txBody>
          <a:bodyPr/>
          <a:lstStyle>
            <a:lvl1pPr>
              <a:defRPr>
                <a:solidFill>
                  <a:srgbClr val="FFFFFF"/>
                </a:solidFill>
              </a:defRPr>
            </a:lvl1pPr>
          </a:lstStyle>
          <a:p>
            <a:pPr>
              <a:defRPr/>
            </a:pPr>
            <a:endParaRPr/>
          </a:p>
        </p:txBody>
      </p:sp>
      <p:sp>
        <p:nvSpPr>
          <p:cNvPr id="9" name="Rectangle 6"/>
          <p:cNvSpPr>
            <a:spLocks noGrp="1" noChangeArrowheads="1"/>
          </p:cNvSpPr>
          <p:nvPr>
            <p:ph type="sldNum" sz="quarter" idx="12"/>
          </p:nvPr>
        </p:nvSpPr>
        <p:spPr/>
        <p:txBody>
          <a:bodyPr/>
          <a:lstStyle>
            <a:lvl1pPr>
              <a:defRPr>
                <a:solidFill>
                  <a:srgbClr val="FFFFFF"/>
                </a:solidFill>
              </a:defRPr>
            </a:lvl1pPr>
          </a:lstStyle>
          <a:p>
            <a:pPr>
              <a:defRPr/>
            </a:pPr>
            <a:fld id="{903C1778-5B4E-4BCF-985B-4C17B983E81C}" type="slidenum">
              <a:rPr lang="en-GB"/>
              <a:pPr>
                <a:defRPr/>
              </a:pPr>
              <a:t>‹#›</a:t>
            </a:fld>
            <a:endParaRPr lang="en-GB" dirty="0"/>
          </a:p>
        </p:txBody>
      </p:sp>
    </p:spTree>
    <p:extLst>
      <p:ext uri="{BB962C8B-B14F-4D97-AF65-F5344CB8AC3E}">
        <p14:creationId xmlns:p14="http://schemas.microsoft.com/office/powerpoint/2010/main" val="2007955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8366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5843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4"/>
          <p:cNvSpPr>
            <a:spLocks noGrp="1" noChangeArrowheads="1"/>
          </p:cNvSpPr>
          <p:nvPr>
            <p:ph type="dt" sz="half" idx="10"/>
          </p:nvPr>
        </p:nvSpPr>
        <p:spPr/>
        <p:txBody>
          <a:bodyPr/>
          <a:lstStyle>
            <a:lvl1pPr>
              <a:defRPr/>
            </a:lvl1pPr>
          </a:lstStyle>
          <a:p>
            <a:pPr>
              <a:defRPr/>
            </a:pPr>
            <a:endParaRPr lang="en-GB"/>
          </a:p>
        </p:txBody>
      </p:sp>
      <p:sp>
        <p:nvSpPr>
          <p:cNvPr id="7"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a:p>
        </p:txBody>
      </p:sp>
      <p:sp>
        <p:nvSpPr>
          <p:cNvPr id="8" name="Rectangle 6"/>
          <p:cNvSpPr>
            <a:spLocks noGrp="1" noChangeArrowheads="1"/>
          </p:cNvSpPr>
          <p:nvPr>
            <p:ph type="sldNum" sz="quarter" idx="12"/>
          </p:nvPr>
        </p:nvSpPr>
        <p:spPr/>
        <p:txBody>
          <a:bodyPr/>
          <a:lstStyle>
            <a:lvl1pPr>
              <a:defRPr/>
            </a:lvl1pPr>
          </a:lstStyle>
          <a:p>
            <a:pPr>
              <a:defRPr/>
            </a:pPr>
            <a:fld id="{3D468F03-C649-46B7-BE78-0C94A3D63142}" type="slidenum">
              <a:rPr lang="en-GB"/>
              <a:pPr>
                <a:defRPr/>
              </a:pPr>
              <a:t>‹#›</a:t>
            </a:fld>
            <a:endParaRPr lang="en-GB"/>
          </a:p>
        </p:txBody>
      </p:sp>
    </p:spTree>
    <p:extLst>
      <p:ext uri="{BB962C8B-B14F-4D97-AF65-F5344CB8AC3E}">
        <p14:creationId xmlns:p14="http://schemas.microsoft.com/office/powerpoint/2010/main" val="2272528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pPr>
              <a:defRPr/>
            </a:pPr>
            <a:fld id="{9EF817F3-C773-4395-B632-FB70CDFD3EA9}" type="slidenum">
              <a:rPr lang="en-GB"/>
              <a:pPr>
                <a:defRPr/>
              </a:pPr>
              <a:t>‹#›</a:t>
            </a:fld>
            <a:endParaRPr lang="en-GB"/>
          </a:p>
        </p:txBody>
      </p:sp>
    </p:spTree>
    <p:extLst>
      <p:ext uri="{BB962C8B-B14F-4D97-AF65-F5344CB8AC3E}">
        <p14:creationId xmlns:p14="http://schemas.microsoft.com/office/powerpoint/2010/main" val="1693580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a:p>
        </p:txBody>
      </p:sp>
      <p:sp>
        <p:nvSpPr>
          <p:cNvPr id="7" name="Rectangle 6"/>
          <p:cNvSpPr>
            <a:spLocks noGrp="1" noChangeArrowheads="1"/>
          </p:cNvSpPr>
          <p:nvPr>
            <p:ph type="sldNum" sz="quarter" idx="12"/>
          </p:nvPr>
        </p:nvSpPr>
        <p:spPr/>
        <p:txBody>
          <a:bodyPr/>
          <a:lstStyle>
            <a:lvl1pPr>
              <a:defRPr/>
            </a:lvl1pPr>
          </a:lstStyle>
          <a:p>
            <a:pPr>
              <a:defRPr/>
            </a:pPr>
            <a:fld id="{121EFBD7-72CA-4342-8700-2DF3B5414949}" type="slidenum">
              <a:rPr lang="en-GB"/>
              <a:pPr>
                <a:defRPr/>
              </a:pPr>
              <a:t>‹#›</a:t>
            </a:fld>
            <a:endParaRPr lang="en-GB"/>
          </a:p>
        </p:txBody>
      </p:sp>
    </p:spTree>
    <p:extLst>
      <p:ext uri="{BB962C8B-B14F-4D97-AF65-F5344CB8AC3E}">
        <p14:creationId xmlns:p14="http://schemas.microsoft.com/office/powerpoint/2010/main" val="1070027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a:p>
        </p:txBody>
      </p:sp>
      <p:sp>
        <p:nvSpPr>
          <p:cNvPr id="9" name="Rectangle 6"/>
          <p:cNvSpPr>
            <a:spLocks noGrp="1" noChangeArrowheads="1"/>
          </p:cNvSpPr>
          <p:nvPr>
            <p:ph type="sldNum" sz="quarter" idx="12"/>
          </p:nvPr>
        </p:nvSpPr>
        <p:spPr/>
        <p:txBody>
          <a:bodyPr/>
          <a:lstStyle>
            <a:lvl1pPr>
              <a:defRPr/>
            </a:lvl1pPr>
          </a:lstStyle>
          <a:p>
            <a:pPr>
              <a:defRPr/>
            </a:pPr>
            <a:fld id="{D8592218-2027-4681-826F-D2632980C95A}" type="slidenum">
              <a:rPr lang="en-GB"/>
              <a:pPr>
                <a:defRPr/>
              </a:pPr>
              <a:t>‹#›</a:t>
            </a:fld>
            <a:endParaRPr lang="en-GB"/>
          </a:p>
        </p:txBody>
      </p:sp>
    </p:spTree>
    <p:extLst>
      <p:ext uri="{BB962C8B-B14F-4D97-AF65-F5344CB8AC3E}">
        <p14:creationId xmlns:p14="http://schemas.microsoft.com/office/powerpoint/2010/main" val="2485182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a:p>
        </p:txBody>
      </p:sp>
      <p:sp>
        <p:nvSpPr>
          <p:cNvPr id="5" name="Rectangle 6"/>
          <p:cNvSpPr>
            <a:spLocks noGrp="1" noChangeArrowheads="1"/>
          </p:cNvSpPr>
          <p:nvPr>
            <p:ph type="sldNum" sz="quarter" idx="12"/>
          </p:nvPr>
        </p:nvSpPr>
        <p:spPr/>
        <p:txBody>
          <a:bodyPr/>
          <a:lstStyle>
            <a:lvl1pPr>
              <a:defRPr/>
            </a:lvl1pPr>
          </a:lstStyle>
          <a:p>
            <a:pPr>
              <a:defRPr/>
            </a:pPr>
            <a:fld id="{6D1F57C5-9A06-49EE-B321-C50D054BD681}" type="slidenum">
              <a:rPr lang="en-GB"/>
              <a:pPr>
                <a:defRPr/>
              </a:pPr>
              <a:t>‹#›</a:t>
            </a:fld>
            <a:endParaRPr lang="en-GB"/>
          </a:p>
        </p:txBody>
      </p:sp>
    </p:spTree>
    <p:extLst>
      <p:ext uri="{BB962C8B-B14F-4D97-AF65-F5344CB8AC3E}">
        <p14:creationId xmlns:p14="http://schemas.microsoft.com/office/powerpoint/2010/main" val="426832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a:p>
        </p:txBody>
      </p:sp>
      <p:sp>
        <p:nvSpPr>
          <p:cNvPr id="4" name="Rectangle 6"/>
          <p:cNvSpPr>
            <a:spLocks noGrp="1" noChangeArrowheads="1"/>
          </p:cNvSpPr>
          <p:nvPr>
            <p:ph type="sldNum" sz="quarter" idx="12"/>
          </p:nvPr>
        </p:nvSpPr>
        <p:spPr/>
        <p:txBody>
          <a:bodyPr/>
          <a:lstStyle>
            <a:lvl1pPr>
              <a:defRPr/>
            </a:lvl1pPr>
          </a:lstStyle>
          <a:p>
            <a:pPr>
              <a:defRPr/>
            </a:pPr>
            <a:fld id="{17CBC02B-41D7-4570-9045-111CE35AE69A}" type="slidenum">
              <a:rPr lang="en-GB"/>
              <a:pPr>
                <a:defRPr/>
              </a:pPr>
              <a:t>‹#›</a:t>
            </a:fld>
            <a:endParaRPr lang="en-GB"/>
          </a:p>
        </p:txBody>
      </p:sp>
    </p:spTree>
    <p:extLst>
      <p:ext uri="{BB962C8B-B14F-4D97-AF65-F5344CB8AC3E}">
        <p14:creationId xmlns:p14="http://schemas.microsoft.com/office/powerpoint/2010/main" val="2952779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1A2E0A4-8FE7-4723-8C71-BE2E20BBFC1F}" type="slidenum">
              <a:rPr lang="en-GB"/>
              <a:pPr>
                <a:defRPr/>
              </a:pPr>
              <a:t>‹#›</a:t>
            </a:fld>
            <a:endParaRPr lang="en-GB"/>
          </a:p>
        </p:txBody>
      </p:sp>
    </p:spTree>
    <p:extLst>
      <p:ext uri="{BB962C8B-B14F-4D97-AF65-F5344CB8AC3E}">
        <p14:creationId xmlns:p14="http://schemas.microsoft.com/office/powerpoint/2010/main" val="1703655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a:p>
        </p:txBody>
      </p:sp>
      <p:sp>
        <p:nvSpPr>
          <p:cNvPr id="7" name="Rectangle 6"/>
          <p:cNvSpPr>
            <a:spLocks noGrp="1" noChangeArrowheads="1"/>
          </p:cNvSpPr>
          <p:nvPr>
            <p:ph type="sldNum" sz="quarter" idx="12"/>
          </p:nvPr>
        </p:nvSpPr>
        <p:spPr/>
        <p:txBody>
          <a:bodyPr/>
          <a:lstStyle>
            <a:lvl1pPr>
              <a:defRPr/>
            </a:lvl1pPr>
          </a:lstStyle>
          <a:p>
            <a:pPr>
              <a:defRPr/>
            </a:pPr>
            <a:fld id="{F326BADF-75B6-4A2E-99C9-F1FB5A733640}" type="slidenum">
              <a:rPr lang="en-GB"/>
              <a:pPr>
                <a:defRPr/>
              </a:pPr>
              <a:t>‹#›</a:t>
            </a:fld>
            <a:endParaRPr lang="en-GB"/>
          </a:p>
        </p:txBody>
      </p:sp>
    </p:spTree>
    <p:extLst>
      <p:ext uri="{BB962C8B-B14F-4D97-AF65-F5344CB8AC3E}">
        <p14:creationId xmlns:p14="http://schemas.microsoft.com/office/powerpoint/2010/main" val="1119639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a:p>
        </p:txBody>
      </p:sp>
      <p:sp>
        <p:nvSpPr>
          <p:cNvPr id="7" name="Rectangle 6"/>
          <p:cNvSpPr>
            <a:spLocks noGrp="1" noChangeArrowheads="1"/>
          </p:cNvSpPr>
          <p:nvPr>
            <p:ph type="sldNum" sz="quarter" idx="12"/>
          </p:nvPr>
        </p:nvSpPr>
        <p:spPr/>
        <p:txBody>
          <a:bodyPr/>
          <a:lstStyle>
            <a:lvl1pPr>
              <a:defRPr/>
            </a:lvl1pPr>
          </a:lstStyle>
          <a:p>
            <a:pPr>
              <a:defRPr/>
            </a:pPr>
            <a:fld id="{8DBDD264-D2E8-4E9A-9132-68E2B6595706}" type="slidenum">
              <a:rPr lang="en-GB"/>
              <a:pPr>
                <a:defRPr/>
              </a:pPr>
              <a:t>‹#›</a:t>
            </a:fld>
            <a:endParaRPr lang="en-GB"/>
          </a:p>
        </p:txBody>
      </p:sp>
    </p:spTree>
    <p:extLst>
      <p:ext uri="{BB962C8B-B14F-4D97-AF65-F5344CB8AC3E}">
        <p14:creationId xmlns:p14="http://schemas.microsoft.com/office/powerpoint/2010/main" val="1386510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pPr>
              <a:defRPr/>
            </a:pPr>
            <a:fld id="{EC3FC92D-E4A9-4E6E-97EB-031F6114D6F2}" type="slidenum">
              <a:rPr lang="en-GB"/>
              <a:pPr>
                <a:defRPr/>
              </a:pPr>
              <a:t>‹#›</a:t>
            </a:fld>
            <a:endParaRPr lang="en-GB"/>
          </a:p>
        </p:txBody>
      </p:sp>
    </p:spTree>
    <p:extLst>
      <p:ext uri="{BB962C8B-B14F-4D97-AF65-F5344CB8AC3E}">
        <p14:creationId xmlns:p14="http://schemas.microsoft.com/office/powerpoint/2010/main" val="114872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pPr>
              <a:defRPr/>
            </a:pPr>
            <a:fld id="{457F00C9-46BF-49CB-86BB-7C7C916A4EE6}" type="slidenum">
              <a:rPr lang="en-GB"/>
              <a:pPr>
                <a:defRPr/>
              </a:pPr>
              <a:t>‹#›</a:t>
            </a:fld>
            <a:endParaRPr lang="en-GB"/>
          </a:p>
        </p:txBody>
      </p:sp>
    </p:spTree>
    <p:extLst>
      <p:ext uri="{BB962C8B-B14F-4D97-AF65-F5344CB8AC3E}">
        <p14:creationId xmlns:p14="http://schemas.microsoft.com/office/powerpoint/2010/main" val="1514021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print">
            <a:extLst>
              <a:ext uri="{28A0092B-C50C-407E-A947-70E740481C1C}">
                <a14:useLocalDpi xmlns:a14="http://schemas.microsoft.com/office/drawing/2010/main" val="0"/>
              </a:ext>
            </a:extLst>
          </a:blip>
          <a:srcRect b="-2"/>
          <a:stretch>
            <a:fillRect/>
          </a:stretch>
        </p:blipFill>
        <p:spPr bwMode="auto">
          <a:xfrm>
            <a:off x="-17463" y="1104900"/>
            <a:ext cx="9197976"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4122000" y="3212976"/>
            <a:ext cx="4536504" cy="1872208"/>
          </a:xfrm>
          <a:prstGeom prst="rect">
            <a:avLst/>
          </a:prstGeom>
        </p:spPr>
        <p:txBody>
          <a:bodyPr/>
          <a:lstStyle>
            <a:lvl1pPr marL="0" indent="0">
              <a:spcBef>
                <a:spcPts val="0"/>
              </a:spcBef>
              <a:buNone/>
              <a:defRPr sz="2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
        <p:nvSpPr>
          <p:cNvPr id="15" name="Title 1"/>
          <p:cNvSpPr>
            <a:spLocks noGrp="1"/>
          </p:cNvSpPr>
          <p:nvPr>
            <p:ph type="title"/>
          </p:nvPr>
        </p:nvSpPr>
        <p:spPr>
          <a:xfrm>
            <a:off x="251520" y="1951427"/>
            <a:ext cx="8640960" cy="2088232"/>
          </a:xfrm>
          <a:prstGeom prst="rect">
            <a:avLst/>
          </a:prstGeom>
        </p:spPr>
        <p:txBody>
          <a:bodyPr/>
          <a:lstStyle>
            <a:lvl1pPr algn="ctr">
              <a:defRPr sz="5400">
                <a:solidFill>
                  <a:srgbClr val="FFD624"/>
                </a:solidFill>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7" name="Content Placeholder 2"/>
          <p:cNvSpPr>
            <a:spLocks noGrp="1"/>
          </p:cNvSpPr>
          <p:nvPr>
            <p:ph idx="11"/>
          </p:nvPr>
        </p:nvSpPr>
        <p:spPr>
          <a:xfrm>
            <a:off x="4122000" y="5301208"/>
            <a:ext cx="4456881" cy="720080"/>
          </a:xfrm>
          <a:prstGeom prst="rect">
            <a:avLst/>
          </a:prstGeom>
        </p:spPr>
        <p:txBody>
          <a:bodyPr/>
          <a:lstStyle>
            <a:lvl1pPr marL="0" indent="0">
              <a:spcBef>
                <a:spcPts val="300"/>
              </a:spcBef>
              <a:spcAft>
                <a:spcPts val="300"/>
              </a:spcAft>
              <a:buNone/>
              <a:defRPr sz="16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Tree>
    <p:extLst>
      <p:ext uri="{BB962C8B-B14F-4D97-AF65-F5344CB8AC3E}">
        <p14:creationId xmlns:p14="http://schemas.microsoft.com/office/powerpoint/2010/main" val="1941536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smtClean="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68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userDrawn="1"/>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p>
            <a:pPr defTabSz="457200"/>
            <a:r>
              <a:rPr lang="en-IE" sz="600" i="1" smtClean="0">
                <a:solidFill>
                  <a:srgbClr val="FFFFFF"/>
                </a:solidFill>
              </a:rPr>
              <a:t> Research and</a:t>
            </a:r>
          </a:p>
          <a:p>
            <a:pPr defTabSz="457200"/>
            <a:r>
              <a:rPr lang="en-IE" sz="600" i="1" smtClean="0">
                <a:solidFill>
                  <a:srgbClr val="FFFFFF"/>
                </a:solidFill>
              </a:rPr>
              <a:t> Innovation</a:t>
            </a:r>
            <a:endParaRPr lang="en-GB" sz="600" i="1" smtClean="0">
              <a:solidFill>
                <a:srgbClr val="FFFFFF"/>
              </a:solidFill>
            </a:endParaRPr>
          </a:p>
        </p:txBody>
      </p:sp>
      <p:sp>
        <p:nvSpPr>
          <p:cNvPr id="7" name="Rectangle 23"/>
          <p:cNvSpPr>
            <a:spLocks noChangeArrowheads="1"/>
          </p:cNvSpPr>
          <p:nvPr userDrawn="1"/>
        </p:nvSpPr>
        <p:spPr bwMode="auto">
          <a:xfrm>
            <a:off x="4144963" y="1222375"/>
            <a:ext cx="619125" cy="36513"/>
          </a:xfrm>
          <a:prstGeom prst="rect">
            <a:avLst/>
          </a:prstGeom>
          <a:solidFill>
            <a:srgbClr val="00BE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7600" b="1" smtClean="0">
              <a:solidFill>
                <a:srgbClr val="FFD624"/>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rgbClr val="FFFFFF"/>
                </a:solidFill>
                <a:latin typeface="+mn-lt"/>
              </a:defRPr>
            </a:lvl1pPr>
          </a:lstStyle>
          <a:p>
            <a:pPr>
              <a:defRPr/>
            </a:pPr>
            <a:endParaRPr lang="en-GB"/>
          </a:p>
        </p:txBody>
      </p:sp>
      <p:sp>
        <p:nvSpPr>
          <p:cNvPr id="9" name="Rectangle 7"/>
          <p:cNvSpPr>
            <a:spLocks noGrp="1" noChangeArrowheads="1"/>
          </p:cNvSpPr>
          <p:nvPr>
            <p:ph type="ftr" sz="quarter" idx="11"/>
          </p:nvPr>
        </p:nvSpPr>
        <p:spPr/>
        <p:txBody>
          <a:bodyPr/>
          <a:lstStyle>
            <a:lvl1pPr>
              <a:defRPr>
                <a:solidFill>
                  <a:srgbClr val="FFFFFF"/>
                </a:solidFill>
                <a:latin typeface="+mn-lt"/>
              </a:defRPr>
            </a:lvl1pPr>
          </a:lstStyle>
          <a:p>
            <a:pPr>
              <a:defRPr/>
            </a:pPr>
            <a:endParaRPr lang="en-GB"/>
          </a:p>
        </p:txBody>
      </p:sp>
      <p:sp>
        <p:nvSpPr>
          <p:cNvPr id="10" name="Rectangle 8"/>
          <p:cNvSpPr>
            <a:spLocks noGrp="1" noChangeArrowheads="1"/>
          </p:cNvSpPr>
          <p:nvPr>
            <p:ph type="sldNum" sz="quarter" idx="12"/>
          </p:nvPr>
        </p:nvSpPr>
        <p:spPr/>
        <p:txBody>
          <a:bodyPr/>
          <a:lstStyle>
            <a:lvl1pPr>
              <a:defRPr>
                <a:solidFill>
                  <a:srgbClr val="FFFFFF"/>
                </a:solidFill>
                <a:latin typeface="+mn-lt"/>
              </a:defRPr>
            </a:lvl1pPr>
          </a:lstStyle>
          <a:p>
            <a:pPr>
              <a:defRPr/>
            </a:pPr>
            <a:fld id="{E9447E56-2BD8-44F5-91B9-D5C0316AA3E0}" type="slidenum">
              <a:rPr lang="en-GB"/>
              <a:pPr>
                <a:defRPr/>
              </a:pPr>
              <a:t>‹#›</a:t>
            </a:fld>
            <a:endParaRPr lang="en-GB"/>
          </a:p>
        </p:txBody>
      </p:sp>
    </p:spTree>
    <p:extLst>
      <p:ext uri="{BB962C8B-B14F-4D97-AF65-F5344CB8AC3E}">
        <p14:creationId xmlns:p14="http://schemas.microsoft.com/office/powerpoint/2010/main" val="17569579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4479EB1-6DF9-44B0-96AD-F66F877979CA}" type="slidenum">
              <a:rPr lang="en-GB"/>
              <a:pPr>
                <a:defRPr/>
              </a:pPr>
              <a:t>‹#›</a:t>
            </a:fld>
            <a:endParaRPr lang="en-GB"/>
          </a:p>
        </p:txBody>
      </p:sp>
    </p:spTree>
    <p:extLst>
      <p:ext uri="{BB962C8B-B14F-4D97-AF65-F5344CB8AC3E}">
        <p14:creationId xmlns:p14="http://schemas.microsoft.com/office/powerpoint/2010/main" val="1670280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3AEDE51-BC86-4D07-B262-25B1FB2506EF}" type="slidenum">
              <a:rPr lang="en-GB"/>
              <a:pPr>
                <a:defRPr/>
              </a:pPr>
              <a:t>‹#›</a:t>
            </a:fld>
            <a:endParaRPr lang="en-GB"/>
          </a:p>
        </p:txBody>
      </p:sp>
    </p:spTree>
    <p:extLst>
      <p:ext uri="{BB962C8B-B14F-4D97-AF65-F5344CB8AC3E}">
        <p14:creationId xmlns:p14="http://schemas.microsoft.com/office/powerpoint/2010/main" val="2459988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0855888-F2A2-485E-BF31-15F4228E9EAD}" type="slidenum">
              <a:rPr lang="en-GB"/>
              <a:pPr>
                <a:defRPr/>
              </a:pPr>
              <a:t>‹#›</a:t>
            </a:fld>
            <a:endParaRPr lang="en-GB"/>
          </a:p>
        </p:txBody>
      </p:sp>
    </p:spTree>
    <p:extLst>
      <p:ext uri="{BB962C8B-B14F-4D97-AF65-F5344CB8AC3E}">
        <p14:creationId xmlns:p14="http://schemas.microsoft.com/office/powerpoint/2010/main" val="3034187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D30B04B-0F51-462D-904D-952773ABC82F}" type="slidenum">
              <a:rPr lang="en-GB"/>
              <a:pPr>
                <a:defRPr/>
              </a:pPr>
              <a:t>‹#›</a:t>
            </a:fld>
            <a:endParaRPr lang="en-GB"/>
          </a:p>
        </p:txBody>
      </p:sp>
    </p:spTree>
    <p:extLst>
      <p:ext uri="{BB962C8B-B14F-4D97-AF65-F5344CB8AC3E}">
        <p14:creationId xmlns:p14="http://schemas.microsoft.com/office/powerpoint/2010/main" val="395607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1D8D5F8-748C-49A6-9F71-F1ED72AA8859}" type="slidenum">
              <a:rPr lang="en-GB"/>
              <a:pPr>
                <a:defRPr/>
              </a:pPr>
              <a:t>‹#›</a:t>
            </a:fld>
            <a:endParaRPr lang="en-GB"/>
          </a:p>
        </p:txBody>
      </p:sp>
    </p:spTree>
    <p:extLst>
      <p:ext uri="{BB962C8B-B14F-4D97-AF65-F5344CB8AC3E}">
        <p14:creationId xmlns:p14="http://schemas.microsoft.com/office/powerpoint/2010/main" val="10139948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9F0B059-FEF9-414E-9A0C-53D3AB793781}" type="slidenum">
              <a:rPr lang="en-GB"/>
              <a:pPr>
                <a:defRPr/>
              </a:pPr>
              <a:t>‹#›</a:t>
            </a:fld>
            <a:endParaRPr lang="en-GB"/>
          </a:p>
        </p:txBody>
      </p:sp>
    </p:spTree>
    <p:extLst>
      <p:ext uri="{BB962C8B-B14F-4D97-AF65-F5344CB8AC3E}">
        <p14:creationId xmlns:p14="http://schemas.microsoft.com/office/powerpoint/2010/main" val="2182950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12E8BAC-7F15-4661-BE55-878459D9E6B5}" type="slidenum">
              <a:rPr lang="en-GB"/>
              <a:pPr>
                <a:defRPr/>
              </a:pPr>
              <a:t>‹#›</a:t>
            </a:fld>
            <a:endParaRPr lang="en-GB"/>
          </a:p>
        </p:txBody>
      </p:sp>
    </p:spTree>
    <p:extLst>
      <p:ext uri="{BB962C8B-B14F-4D97-AF65-F5344CB8AC3E}">
        <p14:creationId xmlns:p14="http://schemas.microsoft.com/office/powerpoint/2010/main" val="3745965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7F7ED29-2CBA-4A0B-834A-98866E10B652}" type="slidenum">
              <a:rPr lang="en-GB"/>
              <a:pPr>
                <a:defRPr/>
              </a:pPr>
              <a:t>‹#›</a:t>
            </a:fld>
            <a:endParaRPr lang="en-GB"/>
          </a:p>
        </p:txBody>
      </p:sp>
    </p:spTree>
    <p:extLst>
      <p:ext uri="{BB962C8B-B14F-4D97-AF65-F5344CB8AC3E}">
        <p14:creationId xmlns:p14="http://schemas.microsoft.com/office/powerpoint/2010/main" val="3561987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E7A9E7C-644B-4793-AE16-2E195639CDC8}" type="slidenum">
              <a:rPr lang="en-GB"/>
              <a:pPr>
                <a:defRPr/>
              </a:pPr>
              <a:t>‹#›</a:t>
            </a:fld>
            <a:endParaRPr lang="en-GB"/>
          </a:p>
        </p:txBody>
      </p:sp>
    </p:spTree>
    <p:extLst>
      <p:ext uri="{BB962C8B-B14F-4D97-AF65-F5344CB8AC3E}">
        <p14:creationId xmlns:p14="http://schemas.microsoft.com/office/powerpoint/2010/main" val="6436030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8D24A88-4250-4B2F-A674-AB9065F4ACA0}" type="slidenum">
              <a:rPr lang="en-GB"/>
              <a:pPr>
                <a:defRPr/>
              </a:pPr>
              <a:t>‹#›</a:t>
            </a:fld>
            <a:endParaRPr lang="en-GB"/>
          </a:p>
        </p:txBody>
      </p:sp>
    </p:spTree>
    <p:extLst>
      <p:ext uri="{BB962C8B-B14F-4D97-AF65-F5344CB8AC3E}">
        <p14:creationId xmlns:p14="http://schemas.microsoft.com/office/powerpoint/2010/main" val="2268625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B361F84-C8FB-4255-BA08-608E4C9411F9}" type="slidenum">
              <a:rPr lang="en-GB"/>
              <a:pPr>
                <a:defRPr/>
              </a:pPr>
              <a:t>‹#›</a:t>
            </a:fld>
            <a:endParaRPr lang="en-GB"/>
          </a:p>
        </p:txBody>
      </p:sp>
    </p:spTree>
    <p:extLst>
      <p:ext uri="{BB962C8B-B14F-4D97-AF65-F5344CB8AC3E}">
        <p14:creationId xmlns:p14="http://schemas.microsoft.com/office/powerpoint/2010/main" val="3429506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09388FF-CB9D-4E9D-8FD5-D45ECDBBA859}" type="slidenum">
              <a:rPr lang="en-GB"/>
              <a:pPr>
                <a:defRPr/>
              </a:pPr>
              <a:t>‹#›</a:t>
            </a:fld>
            <a:endParaRPr lang="en-GB"/>
          </a:p>
        </p:txBody>
      </p:sp>
    </p:spTree>
    <p:extLst>
      <p:ext uri="{BB962C8B-B14F-4D97-AF65-F5344CB8AC3E}">
        <p14:creationId xmlns:p14="http://schemas.microsoft.com/office/powerpoint/2010/main" val="2868116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B6726EC-E94D-46ED-8DF6-57381DB0FABB}" type="slidenum">
              <a:rPr lang="en-GB"/>
              <a:pPr>
                <a:defRPr/>
              </a:pPr>
              <a:t>‹#›</a:t>
            </a:fld>
            <a:endParaRPr lang="en-GB"/>
          </a:p>
        </p:txBody>
      </p:sp>
    </p:spTree>
    <p:extLst>
      <p:ext uri="{BB962C8B-B14F-4D97-AF65-F5344CB8AC3E}">
        <p14:creationId xmlns:p14="http://schemas.microsoft.com/office/powerpoint/2010/main" val="1239471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8366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5843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4"/>
          <p:cNvSpPr>
            <a:spLocks noGrp="1" noChangeArrowheads="1"/>
          </p:cNvSpPr>
          <p:nvPr>
            <p:ph type="dt" sz="half" idx="10"/>
          </p:nvPr>
        </p:nvSpPr>
        <p:spPr/>
        <p:txBody>
          <a:bodyPr/>
          <a:lstStyle>
            <a:lvl1pPr>
              <a:defRPr>
                <a:solidFill>
                  <a:schemeClr val="tx1"/>
                </a:solidFill>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a:xfrm>
            <a:off x="3124200" y="6237288"/>
            <a:ext cx="2895600" cy="484187"/>
          </a:xfrm>
        </p:spPr>
        <p:txBody>
          <a:bodyPr/>
          <a:lstStyle>
            <a:lvl1pPr>
              <a:defRPr>
                <a:solidFill>
                  <a:schemeClr val="tx1"/>
                </a:solidFill>
              </a:defRPr>
            </a:lvl1pPr>
          </a:lstStyle>
          <a:p>
            <a:pPr>
              <a:defRPr/>
            </a:pPr>
            <a:endParaRPr>
              <a:solidFill>
                <a:srgbClr val="000000"/>
              </a:solidFill>
            </a:endParaRPr>
          </a:p>
        </p:txBody>
      </p:sp>
      <p:sp>
        <p:nvSpPr>
          <p:cNvPr id="8" name="Rectangle 6"/>
          <p:cNvSpPr>
            <a:spLocks noGrp="1" noChangeArrowheads="1"/>
          </p:cNvSpPr>
          <p:nvPr>
            <p:ph type="sldNum" sz="quarter" idx="12"/>
          </p:nvPr>
        </p:nvSpPr>
        <p:spPr/>
        <p:txBody>
          <a:bodyPr/>
          <a:lstStyle>
            <a:lvl1pPr>
              <a:defRPr>
                <a:solidFill>
                  <a:schemeClr val="tx1"/>
                </a:solidFill>
              </a:defRPr>
            </a:lvl1pPr>
          </a:lstStyle>
          <a:p>
            <a:pPr>
              <a:defRPr/>
            </a:pPr>
            <a:fld id="{22377117-8B30-4C20-8EAD-D293DB5F70E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899645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en-US" sz="1800" smtClean="0">
              <a:solidFill>
                <a:srgbClr val="FFFFFF"/>
              </a:solidFill>
            </a:endParaRPr>
          </a:p>
        </p:txBody>
      </p:sp>
      <p:pic>
        <p:nvPicPr>
          <p:cNvPr id="4" name="Picture 2" descr="C:\DOCUME~1\lenain\LOCALS~1\Temp\7zECB.tmp\LOGO-CE for RTD EN Positive Cy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bwMode="auto">
          <a:xfrm>
            <a:off x="4205288" y="2143125"/>
            <a:ext cx="47513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0000"/>
              </a:buClr>
              <a:buSzPct val="100000"/>
              <a:buFont typeface="Times New Roman" pitchFamily="18" charset="0"/>
              <a:buNone/>
              <a:defRPr/>
            </a:pPr>
            <a:r>
              <a:rPr lang="en-US" sz="4000" b="1" smtClean="0">
                <a:solidFill>
                  <a:srgbClr val="FFD624"/>
                </a:solidFill>
                <a:latin typeface="Verdana" pitchFamily="34" charset="0"/>
              </a:rPr>
              <a:t>Click to edit Master title style</a:t>
            </a:r>
            <a:endParaRPr lang="en-GB" sz="4000" b="1" smtClean="0">
              <a:solidFill>
                <a:srgbClr val="FFD624"/>
              </a:solidFill>
              <a:latin typeface="Verdana" pitchFamily="34" charset="0"/>
            </a:endParaRPr>
          </a:p>
        </p:txBody>
      </p:sp>
      <p:pic>
        <p:nvPicPr>
          <p:cNvPr id="6"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a:spLocks noGrp="1"/>
          </p:cNvSpPr>
          <p:nvPr>
            <p:ph idx="10"/>
          </p:nvPr>
        </p:nvSpPr>
        <p:spPr>
          <a:xfrm>
            <a:off x="4204769" y="2935086"/>
            <a:ext cx="4752528" cy="1872208"/>
          </a:xfrm>
          <a:prstGeom prst="rect">
            <a:avLst/>
          </a:prstGeom>
        </p:spPr>
        <p:txBody>
          <a:bodyPr/>
          <a:lstStyle>
            <a:lvl1pPr marL="0" indent="0">
              <a:spcBef>
                <a:spcPts val="0"/>
              </a:spcBef>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256764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D0C45E6-1462-45B1-A214-60BB6A765984}" type="slidenum">
              <a:rPr lang="en-GB"/>
              <a:pPr>
                <a:defRPr/>
              </a:pPr>
              <a:t>‹#›</a:t>
            </a:fld>
            <a:endParaRPr lang="en-GB"/>
          </a:p>
        </p:txBody>
      </p:sp>
    </p:spTree>
    <p:extLst>
      <p:ext uri="{BB962C8B-B14F-4D97-AF65-F5344CB8AC3E}">
        <p14:creationId xmlns:p14="http://schemas.microsoft.com/office/powerpoint/2010/main" val="27407990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print">
            <a:extLst>
              <a:ext uri="{28A0092B-C50C-407E-A947-70E740481C1C}">
                <a14:useLocalDpi xmlns:a14="http://schemas.microsoft.com/office/drawing/2010/main" val="0"/>
              </a:ext>
            </a:extLst>
          </a:blip>
          <a:srcRect b="-2"/>
          <a:stretch>
            <a:fillRect/>
          </a:stretch>
        </p:blipFill>
        <p:spPr bwMode="auto">
          <a:xfrm>
            <a:off x="-20638" y="1104900"/>
            <a:ext cx="9197976"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4139952" y="3212976"/>
            <a:ext cx="4536504" cy="1872208"/>
          </a:xfrm>
          <a:prstGeom prst="rect">
            <a:avLst/>
          </a:prstGeom>
        </p:spPr>
        <p:txBody>
          <a:bodyPr/>
          <a:lstStyle>
            <a:lvl1pPr marL="0" indent="0">
              <a:spcBef>
                <a:spcPts val="0"/>
              </a:spcBef>
              <a:buNone/>
              <a:defRPr sz="2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
        <p:nvSpPr>
          <p:cNvPr id="15" name="Title 1"/>
          <p:cNvSpPr>
            <a:spLocks noGrp="1"/>
          </p:cNvSpPr>
          <p:nvPr>
            <p:ph type="title"/>
          </p:nvPr>
        </p:nvSpPr>
        <p:spPr>
          <a:xfrm>
            <a:off x="251520" y="1951427"/>
            <a:ext cx="8640960" cy="2088232"/>
          </a:xfrm>
          <a:prstGeom prst="rect">
            <a:avLst/>
          </a:prstGeom>
        </p:spPr>
        <p:txBody>
          <a:bodyPr/>
          <a:lstStyle>
            <a:lvl1pPr algn="ctr">
              <a:defRPr sz="5400">
                <a:solidFill>
                  <a:srgbClr val="FFD624"/>
                </a:solidFill>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7" name="Content Placeholder 2"/>
          <p:cNvSpPr>
            <a:spLocks noGrp="1"/>
          </p:cNvSpPr>
          <p:nvPr>
            <p:ph idx="11"/>
          </p:nvPr>
        </p:nvSpPr>
        <p:spPr>
          <a:xfrm>
            <a:off x="4219575" y="5301208"/>
            <a:ext cx="4456881" cy="720080"/>
          </a:xfrm>
          <a:prstGeom prst="rect">
            <a:avLst/>
          </a:prstGeom>
        </p:spPr>
        <p:txBody>
          <a:bodyPr/>
          <a:lstStyle>
            <a:lvl1pPr marL="0" indent="0">
              <a:spcBef>
                <a:spcPts val="300"/>
              </a:spcBef>
              <a:spcAft>
                <a:spcPts val="300"/>
              </a:spcAft>
              <a:buNone/>
              <a:defRPr sz="16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Tree>
    <p:extLst>
      <p:ext uri="{BB962C8B-B14F-4D97-AF65-F5344CB8AC3E}">
        <p14:creationId xmlns:p14="http://schemas.microsoft.com/office/powerpoint/2010/main" val="17989234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3" name="Picture 3" descr="C:\DOCUME~1\lenain\LOCALS~1\Temp\7zECB.tmp\LOGO-CE for RTD EN Positive Cy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userDrawn="1"/>
        </p:nvSpPr>
        <p:spPr bwMode="auto">
          <a:xfrm>
            <a:off x="4140200" y="1978025"/>
            <a:ext cx="45354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000" b="1" smtClean="0">
                <a:solidFill>
                  <a:srgbClr val="FFD624"/>
                </a:solidFill>
                <a:latin typeface="Verdana" pitchFamily="34" charset="0"/>
                <a:ea typeface="Verdana" pitchFamily="34" charset="0"/>
                <a:cs typeface="Verdana" pitchFamily="34" charset="0"/>
              </a:rPr>
              <a:t>Title</a:t>
            </a:r>
          </a:p>
        </p:txBody>
      </p:sp>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p:cNvSpPr>
            <a:spLocks noGrp="1"/>
          </p:cNvSpPr>
          <p:nvPr>
            <p:ph idx="10"/>
          </p:nvPr>
        </p:nvSpPr>
        <p:spPr>
          <a:xfrm>
            <a:off x="4139952" y="2708920"/>
            <a:ext cx="4536504" cy="2059429"/>
          </a:xfrm>
          <a:prstGeom prst="rect">
            <a:avLst/>
          </a:prstGeom>
        </p:spPr>
        <p:txBody>
          <a:bodyPr/>
          <a:lstStyle>
            <a:lvl1pPr marL="0" indent="0">
              <a:spcBef>
                <a:spcPts val="600"/>
              </a:spcBef>
              <a:spcAft>
                <a:spcPts val="600"/>
              </a:spcAft>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14591121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800" smtClean="0">
                <a:solidFill>
                  <a:srgbClr val="FFFFFF"/>
                </a:solidFill>
              </a:rPr>
              <a:t>                             </a:t>
            </a: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1098550"/>
            <a:ext cx="91440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bwMode="auto">
          <a:xfrm>
            <a:off x="4219575" y="2060575"/>
            <a:ext cx="467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800" smtClean="0">
                <a:solidFill>
                  <a:srgbClr val="FFD624"/>
                </a:solidFill>
                <a:latin typeface="EC Square Sans Pro Medium" pitchFamily="34" charset="0"/>
                <a:ea typeface="Verdana" pitchFamily="34" charset="0"/>
                <a:cs typeface="Verdana" pitchFamily="34" charset="0"/>
              </a:rPr>
              <a:t>HORIZON 2020</a:t>
            </a:r>
          </a:p>
        </p:txBody>
      </p:sp>
      <p:pic>
        <p:nvPicPr>
          <p:cNvPr id="8"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51520" y="3933056"/>
            <a:ext cx="8640960" cy="1224136"/>
          </a:xfrm>
          <a:prstGeom prst="rect">
            <a:avLst/>
          </a:prstGeom>
        </p:spPr>
        <p:txBody>
          <a:bodyPr/>
          <a:lstStyle>
            <a:lvl1pPr algn="ctr">
              <a:defRPr sz="36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10" name="Content Placeholder 2"/>
          <p:cNvSpPr>
            <a:spLocks noGrp="1"/>
          </p:cNvSpPr>
          <p:nvPr>
            <p:ph idx="1"/>
          </p:nvPr>
        </p:nvSpPr>
        <p:spPr>
          <a:xfrm>
            <a:off x="251520" y="5389752"/>
            <a:ext cx="8640960" cy="919568"/>
          </a:xfrm>
          <a:prstGeom prst="rect">
            <a:avLst/>
          </a:prstGeom>
        </p:spPr>
        <p:txBody>
          <a:bodyPr/>
          <a:lstStyle>
            <a:lvl1pPr marL="0" indent="0" algn="ctr">
              <a:spcBef>
                <a:spcPts val="0"/>
              </a:spcBef>
              <a:buNone/>
              <a:defRPr sz="20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2582380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0" indent="0">
              <a:spcBef>
                <a:spcPts val="0"/>
              </a:spcBef>
              <a:defRPr sz="2000">
                <a:solidFill>
                  <a:srgbClr val="0070C0"/>
                </a:solidFill>
                <a:latin typeface="Verdana" pitchFamily="34" charset="0"/>
                <a:ea typeface="Verdana" pitchFamily="34" charset="0"/>
                <a:cs typeface="Verdana" pitchFamily="34" charset="0"/>
              </a:defRPr>
            </a:lvl1pPr>
            <a:lvl2pPr marL="0" indent="0">
              <a:spcBef>
                <a:spcPts val="0"/>
              </a:spcBef>
              <a:defRPr sz="1800">
                <a:solidFill>
                  <a:srgbClr val="0070C0"/>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42333545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re et contenu_bleu">
    <p:spTree>
      <p:nvGrpSpPr>
        <p:cNvPr id="1" name=""/>
        <p:cNvGrpSpPr/>
        <p:nvPr/>
      </p:nvGrpSpPr>
      <p:grpSpPr>
        <a:xfrm>
          <a:off x="0" y="0"/>
          <a:ext cx="0" cy="0"/>
          <a:chOff x="0" y="0"/>
          <a:chExt cx="0" cy="0"/>
        </a:xfrm>
      </p:grpSpPr>
      <p:sp>
        <p:nvSpPr>
          <p:cNvPr id="6" name="Rectangle 8"/>
          <p:cNvSpPr>
            <a:spLocks noChangeArrowheads="1"/>
          </p:cNvSpPr>
          <p:nvPr userDrawn="1"/>
        </p:nvSpPr>
        <p:spPr bwMode="auto">
          <a:xfrm>
            <a:off x="0" y="0"/>
            <a:ext cx="9144000" cy="5805488"/>
          </a:xfrm>
          <a:prstGeom prst="rect">
            <a:avLst/>
          </a:prstGeom>
          <a:solidFill>
            <a:srgbClr val="0F5494"/>
          </a:solidFill>
          <a:ln w="63500" algn="ctr">
            <a:noFill/>
            <a:miter lim="800000"/>
            <a:headEnd/>
            <a:tailEnd/>
          </a:ln>
          <a:effectLst>
            <a:outerShdw dist="23000" dir="5400000" rotWithShape="0">
              <a:schemeClr val="accent3">
                <a:alpha val="35000"/>
              </a:schemeClr>
            </a:outerShdw>
          </a:effectLst>
        </p:spPr>
        <p:txBody>
          <a:bodyPr anchor="ctr"/>
          <a:lstStyle/>
          <a:p>
            <a:pPr algn="ctr" defTabSz="457200">
              <a:defRPr/>
            </a:pPr>
            <a:endParaRPr lang="en-US" sz="1800">
              <a:solidFill>
                <a:srgbClr val="FFFFFF"/>
              </a:solidFill>
              <a:latin typeface="Arial" charset="0"/>
              <a:cs typeface="Arial" charset="0"/>
            </a:endParaRPr>
          </a:p>
        </p:txBody>
      </p:sp>
      <p:pic>
        <p:nvPicPr>
          <p:cNvPr id="7"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87600" y="1484313"/>
            <a:ext cx="434498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1\lenain\LOCALS~1\Temp\7zECF.tmp\LOGO-CE for RTD EN Landscape Positive Cyan.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lgn="ctr">
              <a:defRPr sz="3600">
                <a:solidFill>
                  <a:schemeClr val="bg1"/>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4" name="Text Placeholder 3"/>
          <p:cNvSpPr>
            <a:spLocks noGrp="1"/>
          </p:cNvSpPr>
          <p:nvPr>
            <p:ph type="body" sz="quarter" idx="15"/>
          </p:nvPr>
        </p:nvSpPr>
        <p:spPr>
          <a:xfrm>
            <a:off x="3563888" y="1844675"/>
            <a:ext cx="2016223"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4" name="Text Placeholder 3"/>
          <p:cNvSpPr>
            <a:spLocks noGrp="1"/>
          </p:cNvSpPr>
          <p:nvPr>
            <p:ph type="body" sz="quarter" idx="16"/>
          </p:nvPr>
        </p:nvSpPr>
        <p:spPr>
          <a:xfrm>
            <a:off x="2555777" y="3645024"/>
            <a:ext cx="2000174"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5" name="Text Placeholder 3"/>
          <p:cNvSpPr>
            <a:spLocks noGrp="1"/>
          </p:cNvSpPr>
          <p:nvPr>
            <p:ph type="body" sz="quarter" idx="17"/>
          </p:nvPr>
        </p:nvSpPr>
        <p:spPr>
          <a:xfrm>
            <a:off x="4644009" y="3645024"/>
            <a:ext cx="1933004" cy="1584325"/>
          </a:xfrm>
          <a:prstGeom prst="rect">
            <a:avLst/>
          </a:prstGeom>
        </p:spPr>
        <p:txBody>
          <a:bodyPr anchor="ctr"/>
          <a:lstStyle>
            <a:lvl1pPr marL="0" indent="0" algn="ctr">
              <a:tabLst/>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Tree>
    <p:extLst>
      <p:ext uri="{BB962C8B-B14F-4D97-AF65-F5344CB8AC3E}">
        <p14:creationId xmlns:p14="http://schemas.microsoft.com/office/powerpoint/2010/main" val="888814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PRIORITY">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0" indent="0">
              <a:lnSpc>
                <a:spcPct val="100000"/>
              </a:lnSpc>
              <a:spcBef>
                <a:spcPts val="0"/>
              </a:spcBef>
              <a:spcAft>
                <a:spcPts val="0"/>
              </a:spcAft>
              <a:defRPr sz="2200" b="1">
                <a:solidFill>
                  <a:srgbClr val="0070C0"/>
                </a:solidFill>
                <a:latin typeface="Verdana" pitchFamily="34" charset="0"/>
                <a:ea typeface="Verdana" pitchFamily="34" charset="0"/>
                <a:cs typeface="Verdana" pitchFamily="34" charset="0"/>
              </a:defRPr>
            </a:lvl1pPr>
            <a:lvl2pPr marL="0" indent="0">
              <a:lnSpc>
                <a:spcPct val="150000"/>
              </a:lnSpc>
              <a:spcBef>
                <a:spcPts val="600"/>
              </a:spcBef>
              <a:spcAft>
                <a:spcPts val="600"/>
              </a:spcAft>
              <a:defRPr sz="2200" b="1">
                <a:solidFill>
                  <a:srgbClr val="0070C0"/>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5496928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266700" indent="-266700">
              <a:spcBef>
                <a:spcPts val="300"/>
              </a:spcBef>
              <a:spcAft>
                <a:spcPts val="300"/>
              </a:spcAft>
              <a:buClr>
                <a:srgbClr val="0070C0"/>
              </a:buClr>
              <a:buSzPct val="95000"/>
              <a:buFont typeface="+mj-lt"/>
              <a:buAutoNum type="arabicPeriod"/>
              <a:defRPr sz="1600" b="1">
                <a:solidFill>
                  <a:srgbClr val="0070C0"/>
                </a:solidFill>
                <a:latin typeface="Verdana" pitchFamily="34" charset="0"/>
                <a:ea typeface="Verdana" pitchFamily="34" charset="0"/>
                <a:cs typeface="Verdana" pitchFamily="34" charset="0"/>
              </a:defRPr>
            </a:lvl1pPr>
            <a:lvl2pPr marL="447675" indent="-180975">
              <a:spcBef>
                <a:spcPts val="300"/>
              </a:spcBef>
              <a:spcAft>
                <a:spcPts val="300"/>
              </a:spcAft>
              <a:buClr>
                <a:srgbClr val="00B0F0"/>
              </a:buClr>
              <a:buSzPct val="100000"/>
              <a:buFont typeface="Wingdings" pitchFamily="2" charset="2"/>
              <a:buChar char="ü"/>
              <a:defRPr sz="14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23489763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_Titre et contenu (onlyBullets)">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200025" indent="-200025">
              <a:spcBef>
                <a:spcPts val="600"/>
              </a:spcBef>
              <a:spcAft>
                <a:spcPts val="600"/>
              </a:spcAft>
              <a:buClr>
                <a:srgbClr val="0070C0"/>
              </a:buClr>
              <a:buSzPct val="95000"/>
              <a:buFont typeface="Arial" pitchFamily="34" charset="0"/>
              <a:buChar char="•"/>
              <a:defRPr sz="1800" b="0">
                <a:solidFill>
                  <a:srgbClr val="0070C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9686779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olunas">
    <p:spTree>
      <p:nvGrpSpPr>
        <p:cNvPr id="1" name=""/>
        <p:cNvGrpSpPr/>
        <p:nvPr/>
      </p:nvGrpSpPr>
      <p:grpSpPr>
        <a:xfrm>
          <a:off x="0" y="0"/>
          <a:ext cx="0" cy="0"/>
          <a:chOff x="0" y="0"/>
          <a:chExt cx="0" cy="0"/>
        </a:xfrm>
      </p:grpSpPr>
      <p:pic>
        <p:nvPicPr>
          <p:cNvPr id="5"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3" y="1599673"/>
            <a:ext cx="5554687" cy="4340327"/>
          </a:xfrm>
          <a:prstGeom prst="rect">
            <a:avLst/>
          </a:prstGeom>
        </p:spPr>
        <p:txBody>
          <a:bodyPr lIns="80147" tIns="40074" rIns="80147" bIns="40074"/>
          <a:lstStyle>
            <a:lvl1pPr marL="200025" indent="-200025">
              <a:spcBef>
                <a:spcPts val="600"/>
              </a:spcBef>
              <a:spcAft>
                <a:spcPts val="600"/>
              </a:spcAft>
              <a:buClr>
                <a:srgbClr val="00B0F0"/>
              </a:buClr>
              <a:buSzPct val="95000"/>
              <a:buFont typeface="Arial" pitchFamily="34" charset="0"/>
              <a:buChar char="•"/>
              <a:defRPr sz="1800" b="1">
                <a:solidFill>
                  <a:srgbClr val="0070C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6" name="Espace réservé du contenu 2"/>
          <p:cNvSpPr>
            <a:spLocks noGrp="1"/>
          </p:cNvSpPr>
          <p:nvPr>
            <p:ph idx="10"/>
          </p:nvPr>
        </p:nvSpPr>
        <p:spPr>
          <a:xfrm>
            <a:off x="5292080" y="1599673"/>
            <a:ext cx="3394448" cy="4340327"/>
          </a:xfrm>
          <a:prstGeom prst="rect">
            <a:avLst/>
          </a:prstGeom>
        </p:spPr>
        <p:txBody>
          <a:bodyPr lIns="80147" tIns="40074" rIns="80147" bIns="40074"/>
          <a:lstStyle>
            <a:lvl1pPr marL="0" indent="0" algn="r">
              <a:spcBef>
                <a:spcPts val="600"/>
              </a:spcBef>
              <a:spcAft>
                <a:spcPts val="600"/>
              </a:spcAft>
              <a:buClr>
                <a:srgbClr val="00B0F0"/>
              </a:buClr>
              <a:buSzPct val="95000"/>
              <a:buFontTx/>
              <a:buNone/>
              <a:defRPr sz="1800" b="1" i="1">
                <a:solidFill>
                  <a:srgbClr val="00B0F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22122009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339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B2EDC0F-8166-4F40-8E27-156E1ECEE0FB}" type="slidenum">
              <a:rPr lang="en-GB"/>
              <a:pPr>
                <a:defRPr/>
              </a:pPr>
              <a:t>‹#›</a:t>
            </a:fld>
            <a:endParaRPr lang="en-GB"/>
          </a:p>
        </p:txBody>
      </p:sp>
    </p:spTree>
    <p:extLst>
      <p:ext uri="{BB962C8B-B14F-4D97-AF65-F5344CB8AC3E}">
        <p14:creationId xmlns:p14="http://schemas.microsoft.com/office/powerpoint/2010/main" val="2335709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40126524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_Titre et contenu (onlyBullets)">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0825" y="6300788"/>
            <a:ext cx="15843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marL="358775" indent="-358775">
              <a:tabLst/>
              <a:defRPr sz="24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10" name="Content Placeholder 8"/>
          <p:cNvSpPr>
            <a:spLocks noGrp="1"/>
          </p:cNvSpPr>
          <p:nvPr>
            <p:ph sz="quarter" idx="11"/>
          </p:nvPr>
        </p:nvSpPr>
        <p:spPr>
          <a:xfrm>
            <a:off x="468313" y="1557338"/>
            <a:ext cx="8207375" cy="4383087"/>
          </a:xfrm>
          <a:prstGeom prst="rect">
            <a:avLst/>
          </a:prstGeom>
        </p:spPr>
        <p:txBody>
          <a:bodyPr/>
          <a:lstStyle>
            <a:lvl1pPr marL="0" indent="0">
              <a:buFontTx/>
              <a:buNone/>
              <a:defRPr sz="1800" i="0">
                <a:solidFill>
                  <a:srgbClr val="0070C0"/>
                </a:solidFill>
                <a:latin typeface="Verdana" panose="020B0604030504040204" pitchFamily="34" charset="0"/>
                <a:ea typeface="Verdana" panose="020B0604030504040204" pitchFamily="34" charset="0"/>
                <a:cs typeface="Verdana" panose="020B0604030504040204" pitchFamily="34" charset="0"/>
              </a:defRPr>
            </a:lvl1pPr>
            <a:lvl2pPr marL="269875" indent="-269875">
              <a:spcBef>
                <a:spcPts val="600"/>
              </a:spcBef>
              <a:buClr>
                <a:srgbClr val="00B0F0"/>
              </a:buClr>
              <a:buFont typeface="Wingdings" panose="05000000000000000000" pitchFamily="2" charset="2"/>
              <a:buChar char="ü"/>
              <a:defRPr sz="1400" b="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0" indent="0">
              <a:spcBef>
                <a:spcPts val="1000"/>
              </a:spcBef>
              <a:buFontTx/>
              <a:buNone/>
              <a:defRPr sz="1400">
                <a:solidFill>
                  <a:srgbClr val="0070C0"/>
                </a:solidFill>
                <a:latin typeface="Verdana" panose="020B0604030504040204" pitchFamily="34" charset="0"/>
                <a:ea typeface="Verdana" panose="020B0604030504040204" pitchFamily="34" charset="0"/>
                <a:cs typeface="Verdana" panose="020B0604030504040204" pitchFamily="34" charset="0"/>
              </a:defRPr>
            </a:lvl3pPr>
            <a:lvl4pPr marL="3175" indent="0">
              <a:spcBef>
                <a:spcPts val="1400"/>
              </a:spcBef>
              <a:buFontTx/>
              <a:buNone/>
              <a:defRPr sz="1200">
                <a:solidFill>
                  <a:srgbClr val="0070C0"/>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dirty="0" smtClean="0"/>
              <a:t>Click to edit Master text styles</a:t>
            </a:r>
          </a:p>
          <a:p>
            <a:pPr lvl="1"/>
            <a:r>
              <a:rPr lang="en-US" dirty="0" smtClean="0"/>
              <a:t>Second level</a:t>
            </a:r>
          </a:p>
          <a:p>
            <a:pPr lvl="2"/>
            <a:r>
              <a:rPr lang="en-US" dirty="0" smtClean="0"/>
              <a:t>Third level</a:t>
            </a:r>
            <a:endParaRPr lang="en-GB" dirty="0" smtClean="0"/>
          </a:p>
          <a:p>
            <a:pPr lvl="3"/>
            <a:r>
              <a:rPr lang="en-US" dirty="0" smtClean="0"/>
              <a:t>Fourth level</a:t>
            </a:r>
            <a:endParaRPr lang="en-GB" dirty="0"/>
          </a:p>
        </p:txBody>
      </p:sp>
    </p:spTree>
    <p:extLst>
      <p:ext uri="{BB962C8B-B14F-4D97-AF65-F5344CB8AC3E}">
        <p14:creationId xmlns:p14="http://schemas.microsoft.com/office/powerpoint/2010/main" val="143317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r="-177" b="-595"/>
          <a:stretch>
            <a:fillRect/>
          </a:stretch>
        </p:blipFill>
        <p:spPr bwMode="auto">
          <a:xfrm>
            <a:off x="0" y="1125538"/>
            <a:ext cx="9207500"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DOCUME~1\lenain\LOCALS~1\Temp\7zECC.tmp\Footer Box RTD EN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19575" y="64373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65538" y="350838"/>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bwMode="auto">
          <a:xfrm>
            <a:off x="1258888" y="1760538"/>
            <a:ext cx="62357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lgn="ctr">
              <a:defRPr/>
            </a:pPr>
            <a:r>
              <a:rPr lang="en-GB" sz="4400" dirty="0" smtClean="0">
                <a:solidFill>
                  <a:srgbClr val="FFE161"/>
                </a:solidFill>
                <a:latin typeface="Arial"/>
                <a:ea typeface="Verdana" pitchFamily="34" charset="0"/>
                <a:cs typeface="Verdana" pitchFamily="34" charset="0"/>
              </a:rPr>
              <a:t>HORIZON 2020</a:t>
            </a:r>
          </a:p>
        </p:txBody>
      </p:sp>
      <p:sp>
        <p:nvSpPr>
          <p:cNvPr id="3" name="Content Placeholder 2"/>
          <p:cNvSpPr>
            <a:spLocks noGrp="1"/>
          </p:cNvSpPr>
          <p:nvPr>
            <p:ph idx="1"/>
          </p:nvPr>
        </p:nvSpPr>
        <p:spPr>
          <a:xfrm>
            <a:off x="353043" y="2804674"/>
            <a:ext cx="8435445" cy="768342"/>
          </a:xfrm>
          <a:prstGeom prst="rect">
            <a:avLst/>
          </a:prstGeom>
        </p:spPr>
        <p:txBody>
          <a:bodyPr/>
          <a:lstStyle>
            <a:lvl1pPr marL="0" algn="ctr">
              <a:buNone/>
              <a:defRPr sz="2400" b="1" i="0" baseline="0">
                <a:solidFill>
                  <a:schemeClr val="bg1"/>
                </a:solidFill>
              </a:defRPr>
            </a:lvl1pPr>
            <a:lvl3pPr marL="228600" indent="-228600" algn="l">
              <a:defRPr sz="3000" b="1">
                <a:solidFill>
                  <a:schemeClr val="bg1"/>
                </a:solidFill>
              </a:defRPr>
            </a:lvl3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p:txBody>
      </p:sp>
      <p:sp>
        <p:nvSpPr>
          <p:cNvPr id="9" name="Text Placeholder 8"/>
          <p:cNvSpPr>
            <a:spLocks noGrp="1"/>
          </p:cNvSpPr>
          <p:nvPr>
            <p:ph type="body" sz="quarter" idx="10"/>
          </p:nvPr>
        </p:nvSpPr>
        <p:spPr>
          <a:xfrm>
            <a:off x="4788024" y="4725144"/>
            <a:ext cx="4032250" cy="504601"/>
          </a:xfrm>
          <a:prstGeom prst="rect">
            <a:avLst/>
          </a:prstGeom>
        </p:spPr>
        <p:txBody>
          <a:bodyPr/>
          <a:lstStyle>
            <a:lvl1pPr marL="0" indent="0" algn="r">
              <a:buFontTx/>
              <a:buNone/>
              <a:defRPr sz="1800" b="1" i="0">
                <a:solidFill>
                  <a:schemeClr val="bg1"/>
                </a:solidFill>
              </a:defRPr>
            </a:lvl1pPr>
          </a:lstStyle>
          <a:p>
            <a:pPr lvl="0"/>
            <a:r>
              <a:rPr lang="en-US" dirty="0" smtClean="0"/>
              <a:t>Click to edit </a:t>
            </a:r>
          </a:p>
          <a:p>
            <a:pPr lvl="0"/>
            <a:r>
              <a:rPr lang="en-US" dirty="0" smtClean="0"/>
              <a:t>Master text styles</a:t>
            </a:r>
          </a:p>
        </p:txBody>
      </p:sp>
    </p:spTree>
    <p:extLst>
      <p:ext uri="{BB962C8B-B14F-4D97-AF65-F5344CB8AC3E}">
        <p14:creationId xmlns:p14="http://schemas.microsoft.com/office/powerpoint/2010/main" val="33866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C42EBF6-7FFD-404F-BEB7-55FA07FFB7C1}" type="slidenum">
              <a:rPr lang="en-GB"/>
              <a:pPr>
                <a:defRPr/>
              </a:pPr>
              <a:t>‹#›</a:t>
            </a:fld>
            <a:endParaRPr lang="en-GB"/>
          </a:p>
        </p:txBody>
      </p:sp>
    </p:spTree>
    <p:extLst>
      <p:ext uri="{BB962C8B-B14F-4D97-AF65-F5344CB8AC3E}">
        <p14:creationId xmlns:p14="http://schemas.microsoft.com/office/powerpoint/2010/main" val="363325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27B1693-BBD4-4E31-855B-03044D0300D7}" type="slidenum">
              <a:rPr lang="en-GB"/>
              <a:pPr>
                <a:defRPr/>
              </a:pPr>
              <a:t>‹#›</a:t>
            </a:fld>
            <a:endParaRPr lang="en-GB"/>
          </a:p>
        </p:txBody>
      </p:sp>
    </p:spTree>
    <p:extLst>
      <p:ext uri="{BB962C8B-B14F-4D97-AF65-F5344CB8AC3E}">
        <p14:creationId xmlns:p14="http://schemas.microsoft.com/office/powerpoint/2010/main" val="348321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0F6A688-1668-4C35-A7A2-E4182B9E45F8}" type="slidenum">
              <a:rPr lang="en-GB"/>
              <a:pPr>
                <a:defRPr/>
              </a:pPr>
              <a:t>‹#›</a:t>
            </a:fld>
            <a:endParaRPr lang="en-GB"/>
          </a:p>
        </p:txBody>
      </p:sp>
    </p:spTree>
    <p:extLst>
      <p:ext uri="{BB962C8B-B14F-4D97-AF65-F5344CB8AC3E}">
        <p14:creationId xmlns:p14="http://schemas.microsoft.com/office/powerpoint/2010/main" val="2184884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1F400A2-7083-42F6-92BC-0349C5B98332}" type="slidenum">
              <a:rPr lang="en-GB"/>
              <a:pPr>
                <a:defRPr/>
              </a:pPr>
              <a:t>‹#›</a:t>
            </a:fld>
            <a:endParaRPr lang="en-GB"/>
          </a:p>
        </p:txBody>
      </p:sp>
    </p:spTree>
    <p:extLst>
      <p:ext uri="{BB962C8B-B14F-4D97-AF65-F5344CB8AC3E}">
        <p14:creationId xmlns:p14="http://schemas.microsoft.com/office/powerpoint/2010/main" val="368954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7.png"/><Relationship Id="rId2" Type="http://schemas.openxmlformats.org/officeDocument/2006/relationships/slideLayout" Target="../slideLayouts/slideLayout40.xml"/><Relationship Id="rId16" Type="http://schemas.openxmlformats.org/officeDocument/2006/relationships/image" Target="../media/image6.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71218879-5CB1-44DD-BE65-577F3C5A34CF}"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33" name="Picture 17" descr="LOGO CE_Vertical_EN_NEG_quadri_H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5"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817" r:id="rId12"/>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2051"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j-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a:solidFill>
                  <a:srgbClr val="000000"/>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defRPr>
            </a:lvl1pPr>
          </a:lstStyle>
          <a:p>
            <a:pPr>
              <a:defRPr/>
            </a:pPr>
            <a:fld id="{8AB56E59-56B8-4201-9683-0AA6CE3E88C1}" type="slidenum">
              <a:rPr lang="en-GB"/>
              <a:pPr>
                <a:defRPr/>
              </a:pPr>
              <a:t>‹#›</a:t>
            </a:fld>
            <a:endParaRPr lang="en-GB" dirty="0"/>
          </a:p>
        </p:txBody>
      </p:sp>
    </p:spTree>
    <p:extLst>
      <p:ext uri="{BB962C8B-B14F-4D97-AF65-F5344CB8AC3E}">
        <p14:creationId xmlns:p14="http://schemas.microsoft.com/office/powerpoint/2010/main" val="344200210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defRPr>
            </a:lvl1pPr>
          </a:lstStyle>
          <a:p>
            <a:pPr>
              <a:defRPr/>
            </a:pPr>
            <a:fld id="{A45AE12B-B2DA-4426-8E31-C1554747D2BB}"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1032" name="Picture 17" descr="LOGO CE_Vertical_EN_NEG_quadri_H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6"/>
          <p:cNvSpPr>
            <a:spLocks noChangeArrowheads="1"/>
          </p:cNvSpPr>
          <p:nvPr userDrawn="1"/>
        </p:nvSpPr>
        <p:spPr bwMode="auto">
          <a:xfrm>
            <a:off x="4140200" y="6497638"/>
            <a:ext cx="611188" cy="360362"/>
          </a:xfrm>
          <a:prstGeom prst="rect">
            <a:avLst/>
          </a:prstGeom>
          <a:solidFill>
            <a:srgbClr val="133176"/>
          </a:solidFill>
          <a:ln w="9525" algn="ctr">
            <a:solidFill>
              <a:srgbClr val="133176"/>
            </a:solidFill>
            <a:miter lim="800000"/>
            <a:headEnd/>
            <a:tailEnd/>
          </a:ln>
          <a:effectLst>
            <a:outerShdw dist="23000" dir="5400000" rotWithShape="0">
              <a:srgbClr val="000000">
                <a:alpha val="34998"/>
              </a:srgbClr>
            </a:outerShdw>
          </a:effectLst>
        </p:spPr>
        <p:txBody>
          <a:bodyPr lIns="0" tIns="36000" rIns="54000"/>
          <a:lstStyle/>
          <a:p>
            <a:pPr defTabSz="457200"/>
            <a:r>
              <a:rPr lang="en-IE" sz="600" i="1" smtClean="0">
                <a:solidFill>
                  <a:srgbClr val="FFFFFF"/>
                </a:solidFill>
              </a:rPr>
              <a:t>Policy</a:t>
            </a:r>
            <a:endParaRPr lang="en-GB" sz="600" i="1" smtClean="0">
              <a:solidFill>
                <a:srgbClr val="FFFFFF"/>
              </a:solidFill>
            </a:endParaRPr>
          </a:p>
        </p:txBody>
      </p:sp>
      <p:sp>
        <p:nvSpPr>
          <p:cNvPr id="1034" name="Rectangle 6"/>
          <p:cNvSpPr>
            <a:spLocks noChangeArrowheads="1"/>
          </p:cNvSpPr>
          <p:nvPr userDrawn="1"/>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p>
            <a:pPr defTabSz="457200"/>
            <a:r>
              <a:rPr lang="en-IE" sz="600" i="1" smtClean="0">
                <a:solidFill>
                  <a:srgbClr val="FFFFFF"/>
                </a:solidFill>
              </a:rPr>
              <a:t> Research and</a:t>
            </a:r>
          </a:p>
          <a:p>
            <a:pPr defTabSz="457200"/>
            <a:r>
              <a:rPr lang="en-IE" sz="600" i="1" smtClean="0">
                <a:solidFill>
                  <a:srgbClr val="FFFFFF"/>
                </a:solidFill>
              </a:rPr>
              <a:t> Innovation</a:t>
            </a:r>
            <a:endParaRPr lang="en-GB" sz="600" i="1" smtClean="0">
              <a:solidFill>
                <a:srgbClr val="FFFFFF"/>
              </a:solidFill>
            </a:endParaRPr>
          </a:p>
        </p:txBody>
      </p:sp>
      <p:sp>
        <p:nvSpPr>
          <p:cNvPr id="1035" name="Rectangle 20"/>
          <p:cNvSpPr>
            <a:spLocks noChangeArrowheads="1"/>
          </p:cNvSpPr>
          <p:nvPr userDrawn="1"/>
        </p:nvSpPr>
        <p:spPr bwMode="auto">
          <a:xfrm>
            <a:off x="4144963" y="1222375"/>
            <a:ext cx="619125" cy="36513"/>
          </a:xfrm>
          <a:prstGeom prst="rect">
            <a:avLst/>
          </a:prstGeom>
          <a:solidFill>
            <a:srgbClr val="00BE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sz="7600" b="1" smtClean="0">
              <a:solidFill>
                <a:srgbClr val="FFD624"/>
              </a:solidFill>
            </a:endParaRPr>
          </a:p>
        </p:txBody>
      </p:sp>
    </p:spTree>
    <p:extLst>
      <p:ext uri="{BB962C8B-B14F-4D97-AF65-F5344CB8AC3E}">
        <p14:creationId xmlns:p14="http://schemas.microsoft.com/office/powerpoint/2010/main" val="259447303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2" charset="0"/>
        </a:defRPr>
      </a:lvl2pPr>
      <a:lvl3pPr marL="358775" indent="-358775" algn="l" rtl="0" eaLnBrk="0" fontAlgn="base" hangingPunct="0">
        <a:spcBef>
          <a:spcPct val="0"/>
        </a:spcBef>
        <a:spcAft>
          <a:spcPct val="0"/>
        </a:spcAft>
        <a:defRPr sz="3000" b="1">
          <a:solidFill>
            <a:srgbClr val="0F5494"/>
          </a:solidFill>
          <a:latin typeface="Verdana" pitchFamily="32" charset="0"/>
        </a:defRPr>
      </a:lvl3pPr>
      <a:lvl4pPr marL="358775" indent="-358775" algn="l" rtl="0" eaLnBrk="0" fontAlgn="base" hangingPunct="0">
        <a:spcBef>
          <a:spcPct val="0"/>
        </a:spcBef>
        <a:spcAft>
          <a:spcPct val="0"/>
        </a:spcAft>
        <a:defRPr sz="3000" b="1">
          <a:solidFill>
            <a:srgbClr val="0F5494"/>
          </a:solidFill>
          <a:latin typeface="Verdana" pitchFamily="32" charset="0"/>
        </a:defRPr>
      </a:lvl4pPr>
      <a:lvl5pPr marL="358775" indent="-358775" algn="l" rtl="0" eaLnBrk="0" fontAlgn="base" hangingPunct="0">
        <a:spcBef>
          <a:spcPct val="0"/>
        </a:spcBef>
        <a:spcAft>
          <a:spcPct val="0"/>
        </a:spcAft>
        <a:defRPr sz="3000" b="1">
          <a:solidFill>
            <a:srgbClr val="0F5494"/>
          </a:solidFill>
          <a:latin typeface="Verdana" pitchFamily="32" charset="0"/>
        </a:defRPr>
      </a:lvl5pPr>
      <a:lvl6pPr marL="815975" algn="l" rtl="0" fontAlgn="base">
        <a:spcBef>
          <a:spcPct val="0"/>
        </a:spcBef>
        <a:spcAft>
          <a:spcPct val="0"/>
        </a:spcAft>
        <a:defRPr sz="3000" b="1">
          <a:solidFill>
            <a:srgbClr val="0F5494"/>
          </a:solidFill>
          <a:latin typeface="Verdana" pitchFamily="32" charset="0"/>
        </a:defRPr>
      </a:lvl6pPr>
      <a:lvl7pPr marL="1273175" algn="l" rtl="0" fontAlgn="base">
        <a:spcBef>
          <a:spcPct val="0"/>
        </a:spcBef>
        <a:spcAft>
          <a:spcPct val="0"/>
        </a:spcAft>
        <a:defRPr sz="3000" b="1">
          <a:solidFill>
            <a:srgbClr val="0F5494"/>
          </a:solidFill>
          <a:latin typeface="Verdana" pitchFamily="32" charset="0"/>
        </a:defRPr>
      </a:lvl7pPr>
      <a:lvl8pPr marL="1730375" algn="l" rtl="0" fontAlgn="base">
        <a:spcBef>
          <a:spcPct val="0"/>
        </a:spcBef>
        <a:spcAft>
          <a:spcPct val="0"/>
        </a:spcAft>
        <a:defRPr sz="3000" b="1">
          <a:solidFill>
            <a:srgbClr val="0F5494"/>
          </a:solidFill>
          <a:latin typeface="Verdana" pitchFamily="32" charset="0"/>
        </a:defRPr>
      </a:lvl8pPr>
      <a:lvl9pPr marL="2187575" algn="l" rtl="0" fontAlgn="base">
        <a:spcBef>
          <a:spcPct val="0"/>
        </a:spcBef>
        <a:spcAft>
          <a:spcPct val="0"/>
        </a:spcAft>
        <a:defRPr sz="3000" b="1">
          <a:solidFill>
            <a:srgbClr val="0F5494"/>
          </a:solidFill>
          <a:latin typeface="Verdana" pitchFamily="32"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170" name="Picture 2" descr="C:\DOCUME~1\lenain\LOCALS~1\Temp\7zECF.tmp\LOGO-CE for RTD EN Landscape Positive Cyan.png"/>
          <p:cNvPicPr>
            <a:picLocks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250825" y="6300788"/>
            <a:ext cx="15843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614647"/>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Lst>
  <p:timing>
    <p:tnLst>
      <p:par>
        <p:cTn id="1" dur="indefinite" restart="never" nodeType="tmRoot"/>
      </p:par>
    </p:tnLst>
  </p:timing>
  <p:txStyles>
    <p:titleStyle>
      <a:lvl1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p:titleStyle>
    <p:bodyStyle>
      <a:lvl1pPr marL="341313" indent="-341313"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4163"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defRPr>
      </a:lvl2pPr>
      <a:lvl3pPr marL="1141413" indent="-227013"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defRPr>
      </a:lvl3pPr>
      <a:lvl4pPr marL="15986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4pPr>
      <a:lvl5pPr marL="20558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5pPr>
      <a:lvl6pPr marL="2457290"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6pPr>
      <a:lvl7pPr marL="2858025"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7pPr>
      <a:lvl8pPr marL="3258761"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8pPr>
      <a:lvl9pPr marL="3659497"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fr-FR"/>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 y="1628800"/>
            <a:ext cx="9144000" cy="513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Subtitle 4"/>
          <p:cNvSpPr>
            <a:spLocks noGrp="1"/>
          </p:cNvSpPr>
          <p:nvPr>
            <p:ph type="subTitle" idx="1"/>
          </p:nvPr>
        </p:nvSpPr>
        <p:spPr>
          <a:xfrm>
            <a:off x="4093592" y="5157192"/>
            <a:ext cx="5050408" cy="1511300"/>
          </a:xfrm>
        </p:spPr>
        <p:txBody>
          <a:bodyPr/>
          <a:lstStyle/>
          <a:p>
            <a:r>
              <a:rPr lang="en-GB" altLang="en-US" sz="1800" b="0" dirty="0" smtClean="0"/>
              <a:t>Hans-</a:t>
            </a:r>
            <a:r>
              <a:rPr lang="en-GB" altLang="en-US" sz="1800" b="0" dirty="0" err="1" smtClean="0"/>
              <a:t>Jörg</a:t>
            </a:r>
            <a:r>
              <a:rPr lang="en-GB" altLang="en-US" sz="1800" b="0" dirty="0" smtClean="0"/>
              <a:t> Lutzeyer</a:t>
            </a:r>
          </a:p>
          <a:p>
            <a:r>
              <a:rPr lang="en-GB" altLang="en-US" sz="1800" b="0" dirty="0" smtClean="0"/>
              <a:t>DG Research and Innovation</a:t>
            </a:r>
          </a:p>
          <a:p>
            <a:r>
              <a:rPr lang="de-DE" altLang="en-US" sz="1800" b="0" dirty="0" smtClean="0"/>
              <a:t>F-3 </a:t>
            </a:r>
            <a:r>
              <a:rPr lang="de-DE" altLang="en-US" sz="1800" b="0" dirty="0" err="1" smtClean="0"/>
              <a:t>Agri</a:t>
            </a:r>
            <a:r>
              <a:rPr lang="de-DE" altLang="en-US" sz="1800" b="0" dirty="0" smtClean="0"/>
              <a:t>-Food Chain</a:t>
            </a:r>
            <a:endParaRPr lang="en-GB" altLang="en-US" sz="1800" b="0" dirty="0" smtClean="0"/>
          </a:p>
          <a:p>
            <a:endParaRPr lang="en-GB" altLang="en-US" sz="1600" b="0" dirty="0" smtClean="0"/>
          </a:p>
        </p:txBody>
      </p:sp>
      <p:sp>
        <p:nvSpPr>
          <p:cNvPr id="3076" name="Title 1"/>
          <p:cNvSpPr>
            <a:spLocks noGrp="1"/>
          </p:cNvSpPr>
          <p:nvPr>
            <p:ph type="ctrTitle"/>
          </p:nvPr>
        </p:nvSpPr>
        <p:spPr>
          <a:xfrm>
            <a:off x="395288" y="1700213"/>
            <a:ext cx="8353425" cy="2447925"/>
          </a:xfrm>
        </p:spPr>
        <p:txBody>
          <a:bodyPr/>
          <a:lstStyle/>
          <a:p>
            <a:pPr algn="ctr">
              <a:spcAft>
                <a:spcPts val="1200"/>
              </a:spcAft>
              <a:defRPr/>
            </a:pPr>
            <a:r>
              <a:rPr lang="en-GB" sz="3200" dirty="0" smtClean="0">
                <a:solidFill>
                  <a:schemeClr val="accent6">
                    <a:lumMod val="75000"/>
                  </a:schemeClr>
                </a:solidFill>
              </a:rPr>
              <a:t>EC Workshop </a:t>
            </a:r>
            <a:br>
              <a:rPr lang="en-GB" sz="3200" dirty="0" smtClean="0">
                <a:solidFill>
                  <a:schemeClr val="accent6">
                    <a:lumMod val="75000"/>
                  </a:schemeClr>
                </a:solidFill>
              </a:rPr>
            </a:br>
            <a:r>
              <a:rPr lang="en-GB" sz="3200" dirty="0" smtClean="0">
                <a:solidFill>
                  <a:schemeClr val="accent6">
                    <a:lumMod val="75000"/>
                  </a:schemeClr>
                </a:solidFill>
              </a:rPr>
              <a:t>Horizon 2020 </a:t>
            </a:r>
            <a:r>
              <a:rPr lang="en-GB" sz="2400" dirty="0" smtClean="0">
                <a:solidFill>
                  <a:schemeClr val="accent6">
                    <a:lumMod val="75000"/>
                  </a:schemeClr>
                </a:solidFill>
              </a:rPr>
              <a:t>(2014 – 2020)</a:t>
            </a:r>
            <a:br>
              <a:rPr lang="en-GB" sz="2400" dirty="0" smtClean="0">
                <a:solidFill>
                  <a:schemeClr val="accent6">
                    <a:lumMod val="75000"/>
                  </a:schemeClr>
                </a:solidFill>
              </a:rPr>
            </a:br>
            <a:r>
              <a:rPr lang="en-GB" sz="3200" dirty="0" smtClean="0">
                <a:solidFill>
                  <a:schemeClr val="accent6">
                    <a:lumMod val="75000"/>
                  </a:schemeClr>
                </a:solidFill>
              </a:rPr>
              <a:t/>
            </a:r>
            <a:br>
              <a:rPr lang="en-GB" sz="3200" dirty="0" smtClean="0">
                <a:solidFill>
                  <a:schemeClr val="accent6">
                    <a:lumMod val="75000"/>
                  </a:schemeClr>
                </a:solidFill>
              </a:rPr>
            </a:br>
            <a:r>
              <a:rPr lang="en-GB" sz="2400" dirty="0" smtClean="0">
                <a:solidFill>
                  <a:schemeClr val="accent6">
                    <a:lumMod val="75000"/>
                  </a:schemeClr>
                </a:solidFill>
              </a:rPr>
              <a:t/>
            </a:r>
            <a:br>
              <a:rPr lang="en-GB" sz="2400" dirty="0" smtClean="0">
                <a:solidFill>
                  <a:schemeClr val="accent6">
                    <a:lumMod val="75000"/>
                  </a:schemeClr>
                </a:solidFill>
              </a:rPr>
            </a:br>
            <a:r>
              <a:rPr lang="en-GB" sz="2400" dirty="0" smtClean="0">
                <a:solidFill>
                  <a:schemeClr val="accent6">
                    <a:lumMod val="75000"/>
                  </a:schemeClr>
                </a:solidFill>
              </a:rPr>
              <a:t> 7 November 2014</a:t>
            </a:r>
            <a:br>
              <a:rPr lang="en-GB" sz="2400" dirty="0" smtClean="0">
                <a:solidFill>
                  <a:schemeClr val="accent6">
                    <a:lumMod val="75000"/>
                  </a:schemeClr>
                </a:solidFill>
              </a:rPr>
            </a:br>
            <a:endParaRPr lang="en-GB" sz="2400" dirty="0" smtClean="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107950" y="1125538"/>
            <a:ext cx="8928100" cy="574675"/>
          </a:xfrm>
        </p:spPr>
        <p:txBody>
          <a:bodyPr/>
          <a:lstStyle/>
          <a:p>
            <a:pPr algn="ctr"/>
            <a:r>
              <a:rPr lang="en-GB" sz="1800" smtClean="0">
                <a:solidFill>
                  <a:schemeClr val="tx1"/>
                </a:solidFill>
              </a:rPr>
              <a:t>SFS  - Sustainable food production systems </a:t>
            </a:r>
            <a:endParaRPr lang="fr-BE" sz="1600" smtClean="0">
              <a:solidFill>
                <a:schemeClr val="tx1"/>
              </a:solidFill>
            </a:endParaRPr>
          </a:p>
        </p:txBody>
      </p:sp>
      <p:graphicFrame>
        <p:nvGraphicFramePr>
          <p:cNvPr id="4" name="Table 3"/>
          <p:cNvGraphicFramePr>
            <a:graphicFrameLocks noGrp="1"/>
          </p:cNvGraphicFramePr>
          <p:nvPr/>
        </p:nvGraphicFramePr>
        <p:xfrm>
          <a:off x="107950" y="1628775"/>
          <a:ext cx="8856663" cy="4594225"/>
        </p:xfrm>
        <a:graphic>
          <a:graphicData uri="http://schemas.openxmlformats.org/drawingml/2006/table">
            <a:tbl>
              <a:tblPr firstRow="1" bandRow="1">
                <a:tableStyleId>{5C22544A-7EE6-4342-B048-85BDC9FD1C3A}</a:tableStyleId>
              </a:tblPr>
              <a:tblGrid>
                <a:gridCol w="7246386"/>
                <a:gridCol w="805075"/>
                <a:gridCol w="805202"/>
              </a:tblGrid>
              <a:tr h="335287">
                <a:tc>
                  <a:txBody>
                    <a:bodyPr/>
                    <a:lstStyle/>
                    <a:p>
                      <a:r>
                        <a:rPr lang="fr-BE" sz="1600" dirty="0" err="1" smtClean="0"/>
                        <a:t>Topic</a:t>
                      </a:r>
                      <a:endParaRPr lang="en-GB" sz="1600" dirty="0"/>
                    </a:p>
                  </a:txBody>
                  <a:tcPr marL="91444" marR="91444" marT="45722" marB="45722"/>
                </a:tc>
                <a:tc>
                  <a:txBody>
                    <a:bodyPr/>
                    <a:lstStyle/>
                    <a:p>
                      <a:r>
                        <a:rPr lang="fr-BE" sz="1600" dirty="0" smtClean="0"/>
                        <a:t>2014</a:t>
                      </a:r>
                      <a:endParaRPr lang="en-GB" sz="1600" dirty="0"/>
                    </a:p>
                  </a:txBody>
                  <a:tcPr marL="91444" marR="91444" marT="45722" marB="45722"/>
                </a:tc>
                <a:tc>
                  <a:txBody>
                    <a:bodyPr/>
                    <a:lstStyle/>
                    <a:p>
                      <a:r>
                        <a:rPr lang="fr-BE" sz="1600" dirty="0" smtClean="0"/>
                        <a:t>2015</a:t>
                      </a:r>
                      <a:endParaRPr lang="en-GB" sz="1600" dirty="0"/>
                    </a:p>
                  </a:txBody>
                  <a:tcPr marL="91444" marR="91444" marT="45722" marB="45722"/>
                </a:tc>
              </a:tr>
              <a:tr h="384828">
                <a:tc>
                  <a:txBody>
                    <a:bodyPr/>
                    <a:lstStyle/>
                    <a:p>
                      <a:r>
                        <a:rPr lang="en-GB" sz="1600" noProof="0" dirty="0" smtClean="0"/>
                        <a:t>SFS-1 Sustainable terrestrial livestock production</a:t>
                      </a:r>
                      <a:endParaRPr lang="en-GB" sz="1400" noProof="0" dirty="0"/>
                    </a:p>
                  </a:txBody>
                  <a:tcPr marL="91444" marR="91444" marT="45722" marB="45722"/>
                </a:tc>
                <a:tc>
                  <a:txBody>
                    <a:bodyPr/>
                    <a:lstStyle/>
                    <a:p>
                      <a:pPr algn="ctr"/>
                      <a:r>
                        <a:rPr lang="fr-BE" sz="1600" dirty="0" smtClean="0"/>
                        <a:t>X</a:t>
                      </a:r>
                      <a:endParaRPr lang="en-GB" sz="1600" dirty="0"/>
                    </a:p>
                  </a:txBody>
                  <a:tcPr marL="91444" marR="91444" marT="45722" marB="45722"/>
                </a:tc>
                <a:tc>
                  <a:txBody>
                    <a:bodyPr/>
                    <a:lstStyle/>
                    <a:p>
                      <a:pPr algn="ctr"/>
                      <a:r>
                        <a:rPr lang="fr-BE" sz="1600" dirty="0" smtClean="0"/>
                        <a:t>X</a:t>
                      </a:r>
                      <a:endParaRPr lang="en-GB" sz="1600" dirty="0"/>
                    </a:p>
                  </a:txBody>
                  <a:tcPr marL="91444" marR="91444" marT="45722" marB="45722"/>
                </a:tc>
              </a:tr>
              <a:tr h="360045">
                <a:tc>
                  <a:txBody>
                    <a:bodyPr/>
                    <a:lstStyle/>
                    <a:p>
                      <a:r>
                        <a:rPr lang="en-GB" sz="1600" noProof="0" dirty="0" smtClean="0"/>
                        <a:t>SFS-2 Sustainable</a:t>
                      </a:r>
                      <a:r>
                        <a:rPr lang="en-GB" sz="1600" baseline="0" noProof="0" dirty="0" smtClean="0"/>
                        <a:t> c</a:t>
                      </a:r>
                      <a:r>
                        <a:rPr lang="en-GB" sz="1600" noProof="0" dirty="0" smtClean="0"/>
                        <a:t>rop production</a:t>
                      </a:r>
                      <a:endParaRPr lang="en-GB" sz="1400" noProof="0" dirty="0"/>
                    </a:p>
                  </a:txBody>
                  <a:tcPr marL="91444" marR="91444" marT="45722" marB="45722"/>
                </a:tc>
                <a:tc>
                  <a:txBody>
                    <a:bodyPr/>
                    <a:lstStyle/>
                    <a:p>
                      <a:pPr algn="ctr"/>
                      <a:r>
                        <a:rPr lang="fr-BE" sz="1600" dirty="0" smtClean="0"/>
                        <a:t>X</a:t>
                      </a:r>
                      <a:endParaRPr lang="en-GB" sz="1600" dirty="0"/>
                    </a:p>
                  </a:txBody>
                  <a:tcPr marL="91444" marR="91444" marT="45722" marB="45722"/>
                </a:tc>
                <a:tc>
                  <a:txBody>
                    <a:bodyPr/>
                    <a:lstStyle/>
                    <a:p>
                      <a:pPr algn="ctr"/>
                      <a:r>
                        <a:rPr lang="fr-BE" sz="1600" dirty="0" smtClean="0"/>
                        <a:t>X</a:t>
                      </a:r>
                      <a:endParaRPr lang="en-GB" sz="1600" dirty="0"/>
                    </a:p>
                  </a:txBody>
                  <a:tcPr marL="91444" marR="91444" marT="45722" marB="45722"/>
                </a:tc>
              </a:tr>
              <a:tr h="360045">
                <a:tc>
                  <a:txBody>
                    <a:bodyPr/>
                    <a:lstStyle/>
                    <a:p>
                      <a:r>
                        <a:rPr lang="en-GB" sz="1600" noProof="0" dirty="0" smtClean="0"/>
                        <a:t>SFS-3</a:t>
                      </a:r>
                      <a:r>
                        <a:rPr lang="en-GB" sz="1400" noProof="0" dirty="0" smtClean="0"/>
                        <a:t> </a:t>
                      </a:r>
                      <a:r>
                        <a:rPr lang="en-GB" sz="1600" noProof="0" dirty="0" smtClean="0"/>
                        <a:t>Practical solutions</a:t>
                      </a:r>
                      <a:r>
                        <a:rPr lang="en-GB" sz="1600" baseline="0" noProof="0" dirty="0" smtClean="0"/>
                        <a:t> for native and alien pests affecting plants </a:t>
                      </a:r>
                      <a:endParaRPr lang="en-GB" sz="1600" noProof="0" dirty="0"/>
                    </a:p>
                  </a:txBody>
                  <a:tcPr marL="91444" marR="91444" marT="45722" marB="45722"/>
                </a:tc>
                <a:tc>
                  <a:txBody>
                    <a:bodyPr/>
                    <a:lstStyle/>
                    <a:p>
                      <a:pPr algn="ctr"/>
                      <a:r>
                        <a:rPr lang="fr-BE" sz="1600" dirty="0" smtClean="0"/>
                        <a:t>X</a:t>
                      </a:r>
                      <a:endParaRPr lang="en-GB" sz="1600" dirty="0"/>
                    </a:p>
                  </a:txBody>
                  <a:tcPr marL="91444" marR="91444" marT="45722" marB="45722"/>
                </a:tc>
                <a:tc>
                  <a:txBody>
                    <a:bodyPr/>
                    <a:lstStyle/>
                    <a:p>
                      <a:pPr algn="ctr"/>
                      <a:endParaRPr lang="en-GB" sz="1600" dirty="0"/>
                    </a:p>
                  </a:txBody>
                  <a:tcPr marL="91444" marR="91444" marT="45722" marB="45722"/>
                </a:tc>
              </a:tr>
              <a:tr h="360045">
                <a:tc>
                  <a:txBody>
                    <a:bodyPr/>
                    <a:lstStyle/>
                    <a:p>
                      <a:r>
                        <a:rPr lang="en-GB" sz="1600" noProof="0" dirty="0" smtClean="0"/>
                        <a:t>SFS-4 Soil quality and function</a:t>
                      </a:r>
                      <a:endParaRPr lang="en-GB" sz="1600" noProof="0" dirty="0"/>
                    </a:p>
                  </a:txBody>
                  <a:tcPr marL="91444" marR="91444" marT="45722" marB="45722"/>
                </a:tc>
                <a:tc>
                  <a:txBody>
                    <a:bodyPr/>
                    <a:lstStyle/>
                    <a:p>
                      <a:pPr algn="ctr"/>
                      <a:r>
                        <a:rPr lang="fr-BE" sz="1600" dirty="0" smtClean="0"/>
                        <a:t>X</a:t>
                      </a:r>
                      <a:endParaRPr lang="en-GB" sz="1600" dirty="0"/>
                    </a:p>
                  </a:txBody>
                  <a:tcPr marL="91444" marR="91444" marT="45722" marB="45722"/>
                </a:tc>
                <a:tc>
                  <a:txBody>
                    <a:bodyPr/>
                    <a:lstStyle/>
                    <a:p>
                      <a:pPr algn="ctr"/>
                      <a:endParaRPr lang="en-GB" sz="1600" dirty="0"/>
                    </a:p>
                  </a:txBody>
                  <a:tcPr marL="91444" marR="91444" marT="45722" marB="45722"/>
                </a:tc>
              </a:tr>
              <a:tr h="360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noProof="0" dirty="0" smtClean="0">
                          <a:solidFill>
                            <a:schemeClr val="dk1"/>
                          </a:solidFill>
                          <a:effectLst/>
                          <a:latin typeface="+mn-lt"/>
                          <a:ea typeface="+mn-ea"/>
                          <a:cs typeface="+mn-cs"/>
                        </a:rPr>
                        <a:t>SFS-5</a:t>
                      </a:r>
                      <a:r>
                        <a:rPr lang="en-GB" sz="1400" kern="1200" noProof="0" dirty="0" smtClean="0">
                          <a:solidFill>
                            <a:schemeClr val="dk1"/>
                          </a:solidFill>
                          <a:effectLst/>
                          <a:latin typeface="+mn-lt"/>
                          <a:ea typeface="+mn-ea"/>
                          <a:cs typeface="+mn-cs"/>
                        </a:rPr>
                        <a:t> </a:t>
                      </a:r>
                      <a:r>
                        <a:rPr lang="en-GB" sz="1600" kern="1200" noProof="0" dirty="0" smtClean="0">
                          <a:solidFill>
                            <a:schemeClr val="dk1"/>
                          </a:solidFill>
                          <a:effectLst/>
                          <a:latin typeface="+mn-lt"/>
                          <a:ea typeface="+mn-ea"/>
                          <a:cs typeface="+mn-cs"/>
                        </a:rPr>
                        <a:t>Strategies</a:t>
                      </a:r>
                      <a:r>
                        <a:rPr lang="en-GB" sz="1600" kern="1200" baseline="0" noProof="0" dirty="0" smtClean="0">
                          <a:solidFill>
                            <a:schemeClr val="dk1"/>
                          </a:solidFill>
                          <a:effectLst/>
                          <a:latin typeface="+mn-lt"/>
                          <a:ea typeface="+mn-ea"/>
                          <a:cs typeface="+mn-cs"/>
                        </a:rPr>
                        <a:t> for c</a:t>
                      </a:r>
                      <a:r>
                        <a:rPr lang="en-GB" sz="1600" kern="1200" noProof="0" dirty="0" smtClean="0">
                          <a:solidFill>
                            <a:schemeClr val="dk1"/>
                          </a:solidFill>
                          <a:effectLst/>
                          <a:latin typeface="+mn-lt"/>
                          <a:ea typeface="+mn-ea"/>
                          <a:cs typeface="+mn-cs"/>
                        </a:rPr>
                        <a:t>rop productivity, stability and quality</a:t>
                      </a:r>
                      <a:endParaRPr lang="en-GB" sz="1800" noProof="0" dirty="0"/>
                    </a:p>
                  </a:txBody>
                  <a:tcPr marL="91444" marR="91444" marT="45722" marB="45722"/>
                </a:tc>
                <a:tc>
                  <a:txBody>
                    <a:bodyPr/>
                    <a:lstStyle/>
                    <a:p>
                      <a:pPr algn="ctr"/>
                      <a:endParaRPr lang="en-GB" sz="1600" dirty="0"/>
                    </a:p>
                  </a:txBody>
                  <a:tcPr marL="91444" marR="91444" marT="45722" marB="45722"/>
                </a:tc>
                <a:tc>
                  <a:txBody>
                    <a:bodyPr/>
                    <a:lstStyle/>
                    <a:p>
                      <a:pPr algn="ctr"/>
                      <a:r>
                        <a:rPr lang="fr-BE" sz="1600" dirty="0" smtClean="0"/>
                        <a:t>X</a:t>
                      </a:r>
                      <a:endParaRPr lang="en-GB" sz="1600" dirty="0"/>
                    </a:p>
                  </a:txBody>
                  <a:tcPr marL="91444" marR="91444" marT="45722" marB="45722"/>
                </a:tc>
              </a:tr>
              <a:tr h="360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noProof="0" dirty="0" smtClean="0">
                          <a:solidFill>
                            <a:schemeClr val="dk1"/>
                          </a:solidFill>
                          <a:effectLst/>
                          <a:latin typeface="+mn-lt"/>
                          <a:ea typeface="+mn-ea"/>
                          <a:cs typeface="+mn-cs"/>
                        </a:rPr>
                        <a:t>SFS-6 Sustainable intensification of agro-food systems in Africa</a:t>
                      </a:r>
                      <a:endParaRPr lang="en-GB" sz="1600" noProof="0" dirty="0"/>
                    </a:p>
                  </a:txBody>
                  <a:tcPr marL="91444" marR="91444" marT="45722" marB="45722"/>
                </a:tc>
                <a:tc>
                  <a:txBody>
                    <a:bodyPr/>
                    <a:lstStyle/>
                    <a:p>
                      <a:pPr algn="ctr"/>
                      <a:r>
                        <a:rPr lang="fr-BE" sz="1600" dirty="0" smtClean="0"/>
                        <a:t>X</a:t>
                      </a:r>
                      <a:endParaRPr lang="en-GB" sz="1600" dirty="0"/>
                    </a:p>
                  </a:txBody>
                  <a:tcPr marL="91444" marR="91444" marT="45722" marB="45722"/>
                </a:tc>
                <a:tc>
                  <a:txBody>
                    <a:bodyPr/>
                    <a:lstStyle/>
                    <a:p>
                      <a:pPr algn="ctr"/>
                      <a:endParaRPr lang="en-GB" sz="1600" dirty="0"/>
                    </a:p>
                  </a:txBody>
                  <a:tcPr marL="91444" marR="91444" marT="45722" marB="45722"/>
                </a:tc>
              </a:tr>
              <a:tr h="360045">
                <a:tc>
                  <a:txBody>
                    <a:bodyPr/>
                    <a:lstStyle/>
                    <a:p>
                      <a:r>
                        <a:rPr lang="en-GB" sz="1600" kern="1200" noProof="0" dirty="0" smtClean="0">
                          <a:solidFill>
                            <a:schemeClr val="dk1"/>
                          </a:solidFill>
                          <a:effectLst/>
                          <a:latin typeface="+mn-lt"/>
                          <a:ea typeface="+mn-ea"/>
                          <a:cs typeface="+mn-cs"/>
                        </a:rPr>
                        <a:t>SFS-7 Genetic resources</a:t>
                      </a:r>
                      <a:r>
                        <a:rPr lang="en-GB" sz="1600" kern="1200" baseline="0" noProof="0" dirty="0" smtClean="0">
                          <a:solidFill>
                            <a:schemeClr val="dk1"/>
                          </a:solidFill>
                          <a:effectLst/>
                          <a:latin typeface="+mn-lt"/>
                          <a:ea typeface="+mn-ea"/>
                          <a:cs typeface="+mn-cs"/>
                        </a:rPr>
                        <a:t> and agricultural diversity</a:t>
                      </a:r>
                      <a:endParaRPr lang="en-GB" sz="1400" noProof="0" dirty="0"/>
                    </a:p>
                  </a:txBody>
                  <a:tcPr marL="91444" marR="91444" marT="45722" marB="45722"/>
                </a:tc>
                <a:tc>
                  <a:txBody>
                    <a:bodyPr/>
                    <a:lstStyle/>
                    <a:p>
                      <a:pPr algn="ctr"/>
                      <a:r>
                        <a:rPr lang="fr-BE" sz="1600" dirty="0" smtClean="0"/>
                        <a:t>X</a:t>
                      </a:r>
                      <a:endParaRPr lang="en-GB" sz="1600" dirty="0"/>
                    </a:p>
                  </a:txBody>
                  <a:tcPr marL="91444" marR="91444" marT="45722" marB="45722"/>
                </a:tc>
                <a:tc>
                  <a:txBody>
                    <a:bodyPr/>
                    <a:lstStyle/>
                    <a:p>
                      <a:pPr algn="ctr"/>
                      <a:r>
                        <a:rPr lang="fr-BE" sz="1600" dirty="0" smtClean="0"/>
                        <a:t>X</a:t>
                      </a:r>
                      <a:endParaRPr lang="en-GB" sz="1600" dirty="0"/>
                    </a:p>
                  </a:txBody>
                  <a:tcPr marL="91444" marR="91444" marT="45722" marB="45722"/>
                </a:tc>
              </a:tr>
              <a:tr h="360045">
                <a:tc>
                  <a:txBody>
                    <a:bodyPr/>
                    <a:lstStyle/>
                    <a:p>
                      <a:r>
                        <a:rPr lang="en-GB" sz="1600" kern="1200" noProof="0" dirty="0" smtClean="0">
                          <a:solidFill>
                            <a:schemeClr val="dk1"/>
                          </a:solidFill>
                          <a:effectLst/>
                          <a:latin typeface="+mn-lt"/>
                          <a:ea typeface="+mn-ea"/>
                          <a:cs typeface="+mn-cs"/>
                        </a:rPr>
                        <a:t>SFS-8 Resource-efficient</a:t>
                      </a:r>
                      <a:r>
                        <a:rPr lang="en-GB" sz="1600" kern="1200" baseline="0" noProof="0" dirty="0" smtClean="0">
                          <a:solidFill>
                            <a:schemeClr val="dk1"/>
                          </a:solidFill>
                          <a:effectLst/>
                          <a:latin typeface="+mn-lt"/>
                          <a:ea typeface="+mn-ea"/>
                          <a:cs typeface="+mn-cs"/>
                        </a:rPr>
                        <a:t> eco-innovative food production, processing </a:t>
                      </a:r>
                      <a:endParaRPr lang="en-GB" sz="1600" noProof="0" dirty="0"/>
                    </a:p>
                  </a:txBody>
                  <a:tcPr marL="91444" marR="91444" marT="45722" marB="45722"/>
                </a:tc>
                <a:tc>
                  <a:txBody>
                    <a:bodyPr/>
                    <a:lstStyle/>
                    <a:p>
                      <a:pPr algn="ctr"/>
                      <a:r>
                        <a:rPr lang="fr-BE" sz="1600" dirty="0" smtClean="0"/>
                        <a:t>X</a:t>
                      </a:r>
                      <a:endParaRPr lang="en-GB" sz="1600" dirty="0"/>
                    </a:p>
                  </a:txBody>
                  <a:tcPr marL="91444" marR="91444" marT="45722" marB="45722"/>
                </a:tc>
                <a:tc>
                  <a:txBody>
                    <a:bodyPr/>
                    <a:lstStyle/>
                    <a:p>
                      <a:pPr algn="ctr"/>
                      <a:r>
                        <a:rPr lang="fr-BE" sz="1600" dirty="0" smtClean="0"/>
                        <a:t>X</a:t>
                      </a:r>
                      <a:endParaRPr lang="en-GB" sz="1600" dirty="0"/>
                    </a:p>
                  </a:txBody>
                  <a:tcPr marL="91444" marR="91444" marT="45722" marB="45722"/>
                </a:tc>
              </a:tr>
              <a:tr h="360045">
                <a:tc>
                  <a:txBody>
                    <a:bodyPr/>
                    <a:lstStyle/>
                    <a:p>
                      <a:r>
                        <a:rPr lang="en-GB" sz="1600" kern="1200" noProof="0" dirty="0" smtClean="0">
                          <a:solidFill>
                            <a:schemeClr val="dk1"/>
                          </a:solidFill>
                          <a:effectLst/>
                          <a:latin typeface="+mn-lt"/>
                          <a:ea typeface="+mn-ea"/>
                          <a:cs typeface="+mn-cs"/>
                        </a:rPr>
                        <a:t>SFS-9 Towards</a:t>
                      </a:r>
                      <a:r>
                        <a:rPr lang="en-GB" sz="1600" kern="1200" baseline="0" noProof="0" dirty="0" smtClean="0">
                          <a:solidFill>
                            <a:schemeClr val="dk1"/>
                          </a:solidFill>
                          <a:effectLst/>
                          <a:latin typeface="+mn-lt"/>
                          <a:ea typeface="+mn-ea"/>
                          <a:cs typeface="+mn-cs"/>
                        </a:rPr>
                        <a:t> a gradual elimination of discards in </a:t>
                      </a:r>
                      <a:r>
                        <a:rPr lang="en-GB" sz="1600" kern="1200" baseline="0" noProof="0" dirty="0" err="1" smtClean="0">
                          <a:solidFill>
                            <a:schemeClr val="dk1"/>
                          </a:solidFill>
                          <a:effectLst/>
                          <a:latin typeface="+mn-lt"/>
                          <a:ea typeface="+mn-ea"/>
                          <a:cs typeface="+mn-cs"/>
                        </a:rPr>
                        <a:t>Europ</a:t>
                      </a:r>
                      <a:r>
                        <a:rPr lang="en-GB" sz="1600" kern="1200" baseline="0" noProof="0" dirty="0" smtClean="0">
                          <a:solidFill>
                            <a:schemeClr val="dk1"/>
                          </a:solidFill>
                          <a:effectLst/>
                          <a:latin typeface="+mn-lt"/>
                          <a:ea typeface="+mn-ea"/>
                          <a:cs typeface="+mn-cs"/>
                        </a:rPr>
                        <a:t>. fisheries </a:t>
                      </a:r>
                      <a:endParaRPr lang="en-GB" sz="1600" noProof="0" dirty="0"/>
                    </a:p>
                  </a:txBody>
                  <a:tcPr marL="91444" marR="91444" marT="45722" marB="45722"/>
                </a:tc>
                <a:tc>
                  <a:txBody>
                    <a:bodyPr/>
                    <a:lstStyle/>
                    <a:p>
                      <a:pPr algn="ctr"/>
                      <a:r>
                        <a:rPr lang="fr-BE" sz="1600" dirty="0" smtClean="0"/>
                        <a:t>X</a:t>
                      </a:r>
                      <a:endParaRPr lang="en-GB" sz="1600" dirty="0"/>
                    </a:p>
                  </a:txBody>
                  <a:tcPr marL="91444" marR="91444" marT="45722" marB="45722"/>
                </a:tc>
                <a:tc>
                  <a:txBody>
                    <a:bodyPr/>
                    <a:lstStyle/>
                    <a:p>
                      <a:pPr algn="ctr"/>
                      <a:endParaRPr lang="en-GB" sz="1600" dirty="0"/>
                    </a:p>
                  </a:txBody>
                  <a:tcPr marL="91444" marR="91444" marT="45722" marB="45722"/>
                </a:tc>
              </a:tr>
              <a:tr h="579130">
                <a:tc>
                  <a:txBody>
                    <a:bodyPr/>
                    <a:lstStyle/>
                    <a:p>
                      <a:r>
                        <a:rPr lang="en-GB" sz="1600" noProof="0" dirty="0" smtClean="0"/>
                        <a:t>SFS-10 Disease</a:t>
                      </a:r>
                      <a:r>
                        <a:rPr lang="en-GB" sz="1600" baseline="0" noProof="0" dirty="0" smtClean="0"/>
                        <a:t> related challenges and threats faced by European farmed aquatic animals </a:t>
                      </a:r>
                      <a:endParaRPr lang="en-GB" sz="1600" noProof="0" dirty="0"/>
                    </a:p>
                  </a:txBody>
                  <a:tcPr marL="91444" marR="91444" marT="45722" marB="45722"/>
                </a:tc>
                <a:tc>
                  <a:txBody>
                    <a:bodyPr/>
                    <a:lstStyle/>
                    <a:p>
                      <a:pPr algn="ctr"/>
                      <a:r>
                        <a:rPr lang="fr-BE" sz="1600" dirty="0" smtClean="0"/>
                        <a:t>X</a:t>
                      </a:r>
                      <a:endParaRPr lang="en-GB" sz="1600" dirty="0"/>
                    </a:p>
                  </a:txBody>
                  <a:tcPr marL="91444" marR="91444" marT="45722" marB="45722"/>
                </a:tc>
                <a:tc>
                  <a:txBody>
                    <a:bodyPr/>
                    <a:lstStyle/>
                    <a:p>
                      <a:pPr algn="ctr"/>
                      <a:r>
                        <a:rPr lang="fr-BE" sz="1600" dirty="0" smtClean="0"/>
                        <a:t>X</a:t>
                      </a:r>
                      <a:endParaRPr lang="en-GB" sz="1600" dirty="0"/>
                    </a:p>
                  </a:txBody>
                  <a:tcPr marL="91444" marR="91444" marT="45722" marB="45722"/>
                </a:tc>
              </a:tr>
              <a:tr h="414620">
                <a:tc>
                  <a:txBody>
                    <a:bodyPr/>
                    <a:lstStyle/>
                    <a:p>
                      <a:r>
                        <a:rPr lang="en-GB" sz="1600" kern="1200" noProof="0" dirty="0" smtClean="0">
                          <a:solidFill>
                            <a:schemeClr val="dk1"/>
                          </a:solidFill>
                          <a:effectLst/>
                          <a:latin typeface="+mn-lt"/>
                          <a:ea typeface="+mn-ea"/>
                          <a:cs typeface="+mn-cs"/>
                        </a:rPr>
                        <a:t>SFS-11 Eco-system based approach for European aquaculture</a:t>
                      </a:r>
                      <a:endParaRPr lang="en-GB" sz="1600" noProof="0" dirty="0"/>
                    </a:p>
                  </a:txBody>
                  <a:tcPr marL="91444" marR="91444" marT="45722" marB="45722"/>
                </a:tc>
                <a:tc>
                  <a:txBody>
                    <a:bodyPr/>
                    <a:lstStyle/>
                    <a:p>
                      <a:pPr algn="ctr"/>
                      <a:r>
                        <a:rPr lang="fr-BE" sz="1600" dirty="0" smtClean="0"/>
                        <a:t>X</a:t>
                      </a:r>
                      <a:endParaRPr lang="en-GB" sz="1600" dirty="0"/>
                    </a:p>
                  </a:txBody>
                  <a:tcPr marL="91444" marR="91444" marT="45722" marB="45722"/>
                </a:tc>
                <a:tc>
                  <a:txBody>
                    <a:bodyPr/>
                    <a:lstStyle/>
                    <a:p>
                      <a:pPr algn="ctr"/>
                      <a:r>
                        <a:rPr lang="fr-BE" sz="1600" dirty="0" smtClean="0"/>
                        <a:t>X</a:t>
                      </a:r>
                      <a:endParaRPr lang="en-GB" sz="1600" dirty="0"/>
                    </a:p>
                  </a:txBody>
                  <a:tcPr marL="91444" marR="91444" marT="45722" marB="45722"/>
                </a:tc>
              </a:tr>
            </a:tbl>
          </a:graphicData>
        </a:graphic>
      </p:graphicFrame>
    </p:spTree>
    <p:extLst>
      <p:ext uri="{BB962C8B-B14F-4D97-AF65-F5344CB8AC3E}">
        <p14:creationId xmlns:p14="http://schemas.microsoft.com/office/powerpoint/2010/main" val="848319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8750" y="2420938"/>
            <a:ext cx="8229600" cy="3887787"/>
          </a:xfrm>
        </p:spPr>
        <p:txBody>
          <a:bodyPr/>
          <a:lstStyle/>
          <a:p>
            <a:pPr marL="0" indent="0">
              <a:buFont typeface="Arial" pitchFamily="34" charset="0"/>
              <a:buNone/>
              <a:defRPr/>
            </a:pPr>
            <a:endParaRPr lang="en-GB" sz="2200" dirty="0" smtClean="0"/>
          </a:p>
          <a:p>
            <a:pPr>
              <a:defRPr/>
            </a:pPr>
            <a:endParaRPr lang="en-GB" sz="2200" dirty="0" smtClean="0"/>
          </a:p>
          <a:p>
            <a:pPr marL="0" indent="0">
              <a:buFont typeface="Arial" pitchFamily="34" charset="0"/>
              <a:buNone/>
              <a:defRPr/>
            </a:pPr>
            <a:endParaRPr lang="en-GB" sz="2200" b="1" dirty="0"/>
          </a:p>
          <a:p>
            <a:pPr marL="0" indent="0">
              <a:buFont typeface="Arial" pitchFamily="34" charset="0"/>
              <a:buNone/>
              <a:defRPr/>
            </a:pPr>
            <a:r>
              <a:rPr lang="en-GB" b="1" dirty="0"/>
              <a:t/>
            </a:r>
            <a:br>
              <a:rPr lang="en-GB" b="1" dirty="0"/>
            </a:br>
            <a:endParaRPr lang="en-GB" b="1" dirty="0" smtClean="0"/>
          </a:p>
          <a:p>
            <a:pPr marL="0" indent="0">
              <a:buFont typeface="Arial" pitchFamily="34" charset="0"/>
              <a:buNone/>
              <a:defRPr/>
            </a:pPr>
            <a:endParaRPr lang="en-GB" dirty="0"/>
          </a:p>
        </p:txBody>
      </p:sp>
      <p:sp>
        <p:nvSpPr>
          <p:cNvPr id="4" name="Rectangle 7"/>
          <p:cNvSpPr/>
          <p:nvPr/>
        </p:nvSpPr>
        <p:spPr>
          <a:xfrm>
            <a:off x="-36513" y="44450"/>
            <a:ext cx="3719513" cy="954088"/>
          </a:xfrm>
          <a:prstGeom prst="rect">
            <a:avLst/>
          </a:prstGeom>
        </p:spPr>
        <p:txBody>
          <a:bodyPr wrap="none">
            <a:spAutoFit/>
          </a:bodyPr>
          <a:lstStyle/>
          <a:p>
            <a:pPr marL="3175" lvl="1" defTabSz="512763">
              <a:buClr>
                <a:srgbClr val="FFC000"/>
              </a:buClr>
              <a:defRPr/>
            </a:pPr>
            <a:r>
              <a:rPr lang="fr-BE" sz="2400" b="1" dirty="0">
                <a:solidFill>
                  <a:srgbClr val="FFFFFF"/>
                </a:solidFill>
                <a:effectLst>
                  <a:outerShdw blurRad="38100" dist="38100" dir="2700000" algn="tl">
                    <a:srgbClr val="C0C0C0"/>
                  </a:outerShdw>
                </a:effectLst>
                <a:latin typeface="Verdana"/>
                <a:ea typeface="+mj-ea"/>
                <a:cs typeface="+mj-cs"/>
              </a:rPr>
              <a:t>H2020 </a:t>
            </a:r>
            <a:r>
              <a:rPr lang="fr-BE" sz="2400" b="1" dirty="0">
                <a:solidFill>
                  <a:srgbClr val="FFFFFF"/>
                </a:solidFill>
                <a:effectLst>
                  <a:outerShdw blurRad="38100" dist="38100" dir="2700000" algn="tl">
                    <a:srgbClr val="C0C0C0"/>
                  </a:outerShdw>
                </a:effectLst>
              </a:rPr>
              <a:t>SC2</a:t>
            </a:r>
          </a:p>
          <a:p>
            <a:pPr marL="3175" lvl="1" defTabSz="512763">
              <a:buClr>
                <a:srgbClr val="FFC000"/>
              </a:buClr>
              <a:defRPr/>
            </a:pPr>
            <a:r>
              <a:rPr lang="fr-BE" sz="3200" b="1" dirty="0">
                <a:solidFill>
                  <a:srgbClr val="FFFFFF"/>
                </a:solidFill>
                <a:effectLst>
                  <a:outerShdw blurRad="38100" dist="38100" dir="2700000" algn="tl">
                    <a:srgbClr val="C0C0C0"/>
                  </a:outerShdw>
                </a:effectLst>
                <a:latin typeface="Verdana"/>
                <a:ea typeface="+mj-ea"/>
                <a:cs typeface="+mj-cs"/>
              </a:rPr>
              <a:t>WP 2014–2015</a:t>
            </a:r>
          </a:p>
        </p:txBody>
      </p:sp>
      <p:sp>
        <p:nvSpPr>
          <p:cNvPr id="6" name="Content Placeholder 2"/>
          <p:cNvSpPr txBox="1">
            <a:spLocks/>
          </p:cNvSpPr>
          <p:nvPr/>
        </p:nvSpPr>
        <p:spPr bwMode="auto">
          <a:xfrm>
            <a:off x="358775" y="2349500"/>
            <a:ext cx="822960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74650" indent="0">
              <a:buClr>
                <a:srgbClr val="333399">
                  <a:lumMod val="75000"/>
                </a:srgbClr>
              </a:buClr>
              <a:buSzPct val="100000"/>
              <a:buFontTx/>
              <a:buNone/>
              <a:defRPr/>
            </a:pPr>
            <a:r>
              <a:rPr lang="de-DE" sz="1800" b="1" i="0" dirty="0" smtClean="0"/>
              <a:t>Impacts</a:t>
            </a:r>
            <a:endParaRPr lang="en-GB" sz="1800" b="1" i="0" dirty="0" smtClean="0"/>
          </a:p>
          <a:p>
            <a:pPr marL="660400" indent="-285750">
              <a:buClr>
                <a:srgbClr val="333399">
                  <a:lumMod val="75000"/>
                </a:srgbClr>
              </a:buClr>
              <a:buSzPct val="100000"/>
              <a:defRPr/>
            </a:pPr>
            <a:r>
              <a:rPr lang="en-GB" sz="1600" b="1" dirty="0" smtClean="0"/>
              <a:t>provide </a:t>
            </a:r>
            <a:r>
              <a:rPr lang="en-GB" sz="1600" b="1" dirty="0"/>
              <a:t>a better understanding of the role of small and family farms and small food businesses in meeting the sustainable FNS challenge (across its various dimensions) encompassing the implications on small and medium size businesses along the supply chain and within the context of demographic developments</a:t>
            </a:r>
          </a:p>
          <a:p>
            <a:pPr marL="660400" indent="-285750">
              <a:buClr>
                <a:srgbClr val="333399">
                  <a:lumMod val="75000"/>
                </a:srgbClr>
              </a:buClr>
              <a:buSzPct val="100000"/>
              <a:defRPr/>
            </a:pPr>
            <a:r>
              <a:rPr lang="en-GB" sz="1600" b="1" dirty="0" smtClean="0"/>
              <a:t>help </a:t>
            </a:r>
            <a:r>
              <a:rPr lang="en-GB" sz="1600" b="1" dirty="0"/>
              <a:t>better tailoring international cooperation and agricultural research for development to the agro-food sector</a:t>
            </a:r>
          </a:p>
          <a:p>
            <a:pPr marL="660400" indent="-285750">
              <a:buClr>
                <a:srgbClr val="333399">
                  <a:lumMod val="75000"/>
                </a:srgbClr>
              </a:buClr>
              <a:buSzPct val="100000"/>
              <a:defRPr/>
            </a:pPr>
            <a:r>
              <a:rPr lang="en-GB" sz="1600" b="1" dirty="0" smtClean="0"/>
              <a:t>contribute </a:t>
            </a:r>
            <a:r>
              <a:rPr lang="en-GB" sz="1600" b="1" dirty="0"/>
              <a:t>to policy making for the identification of new development models for the agro-food sector.</a:t>
            </a:r>
            <a:endParaRPr lang="fr-BE" sz="1800" i="0" kern="0" dirty="0" smtClean="0"/>
          </a:p>
        </p:txBody>
      </p:sp>
      <p:sp>
        <p:nvSpPr>
          <p:cNvPr id="7" name="Rectangle 6"/>
          <p:cNvSpPr/>
          <p:nvPr/>
        </p:nvSpPr>
        <p:spPr>
          <a:xfrm>
            <a:off x="358775" y="1492250"/>
            <a:ext cx="8388350" cy="644525"/>
          </a:xfrm>
          <a:prstGeom prst="rect">
            <a:avLst/>
          </a:prstGeom>
          <a:ln w="25400">
            <a:prstDash val="sysDash"/>
          </a:ln>
        </p:spPr>
        <p:style>
          <a:lnRef idx="1">
            <a:schemeClr val="accent6"/>
          </a:lnRef>
          <a:fillRef idx="2">
            <a:schemeClr val="accent6"/>
          </a:fillRef>
          <a:effectRef idx="1">
            <a:schemeClr val="accent6"/>
          </a:effectRef>
          <a:fontRef idx="minor">
            <a:schemeClr val="dk1"/>
          </a:fontRef>
        </p:style>
        <p:txBody>
          <a:bodyPr lIns="57150" tIns="57150" rIns="57150" bIns="57150" spcCol="1270" anchor="ctr"/>
          <a:lstStyle/>
          <a:p>
            <a:pPr fontAlgn="auto">
              <a:spcBef>
                <a:spcPts val="0"/>
              </a:spcBef>
              <a:spcAft>
                <a:spcPts val="0"/>
              </a:spcAft>
              <a:defRPr/>
            </a:pPr>
            <a:r>
              <a:rPr lang="en-GB" sz="1800" b="1" dirty="0">
                <a:solidFill>
                  <a:srgbClr val="000000"/>
                </a:solidFill>
              </a:rPr>
              <a:t>SFS-18 Small farms but global markets: the role of small and family farms in food and nutrition security</a:t>
            </a:r>
          </a:p>
        </p:txBody>
      </p:sp>
    </p:spTree>
    <p:extLst>
      <p:ext uri="{BB962C8B-B14F-4D97-AF65-F5344CB8AC3E}">
        <p14:creationId xmlns:p14="http://schemas.microsoft.com/office/powerpoint/2010/main" val="968242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8750" y="2420938"/>
            <a:ext cx="8229600" cy="3887787"/>
          </a:xfrm>
        </p:spPr>
        <p:txBody>
          <a:bodyPr/>
          <a:lstStyle/>
          <a:p>
            <a:pPr marL="0" indent="0">
              <a:buFont typeface="Arial" pitchFamily="34" charset="0"/>
              <a:buNone/>
              <a:defRPr/>
            </a:pPr>
            <a:endParaRPr lang="en-GB" sz="2200" dirty="0" smtClean="0"/>
          </a:p>
          <a:p>
            <a:pPr>
              <a:defRPr/>
            </a:pPr>
            <a:endParaRPr lang="en-GB" sz="2200" dirty="0" smtClean="0"/>
          </a:p>
          <a:p>
            <a:pPr marL="0" indent="0">
              <a:buFont typeface="Arial" pitchFamily="34" charset="0"/>
              <a:buNone/>
              <a:defRPr/>
            </a:pPr>
            <a:endParaRPr lang="en-GB" sz="2200" b="1" dirty="0"/>
          </a:p>
          <a:p>
            <a:pPr marL="0" indent="0">
              <a:buFont typeface="Arial" pitchFamily="34" charset="0"/>
              <a:buNone/>
              <a:defRPr/>
            </a:pPr>
            <a:r>
              <a:rPr lang="en-GB" b="1" dirty="0"/>
              <a:t/>
            </a:r>
            <a:br>
              <a:rPr lang="en-GB" b="1" dirty="0"/>
            </a:br>
            <a:endParaRPr lang="en-GB" b="1" dirty="0" smtClean="0"/>
          </a:p>
          <a:p>
            <a:pPr marL="0" indent="0">
              <a:buFont typeface="Arial" pitchFamily="34" charset="0"/>
              <a:buNone/>
              <a:defRPr/>
            </a:pPr>
            <a:endParaRPr lang="en-GB" dirty="0"/>
          </a:p>
        </p:txBody>
      </p:sp>
      <p:sp>
        <p:nvSpPr>
          <p:cNvPr id="4" name="Rectangle 7"/>
          <p:cNvSpPr/>
          <p:nvPr/>
        </p:nvSpPr>
        <p:spPr>
          <a:xfrm>
            <a:off x="-36513" y="44450"/>
            <a:ext cx="3719513" cy="954088"/>
          </a:xfrm>
          <a:prstGeom prst="rect">
            <a:avLst/>
          </a:prstGeom>
        </p:spPr>
        <p:txBody>
          <a:bodyPr wrap="none">
            <a:spAutoFit/>
          </a:bodyPr>
          <a:lstStyle/>
          <a:p>
            <a:pPr marL="3175" lvl="1" defTabSz="512763">
              <a:buClr>
                <a:srgbClr val="FFC000"/>
              </a:buClr>
              <a:defRPr/>
            </a:pPr>
            <a:r>
              <a:rPr lang="fr-BE" sz="2400" b="1" dirty="0">
                <a:solidFill>
                  <a:srgbClr val="FFFFFF"/>
                </a:solidFill>
                <a:effectLst>
                  <a:outerShdw blurRad="38100" dist="38100" dir="2700000" algn="tl">
                    <a:srgbClr val="C0C0C0"/>
                  </a:outerShdw>
                </a:effectLst>
                <a:latin typeface="Verdana"/>
                <a:ea typeface="+mj-ea"/>
                <a:cs typeface="+mj-cs"/>
              </a:rPr>
              <a:t>H2020 </a:t>
            </a:r>
            <a:r>
              <a:rPr lang="fr-BE" sz="2400" b="1" dirty="0">
                <a:solidFill>
                  <a:srgbClr val="FFFFFF"/>
                </a:solidFill>
                <a:effectLst>
                  <a:outerShdw blurRad="38100" dist="38100" dir="2700000" algn="tl">
                    <a:srgbClr val="C0C0C0"/>
                  </a:outerShdw>
                </a:effectLst>
              </a:rPr>
              <a:t>SC2</a:t>
            </a:r>
          </a:p>
          <a:p>
            <a:pPr marL="3175" lvl="1" defTabSz="512763">
              <a:buClr>
                <a:srgbClr val="FFC000"/>
              </a:buClr>
              <a:defRPr/>
            </a:pPr>
            <a:r>
              <a:rPr lang="fr-BE" sz="3200" b="1" dirty="0">
                <a:solidFill>
                  <a:srgbClr val="FFFFFF"/>
                </a:solidFill>
                <a:effectLst>
                  <a:outerShdw blurRad="38100" dist="38100" dir="2700000" algn="tl">
                    <a:srgbClr val="C0C0C0"/>
                  </a:outerShdw>
                </a:effectLst>
                <a:latin typeface="Verdana"/>
                <a:ea typeface="+mj-ea"/>
                <a:cs typeface="+mj-cs"/>
              </a:rPr>
              <a:t>WP 2014–2015</a:t>
            </a:r>
          </a:p>
        </p:txBody>
      </p:sp>
      <p:sp>
        <p:nvSpPr>
          <p:cNvPr id="6" name="Content Placeholder 2"/>
          <p:cNvSpPr txBox="1">
            <a:spLocks/>
          </p:cNvSpPr>
          <p:nvPr/>
        </p:nvSpPr>
        <p:spPr bwMode="auto">
          <a:xfrm>
            <a:off x="-36514" y="2132856"/>
            <a:ext cx="9001001" cy="410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74650" indent="0">
              <a:buClr>
                <a:srgbClr val="333399">
                  <a:lumMod val="75000"/>
                </a:srgbClr>
              </a:buClr>
              <a:buSzPct val="100000"/>
              <a:buFontTx/>
              <a:buNone/>
              <a:defRPr/>
            </a:pPr>
            <a:endParaRPr lang="de-DE" sz="1800" b="1" i="0" dirty="0" smtClean="0"/>
          </a:p>
          <a:p>
            <a:pPr marL="374650" indent="0">
              <a:buClr>
                <a:srgbClr val="333399">
                  <a:lumMod val="75000"/>
                </a:srgbClr>
              </a:buClr>
              <a:buSzPct val="100000"/>
              <a:buFontTx/>
              <a:buNone/>
              <a:defRPr/>
            </a:pPr>
            <a:r>
              <a:rPr lang="de-DE" sz="1800" b="1" i="0" dirty="0" smtClean="0"/>
              <a:t>Impact</a:t>
            </a:r>
            <a:endParaRPr lang="en-GB" sz="1800" b="1" i="0" dirty="0" smtClean="0"/>
          </a:p>
          <a:p>
            <a:r>
              <a:rPr lang="en-GB" sz="1600" b="1" dirty="0" smtClean="0"/>
              <a:t>- Clarify </a:t>
            </a:r>
            <a:r>
              <a:rPr lang="en-GB" sz="1600" b="1" dirty="0"/>
              <a:t>the different dimensions of social innovation and its dynamics in agriculture, forestry and rural development </a:t>
            </a:r>
          </a:p>
          <a:p>
            <a:pPr>
              <a:buFont typeface="Wingdings" panose="05000000000000000000" pitchFamily="2" charset="2"/>
              <a:buChar char="§"/>
            </a:pPr>
            <a:r>
              <a:rPr lang="en-GB" sz="1600" b="1" dirty="0" smtClean="0"/>
              <a:t>- Identify </a:t>
            </a:r>
            <a:r>
              <a:rPr lang="en-GB" sz="1600" b="1" dirty="0"/>
              <a:t>pathways to unfold the territorial capital of rural regions and thus shape sustainable development trajectories in different types of rural areas </a:t>
            </a:r>
          </a:p>
          <a:p>
            <a:pPr>
              <a:buFont typeface="Wingdings" panose="05000000000000000000" pitchFamily="2" charset="2"/>
              <a:buChar char="§"/>
            </a:pPr>
            <a:r>
              <a:rPr lang="en-GB" sz="1600" b="1" dirty="0" smtClean="0"/>
              <a:t>- Support </a:t>
            </a:r>
            <a:r>
              <a:rPr lang="en-GB" sz="1600" b="1" dirty="0"/>
              <a:t>more sustainable </a:t>
            </a:r>
            <a:r>
              <a:rPr lang="en-GB" sz="1600" b="1" dirty="0" err="1"/>
              <a:t>agri</a:t>
            </a:r>
            <a:r>
              <a:rPr lang="en-GB" sz="1600" b="1" dirty="0"/>
              <a:t>-food and forestry systems and rural development, thus contributing in the medium term to smart, inclusive and sustainable growth in rural areas </a:t>
            </a:r>
          </a:p>
          <a:p>
            <a:pPr marL="660400" indent="-285750">
              <a:buClr>
                <a:srgbClr val="333399">
                  <a:lumMod val="75000"/>
                </a:srgbClr>
              </a:buClr>
              <a:buSzPct val="100000"/>
              <a:defRPr/>
            </a:pPr>
            <a:endParaRPr lang="fr-BE" sz="1600" b="1" dirty="0"/>
          </a:p>
        </p:txBody>
      </p:sp>
      <p:sp>
        <p:nvSpPr>
          <p:cNvPr id="7" name="Rectangle 6"/>
          <p:cNvSpPr/>
          <p:nvPr/>
        </p:nvSpPr>
        <p:spPr>
          <a:xfrm>
            <a:off x="374650" y="1268760"/>
            <a:ext cx="8388350" cy="644525"/>
          </a:xfrm>
          <a:prstGeom prst="rect">
            <a:avLst/>
          </a:prstGeom>
          <a:ln w="25400">
            <a:prstDash val="sysDash"/>
          </a:ln>
        </p:spPr>
        <p:style>
          <a:lnRef idx="1">
            <a:schemeClr val="accent6"/>
          </a:lnRef>
          <a:fillRef idx="2">
            <a:schemeClr val="accent6"/>
          </a:fillRef>
          <a:effectRef idx="1">
            <a:schemeClr val="accent6"/>
          </a:effectRef>
          <a:fontRef idx="minor">
            <a:schemeClr val="dk1"/>
          </a:fontRef>
        </p:style>
        <p:txBody>
          <a:bodyPr lIns="57150" tIns="57150" rIns="57150" bIns="57150" spcCol="1270" anchor="ctr"/>
          <a:lstStyle/>
          <a:p>
            <a:pPr fontAlgn="auto">
              <a:spcBef>
                <a:spcPts val="0"/>
              </a:spcBef>
              <a:spcAft>
                <a:spcPts val="0"/>
              </a:spcAft>
              <a:defRPr/>
            </a:pPr>
            <a:r>
              <a:rPr lang="en-GB" sz="1800" b="1" dirty="0"/>
              <a:t>ISIB-3-2015: Unlocking the growth potential of rural areas through enhanced governance and social innovation</a:t>
            </a:r>
            <a:endParaRPr lang="en-GB" sz="1800" b="1" dirty="0">
              <a:solidFill>
                <a:srgbClr val="000000"/>
              </a:solidFill>
            </a:endParaRPr>
          </a:p>
        </p:txBody>
      </p:sp>
    </p:spTree>
    <p:extLst>
      <p:ext uri="{BB962C8B-B14F-4D97-AF65-F5344CB8AC3E}">
        <p14:creationId xmlns:p14="http://schemas.microsoft.com/office/powerpoint/2010/main" val="2451721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8750" y="2420938"/>
            <a:ext cx="8229600" cy="3887787"/>
          </a:xfrm>
        </p:spPr>
        <p:txBody>
          <a:bodyPr/>
          <a:lstStyle/>
          <a:p>
            <a:pPr marL="0" indent="0">
              <a:buFont typeface="Arial" pitchFamily="34" charset="0"/>
              <a:buNone/>
              <a:defRPr/>
            </a:pPr>
            <a:endParaRPr lang="en-GB" sz="2200" dirty="0" smtClean="0"/>
          </a:p>
          <a:p>
            <a:pPr>
              <a:defRPr/>
            </a:pPr>
            <a:endParaRPr lang="en-GB" sz="2200" dirty="0" smtClean="0"/>
          </a:p>
          <a:p>
            <a:pPr marL="0" indent="0">
              <a:buFont typeface="Arial" pitchFamily="34" charset="0"/>
              <a:buNone/>
              <a:defRPr/>
            </a:pPr>
            <a:endParaRPr lang="en-GB" sz="2200" b="1" dirty="0"/>
          </a:p>
          <a:p>
            <a:pPr marL="0" indent="0">
              <a:buFont typeface="Arial" pitchFamily="34" charset="0"/>
              <a:buNone/>
              <a:defRPr/>
            </a:pPr>
            <a:r>
              <a:rPr lang="en-GB" b="1" dirty="0"/>
              <a:t/>
            </a:r>
            <a:br>
              <a:rPr lang="en-GB" b="1" dirty="0"/>
            </a:br>
            <a:endParaRPr lang="en-GB" b="1" dirty="0" smtClean="0"/>
          </a:p>
          <a:p>
            <a:pPr marL="0" indent="0">
              <a:buFont typeface="Arial" pitchFamily="34" charset="0"/>
              <a:buNone/>
              <a:defRPr/>
            </a:pPr>
            <a:endParaRPr lang="en-GB" dirty="0"/>
          </a:p>
        </p:txBody>
      </p:sp>
      <p:sp>
        <p:nvSpPr>
          <p:cNvPr id="4" name="Rectangle 7"/>
          <p:cNvSpPr/>
          <p:nvPr/>
        </p:nvSpPr>
        <p:spPr>
          <a:xfrm>
            <a:off x="-36513" y="44450"/>
            <a:ext cx="3719513" cy="954088"/>
          </a:xfrm>
          <a:prstGeom prst="rect">
            <a:avLst/>
          </a:prstGeom>
        </p:spPr>
        <p:txBody>
          <a:bodyPr wrap="none">
            <a:spAutoFit/>
          </a:bodyPr>
          <a:lstStyle/>
          <a:p>
            <a:pPr marL="3175" lvl="1" defTabSz="512763">
              <a:buClr>
                <a:srgbClr val="FFC000"/>
              </a:buClr>
              <a:defRPr/>
            </a:pPr>
            <a:r>
              <a:rPr lang="fr-BE" sz="2400" b="1" dirty="0">
                <a:solidFill>
                  <a:srgbClr val="FFFFFF"/>
                </a:solidFill>
                <a:effectLst>
                  <a:outerShdw blurRad="38100" dist="38100" dir="2700000" algn="tl">
                    <a:srgbClr val="C0C0C0"/>
                  </a:outerShdw>
                </a:effectLst>
                <a:latin typeface="Verdana"/>
                <a:ea typeface="+mj-ea"/>
                <a:cs typeface="+mj-cs"/>
              </a:rPr>
              <a:t>H2020 </a:t>
            </a:r>
            <a:r>
              <a:rPr lang="fr-BE" sz="2400" b="1" dirty="0">
                <a:solidFill>
                  <a:srgbClr val="FFFFFF"/>
                </a:solidFill>
                <a:effectLst>
                  <a:outerShdw blurRad="38100" dist="38100" dir="2700000" algn="tl">
                    <a:srgbClr val="C0C0C0"/>
                  </a:outerShdw>
                </a:effectLst>
              </a:rPr>
              <a:t>SC2</a:t>
            </a:r>
          </a:p>
          <a:p>
            <a:pPr marL="3175" lvl="1" defTabSz="512763">
              <a:buClr>
                <a:srgbClr val="FFC000"/>
              </a:buClr>
              <a:defRPr/>
            </a:pPr>
            <a:r>
              <a:rPr lang="fr-BE" sz="3200" b="1" dirty="0">
                <a:solidFill>
                  <a:srgbClr val="FFFFFF"/>
                </a:solidFill>
                <a:effectLst>
                  <a:outerShdw blurRad="38100" dist="38100" dir="2700000" algn="tl">
                    <a:srgbClr val="C0C0C0"/>
                  </a:outerShdw>
                </a:effectLst>
                <a:latin typeface="Verdana"/>
                <a:ea typeface="+mj-ea"/>
                <a:cs typeface="+mj-cs"/>
              </a:rPr>
              <a:t>WP 2014–2015</a:t>
            </a:r>
          </a:p>
        </p:txBody>
      </p:sp>
      <p:sp>
        <p:nvSpPr>
          <p:cNvPr id="6" name="Content Placeholder 2"/>
          <p:cNvSpPr txBox="1">
            <a:spLocks/>
          </p:cNvSpPr>
          <p:nvPr/>
        </p:nvSpPr>
        <p:spPr bwMode="auto">
          <a:xfrm>
            <a:off x="-36514" y="2132856"/>
            <a:ext cx="9001001" cy="410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74650" indent="0">
              <a:buClr>
                <a:srgbClr val="333399">
                  <a:lumMod val="75000"/>
                </a:srgbClr>
              </a:buClr>
              <a:buSzPct val="100000"/>
              <a:buFontTx/>
              <a:buNone/>
              <a:defRPr/>
            </a:pPr>
            <a:r>
              <a:rPr lang="de-DE" sz="1800" b="1" i="0" dirty="0" smtClean="0"/>
              <a:t>Impact</a:t>
            </a:r>
            <a:endParaRPr lang="en-GB" sz="1800" b="1" i="0" dirty="0" smtClean="0"/>
          </a:p>
          <a:p>
            <a:pPr>
              <a:buFont typeface="Wingdings" panose="05000000000000000000" pitchFamily="2" charset="2"/>
              <a:buChar char="§"/>
            </a:pPr>
            <a:r>
              <a:rPr lang="en-GB" sz="1600" b="1" dirty="0" smtClean="0"/>
              <a:t>- Improve </a:t>
            </a:r>
            <a:r>
              <a:rPr lang="en-GB" sz="1600" b="1" dirty="0"/>
              <a:t>territorial governance and pave the way for an integrated approach to rural development (i.e. ensuring effective mechanisms to coordinate different policies and establish appropriate linkages with other areas). </a:t>
            </a:r>
          </a:p>
          <a:p>
            <a:pPr>
              <a:buFont typeface="Wingdings" panose="05000000000000000000" pitchFamily="2" charset="2"/>
              <a:buChar char="§"/>
            </a:pPr>
            <a:r>
              <a:rPr lang="en-GB" sz="1600" b="1" dirty="0" smtClean="0"/>
              <a:t>- Deliver </a:t>
            </a:r>
            <a:r>
              <a:rPr lang="en-GB" sz="1600" b="1" dirty="0"/>
              <a:t>analyses of different innovative governance mechanisms with respect to social innovation in different contexts </a:t>
            </a:r>
          </a:p>
          <a:p>
            <a:pPr>
              <a:buFont typeface="Wingdings" panose="05000000000000000000" pitchFamily="2" charset="2"/>
              <a:buChar char="§"/>
            </a:pPr>
            <a:r>
              <a:rPr lang="en-GB" sz="1600" b="1" dirty="0" smtClean="0"/>
              <a:t>- Allow </a:t>
            </a:r>
            <a:r>
              <a:rPr lang="en-GB" sz="1600" b="1" dirty="0"/>
              <a:t>policy makers and the local communities to improve the formulation and delivery of relevant policies as well as to shape such programmes that explicitly foster the creation of sustainable social innovations. </a:t>
            </a:r>
          </a:p>
          <a:p>
            <a:pPr marL="660400" indent="-285750">
              <a:buClr>
                <a:srgbClr val="333399">
                  <a:lumMod val="75000"/>
                </a:srgbClr>
              </a:buClr>
              <a:buSzPct val="100000"/>
              <a:defRPr/>
            </a:pPr>
            <a:endParaRPr lang="fr-BE" sz="1600" b="1" dirty="0"/>
          </a:p>
        </p:txBody>
      </p:sp>
      <p:sp>
        <p:nvSpPr>
          <p:cNvPr id="7" name="Rectangle 6"/>
          <p:cNvSpPr/>
          <p:nvPr/>
        </p:nvSpPr>
        <p:spPr>
          <a:xfrm>
            <a:off x="374650" y="1268760"/>
            <a:ext cx="8388350" cy="644525"/>
          </a:xfrm>
          <a:prstGeom prst="rect">
            <a:avLst/>
          </a:prstGeom>
          <a:ln w="25400">
            <a:prstDash val="sysDash"/>
          </a:ln>
        </p:spPr>
        <p:style>
          <a:lnRef idx="1">
            <a:schemeClr val="accent6"/>
          </a:lnRef>
          <a:fillRef idx="2">
            <a:schemeClr val="accent6"/>
          </a:fillRef>
          <a:effectRef idx="1">
            <a:schemeClr val="accent6"/>
          </a:effectRef>
          <a:fontRef idx="minor">
            <a:schemeClr val="dk1"/>
          </a:fontRef>
        </p:style>
        <p:txBody>
          <a:bodyPr lIns="57150" tIns="57150" rIns="57150" bIns="57150" spcCol="1270" anchor="ctr"/>
          <a:lstStyle/>
          <a:p>
            <a:pPr fontAlgn="auto">
              <a:spcBef>
                <a:spcPts val="0"/>
              </a:spcBef>
              <a:spcAft>
                <a:spcPts val="0"/>
              </a:spcAft>
              <a:defRPr/>
            </a:pPr>
            <a:r>
              <a:rPr lang="en-GB" sz="1800" b="1" dirty="0"/>
              <a:t>ISIB-3-2015: Unlocking the growth potential of rural areas through enhanced governance and social innovation</a:t>
            </a:r>
            <a:endParaRPr lang="en-GB" sz="1800" b="1" dirty="0">
              <a:solidFill>
                <a:srgbClr val="000000"/>
              </a:solidFill>
            </a:endParaRPr>
          </a:p>
        </p:txBody>
      </p:sp>
    </p:spTree>
    <p:extLst>
      <p:ext uri="{BB962C8B-B14F-4D97-AF65-F5344CB8AC3E}">
        <p14:creationId xmlns:p14="http://schemas.microsoft.com/office/powerpoint/2010/main" val="155076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1484785"/>
            <a:ext cx="6048672" cy="432048"/>
          </a:xfrm>
        </p:spPr>
        <p:txBody>
          <a:bodyPr/>
          <a:lstStyle/>
          <a:p>
            <a:pPr>
              <a:defRPr/>
            </a:pPr>
            <a:r>
              <a:rPr lang="fr-BE" sz="2400" dirty="0" smtClean="0">
                <a:solidFill>
                  <a:schemeClr val="tx1">
                    <a:lumMod val="50000"/>
                    <a:lumOff val="50000"/>
                  </a:schemeClr>
                </a:solidFill>
              </a:rPr>
              <a:t>   Agricultural </a:t>
            </a:r>
            <a:r>
              <a:rPr lang="fr-BE" sz="2400" dirty="0" err="1" smtClean="0">
                <a:solidFill>
                  <a:schemeClr val="tx1">
                    <a:lumMod val="50000"/>
                    <a:lumOff val="50000"/>
                  </a:schemeClr>
                </a:solidFill>
              </a:rPr>
              <a:t>Knowledge</a:t>
            </a:r>
            <a:r>
              <a:rPr lang="fr-BE" sz="2400" dirty="0" smtClean="0">
                <a:solidFill>
                  <a:schemeClr val="tx1">
                    <a:lumMod val="50000"/>
                    <a:lumOff val="50000"/>
                  </a:schemeClr>
                </a:solidFill>
              </a:rPr>
              <a:t> and Innovation </a:t>
            </a:r>
            <a:r>
              <a:rPr lang="fr-BE" sz="2400" dirty="0" err="1" smtClean="0">
                <a:solidFill>
                  <a:schemeClr val="tx1">
                    <a:lumMod val="50000"/>
                    <a:lumOff val="50000"/>
                  </a:schemeClr>
                </a:solidFill>
              </a:rPr>
              <a:t>Systems</a:t>
            </a:r>
            <a:r>
              <a:rPr lang="fr-BE" sz="2400" dirty="0" smtClean="0">
                <a:solidFill>
                  <a:schemeClr val="tx1">
                    <a:lumMod val="50000"/>
                    <a:lumOff val="50000"/>
                  </a:schemeClr>
                </a:solidFill>
              </a:rPr>
              <a:t>  </a:t>
            </a:r>
            <a:br>
              <a:rPr lang="fr-BE" sz="2400" dirty="0" smtClean="0">
                <a:solidFill>
                  <a:schemeClr val="tx1">
                    <a:lumMod val="50000"/>
                    <a:lumOff val="50000"/>
                  </a:schemeClr>
                </a:solidFill>
              </a:rPr>
            </a:br>
            <a:endParaRPr lang="en-GB" sz="2400" dirty="0" smtClean="0">
              <a:solidFill>
                <a:schemeClr val="tx1">
                  <a:lumMod val="50000"/>
                  <a:lumOff val="50000"/>
                </a:schemeClr>
              </a:solidFill>
            </a:endParaRPr>
          </a:p>
        </p:txBody>
      </p:sp>
      <p:pic>
        <p:nvPicPr>
          <p:cNvPr id="6" name="Picture 2" descr="D:\My Documents\KJP 2012\SCAR project AKIS\End Report\akis final.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1950375"/>
            <a:ext cx="6984776" cy="447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0" name="Picture 2" descr="Cover P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8524" y="260648"/>
            <a:ext cx="1437738" cy="2034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301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1268760"/>
            <a:ext cx="7561262" cy="936625"/>
          </a:xfrm>
        </p:spPr>
        <p:txBody>
          <a:bodyPr/>
          <a:lstStyle/>
          <a:p>
            <a:pPr>
              <a:defRPr/>
            </a:pPr>
            <a:r>
              <a:rPr lang="fr-BE" sz="2400" dirty="0" smtClean="0">
                <a:solidFill>
                  <a:schemeClr val="tx1">
                    <a:lumMod val="50000"/>
                    <a:lumOff val="50000"/>
                  </a:schemeClr>
                </a:solidFill>
              </a:rPr>
              <a:t>Agricultural Research in Horizon 2020 </a:t>
            </a:r>
            <a:br>
              <a:rPr lang="fr-BE" sz="2400" dirty="0" smtClean="0">
                <a:solidFill>
                  <a:schemeClr val="tx1">
                    <a:lumMod val="50000"/>
                    <a:lumOff val="50000"/>
                  </a:schemeClr>
                </a:solidFill>
              </a:rPr>
            </a:br>
            <a:endParaRPr lang="en-GB" sz="2400" dirty="0" smtClean="0">
              <a:solidFill>
                <a:schemeClr val="tx1">
                  <a:lumMod val="50000"/>
                  <a:lumOff val="50000"/>
                </a:schemeClr>
              </a:solidFill>
            </a:endParaRPr>
          </a:p>
        </p:txBody>
      </p:sp>
      <p:sp>
        <p:nvSpPr>
          <p:cNvPr id="8195" name="Content Placeholder 2"/>
          <p:cNvSpPr>
            <a:spLocks noGrp="1"/>
          </p:cNvSpPr>
          <p:nvPr>
            <p:ph idx="1"/>
          </p:nvPr>
        </p:nvSpPr>
        <p:spPr>
          <a:xfrm>
            <a:off x="323850" y="1962150"/>
            <a:ext cx="8713788" cy="4895850"/>
          </a:xfrm>
        </p:spPr>
        <p:txBody>
          <a:bodyPr/>
          <a:lstStyle/>
          <a:p>
            <a:pPr>
              <a:spcAft>
                <a:spcPts val="1200"/>
              </a:spcAft>
              <a:tabLst>
                <a:tab pos="273050" algn="l"/>
              </a:tabLst>
              <a:defRPr/>
            </a:pPr>
            <a:r>
              <a:rPr lang="en-GB" i="0" dirty="0" smtClean="0"/>
              <a:t>Topics have </a:t>
            </a:r>
            <a:r>
              <a:rPr lang="en-GB" i="0" dirty="0"/>
              <a:t>a </a:t>
            </a:r>
            <a:r>
              <a:rPr lang="en-GB" i="0" dirty="0" smtClean="0"/>
              <a:t>larger scope and offer </a:t>
            </a:r>
            <a:r>
              <a:rPr lang="en-GB" i="0" dirty="0"/>
              <a:t>significant opportunities for proposing innovative ideas</a:t>
            </a:r>
          </a:p>
          <a:p>
            <a:pPr>
              <a:spcAft>
                <a:spcPts val="1200"/>
              </a:spcAft>
              <a:tabLst>
                <a:tab pos="273050" algn="l"/>
              </a:tabLst>
              <a:defRPr/>
            </a:pPr>
            <a:r>
              <a:rPr lang="en-GB" i="0" dirty="0" smtClean="0"/>
              <a:t>Integration </a:t>
            </a:r>
            <a:r>
              <a:rPr lang="en-GB" i="0" dirty="0"/>
              <a:t>of more basic and applied research with a clear remit to "translate" outputs into practice (farming sector, business, policy)</a:t>
            </a:r>
          </a:p>
          <a:p>
            <a:pPr>
              <a:spcAft>
                <a:spcPts val="1200"/>
              </a:spcAft>
              <a:tabLst>
                <a:tab pos="273050" algn="l"/>
              </a:tabLst>
              <a:defRPr/>
            </a:pPr>
            <a:r>
              <a:rPr lang="en-GB" i="0" dirty="0" smtClean="0"/>
              <a:t>Objectives </a:t>
            </a:r>
            <a:r>
              <a:rPr lang="en-GB" i="0" dirty="0"/>
              <a:t>of topics require participation of several disciplines and </a:t>
            </a:r>
            <a:r>
              <a:rPr lang="en-GB" i="0" dirty="0" smtClean="0"/>
              <a:t>sectors </a:t>
            </a:r>
            <a:endParaRPr lang="en-GB" i="0" dirty="0"/>
          </a:p>
          <a:p>
            <a:pPr>
              <a:spcAft>
                <a:spcPts val="1200"/>
              </a:spcAft>
              <a:tabLst>
                <a:tab pos="273050" algn="l"/>
              </a:tabLst>
              <a:defRPr/>
            </a:pPr>
            <a:r>
              <a:rPr lang="en-GB" i="0" dirty="0" smtClean="0"/>
              <a:t>Horizontal </a:t>
            </a:r>
            <a:r>
              <a:rPr lang="en-GB" i="0" dirty="0"/>
              <a:t>issues such as </a:t>
            </a:r>
            <a:r>
              <a:rPr lang="en-GB" i="0" dirty="0" smtClean="0"/>
              <a:t>sustainability</a:t>
            </a:r>
            <a:r>
              <a:rPr lang="en-GB" i="0" dirty="0"/>
              <a:t>, climate, gender are </a:t>
            </a:r>
            <a:r>
              <a:rPr lang="en-GB" i="0" dirty="0" smtClean="0"/>
              <a:t>intrinsic </a:t>
            </a:r>
            <a:r>
              <a:rPr lang="en-GB" i="0" dirty="0"/>
              <a:t>to projects and need to be given due consideration</a:t>
            </a:r>
          </a:p>
          <a:p>
            <a:pPr marL="174625" indent="-174625">
              <a:spcAft>
                <a:spcPts val="1200"/>
              </a:spcAft>
              <a:buFontTx/>
              <a:buChar char="-"/>
              <a:tabLst>
                <a:tab pos="273050" algn="l"/>
              </a:tabLst>
              <a:defRPr/>
            </a:pPr>
            <a:endParaRPr lang="en-GB" sz="1800" i="0" u="sng" dirty="0"/>
          </a:p>
          <a:p>
            <a:pPr marL="174625" indent="-174625">
              <a:spcAft>
                <a:spcPts val="1200"/>
              </a:spcAft>
              <a:buFontTx/>
              <a:buChar char="-"/>
              <a:defRPr/>
            </a:pPr>
            <a:endParaRPr lang="en-GB" sz="1800" i="0" u="sng" dirty="0"/>
          </a:p>
        </p:txBody>
      </p:sp>
    </p:spTree>
    <p:extLst>
      <p:ext uri="{BB962C8B-B14F-4D97-AF65-F5344CB8AC3E}">
        <p14:creationId xmlns:p14="http://schemas.microsoft.com/office/powerpoint/2010/main" val="1528153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txBox="1">
            <a:spLocks/>
          </p:cNvSpPr>
          <p:nvPr/>
        </p:nvSpPr>
        <p:spPr bwMode="auto">
          <a:xfrm>
            <a:off x="0" y="2317750"/>
            <a:ext cx="91440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7600">
                <a:solidFill>
                  <a:srgbClr val="FFD624"/>
                </a:solidFill>
                <a:latin typeface="Verdana" pitchFamily="34" charset="0"/>
              </a:defRPr>
            </a:lvl1pPr>
            <a:lvl2pPr eaLnBrk="0" hangingPunct="0">
              <a:defRPr sz="7600">
                <a:solidFill>
                  <a:srgbClr val="FFD624"/>
                </a:solidFill>
                <a:latin typeface="Verdana" pitchFamily="34" charset="0"/>
              </a:defRPr>
            </a:lvl2pPr>
            <a:lvl3pPr eaLnBrk="0" hangingPunct="0">
              <a:defRPr sz="7600">
                <a:solidFill>
                  <a:srgbClr val="FFD624"/>
                </a:solidFill>
                <a:latin typeface="Verdana" pitchFamily="34" charset="0"/>
              </a:defRPr>
            </a:lvl3pPr>
            <a:lvl4pPr marL="1600200" indent="-228600" eaLnBrk="0" hangingPunct="0">
              <a:defRPr sz="7600">
                <a:solidFill>
                  <a:srgbClr val="FFD624"/>
                </a:solidFill>
                <a:latin typeface="Verdana" pitchFamily="34" charset="0"/>
              </a:defRPr>
            </a:lvl4pPr>
            <a:lvl5pPr marL="2057400" indent="-228600" eaLnBrk="0" hangingPunct="0">
              <a:defRPr sz="7600">
                <a:solidFill>
                  <a:srgbClr val="FFD624"/>
                </a:solidFill>
                <a:latin typeface="Verdana" pitchFamily="34" charset="0"/>
              </a:defRPr>
            </a:lvl5pPr>
            <a:lvl6pPr marL="2514600" indent="-228600" algn="ctr" eaLnBrk="0" fontAlgn="base" hangingPunct="0">
              <a:spcBef>
                <a:spcPct val="0"/>
              </a:spcBef>
              <a:spcAft>
                <a:spcPct val="0"/>
              </a:spcAft>
              <a:defRPr sz="7600">
                <a:solidFill>
                  <a:srgbClr val="FFD624"/>
                </a:solidFill>
                <a:latin typeface="Verdana" pitchFamily="34" charset="0"/>
              </a:defRPr>
            </a:lvl6pPr>
            <a:lvl7pPr marL="2971800" indent="-228600" algn="ctr" eaLnBrk="0" fontAlgn="base" hangingPunct="0">
              <a:spcBef>
                <a:spcPct val="0"/>
              </a:spcBef>
              <a:spcAft>
                <a:spcPct val="0"/>
              </a:spcAft>
              <a:defRPr sz="7600">
                <a:solidFill>
                  <a:srgbClr val="FFD624"/>
                </a:solidFill>
                <a:latin typeface="Verdana" pitchFamily="34" charset="0"/>
              </a:defRPr>
            </a:lvl7pPr>
            <a:lvl8pPr marL="3429000" indent="-228600" algn="ctr" eaLnBrk="0" fontAlgn="base" hangingPunct="0">
              <a:spcBef>
                <a:spcPct val="0"/>
              </a:spcBef>
              <a:spcAft>
                <a:spcPct val="0"/>
              </a:spcAft>
              <a:defRPr sz="7600">
                <a:solidFill>
                  <a:srgbClr val="FFD624"/>
                </a:solidFill>
                <a:latin typeface="Verdana" pitchFamily="34" charset="0"/>
              </a:defRPr>
            </a:lvl8pPr>
            <a:lvl9pPr marL="3886200" indent="-228600" algn="ctr" eaLnBrk="0" fontAlgn="base" hangingPunct="0">
              <a:spcBef>
                <a:spcPct val="0"/>
              </a:spcBef>
              <a:spcAft>
                <a:spcPct val="0"/>
              </a:spcAft>
              <a:defRPr sz="7600">
                <a:solidFill>
                  <a:srgbClr val="FFD624"/>
                </a:solidFill>
                <a:latin typeface="Verdana" pitchFamily="34" charset="0"/>
              </a:defRPr>
            </a:lvl9pPr>
          </a:lstStyle>
          <a:p>
            <a:pPr lvl="1" algn="l" eaLnBrk="1" hangingPunct="1">
              <a:spcBef>
                <a:spcPts val="300"/>
              </a:spcBef>
              <a:spcAft>
                <a:spcPts val="1200"/>
              </a:spcAft>
              <a:buClr>
                <a:schemeClr val="bg1"/>
              </a:buClr>
            </a:pPr>
            <a:r>
              <a:rPr lang="nl-BE" sz="2000">
                <a:solidFill>
                  <a:srgbClr val="003366"/>
                </a:solidFill>
              </a:rPr>
              <a:t>Total budget for all multi-actor projects and thematic networks in the first Horizon 2020 Workprogramme: 148 mio euro </a:t>
            </a:r>
          </a:p>
          <a:p>
            <a:pPr lvl="1" algn="l" eaLnBrk="1" hangingPunct="1">
              <a:spcBef>
                <a:spcPts val="300"/>
              </a:spcBef>
              <a:spcAft>
                <a:spcPts val="1200"/>
              </a:spcAft>
              <a:buClr>
                <a:schemeClr val="bg1"/>
              </a:buClr>
            </a:pPr>
            <a:endParaRPr lang="en-GB" sz="2000">
              <a:solidFill>
                <a:srgbClr val="003366"/>
              </a:solidFill>
            </a:endParaRPr>
          </a:p>
          <a:p>
            <a:pPr lvl="1" algn="l" eaLnBrk="1" hangingPunct="1">
              <a:spcBef>
                <a:spcPts val="300"/>
              </a:spcBef>
              <a:spcAft>
                <a:spcPts val="1200"/>
              </a:spcAft>
              <a:buClr>
                <a:schemeClr val="bg1"/>
              </a:buClr>
            </a:pPr>
            <a:r>
              <a:rPr lang="en-GB" sz="2000">
                <a:solidFill>
                  <a:srgbClr val="003366"/>
                </a:solidFill>
              </a:rPr>
              <a:t>All multi-actor projects have the following sentence in the description of the topic:</a:t>
            </a:r>
          </a:p>
          <a:p>
            <a:pPr lvl="2" algn="l" eaLnBrk="1" hangingPunct="1">
              <a:spcBef>
                <a:spcPct val="10000"/>
              </a:spcBef>
              <a:spcAft>
                <a:spcPts val="1200"/>
              </a:spcAft>
              <a:buClr>
                <a:srgbClr val="003366"/>
              </a:buClr>
              <a:buSzPct val="100000"/>
            </a:pPr>
            <a:r>
              <a:rPr lang="en-GB" sz="2000" i="1">
                <a:solidFill>
                  <a:srgbClr val="003366"/>
                </a:solidFill>
              </a:rPr>
              <a:t>"</a:t>
            </a:r>
            <a:r>
              <a:rPr lang="en-GB" sz="2000" i="1" u="sng">
                <a:solidFill>
                  <a:srgbClr val="003366"/>
                </a:solidFill>
              </a:rPr>
              <a:t>Proposals should fall under the concept of multi-actor approach</a:t>
            </a:r>
            <a:r>
              <a:rPr lang="en-GB" sz="2000" i="1">
                <a:solidFill>
                  <a:srgbClr val="003366"/>
                </a:solidFill>
              </a:rPr>
              <a:t>"</a:t>
            </a:r>
          </a:p>
          <a:p>
            <a:pPr lvl="1" algn="l" eaLnBrk="1" hangingPunct="1">
              <a:spcBef>
                <a:spcPct val="10000"/>
              </a:spcBef>
              <a:spcAft>
                <a:spcPts val="1200"/>
              </a:spcAft>
              <a:buClr>
                <a:srgbClr val="003366"/>
              </a:buClr>
              <a:buSzPct val="100000"/>
            </a:pPr>
            <a:r>
              <a:rPr lang="nl-BE" sz="2000">
                <a:solidFill>
                  <a:srgbClr val="003366"/>
                </a:solidFill>
              </a:rPr>
              <a:t>and refer to footnote 1 on p.4 of the Work programme that describes the multi-actor approach as follows</a:t>
            </a:r>
            <a:endParaRPr lang="en-GB" sz="2000">
              <a:solidFill>
                <a:srgbClr val="003366"/>
              </a:solidFill>
            </a:endParaRPr>
          </a:p>
          <a:p>
            <a:pPr algn="l">
              <a:spcBef>
                <a:spcPct val="20000"/>
              </a:spcBef>
              <a:buClr>
                <a:schemeClr val="bg1"/>
              </a:buClr>
              <a:buFontTx/>
              <a:buChar char="•"/>
            </a:pPr>
            <a:endParaRPr lang="en-GB" sz="2000">
              <a:solidFill>
                <a:srgbClr val="003366"/>
              </a:solidFill>
            </a:endParaRPr>
          </a:p>
        </p:txBody>
      </p:sp>
      <p:sp>
        <p:nvSpPr>
          <p:cNvPr id="12291" name="Title 1"/>
          <p:cNvSpPr txBox="1">
            <a:spLocks/>
          </p:cNvSpPr>
          <p:nvPr/>
        </p:nvSpPr>
        <p:spPr bwMode="auto">
          <a:xfrm>
            <a:off x="120650" y="1049338"/>
            <a:ext cx="90233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sz="7600">
                <a:solidFill>
                  <a:srgbClr val="FFD624"/>
                </a:solidFill>
                <a:latin typeface="Verdana" pitchFamily="34" charset="0"/>
              </a:defRPr>
            </a:lvl1pPr>
            <a:lvl2pPr marL="742950" indent="-285750" eaLnBrk="0" hangingPunct="0">
              <a:defRPr sz="7600">
                <a:solidFill>
                  <a:srgbClr val="FFD624"/>
                </a:solidFill>
                <a:latin typeface="Verdana" pitchFamily="34" charset="0"/>
              </a:defRPr>
            </a:lvl2pPr>
            <a:lvl3pPr marL="1143000" indent="-228600" eaLnBrk="0" hangingPunct="0">
              <a:defRPr sz="7600">
                <a:solidFill>
                  <a:srgbClr val="FFD624"/>
                </a:solidFill>
                <a:latin typeface="Verdana" pitchFamily="34" charset="0"/>
              </a:defRPr>
            </a:lvl3pPr>
            <a:lvl4pPr marL="1600200" indent="-228600" eaLnBrk="0" hangingPunct="0">
              <a:defRPr sz="7600">
                <a:solidFill>
                  <a:srgbClr val="FFD624"/>
                </a:solidFill>
                <a:latin typeface="Verdana" pitchFamily="34" charset="0"/>
              </a:defRPr>
            </a:lvl4pPr>
            <a:lvl5pPr marL="2057400" indent="-228600" eaLnBrk="0" hangingPunct="0">
              <a:defRPr sz="7600">
                <a:solidFill>
                  <a:srgbClr val="FFD624"/>
                </a:solidFill>
                <a:latin typeface="Verdana" pitchFamily="34" charset="0"/>
              </a:defRPr>
            </a:lvl5pPr>
            <a:lvl6pPr marL="2514600" indent="-228600" algn="ctr" eaLnBrk="0" fontAlgn="base" hangingPunct="0">
              <a:spcBef>
                <a:spcPct val="0"/>
              </a:spcBef>
              <a:spcAft>
                <a:spcPct val="0"/>
              </a:spcAft>
              <a:defRPr sz="7600">
                <a:solidFill>
                  <a:srgbClr val="FFD624"/>
                </a:solidFill>
                <a:latin typeface="Verdana" pitchFamily="34" charset="0"/>
              </a:defRPr>
            </a:lvl6pPr>
            <a:lvl7pPr marL="2971800" indent="-228600" algn="ctr" eaLnBrk="0" fontAlgn="base" hangingPunct="0">
              <a:spcBef>
                <a:spcPct val="0"/>
              </a:spcBef>
              <a:spcAft>
                <a:spcPct val="0"/>
              </a:spcAft>
              <a:defRPr sz="7600">
                <a:solidFill>
                  <a:srgbClr val="FFD624"/>
                </a:solidFill>
                <a:latin typeface="Verdana" pitchFamily="34" charset="0"/>
              </a:defRPr>
            </a:lvl7pPr>
            <a:lvl8pPr marL="3429000" indent="-228600" algn="ctr" eaLnBrk="0" fontAlgn="base" hangingPunct="0">
              <a:spcBef>
                <a:spcPct val="0"/>
              </a:spcBef>
              <a:spcAft>
                <a:spcPct val="0"/>
              </a:spcAft>
              <a:defRPr sz="7600">
                <a:solidFill>
                  <a:srgbClr val="FFD624"/>
                </a:solidFill>
                <a:latin typeface="Verdana" pitchFamily="34" charset="0"/>
              </a:defRPr>
            </a:lvl8pPr>
            <a:lvl9pPr marL="3886200" indent="-228600" algn="ctr" eaLnBrk="0" fontAlgn="base" hangingPunct="0">
              <a:spcBef>
                <a:spcPct val="0"/>
              </a:spcBef>
              <a:spcAft>
                <a:spcPct val="0"/>
              </a:spcAft>
              <a:defRPr sz="7600">
                <a:solidFill>
                  <a:srgbClr val="FFD624"/>
                </a:solidFill>
                <a:latin typeface="Verdana" pitchFamily="34" charset="0"/>
              </a:defRPr>
            </a:lvl9pPr>
          </a:lstStyle>
          <a:p>
            <a:r>
              <a:rPr lang="fr-BE" sz="2400" b="1" i="1">
                <a:solidFill>
                  <a:srgbClr val="003366"/>
                </a:solidFill>
              </a:rPr>
              <a:t>Multi-actor projects in </a:t>
            </a:r>
          </a:p>
          <a:p>
            <a:r>
              <a:rPr lang="fr-BE" sz="2400" b="1" i="1">
                <a:solidFill>
                  <a:srgbClr val="003366"/>
                </a:solidFill>
              </a:rPr>
              <a:t>Horizon 2020 Work Programme 2014-2015</a:t>
            </a:r>
            <a:endParaRPr lang="en-GB" sz="2400" b="1" i="1">
              <a:solidFill>
                <a:srgbClr val="003366"/>
              </a:solidFill>
            </a:endParaRPr>
          </a:p>
        </p:txBody>
      </p:sp>
    </p:spTree>
    <p:extLst>
      <p:ext uri="{BB962C8B-B14F-4D97-AF65-F5344CB8AC3E}">
        <p14:creationId xmlns:p14="http://schemas.microsoft.com/office/powerpoint/2010/main" val="2459179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txBox="1">
            <a:spLocks/>
          </p:cNvSpPr>
          <p:nvPr/>
        </p:nvSpPr>
        <p:spPr bwMode="auto">
          <a:xfrm>
            <a:off x="0" y="2033588"/>
            <a:ext cx="91440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2pPr marL="449263" lvl="1" indent="-274638" algn="l">
              <a:lnSpc>
                <a:spcPct val="90000"/>
              </a:lnSpc>
              <a:spcBef>
                <a:spcPct val="10000"/>
              </a:spcBef>
              <a:spcAft>
                <a:spcPts val="2400"/>
              </a:spcAft>
              <a:buClr>
                <a:srgbClr val="003366"/>
              </a:buClr>
              <a:buSzPct val="100000"/>
              <a:buFontTx/>
              <a:buChar char="•"/>
              <a:defRPr sz="2000" b="1" u="sng">
                <a:solidFill>
                  <a:srgbClr val="003366"/>
                </a:solidFill>
              </a:defRPr>
            </a:lvl2pPr>
          </a:lstStyle>
          <a:p>
            <a:pPr lvl="1">
              <a:spcAft>
                <a:spcPts val="1200"/>
              </a:spcAft>
              <a:defRPr/>
            </a:pPr>
            <a:r>
              <a:rPr lang="en-GB" b="0" u="none" dirty="0" smtClean="0"/>
              <a:t>"multi-actor" is more than a strong dissemination requirement or what a broad stakeholders' board can deliver</a:t>
            </a:r>
          </a:p>
          <a:p>
            <a:pPr lvl="1">
              <a:spcAft>
                <a:spcPts val="1200"/>
              </a:spcAft>
              <a:defRPr/>
            </a:pPr>
            <a:r>
              <a:rPr lang="en-GB" b="0" u="none" dirty="0" smtClean="0"/>
              <a:t>"</a:t>
            </a:r>
            <a:r>
              <a:rPr lang="en-GB" b="0" i="1" dirty="0" smtClean="0"/>
              <a:t>all along the project</a:t>
            </a:r>
            <a:r>
              <a:rPr lang="en-GB" b="0" u="none" dirty="0" smtClean="0"/>
              <a:t>" *: </a:t>
            </a:r>
            <a:r>
              <a:rPr lang="en-GB" u="none" dirty="0" smtClean="0"/>
              <a:t>a clear role for the different actors </a:t>
            </a:r>
            <a:r>
              <a:rPr lang="en-GB" b="0" u="none" dirty="0" smtClean="0"/>
              <a:t>in the work plan, from the participation in the planning of work and experiments, their execution up until the dissemination of results and the possible demonstration phase. </a:t>
            </a:r>
          </a:p>
          <a:p>
            <a:pPr lvl="1">
              <a:spcAft>
                <a:spcPts val="1200"/>
              </a:spcAft>
              <a:defRPr/>
            </a:pPr>
            <a:r>
              <a:rPr lang="en-GB" b="0" u="none" dirty="0" smtClean="0"/>
              <a:t>Project proposals should illustrate sufficient quantity and quality of </a:t>
            </a:r>
            <a:r>
              <a:rPr lang="en-GB" u="none" dirty="0" smtClean="0"/>
              <a:t>knowledge exchange activities</a:t>
            </a:r>
            <a:r>
              <a:rPr lang="en-GB" b="0" u="none" dirty="0" smtClean="0"/>
              <a:t> </a:t>
            </a:r>
          </a:p>
          <a:p>
            <a:pPr marL="174625" lvl="1" indent="0">
              <a:spcAft>
                <a:spcPts val="1200"/>
              </a:spcAft>
              <a:buFontTx/>
              <a:buNone/>
              <a:defRPr/>
            </a:pPr>
            <a:r>
              <a:rPr lang="en-GB" b="0" u="none" dirty="0" smtClean="0"/>
              <a:t>This should generate </a:t>
            </a:r>
            <a:r>
              <a:rPr lang="en-GB" u="none" dirty="0" smtClean="0"/>
              <a:t>innovative solutions that are more likely to be applied</a:t>
            </a:r>
            <a:r>
              <a:rPr lang="en-GB" b="0" u="none" dirty="0" smtClean="0"/>
              <a:t> thanks to the </a:t>
            </a:r>
            <a:r>
              <a:rPr lang="en-GB" b="0" dirty="0" smtClean="0"/>
              <a:t>cross-fertilisation*</a:t>
            </a:r>
            <a:r>
              <a:rPr lang="en-GB" b="0" u="none" dirty="0" smtClean="0"/>
              <a:t> of ideas between actors, the co-creation and the generation of co-ownership for eventual results. </a:t>
            </a:r>
          </a:p>
          <a:p>
            <a:pPr marL="174625" lvl="1" indent="0">
              <a:spcAft>
                <a:spcPts val="1200"/>
              </a:spcAft>
              <a:buFontTx/>
              <a:buNone/>
              <a:defRPr/>
            </a:pPr>
            <a:r>
              <a:rPr lang="en-GB" b="0" u="none" dirty="0" smtClean="0"/>
              <a:t>(*</a:t>
            </a:r>
            <a:r>
              <a:rPr lang="en-GB" b="0" dirty="0" smtClean="0"/>
              <a:t>legal base in </a:t>
            </a:r>
            <a:r>
              <a:rPr lang="en-GB" b="0" dirty="0"/>
              <a:t>S</a:t>
            </a:r>
            <a:r>
              <a:rPr lang="en-GB" b="0" dirty="0" smtClean="0"/>
              <a:t>pecific </a:t>
            </a:r>
            <a:r>
              <a:rPr lang="en-GB" b="0" dirty="0"/>
              <a:t>P</a:t>
            </a:r>
            <a:r>
              <a:rPr lang="en-GB" b="0" dirty="0" smtClean="0"/>
              <a:t>rogramme</a:t>
            </a:r>
            <a:r>
              <a:rPr lang="en-GB" b="0" u="none" dirty="0" smtClean="0"/>
              <a:t>)</a:t>
            </a:r>
          </a:p>
        </p:txBody>
      </p:sp>
      <p:sp>
        <p:nvSpPr>
          <p:cNvPr id="13315" name="Title 1"/>
          <p:cNvSpPr txBox="1">
            <a:spLocks/>
          </p:cNvSpPr>
          <p:nvPr/>
        </p:nvSpPr>
        <p:spPr bwMode="auto">
          <a:xfrm>
            <a:off x="120650" y="1049338"/>
            <a:ext cx="90233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sz="7600">
                <a:solidFill>
                  <a:srgbClr val="FFD624"/>
                </a:solidFill>
                <a:latin typeface="Verdana" pitchFamily="34" charset="0"/>
              </a:defRPr>
            </a:lvl1pPr>
            <a:lvl2pPr marL="742950" indent="-285750" eaLnBrk="0" hangingPunct="0">
              <a:defRPr sz="7600">
                <a:solidFill>
                  <a:srgbClr val="FFD624"/>
                </a:solidFill>
                <a:latin typeface="Verdana" pitchFamily="34" charset="0"/>
              </a:defRPr>
            </a:lvl2pPr>
            <a:lvl3pPr marL="1143000" indent="-228600" eaLnBrk="0" hangingPunct="0">
              <a:defRPr sz="7600">
                <a:solidFill>
                  <a:srgbClr val="FFD624"/>
                </a:solidFill>
                <a:latin typeface="Verdana" pitchFamily="34" charset="0"/>
              </a:defRPr>
            </a:lvl3pPr>
            <a:lvl4pPr marL="1600200" indent="-228600" eaLnBrk="0" hangingPunct="0">
              <a:defRPr sz="7600">
                <a:solidFill>
                  <a:srgbClr val="FFD624"/>
                </a:solidFill>
                <a:latin typeface="Verdana" pitchFamily="34" charset="0"/>
              </a:defRPr>
            </a:lvl4pPr>
            <a:lvl5pPr marL="2057400" indent="-228600" eaLnBrk="0" hangingPunct="0">
              <a:defRPr sz="7600">
                <a:solidFill>
                  <a:srgbClr val="FFD624"/>
                </a:solidFill>
                <a:latin typeface="Verdana" pitchFamily="34" charset="0"/>
              </a:defRPr>
            </a:lvl5pPr>
            <a:lvl6pPr marL="2514600" indent="-228600" algn="ctr" eaLnBrk="0" fontAlgn="base" hangingPunct="0">
              <a:spcBef>
                <a:spcPct val="0"/>
              </a:spcBef>
              <a:spcAft>
                <a:spcPct val="0"/>
              </a:spcAft>
              <a:defRPr sz="7600">
                <a:solidFill>
                  <a:srgbClr val="FFD624"/>
                </a:solidFill>
                <a:latin typeface="Verdana" pitchFamily="34" charset="0"/>
              </a:defRPr>
            </a:lvl6pPr>
            <a:lvl7pPr marL="2971800" indent="-228600" algn="ctr" eaLnBrk="0" fontAlgn="base" hangingPunct="0">
              <a:spcBef>
                <a:spcPct val="0"/>
              </a:spcBef>
              <a:spcAft>
                <a:spcPct val="0"/>
              </a:spcAft>
              <a:defRPr sz="7600">
                <a:solidFill>
                  <a:srgbClr val="FFD624"/>
                </a:solidFill>
                <a:latin typeface="Verdana" pitchFamily="34" charset="0"/>
              </a:defRPr>
            </a:lvl7pPr>
            <a:lvl8pPr marL="3429000" indent="-228600" algn="ctr" eaLnBrk="0" fontAlgn="base" hangingPunct="0">
              <a:spcBef>
                <a:spcPct val="0"/>
              </a:spcBef>
              <a:spcAft>
                <a:spcPct val="0"/>
              </a:spcAft>
              <a:defRPr sz="7600">
                <a:solidFill>
                  <a:srgbClr val="FFD624"/>
                </a:solidFill>
                <a:latin typeface="Verdana" pitchFamily="34" charset="0"/>
              </a:defRPr>
            </a:lvl8pPr>
            <a:lvl9pPr marL="3886200" indent="-228600" algn="ctr" eaLnBrk="0" fontAlgn="base" hangingPunct="0">
              <a:spcBef>
                <a:spcPct val="0"/>
              </a:spcBef>
              <a:spcAft>
                <a:spcPct val="0"/>
              </a:spcAft>
              <a:defRPr sz="7600">
                <a:solidFill>
                  <a:srgbClr val="FFD624"/>
                </a:solidFill>
                <a:latin typeface="Verdana" pitchFamily="34" charset="0"/>
              </a:defRPr>
            </a:lvl9pPr>
          </a:lstStyle>
          <a:p>
            <a:r>
              <a:rPr lang="fr-BE" sz="2400" b="1" i="1">
                <a:solidFill>
                  <a:srgbClr val="003366"/>
                </a:solidFill>
              </a:rPr>
              <a:t>Multi-actor projects in </a:t>
            </a:r>
          </a:p>
          <a:p>
            <a:r>
              <a:rPr lang="fr-BE" sz="2400" b="1" i="1">
                <a:solidFill>
                  <a:srgbClr val="003366"/>
                </a:solidFill>
              </a:rPr>
              <a:t>Horizon 2020 Work Programme 2014-2015</a:t>
            </a:r>
            <a:endParaRPr lang="en-GB" sz="2400" b="1" i="1">
              <a:solidFill>
                <a:srgbClr val="003366"/>
              </a:solidFill>
            </a:endParaRPr>
          </a:p>
        </p:txBody>
      </p:sp>
    </p:spTree>
    <p:extLst>
      <p:ext uri="{BB962C8B-B14F-4D97-AF65-F5344CB8AC3E}">
        <p14:creationId xmlns:p14="http://schemas.microsoft.com/office/powerpoint/2010/main" val="1205978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txBox="1">
            <a:spLocks/>
          </p:cNvSpPr>
          <p:nvPr/>
        </p:nvSpPr>
        <p:spPr bwMode="auto">
          <a:xfrm>
            <a:off x="0" y="2317750"/>
            <a:ext cx="91440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7600">
                <a:solidFill>
                  <a:srgbClr val="FFD624"/>
                </a:solidFill>
                <a:latin typeface="Verdana" pitchFamily="34" charset="0"/>
              </a:defRPr>
            </a:lvl1pPr>
            <a:lvl2pPr eaLnBrk="0" hangingPunct="0">
              <a:defRPr sz="7600">
                <a:solidFill>
                  <a:srgbClr val="FFD624"/>
                </a:solidFill>
                <a:latin typeface="Verdana" pitchFamily="34" charset="0"/>
              </a:defRPr>
            </a:lvl2pPr>
            <a:lvl3pPr marL="1143000" indent="-228600" eaLnBrk="0" hangingPunct="0">
              <a:defRPr sz="7600">
                <a:solidFill>
                  <a:srgbClr val="FFD624"/>
                </a:solidFill>
                <a:latin typeface="Verdana" pitchFamily="34" charset="0"/>
              </a:defRPr>
            </a:lvl3pPr>
            <a:lvl4pPr marL="1600200" indent="-228600" eaLnBrk="0" hangingPunct="0">
              <a:defRPr sz="7600">
                <a:solidFill>
                  <a:srgbClr val="FFD624"/>
                </a:solidFill>
                <a:latin typeface="Verdana" pitchFamily="34" charset="0"/>
              </a:defRPr>
            </a:lvl4pPr>
            <a:lvl5pPr marL="2057400" indent="-228600" eaLnBrk="0" hangingPunct="0">
              <a:defRPr sz="7600">
                <a:solidFill>
                  <a:srgbClr val="FFD624"/>
                </a:solidFill>
                <a:latin typeface="Verdana" pitchFamily="34" charset="0"/>
              </a:defRPr>
            </a:lvl5pPr>
            <a:lvl6pPr marL="2514600" indent="-228600" algn="ctr" eaLnBrk="0" fontAlgn="base" hangingPunct="0">
              <a:spcBef>
                <a:spcPct val="0"/>
              </a:spcBef>
              <a:spcAft>
                <a:spcPct val="0"/>
              </a:spcAft>
              <a:defRPr sz="7600">
                <a:solidFill>
                  <a:srgbClr val="FFD624"/>
                </a:solidFill>
                <a:latin typeface="Verdana" pitchFamily="34" charset="0"/>
              </a:defRPr>
            </a:lvl6pPr>
            <a:lvl7pPr marL="2971800" indent="-228600" algn="ctr" eaLnBrk="0" fontAlgn="base" hangingPunct="0">
              <a:spcBef>
                <a:spcPct val="0"/>
              </a:spcBef>
              <a:spcAft>
                <a:spcPct val="0"/>
              </a:spcAft>
              <a:defRPr sz="7600">
                <a:solidFill>
                  <a:srgbClr val="FFD624"/>
                </a:solidFill>
                <a:latin typeface="Verdana" pitchFamily="34" charset="0"/>
              </a:defRPr>
            </a:lvl7pPr>
            <a:lvl8pPr marL="3429000" indent="-228600" algn="ctr" eaLnBrk="0" fontAlgn="base" hangingPunct="0">
              <a:spcBef>
                <a:spcPct val="0"/>
              </a:spcBef>
              <a:spcAft>
                <a:spcPct val="0"/>
              </a:spcAft>
              <a:defRPr sz="7600">
                <a:solidFill>
                  <a:srgbClr val="FFD624"/>
                </a:solidFill>
                <a:latin typeface="Verdana" pitchFamily="34" charset="0"/>
              </a:defRPr>
            </a:lvl8pPr>
            <a:lvl9pPr marL="3886200" indent="-228600" algn="ctr" eaLnBrk="0" fontAlgn="base" hangingPunct="0">
              <a:spcBef>
                <a:spcPct val="0"/>
              </a:spcBef>
              <a:spcAft>
                <a:spcPct val="0"/>
              </a:spcAft>
              <a:defRPr sz="7600">
                <a:solidFill>
                  <a:srgbClr val="FFD624"/>
                </a:solidFill>
                <a:latin typeface="Verdana" pitchFamily="34" charset="0"/>
              </a:defRPr>
            </a:lvl9pPr>
          </a:lstStyle>
          <a:p>
            <a:pPr lvl="1" algn="l" eaLnBrk="1" hangingPunct="1">
              <a:spcBef>
                <a:spcPts val="300"/>
              </a:spcBef>
              <a:spcAft>
                <a:spcPts val="1200"/>
              </a:spcAft>
              <a:buClr>
                <a:schemeClr val="bg1"/>
              </a:buClr>
            </a:pPr>
            <a:r>
              <a:rPr lang="en-GB" sz="2000">
                <a:solidFill>
                  <a:srgbClr val="003366"/>
                </a:solidFill>
              </a:rPr>
              <a:t>A multi-actor project needs to take into account:</a:t>
            </a:r>
          </a:p>
          <a:p>
            <a:pPr lvl="2" algn="l" eaLnBrk="1" hangingPunct="1">
              <a:spcBef>
                <a:spcPct val="10000"/>
              </a:spcBef>
              <a:spcAft>
                <a:spcPts val="1200"/>
              </a:spcAft>
              <a:buClr>
                <a:srgbClr val="003366"/>
              </a:buClr>
              <a:buSzPct val="100000"/>
              <a:buFontTx/>
              <a:buChar char="•"/>
            </a:pPr>
            <a:r>
              <a:rPr lang="en-GB" sz="2000">
                <a:solidFill>
                  <a:srgbClr val="003366"/>
                </a:solidFill>
              </a:rPr>
              <a:t>how the project proposal's objectives and planning are </a:t>
            </a:r>
            <a:r>
              <a:rPr lang="en-GB" sz="2000" b="1">
                <a:solidFill>
                  <a:srgbClr val="003366"/>
                </a:solidFill>
              </a:rPr>
              <a:t>targeted to needs / problems and opportunities of end-users  </a:t>
            </a:r>
          </a:p>
          <a:p>
            <a:pPr lvl="2" algn="l" eaLnBrk="1" hangingPunct="1">
              <a:spcBef>
                <a:spcPct val="10000"/>
              </a:spcBef>
              <a:spcAft>
                <a:spcPts val="1200"/>
              </a:spcAft>
              <a:buClr>
                <a:srgbClr val="003366"/>
              </a:buClr>
              <a:buSzPct val="100000"/>
              <a:buFontTx/>
              <a:buChar char="•"/>
            </a:pPr>
            <a:r>
              <a:rPr lang="en-GB" sz="2000">
                <a:solidFill>
                  <a:srgbClr val="003366"/>
                </a:solidFill>
              </a:rPr>
              <a:t>the </a:t>
            </a:r>
            <a:r>
              <a:rPr lang="en-GB" sz="2000" b="1">
                <a:solidFill>
                  <a:srgbClr val="003366"/>
                </a:solidFill>
              </a:rPr>
              <a:t>composition of the project consortium </a:t>
            </a:r>
            <a:r>
              <a:rPr lang="en-GB" sz="2000">
                <a:solidFill>
                  <a:srgbClr val="003366"/>
                </a:solidFill>
              </a:rPr>
              <a:t>must get sufficient involvement of </a:t>
            </a:r>
            <a:r>
              <a:rPr lang="en-GB" sz="2000" b="1">
                <a:solidFill>
                  <a:srgbClr val="003366"/>
                </a:solidFill>
              </a:rPr>
              <a:t>key actors with complementary types of knowledge</a:t>
            </a:r>
            <a:r>
              <a:rPr lang="en-GB" sz="2000">
                <a:solidFill>
                  <a:srgbClr val="003366"/>
                </a:solidFill>
              </a:rPr>
              <a:t> (scientific and practical) to reach the project objectives and make its results broadly implemented. </a:t>
            </a:r>
          </a:p>
          <a:p>
            <a:pPr lvl="1" algn="l" eaLnBrk="1" hangingPunct="1">
              <a:spcBef>
                <a:spcPct val="10000"/>
              </a:spcBef>
              <a:spcAft>
                <a:spcPts val="1200"/>
              </a:spcAft>
              <a:buClr>
                <a:srgbClr val="003366"/>
              </a:buClr>
              <a:buSzPct val="100000"/>
            </a:pPr>
            <a:r>
              <a:rPr lang="nl-BE" sz="2000">
                <a:solidFill>
                  <a:srgbClr val="003366"/>
                </a:solidFill>
              </a:rPr>
              <a:t>(see evaluation criteria on ambitions, expected impact, etc)</a:t>
            </a:r>
            <a:endParaRPr lang="en-GB" sz="2000">
              <a:solidFill>
                <a:srgbClr val="003366"/>
              </a:solidFill>
            </a:endParaRPr>
          </a:p>
          <a:p>
            <a:pPr algn="l">
              <a:spcBef>
                <a:spcPct val="20000"/>
              </a:spcBef>
              <a:buClr>
                <a:schemeClr val="bg1"/>
              </a:buClr>
              <a:buFontTx/>
              <a:buChar char="•"/>
            </a:pPr>
            <a:endParaRPr lang="en-GB" sz="2000">
              <a:solidFill>
                <a:srgbClr val="003366"/>
              </a:solidFill>
            </a:endParaRPr>
          </a:p>
        </p:txBody>
      </p:sp>
      <p:sp>
        <p:nvSpPr>
          <p:cNvPr id="14339" name="Title 1"/>
          <p:cNvSpPr txBox="1">
            <a:spLocks/>
          </p:cNvSpPr>
          <p:nvPr/>
        </p:nvSpPr>
        <p:spPr bwMode="auto">
          <a:xfrm>
            <a:off x="120650" y="1049338"/>
            <a:ext cx="90233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sz="7600">
                <a:solidFill>
                  <a:srgbClr val="FFD624"/>
                </a:solidFill>
                <a:latin typeface="Verdana" pitchFamily="34" charset="0"/>
              </a:defRPr>
            </a:lvl1pPr>
            <a:lvl2pPr marL="742950" indent="-285750" eaLnBrk="0" hangingPunct="0">
              <a:defRPr sz="7600">
                <a:solidFill>
                  <a:srgbClr val="FFD624"/>
                </a:solidFill>
                <a:latin typeface="Verdana" pitchFamily="34" charset="0"/>
              </a:defRPr>
            </a:lvl2pPr>
            <a:lvl3pPr marL="1143000" indent="-228600" eaLnBrk="0" hangingPunct="0">
              <a:defRPr sz="7600">
                <a:solidFill>
                  <a:srgbClr val="FFD624"/>
                </a:solidFill>
                <a:latin typeface="Verdana" pitchFamily="34" charset="0"/>
              </a:defRPr>
            </a:lvl3pPr>
            <a:lvl4pPr marL="1600200" indent="-228600" eaLnBrk="0" hangingPunct="0">
              <a:defRPr sz="7600">
                <a:solidFill>
                  <a:srgbClr val="FFD624"/>
                </a:solidFill>
                <a:latin typeface="Verdana" pitchFamily="34" charset="0"/>
              </a:defRPr>
            </a:lvl4pPr>
            <a:lvl5pPr marL="2057400" indent="-228600" eaLnBrk="0" hangingPunct="0">
              <a:defRPr sz="7600">
                <a:solidFill>
                  <a:srgbClr val="FFD624"/>
                </a:solidFill>
                <a:latin typeface="Verdana" pitchFamily="34" charset="0"/>
              </a:defRPr>
            </a:lvl5pPr>
            <a:lvl6pPr marL="2514600" indent="-228600" algn="ctr" eaLnBrk="0" fontAlgn="base" hangingPunct="0">
              <a:spcBef>
                <a:spcPct val="0"/>
              </a:spcBef>
              <a:spcAft>
                <a:spcPct val="0"/>
              </a:spcAft>
              <a:defRPr sz="7600">
                <a:solidFill>
                  <a:srgbClr val="FFD624"/>
                </a:solidFill>
                <a:latin typeface="Verdana" pitchFamily="34" charset="0"/>
              </a:defRPr>
            </a:lvl6pPr>
            <a:lvl7pPr marL="2971800" indent="-228600" algn="ctr" eaLnBrk="0" fontAlgn="base" hangingPunct="0">
              <a:spcBef>
                <a:spcPct val="0"/>
              </a:spcBef>
              <a:spcAft>
                <a:spcPct val="0"/>
              </a:spcAft>
              <a:defRPr sz="7600">
                <a:solidFill>
                  <a:srgbClr val="FFD624"/>
                </a:solidFill>
                <a:latin typeface="Verdana" pitchFamily="34" charset="0"/>
              </a:defRPr>
            </a:lvl7pPr>
            <a:lvl8pPr marL="3429000" indent="-228600" algn="ctr" eaLnBrk="0" fontAlgn="base" hangingPunct="0">
              <a:spcBef>
                <a:spcPct val="0"/>
              </a:spcBef>
              <a:spcAft>
                <a:spcPct val="0"/>
              </a:spcAft>
              <a:defRPr sz="7600">
                <a:solidFill>
                  <a:srgbClr val="FFD624"/>
                </a:solidFill>
                <a:latin typeface="Verdana" pitchFamily="34" charset="0"/>
              </a:defRPr>
            </a:lvl8pPr>
            <a:lvl9pPr marL="3886200" indent="-228600" algn="ctr" eaLnBrk="0" fontAlgn="base" hangingPunct="0">
              <a:spcBef>
                <a:spcPct val="0"/>
              </a:spcBef>
              <a:spcAft>
                <a:spcPct val="0"/>
              </a:spcAft>
              <a:defRPr sz="7600">
                <a:solidFill>
                  <a:srgbClr val="FFD624"/>
                </a:solidFill>
                <a:latin typeface="Verdana" pitchFamily="34" charset="0"/>
              </a:defRPr>
            </a:lvl9pPr>
          </a:lstStyle>
          <a:p>
            <a:r>
              <a:rPr lang="fr-BE" sz="2400" b="1" i="1">
                <a:solidFill>
                  <a:srgbClr val="003366"/>
                </a:solidFill>
              </a:rPr>
              <a:t>Multi-actor projects in </a:t>
            </a:r>
          </a:p>
          <a:p>
            <a:r>
              <a:rPr lang="fr-BE" sz="2400" b="1" i="1">
                <a:solidFill>
                  <a:srgbClr val="003366"/>
                </a:solidFill>
              </a:rPr>
              <a:t>Horizon 2020 Work Programme 2014-2015</a:t>
            </a:r>
            <a:endParaRPr lang="en-GB" sz="2400" b="1" i="1">
              <a:solidFill>
                <a:srgbClr val="003366"/>
              </a:solidFill>
            </a:endParaRPr>
          </a:p>
        </p:txBody>
      </p:sp>
    </p:spTree>
    <p:extLst>
      <p:ext uri="{BB962C8B-B14F-4D97-AF65-F5344CB8AC3E}">
        <p14:creationId xmlns:p14="http://schemas.microsoft.com/office/powerpoint/2010/main" val="1719834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txBox="1">
            <a:spLocks/>
          </p:cNvSpPr>
          <p:nvPr/>
        </p:nvSpPr>
        <p:spPr bwMode="auto">
          <a:xfrm>
            <a:off x="0" y="1566863"/>
            <a:ext cx="91440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7600">
                <a:solidFill>
                  <a:srgbClr val="FFD624"/>
                </a:solidFill>
                <a:latin typeface="Verdana" pitchFamily="34" charset="0"/>
              </a:defRPr>
            </a:lvl1pPr>
            <a:lvl2pPr eaLnBrk="0" hangingPunct="0">
              <a:defRPr sz="7600">
                <a:solidFill>
                  <a:srgbClr val="FFD624"/>
                </a:solidFill>
                <a:latin typeface="Verdana" pitchFamily="34" charset="0"/>
              </a:defRPr>
            </a:lvl2pPr>
            <a:lvl3pPr marL="1143000" indent="-228600" eaLnBrk="0" hangingPunct="0">
              <a:defRPr sz="7600">
                <a:solidFill>
                  <a:srgbClr val="FFD624"/>
                </a:solidFill>
                <a:latin typeface="Verdana" pitchFamily="34" charset="0"/>
              </a:defRPr>
            </a:lvl3pPr>
            <a:lvl4pPr marL="1600200" indent="-228600" eaLnBrk="0" hangingPunct="0">
              <a:defRPr sz="7600">
                <a:solidFill>
                  <a:srgbClr val="FFD624"/>
                </a:solidFill>
                <a:latin typeface="Verdana" pitchFamily="34" charset="0"/>
              </a:defRPr>
            </a:lvl4pPr>
            <a:lvl5pPr marL="2057400" indent="-228600" eaLnBrk="0" hangingPunct="0">
              <a:defRPr sz="7600">
                <a:solidFill>
                  <a:srgbClr val="FFD624"/>
                </a:solidFill>
                <a:latin typeface="Verdana" pitchFamily="34" charset="0"/>
              </a:defRPr>
            </a:lvl5pPr>
            <a:lvl6pPr marL="2514600" indent="-228600" algn="ctr" eaLnBrk="0" fontAlgn="base" hangingPunct="0">
              <a:spcBef>
                <a:spcPct val="0"/>
              </a:spcBef>
              <a:spcAft>
                <a:spcPct val="0"/>
              </a:spcAft>
              <a:defRPr sz="7600">
                <a:solidFill>
                  <a:srgbClr val="FFD624"/>
                </a:solidFill>
                <a:latin typeface="Verdana" pitchFamily="34" charset="0"/>
              </a:defRPr>
            </a:lvl6pPr>
            <a:lvl7pPr marL="2971800" indent="-228600" algn="ctr" eaLnBrk="0" fontAlgn="base" hangingPunct="0">
              <a:spcBef>
                <a:spcPct val="0"/>
              </a:spcBef>
              <a:spcAft>
                <a:spcPct val="0"/>
              </a:spcAft>
              <a:defRPr sz="7600">
                <a:solidFill>
                  <a:srgbClr val="FFD624"/>
                </a:solidFill>
                <a:latin typeface="Verdana" pitchFamily="34" charset="0"/>
              </a:defRPr>
            </a:lvl7pPr>
            <a:lvl8pPr marL="3429000" indent="-228600" algn="ctr" eaLnBrk="0" fontAlgn="base" hangingPunct="0">
              <a:spcBef>
                <a:spcPct val="0"/>
              </a:spcBef>
              <a:spcAft>
                <a:spcPct val="0"/>
              </a:spcAft>
              <a:defRPr sz="7600">
                <a:solidFill>
                  <a:srgbClr val="FFD624"/>
                </a:solidFill>
                <a:latin typeface="Verdana" pitchFamily="34" charset="0"/>
              </a:defRPr>
            </a:lvl8pPr>
            <a:lvl9pPr marL="3886200" indent="-228600" algn="ctr" eaLnBrk="0" fontAlgn="base" hangingPunct="0">
              <a:spcBef>
                <a:spcPct val="0"/>
              </a:spcBef>
              <a:spcAft>
                <a:spcPct val="0"/>
              </a:spcAft>
              <a:defRPr sz="7600">
                <a:solidFill>
                  <a:srgbClr val="FFD624"/>
                </a:solidFill>
                <a:latin typeface="Verdana" pitchFamily="34" charset="0"/>
              </a:defRPr>
            </a:lvl9pPr>
          </a:lstStyle>
          <a:p>
            <a:pPr lvl="1" algn="l" eaLnBrk="1" hangingPunct="1">
              <a:spcBef>
                <a:spcPts val="300"/>
              </a:spcBef>
              <a:spcAft>
                <a:spcPts val="600"/>
              </a:spcAft>
              <a:buClr>
                <a:schemeClr val="bg1"/>
              </a:buClr>
            </a:pPr>
            <a:r>
              <a:rPr lang="en-GB" sz="2000" dirty="0">
                <a:solidFill>
                  <a:srgbClr val="003366"/>
                </a:solidFill>
              </a:rPr>
              <a:t>2 stage-call – </a:t>
            </a:r>
            <a:r>
              <a:rPr lang="en-GB" sz="2000" dirty="0" smtClean="0">
                <a:solidFill>
                  <a:srgbClr val="003366"/>
                </a:solidFill>
              </a:rPr>
              <a:t>deadline </a:t>
            </a:r>
            <a:r>
              <a:rPr lang="en-GB" sz="2000" dirty="0">
                <a:solidFill>
                  <a:srgbClr val="003366"/>
                </a:solidFill>
              </a:rPr>
              <a:t>for proposals </a:t>
            </a:r>
            <a:r>
              <a:rPr lang="en-GB" sz="2000" dirty="0" smtClean="0">
                <a:solidFill>
                  <a:srgbClr val="003366"/>
                </a:solidFill>
              </a:rPr>
              <a:t>03/02/2015</a:t>
            </a:r>
            <a:r>
              <a:rPr lang="en-GB" sz="2000" dirty="0">
                <a:solidFill>
                  <a:srgbClr val="003366"/>
                </a:solidFill>
              </a:rPr>
              <a:t>)</a:t>
            </a:r>
          </a:p>
          <a:p>
            <a:pPr lvl="1" algn="l" eaLnBrk="1" hangingPunct="1">
              <a:spcBef>
                <a:spcPts val="300"/>
              </a:spcBef>
              <a:spcAft>
                <a:spcPts val="600"/>
              </a:spcAft>
              <a:buClr>
                <a:schemeClr val="bg1"/>
              </a:buClr>
            </a:pPr>
            <a:r>
              <a:rPr lang="en-GB" sz="2000" dirty="0">
                <a:solidFill>
                  <a:srgbClr val="003366"/>
                </a:solidFill>
              </a:rPr>
              <a:t> </a:t>
            </a:r>
          </a:p>
          <a:p>
            <a:pPr algn="l">
              <a:spcBef>
                <a:spcPct val="20000"/>
              </a:spcBef>
              <a:buClr>
                <a:schemeClr val="bg1"/>
              </a:buClr>
              <a:buFontTx/>
              <a:buChar char="•"/>
            </a:pPr>
            <a:endParaRPr lang="en-GB" sz="2000" dirty="0">
              <a:solidFill>
                <a:srgbClr val="003366"/>
              </a:solidFill>
            </a:endParaRPr>
          </a:p>
        </p:txBody>
      </p:sp>
      <p:sp>
        <p:nvSpPr>
          <p:cNvPr id="16387" name="Title 1"/>
          <p:cNvSpPr txBox="1">
            <a:spLocks/>
          </p:cNvSpPr>
          <p:nvPr/>
        </p:nvSpPr>
        <p:spPr bwMode="auto">
          <a:xfrm>
            <a:off x="120650" y="1049338"/>
            <a:ext cx="90233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sz="7600">
                <a:solidFill>
                  <a:srgbClr val="FFD624"/>
                </a:solidFill>
                <a:latin typeface="Verdana" pitchFamily="34" charset="0"/>
              </a:defRPr>
            </a:lvl1pPr>
            <a:lvl2pPr marL="742950" indent="-285750" eaLnBrk="0" hangingPunct="0">
              <a:defRPr sz="7600">
                <a:solidFill>
                  <a:srgbClr val="FFD624"/>
                </a:solidFill>
                <a:latin typeface="Verdana" pitchFamily="34" charset="0"/>
              </a:defRPr>
            </a:lvl2pPr>
            <a:lvl3pPr marL="1143000" indent="-228600" eaLnBrk="0" hangingPunct="0">
              <a:defRPr sz="7600">
                <a:solidFill>
                  <a:srgbClr val="FFD624"/>
                </a:solidFill>
                <a:latin typeface="Verdana" pitchFamily="34" charset="0"/>
              </a:defRPr>
            </a:lvl3pPr>
            <a:lvl4pPr marL="1600200" indent="-228600" eaLnBrk="0" hangingPunct="0">
              <a:defRPr sz="7600">
                <a:solidFill>
                  <a:srgbClr val="FFD624"/>
                </a:solidFill>
                <a:latin typeface="Verdana" pitchFamily="34" charset="0"/>
              </a:defRPr>
            </a:lvl4pPr>
            <a:lvl5pPr marL="2057400" indent="-228600" eaLnBrk="0" hangingPunct="0">
              <a:defRPr sz="7600">
                <a:solidFill>
                  <a:srgbClr val="FFD624"/>
                </a:solidFill>
                <a:latin typeface="Verdana" pitchFamily="34" charset="0"/>
              </a:defRPr>
            </a:lvl5pPr>
            <a:lvl6pPr marL="2514600" indent="-228600" algn="ctr" eaLnBrk="0" fontAlgn="base" hangingPunct="0">
              <a:spcBef>
                <a:spcPct val="0"/>
              </a:spcBef>
              <a:spcAft>
                <a:spcPct val="0"/>
              </a:spcAft>
              <a:defRPr sz="7600">
                <a:solidFill>
                  <a:srgbClr val="FFD624"/>
                </a:solidFill>
                <a:latin typeface="Verdana" pitchFamily="34" charset="0"/>
              </a:defRPr>
            </a:lvl6pPr>
            <a:lvl7pPr marL="2971800" indent="-228600" algn="ctr" eaLnBrk="0" fontAlgn="base" hangingPunct="0">
              <a:spcBef>
                <a:spcPct val="0"/>
              </a:spcBef>
              <a:spcAft>
                <a:spcPct val="0"/>
              </a:spcAft>
              <a:defRPr sz="7600">
                <a:solidFill>
                  <a:srgbClr val="FFD624"/>
                </a:solidFill>
                <a:latin typeface="Verdana" pitchFamily="34" charset="0"/>
              </a:defRPr>
            </a:lvl7pPr>
            <a:lvl8pPr marL="3429000" indent="-228600" algn="ctr" eaLnBrk="0" fontAlgn="base" hangingPunct="0">
              <a:spcBef>
                <a:spcPct val="0"/>
              </a:spcBef>
              <a:spcAft>
                <a:spcPct val="0"/>
              </a:spcAft>
              <a:defRPr sz="7600">
                <a:solidFill>
                  <a:srgbClr val="FFD624"/>
                </a:solidFill>
                <a:latin typeface="Verdana" pitchFamily="34" charset="0"/>
              </a:defRPr>
            </a:lvl8pPr>
            <a:lvl9pPr marL="3886200" indent="-228600" algn="ctr" eaLnBrk="0" fontAlgn="base" hangingPunct="0">
              <a:spcBef>
                <a:spcPct val="0"/>
              </a:spcBef>
              <a:spcAft>
                <a:spcPct val="0"/>
              </a:spcAft>
              <a:defRPr sz="7600">
                <a:solidFill>
                  <a:srgbClr val="FFD624"/>
                </a:solidFill>
                <a:latin typeface="Verdana" pitchFamily="34" charset="0"/>
              </a:defRPr>
            </a:lvl9pPr>
          </a:lstStyle>
          <a:p>
            <a:r>
              <a:rPr lang="fr-BE" sz="2400" b="1" i="1">
                <a:solidFill>
                  <a:srgbClr val="003366"/>
                </a:solidFill>
              </a:rPr>
              <a:t>Which multi-actor projects in 2015?</a:t>
            </a:r>
            <a:endParaRPr lang="en-GB" sz="2400" b="1" i="1">
              <a:solidFill>
                <a:srgbClr val="003366"/>
              </a:solidFill>
            </a:endParaRPr>
          </a:p>
        </p:txBody>
      </p:sp>
      <p:graphicFrame>
        <p:nvGraphicFramePr>
          <p:cNvPr id="4" name="Table 3"/>
          <p:cNvGraphicFramePr>
            <a:graphicFrameLocks noGrp="1"/>
          </p:cNvGraphicFramePr>
          <p:nvPr/>
        </p:nvGraphicFramePr>
        <p:xfrm>
          <a:off x="579438" y="2371725"/>
          <a:ext cx="7993063" cy="4218027"/>
        </p:xfrm>
        <a:graphic>
          <a:graphicData uri="http://schemas.openxmlformats.org/drawingml/2006/table">
            <a:tbl>
              <a:tblPr/>
              <a:tblGrid>
                <a:gridCol w="1249262"/>
                <a:gridCol w="6581249"/>
                <a:gridCol w="162552"/>
              </a:tblGrid>
              <a:tr h="35077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2000" b="1" i="0" u="none" strike="noStrike" cap="none" normalizeH="0" baseline="0" dirty="0" smtClean="0">
                        <a:ln>
                          <a:noFill/>
                        </a:ln>
                        <a:solidFill>
                          <a:srgbClr val="FFFFFF"/>
                        </a:solidFill>
                        <a:effectLst/>
                        <a:latin typeface="Verdana (Body)"/>
                        <a:ea typeface="Calibri" pitchFamily="34" charset="0"/>
                        <a:cs typeface="Times New Roman" pitchFamily="18" charset="0"/>
                      </a:endParaRPr>
                    </a:p>
                  </a:txBody>
                  <a:tcPr marL="63382" marR="633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2000" b="1" i="0" u="none" strike="noStrike" cap="none" normalizeH="0" baseline="0" smtClean="0">
                        <a:ln>
                          <a:noFill/>
                        </a:ln>
                        <a:solidFill>
                          <a:srgbClr val="FFFFFF"/>
                        </a:solidFill>
                        <a:effectLst/>
                        <a:latin typeface="Verdana (Body)"/>
                        <a:ea typeface="Calibri" pitchFamily="34" charset="0"/>
                        <a:cs typeface="Times New Roman" pitchFamily="18" charset="0"/>
                      </a:endParaRPr>
                    </a:p>
                  </a:txBody>
                  <a:tcPr marL="63382" marR="633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2000" b="1" i="0" u="none" strike="noStrike" cap="none" normalizeH="0" baseline="0" smtClean="0">
                        <a:ln>
                          <a:noFill/>
                        </a:ln>
                        <a:solidFill>
                          <a:srgbClr val="FFFFFF"/>
                        </a:solidFill>
                        <a:effectLst/>
                        <a:latin typeface="Verdana (Body)"/>
                        <a:ea typeface="Calibri" pitchFamily="34" charset="0"/>
                        <a:cs typeface="Times New Roman" pitchFamily="18" charset="0"/>
                      </a:endParaRPr>
                    </a:p>
                  </a:txBody>
                  <a:tcPr marL="63382" marR="633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0154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2000" b="1" i="0" u="none" strike="noStrike" cap="none" normalizeH="0" baseline="0" smtClean="0">
                          <a:ln>
                            <a:noFill/>
                          </a:ln>
                          <a:solidFill>
                            <a:srgbClr val="2D5EC1"/>
                          </a:solidFill>
                          <a:effectLst/>
                          <a:latin typeface="Verdana (Body)"/>
                        </a:rPr>
                        <a:t>SFS-1C </a:t>
                      </a:r>
                      <a:endParaRPr kumimoji="0" lang="en-GB" sz="2000" b="1" i="0" u="none" strike="noStrike" cap="none" normalizeH="0" baseline="0" smtClean="0">
                        <a:ln>
                          <a:noFill/>
                        </a:ln>
                        <a:solidFill>
                          <a:srgbClr val="2D5EC1"/>
                        </a:solidFill>
                        <a:effectLst/>
                        <a:latin typeface="Verdana (Body)"/>
                        <a:ea typeface="Calibri" pitchFamily="34" charset="0"/>
                        <a:cs typeface="Times New Roman" pitchFamily="18" charset="0"/>
                      </a:endParaRPr>
                    </a:p>
                  </a:txBody>
                  <a:tcPr marL="63382" marR="633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GB" sz="2000" b="0" i="0" u="none" strike="noStrike" cap="none" normalizeH="0" baseline="0" dirty="0" smtClean="0">
                          <a:ln>
                            <a:noFill/>
                          </a:ln>
                          <a:solidFill>
                            <a:srgbClr val="000000"/>
                          </a:solidFill>
                          <a:effectLst/>
                          <a:latin typeface="Verdana (Body)"/>
                        </a:rPr>
                        <a:t>Sustainable terrestrial livestock production: </a:t>
                      </a:r>
                      <a:r>
                        <a:rPr kumimoji="0" lang="nl-BE" sz="2000" b="0" i="0" u="none" strike="noStrike" cap="none" normalizeH="0" baseline="0" dirty="0" err="1" smtClean="0">
                          <a:ln>
                            <a:noFill/>
                          </a:ln>
                          <a:solidFill>
                            <a:srgbClr val="000000"/>
                          </a:solidFill>
                          <a:effectLst/>
                          <a:latin typeface="Verdana (Body)"/>
                        </a:rPr>
                        <a:t>Assessing</a:t>
                      </a:r>
                      <a:r>
                        <a:rPr kumimoji="0" lang="nl-BE" sz="2000" b="0" i="0" u="none" strike="noStrike" cap="none" normalizeH="0" baseline="0" dirty="0" smtClean="0">
                          <a:ln>
                            <a:noFill/>
                          </a:ln>
                          <a:solidFill>
                            <a:srgbClr val="000000"/>
                          </a:solidFill>
                          <a:effectLst/>
                          <a:latin typeface="Verdana (Body)"/>
                        </a:rPr>
                        <a:t> </a:t>
                      </a:r>
                      <a:r>
                        <a:rPr kumimoji="0" lang="nl-BE" sz="2000" b="0" i="0" u="none" strike="noStrike" cap="none" normalizeH="0" baseline="0" dirty="0" err="1" smtClean="0">
                          <a:ln>
                            <a:noFill/>
                          </a:ln>
                          <a:solidFill>
                            <a:srgbClr val="000000"/>
                          </a:solidFill>
                          <a:effectLst/>
                          <a:latin typeface="Verdana (Body)"/>
                        </a:rPr>
                        <a:t>sustainability</a:t>
                      </a:r>
                      <a:r>
                        <a:rPr kumimoji="0" lang="nl-BE" sz="2000" b="0" i="0" u="none" strike="noStrike" cap="none" normalizeH="0" baseline="0" dirty="0" smtClean="0">
                          <a:ln>
                            <a:noFill/>
                          </a:ln>
                          <a:solidFill>
                            <a:srgbClr val="000000"/>
                          </a:solidFill>
                          <a:effectLst/>
                          <a:latin typeface="Verdana (Body)"/>
                        </a:rPr>
                        <a:t> of </a:t>
                      </a:r>
                      <a:r>
                        <a:rPr kumimoji="0" lang="nl-BE" sz="2000" b="0" i="0" u="none" strike="noStrike" cap="none" normalizeH="0" baseline="0" dirty="0" err="1" smtClean="0">
                          <a:ln>
                            <a:noFill/>
                          </a:ln>
                          <a:solidFill>
                            <a:srgbClr val="000000"/>
                          </a:solidFill>
                          <a:effectLst/>
                          <a:latin typeface="Verdana (Body)"/>
                        </a:rPr>
                        <a:t>livestock</a:t>
                      </a:r>
                      <a:r>
                        <a:rPr kumimoji="0" lang="nl-BE" sz="2000" b="0" i="0" u="none" strike="noStrike" cap="none" normalizeH="0" baseline="0" dirty="0" smtClean="0">
                          <a:ln>
                            <a:noFill/>
                          </a:ln>
                          <a:solidFill>
                            <a:srgbClr val="000000"/>
                          </a:solidFill>
                          <a:effectLst/>
                          <a:latin typeface="Verdana (Body)"/>
                        </a:rPr>
                        <a:t> </a:t>
                      </a:r>
                      <a:r>
                        <a:rPr kumimoji="0" lang="nl-BE" sz="2000" b="0" i="0" u="none" strike="noStrike" cap="none" normalizeH="0" baseline="0" dirty="0" err="1" smtClean="0">
                          <a:ln>
                            <a:noFill/>
                          </a:ln>
                          <a:solidFill>
                            <a:srgbClr val="000000"/>
                          </a:solidFill>
                          <a:effectLst/>
                          <a:latin typeface="Verdana (Body)"/>
                        </a:rPr>
                        <a:t>production</a:t>
                      </a:r>
                      <a:endParaRPr kumimoji="0" lang="en-GB" sz="2000" b="0" i="0" u="none" strike="noStrike" cap="none" normalizeH="0" baseline="0" dirty="0" smtClean="0">
                        <a:ln>
                          <a:noFill/>
                        </a:ln>
                        <a:solidFill>
                          <a:srgbClr val="000000"/>
                        </a:solidFill>
                        <a:effectLst/>
                        <a:latin typeface="Verdana (Body)"/>
                        <a:ea typeface="Calibri" pitchFamily="34" charset="0"/>
                        <a:cs typeface="Times New Roman" pitchFamily="18" charset="0"/>
                      </a:endParaRPr>
                    </a:p>
                  </a:txBody>
                  <a:tcPr marL="63382" marR="633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n-US" sz="2000" b="0" i="0" u="none" strike="noStrike" cap="none" normalizeH="0" baseline="0" smtClean="0">
                        <a:ln>
                          <a:noFill/>
                        </a:ln>
                        <a:solidFill>
                          <a:srgbClr val="000000"/>
                        </a:solidFill>
                        <a:effectLst/>
                        <a:latin typeface="Verdana (Body)"/>
                        <a:ea typeface="Calibri" pitchFamily="34" charset="0"/>
                        <a:cs typeface="Times New Roman" pitchFamily="18" charset="0"/>
                      </a:endParaRPr>
                    </a:p>
                  </a:txBody>
                  <a:tcPr marL="63382" marR="633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0154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2000" b="1" i="0" u="none" strike="noStrike" cap="none" normalizeH="0" baseline="0" smtClean="0">
                          <a:ln>
                            <a:noFill/>
                          </a:ln>
                          <a:solidFill>
                            <a:srgbClr val="2D5EC1"/>
                          </a:solidFill>
                          <a:effectLst/>
                          <a:latin typeface="Verdana (Body)"/>
                        </a:rPr>
                        <a:t>SFS-2B: </a:t>
                      </a:r>
                      <a:endParaRPr kumimoji="0" lang="en-GB" sz="2000" b="1" i="0" u="none" strike="noStrike" cap="none" normalizeH="0" baseline="0" smtClean="0">
                        <a:ln>
                          <a:noFill/>
                        </a:ln>
                        <a:solidFill>
                          <a:srgbClr val="2D5EC1"/>
                        </a:solidFill>
                        <a:effectLst/>
                        <a:latin typeface="Verdana (Body)"/>
                        <a:ea typeface="Calibri" pitchFamily="34" charset="0"/>
                        <a:cs typeface="Times New Roman" pitchFamily="18" charset="0"/>
                      </a:endParaRPr>
                    </a:p>
                  </a:txBody>
                  <a:tcPr marL="63382" marR="633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2000" b="0" i="0" u="none" strike="noStrike" cap="none" normalizeH="0" baseline="0" smtClean="0">
                          <a:ln>
                            <a:noFill/>
                          </a:ln>
                          <a:solidFill>
                            <a:srgbClr val="000000"/>
                          </a:solidFill>
                          <a:effectLst/>
                          <a:latin typeface="Verdana (Body)"/>
                        </a:rPr>
                        <a:t>Sustainable crop production: </a:t>
                      </a:r>
                      <a:r>
                        <a:rPr kumimoji="0" lang="nl-BE" sz="2000" b="0" i="0" u="none" strike="noStrike" cap="none" normalizeH="0" baseline="0" smtClean="0">
                          <a:ln>
                            <a:noFill/>
                          </a:ln>
                          <a:solidFill>
                            <a:srgbClr val="000000"/>
                          </a:solidFill>
                          <a:effectLst/>
                          <a:latin typeface="Verdana (Body)"/>
                        </a:rPr>
                        <a:t>Assessing soil-improving cropping systems</a:t>
                      </a:r>
                      <a:endParaRPr kumimoji="0" lang="en-GB" sz="2000" b="0" i="0" u="none" strike="noStrike" cap="none" normalizeH="0" baseline="0" smtClean="0">
                        <a:ln>
                          <a:noFill/>
                        </a:ln>
                        <a:solidFill>
                          <a:srgbClr val="000000"/>
                        </a:solidFill>
                        <a:effectLst/>
                        <a:latin typeface="Verdana (Body)"/>
                      </a:endParaRPr>
                    </a:p>
                  </a:txBody>
                  <a:tcPr marL="63382" marR="633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n-US" sz="2000" b="0" i="0" u="none" strike="noStrike" cap="none" normalizeH="0" baseline="0" smtClean="0">
                        <a:ln>
                          <a:noFill/>
                        </a:ln>
                        <a:solidFill>
                          <a:srgbClr val="000000"/>
                        </a:solidFill>
                        <a:effectLst/>
                        <a:latin typeface="Verdana (Body)"/>
                      </a:endParaRPr>
                    </a:p>
                  </a:txBody>
                  <a:tcPr marL="63382" marR="633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5553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2000" b="1" i="0" u="none" strike="noStrike" cap="none" normalizeH="0" baseline="0" smtClean="0">
                          <a:ln>
                            <a:noFill/>
                          </a:ln>
                          <a:solidFill>
                            <a:srgbClr val="2D5EC1"/>
                          </a:solidFill>
                          <a:effectLst/>
                          <a:latin typeface="Verdana (Body)"/>
                        </a:rPr>
                        <a:t>SFS-5</a:t>
                      </a:r>
                      <a:endParaRPr kumimoji="0" lang="en-GB" sz="2000" b="1" i="0" u="none" strike="noStrike" cap="none" normalizeH="0" baseline="0" smtClean="0">
                        <a:ln>
                          <a:noFill/>
                        </a:ln>
                        <a:solidFill>
                          <a:srgbClr val="2D5EC1"/>
                        </a:solidFill>
                        <a:effectLst/>
                        <a:latin typeface="Verdana (Body)"/>
                        <a:ea typeface="Calibri" pitchFamily="34" charset="0"/>
                        <a:cs typeface="Times New Roman" pitchFamily="18" charset="0"/>
                      </a:endParaRPr>
                    </a:p>
                  </a:txBody>
                  <a:tcPr marL="63382" marR="633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2000" b="0" i="0" u="none" strike="noStrike" cap="none" normalizeH="0" baseline="0" smtClean="0">
                          <a:ln>
                            <a:noFill/>
                          </a:ln>
                          <a:solidFill>
                            <a:srgbClr val="000000"/>
                          </a:solidFill>
                          <a:effectLst/>
                          <a:latin typeface="Verdana (Body)"/>
                        </a:rPr>
                        <a:t>Strategies for crop productivity, stability and quality </a:t>
                      </a:r>
                      <a:endParaRPr kumimoji="0" lang="en-GB" sz="2000" b="0" i="0" u="none" strike="noStrike" cap="none" normalizeH="0" baseline="0" smtClean="0">
                        <a:ln>
                          <a:noFill/>
                        </a:ln>
                        <a:solidFill>
                          <a:srgbClr val="000000"/>
                        </a:solidFill>
                        <a:effectLst/>
                        <a:latin typeface="Verdana (Body)"/>
                        <a:ea typeface="Calibri" pitchFamily="34" charset="0"/>
                        <a:cs typeface="Times New Roman" pitchFamily="18" charset="0"/>
                      </a:endParaRPr>
                    </a:p>
                  </a:txBody>
                  <a:tcPr marL="63382" marR="633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n-US" sz="2000" b="0" i="0" u="none" strike="noStrike" cap="none" normalizeH="0" baseline="0" smtClean="0">
                        <a:ln>
                          <a:noFill/>
                        </a:ln>
                        <a:solidFill>
                          <a:srgbClr val="000000"/>
                        </a:solidFill>
                        <a:effectLst/>
                        <a:latin typeface="Verdana (Body)"/>
                        <a:ea typeface="Calibri" pitchFamily="34" charset="0"/>
                        <a:cs typeface="Times New Roman" pitchFamily="18" charset="0"/>
                      </a:endParaRPr>
                    </a:p>
                  </a:txBody>
                  <a:tcPr marL="63382" marR="633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5553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2000" b="1" i="0" u="none" strike="noStrike" cap="none" normalizeH="0" baseline="0" smtClean="0">
                          <a:ln>
                            <a:noFill/>
                          </a:ln>
                          <a:solidFill>
                            <a:srgbClr val="2D5EC1"/>
                          </a:solidFill>
                          <a:effectLst/>
                          <a:latin typeface="Verdana (Body)"/>
                          <a:ea typeface="Calibri" pitchFamily="34" charset="0"/>
                          <a:cs typeface="Times New Roman" pitchFamily="18" charset="0"/>
                        </a:rPr>
                        <a:t>SFS-13</a:t>
                      </a: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2000" b="0" i="0" u="none" strike="noStrike" cap="none" normalizeH="0" baseline="0" smtClean="0">
                          <a:ln>
                            <a:noFill/>
                          </a:ln>
                          <a:solidFill>
                            <a:srgbClr val="000000"/>
                          </a:solidFill>
                          <a:effectLst/>
                          <a:latin typeface="Verdana (Body)"/>
                          <a:ea typeface="Calibri" pitchFamily="34" charset="0"/>
                          <a:cs typeface="Times New Roman" pitchFamily="18" charset="0"/>
                        </a:rPr>
                        <a:t>Biological contamination of crops and the food chain </a:t>
                      </a: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n-US" sz="2000" b="0" i="0" u="none" strike="noStrike" cap="none" normalizeH="0" baseline="0" smtClean="0">
                        <a:ln>
                          <a:noFill/>
                        </a:ln>
                        <a:solidFill>
                          <a:srgbClr val="000000"/>
                        </a:solidFill>
                        <a:effectLst/>
                        <a:latin typeface="Verdana (Body)"/>
                        <a:ea typeface="Calibri" pitchFamily="34" charset="0"/>
                        <a:cs typeface="Times New Roman"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051521">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2000" b="1" i="0" u="none" strike="noStrike" cap="none" normalizeH="0" baseline="0" smtClean="0">
                          <a:ln>
                            <a:noFill/>
                          </a:ln>
                          <a:solidFill>
                            <a:srgbClr val="2D5EC1"/>
                          </a:solidFill>
                          <a:effectLst/>
                          <a:latin typeface="Verdana (Body)"/>
                          <a:ea typeface="Calibri" pitchFamily="34" charset="0"/>
                          <a:cs typeface="Times New Roman" pitchFamily="18" charset="0"/>
                        </a:rPr>
                        <a:t>SFS-20</a:t>
                      </a: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2000" b="0" i="0" u="none" strike="noStrike" cap="none" normalizeH="0" baseline="0" smtClean="0">
                          <a:ln>
                            <a:noFill/>
                          </a:ln>
                          <a:solidFill>
                            <a:srgbClr val="000000"/>
                          </a:solidFill>
                          <a:effectLst/>
                          <a:latin typeface="Verdana (Body)"/>
                          <a:ea typeface="Calibri" pitchFamily="34" charset="0"/>
                          <a:cs typeface="Times New Roman" pitchFamily="18" charset="0"/>
                        </a:rPr>
                        <a:t>Sustainable food chains through public policies: the cases of the EU quality policy and of public sector food procurement </a:t>
                      </a: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n-US" sz="2000" b="0" i="0" u="none" strike="noStrike" cap="none" normalizeH="0" baseline="0" smtClean="0">
                        <a:ln>
                          <a:noFill/>
                        </a:ln>
                        <a:solidFill>
                          <a:srgbClr val="000000"/>
                        </a:solidFill>
                        <a:effectLst/>
                        <a:latin typeface="Verdana (Body)"/>
                        <a:ea typeface="Calibri" pitchFamily="34" charset="0"/>
                        <a:cs typeface="Times New Roman"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0154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nl-BE" sz="2000" b="1" i="0" u="none" strike="noStrike" cap="none" normalizeH="0" baseline="0" smtClean="0">
                          <a:ln>
                            <a:noFill/>
                          </a:ln>
                          <a:solidFill>
                            <a:srgbClr val="2D5EC1"/>
                          </a:solidFill>
                          <a:effectLst/>
                          <a:latin typeface="Verdana (Body)"/>
                          <a:ea typeface="Calibri" pitchFamily="34" charset="0"/>
                          <a:cs typeface="Times New Roman" pitchFamily="18" charset="0"/>
                        </a:rPr>
                        <a:t>ISIB-4B</a:t>
                      </a:r>
                      <a:endParaRPr kumimoji="0" lang="en-GB" sz="2000" b="1" i="0" u="none" strike="noStrike" cap="none" normalizeH="0" baseline="0" smtClean="0">
                        <a:ln>
                          <a:noFill/>
                        </a:ln>
                        <a:solidFill>
                          <a:srgbClr val="2D5EC1"/>
                        </a:solidFill>
                        <a:effectLst/>
                        <a:latin typeface="Verdana (Body)"/>
                        <a:ea typeface="Calibri" pitchFamily="34" charset="0"/>
                        <a:cs typeface="Times New Roman"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nl-BE" sz="2000" b="0" i="0" u="none" strike="noStrike" cap="none" normalizeH="0" baseline="0" smtClean="0">
                          <a:ln>
                            <a:noFill/>
                          </a:ln>
                          <a:solidFill>
                            <a:srgbClr val="000000"/>
                          </a:solidFill>
                          <a:effectLst/>
                          <a:latin typeface="Verdana (Body)"/>
                          <a:ea typeface="Calibri" pitchFamily="34" charset="0"/>
                          <a:cs typeface="Times New Roman" pitchFamily="18" charset="0"/>
                        </a:rPr>
                        <a:t>Improved data and management models for sustainable forestry</a:t>
                      </a:r>
                      <a:endParaRPr kumimoji="0" lang="en-GB" sz="2000" b="0" i="0" u="none" strike="noStrike" cap="none" normalizeH="0" baseline="0" smtClean="0">
                        <a:ln>
                          <a:noFill/>
                        </a:ln>
                        <a:solidFill>
                          <a:srgbClr val="000000"/>
                        </a:solidFill>
                        <a:effectLst/>
                        <a:latin typeface="Verdana (Body)"/>
                        <a:ea typeface="Calibri" pitchFamily="34" charset="0"/>
                        <a:cs typeface="Times New Roman"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n-US" sz="2000" b="0" i="0" u="none" strike="noStrike" cap="none" normalizeH="0" baseline="0" dirty="0" smtClean="0">
                        <a:ln>
                          <a:noFill/>
                        </a:ln>
                        <a:solidFill>
                          <a:srgbClr val="000000"/>
                        </a:solidFill>
                        <a:effectLst/>
                        <a:latin typeface="Verdana (Body)"/>
                        <a:ea typeface="Calibri" pitchFamily="34" charset="0"/>
                        <a:cs typeface="Times New Roman" pitchFamily="18"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extLst>
      <p:ext uri="{BB962C8B-B14F-4D97-AF65-F5344CB8AC3E}">
        <p14:creationId xmlns:p14="http://schemas.microsoft.com/office/powerpoint/2010/main" val="1645820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2" name="Straight Arrow Connector 2"/>
          <p:cNvCxnSpPr>
            <a:cxnSpLocks noChangeShapeType="1"/>
          </p:cNvCxnSpPr>
          <p:nvPr/>
        </p:nvCxnSpPr>
        <p:spPr bwMode="auto">
          <a:xfrm>
            <a:off x="4832350" y="4592638"/>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20483" name="Straight Connector 138"/>
          <p:cNvCxnSpPr>
            <a:cxnSpLocks noChangeShapeType="1"/>
          </p:cNvCxnSpPr>
          <p:nvPr/>
        </p:nvCxnSpPr>
        <p:spPr bwMode="auto">
          <a:xfrm>
            <a:off x="5146675" y="2820988"/>
            <a:ext cx="0" cy="0"/>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sp>
        <p:nvSpPr>
          <p:cNvPr id="35" name="Rectangle 7"/>
          <p:cNvSpPr/>
          <p:nvPr/>
        </p:nvSpPr>
        <p:spPr>
          <a:xfrm>
            <a:off x="-36513" y="44450"/>
            <a:ext cx="5084982" cy="830997"/>
          </a:xfrm>
          <a:prstGeom prst="rect">
            <a:avLst/>
          </a:prstGeom>
        </p:spPr>
        <p:txBody>
          <a:bodyPr wrap="none">
            <a:spAutoFit/>
          </a:bodyPr>
          <a:lstStyle/>
          <a:p>
            <a:pPr marL="3175" lvl="1" defTabSz="512763">
              <a:buClr>
                <a:srgbClr val="FFC000"/>
              </a:buClr>
              <a:defRPr/>
            </a:pPr>
            <a:r>
              <a:rPr lang="fr-BE" sz="2400" dirty="0">
                <a:solidFill>
                  <a:srgbClr val="FFFFFF"/>
                </a:solidFill>
                <a:effectLst>
                  <a:outerShdw blurRad="38100" dist="38100" dir="2700000" algn="tl">
                    <a:srgbClr val="C0C0C0"/>
                  </a:outerShdw>
                </a:effectLst>
                <a:latin typeface="Verdana"/>
                <a:ea typeface="+mj-ea"/>
                <a:cs typeface="+mj-cs"/>
              </a:rPr>
              <a:t>How </a:t>
            </a:r>
            <a:r>
              <a:rPr lang="fr-BE" sz="2400" dirty="0" err="1">
                <a:solidFill>
                  <a:srgbClr val="FFFFFF"/>
                </a:solidFill>
                <a:effectLst>
                  <a:outerShdw blurRad="38100" dist="38100" dir="2700000" algn="tl">
                    <a:srgbClr val="C0C0C0"/>
                  </a:outerShdw>
                </a:effectLst>
                <a:latin typeface="Verdana"/>
                <a:ea typeface="+mj-ea"/>
                <a:cs typeface="+mj-cs"/>
              </a:rPr>
              <a:t>does</a:t>
            </a:r>
            <a:r>
              <a:rPr lang="fr-BE" sz="2400" dirty="0">
                <a:solidFill>
                  <a:srgbClr val="FFFFFF"/>
                </a:solidFill>
                <a:effectLst>
                  <a:outerShdw blurRad="38100" dist="38100" dir="2700000" algn="tl">
                    <a:srgbClr val="C0C0C0"/>
                  </a:outerShdw>
                </a:effectLst>
                <a:latin typeface="Verdana"/>
                <a:ea typeface="+mj-ea"/>
                <a:cs typeface="+mj-cs"/>
              </a:rPr>
              <a:t> </a:t>
            </a:r>
            <a:r>
              <a:rPr lang="fr-BE" sz="2400" dirty="0" smtClean="0">
                <a:solidFill>
                  <a:srgbClr val="FFFFFF"/>
                </a:solidFill>
                <a:effectLst>
                  <a:outerShdw blurRad="38100" dist="38100" dir="2700000" algn="tl">
                    <a:srgbClr val="C0C0C0"/>
                  </a:outerShdw>
                </a:effectLst>
                <a:latin typeface="Verdana"/>
                <a:ea typeface="+mj-ea"/>
                <a:cs typeface="+mj-cs"/>
              </a:rPr>
              <a:t>Agricultural Research</a:t>
            </a:r>
            <a:endParaRPr lang="fr-BE" sz="2400" dirty="0">
              <a:solidFill>
                <a:srgbClr val="FFFFFF"/>
              </a:solidFill>
              <a:effectLst>
                <a:outerShdw blurRad="38100" dist="38100" dir="2700000" algn="tl">
                  <a:srgbClr val="C0C0C0"/>
                </a:outerShdw>
              </a:effectLst>
              <a:latin typeface="Verdana"/>
              <a:ea typeface="+mj-ea"/>
              <a:cs typeface="+mj-cs"/>
            </a:endParaRPr>
          </a:p>
          <a:p>
            <a:pPr marL="3175" lvl="1" defTabSz="512763">
              <a:buClr>
                <a:srgbClr val="FFC000"/>
              </a:buClr>
              <a:defRPr/>
            </a:pPr>
            <a:r>
              <a:rPr lang="fr-BE" sz="2400" dirty="0">
                <a:solidFill>
                  <a:srgbClr val="FFFFFF"/>
                </a:solidFill>
                <a:effectLst>
                  <a:outerShdw blurRad="38100" dist="38100" dir="2700000" algn="tl">
                    <a:srgbClr val="C0C0C0"/>
                  </a:outerShdw>
                </a:effectLst>
                <a:latin typeface="Verdana"/>
                <a:ea typeface="+mj-ea"/>
                <a:cs typeface="+mj-cs"/>
              </a:rPr>
              <a:t>fit </a:t>
            </a:r>
            <a:r>
              <a:rPr lang="fr-BE" sz="2400" dirty="0" err="1">
                <a:solidFill>
                  <a:srgbClr val="FFFFFF"/>
                </a:solidFill>
                <a:effectLst>
                  <a:outerShdw blurRad="38100" dist="38100" dir="2700000" algn="tl">
                    <a:srgbClr val="C0C0C0"/>
                  </a:outerShdw>
                </a:effectLst>
                <a:latin typeface="Verdana"/>
                <a:ea typeface="+mj-ea"/>
                <a:cs typeface="+mj-cs"/>
              </a:rPr>
              <a:t>into</a:t>
            </a:r>
            <a:r>
              <a:rPr lang="fr-BE" sz="2400" dirty="0">
                <a:solidFill>
                  <a:srgbClr val="FFFFFF"/>
                </a:solidFill>
                <a:effectLst>
                  <a:outerShdw blurRad="38100" dist="38100" dir="2700000" algn="tl">
                    <a:srgbClr val="C0C0C0"/>
                  </a:outerShdw>
                </a:effectLst>
                <a:latin typeface="Verdana"/>
                <a:ea typeface="+mj-ea"/>
                <a:cs typeface="+mj-cs"/>
              </a:rPr>
              <a:t> H2020? </a:t>
            </a:r>
            <a:endParaRPr lang="fr-BE" sz="3200" dirty="0">
              <a:solidFill>
                <a:srgbClr val="FFFFFF"/>
              </a:solidFill>
              <a:effectLst>
                <a:outerShdw blurRad="38100" dist="38100" dir="2700000" algn="tl">
                  <a:srgbClr val="C0C0C0"/>
                </a:outerShdw>
              </a:effectLst>
              <a:latin typeface="Verdana"/>
              <a:ea typeface="+mj-ea"/>
              <a:cs typeface="+mj-cs"/>
            </a:endParaRPr>
          </a:p>
        </p:txBody>
      </p:sp>
      <p:sp>
        <p:nvSpPr>
          <p:cNvPr id="13" name="Title 1"/>
          <p:cNvSpPr txBox="1">
            <a:spLocks/>
          </p:cNvSpPr>
          <p:nvPr/>
        </p:nvSpPr>
        <p:spPr>
          <a:xfrm>
            <a:off x="423863" y="1136650"/>
            <a:ext cx="8228012" cy="755650"/>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2" charset="0"/>
              </a:defRPr>
            </a:lvl2pPr>
            <a:lvl3pPr marL="358775" indent="-358775" algn="l" rtl="0" eaLnBrk="0" fontAlgn="base" hangingPunct="0">
              <a:spcBef>
                <a:spcPct val="0"/>
              </a:spcBef>
              <a:spcAft>
                <a:spcPct val="0"/>
              </a:spcAft>
              <a:defRPr sz="3000" b="1">
                <a:solidFill>
                  <a:srgbClr val="0F5494"/>
                </a:solidFill>
                <a:latin typeface="Verdana" pitchFamily="32" charset="0"/>
              </a:defRPr>
            </a:lvl3pPr>
            <a:lvl4pPr marL="358775" indent="-358775" algn="l" rtl="0" eaLnBrk="0" fontAlgn="base" hangingPunct="0">
              <a:spcBef>
                <a:spcPct val="0"/>
              </a:spcBef>
              <a:spcAft>
                <a:spcPct val="0"/>
              </a:spcAft>
              <a:defRPr sz="3000" b="1">
                <a:solidFill>
                  <a:srgbClr val="0F5494"/>
                </a:solidFill>
                <a:latin typeface="Verdana" pitchFamily="32" charset="0"/>
              </a:defRPr>
            </a:lvl4pPr>
            <a:lvl5pPr marL="358775" indent="-358775" algn="l" rtl="0" eaLnBrk="0" fontAlgn="base" hangingPunct="0">
              <a:spcBef>
                <a:spcPct val="0"/>
              </a:spcBef>
              <a:spcAft>
                <a:spcPct val="0"/>
              </a:spcAft>
              <a:defRPr sz="3000" b="1">
                <a:solidFill>
                  <a:srgbClr val="0F5494"/>
                </a:solidFill>
                <a:latin typeface="Verdana" pitchFamily="32" charset="0"/>
              </a:defRPr>
            </a:lvl5pPr>
            <a:lvl6pPr marL="815975" algn="l" rtl="0" fontAlgn="base">
              <a:spcBef>
                <a:spcPct val="0"/>
              </a:spcBef>
              <a:spcAft>
                <a:spcPct val="0"/>
              </a:spcAft>
              <a:defRPr sz="3000" b="1">
                <a:solidFill>
                  <a:srgbClr val="0F5494"/>
                </a:solidFill>
                <a:latin typeface="Verdana" pitchFamily="32" charset="0"/>
              </a:defRPr>
            </a:lvl6pPr>
            <a:lvl7pPr marL="1273175" algn="l" rtl="0" fontAlgn="base">
              <a:spcBef>
                <a:spcPct val="0"/>
              </a:spcBef>
              <a:spcAft>
                <a:spcPct val="0"/>
              </a:spcAft>
              <a:defRPr sz="3000" b="1">
                <a:solidFill>
                  <a:srgbClr val="0F5494"/>
                </a:solidFill>
                <a:latin typeface="Verdana" pitchFamily="32" charset="0"/>
              </a:defRPr>
            </a:lvl7pPr>
            <a:lvl8pPr marL="1730375" algn="l" rtl="0" fontAlgn="base">
              <a:spcBef>
                <a:spcPct val="0"/>
              </a:spcBef>
              <a:spcAft>
                <a:spcPct val="0"/>
              </a:spcAft>
              <a:defRPr sz="3000" b="1">
                <a:solidFill>
                  <a:srgbClr val="0F5494"/>
                </a:solidFill>
                <a:latin typeface="Verdana" pitchFamily="32" charset="0"/>
              </a:defRPr>
            </a:lvl8pPr>
            <a:lvl9pPr marL="2187575" algn="l" rtl="0" fontAlgn="base">
              <a:spcBef>
                <a:spcPct val="0"/>
              </a:spcBef>
              <a:spcAft>
                <a:spcPct val="0"/>
              </a:spcAft>
              <a:defRPr sz="3000" b="1">
                <a:solidFill>
                  <a:srgbClr val="0F5494"/>
                </a:solidFill>
                <a:latin typeface="Verdana" pitchFamily="32" charset="0"/>
              </a:defRPr>
            </a:lvl9pPr>
          </a:lstStyle>
          <a:p>
            <a:pPr>
              <a:defRPr/>
            </a:pPr>
            <a:r>
              <a:rPr lang="de-DE" kern="0" dirty="0" err="1" smtClean="0"/>
              <a:t>Horizon</a:t>
            </a:r>
            <a:r>
              <a:rPr lang="de-DE" kern="0" dirty="0" smtClean="0"/>
              <a:t> 2020: 3 </a:t>
            </a:r>
            <a:r>
              <a:rPr lang="de-DE" kern="0" dirty="0" err="1" smtClean="0"/>
              <a:t>Priorities</a:t>
            </a:r>
            <a:endParaRPr lang="en-GB" kern="0" dirty="0" smtClean="0"/>
          </a:p>
        </p:txBody>
      </p:sp>
      <p:grpSp>
        <p:nvGrpSpPr>
          <p:cNvPr id="20486" name="Group 10"/>
          <p:cNvGrpSpPr>
            <a:grpSpLocks/>
          </p:cNvGrpSpPr>
          <p:nvPr/>
        </p:nvGrpSpPr>
        <p:grpSpPr bwMode="auto">
          <a:xfrm>
            <a:off x="500063" y="2187575"/>
            <a:ext cx="4057650" cy="3849688"/>
            <a:chOff x="499843" y="2188856"/>
            <a:chExt cx="4058188" cy="3849125"/>
          </a:xfrm>
        </p:grpSpPr>
        <p:pic>
          <p:nvPicPr>
            <p:cNvPr id="2050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843" y="2188856"/>
              <a:ext cx="4058188" cy="384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
            <p:cNvSpPr txBox="1">
              <a:spLocks/>
            </p:cNvSpPr>
            <p:nvPr/>
          </p:nvSpPr>
          <p:spPr>
            <a:xfrm>
              <a:off x="1536617" y="2736464"/>
              <a:ext cx="2014805" cy="936488"/>
            </a:xfrm>
            <a:prstGeom prst="rect">
              <a:avLst/>
            </a:prstGeom>
          </p:spPr>
          <p:txBody>
            <a:bodyPr/>
            <a:lstStyle>
              <a:lvl1pPr marL="342900" indent="-342900" algn="l" defTabSz="449263" rtl="0" eaLnBrk="0" fontAlgn="base" hangingPunct="0">
                <a:spcBef>
                  <a:spcPts val="600"/>
                </a:spcBef>
                <a:spcAft>
                  <a:spcPct val="0"/>
                </a:spcAft>
                <a:buClr>
                  <a:srgbClr val="000000"/>
                </a:buClr>
                <a:buSzPct val="100000"/>
                <a:buFont typeface="Times New Roman" pitchFamily="16" charset="0"/>
                <a:defRPr sz="2400" i="1">
                  <a:solidFill>
                    <a:srgbClr val="0F5494"/>
                  </a:solidFill>
                  <a:latin typeface="Arial" pitchFamily="34" charset="0"/>
                  <a:ea typeface="+mn-ea"/>
                  <a:cs typeface="Arial" pitchFamily="34" charset="0"/>
                </a:defRPr>
              </a:lvl1pPr>
              <a:lvl2pPr marL="742950" indent="-285750" algn="l" defTabSz="449263" rtl="0" eaLnBrk="0" fontAlgn="base" hangingPunct="0">
                <a:spcBef>
                  <a:spcPts val="500"/>
                </a:spcBef>
                <a:spcAft>
                  <a:spcPct val="0"/>
                </a:spcAft>
                <a:buClr>
                  <a:srgbClr val="000000"/>
                </a:buClr>
                <a:buSzPct val="100000"/>
                <a:buFont typeface="Times New Roman" pitchFamily="16" charset="0"/>
                <a:defRPr sz="2800" b="1">
                  <a:solidFill>
                    <a:srgbClr val="0F5494"/>
                  </a:solidFill>
                  <a:latin typeface="Arial" pitchFamily="34" charset="0"/>
                  <a:ea typeface="+mn-ea"/>
                  <a:cs typeface="Arial" pitchFamily="34" charset="0"/>
                </a:defRPr>
              </a:lvl2pPr>
              <a:lvl3pPr marL="1143000" indent="-228600" algn="l" defTabSz="449263" rtl="0" eaLnBrk="0" fontAlgn="base" hangingPunct="0">
                <a:spcBef>
                  <a:spcPts val="350"/>
                </a:spcBef>
                <a:spcAft>
                  <a:spcPct val="0"/>
                </a:spcAft>
                <a:buClr>
                  <a:srgbClr val="000000"/>
                </a:buClr>
                <a:buSzPct val="100000"/>
                <a:buFont typeface="Times New Roman" pitchFamily="16" charset="0"/>
                <a:defRPr sz="2400">
                  <a:solidFill>
                    <a:srgbClr val="0F5494"/>
                  </a:solidFill>
                  <a:latin typeface="Arial" pitchFamily="34" charset="0"/>
                  <a:ea typeface="+mn-ea"/>
                  <a:cs typeface="Arial" pitchFamily="34" charset="0"/>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F5494"/>
                  </a:solidFill>
                  <a:latin typeface="Arial" pitchFamily="34" charset="0"/>
                  <a:ea typeface="+mn-ea"/>
                  <a:cs typeface="Arial" pitchFamily="34" charset="0"/>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9pPr>
            </a:lstStyle>
            <a:p>
              <a:pPr algn="ctr">
                <a:defRPr/>
              </a:pPr>
              <a:r>
                <a:rPr lang="en-GB" b="0" i="0" kern="0" dirty="0" smtClean="0">
                  <a:solidFill>
                    <a:schemeClr val="bg1"/>
                  </a:solidFill>
                </a:rPr>
                <a:t>1. Excellent</a:t>
              </a:r>
            </a:p>
            <a:p>
              <a:pPr algn="ctr">
                <a:defRPr/>
              </a:pPr>
              <a:r>
                <a:rPr lang="en-GB" b="0" i="0" kern="0" dirty="0" smtClean="0">
                  <a:solidFill>
                    <a:schemeClr val="bg1"/>
                  </a:solidFill>
                </a:rPr>
                <a:t>science</a:t>
              </a:r>
              <a:endParaRPr lang="en-GB" b="0" i="0" kern="0" dirty="0">
                <a:solidFill>
                  <a:schemeClr val="bg1"/>
                </a:solidFill>
              </a:endParaRPr>
            </a:p>
          </p:txBody>
        </p:sp>
        <p:sp>
          <p:nvSpPr>
            <p:cNvPr id="18" name="Text Placeholder 2"/>
            <p:cNvSpPr txBox="1">
              <a:spLocks/>
            </p:cNvSpPr>
            <p:nvPr/>
          </p:nvSpPr>
          <p:spPr>
            <a:xfrm>
              <a:off x="549062" y="4507855"/>
              <a:ext cx="2000515" cy="865060"/>
            </a:xfrm>
            <a:prstGeom prst="rect">
              <a:avLst/>
            </a:prstGeom>
          </p:spPr>
          <p:txBody>
            <a:bodyPr/>
            <a:lstStyle>
              <a:lvl1pPr marL="342900" indent="-342900" algn="l" defTabSz="449263" rtl="0" eaLnBrk="0" fontAlgn="base" hangingPunct="0">
                <a:spcBef>
                  <a:spcPts val="600"/>
                </a:spcBef>
                <a:spcAft>
                  <a:spcPct val="0"/>
                </a:spcAft>
                <a:buClr>
                  <a:srgbClr val="000000"/>
                </a:buClr>
                <a:buSzPct val="100000"/>
                <a:buFont typeface="Times New Roman" pitchFamily="16" charset="0"/>
                <a:defRPr sz="2400" i="1">
                  <a:solidFill>
                    <a:srgbClr val="0F5494"/>
                  </a:solidFill>
                  <a:latin typeface="Arial" pitchFamily="34" charset="0"/>
                  <a:ea typeface="+mn-ea"/>
                  <a:cs typeface="Arial" pitchFamily="34" charset="0"/>
                </a:defRPr>
              </a:lvl1pPr>
              <a:lvl2pPr marL="742950" indent="-285750" algn="l" defTabSz="449263" rtl="0" eaLnBrk="0" fontAlgn="base" hangingPunct="0">
                <a:spcBef>
                  <a:spcPts val="500"/>
                </a:spcBef>
                <a:spcAft>
                  <a:spcPct val="0"/>
                </a:spcAft>
                <a:buClr>
                  <a:srgbClr val="000000"/>
                </a:buClr>
                <a:buSzPct val="100000"/>
                <a:buFont typeface="Times New Roman" pitchFamily="16" charset="0"/>
                <a:defRPr sz="2800" b="1">
                  <a:solidFill>
                    <a:srgbClr val="0F5494"/>
                  </a:solidFill>
                  <a:latin typeface="Arial" pitchFamily="34" charset="0"/>
                  <a:ea typeface="+mn-ea"/>
                  <a:cs typeface="Arial" pitchFamily="34" charset="0"/>
                </a:defRPr>
              </a:lvl2pPr>
              <a:lvl3pPr marL="1143000" indent="-228600" algn="l" defTabSz="449263" rtl="0" eaLnBrk="0" fontAlgn="base" hangingPunct="0">
                <a:spcBef>
                  <a:spcPts val="350"/>
                </a:spcBef>
                <a:spcAft>
                  <a:spcPct val="0"/>
                </a:spcAft>
                <a:buClr>
                  <a:srgbClr val="000000"/>
                </a:buClr>
                <a:buSzPct val="100000"/>
                <a:buFont typeface="Times New Roman" pitchFamily="16" charset="0"/>
                <a:defRPr sz="2400">
                  <a:solidFill>
                    <a:srgbClr val="0F5494"/>
                  </a:solidFill>
                  <a:latin typeface="Arial" pitchFamily="34" charset="0"/>
                  <a:ea typeface="+mn-ea"/>
                  <a:cs typeface="Arial" pitchFamily="34" charset="0"/>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F5494"/>
                  </a:solidFill>
                  <a:latin typeface="Arial" pitchFamily="34" charset="0"/>
                  <a:ea typeface="+mn-ea"/>
                  <a:cs typeface="Arial" pitchFamily="34" charset="0"/>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9pPr>
            </a:lstStyle>
            <a:p>
              <a:pPr algn="ctr">
                <a:defRPr/>
              </a:pPr>
              <a:r>
                <a:rPr lang="en-GB" b="0" i="0" kern="0" dirty="0" smtClean="0">
                  <a:solidFill>
                    <a:schemeClr val="bg1"/>
                  </a:solidFill>
                </a:rPr>
                <a:t>2. Industrial</a:t>
              </a:r>
            </a:p>
            <a:p>
              <a:pPr algn="ctr">
                <a:defRPr/>
              </a:pPr>
              <a:r>
                <a:rPr lang="en-GB" b="0" i="0" kern="0" dirty="0" smtClean="0">
                  <a:solidFill>
                    <a:schemeClr val="bg1"/>
                  </a:solidFill>
                </a:rPr>
                <a:t>leadership</a:t>
              </a:r>
              <a:endParaRPr lang="en-GB" b="0" i="0" kern="0" dirty="0">
                <a:solidFill>
                  <a:schemeClr val="bg1"/>
                </a:solidFill>
              </a:endParaRPr>
            </a:p>
          </p:txBody>
        </p:sp>
        <p:sp>
          <p:nvSpPr>
            <p:cNvPr id="19" name="Text Placeholder 3"/>
            <p:cNvSpPr txBox="1">
              <a:spLocks/>
            </p:cNvSpPr>
            <p:nvPr/>
          </p:nvSpPr>
          <p:spPr>
            <a:xfrm>
              <a:off x="2506709" y="4436427"/>
              <a:ext cx="2016392" cy="1007916"/>
            </a:xfrm>
            <a:prstGeom prst="rect">
              <a:avLst/>
            </a:prstGeom>
          </p:spPr>
          <p:txBody>
            <a:bodyPr/>
            <a:lstStyle>
              <a:lvl1pPr marL="342900" indent="-342900" algn="l" defTabSz="449263" rtl="0" eaLnBrk="0" fontAlgn="base" hangingPunct="0">
                <a:spcBef>
                  <a:spcPts val="600"/>
                </a:spcBef>
                <a:spcAft>
                  <a:spcPct val="0"/>
                </a:spcAft>
                <a:buClr>
                  <a:srgbClr val="000000"/>
                </a:buClr>
                <a:buSzPct val="100000"/>
                <a:buFont typeface="Times New Roman" pitchFamily="16" charset="0"/>
                <a:defRPr sz="2400" i="1">
                  <a:solidFill>
                    <a:srgbClr val="0F5494"/>
                  </a:solidFill>
                  <a:latin typeface="Arial" pitchFamily="34" charset="0"/>
                  <a:ea typeface="+mn-ea"/>
                  <a:cs typeface="Arial" pitchFamily="34" charset="0"/>
                </a:defRPr>
              </a:lvl1pPr>
              <a:lvl2pPr marL="742950" indent="-285750" algn="l" defTabSz="449263" rtl="0" eaLnBrk="0" fontAlgn="base" hangingPunct="0">
                <a:spcBef>
                  <a:spcPts val="500"/>
                </a:spcBef>
                <a:spcAft>
                  <a:spcPct val="0"/>
                </a:spcAft>
                <a:buClr>
                  <a:srgbClr val="000000"/>
                </a:buClr>
                <a:buSzPct val="100000"/>
                <a:buFont typeface="Times New Roman" pitchFamily="16" charset="0"/>
                <a:defRPr sz="2800" b="1">
                  <a:solidFill>
                    <a:srgbClr val="0F5494"/>
                  </a:solidFill>
                  <a:latin typeface="Arial" pitchFamily="34" charset="0"/>
                  <a:ea typeface="+mn-ea"/>
                  <a:cs typeface="Arial" pitchFamily="34" charset="0"/>
                </a:defRPr>
              </a:lvl2pPr>
              <a:lvl3pPr marL="1143000" indent="-228600" algn="l" defTabSz="449263" rtl="0" eaLnBrk="0" fontAlgn="base" hangingPunct="0">
                <a:spcBef>
                  <a:spcPts val="350"/>
                </a:spcBef>
                <a:spcAft>
                  <a:spcPct val="0"/>
                </a:spcAft>
                <a:buClr>
                  <a:srgbClr val="000000"/>
                </a:buClr>
                <a:buSzPct val="100000"/>
                <a:buFont typeface="Times New Roman" pitchFamily="16" charset="0"/>
                <a:defRPr sz="2400">
                  <a:solidFill>
                    <a:srgbClr val="0F5494"/>
                  </a:solidFill>
                  <a:latin typeface="Arial" pitchFamily="34" charset="0"/>
                  <a:ea typeface="+mn-ea"/>
                  <a:cs typeface="Arial" pitchFamily="34" charset="0"/>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F5494"/>
                  </a:solidFill>
                  <a:latin typeface="Arial" pitchFamily="34" charset="0"/>
                  <a:ea typeface="+mn-ea"/>
                  <a:cs typeface="Arial" pitchFamily="34" charset="0"/>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9pPr>
            </a:lstStyle>
            <a:p>
              <a:pPr algn="ctr">
                <a:defRPr/>
              </a:pPr>
              <a:r>
                <a:rPr lang="en-GB" kern="0" dirty="0" smtClean="0">
                  <a:solidFill>
                    <a:srgbClr val="92D050"/>
                  </a:solidFill>
                  <a:effectLst>
                    <a:outerShdw blurRad="38100" dist="38100" dir="2700000" algn="tl">
                      <a:srgbClr val="000000">
                        <a:alpha val="43137"/>
                      </a:srgbClr>
                    </a:outerShdw>
                  </a:effectLst>
                </a:rPr>
                <a:t>3. Societal</a:t>
              </a:r>
            </a:p>
            <a:p>
              <a:pPr algn="ctr">
                <a:defRPr/>
              </a:pPr>
              <a:r>
                <a:rPr lang="en-GB" kern="0" dirty="0" smtClean="0">
                  <a:solidFill>
                    <a:srgbClr val="92D050"/>
                  </a:solidFill>
                  <a:effectLst>
                    <a:outerShdw blurRad="38100" dist="38100" dir="2700000" algn="tl">
                      <a:srgbClr val="000000">
                        <a:alpha val="43137"/>
                      </a:srgbClr>
                    </a:outerShdw>
                  </a:effectLst>
                </a:rPr>
                <a:t>challenges</a:t>
              </a:r>
              <a:endParaRPr lang="en-GB" kern="0" dirty="0">
                <a:solidFill>
                  <a:srgbClr val="92D050"/>
                </a:solidFill>
                <a:effectLst>
                  <a:outerShdw blurRad="38100" dist="38100" dir="2700000" algn="tl">
                    <a:srgbClr val="000000">
                      <a:alpha val="43137"/>
                    </a:srgbClr>
                  </a:outerShdw>
                </a:effectLst>
              </a:endParaRPr>
            </a:p>
          </p:txBody>
        </p:sp>
      </p:grpSp>
      <p:graphicFrame>
        <p:nvGraphicFramePr>
          <p:cNvPr id="20" name="Group 40"/>
          <p:cNvGraphicFramePr>
            <a:graphicFrameLocks noGrp="1"/>
          </p:cNvGraphicFramePr>
          <p:nvPr>
            <p:extLst>
              <p:ext uri="{D42A27DB-BD31-4B8C-83A1-F6EECF244321}">
                <p14:modId xmlns:p14="http://schemas.microsoft.com/office/powerpoint/2010/main" val="3838451331"/>
              </p:ext>
            </p:extLst>
          </p:nvPr>
        </p:nvGraphicFramePr>
        <p:xfrm>
          <a:off x="4716463" y="1773238"/>
          <a:ext cx="4427537" cy="4968874"/>
        </p:xfrm>
        <a:graphic>
          <a:graphicData uri="http://schemas.openxmlformats.org/drawingml/2006/table">
            <a:tbl>
              <a:tblPr/>
              <a:tblGrid>
                <a:gridCol w="4427537"/>
              </a:tblGrid>
              <a:tr h="702205">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0" i="0" u="none" strike="noStrike" cap="none" normalizeH="0" baseline="0" dirty="0" smtClean="0">
                          <a:ln>
                            <a:noFill/>
                          </a:ln>
                          <a:solidFill>
                            <a:srgbClr val="0070C0"/>
                          </a:solidFill>
                          <a:effectLst/>
                          <a:latin typeface="Verdana" pitchFamily="32" charset="0"/>
                        </a:rPr>
                        <a:t>1. Health, demographic change and wellbeing</a:t>
                      </a:r>
                    </a:p>
                  </a:txBody>
                  <a:tcPr marL="89990" marR="89990"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CCECFF"/>
                    </a:solidFill>
                  </a:tcPr>
                </a:tc>
              </a:tr>
              <a:tr h="1440860">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0" i="0" u="none" strike="noStrike" cap="none" normalizeH="0" baseline="0" dirty="0" smtClean="0">
                          <a:ln>
                            <a:noFill/>
                          </a:ln>
                          <a:solidFill>
                            <a:srgbClr val="FF0000"/>
                          </a:solidFill>
                          <a:effectLst/>
                          <a:latin typeface="Verdana" pitchFamily="32" charset="0"/>
                        </a:rPr>
                        <a:t>2. Food security, sustainable agriculture and forestry, marine and maritime and inland water research and the </a:t>
                      </a:r>
                      <a:r>
                        <a:rPr kumimoji="0" lang="en-GB" sz="1700" b="0" i="0" u="none" strike="noStrike" cap="none" normalizeH="0" baseline="0" dirty="0" err="1" smtClean="0">
                          <a:ln>
                            <a:noFill/>
                          </a:ln>
                          <a:solidFill>
                            <a:srgbClr val="FF0000"/>
                          </a:solidFill>
                          <a:effectLst/>
                          <a:latin typeface="Verdana" pitchFamily="32" charset="0"/>
                        </a:rPr>
                        <a:t>bioeconomy</a:t>
                      </a:r>
                      <a:endParaRPr kumimoji="0" lang="en-GB" sz="1700" b="0" i="0" u="none" strike="noStrike" cap="none" normalizeH="0" baseline="0" dirty="0" smtClean="0">
                        <a:ln>
                          <a:noFill/>
                        </a:ln>
                        <a:solidFill>
                          <a:srgbClr val="FF0000"/>
                        </a:solidFill>
                        <a:effectLst/>
                        <a:latin typeface="Verdana" pitchFamily="32" charset="0"/>
                      </a:endParaRPr>
                    </a:p>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de-DE" sz="1700" b="0" i="0" u="none" strike="noStrike" cap="none" normalizeH="0" baseline="0" dirty="0" smtClean="0">
                          <a:ln>
                            <a:noFill/>
                          </a:ln>
                          <a:solidFill>
                            <a:srgbClr val="FF0000"/>
                          </a:solidFill>
                          <a:effectLst/>
                          <a:latin typeface="Verdana" pitchFamily="32" charset="0"/>
                        </a:rPr>
                        <a:t>3.851 </a:t>
                      </a:r>
                      <a:r>
                        <a:rPr kumimoji="0" lang="de-DE" sz="1700" b="0" i="0" u="none" strike="noStrike" cap="none" normalizeH="0" baseline="0" dirty="0" err="1" smtClean="0">
                          <a:ln>
                            <a:noFill/>
                          </a:ln>
                          <a:solidFill>
                            <a:srgbClr val="FF0000"/>
                          </a:solidFill>
                          <a:effectLst/>
                          <a:latin typeface="Verdana" pitchFamily="32" charset="0"/>
                        </a:rPr>
                        <a:t>billion</a:t>
                      </a:r>
                      <a:r>
                        <a:rPr kumimoji="0" lang="de-DE" sz="1700" b="0" i="0" u="none" strike="noStrike" cap="none" normalizeH="0" baseline="0" dirty="0" smtClean="0">
                          <a:ln>
                            <a:noFill/>
                          </a:ln>
                          <a:solidFill>
                            <a:srgbClr val="FF0000"/>
                          </a:solidFill>
                          <a:effectLst/>
                          <a:latin typeface="Verdana" pitchFamily="32" charset="0"/>
                        </a:rPr>
                        <a:t> </a:t>
                      </a:r>
                      <a:r>
                        <a:rPr kumimoji="0" lang="de-DE" sz="1700" b="0" i="0" u="none" strike="noStrike" cap="none" normalizeH="0" baseline="0" dirty="0" err="1" smtClean="0">
                          <a:ln>
                            <a:noFill/>
                          </a:ln>
                          <a:solidFill>
                            <a:srgbClr val="FF0000"/>
                          </a:solidFill>
                          <a:effectLst/>
                          <a:latin typeface="Verdana" pitchFamily="32" charset="0"/>
                        </a:rPr>
                        <a:t>euros</a:t>
                      </a:r>
                      <a:r>
                        <a:rPr kumimoji="0" lang="de-DE" sz="1700" b="0" i="0" u="none" strike="noStrike" cap="none" normalizeH="0" baseline="0" dirty="0" smtClean="0">
                          <a:ln>
                            <a:noFill/>
                          </a:ln>
                          <a:solidFill>
                            <a:srgbClr val="FF0000"/>
                          </a:solidFill>
                          <a:effectLst/>
                          <a:latin typeface="Verdana" pitchFamily="32" charset="0"/>
                        </a:rPr>
                        <a:t> 2014-2020</a:t>
                      </a:r>
                      <a:endParaRPr kumimoji="0" lang="en-GB" sz="1700" b="0" i="0" u="none" strike="noStrike" cap="none" normalizeH="0" baseline="0" dirty="0" smtClean="0">
                        <a:ln>
                          <a:noFill/>
                        </a:ln>
                        <a:solidFill>
                          <a:srgbClr val="FF0000"/>
                        </a:solidFill>
                        <a:effectLst/>
                        <a:latin typeface="Verdana" pitchFamily="32" charset="0"/>
                      </a:endParaRPr>
                    </a:p>
                  </a:txBody>
                  <a:tcPr marL="89990" marR="89990"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CCECFF"/>
                    </a:solidFill>
                  </a:tcPr>
                </a:tc>
              </a:tr>
              <a:tr h="404814">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0" i="0" u="none" strike="noStrike" cap="none" normalizeH="0" baseline="0" dirty="0" smtClean="0">
                          <a:ln>
                            <a:noFill/>
                          </a:ln>
                          <a:solidFill>
                            <a:srgbClr val="0070C0"/>
                          </a:solidFill>
                          <a:effectLst/>
                          <a:latin typeface="Verdana" pitchFamily="32" charset="0"/>
                        </a:rPr>
                        <a:t>3. Secure, clean and efficient energy</a:t>
                      </a:r>
                    </a:p>
                  </a:txBody>
                  <a:tcPr marL="89990" marR="89990"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CCECFF"/>
                    </a:solidFill>
                  </a:tcPr>
                </a:tc>
              </a:tr>
              <a:tr h="702205">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0" i="0" u="none" strike="noStrike" cap="none" normalizeH="0" baseline="0" dirty="0" smtClean="0">
                          <a:ln>
                            <a:noFill/>
                          </a:ln>
                          <a:solidFill>
                            <a:srgbClr val="0070C0"/>
                          </a:solidFill>
                          <a:effectLst/>
                          <a:latin typeface="Verdana" pitchFamily="32" charset="0"/>
                        </a:rPr>
                        <a:t>4. Smart, green and integrated transport</a:t>
                      </a:r>
                    </a:p>
                  </a:txBody>
                  <a:tcPr marL="89990" marR="89990"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CCECFF"/>
                    </a:solidFill>
                  </a:tcPr>
                </a:tc>
              </a:tr>
              <a:tr h="702205">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0" i="0" u="none" strike="noStrike" cap="none" normalizeH="0" baseline="0" dirty="0" smtClean="0">
                          <a:ln>
                            <a:noFill/>
                          </a:ln>
                          <a:solidFill>
                            <a:srgbClr val="0070C0"/>
                          </a:solidFill>
                          <a:effectLst/>
                          <a:latin typeface="Verdana" pitchFamily="32" charset="0"/>
                        </a:rPr>
                        <a:t>5. Climate action, resource efficiency and raw materials</a:t>
                      </a:r>
                    </a:p>
                  </a:txBody>
                  <a:tcPr marL="89990" marR="89990"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CCECFF"/>
                    </a:solidFill>
                  </a:tcPr>
                </a:tc>
              </a:tr>
              <a:tr h="611771">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0" i="0" u="none" strike="noStrike" cap="none" normalizeH="0" baseline="0" dirty="0" smtClean="0">
                          <a:ln>
                            <a:noFill/>
                          </a:ln>
                          <a:solidFill>
                            <a:srgbClr val="0070C0"/>
                          </a:solidFill>
                          <a:effectLst/>
                          <a:latin typeface="Verdana" pitchFamily="32" charset="0"/>
                        </a:rPr>
                        <a:t>6. Inclusive</a:t>
                      </a:r>
                      <a:r>
                        <a:rPr kumimoji="0" lang="en-GB" sz="1700" b="0" i="0" u="none" strike="noStrike" cap="none" normalizeH="0" baseline="0" smtClean="0">
                          <a:ln>
                            <a:noFill/>
                          </a:ln>
                          <a:solidFill>
                            <a:srgbClr val="0070C0"/>
                          </a:solidFill>
                          <a:effectLst/>
                          <a:latin typeface="Verdana" pitchFamily="32" charset="0"/>
                        </a:rPr>
                        <a:t>, innovative </a:t>
                      </a:r>
                      <a:r>
                        <a:rPr kumimoji="0" lang="en-GB" sz="1700" b="0" i="0" u="none" strike="noStrike" cap="none" normalizeH="0" baseline="0" dirty="0" smtClean="0">
                          <a:ln>
                            <a:noFill/>
                          </a:ln>
                          <a:solidFill>
                            <a:srgbClr val="0070C0"/>
                          </a:solidFill>
                          <a:effectLst/>
                          <a:latin typeface="Verdana" pitchFamily="32" charset="0"/>
                        </a:rPr>
                        <a:t>and reflective societies</a:t>
                      </a:r>
                    </a:p>
                  </a:txBody>
                  <a:tcPr marL="89990" marR="89990"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CCECFF"/>
                    </a:solidFill>
                  </a:tcPr>
                </a:tc>
              </a:tr>
              <a:tr h="404814">
                <a:tc>
                  <a:txBody>
                    <a:bodyPr/>
                    <a:lstStyle/>
                    <a:p>
                      <a:pPr marL="72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700" b="0" i="0" u="none" strike="noStrike" cap="none" normalizeH="0" baseline="0" dirty="0" smtClean="0">
                          <a:ln>
                            <a:noFill/>
                          </a:ln>
                          <a:solidFill>
                            <a:srgbClr val="0070C0"/>
                          </a:solidFill>
                          <a:effectLst/>
                          <a:latin typeface="Verdana" pitchFamily="32" charset="0"/>
                        </a:rPr>
                        <a:t>7. Secure societies</a:t>
                      </a:r>
                      <a:endParaRPr kumimoji="0" lang="en-GB" sz="1700" b="0" i="1" u="none" strike="noStrike" cap="none" normalizeH="0" baseline="0" dirty="0" smtClean="0">
                        <a:ln>
                          <a:noFill/>
                        </a:ln>
                        <a:solidFill>
                          <a:srgbClr val="0070C0"/>
                        </a:solidFill>
                        <a:effectLst/>
                        <a:latin typeface="Verdana" pitchFamily="32" charset="0"/>
                      </a:endParaRPr>
                    </a:p>
                  </a:txBody>
                  <a:tcPr marL="89990" marR="89990"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solidFill>
                      <a:srgbClr val="CCECFF"/>
                    </a:solidFill>
                  </a:tcPr>
                </a:tc>
              </a:tr>
            </a:tbl>
          </a:graphicData>
        </a:graphic>
      </p:graphicFrame>
      <p:sp>
        <p:nvSpPr>
          <p:cNvPr id="21" name="Right Arrow 20"/>
          <p:cNvSpPr>
            <a:spLocks noChangeArrowheads="1"/>
          </p:cNvSpPr>
          <p:nvPr/>
        </p:nvSpPr>
        <p:spPr bwMode="auto">
          <a:xfrm>
            <a:off x="4376738" y="4797425"/>
            <a:ext cx="361950" cy="287338"/>
          </a:xfrm>
          <a:prstGeom prst="rightArrow">
            <a:avLst>
              <a:gd name="adj1" fmla="val 50000"/>
              <a:gd name="adj2" fmla="val 50387"/>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49263">
              <a:buClr>
                <a:srgbClr val="000000"/>
              </a:buClr>
              <a:buSzPct val="100000"/>
              <a:buFont typeface="Times New Roman" pitchFamily="18" charset="0"/>
              <a:buNone/>
            </a:pPr>
            <a:endParaRPr lang="en-US">
              <a:solidFill>
                <a:schemeClr val="bg1"/>
              </a:solidFill>
              <a:ea typeface="MS Gothic" pitchFamily="49" charset="-128"/>
            </a:endParaRPr>
          </a:p>
        </p:txBody>
      </p:sp>
      <p:sp>
        <p:nvSpPr>
          <p:cNvPr id="20506"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83FD7106-7FB1-498E-B3F9-F6168C1A2529}" type="slidenum">
              <a:rPr lang="en-GB" sz="1400" b="0" smtClean="0">
                <a:solidFill>
                  <a:schemeClr val="tx1"/>
                </a:solidFill>
                <a:latin typeface="Arial" charset="0"/>
              </a:rPr>
              <a:pPr eaLnBrk="1" hangingPunct="1"/>
              <a:t>2</a:t>
            </a:fld>
            <a:endParaRPr lang="en-GB" sz="1400" b="0" smtClean="0">
              <a:solidFill>
                <a:schemeClr val="tx1"/>
              </a:solidFill>
              <a:latin typeface="Arial" charset="0"/>
            </a:endParaRPr>
          </a:p>
        </p:txBody>
      </p:sp>
    </p:spTree>
    <p:extLst>
      <p:ext uri="{BB962C8B-B14F-4D97-AF65-F5344CB8AC3E}">
        <p14:creationId xmlns:p14="http://schemas.microsoft.com/office/powerpoint/2010/main" val="2411010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sz="quarter" idx="1"/>
          </p:nvPr>
        </p:nvGraphicFramePr>
        <p:xfrm>
          <a:off x="612775" y="1988840"/>
          <a:ext cx="8136000" cy="417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ikehys 5"/>
          <p:cNvSpPr txBox="1"/>
          <p:nvPr/>
        </p:nvSpPr>
        <p:spPr>
          <a:xfrm>
            <a:off x="1258888" y="1628775"/>
            <a:ext cx="6654800" cy="461963"/>
          </a:xfrm>
          <a:prstGeom prst="rect">
            <a:avLst/>
          </a:prstGeom>
          <a:solidFill>
            <a:schemeClr val="accent1">
              <a:lumMod val="40000"/>
              <a:lumOff val="60000"/>
            </a:schemeClr>
          </a:solidFill>
        </p:spPr>
        <p:txBody>
          <a:bodyPr>
            <a:spAutoFit/>
          </a:bodyPr>
          <a:lstStyle/>
          <a:p>
            <a:pPr>
              <a:defRPr/>
            </a:pPr>
            <a:r>
              <a:rPr lang="fi-FI" dirty="0">
                <a:solidFill>
                  <a:prstClr val="black"/>
                </a:solidFill>
              </a:rPr>
              <a:t> Foresight (I) &gt; </a:t>
            </a:r>
            <a:r>
              <a:rPr lang="fi-FI" dirty="0" err="1">
                <a:solidFill>
                  <a:prstClr val="black"/>
                </a:solidFill>
              </a:rPr>
              <a:t>Insight</a:t>
            </a:r>
            <a:r>
              <a:rPr lang="fi-FI" dirty="0">
                <a:solidFill>
                  <a:prstClr val="black"/>
                </a:solidFill>
              </a:rPr>
              <a:t> (II) &gt; Strategy (III) &gt;  Action (IV)</a:t>
            </a:r>
          </a:p>
          <a:p>
            <a:pPr>
              <a:defRPr/>
            </a:pPr>
            <a:endParaRPr lang="fi-FI" dirty="0">
              <a:solidFill>
                <a:prstClr val="black"/>
              </a:solidFill>
            </a:endParaRPr>
          </a:p>
        </p:txBody>
      </p:sp>
      <p:sp>
        <p:nvSpPr>
          <p:cNvPr id="9" name="Tekstikehys 8"/>
          <p:cNvSpPr txBox="1"/>
          <p:nvPr/>
        </p:nvSpPr>
        <p:spPr>
          <a:xfrm>
            <a:off x="2124075" y="3676650"/>
            <a:ext cx="900113" cy="708025"/>
          </a:xfrm>
          <a:prstGeom prst="rect">
            <a:avLst/>
          </a:prstGeom>
          <a:solidFill>
            <a:schemeClr val="accent1">
              <a:lumMod val="20000"/>
              <a:lumOff val="80000"/>
            </a:schemeClr>
          </a:solidFill>
        </p:spPr>
        <p:txBody>
          <a:bodyPr>
            <a:spAutoFit/>
          </a:bodyPr>
          <a:lstStyle/>
          <a:p>
            <a:pPr>
              <a:defRPr/>
            </a:pPr>
            <a:endParaRPr lang="en-US" sz="1000" i="1" dirty="0">
              <a:solidFill>
                <a:prstClr val="black"/>
              </a:solidFill>
            </a:endParaRPr>
          </a:p>
          <a:p>
            <a:pPr>
              <a:defRPr/>
            </a:pPr>
            <a:r>
              <a:rPr lang="en-US" sz="1000" i="1" dirty="0">
                <a:solidFill>
                  <a:prstClr val="black"/>
                </a:solidFill>
              </a:rPr>
              <a:t>SCAR Foresight ……….</a:t>
            </a:r>
          </a:p>
        </p:txBody>
      </p:sp>
      <p:sp>
        <p:nvSpPr>
          <p:cNvPr id="11" name="Tekstikehys 10"/>
          <p:cNvSpPr txBox="1"/>
          <p:nvPr/>
        </p:nvSpPr>
        <p:spPr>
          <a:xfrm>
            <a:off x="6588125" y="4076700"/>
            <a:ext cx="900113" cy="400050"/>
          </a:xfrm>
          <a:prstGeom prst="rect">
            <a:avLst/>
          </a:prstGeom>
          <a:solidFill>
            <a:schemeClr val="accent1">
              <a:lumMod val="20000"/>
              <a:lumOff val="80000"/>
            </a:schemeClr>
          </a:solidFill>
        </p:spPr>
        <p:txBody>
          <a:bodyPr>
            <a:spAutoFit/>
          </a:bodyPr>
          <a:lstStyle/>
          <a:p>
            <a:pPr>
              <a:defRPr/>
            </a:pPr>
            <a:r>
              <a:rPr lang="en-US" sz="1000" i="1" dirty="0">
                <a:solidFill>
                  <a:prstClr val="black"/>
                </a:solidFill>
              </a:rPr>
              <a:t>Existing</a:t>
            </a:r>
          </a:p>
          <a:p>
            <a:pPr>
              <a:defRPr/>
            </a:pPr>
            <a:endParaRPr lang="fi-FI" sz="1000" i="1" dirty="0">
              <a:solidFill>
                <a:prstClr val="black"/>
              </a:solidFill>
            </a:endParaRPr>
          </a:p>
        </p:txBody>
      </p:sp>
      <p:sp>
        <p:nvSpPr>
          <p:cNvPr id="29702" name="Tekstikehys 15"/>
          <p:cNvSpPr txBox="1">
            <a:spLocks noChangeArrowheads="1"/>
          </p:cNvSpPr>
          <p:nvPr/>
        </p:nvSpPr>
        <p:spPr bwMode="auto">
          <a:xfrm>
            <a:off x="468313" y="2060575"/>
            <a:ext cx="1079500" cy="4216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US" altLang="de-DE" sz="1400">
                <a:solidFill>
                  <a:srgbClr val="000000"/>
                </a:solidFill>
                <a:latin typeface="Arial" charset="0"/>
                <a:cs typeface="Arial" charset="0"/>
              </a:rPr>
              <a:t>Features of I and II:</a:t>
            </a:r>
          </a:p>
          <a:p>
            <a:pPr eaLnBrk="1" hangingPunct="1">
              <a:buFont typeface="Arial" charset="0"/>
              <a:buChar char="•"/>
            </a:pPr>
            <a:r>
              <a:rPr lang="en-US" altLang="de-DE">
                <a:solidFill>
                  <a:srgbClr val="000000"/>
                </a:solidFill>
                <a:latin typeface="Arial" charset="0"/>
                <a:cs typeface="Arial" charset="0"/>
              </a:rPr>
              <a:t> involves input from wide range, </a:t>
            </a:r>
          </a:p>
          <a:p>
            <a:pPr eaLnBrk="1" hangingPunct="1">
              <a:buFont typeface="Arial" charset="0"/>
              <a:buChar char="•"/>
            </a:pPr>
            <a:r>
              <a:rPr lang="en-US" altLang="de-DE">
                <a:solidFill>
                  <a:srgbClr val="000000"/>
                </a:solidFill>
                <a:latin typeface="Arial" charset="0"/>
                <a:cs typeface="Arial" charset="0"/>
              </a:rPr>
              <a:t> gets input from MS strategy processes</a:t>
            </a:r>
          </a:p>
          <a:p>
            <a:pPr eaLnBrk="1" hangingPunct="1">
              <a:buFont typeface="Arial" charset="0"/>
              <a:buChar char="•"/>
            </a:pPr>
            <a:r>
              <a:rPr lang="en-US" altLang="de-DE">
                <a:solidFill>
                  <a:srgbClr val="000000"/>
                </a:solidFill>
                <a:latin typeface="Arial" charset="0"/>
                <a:cs typeface="Arial" charset="0"/>
              </a:rPr>
              <a:t> uses new informal processes,</a:t>
            </a:r>
          </a:p>
          <a:p>
            <a:pPr eaLnBrk="1" hangingPunct="1">
              <a:buFont typeface="Arial" charset="0"/>
              <a:buChar char="•"/>
            </a:pPr>
            <a:r>
              <a:rPr lang="en-US" altLang="de-DE">
                <a:solidFill>
                  <a:srgbClr val="000000"/>
                </a:solidFill>
                <a:latin typeface="Arial" charset="0"/>
                <a:cs typeface="Arial" charset="0"/>
              </a:rPr>
              <a:t> exposes increasingly to global signals</a:t>
            </a:r>
          </a:p>
          <a:p>
            <a:pPr eaLnBrk="1" hangingPunct="1">
              <a:buFont typeface="Arial" charset="0"/>
              <a:buChar char="•"/>
            </a:pPr>
            <a:r>
              <a:rPr lang="en-US" altLang="de-DE">
                <a:solidFill>
                  <a:srgbClr val="000000"/>
                </a:solidFill>
                <a:latin typeface="Arial" charset="0"/>
                <a:cs typeface="Arial" charset="0"/>
              </a:rPr>
              <a:t> seeks constantly new ways to increase openness</a:t>
            </a:r>
          </a:p>
          <a:p>
            <a:pPr eaLnBrk="1" hangingPunct="1"/>
            <a:endParaRPr lang="fi-FI" altLang="de-DE">
              <a:solidFill>
                <a:srgbClr val="000000"/>
              </a:solidFill>
              <a:latin typeface="Arial" charset="0"/>
              <a:cs typeface="Arial" charset="0"/>
            </a:endParaRPr>
          </a:p>
        </p:txBody>
      </p:sp>
      <p:sp>
        <p:nvSpPr>
          <p:cNvPr id="29703" name="Tekstikehys 16"/>
          <p:cNvSpPr txBox="1">
            <a:spLocks noChangeArrowheads="1"/>
          </p:cNvSpPr>
          <p:nvPr/>
        </p:nvSpPr>
        <p:spPr bwMode="auto">
          <a:xfrm>
            <a:off x="7812088" y="2636838"/>
            <a:ext cx="1081087" cy="292417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US" altLang="de-DE" sz="1400">
                <a:solidFill>
                  <a:srgbClr val="000000"/>
                </a:solidFill>
                <a:latin typeface="Arial" charset="0"/>
                <a:cs typeface="Arial" charset="0"/>
              </a:rPr>
              <a:t>Features of III and IV: </a:t>
            </a:r>
          </a:p>
          <a:p>
            <a:pPr eaLnBrk="1" hangingPunct="1">
              <a:buFont typeface="Arial" charset="0"/>
              <a:buChar char="•"/>
            </a:pPr>
            <a:r>
              <a:rPr lang="en-US" altLang="de-DE">
                <a:solidFill>
                  <a:srgbClr val="000000"/>
                </a:solidFill>
                <a:latin typeface="Arial" charset="0"/>
                <a:cs typeface="Arial" charset="0"/>
              </a:rPr>
              <a:t> involves decision makers</a:t>
            </a:r>
          </a:p>
          <a:p>
            <a:pPr eaLnBrk="1" hangingPunct="1">
              <a:buFont typeface="Arial" charset="0"/>
              <a:buChar char="•"/>
            </a:pPr>
            <a:r>
              <a:rPr lang="en-US" altLang="de-DE">
                <a:solidFill>
                  <a:srgbClr val="000000"/>
                </a:solidFill>
                <a:latin typeface="Arial" charset="0"/>
                <a:cs typeface="Arial" charset="0"/>
              </a:rPr>
              <a:t> uses existing formal processes</a:t>
            </a:r>
          </a:p>
          <a:p>
            <a:pPr eaLnBrk="1" hangingPunct="1">
              <a:buFont typeface="Arial" charset="0"/>
              <a:buChar char="•"/>
            </a:pPr>
            <a:r>
              <a:rPr lang="en-US" altLang="de-DE">
                <a:solidFill>
                  <a:srgbClr val="000000"/>
                </a:solidFill>
                <a:latin typeface="Arial" charset="0"/>
                <a:cs typeface="Arial" charset="0"/>
              </a:rPr>
              <a:t> seeks constantly new ways to increase openness</a:t>
            </a:r>
          </a:p>
          <a:p>
            <a:pPr eaLnBrk="1" hangingPunct="1"/>
            <a:endParaRPr lang="en-US" altLang="de-DE">
              <a:solidFill>
                <a:srgbClr val="000000"/>
              </a:solidFill>
              <a:latin typeface="Arial" charset="0"/>
              <a:cs typeface="Arial" charset="0"/>
            </a:endParaRPr>
          </a:p>
        </p:txBody>
      </p:sp>
      <p:sp>
        <p:nvSpPr>
          <p:cNvPr id="29704" name="TextBox 1"/>
          <p:cNvSpPr>
            <a:spLocks noGrp="1" noChangeArrowheads="1"/>
          </p:cNvSpPr>
          <p:nvPr>
            <p:ph type="title"/>
          </p:nvPr>
        </p:nvSpPr>
        <p:spPr>
          <a:xfrm>
            <a:off x="612775" y="354013"/>
            <a:ext cx="3238500" cy="646112"/>
          </a:xfrm>
          <a:solidFill>
            <a:srgbClr val="FFC000"/>
          </a:solidFill>
        </p:spPr>
        <p:txBody>
          <a:bodyPr>
            <a:spAutoFit/>
          </a:bodyPr>
          <a:lstStyle/>
          <a:p>
            <a:r>
              <a:rPr lang="en-GB" altLang="de-DE" sz="1800" smtClean="0">
                <a:solidFill>
                  <a:srgbClr val="FF0000"/>
                </a:solidFill>
              </a:rPr>
              <a:t>Strategic Programming </a:t>
            </a:r>
            <a:br>
              <a:rPr lang="en-GB" altLang="de-DE" sz="1800" smtClean="0">
                <a:solidFill>
                  <a:srgbClr val="FF0000"/>
                </a:solidFill>
              </a:rPr>
            </a:br>
            <a:endParaRPr lang="en-GB" altLang="de-DE" sz="1800" smtClean="0">
              <a:solidFill>
                <a:srgbClr val="FF0000"/>
              </a:solidFill>
            </a:endParaRPr>
          </a:p>
        </p:txBody>
      </p:sp>
      <p:sp>
        <p:nvSpPr>
          <p:cNvPr id="12" name="Tekstikehys 8"/>
          <p:cNvSpPr txBox="1"/>
          <p:nvPr/>
        </p:nvSpPr>
        <p:spPr>
          <a:xfrm>
            <a:off x="6588125" y="3581400"/>
            <a:ext cx="900113" cy="400050"/>
          </a:xfrm>
          <a:prstGeom prst="rect">
            <a:avLst/>
          </a:prstGeom>
          <a:solidFill>
            <a:schemeClr val="accent1">
              <a:lumMod val="20000"/>
              <a:lumOff val="80000"/>
            </a:schemeClr>
          </a:solidFill>
        </p:spPr>
        <p:txBody>
          <a:bodyPr>
            <a:spAutoFit/>
          </a:bodyPr>
          <a:lstStyle/>
          <a:p>
            <a:pPr>
              <a:defRPr/>
            </a:pPr>
            <a:endParaRPr lang="en-US" sz="1000" i="1" dirty="0">
              <a:solidFill>
                <a:prstClr val="black"/>
              </a:solidFill>
            </a:endParaRPr>
          </a:p>
          <a:p>
            <a:pPr>
              <a:defRPr/>
            </a:pPr>
            <a:r>
              <a:rPr lang="en-US" sz="1000" i="1" dirty="0">
                <a:solidFill>
                  <a:prstClr val="black"/>
                </a:solidFill>
              </a:rPr>
              <a:t>Existing</a:t>
            </a:r>
          </a:p>
        </p:txBody>
      </p:sp>
    </p:spTree>
    <p:extLst>
      <p:ext uri="{BB962C8B-B14F-4D97-AF65-F5344CB8AC3E}">
        <p14:creationId xmlns:p14="http://schemas.microsoft.com/office/powerpoint/2010/main" val="2715555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95288" y="1196975"/>
            <a:ext cx="8228012" cy="1006475"/>
          </a:xfrm>
        </p:spPr>
        <p:txBody>
          <a:bodyPr/>
          <a:lstStyle/>
          <a:p>
            <a:r>
              <a:rPr lang="fr-BE" sz="2800" smtClean="0"/>
              <a:t>Strategic programming: timing</a:t>
            </a:r>
            <a:endParaRPr lang="en-GB" sz="2800" smtClean="0"/>
          </a:p>
        </p:txBody>
      </p:sp>
      <p:graphicFrame>
        <p:nvGraphicFramePr>
          <p:cNvPr id="7" name="Content Placeholder 6"/>
          <p:cNvGraphicFramePr>
            <a:graphicFrameLocks noGrp="1"/>
          </p:cNvGraphicFramePr>
          <p:nvPr>
            <p:ph idx="1"/>
          </p:nvPr>
        </p:nvGraphicFramePr>
        <p:xfrm>
          <a:off x="250825" y="2133600"/>
          <a:ext cx="8496300" cy="4237038"/>
        </p:xfrm>
        <a:graphic>
          <a:graphicData uri="http://schemas.openxmlformats.org/drawingml/2006/table">
            <a:tbl>
              <a:tblPr firstRow="1" firstCol="1" bandRow="1">
                <a:tableStyleId>{5C22544A-7EE6-4342-B048-85BDC9FD1C3A}</a:tableStyleId>
              </a:tblPr>
              <a:tblGrid>
                <a:gridCol w="1699008"/>
                <a:gridCol w="3398646"/>
                <a:gridCol w="3398646"/>
              </a:tblGrid>
              <a:tr h="213376">
                <a:tc>
                  <a:txBody>
                    <a:bodyPr/>
                    <a:lstStyle/>
                    <a:p>
                      <a:pPr algn="just">
                        <a:spcAft>
                          <a:spcPts val="0"/>
                        </a:spcAft>
                      </a:pPr>
                      <a:r>
                        <a:rPr lang="en-GB" sz="1400" dirty="0">
                          <a:effectLst/>
                        </a:rPr>
                        <a:t> </a:t>
                      </a:r>
                      <a:endParaRPr lang="en-GB" sz="1400" dirty="0">
                        <a:effectLst/>
                        <a:latin typeface="Times New Roman"/>
                        <a:ea typeface="Times New Roman"/>
                      </a:endParaRPr>
                    </a:p>
                  </a:txBody>
                  <a:tcPr marL="65986" marR="65986" marT="0" marB="0"/>
                </a:tc>
                <a:tc>
                  <a:txBody>
                    <a:bodyPr/>
                    <a:lstStyle/>
                    <a:p>
                      <a:pPr algn="just">
                        <a:spcAft>
                          <a:spcPts val="0"/>
                        </a:spcAft>
                      </a:pPr>
                      <a:r>
                        <a:rPr lang="en-GB" sz="1400" dirty="0">
                          <a:effectLst/>
                        </a:rPr>
                        <a:t> </a:t>
                      </a:r>
                      <a:endParaRPr lang="en-GB" sz="1400" dirty="0">
                        <a:effectLst/>
                        <a:latin typeface="Times New Roman"/>
                        <a:ea typeface="Times New Roman"/>
                      </a:endParaRPr>
                    </a:p>
                  </a:txBody>
                  <a:tcPr marL="65986" marR="65986" marT="0" marB="0"/>
                </a:tc>
                <a:tc>
                  <a:txBody>
                    <a:bodyPr/>
                    <a:lstStyle/>
                    <a:p>
                      <a:pPr algn="just">
                        <a:spcAft>
                          <a:spcPts val="0"/>
                        </a:spcAft>
                      </a:pPr>
                      <a:r>
                        <a:rPr lang="en-GB" sz="1400">
                          <a:effectLst/>
                        </a:rPr>
                        <a:t> </a:t>
                      </a:r>
                      <a:endParaRPr lang="en-GB" sz="1400">
                        <a:effectLst/>
                        <a:latin typeface="Times New Roman"/>
                        <a:ea typeface="Times New Roman"/>
                      </a:endParaRPr>
                    </a:p>
                  </a:txBody>
                  <a:tcPr marL="65986" marR="65986" marT="0" marB="0"/>
                </a:tc>
              </a:tr>
              <a:tr h="1493632">
                <a:tc rowSpan="3">
                  <a:txBody>
                    <a:bodyPr/>
                    <a:lstStyle/>
                    <a:p>
                      <a:pPr algn="just">
                        <a:spcAft>
                          <a:spcPts val="0"/>
                        </a:spcAft>
                      </a:pPr>
                      <a:r>
                        <a:rPr lang="en-GB" sz="1800" dirty="0">
                          <a:effectLst/>
                        </a:rPr>
                        <a:t>2014</a:t>
                      </a:r>
                      <a:endParaRPr lang="en-GB" sz="1800" dirty="0">
                        <a:effectLst/>
                        <a:latin typeface="Times New Roman"/>
                        <a:ea typeface="Times New Roman"/>
                      </a:endParaRPr>
                    </a:p>
                  </a:txBody>
                  <a:tcPr marL="65986" marR="65986" marT="0" marB="0"/>
                </a:tc>
                <a:tc>
                  <a:txBody>
                    <a:bodyPr/>
                    <a:lstStyle/>
                    <a:p>
                      <a:pPr algn="just">
                        <a:spcAft>
                          <a:spcPts val="0"/>
                        </a:spcAft>
                      </a:pPr>
                      <a:r>
                        <a:rPr lang="en-GB" sz="1600" b="1" dirty="0" smtClean="0">
                          <a:effectLst/>
                        </a:rPr>
                        <a:t>By the summer break</a:t>
                      </a:r>
                      <a:endParaRPr lang="en-GB" sz="1600" b="1" dirty="0">
                        <a:effectLst/>
                        <a:latin typeface="Times New Roman"/>
                        <a:ea typeface="Times New Roman"/>
                      </a:endParaRPr>
                    </a:p>
                  </a:txBody>
                  <a:tcPr marL="65986" marR="65986" marT="0" marB="0"/>
                </a:tc>
                <a:tc>
                  <a:txBody>
                    <a:bodyPr/>
                    <a:lstStyle/>
                    <a:p>
                      <a:r>
                        <a:rPr lang="en-GB" sz="1400" kern="1200" dirty="0" smtClean="0">
                          <a:solidFill>
                            <a:schemeClr val="dk1"/>
                          </a:solidFill>
                          <a:effectLst/>
                          <a:latin typeface="+mn-lt"/>
                          <a:ea typeface="+mn-ea"/>
                          <a:cs typeface="+mn-cs"/>
                        </a:rPr>
                        <a:t>External consultation, including: </a:t>
                      </a:r>
                    </a:p>
                    <a:p>
                      <a:r>
                        <a:rPr lang="en-GB" sz="1400" kern="1200" dirty="0" smtClean="0">
                          <a:solidFill>
                            <a:schemeClr val="dk1"/>
                          </a:solidFill>
                          <a:effectLst/>
                          <a:latin typeface="+mn-lt"/>
                          <a:ea typeface="+mn-ea"/>
                          <a:cs typeface="+mn-cs"/>
                        </a:rPr>
                        <a:t>- Advisory Groups; </a:t>
                      </a:r>
                    </a:p>
                    <a:p>
                      <a:r>
                        <a:rPr lang="en-GB" sz="1400" kern="1200" dirty="0" smtClean="0">
                          <a:solidFill>
                            <a:schemeClr val="dk1"/>
                          </a:solidFill>
                          <a:effectLst/>
                          <a:latin typeface="+mn-lt"/>
                          <a:ea typeface="+mn-ea"/>
                          <a:cs typeface="+mn-cs"/>
                        </a:rPr>
                        <a:t>- other stakeholders and wider R&amp;I community; </a:t>
                      </a:r>
                    </a:p>
                    <a:p>
                      <a:r>
                        <a:rPr lang="en-GB" sz="1400" kern="1200" dirty="0" smtClean="0">
                          <a:solidFill>
                            <a:schemeClr val="dk1"/>
                          </a:solidFill>
                          <a:effectLst/>
                          <a:latin typeface="+mn-lt"/>
                          <a:ea typeface="+mn-ea"/>
                          <a:cs typeface="+mn-cs"/>
                        </a:rPr>
                        <a:t>- Strategic configuration of the PC (on process, criteria) </a:t>
                      </a:r>
                      <a:br>
                        <a:rPr lang="en-GB" sz="1400" kern="1200" dirty="0" smtClean="0">
                          <a:solidFill>
                            <a:schemeClr val="dk1"/>
                          </a:solidFill>
                          <a:effectLst/>
                          <a:latin typeface="+mn-lt"/>
                          <a:ea typeface="+mn-ea"/>
                          <a:cs typeface="+mn-cs"/>
                        </a:rPr>
                      </a:br>
                      <a:endParaRPr lang="en-GB" sz="1400" dirty="0">
                        <a:effectLst/>
                        <a:latin typeface="Times New Roman"/>
                        <a:ea typeface="Times New Roman"/>
                      </a:endParaRPr>
                    </a:p>
                  </a:txBody>
                  <a:tcPr marL="65986" marR="65986" marT="0" marB="0"/>
                </a:tc>
              </a:tr>
              <a:tr h="731575">
                <a:tc vMerge="1">
                  <a:txBody>
                    <a:bodyPr/>
                    <a:lstStyle/>
                    <a:p>
                      <a:endParaRPr lang="en-GB"/>
                    </a:p>
                  </a:txBody>
                  <a:tcPr/>
                </a:tc>
                <a:tc>
                  <a:txBody>
                    <a:bodyPr/>
                    <a:lstStyle/>
                    <a:p>
                      <a:pPr>
                        <a:spcAft>
                          <a:spcPts val="0"/>
                        </a:spcAft>
                      </a:pPr>
                      <a:r>
                        <a:rPr lang="en-GB" sz="1600" b="1" dirty="0" smtClean="0">
                          <a:effectLst/>
                        </a:rPr>
                        <a:t>After the summer break</a:t>
                      </a:r>
                      <a:endParaRPr lang="en-GB" sz="1600" b="1" dirty="0">
                        <a:effectLst/>
                        <a:latin typeface="Times New Roman"/>
                        <a:ea typeface="Times New Roman"/>
                      </a:endParaRPr>
                    </a:p>
                  </a:txBody>
                  <a:tcPr marL="65986" marR="65986" marT="0" marB="0"/>
                </a:tc>
                <a:tc>
                  <a:txBody>
                    <a:bodyPr/>
                    <a:lstStyle/>
                    <a:p>
                      <a:r>
                        <a:rPr lang="en-GB" sz="1400" b="0" i="0" u="none" strike="noStrike" kern="1200" baseline="0" dirty="0" smtClean="0">
                          <a:solidFill>
                            <a:schemeClr val="dk1"/>
                          </a:solidFill>
                          <a:latin typeface="+mn-lt"/>
                          <a:ea typeface="+mn-ea"/>
                          <a:cs typeface="+mn-cs"/>
                        </a:rPr>
                        <a:t>Discussion with PC configurations on the basis of drafted documents </a:t>
                      </a:r>
                      <a:br>
                        <a:rPr lang="en-GB" sz="1400" b="0" i="0" u="none" strike="noStrike" kern="1200" baseline="0" dirty="0" smtClean="0">
                          <a:solidFill>
                            <a:schemeClr val="dk1"/>
                          </a:solidFill>
                          <a:latin typeface="+mn-lt"/>
                          <a:ea typeface="+mn-ea"/>
                          <a:cs typeface="+mn-cs"/>
                        </a:rPr>
                      </a:br>
                      <a:r>
                        <a:rPr lang="en-GB" sz="2000" b="0" i="0" u="none" strike="noStrike" kern="1200" baseline="0" dirty="0" smtClean="0">
                          <a:solidFill>
                            <a:schemeClr val="dk1"/>
                          </a:solidFill>
                          <a:latin typeface="+mn-lt"/>
                          <a:ea typeface="+mn-ea"/>
                          <a:cs typeface="+mn-cs"/>
                        </a:rPr>
                        <a:t>	</a:t>
                      </a:r>
                    </a:p>
                  </a:txBody>
                  <a:tcPr marL="65986" marR="65986" marT="0" marB="0"/>
                </a:tc>
              </a:tr>
              <a:tr h="518199">
                <a:tc vMerge="1">
                  <a:txBody>
                    <a:bodyPr/>
                    <a:lstStyle/>
                    <a:p>
                      <a:endParaRPr lang="en-GB"/>
                    </a:p>
                  </a:txBody>
                  <a:tcPr/>
                </a:tc>
                <a:tc>
                  <a:txBody>
                    <a:bodyPr/>
                    <a:lstStyle/>
                    <a:p>
                      <a:pPr algn="just">
                        <a:spcAft>
                          <a:spcPts val="0"/>
                        </a:spcAft>
                      </a:pPr>
                      <a:r>
                        <a:rPr lang="en-GB" sz="1600" b="1" dirty="0" smtClean="0">
                          <a:effectLst/>
                        </a:rPr>
                        <a:t>December</a:t>
                      </a:r>
                      <a:endParaRPr lang="en-GB" sz="1600" b="1" dirty="0">
                        <a:effectLst/>
                        <a:latin typeface="Times New Roman"/>
                        <a:ea typeface="Times New Roman"/>
                      </a:endParaRPr>
                    </a:p>
                  </a:txBody>
                  <a:tcPr marL="65986" marR="65986" marT="0" marB="0"/>
                </a:tc>
                <a:tc>
                  <a:txBody>
                    <a:bodyPr/>
                    <a:lstStyle/>
                    <a:p>
                      <a:r>
                        <a:rPr lang="en-GB" sz="1400" b="0" i="0" u="none" strike="noStrike" kern="1200" baseline="0" dirty="0" smtClean="0">
                          <a:solidFill>
                            <a:schemeClr val="dk1"/>
                          </a:solidFill>
                          <a:latin typeface="+mn-lt"/>
                          <a:ea typeface="+mn-ea"/>
                          <a:cs typeface="+mn-cs"/>
                        </a:rPr>
                        <a:t>Proposed 2nd Strategic Programme </a:t>
                      </a:r>
                      <a:r>
                        <a:rPr lang="en-GB" sz="2000" b="0" i="0" u="none" strike="noStrike" kern="1200" baseline="0" dirty="0" smtClean="0">
                          <a:solidFill>
                            <a:schemeClr val="dk1"/>
                          </a:solidFill>
                          <a:latin typeface="+mn-lt"/>
                          <a:ea typeface="+mn-ea"/>
                          <a:cs typeface="+mn-cs"/>
                        </a:rPr>
                        <a:t>	</a:t>
                      </a:r>
                    </a:p>
                  </a:txBody>
                  <a:tcPr marL="65986" marR="65986" marT="0" marB="0"/>
                </a:tc>
              </a:tr>
              <a:tr h="853504">
                <a:tc rowSpan="2">
                  <a:txBody>
                    <a:bodyPr/>
                    <a:lstStyle/>
                    <a:p>
                      <a:pPr>
                        <a:spcAft>
                          <a:spcPts val="0"/>
                        </a:spcAft>
                      </a:pPr>
                      <a:r>
                        <a:rPr lang="en-GB" sz="1800" dirty="0">
                          <a:effectLst/>
                        </a:rPr>
                        <a:t>2015</a:t>
                      </a:r>
                      <a:endParaRPr lang="en-GB" sz="1800" dirty="0">
                        <a:effectLst/>
                        <a:latin typeface="Times New Roman"/>
                        <a:ea typeface="Times New Roman"/>
                      </a:endParaRPr>
                    </a:p>
                  </a:txBody>
                  <a:tcPr marL="65986" marR="65986" marT="0" marB="0"/>
                </a:tc>
                <a:tc>
                  <a:txBody>
                    <a:bodyPr/>
                    <a:lstStyle/>
                    <a:p>
                      <a:pPr algn="just">
                        <a:spcAft>
                          <a:spcPts val="0"/>
                        </a:spcAft>
                      </a:pPr>
                      <a:r>
                        <a:rPr lang="en-GB" sz="1600" b="1" dirty="0">
                          <a:effectLst/>
                        </a:rPr>
                        <a:t>First half of the year</a:t>
                      </a:r>
                    </a:p>
                    <a:p>
                      <a:pPr algn="just">
                        <a:spcAft>
                          <a:spcPts val="0"/>
                        </a:spcAft>
                      </a:pPr>
                      <a:r>
                        <a:rPr lang="en-GB" sz="1400" dirty="0">
                          <a:effectLst/>
                        </a:rPr>
                        <a:t> </a:t>
                      </a:r>
                      <a:endParaRPr lang="en-GB" sz="1400" dirty="0">
                        <a:effectLst/>
                        <a:latin typeface="Times New Roman"/>
                        <a:ea typeface="Times New Roman"/>
                      </a:endParaRPr>
                    </a:p>
                  </a:txBody>
                  <a:tcPr marL="65986" marR="65986" marT="0" marB="0"/>
                </a:tc>
                <a:tc>
                  <a:txBody>
                    <a:bodyPr/>
                    <a:lstStyle/>
                    <a:p>
                      <a:pPr algn="l">
                        <a:spcAft>
                          <a:spcPts val="0"/>
                        </a:spcAft>
                      </a:pPr>
                      <a:r>
                        <a:rPr lang="en-GB" sz="1400" dirty="0">
                          <a:effectLst/>
                        </a:rPr>
                        <a:t>Preparation of the 2016/17 </a:t>
                      </a:r>
                      <a:r>
                        <a:rPr lang="en-GB" sz="1400" b="1" dirty="0">
                          <a:effectLst/>
                        </a:rPr>
                        <a:t>Work Programme</a:t>
                      </a:r>
                      <a:r>
                        <a:rPr lang="en-GB" sz="1400" dirty="0">
                          <a:effectLst/>
                        </a:rPr>
                        <a:t> content, prepared on the basis of the endorsed Strategic Programme </a:t>
                      </a:r>
                      <a:endParaRPr lang="en-GB" sz="1400" dirty="0">
                        <a:effectLst/>
                        <a:latin typeface="Times New Roman"/>
                        <a:ea typeface="Times New Roman"/>
                      </a:endParaRPr>
                    </a:p>
                  </a:txBody>
                  <a:tcPr marL="65986" marR="65986" marT="0" marB="0"/>
                </a:tc>
              </a:tr>
              <a:tr h="426752">
                <a:tc vMerge="1">
                  <a:txBody>
                    <a:bodyPr/>
                    <a:lstStyle/>
                    <a:p>
                      <a:endParaRPr lang="en-GB"/>
                    </a:p>
                  </a:txBody>
                  <a:tcPr/>
                </a:tc>
                <a:tc>
                  <a:txBody>
                    <a:bodyPr/>
                    <a:lstStyle/>
                    <a:p>
                      <a:pPr algn="just">
                        <a:spcAft>
                          <a:spcPts val="0"/>
                        </a:spcAft>
                      </a:pPr>
                      <a:r>
                        <a:rPr lang="en-GB" sz="1400" b="1" dirty="0">
                          <a:effectLst/>
                        </a:rPr>
                        <a:t>In the course of Summer 2015 or later</a:t>
                      </a:r>
                      <a:endParaRPr lang="en-GB" sz="1400" b="1" dirty="0">
                        <a:effectLst/>
                        <a:latin typeface="Times New Roman"/>
                        <a:ea typeface="Times New Roman"/>
                      </a:endParaRPr>
                    </a:p>
                  </a:txBody>
                  <a:tcPr marL="65986" marR="65986" marT="0" marB="0"/>
                </a:tc>
                <a:tc>
                  <a:txBody>
                    <a:bodyPr/>
                    <a:lstStyle/>
                    <a:p>
                      <a:pPr algn="just">
                        <a:spcAft>
                          <a:spcPts val="0"/>
                        </a:spcAft>
                      </a:pPr>
                      <a:r>
                        <a:rPr lang="en-GB" sz="1400" dirty="0" smtClean="0">
                          <a:effectLst/>
                        </a:rPr>
                        <a:t>Adoption </a:t>
                      </a:r>
                      <a:r>
                        <a:rPr lang="en-GB" sz="1400" dirty="0">
                          <a:effectLst/>
                        </a:rPr>
                        <a:t>of the Work Programme;</a:t>
                      </a:r>
                    </a:p>
                    <a:p>
                      <a:pPr algn="just">
                        <a:spcAft>
                          <a:spcPts val="0"/>
                        </a:spcAft>
                      </a:pPr>
                      <a:r>
                        <a:rPr lang="en-GB" sz="1400" dirty="0" smtClean="0">
                          <a:effectLst/>
                        </a:rPr>
                        <a:t>Publication </a:t>
                      </a:r>
                      <a:r>
                        <a:rPr lang="en-GB" sz="1400" dirty="0">
                          <a:effectLst/>
                        </a:rPr>
                        <a:t>of the calls for 2016</a:t>
                      </a:r>
                      <a:endParaRPr lang="en-GB" sz="1400" dirty="0">
                        <a:effectLst/>
                        <a:latin typeface="Times New Roman"/>
                        <a:ea typeface="Times New Roman"/>
                      </a:endParaRPr>
                    </a:p>
                  </a:txBody>
                  <a:tcPr marL="65986" marR="65986" marT="0" marB="0"/>
                </a:tc>
              </a:tr>
            </a:tbl>
          </a:graphicData>
        </a:graphic>
      </p:graphicFrame>
    </p:spTree>
    <p:extLst>
      <p:ext uri="{BB962C8B-B14F-4D97-AF65-F5344CB8AC3E}">
        <p14:creationId xmlns:p14="http://schemas.microsoft.com/office/powerpoint/2010/main" val="3455521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p:nvPr>
        </p:nvSpPr>
        <p:spPr>
          <a:xfrm>
            <a:off x="457200" y="274638"/>
            <a:ext cx="8229600" cy="5851525"/>
          </a:xfrm>
        </p:spPr>
        <p:txBody>
          <a:bodyPr/>
          <a:lstStyle/>
          <a:p>
            <a:endParaRPr lang="en-US" smtClean="0"/>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988" y="-1684338"/>
            <a:ext cx="12192001" cy="975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AutoShape 12"/>
          <p:cNvSpPr>
            <a:spLocks noChangeArrowheads="1"/>
          </p:cNvSpPr>
          <p:nvPr/>
        </p:nvSpPr>
        <p:spPr bwMode="auto">
          <a:xfrm>
            <a:off x="6588125" y="-247650"/>
            <a:ext cx="2735263" cy="669925"/>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 name="Rectangle 24"/>
          <p:cNvSpPr>
            <a:spLocks noChangeArrowheads="1"/>
          </p:cNvSpPr>
          <p:nvPr/>
        </p:nvSpPr>
        <p:spPr bwMode="auto">
          <a:xfrm>
            <a:off x="6842125" y="-204788"/>
            <a:ext cx="2227263" cy="58420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BE" sz="1600" b="1">
                <a:latin typeface="Arial" charset="0"/>
                <a:cs typeface="Arial" charset="0"/>
              </a:rPr>
              <a:t>1. FORESIGHT PROCESS</a:t>
            </a:r>
            <a:endParaRPr lang="en-GB" sz="1600" b="1">
              <a:latin typeface="Arial" charset="0"/>
              <a:cs typeface="Arial" charset="0"/>
            </a:endParaRPr>
          </a:p>
        </p:txBody>
      </p:sp>
    </p:spTree>
    <p:extLst>
      <p:ext uri="{BB962C8B-B14F-4D97-AF65-F5344CB8AC3E}">
        <p14:creationId xmlns:p14="http://schemas.microsoft.com/office/powerpoint/2010/main" val="705374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28600" y="82550"/>
            <a:ext cx="36957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533400" indent="-533400"/>
            <a:r>
              <a:rPr lang="en-GB" sz="1600" b="1">
                <a:solidFill>
                  <a:schemeClr val="bg1"/>
                </a:solidFill>
              </a:rPr>
              <a:t>SCAR</a:t>
            </a:r>
            <a:r>
              <a:rPr lang="en-GB" sz="1600" b="1" i="1">
                <a:solidFill>
                  <a:schemeClr val="bg1"/>
                </a:solidFill>
              </a:rPr>
              <a:t> </a:t>
            </a:r>
            <a:r>
              <a:rPr lang="en-GB" sz="1600" b="1">
                <a:solidFill>
                  <a:schemeClr val="bg1"/>
                </a:solidFill>
              </a:rPr>
              <a:t>Collaborative/Strategic </a:t>
            </a:r>
          </a:p>
          <a:p>
            <a:pPr marL="533400" indent="-533400"/>
            <a:r>
              <a:rPr lang="en-GB" sz="1600" b="1">
                <a:solidFill>
                  <a:schemeClr val="bg1"/>
                </a:solidFill>
              </a:rPr>
              <a:t>Working Groups</a:t>
            </a:r>
            <a:endParaRPr lang="en-GB" sz="1400" b="1">
              <a:solidFill>
                <a:srgbClr val="FF0000"/>
              </a:solidFill>
            </a:endParaRPr>
          </a:p>
        </p:txBody>
      </p:sp>
      <p:sp>
        <p:nvSpPr>
          <p:cNvPr id="10243" name="Text Box 3"/>
          <p:cNvSpPr txBox="1">
            <a:spLocks noChangeArrowheads="1"/>
          </p:cNvSpPr>
          <p:nvPr/>
        </p:nvSpPr>
        <p:spPr bwMode="auto">
          <a:xfrm>
            <a:off x="0" y="1600200"/>
            <a:ext cx="929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GB" sz="1800" b="1" i="1">
                <a:solidFill>
                  <a:srgbClr val="000099"/>
                </a:solidFill>
                <a:latin typeface="Arial" charset="0"/>
              </a:rPr>
              <a:t>	</a:t>
            </a:r>
            <a:endParaRPr lang="en-GB" sz="1400" b="1">
              <a:solidFill>
                <a:srgbClr val="006600"/>
              </a:solidFill>
              <a:latin typeface="Arial" charset="0"/>
            </a:endParaRPr>
          </a:p>
        </p:txBody>
      </p:sp>
      <p:sp>
        <p:nvSpPr>
          <p:cNvPr id="10244" name="Text Box 4"/>
          <p:cNvSpPr txBox="1">
            <a:spLocks noChangeArrowheads="1"/>
          </p:cNvSpPr>
          <p:nvPr/>
        </p:nvSpPr>
        <p:spPr bwMode="auto">
          <a:xfrm>
            <a:off x="228600" y="2355850"/>
            <a:ext cx="898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ct val="50000"/>
              </a:spcBef>
            </a:pPr>
            <a:r>
              <a:rPr lang="fr-BE" sz="200" b="1">
                <a:solidFill>
                  <a:schemeClr val="tx1"/>
                </a:solidFill>
                <a:latin typeface="Arial" charset="0"/>
              </a:rPr>
              <a:t>                                          </a:t>
            </a:r>
            <a:endParaRPr lang="en-GB" sz="200" b="1">
              <a:solidFill>
                <a:schemeClr val="tx1"/>
              </a:solidFill>
              <a:latin typeface="Arial" charset="0"/>
            </a:endParaRPr>
          </a:p>
        </p:txBody>
      </p:sp>
      <p:sp>
        <p:nvSpPr>
          <p:cNvPr id="10245" name="Text Box 2429"/>
          <p:cNvSpPr txBox="1">
            <a:spLocks noChangeArrowheads="1"/>
          </p:cNvSpPr>
          <p:nvPr/>
        </p:nvSpPr>
        <p:spPr bwMode="auto">
          <a:xfrm>
            <a:off x="1258888" y="630238"/>
            <a:ext cx="2014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spcBef>
                <a:spcPct val="50000"/>
              </a:spcBef>
            </a:pPr>
            <a:r>
              <a:rPr lang="fr-BE" sz="1100" b="1" i="1">
                <a:solidFill>
                  <a:schemeClr val="bg1"/>
                </a:solidFill>
                <a:latin typeface="Arial" charset="0"/>
              </a:rPr>
              <a:t>Update </a:t>
            </a:r>
            <a:r>
              <a:rPr lang="en-GB" sz="1100" b="1" i="1">
                <a:solidFill>
                  <a:schemeClr val="bg1"/>
                </a:solidFill>
                <a:latin typeface="Arial" charset="0"/>
              </a:rPr>
              <a:t>11 June 2014</a:t>
            </a:r>
          </a:p>
        </p:txBody>
      </p:sp>
      <p:pic>
        <p:nvPicPr>
          <p:cNvPr id="1024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1" y="908050"/>
            <a:ext cx="9142413" cy="59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7" name="AutoShape 12"/>
          <p:cNvSpPr>
            <a:spLocks noChangeArrowheads="1"/>
          </p:cNvSpPr>
          <p:nvPr/>
        </p:nvSpPr>
        <p:spPr bwMode="auto">
          <a:xfrm>
            <a:off x="6011863" y="101600"/>
            <a:ext cx="2735262" cy="669925"/>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Rectangle 66"/>
          <p:cNvSpPr>
            <a:spLocks noChangeArrowheads="1"/>
          </p:cNvSpPr>
          <p:nvPr/>
        </p:nvSpPr>
        <p:spPr bwMode="auto">
          <a:xfrm>
            <a:off x="6111875" y="144463"/>
            <a:ext cx="2536825" cy="5857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BE" sz="1600" b="1">
                <a:latin typeface="Arial" charset="0"/>
                <a:cs typeface="Arial" charset="0"/>
              </a:rPr>
              <a:t>2. COMMON RESEARCH AGENDAS</a:t>
            </a:r>
            <a:endParaRPr lang="en-GB" sz="1600" b="1">
              <a:latin typeface="Arial" charset="0"/>
              <a:cs typeface="Arial" charset="0"/>
            </a:endParaRPr>
          </a:p>
        </p:txBody>
      </p:sp>
    </p:spTree>
    <p:extLst>
      <p:ext uri="{BB962C8B-B14F-4D97-AF65-F5344CB8AC3E}">
        <p14:creationId xmlns:p14="http://schemas.microsoft.com/office/powerpoint/2010/main" val="19308945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268413"/>
            <a:ext cx="9440863" cy="680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3"/>
          <p:cNvSpPr txBox="1">
            <a:spLocks/>
          </p:cNvSpPr>
          <p:nvPr/>
        </p:nvSpPr>
        <p:spPr bwMode="auto">
          <a:xfrm>
            <a:off x="158750" y="188913"/>
            <a:ext cx="8785225" cy="868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eaLnBrk="1" hangingPunct="1">
              <a:defRPr/>
            </a:pPr>
            <a:r>
              <a:rPr lang="en-GB" sz="2800" kern="0" dirty="0" smtClean="0"/>
              <a:t>Horizon 2020: EXPERTS </a:t>
            </a:r>
          </a:p>
        </p:txBody>
      </p:sp>
    </p:spTree>
    <p:extLst>
      <p:ext uri="{BB962C8B-B14F-4D97-AF65-F5344CB8AC3E}">
        <p14:creationId xmlns:p14="http://schemas.microsoft.com/office/powerpoint/2010/main" val="3022307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bwMode="auto">
          <a:xfrm>
            <a:off x="457200" y="549275"/>
            <a:ext cx="8362950" cy="86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GB" altLang="en-US" sz="2400" smtClean="0"/>
              <a:t>AFRICA in FP7								</a:t>
            </a:r>
            <a:r>
              <a:rPr lang="en-GB" altLang="en-US" sz="1800" smtClean="0"/>
              <a:t>	     </a:t>
            </a:r>
            <a:r>
              <a:rPr lang="en-GB" altLang="en-US" sz="1800" b="0" smtClean="0"/>
              <a:t>(Sept. 2013)</a:t>
            </a:r>
            <a:r>
              <a:rPr lang="en-GB" altLang="en-US" sz="2400" b="0" smtClean="0"/>
              <a:t/>
            </a:r>
            <a:br>
              <a:rPr lang="en-GB" altLang="en-US" sz="2400" b="0" smtClean="0"/>
            </a:br>
            <a:r>
              <a:rPr lang="en-GB" altLang="en-US" sz="2400" smtClean="0"/>
              <a:t>						Leading participants</a:t>
            </a:r>
            <a:endParaRPr lang="en-GB" altLang="en-US" sz="2400" b="0" smtClean="0"/>
          </a:p>
        </p:txBody>
      </p:sp>
      <p:graphicFrame>
        <p:nvGraphicFramePr>
          <p:cNvPr id="6" name="Content Placeholder 5"/>
          <p:cNvGraphicFramePr>
            <a:graphicFrameLocks noGrp="1"/>
          </p:cNvGraphicFramePr>
          <p:nvPr>
            <p:ph idx="1"/>
          </p:nvPr>
        </p:nvGraphicFramePr>
        <p:xfrm>
          <a:off x="215516" y="980728"/>
          <a:ext cx="8712968" cy="51757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95949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8750" y="2420938"/>
            <a:ext cx="8229600" cy="3887787"/>
          </a:xfrm>
        </p:spPr>
        <p:txBody>
          <a:bodyPr/>
          <a:lstStyle/>
          <a:p>
            <a:pPr marL="0" indent="0">
              <a:buFont typeface="Arial" pitchFamily="34" charset="0"/>
              <a:buNone/>
              <a:defRPr/>
            </a:pPr>
            <a:endParaRPr lang="en-GB" sz="2200" dirty="0" smtClean="0"/>
          </a:p>
          <a:p>
            <a:pPr>
              <a:defRPr/>
            </a:pPr>
            <a:endParaRPr lang="en-GB" sz="2200" dirty="0" smtClean="0"/>
          </a:p>
          <a:p>
            <a:pPr marL="0" indent="0">
              <a:buFont typeface="Arial" pitchFamily="34" charset="0"/>
              <a:buNone/>
              <a:defRPr/>
            </a:pPr>
            <a:endParaRPr lang="en-GB" sz="2200" b="1" dirty="0"/>
          </a:p>
          <a:p>
            <a:pPr marL="0" indent="0">
              <a:buFont typeface="Arial" pitchFamily="34" charset="0"/>
              <a:buNone/>
              <a:defRPr/>
            </a:pPr>
            <a:r>
              <a:rPr lang="en-GB" b="1" dirty="0"/>
              <a:t/>
            </a:r>
            <a:br>
              <a:rPr lang="en-GB" b="1" dirty="0"/>
            </a:br>
            <a:endParaRPr lang="en-GB" b="1" dirty="0" smtClean="0"/>
          </a:p>
          <a:p>
            <a:pPr marL="0" indent="0">
              <a:buFont typeface="Arial" pitchFamily="34" charset="0"/>
              <a:buNone/>
              <a:defRPr/>
            </a:pPr>
            <a:endParaRPr lang="en-GB" dirty="0"/>
          </a:p>
        </p:txBody>
      </p:sp>
      <p:sp>
        <p:nvSpPr>
          <p:cNvPr id="6" name="Content Placeholder 2"/>
          <p:cNvSpPr txBox="1">
            <a:spLocks/>
          </p:cNvSpPr>
          <p:nvPr/>
        </p:nvSpPr>
        <p:spPr bwMode="auto">
          <a:xfrm>
            <a:off x="-36514" y="2132856"/>
            <a:ext cx="9001001" cy="410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660400" indent="-285750">
              <a:buClr>
                <a:srgbClr val="333399">
                  <a:lumMod val="75000"/>
                </a:srgbClr>
              </a:buClr>
              <a:buSzPct val="100000"/>
              <a:defRPr/>
            </a:pPr>
            <a:endParaRPr lang="fr-BE" sz="1600" b="1" dirty="0"/>
          </a:p>
        </p:txBody>
      </p:sp>
      <p:pic>
        <p:nvPicPr>
          <p:cNvPr id="8" name="Picture 2" descr="https://sustainmed.iamm.fr/images/stories/olivi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31519"/>
            <a:ext cx="9144000" cy="612648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908175" y="1454945"/>
            <a:ext cx="5040313" cy="1871662"/>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2" charset="0"/>
              </a:defRPr>
            </a:lvl2pPr>
            <a:lvl3pPr marL="358775" indent="-358775" algn="l" rtl="0" eaLnBrk="0" fontAlgn="base" hangingPunct="0">
              <a:spcBef>
                <a:spcPct val="0"/>
              </a:spcBef>
              <a:spcAft>
                <a:spcPct val="0"/>
              </a:spcAft>
              <a:defRPr sz="3000" b="1">
                <a:solidFill>
                  <a:srgbClr val="0F5494"/>
                </a:solidFill>
                <a:latin typeface="Verdana" pitchFamily="32" charset="0"/>
              </a:defRPr>
            </a:lvl3pPr>
            <a:lvl4pPr marL="358775" indent="-358775" algn="l" rtl="0" eaLnBrk="0" fontAlgn="base" hangingPunct="0">
              <a:spcBef>
                <a:spcPct val="0"/>
              </a:spcBef>
              <a:spcAft>
                <a:spcPct val="0"/>
              </a:spcAft>
              <a:defRPr sz="3000" b="1">
                <a:solidFill>
                  <a:srgbClr val="0F5494"/>
                </a:solidFill>
                <a:latin typeface="Verdana" pitchFamily="32" charset="0"/>
              </a:defRPr>
            </a:lvl4pPr>
            <a:lvl5pPr marL="358775" indent="-358775" algn="l" rtl="0" eaLnBrk="0" fontAlgn="base" hangingPunct="0">
              <a:spcBef>
                <a:spcPct val="0"/>
              </a:spcBef>
              <a:spcAft>
                <a:spcPct val="0"/>
              </a:spcAft>
              <a:defRPr sz="3000" b="1">
                <a:solidFill>
                  <a:srgbClr val="0F5494"/>
                </a:solidFill>
                <a:latin typeface="Verdana" pitchFamily="32" charset="0"/>
              </a:defRPr>
            </a:lvl5pPr>
            <a:lvl6pPr marL="815975" algn="l" rtl="0" fontAlgn="base">
              <a:spcBef>
                <a:spcPct val="0"/>
              </a:spcBef>
              <a:spcAft>
                <a:spcPct val="0"/>
              </a:spcAft>
              <a:defRPr sz="3000" b="1">
                <a:solidFill>
                  <a:srgbClr val="0F5494"/>
                </a:solidFill>
                <a:latin typeface="Verdana" pitchFamily="32" charset="0"/>
              </a:defRPr>
            </a:lvl6pPr>
            <a:lvl7pPr marL="1273175" algn="l" rtl="0" fontAlgn="base">
              <a:spcBef>
                <a:spcPct val="0"/>
              </a:spcBef>
              <a:spcAft>
                <a:spcPct val="0"/>
              </a:spcAft>
              <a:defRPr sz="3000" b="1">
                <a:solidFill>
                  <a:srgbClr val="0F5494"/>
                </a:solidFill>
                <a:latin typeface="Verdana" pitchFamily="32" charset="0"/>
              </a:defRPr>
            </a:lvl7pPr>
            <a:lvl8pPr marL="1730375" algn="l" rtl="0" fontAlgn="base">
              <a:spcBef>
                <a:spcPct val="0"/>
              </a:spcBef>
              <a:spcAft>
                <a:spcPct val="0"/>
              </a:spcAft>
              <a:defRPr sz="3000" b="1">
                <a:solidFill>
                  <a:srgbClr val="0F5494"/>
                </a:solidFill>
                <a:latin typeface="Verdana" pitchFamily="32" charset="0"/>
              </a:defRPr>
            </a:lvl8pPr>
            <a:lvl9pPr marL="2187575" algn="l" rtl="0" fontAlgn="base">
              <a:spcBef>
                <a:spcPct val="0"/>
              </a:spcBef>
              <a:spcAft>
                <a:spcPct val="0"/>
              </a:spcAft>
              <a:defRPr sz="3000" b="1">
                <a:solidFill>
                  <a:srgbClr val="0F5494"/>
                </a:solidFill>
                <a:latin typeface="Verdana" pitchFamily="32" charset="0"/>
              </a:defRPr>
            </a:lvl9pPr>
          </a:lstStyle>
          <a:p>
            <a:r>
              <a:rPr lang="fr-BE" sz="2000" kern="0" dirty="0" smtClean="0"/>
              <a:t/>
            </a:r>
            <a:br>
              <a:rPr lang="fr-BE" sz="2000" kern="0" dirty="0" smtClean="0"/>
            </a:br>
            <a:r>
              <a:rPr lang="fr-BE" sz="2000" kern="0" dirty="0" err="1" smtClean="0">
                <a:solidFill>
                  <a:schemeClr val="tx1"/>
                </a:solidFill>
              </a:rPr>
              <a:t>Thank</a:t>
            </a:r>
            <a:r>
              <a:rPr lang="fr-BE" sz="2000" kern="0" dirty="0" smtClean="0">
                <a:solidFill>
                  <a:schemeClr val="tx1"/>
                </a:solidFill>
              </a:rPr>
              <a:t> </a:t>
            </a:r>
            <a:r>
              <a:rPr lang="fr-BE" sz="2000" kern="0" dirty="0" err="1" smtClean="0">
                <a:solidFill>
                  <a:schemeClr val="tx1"/>
                </a:solidFill>
              </a:rPr>
              <a:t>you</a:t>
            </a:r>
            <a:r>
              <a:rPr lang="fr-BE" sz="2000" kern="0" dirty="0" smtClean="0">
                <a:solidFill>
                  <a:schemeClr val="tx1"/>
                </a:solidFill>
              </a:rPr>
              <a:t> for </a:t>
            </a:r>
            <a:r>
              <a:rPr lang="fr-BE" sz="2000" kern="0" dirty="0" err="1" smtClean="0">
                <a:solidFill>
                  <a:schemeClr val="tx1"/>
                </a:solidFill>
              </a:rPr>
              <a:t>your</a:t>
            </a:r>
            <a:r>
              <a:rPr lang="fr-BE" sz="2000" kern="0" dirty="0" smtClean="0">
                <a:solidFill>
                  <a:schemeClr val="tx1"/>
                </a:solidFill>
              </a:rPr>
              <a:t> attention</a:t>
            </a:r>
            <a:endParaRPr lang="en-GB" sz="2000" kern="0" dirty="0" smtClean="0">
              <a:solidFill>
                <a:schemeClr val="tx1"/>
              </a:solidFill>
            </a:endParaRPr>
          </a:p>
        </p:txBody>
      </p:sp>
    </p:spTree>
    <p:extLst>
      <p:ext uri="{BB962C8B-B14F-4D97-AF65-F5344CB8AC3E}">
        <p14:creationId xmlns:p14="http://schemas.microsoft.com/office/powerpoint/2010/main" val="1345027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3000375" y="1352550"/>
            <a:ext cx="5391150" cy="920750"/>
          </a:xfrm>
        </p:spPr>
        <p:txBody>
          <a:bodyPr/>
          <a:lstStyle/>
          <a:p>
            <a:pPr algn="r"/>
            <a:r>
              <a:rPr lang="en-GB" sz="1700" smtClean="0">
                <a:solidFill>
                  <a:schemeClr val="tx1"/>
                </a:solidFill>
              </a:rPr>
              <a:t>Legal texts for the EU Research Program (Framework Programme 7 up to 2013, Horizon 2020 (2014 to 2020)</a:t>
            </a:r>
          </a:p>
        </p:txBody>
      </p:sp>
      <p:sp>
        <p:nvSpPr>
          <p:cNvPr id="86019" name="AutoShape 3"/>
          <p:cNvSpPr>
            <a:spLocks noChangeArrowheads="1"/>
          </p:cNvSpPr>
          <p:nvPr/>
        </p:nvSpPr>
        <p:spPr bwMode="auto">
          <a:xfrm>
            <a:off x="685800" y="1981200"/>
            <a:ext cx="7702550" cy="4400550"/>
          </a:xfrm>
          <a:prstGeom prst="triangle">
            <a:avLst>
              <a:gd name="adj" fmla="val 50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sz="2000"/>
          </a:p>
        </p:txBody>
      </p:sp>
      <p:sp>
        <p:nvSpPr>
          <p:cNvPr id="86020" name="Text Box 4"/>
          <p:cNvSpPr txBox="1">
            <a:spLocks noChangeArrowheads="1"/>
          </p:cNvSpPr>
          <p:nvPr/>
        </p:nvSpPr>
        <p:spPr bwMode="auto">
          <a:xfrm>
            <a:off x="3314812" y="3020522"/>
            <a:ext cx="23762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en-GB" sz="2000" dirty="0" smtClean="0">
                <a:solidFill>
                  <a:srgbClr val="12018F"/>
                </a:solidFill>
              </a:rPr>
              <a:t>  Horizon2020</a:t>
            </a:r>
            <a:r>
              <a:rPr lang="en-GB" sz="2400" dirty="0" smtClean="0">
                <a:solidFill>
                  <a:srgbClr val="12018F"/>
                </a:solidFill>
              </a:rPr>
              <a:t> </a:t>
            </a:r>
            <a:endParaRPr lang="en-GB" sz="2400" dirty="0">
              <a:solidFill>
                <a:srgbClr val="12018F"/>
              </a:solidFill>
            </a:endParaRPr>
          </a:p>
          <a:p>
            <a:pPr eaLnBrk="1" hangingPunct="1"/>
            <a:endParaRPr lang="en-GB" sz="2400" dirty="0">
              <a:solidFill>
                <a:srgbClr val="12018F"/>
              </a:solidFill>
            </a:endParaRPr>
          </a:p>
        </p:txBody>
      </p:sp>
      <p:sp>
        <p:nvSpPr>
          <p:cNvPr id="86021" name="Text Box 5"/>
          <p:cNvSpPr txBox="1">
            <a:spLocks noChangeArrowheads="1"/>
          </p:cNvSpPr>
          <p:nvPr/>
        </p:nvSpPr>
        <p:spPr bwMode="auto">
          <a:xfrm>
            <a:off x="2743200" y="4002088"/>
            <a:ext cx="34849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en-GB" sz="2000" dirty="0">
                <a:solidFill>
                  <a:srgbClr val="12018F"/>
                </a:solidFill>
              </a:rPr>
              <a:t>Specific </a:t>
            </a:r>
            <a:r>
              <a:rPr lang="en-GB" sz="2000" dirty="0" err="1">
                <a:solidFill>
                  <a:srgbClr val="12018F"/>
                </a:solidFill>
              </a:rPr>
              <a:t>Programmme</a:t>
            </a:r>
            <a:endParaRPr lang="en-GB" sz="2000" dirty="0"/>
          </a:p>
        </p:txBody>
      </p:sp>
      <p:sp>
        <p:nvSpPr>
          <p:cNvPr id="86022" name="Text Box 6"/>
          <p:cNvSpPr txBox="1">
            <a:spLocks noChangeArrowheads="1"/>
          </p:cNvSpPr>
          <p:nvPr/>
        </p:nvSpPr>
        <p:spPr bwMode="auto">
          <a:xfrm>
            <a:off x="2057400" y="4648200"/>
            <a:ext cx="4891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en-GB" sz="2000" dirty="0" smtClean="0">
                <a:solidFill>
                  <a:srgbClr val="12018F"/>
                </a:solidFill>
              </a:rPr>
              <a:t>Work Programme </a:t>
            </a:r>
            <a:r>
              <a:rPr lang="en-GB" sz="1600" dirty="0">
                <a:solidFill>
                  <a:srgbClr val="12018F"/>
                </a:solidFill>
              </a:rPr>
              <a:t>(updated </a:t>
            </a:r>
            <a:r>
              <a:rPr lang="en-GB" sz="1600" dirty="0" smtClean="0">
                <a:solidFill>
                  <a:srgbClr val="12018F"/>
                </a:solidFill>
              </a:rPr>
              <a:t>bi-annually, current version 22/07/2014)</a:t>
            </a:r>
            <a:endParaRPr lang="en-GB" sz="1600" dirty="0"/>
          </a:p>
        </p:txBody>
      </p:sp>
      <p:sp>
        <p:nvSpPr>
          <p:cNvPr id="86023" name="Text Box 7"/>
          <p:cNvSpPr txBox="1">
            <a:spLocks noChangeArrowheads="1"/>
          </p:cNvSpPr>
          <p:nvPr/>
        </p:nvSpPr>
        <p:spPr bwMode="auto">
          <a:xfrm>
            <a:off x="1258888" y="5516563"/>
            <a:ext cx="6337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en-GB" sz="2400" dirty="0">
                <a:solidFill>
                  <a:srgbClr val="12018F"/>
                </a:solidFill>
              </a:rPr>
              <a:t>Calls for </a:t>
            </a:r>
            <a:r>
              <a:rPr lang="en-GB" sz="2400" dirty="0" smtClean="0">
                <a:solidFill>
                  <a:srgbClr val="12018F"/>
                </a:solidFill>
              </a:rPr>
              <a:t>Proposals </a:t>
            </a:r>
            <a:r>
              <a:rPr lang="en-GB" sz="1600" dirty="0" smtClean="0">
                <a:solidFill>
                  <a:srgbClr val="12018F"/>
                </a:solidFill>
              </a:rPr>
              <a:t>(next </a:t>
            </a:r>
            <a:r>
              <a:rPr lang="en-GB" sz="1600" dirty="0">
                <a:solidFill>
                  <a:srgbClr val="12018F"/>
                </a:solidFill>
              </a:rPr>
              <a:t>deadline </a:t>
            </a:r>
            <a:r>
              <a:rPr lang="en-GB" sz="1600" dirty="0" smtClean="0">
                <a:solidFill>
                  <a:srgbClr val="12018F"/>
                </a:solidFill>
              </a:rPr>
              <a:t>03/02 2015</a:t>
            </a:r>
            <a:r>
              <a:rPr lang="en-GB" sz="1600" dirty="0">
                <a:solidFill>
                  <a:srgbClr val="12018F"/>
                </a:solidFill>
              </a:rPr>
              <a:t>)</a:t>
            </a:r>
          </a:p>
        </p:txBody>
      </p:sp>
      <p:sp>
        <p:nvSpPr>
          <p:cNvPr id="86024" name="Line 8"/>
          <p:cNvSpPr>
            <a:spLocks noChangeShapeType="1"/>
          </p:cNvSpPr>
          <p:nvPr/>
        </p:nvSpPr>
        <p:spPr bwMode="auto">
          <a:xfrm>
            <a:off x="2743200" y="3810000"/>
            <a:ext cx="3352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6025" name="Line 9"/>
          <p:cNvSpPr>
            <a:spLocks noChangeShapeType="1"/>
          </p:cNvSpPr>
          <p:nvPr/>
        </p:nvSpPr>
        <p:spPr bwMode="auto">
          <a:xfrm>
            <a:off x="2057400" y="4648200"/>
            <a:ext cx="4800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6026" name="Line 10"/>
          <p:cNvSpPr>
            <a:spLocks noChangeShapeType="1"/>
          </p:cNvSpPr>
          <p:nvPr/>
        </p:nvSpPr>
        <p:spPr bwMode="auto">
          <a:xfrm flipV="1">
            <a:off x="1258888" y="5410200"/>
            <a:ext cx="6284912" cy="34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10594168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2898590985"/>
              </p:ext>
            </p:extLst>
          </p:nvPr>
        </p:nvGraphicFramePr>
        <p:xfrm>
          <a:off x="144465" y="2276872"/>
          <a:ext cx="3491431" cy="4339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7" name="Right Bracket 5174"/>
          <p:cNvSpPr>
            <a:spLocks/>
          </p:cNvSpPr>
          <p:nvPr/>
        </p:nvSpPr>
        <p:spPr bwMode="auto">
          <a:xfrm>
            <a:off x="3348038" y="2060575"/>
            <a:ext cx="360362" cy="4537075"/>
          </a:xfrm>
          <a:prstGeom prst="rightBracket">
            <a:avLst>
              <a:gd name="adj" fmla="val 827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marL="3175"/>
            <a:endParaRPr lang="en-US"/>
          </a:p>
        </p:txBody>
      </p:sp>
      <p:sp>
        <p:nvSpPr>
          <p:cNvPr id="2" name="TextBox 1"/>
          <p:cNvSpPr txBox="1"/>
          <p:nvPr/>
        </p:nvSpPr>
        <p:spPr>
          <a:xfrm>
            <a:off x="5489575" y="1860550"/>
            <a:ext cx="3463925" cy="646113"/>
          </a:xfrm>
          <a:prstGeom prst="rect">
            <a:avLst/>
          </a:prstGeom>
          <a:gradFill>
            <a:gsLst>
              <a:gs pos="0">
                <a:schemeClr val="accent2">
                  <a:tint val="50000"/>
                  <a:satMod val="300000"/>
                </a:schemeClr>
              </a:gs>
              <a:gs pos="27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fr-BE" sz="1800" dirty="0">
                <a:solidFill>
                  <a:srgbClr val="000000"/>
                </a:solidFill>
                <a:cs typeface="Arial" charset="0"/>
              </a:rPr>
              <a:t>WORK PROGRAMME</a:t>
            </a:r>
          </a:p>
          <a:p>
            <a:pPr algn="ctr">
              <a:defRPr/>
            </a:pPr>
            <a:r>
              <a:rPr lang="fr-BE" sz="1800" dirty="0">
                <a:solidFill>
                  <a:srgbClr val="000000"/>
                </a:solidFill>
                <a:cs typeface="Arial" charset="0"/>
              </a:rPr>
              <a:t>2014-2015: 3 Calls</a:t>
            </a:r>
            <a:endParaRPr lang="en-GB" sz="1800" dirty="0">
              <a:solidFill>
                <a:srgbClr val="000000"/>
              </a:solidFill>
              <a:cs typeface="Arial" charset="0"/>
            </a:endParaRPr>
          </a:p>
        </p:txBody>
      </p:sp>
      <p:cxnSp>
        <p:nvCxnSpPr>
          <p:cNvPr id="21509" name="Straight Arrow Connector 3"/>
          <p:cNvCxnSpPr>
            <a:cxnSpLocks noChangeShapeType="1"/>
          </p:cNvCxnSpPr>
          <p:nvPr/>
        </p:nvCxnSpPr>
        <p:spPr bwMode="auto">
          <a:xfrm flipV="1">
            <a:off x="3697288" y="3175000"/>
            <a:ext cx="1676400" cy="1154113"/>
          </a:xfrm>
          <a:prstGeom prst="straightConnector1">
            <a:avLst/>
          </a:prstGeom>
          <a:noFill/>
          <a:ln w="25400" algn="ctr">
            <a:solidFill>
              <a:schemeClr val="tx1"/>
            </a:solidFill>
            <a:round/>
            <a:headEnd type="none" w="lg" len="med"/>
            <a:tailEnd type="triangle" w="lg" len="med"/>
          </a:ln>
          <a:extLst>
            <a:ext uri="{909E8E84-426E-40DD-AFC4-6F175D3DCCD1}">
              <a14:hiddenFill xmlns:a14="http://schemas.microsoft.com/office/drawing/2010/main">
                <a:noFill/>
              </a14:hiddenFill>
            </a:ext>
          </a:extLst>
        </p:spPr>
      </p:cxnSp>
      <p:cxnSp>
        <p:nvCxnSpPr>
          <p:cNvPr id="21510" name="Straight Arrow Connector 31"/>
          <p:cNvCxnSpPr>
            <a:cxnSpLocks noChangeShapeType="1"/>
            <a:stCxn id="21507" idx="2"/>
          </p:cNvCxnSpPr>
          <p:nvPr/>
        </p:nvCxnSpPr>
        <p:spPr bwMode="auto">
          <a:xfrm>
            <a:off x="3708400" y="4329113"/>
            <a:ext cx="1676400" cy="828675"/>
          </a:xfrm>
          <a:prstGeom prst="straightConnector1">
            <a:avLst/>
          </a:prstGeom>
          <a:noFill/>
          <a:ln w="25400" algn="ctr">
            <a:solidFill>
              <a:schemeClr val="tx1"/>
            </a:solidFill>
            <a:round/>
            <a:headEnd type="none" w="lg" len="med"/>
            <a:tailEnd type="triangle" w="lg" len="med"/>
          </a:ln>
          <a:extLst>
            <a:ext uri="{909E8E84-426E-40DD-AFC4-6F175D3DCCD1}">
              <a14:hiddenFill xmlns:a14="http://schemas.microsoft.com/office/drawing/2010/main">
                <a:noFill/>
              </a14:hiddenFill>
            </a:ext>
          </a:extLst>
        </p:spPr>
      </p:cxnSp>
      <p:cxnSp>
        <p:nvCxnSpPr>
          <p:cNvPr id="21511" name="Straight Arrow Connector 35"/>
          <p:cNvCxnSpPr>
            <a:cxnSpLocks noChangeShapeType="1"/>
            <a:stCxn id="21507" idx="2"/>
          </p:cNvCxnSpPr>
          <p:nvPr/>
        </p:nvCxnSpPr>
        <p:spPr bwMode="auto">
          <a:xfrm flipV="1">
            <a:off x="3708400" y="4094163"/>
            <a:ext cx="1655763" cy="234950"/>
          </a:xfrm>
          <a:prstGeom prst="straightConnector1">
            <a:avLst/>
          </a:prstGeom>
          <a:noFill/>
          <a:ln w="25400" algn="ctr">
            <a:solidFill>
              <a:schemeClr val="tx1"/>
            </a:solidFill>
            <a:round/>
            <a:headEnd type="none" w="lg" len="med"/>
            <a:tailEnd type="triangle" w="lg" len="med"/>
          </a:ln>
          <a:extLst>
            <a:ext uri="{909E8E84-426E-40DD-AFC4-6F175D3DCCD1}">
              <a14:hiddenFill xmlns:a14="http://schemas.microsoft.com/office/drawing/2010/main">
                <a:noFill/>
              </a14:hiddenFill>
            </a:ext>
          </a:extLst>
        </p:spPr>
      </p:cxnSp>
      <p:cxnSp>
        <p:nvCxnSpPr>
          <p:cNvPr id="21512" name="Straight Arrow Connector 36"/>
          <p:cNvCxnSpPr>
            <a:cxnSpLocks noChangeShapeType="1"/>
            <a:stCxn id="21507" idx="2"/>
          </p:cNvCxnSpPr>
          <p:nvPr/>
        </p:nvCxnSpPr>
        <p:spPr bwMode="auto">
          <a:xfrm>
            <a:off x="3708400" y="4329113"/>
            <a:ext cx="1511300" cy="1647825"/>
          </a:xfrm>
          <a:prstGeom prst="straightConnector1">
            <a:avLst/>
          </a:prstGeom>
          <a:noFill/>
          <a:ln w="25400" algn="ctr">
            <a:solidFill>
              <a:schemeClr val="tx1"/>
            </a:solidFill>
            <a:prstDash val="sysDash"/>
            <a:round/>
            <a:headEnd type="none" w="lg" len="med"/>
            <a:tailEnd type="triangle" w="lg" len="med"/>
          </a:ln>
          <a:extLst>
            <a:ext uri="{909E8E84-426E-40DD-AFC4-6F175D3DCCD1}">
              <a14:hiddenFill xmlns:a14="http://schemas.microsoft.com/office/drawing/2010/main">
                <a:noFill/>
              </a14:hiddenFill>
            </a:ext>
          </a:extLst>
        </p:spPr>
      </p:cxnSp>
      <p:grpSp>
        <p:nvGrpSpPr>
          <p:cNvPr id="21513" name="Group 37"/>
          <p:cNvGrpSpPr>
            <a:grpSpLocks/>
          </p:cNvGrpSpPr>
          <p:nvPr/>
        </p:nvGrpSpPr>
        <p:grpSpPr bwMode="auto">
          <a:xfrm>
            <a:off x="5464175" y="2728913"/>
            <a:ext cx="3403600" cy="1023937"/>
            <a:chOff x="20588" y="518936"/>
            <a:chExt cx="3421820" cy="1322131"/>
          </a:xfrm>
        </p:grpSpPr>
        <p:sp>
          <p:nvSpPr>
            <p:cNvPr id="39" name="Rounded Rectangle 38"/>
            <p:cNvSpPr/>
            <p:nvPr/>
          </p:nvSpPr>
          <p:spPr>
            <a:xfrm>
              <a:off x="20588" y="518936"/>
              <a:ext cx="3421820" cy="1322131"/>
            </a:xfrm>
            <a:prstGeom prst="roundRect">
              <a:avLst/>
            </a:prstGeom>
            <a:solidFill>
              <a:schemeClr val="accent6">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0" name="Rounded Rectangle 4"/>
            <p:cNvSpPr/>
            <p:nvPr/>
          </p:nvSpPr>
          <p:spPr>
            <a:xfrm>
              <a:off x="74852" y="574280"/>
              <a:ext cx="3292545" cy="1043357"/>
            </a:xfrm>
            <a:prstGeom prst="rect">
              <a:avLst/>
            </a:prstGeom>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ts val="0"/>
                </a:spcAft>
                <a:defRPr/>
              </a:pPr>
              <a:r>
                <a:rPr lang="fr-BE" sz="1600" dirty="0">
                  <a:effectLst>
                    <a:outerShdw blurRad="38100" dist="38100" dir="2700000" algn="tl">
                      <a:srgbClr val="000000">
                        <a:alpha val="43137"/>
                      </a:srgbClr>
                    </a:outerShdw>
                  </a:effectLst>
                </a:rPr>
                <a:t>Focus Area</a:t>
              </a:r>
            </a:p>
            <a:p>
              <a:pPr algn="ctr" defTabSz="889000">
                <a:lnSpc>
                  <a:spcPct val="90000"/>
                </a:lnSpc>
                <a:spcAft>
                  <a:spcPct val="35000"/>
                </a:spcAft>
                <a:defRPr/>
              </a:pPr>
              <a:r>
                <a:rPr lang="fr-BE" sz="1600" dirty="0">
                  <a:effectLst>
                    <a:outerShdw blurRad="38100" dist="38100" dir="2700000" algn="tl">
                      <a:srgbClr val="000000">
                        <a:alpha val="43137"/>
                      </a:srgbClr>
                    </a:outerShdw>
                  </a:effectLst>
                </a:rPr>
                <a:t>  </a:t>
              </a:r>
              <a:r>
                <a:rPr lang="fr-BE" sz="1600" dirty="0" err="1">
                  <a:effectLst>
                    <a:outerShdw blurRad="38100" dist="38100" dir="2700000" algn="tl">
                      <a:srgbClr val="000000">
                        <a:alpha val="43137"/>
                      </a:srgbClr>
                    </a:outerShdw>
                  </a:effectLst>
                </a:rPr>
                <a:t>Sustainable</a:t>
              </a:r>
              <a:r>
                <a:rPr lang="fr-BE" sz="1600" dirty="0">
                  <a:effectLst>
                    <a:outerShdw blurRad="38100" dist="38100" dir="2700000" algn="tl">
                      <a:srgbClr val="000000">
                        <a:alpha val="43137"/>
                      </a:srgbClr>
                    </a:outerShdw>
                  </a:effectLst>
                </a:rPr>
                <a:t> Food Security (SFS) </a:t>
              </a:r>
              <a:endParaRPr lang="en-GB" sz="1600" dirty="0">
                <a:effectLst>
                  <a:outerShdw blurRad="38100" dist="38100" dir="2700000" algn="tl">
                    <a:srgbClr val="000000">
                      <a:alpha val="43137"/>
                    </a:srgbClr>
                  </a:outerShdw>
                </a:effectLst>
              </a:endParaRPr>
            </a:p>
          </p:txBody>
        </p:sp>
      </p:grpSp>
      <p:grpSp>
        <p:nvGrpSpPr>
          <p:cNvPr id="21514" name="Group 40"/>
          <p:cNvGrpSpPr>
            <a:grpSpLocks/>
          </p:cNvGrpSpPr>
          <p:nvPr/>
        </p:nvGrpSpPr>
        <p:grpSpPr bwMode="auto">
          <a:xfrm>
            <a:off x="5464175" y="3527425"/>
            <a:ext cx="3417888" cy="1135063"/>
            <a:chOff x="-3005" y="1818677"/>
            <a:chExt cx="3268252" cy="1572266"/>
          </a:xfrm>
        </p:grpSpPr>
        <p:sp>
          <p:nvSpPr>
            <p:cNvPr id="42" name="Rounded Rectangle 41"/>
            <p:cNvSpPr/>
            <p:nvPr/>
          </p:nvSpPr>
          <p:spPr>
            <a:xfrm>
              <a:off x="-3005" y="2196900"/>
              <a:ext cx="3268252" cy="1194043"/>
            </a:xfrm>
            <a:prstGeom prst="roundRect">
              <a:avLst/>
            </a:prstGeom>
            <a:solidFill>
              <a:schemeClr val="accent6">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3" name="Rounded Rectangle 4"/>
            <p:cNvSpPr/>
            <p:nvPr/>
          </p:nvSpPr>
          <p:spPr>
            <a:xfrm>
              <a:off x="28873" y="1818677"/>
              <a:ext cx="3055731" cy="1277604"/>
            </a:xfrm>
            <a:prstGeom prst="rect">
              <a:avLst/>
            </a:prstGeom>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ts val="0"/>
                </a:spcAft>
                <a:defRPr/>
              </a:pPr>
              <a:endParaRPr lang="fr-BE" sz="1600" dirty="0"/>
            </a:p>
            <a:p>
              <a:pPr algn="ctr" defTabSz="889000">
                <a:lnSpc>
                  <a:spcPct val="90000"/>
                </a:lnSpc>
                <a:spcAft>
                  <a:spcPts val="0"/>
                </a:spcAft>
                <a:defRPr/>
              </a:pPr>
              <a:endParaRPr lang="fr-BE" sz="1600" dirty="0"/>
            </a:p>
            <a:p>
              <a:pPr algn="ctr" defTabSz="889000">
                <a:lnSpc>
                  <a:spcPct val="90000"/>
                </a:lnSpc>
                <a:spcAft>
                  <a:spcPts val="0"/>
                </a:spcAft>
                <a:defRPr/>
              </a:pPr>
              <a:r>
                <a:rPr lang="fr-BE" sz="1600" dirty="0"/>
                <a:t>Focus Area</a:t>
              </a:r>
            </a:p>
            <a:p>
              <a:pPr algn="ctr" defTabSz="889000">
                <a:lnSpc>
                  <a:spcPct val="90000"/>
                </a:lnSpc>
                <a:spcAft>
                  <a:spcPts val="0"/>
                </a:spcAft>
                <a:defRPr/>
              </a:pPr>
              <a:r>
                <a:rPr lang="en-GB" sz="1600" dirty="0"/>
                <a:t>Blue Growth</a:t>
              </a:r>
            </a:p>
            <a:p>
              <a:pPr algn="ctr" defTabSz="889000">
                <a:lnSpc>
                  <a:spcPct val="90000"/>
                </a:lnSpc>
                <a:spcAft>
                  <a:spcPct val="35000"/>
                </a:spcAft>
                <a:defRPr/>
              </a:pPr>
              <a:r>
                <a:rPr lang="en-GB" sz="1600" dirty="0"/>
                <a:t> (BG)</a:t>
              </a:r>
            </a:p>
          </p:txBody>
        </p:sp>
      </p:grpSp>
      <p:grpSp>
        <p:nvGrpSpPr>
          <p:cNvPr id="21515" name="Group 43"/>
          <p:cNvGrpSpPr>
            <a:grpSpLocks/>
          </p:cNvGrpSpPr>
          <p:nvPr/>
        </p:nvGrpSpPr>
        <p:grpSpPr bwMode="auto">
          <a:xfrm>
            <a:off x="5483225" y="4711700"/>
            <a:ext cx="3382963" cy="1082675"/>
            <a:chOff x="-3571" y="3056954"/>
            <a:chExt cx="3421820" cy="1193826"/>
          </a:xfrm>
        </p:grpSpPr>
        <p:sp>
          <p:nvSpPr>
            <p:cNvPr id="45" name="Rounded Rectangle 44"/>
            <p:cNvSpPr/>
            <p:nvPr/>
          </p:nvSpPr>
          <p:spPr>
            <a:xfrm>
              <a:off x="-3571" y="3056954"/>
              <a:ext cx="3421820" cy="1027531"/>
            </a:xfrm>
            <a:prstGeom prst="roundRect">
              <a:avLst/>
            </a:prstGeom>
            <a:solidFill>
              <a:schemeClr val="accent6">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6" name="Rounded Rectangle 4"/>
            <p:cNvSpPr/>
            <p:nvPr/>
          </p:nvSpPr>
          <p:spPr>
            <a:xfrm>
              <a:off x="73504" y="3056954"/>
              <a:ext cx="3291755" cy="1193826"/>
            </a:xfrm>
            <a:prstGeom prst="rect">
              <a:avLst/>
            </a:prstGeom>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ts val="1200"/>
                </a:spcAft>
                <a:defRPr/>
              </a:pPr>
              <a:r>
                <a:rPr lang="fr-BE" sz="1600" dirty="0" err="1"/>
                <a:t>Innovative</a:t>
              </a:r>
              <a:r>
                <a:rPr lang="fr-BE" sz="1600" dirty="0"/>
                <a:t>, </a:t>
              </a:r>
              <a:r>
                <a:rPr lang="fr-BE" sz="1600" dirty="0" err="1"/>
                <a:t>Sustainable</a:t>
              </a:r>
              <a:r>
                <a:rPr lang="fr-BE" sz="1600" dirty="0"/>
                <a:t> and Inclusive </a:t>
              </a:r>
              <a:r>
                <a:rPr lang="fr-BE" sz="1600" dirty="0" err="1"/>
                <a:t>Bioeconomy</a:t>
              </a:r>
              <a:r>
                <a:rPr lang="fr-BE" sz="1600" dirty="0"/>
                <a:t> (ISIB)</a:t>
              </a:r>
              <a:endParaRPr lang="en-GB" sz="1600" dirty="0"/>
            </a:p>
          </p:txBody>
        </p:sp>
      </p:grpSp>
      <p:sp>
        <p:nvSpPr>
          <p:cNvPr id="55" name="TextBox 54"/>
          <p:cNvSpPr txBox="1"/>
          <p:nvPr/>
        </p:nvSpPr>
        <p:spPr>
          <a:xfrm>
            <a:off x="58737" y="1860550"/>
            <a:ext cx="3792538" cy="615553"/>
          </a:xfrm>
          <a:prstGeom prst="rect">
            <a:avLst/>
          </a:prstGeom>
          <a:solidFill>
            <a:schemeClr val="accent3">
              <a:lumMod val="95000"/>
            </a:schemeClr>
          </a:solidFill>
          <a:ln>
            <a:solidFill>
              <a:srgbClr val="C2DCCB"/>
            </a:soli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fr-BE" sz="1800" dirty="0">
                <a:solidFill>
                  <a:srgbClr val="000000"/>
                </a:solidFill>
              </a:rPr>
              <a:t>SPECIFIC </a:t>
            </a:r>
            <a:r>
              <a:rPr lang="fr-BE" sz="1800" dirty="0" smtClean="0">
                <a:solidFill>
                  <a:srgbClr val="000000"/>
                </a:solidFill>
              </a:rPr>
              <a:t>PROGRAMME </a:t>
            </a:r>
          </a:p>
          <a:p>
            <a:pPr algn="ctr">
              <a:defRPr/>
            </a:pPr>
            <a:r>
              <a:rPr lang="fr-BE" sz="1600" dirty="0" smtClean="0">
                <a:solidFill>
                  <a:srgbClr val="000000"/>
                </a:solidFill>
              </a:rPr>
              <a:t>2014 - 2020</a:t>
            </a:r>
            <a:endParaRPr lang="fr-BE" sz="1600" dirty="0">
              <a:solidFill>
                <a:srgbClr val="000000"/>
              </a:solidFill>
            </a:endParaRPr>
          </a:p>
        </p:txBody>
      </p:sp>
      <p:sp>
        <p:nvSpPr>
          <p:cNvPr id="25" name="Toelichting met afgeronde rechthoek 24"/>
          <p:cNvSpPr/>
          <p:nvPr/>
        </p:nvSpPr>
        <p:spPr>
          <a:xfrm>
            <a:off x="3851275" y="1860550"/>
            <a:ext cx="1512888" cy="560388"/>
          </a:xfrm>
          <a:prstGeom prst="wedgeRoundRectCallout">
            <a:avLst>
              <a:gd name="adj1" fmla="val -58267"/>
              <a:gd name="adj2" fmla="val 310425"/>
              <a:gd name="adj3" fmla="val 16667"/>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nl-BE" sz="1200" dirty="0">
                <a:solidFill>
                  <a:schemeClr val="tx1"/>
                </a:solidFill>
              </a:rPr>
              <a:t>Strategic Programming </a:t>
            </a:r>
          </a:p>
        </p:txBody>
      </p:sp>
      <p:grpSp>
        <p:nvGrpSpPr>
          <p:cNvPr id="21518" name="Group 37"/>
          <p:cNvGrpSpPr>
            <a:grpSpLocks/>
          </p:cNvGrpSpPr>
          <p:nvPr/>
        </p:nvGrpSpPr>
        <p:grpSpPr bwMode="auto">
          <a:xfrm>
            <a:off x="5511800" y="5711825"/>
            <a:ext cx="3359150" cy="1146175"/>
            <a:chOff x="-105613" y="3939"/>
            <a:chExt cx="3481588" cy="1551523"/>
          </a:xfrm>
        </p:grpSpPr>
        <p:sp>
          <p:nvSpPr>
            <p:cNvPr id="29" name="Rounded Rectangle 28"/>
            <p:cNvSpPr/>
            <p:nvPr/>
          </p:nvSpPr>
          <p:spPr>
            <a:xfrm>
              <a:off x="-105613" y="3939"/>
              <a:ext cx="3468425" cy="1321589"/>
            </a:xfrm>
            <a:prstGeom prst="roundRect">
              <a:avLst/>
            </a:prstGeom>
            <a:solidFill>
              <a:schemeClr val="accent6">
                <a:lumMod val="20000"/>
                <a:lumOff val="8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defRPr/>
              </a:pPr>
              <a:endParaRPr lang="fr-BE" sz="1600" dirty="0"/>
            </a:p>
            <a:p>
              <a:pPr algn="ctr">
                <a:defRPr/>
              </a:pPr>
              <a:r>
                <a:rPr lang="fr-BE" sz="1600" dirty="0"/>
                <a:t>FA </a:t>
              </a:r>
              <a:r>
                <a:rPr lang="fr-BE" sz="1600" dirty="0" err="1"/>
                <a:t>Waste</a:t>
              </a:r>
              <a:r>
                <a:rPr lang="fr-BE" sz="1600" dirty="0"/>
                <a:t>, FA Water, FA </a:t>
              </a:r>
              <a:r>
                <a:rPr lang="fr-BE" sz="1600" dirty="0" err="1"/>
                <a:t>Personalising</a:t>
              </a:r>
              <a:r>
                <a:rPr lang="fr-BE" sz="1600" dirty="0"/>
                <a:t> </a:t>
              </a:r>
              <a:r>
                <a:rPr lang="fr-BE" sz="1600" dirty="0" err="1"/>
                <a:t>Health</a:t>
              </a:r>
              <a:endParaRPr lang="en-GB" sz="1600" dirty="0"/>
            </a:p>
          </p:txBody>
        </p:sp>
        <p:sp>
          <p:nvSpPr>
            <p:cNvPr id="30" name="Rounded Rectangle 4"/>
            <p:cNvSpPr/>
            <p:nvPr/>
          </p:nvSpPr>
          <p:spPr>
            <a:xfrm>
              <a:off x="83604" y="362810"/>
              <a:ext cx="3292371" cy="1192652"/>
            </a:xfrm>
            <a:prstGeom prst="rect">
              <a:avLst/>
            </a:prstGeom>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ts val="0"/>
                </a:spcAft>
                <a:defRPr/>
              </a:pPr>
              <a:endParaRPr lang="en-GB" sz="1600" dirty="0">
                <a:effectLst>
                  <a:outerShdw blurRad="38100" dist="38100" dir="2700000" algn="tl">
                    <a:srgbClr val="000000">
                      <a:alpha val="43137"/>
                    </a:srgbClr>
                  </a:outerShdw>
                </a:effectLst>
              </a:endParaRPr>
            </a:p>
          </p:txBody>
        </p:sp>
      </p:grpSp>
      <p:sp>
        <p:nvSpPr>
          <p:cNvPr id="4113" name="TextBox 9"/>
          <p:cNvSpPr txBox="1">
            <a:spLocks noChangeArrowheads="1"/>
          </p:cNvSpPr>
          <p:nvPr/>
        </p:nvSpPr>
        <p:spPr bwMode="auto">
          <a:xfrm>
            <a:off x="280988" y="1155700"/>
            <a:ext cx="8386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r>
              <a:rPr lang="fr-BE" sz="2000" dirty="0" err="1" smtClean="0">
                <a:solidFill>
                  <a:schemeClr val="tx1">
                    <a:lumMod val="50000"/>
                    <a:lumOff val="50000"/>
                  </a:schemeClr>
                </a:solidFill>
              </a:rPr>
              <a:t>Strategic</a:t>
            </a:r>
            <a:r>
              <a:rPr lang="fr-BE" sz="2000" dirty="0" smtClean="0">
                <a:solidFill>
                  <a:schemeClr val="tx1">
                    <a:lumMod val="50000"/>
                    <a:lumOff val="50000"/>
                  </a:schemeClr>
                </a:solidFill>
              </a:rPr>
              <a:t> </a:t>
            </a:r>
            <a:r>
              <a:rPr lang="fr-BE" sz="2000" dirty="0" err="1" smtClean="0">
                <a:solidFill>
                  <a:schemeClr val="tx1">
                    <a:lumMod val="50000"/>
                    <a:lumOff val="50000"/>
                  </a:schemeClr>
                </a:solidFill>
              </a:rPr>
              <a:t>Programming</a:t>
            </a:r>
            <a:r>
              <a:rPr lang="fr-BE" sz="2000" dirty="0" smtClean="0">
                <a:solidFill>
                  <a:schemeClr val="tx1">
                    <a:lumMod val="50000"/>
                    <a:lumOff val="50000"/>
                  </a:schemeClr>
                </a:solidFill>
              </a:rPr>
              <a:t>: </a:t>
            </a:r>
            <a:r>
              <a:rPr lang="fr-BE" sz="2000" dirty="0" err="1" smtClean="0">
                <a:solidFill>
                  <a:schemeClr val="tx1">
                    <a:lumMod val="50000"/>
                    <a:lumOff val="50000"/>
                  </a:schemeClr>
                </a:solidFill>
              </a:rPr>
              <a:t>Development</a:t>
            </a:r>
            <a:r>
              <a:rPr lang="fr-BE" sz="2000" dirty="0" smtClean="0">
                <a:solidFill>
                  <a:schemeClr val="tx1">
                    <a:lumMod val="50000"/>
                    <a:lumOff val="50000"/>
                  </a:schemeClr>
                </a:solidFill>
              </a:rPr>
              <a:t> </a:t>
            </a:r>
            <a:r>
              <a:rPr lang="fr-BE" sz="2000" dirty="0">
                <a:solidFill>
                  <a:schemeClr val="tx1">
                    <a:lumMod val="50000"/>
                    <a:lumOff val="50000"/>
                  </a:schemeClr>
                </a:solidFill>
              </a:rPr>
              <a:t>of Focus Areas  </a:t>
            </a:r>
            <a:endParaRPr lang="en-GB" sz="2000" dirty="0">
              <a:solidFill>
                <a:schemeClr val="tx1">
                  <a:lumMod val="50000"/>
                  <a:lumOff val="50000"/>
                </a:schemeClr>
              </a:solidFill>
            </a:endParaRPr>
          </a:p>
        </p:txBody>
      </p:sp>
    </p:spTree>
    <p:extLst>
      <p:ext uri="{BB962C8B-B14F-4D97-AF65-F5344CB8AC3E}">
        <p14:creationId xmlns:p14="http://schemas.microsoft.com/office/powerpoint/2010/main" val="151297732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a:xfrm>
            <a:off x="395288" y="1341438"/>
            <a:ext cx="8229600" cy="503237"/>
          </a:xfrm>
        </p:spPr>
        <p:txBody>
          <a:bodyPr/>
          <a:lstStyle/>
          <a:p>
            <a:r>
              <a:rPr lang="fr-BE" sz="3200" smtClean="0">
                <a:solidFill>
                  <a:srgbClr val="000099"/>
                </a:solidFill>
                <a:latin typeface="Calibri" pitchFamily="34" charset="0"/>
              </a:rPr>
              <a:t>2.1 Sustainable agriculture and forestry</a:t>
            </a:r>
            <a:br>
              <a:rPr lang="fr-BE" sz="3200" smtClean="0">
                <a:solidFill>
                  <a:srgbClr val="000099"/>
                </a:solidFill>
                <a:latin typeface="Calibri" pitchFamily="34" charset="0"/>
              </a:rPr>
            </a:br>
            <a:endParaRPr lang="en-GB" smtClean="0"/>
          </a:p>
        </p:txBody>
      </p:sp>
      <p:sp>
        <p:nvSpPr>
          <p:cNvPr id="87043" name="Content Placeholder 2"/>
          <p:cNvSpPr>
            <a:spLocks noGrp="1"/>
          </p:cNvSpPr>
          <p:nvPr>
            <p:ph idx="4294967295"/>
          </p:nvPr>
        </p:nvSpPr>
        <p:spPr>
          <a:xfrm>
            <a:off x="250825" y="1989138"/>
            <a:ext cx="8435975" cy="4319587"/>
          </a:xfrm>
        </p:spPr>
        <p:txBody>
          <a:bodyPr/>
          <a:lstStyle/>
          <a:p>
            <a:pPr lvl="1">
              <a:lnSpc>
                <a:spcPct val="90000"/>
              </a:lnSpc>
              <a:buClr>
                <a:srgbClr val="000099"/>
              </a:buClr>
              <a:buSzPct val="45000"/>
            </a:pPr>
            <a:r>
              <a:rPr lang="fr-BE" sz="1600" i="1" smtClean="0">
                <a:solidFill>
                  <a:srgbClr val="000099"/>
                </a:solidFill>
                <a:latin typeface="Calibri" pitchFamily="34" charset="0"/>
              </a:rPr>
              <a:t>Increasing production efficiency and coping with climate change, while ensuring sustainability and resilience</a:t>
            </a:r>
          </a:p>
          <a:p>
            <a:pPr lvl="1">
              <a:lnSpc>
                <a:spcPct val="90000"/>
              </a:lnSpc>
              <a:buClr>
                <a:srgbClr val="000099"/>
              </a:buClr>
              <a:buSzPct val="45000"/>
              <a:buFontTx/>
              <a:buNone/>
            </a:pPr>
            <a:r>
              <a:rPr lang="fr-BE" sz="1500" smtClean="0">
                <a:solidFill>
                  <a:srgbClr val="000099"/>
                </a:solidFill>
                <a:latin typeface="Calibri" pitchFamily="34" charset="0"/>
              </a:rPr>
              <a:t>	</a:t>
            </a:r>
            <a:r>
              <a:rPr lang="fr-BE" sz="1600" smtClean="0">
                <a:solidFill>
                  <a:srgbClr val="000099"/>
                </a:solidFill>
                <a:latin typeface="Calibri" pitchFamily="34" charset="0"/>
              </a:rPr>
              <a:t>…integrated and diverse production systems,including precision technologies and ecological intensification approaches to benefit both conventional and organic agriculture…; </a:t>
            </a:r>
          </a:p>
          <a:p>
            <a:pPr lvl="1">
              <a:lnSpc>
                <a:spcPct val="90000"/>
              </a:lnSpc>
              <a:buClr>
                <a:srgbClr val="000099"/>
              </a:buClr>
              <a:buSzPct val="45000"/>
              <a:buFontTx/>
              <a:buNone/>
            </a:pPr>
            <a:endParaRPr lang="fr-BE" sz="1600" smtClean="0">
              <a:solidFill>
                <a:srgbClr val="000099"/>
              </a:solidFill>
              <a:latin typeface="Calibri" pitchFamily="34" charset="0"/>
            </a:endParaRPr>
          </a:p>
          <a:p>
            <a:pPr lvl="1">
              <a:lnSpc>
                <a:spcPct val="90000"/>
              </a:lnSpc>
              <a:buClr>
                <a:srgbClr val="000099"/>
              </a:buClr>
              <a:buSzPct val="45000"/>
            </a:pPr>
            <a:r>
              <a:rPr lang="fr-BE" sz="1600" i="1" smtClean="0">
                <a:solidFill>
                  <a:srgbClr val="000099"/>
                </a:solidFill>
                <a:latin typeface="Calibri" pitchFamily="34" charset="0"/>
              </a:rPr>
              <a:t>Providing ecosystem services and public goods</a:t>
            </a:r>
          </a:p>
          <a:p>
            <a:pPr lvl="1">
              <a:lnSpc>
                <a:spcPct val="90000"/>
              </a:lnSpc>
              <a:buClr>
                <a:srgbClr val="000099"/>
              </a:buClr>
              <a:buSzPct val="45000"/>
              <a:buFontTx/>
              <a:buNone/>
            </a:pPr>
            <a:r>
              <a:rPr lang="fr-BE" sz="1500" smtClean="0">
                <a:solidFill>
                  <a:srgbClr val="000099"/>
                </a:solidFill>
                <a:latin typeface="Calibri" pitchFamily="34" charset="0"/>
              </a:rPr>
              <a:t>	Wider societal public goods and important ecological services (biodiversity, pollination, water regulation, landscape, GHG mitigation)…management solutions; decision-support tools…</a:t>
            </a:r>
          </a:p>
          <a:p>
            <a:pPr lvl="1">
              <a:lnSpc>
                <a:spcPct val="90000"/>
              </a:lnSpc>
              <a:buClr>
                <a:srgbClr val="000099"/>
              </a:buClr>
              <a:buSzPct val="45000"/>
              <a:buFontTx/>
              <a:buNone/>
            </a:pPr>
            <a:endParaRPr lang="fr-BE" sz="1500" smtClean="0">
              <a:solidFill>
                <a:srgbClr val="000099"/>
              </a:solidFill>
              <a:latin typeface="Calibri" pitchFamily="34" charset="0"/>
            </a:endParaRPr>
          </a:p>
          <a:p>
            <a:pPr lvl="1">
              <a:lnSpc>
                <a:spcPct val="90000"/>
              </a:lnSpc>
              <a:buClr>
                <a:srgbClr val="000099"/>
              </a:buClr>
              <a:buSzPct val="45000"/>
            </a:pPr>
            <a:r>
              <a:rPr lang="fr-BE" sz="1600" i="1" smtClean="0">
                <a:solidFill>
                  <a:srgbClr val="000099"/>
                </a:solidFill>
                <a:latin typeface="Calibri" pitchFamily="34" charset="0"/>
              </a:rPr>
              <a:t>Empowerment of rural areas, support to policies and rural innovation</a:t>
            </a:r>
          </a:p>
          <a:p>
            <a:pPr lvl="1">
              <a:lnSpc>
                <a:spcPct val="90000"/>
              </a:lnSpc>
              <a:buClr>
                <a:srgbClr val="000099"/>
              </a:buClr>
              <a:buSzPct val="45000"/>
              <a:buFontTx/>
              <a:buNone/>
            </a:pPr>
            <a:r>
              <a:rPr lang="fr-BE" sz="1300" smtClean="0">
                <a:solidFill>
                  <a:srgbClr val="000099"/>
                </a:solidFill>
                <a:latin typeface="Calibri" pitchFamily="34" charset="0"/>
              </a:rPr>
              <a:t>	</a:t>
            </a:r>
            <a:r>
              <a:rPr lang="fr-BE" sz="1500" smtClean="0">
                <a:solidFill>
                  <a:srgbClr val="000099"/>
                </a:solidFill>
                <a:latin typeface="Calibri" pitchFamily="34" charset="0"/>
              </a:rPr>
              <a:t>Socio-economic research along with development of new concepts and institutional innovations; social and economic cohesion; diversification of economic activities; relation urban/rural areas; regional/local/inter-regional/European; tools/indicators/models/forward looking activities; support to policy making (monitoring/assessment of strategies, policies, legislation)…</a:t>
            </a:r>
            <a:endParaRPr lang="en-GB" sz="1500" smtClean="0">
              <a:solidFill>
                <a:srgbClr val="000099"/>
              </a:solidFill>
              <a:latin typeface="Calibri" pitchFamily="34" charset="0"/>
            </a:endParaRPr>
          </a:p>
        </p:txBody>
      </p:sp>
      <p:sp>
        <p:nvSpPr>
          <p:cNvPr id="8704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B38F3E66-B281-43F6-A056-E50AB5B0E1BC}" type="slidenum">
              <a:rPr lang="en-GB" sz="1400" smtClean="0">
                <a:solidFill>
                  <a:srgbClr val="FFFFFF"/>
                </a:solidFill>
                <a:latin typeface="Arial" pitchFamily="34" charset="0"/>
              </a:rPr>
              <a:pPr eaLnBrk="1" hangingPunct="1"/>
              <a:t>5</a:t>
            </a:fld>
            <a:endParaRPr lang="en-GB" sz="1400" smtClean="0">
              <a:solidFill>
                <a:srgbClr val="FFFFFF"/>
              </a:solidFill>
              <a:latin typeface="Arial" pitchFamily="34" charset="0"/>
            </a:endParaRPr>
          </a:p>
        </p:txBody>
      </p:sp>
    </p:spTree>
    <p:extLst>
      <p:ext uri="{BB962C8B-B14F-4D97-AF65-F5344CB8AC3E}">
        <p14:creationId xmlns:p14="http://schemas.microsoft.com/office/powerpoint/2010/main" val="786162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107503" y="1988840"/>
            <a:ext cx="9073009" cy="2953048"/>
          </a:xfrm>
        </p:spPr>
        <p:txBody>
          <a:bodyPr/>
          <a:lstStyle/>
          <a:p>
            <a:pPr>
              <a:buClrTx/>
              <a:buFont typeface="Arial" panose="020B0604020202020204" pitchFamily="34" charset="0"/>
              <a:buChar char="•"/>
              <a:defRPr/>
            </a:pPr>
            <a:endParaRPr lang="en-US" sz="2000" b="1" i="0" dirty="0" smtClean="0">
              <a:solidFill>
                <a:srgbClr val="3166CF"/>
              </a:solidFill>
            </a:endParaRPr>
          </a:p>
          <a:p>
            <a:pPr>
              <a:buClrTx/>
              <a:buFont typeface="Arial" panose="020B0604020202020204" pitchFamily="34" charset="0"/>
              <a:buChar char="•"/>
              <a:defRPr/>
            </a:pPr>
            <a:r>
              <a:rPr lang="de-DE" sz="2000" i="0" dirty="0" err="1" smtClean="0">
                <a:solidFill>
                  <a:srgbClr val="3166CF"/>
                </a:solidFill>
              </a:rPr>
              <a:t>Emphasis</a:t>
            </a:r>
            <a:r>
              <a:rPr lang="de-DE" sz="2000" i="0" dirty="0" smtClean="0">
                <a:solidFill>
                  <a:srgbClr val="3166CF"/>
                </a:solidFill>
              </a:rPr>
              <a:t> on an </a:t>
            </a:r>
            <a:r>
              <a:rPr lang="de-DE" sz="2000" b="1" dirty="0" err="1" smtClean="0">
                <a:solidFill>
                  <a:srgbClr val="3166CF"/>
                </a:solidFill>
              </a:rPr>
              <a:t>integrated</a:t>
            </a:r>
            <a:r>
              <a:rPr lang="de-DE" sz="2000" b="1" dirty="0" smtClean="0">
                <a:solidFill>
                  <a:srgbClr val="3166CF"/>
                </a:solidFill>
              </a:rPr>
              <a:t> </a:t>
            </a:r>
            <a:r>
              <a:rPr lang="de-DE" sz="2000" b="1" dirty="0" err="1" smtClean="0">
                <a:solidFill>
                  <a:srgbClr val="3166CF"/>
                </a:solidFill>
              </a:rPr>
              <a:t>chain</a:t>
            </a:r>
            <a:r>
              <a:rPr lang="de-DE" sz="2000" b="1" dirty="0" smtClean="0">
                <a:solidFill>
                  <a:srgbClr val="3166CF"/>
                </a:solidFill>
              </a:rPr>
              <a:t> </a:t>
            </a:r>
            <a:r>
              <a:rPr lang="de-DE" sz="2000" i="0" dirty="0" err="1" smtClean="0">
                <a:solidFill>
                  <a:srgbClr val="3166CF"/>
                </a:solidFill>
              </a:rPr>
              <a:t>approach</a:t>
            </a:r>
            <a:r>
              <a:rPr lang="de-DE" sz="2000" i="0" dirty="0" smtClean="0">
                <a:solidFill>
                  <a:srgbClr val="3166CF"/>
                </a:solidFill>
              </a:rPr>
              <a:t> </a:t>
            </a:r>
            <a:r>
              <a:rPr lang="de-DE" sz="2000" i="0" dirty="0" err="1" smtClean="0">
                <a:solidFill>
                  <a:srgbClr val="3166CF"/>
                </a:solidFill>
              </a:rPr>
              <a:t>from</a:t>
            </a:r>
            <a:r>
              <a:rPr lang="de-DE" sz="2000" i="0" dirty="0" smtClean="0">
                <a:solidFill>
                  <a:srgbClr val="3166CF"/>
                </a:solidFill>
              </a:rPr>
              <a:t> </a:t>
            </a:r>
            <a:r>
              <a:rPr lang="de-DE" sz="2000" i="0" dirty="0" err="1" smtClean="0">
                <a:solidFill>
                  <a:srgbClr val="3166CF"/>
                </a:solidFill>
              </a:rPr>
              <a:t>primary</a:t>
            </a:r>
            <a:r>
              <a:rPr lang="de-DE" sz="2000" i="0" dirty="0" smtClean="0">
                <a:solidFill>
                  <a:srgbClr val="3166CF"/>
                </a:solidFill>
              </a:rPr>
              <a:t> </a:t>
            </a:r>
            <a:r>
              <a:rPr lang="de-DE" sz="2000" i="0" dirty="0" err="1" smtClean="0">
                <a:solidFill>
                  <a:srgbClr val="3166CF"/>
                </a:solidFill>
              </a:rPr>
              <a:t>production</a:t>
            </a:r>
            <a:r>
              <a:rPr lang="de-DE" sz="2000" i="0" dirty="0" smtClean="0">
                <a:solidFill>
                  <a:srgbClr val="3166CF"/>
                </a:solidFill>
              </a:rPr>
              <a:t> </a:t>
            </a:r>
            <a:r>
              <a:rPr lang="de-DE" sz="2000" i="0" dirty="0" err="1" smtClean="0">
                <a:solidFill>
                  <a:srgbClr val="3166CF"/>
                </a:solidFill>
              </a:rPr>
              <a:t>to</a:t>
            </a:r>
            <a:r>
              <a:rPr lang="de-DE" sz="2000" i="0" dirty="0" smtClean="0">
                <a:solidFill>
                  <a:srgbClr val="3166CF"/>
                </a:solidFill>
              </a:rPr>
              <a:t> </a:t>
            </a:r>
            <a:r>
              <a:rPr lang="de-DE" sz="2000" i="0" dirty="0" err="1" smtClean="0">
                <a:solidFill>
                  <a:srgbClr val="3166CF"/>
                </a:solidFill>
              </a:rPr>
              <a:t>transformations</a:t>
            </a:r>
            <a:r>
              <a:rPr lang="de-DE" sz="2000" i="0" dirty="0" smtClean="0">
                <a:solidFill>
                  <a:srgbClr val="3166CF"/>
                </a:solidFill>
              </a:rPr>
              <a:t> </a:t>
            </a:r>
            <a:r>
              <a:rPr lang="de-DE" sz="2000" i="0" dirty="0" err="1" smtClean="0">
                <a:solidFill>
                  <a:srgbClr val="3166CF"/>
                </a:solidFill>
              </a:rPr>
              <a:t>and</a:t>
            </a:r>
            <a:r>
              <a:rPr lang="de-DE" sz="2000" i="0" dirty="0" smtClean="0">
                <a:solidFill>
                  <a:srgbClr val="3166CF"/>
                </a:solidFill>
              </a:rPr>
              <a:t> </a:t>
            </a:r>
            <a:r>
              <a:rPr lang="de-DE" sz="2000" i="0" dirty="0" err="1" smtClean="0">
                <a:solidFill>
                  <a:srgbClr val="3166CF"/>
                </a:solidFill>
              </a:rPr>
              <a:t>consumers</a:t>
            </a:r>
            <a:endParaRPr lang="de-DE" sz="2000" i="0" dirty="0" smtClean="0">
              <a:solidFill>
                <a:srgbClr val="3166CF"/>
              </a:solidFill>
            </a:endParaRPr>
          </a:p>
          <a:p>
            <a:pPr>
              <a:buClrTx/>
              <a:buFont typeface="Arial" panose="020B0604020202020204" pitchFamily="34" charset="0"/>
              <a:buChar char="•"/>
              <a:defRPr/>
            </a:pPr>
            <a:endParaRPr lang="en-GB" sz="2000" i="0" dirty="0" smtClean="0">
              <a:solidFill>
                <a:srgbClr val="3166CF"/>
              </a:solidFill>
            </a:endParaRPr>
          </a:p>
          <a:p>
            <a:pPr>
              <a:buClrTx/>
              <a:buFont typeface="Arial" panose="020B0604020202020204" pitchFamily="34" charset="0"/>
              <a:buChar char="•"/>
              <a:defRPr/>
            </a:pPr>
            <a:r>
              <a:rPr lang="en-GB" sz="2000" i="0" dirty="0" smtClean="0">
                <a:solidFill>
                  <a:srgbClr val="3166CF"/>
                </a:solidFill>
              </a:rPr>
              <a:t>Emphasis </a:t>
            </a:r>
            <a:r>
              <a:rPr lang="en-GB" sz="2000" i="0" dirty="0">
                <a:solidFill>
                  <a:srgbClr val="3166CF"/>
                </a:solidFill>
              </a:rPr>
              <a:t>on </a:t>
            </a:r>
            <a:r>
              <a:rPr lang="en-GB" sz="2000" b="1" dirty="0" smtClean="0">
                <a:solidFill>
                  <a:srgbClr val="3166CF"/>
                </a:solidFill>
              </a:rPr>
              <a:t>multifunctional</a:t>
            </a:r>
            <a:r>
              <a:rPr lang="en-GB" sz="2000" i="0" dirty="0" smtClean="0">
                <a:solidFill>
                  <a:srgbClr val="3166CF"/>
                </a:solidFill>
              </a:rPr>
              <a:t> </a:t>
            </a:r>
            <a:r>
              <a:rPr lang="en-GB" sz="2000" i="0" dirty="0">
                <a:solidFill>
                  <a:srgbClr val="3166CF"/>
                </a:solidFill>
              </a:rPr>
              <a:t>character of agriculture and forestry</a:t>
            </a:r>
          </a:p>
          <a:p>
            <a:pPr>
              <a:buClrTx/>
              <a:buFont typeface="Arial" panose="020B0604020202020204" pitchFamily="34" charset="0"/>
              <a:buChar char="•"/>
              <a:defRPr/>
            </a:pPr>
            <a:endParaRPr lang="en-GB" sz="2000" i="0" dirty="0">
              <a:solidFill>
                <a:srgbClr val="3166CF"/>
              </a:solidFill>
            </a:endParaRPr>
          </a:p>
          <a:p>
            <a:pPr>
              <a:buClrTx/>
              <a:buFont typeface="Arial" panose="020B0604020202020204" pitchFamily="34" charset="0"/>
              <a:buChar char="•"/>
              <a:defRPr/>
            </a:pPr>
            <a:r>
              <a:rPr lang="en-GB" sz="2000" i="0" dirty="0">
                <a:solidFill>
                  <a:srgbClr val="3166CF"/>
                </a:solidFill>
              </a:rPr>
              <a:t>Foster </a:t>
            </a:r>
            <a:r>
              <a:rPr lang="en-GB" sz="2000" b="1" dirty="0">
                <a:solidFill>
                  <a:srgbClr val="3166CF"/>
                </a:solidFill>
              </a:rPr>
              <a:t>innovation</a:t>
            </a:r>
            <a:r>
              <a:rPr lang="en-GB" sz="2000" i="0" dirty="0">
                <a:solidFill>
                  <a:srgbClr val="3166CF"/>
                </a:solidFill>
              </a:rPr>
              <a:t> and </a:t>
            </a:r>
            <a:r>
              <a:rPr lang="en-GB" sz="2000" b="1" dirty="0">
                <a:solidFill>
                  <a:srgbClr val="3166CF"/>
                </a:solidFill>
              </a:rPr>
              <a:t>innovative capacity </a:t>
            </a:r>
            <a:r>
              <a:rPr lang="en-GB" sz="2000" i="0" dirty="0">
                <a:solidFill>
                  <a:srgbClr val="3166CF"/>
                </a:solidFill>
              </a:rPr>
              <a:t>of the </a:t>
            </a:r>
            <a:r>
              <a:rPr lang="en-GB" sz="2000" i="0" dirty="0" err="1">
                <a:solidFill>
                  <a:srgbClr val="3166CF"/>
                </a:solidFill>
              </a:rPr>
              <a:t>agri</a:t>
            </a:r>
            <a:r>
              <a:rPr lang="en-GB" sz="2000" i="0" dirty="0">
                <a:solidFill>
                  <a:srgbClr val="3166CF"/>
                </a:solidFill>
              </a:rPr>
              <a:t>-food </a:t>
            </a:r>
            <a:r>
              <a:rPr lang="en-GB" sz="2000" i="0" dirty="0" smtClean="0">
                <a:solidFill>
                  <a:srgbClr val="3166CF"/>
                </a:solidFill>
              </a:rPr>
              <a:t>sector/chain </a:t>
            </a:r>
            <a:r>
              <a:rPr lang="en-GB" sz="2000" i="0" dirty="0">
                <a:solidFill>
                  <a:srgbClr val="3166CF"/>
                </a:solidFill>
              </a:rPr>
              <a:t>and rural areas</a:t>
            </a:r>
          </a:p>
          <a:p>
            <a:pPr>
              <a:buClrTx/>
              <a:buFont typeface="Arial" panose="020B0604020202020204" pitchFamily="34" charset="0"/>
              <a:buChar char="•"/>
              <a:defRPr/>
            </a:pPr>
            <a:endParaRPr lang="en-GB" sz="2000" i="0" dirty="0">
              <a:solidFill>
                <a:srgbClr val="3166CF"/>
              </a:solidFill>
            </a:endParaRPr>
          </a:p>
          <a:p>
            <a:pPr>
              <a:buClrTx/>
              <a:buFont typeface="Arial" panose="020B0604020202020204" pitchFamily="34" charset="0"/>
              <a:buChar char="•"/>
              <a:defRPr/>
            </a:pPr>
            <a:endParaRPr lang="de-DE" b="1" i="0" dirty="0">
              <a:solidFill>
                <a:srgbClr val="3166CF"/>
              </a:solidFill>
            </a:endParaRPr>
          </a:p>
          <a:p>
            <a:pPr>
              <a:buFont typeface="Arial" panose="020B0604020202020204" pitchFamily="34" charset="0"/>
              <a:buChar char="•"/>
              <a:defRPr/>
            </a:pPr>
            <a:endParaRPr lang="de-DE" b="1" i="0" dirty="0" smtClean="0">
              <a:solidFill>
                <a:srgbClr val="3166CF"/>
              </a:solidFill>
            </a:endParaRPr>
          </a:p>
          <a:p>
            <a:pPr>
              <a:buFont typeface="Arial" panose="020B0604020202020204" pitchFamily="34" charset="0"/>
              <a:buChar char="•"/>
              <a:defRPr/>
            </a:pPr>
            <a:endParaRPr lang="de-DE" b="1" i="0" dirty="0">
              <a:solidFill>
                <a:srgbClr val="3166CF"/>
              </a:solidFill>
            </a:endParaRPr>
          </a:p>
          <a:p>
            <a:pPr>
              <a:buFont typeface="Arial" panose="020B0604020202020204" pitchFamily="34" charset="0"/>
              <a:buChar char="•"/>
              <a:defRPr/>
            </a:pPr>
            <a:endParaRPr lang="de-DE" b="1" i="0" dirty="0" smtClean="0">
              <a:solidFill>
                <a:srgbClr val="3166CF"/>
              </a:solidFill>
            </a:endParaRPr>
          </a:p>
        </p:txBody>
      </p:sp>
      <p:sp>
        <p:nvSpPr>
          <p:cNvPr id="2" name="Title 1"/>
          <p:cNvSpPr>
            <a:spLocks noGrp="1"/>
          </p:cNvSpPr>
          <p:nvPr>
            <p:ph type="title"/>
          </p:nvPr>
        </p:nvSpPr>
        <p:spPr/>
        <p:txBody>
          <a:bodyPr/>
          <a:lstStyle/>
          <a:p>
            <a:r>
              <a:rPr lang="en-GB" dirty="0">
                <a:solidFill>
                  <a:srgbClr val="3166CF"/>
                </a:solidFill>
              </a:rPr>
              <a:t>Sustainable Agriculture and Forestry</a:t>
            </a:r>
            <a:br>
              <a:rPr lang="en-GB" dirty="0">
                <a:solidFill>
                  <a:srgbClr val="3166CF"/>
                </a:solidFill>
              </a:rPr>
            </a:br>
            <a:endParaRPr lang="en-GB" dirty="0"/>
          </a:p>
        </p:txBody>
      </p:sp>
    </p:spTree>
    <p:extLst>
      <p:ext uri="{BB962C8B-B14F-4D97-AF65-F5344CB8AC3E}">
        <p14:creationId xmlns:p14="http://schemas.microsoft.com/office/powerpoint/2010/main" val="2484354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288" y="1196975"/>
            <a:ext cx="8229600" cy="793750"/>
          </a:xfrm>
        </p:spPr>
        <p:txBody>
          <a:bodyPr/>
          <a:lstStyle/>
          <a:p>
            <a:pPr indent="0" algn="ctr" eaLnBrk="1" hangingPunct="1"/>
            <a:r>
              <a:rPr lang="fr-BE" sz="2400" dirty="0" smtClean="0">
                <a:solidFill>
                  <a:schemeClr val="tx1"/>
                </a:solidFill>
              </a:rPr>
              <a:t>International </a:t>
            </a:r>
            <a:r>
              <a:rPr lang="fr-BE" sz="2400" dirty="0" err="1" smtClean="0">
                <a:solidFill>
                  <a:schemeClr val="tx1"/>
                </a:solidFill>
              </a:rPr>
              <a:t>cooperation</a:t>
            </a:r>
            <a:r>
              <a:rPr lang="fr-BE" sz="2400" dirty="0" smtClean="0">
                <a:solidFill>
                  <a:schemeClr val="tx1"/>
                </a:solidFill>
              </a:rPr>
              <a:t> in Horizon 2020</a:t>
            </a:r>
            <a:endParaRPr lang="en-GB" sz="2400" dirty="0" smtClean="0">
              <a:solidFill>
                <a:schemeClr val="tx1"/>
              </a:solidFill>
            </a:endParaRPr>
          </a:p>
        </p:txBody>
      </p:sp>
      <p:sp>
        <p:nvSpPr>
          <p:cNvPr id="10243" name="Rectangle 3"/>
          <p:cNvSpPr>
            <a:spLocks noGrp="1" noChangeArrowheads="1"/>
          </p:cNvSpPr>
          <p:nvPr>
            <p:ph type="body" idx="1"/>
          </p:nvPr>
        </p:nvSpPr>
        <p:spPr>
          <a:xfrm>
            <a:off x="251520" y="2060848"/>
            <a:ext cx="8642350" cy="3960416"/>
          </a:xfrm>
        </p:spPr>
        <p:txBody>
          <a:bodyPr/>
          <a:lstStyle/>
          <a:p>
            <a:pPr marL="0" indent="0" eaLnBrk="1" hangingPunct="1">
              <a:lnSpc>
                <a:spcPct val="80000"/>
              </a:lnSpc>
              <a:buNone/>
              <a:defRPr/>
            </a:pPr>
            <a:r>
              <a:rPr lang="fr-BE" sz="2000" b="1" i="1" u="sng" dirty="0" smtClean="0">
                <a:solidFill>
                  <a:srgbClr val="0F5494"/>
                </a:solidFill>
              </a:rPr>
              <a:t>Key messages</a:t>
            </a:r>
            <a:r>
              <a:rPr lang="fr-BE" sz="2000" b="1" i="1" dirty="0" smtClean="0">
                <a:solidFill>
                  <a:srgbClr val="0F5494"/>
                </a:solidFill>
              </a:rPr>
              <a:t>: </a:t>
            </a:r>
          </a:p>
          <a:p>
            <a:pPr marL="0" indent="0" eaLnBrk="1" hangingPunct="1">
              <a:lnSpc>
                <a:spcPct val="80000"/>
              </a:lnSpc>
              <a:buNone/>
              <a:defRPr/>
            </a:pPr>
            <a:r>
              <a:rPr lang="fr-BE" sz="2000" i="1" dirty="0" smtClean="0">
                <a:solidFill>
                  <a:srgbClr val="0F5494"/>
                </a:solidFill>
              </a:rPr>
              <a:t>Horizon </a:t>
            </a:r>
            <a:r>
              <a:rPr lang="fr-BE" sz="2000" i="1" dirty="0">
                <a:solidFill>
                  <a:srgbClr val="0F5494"/>
                </a:solidFill>
              </a:rPr>
              <a:t>2020 </a:t>
            </a:r>
            <a:r>
              <a:rPr lang="fr-BE" sz="2000" i="1" dirty="0" err="1">
                <a:solidFill>
                  <a:srgbClr val="0F5494"/>
                </a:solidFill>
              </a:rPr>
              <a:t>is</a:t>
            </a:r>
            <a:r>
              <a:rPr lang="fr-BE" sz="2000" i="1" dirty="0">
                <a:solidFill>
                  <a:srgbClr val="0F5494"/>
                </a:solidFill>
              </a:rPr>
              <a:t> open to participation </a:t>
            </a:r>
            <a:r>
              <a:rPr lang="fr-BE" sz="2000" i="1" dirty="0" err="1">
                <a:solidFill>
                  <a:srgbClr val="0F5494"/>
                </a:solidFill>
              </a:rPr>
              <a:t>from</a:t>
            </a:r>
            <a:r>
              <a:rPr lang="fr-BE" sz="2000" i="1" dirty="0">
                <a:solidFill>
                  <a:srgbClr val="0F5494"/>
                </a:solidFill>
              </a:rPr>
              <a:t> </a:t>
            </a:r>
            <a:r>
              <a:rPr lang="fr-BE" sz="2000" i="1" dirty="0" err="1">
                <a:solidFill>
                  <a:srgbClr val="0F5494"/>
                </a:solidFill>
              </a:rPr>
              <a:t>across</a:t>
            </a:r>
            <a:r>
              <a:rPr lang="fr-BE" sz="2000" i="1" dirty="0">
                <a:solidFill>
                  <a:srgbClr val="0F5494"/>
                </a:solidFill>
              </a:rPr>
              <a:t> the </a:t>
            </a:r>
            <a:r>
              <a:rPr lang="fr-BE" sz="2000" i="1" dirty="0" smtClean="0">
                <a:solidFill>
                  <a:srgbClr val="0F5494"/>
                </a:solidFill>
              </a:rPr>
              <a:t>world! </a:t>
            </a:r>
          </a:p>
          <a:p>
            <a:pPr marL="0" indent="0" eaLnBrk="1" hangingPunct="1">
              <a:lnSpc>
                <a:spcPct val="80000"/>
              </a:lnSpc>
              <a:buNone/>
              <a:defRPr/>
            </a:pPr>
            <a:r>
              <a:rPr lang="fr-BE" sz="2000" dirty="0"/>
              <a:t>A</a:t>
            </a:r>
            <a:r>
              <a:rPr lang="fr-BE" sz="2000" i="1" dirty="0" smtClean="0">
                <a:solidFill>
                  <a:srgbClr val="0F5494"/>
                </a:solidFill>
              </a:rPr>
              <a:t>mbition to </a:t>
            </a:r>
            <a:r>
              <a:rPr lang="fr-BE" sz="2000" i="1" dirty="0" err="1" smtClean="0">
                <a:solidFill>
                  <a:srgbClr val="0F5494"/>
                </a:solidFill>
              </a:rPr>
              <a:t>increase</a:t>
            </a:r>
            <a:r>
              <a:rPr lang="fr-BE" sz="2000" i="1" dirty="0" smtClean="0">
                <a:solidFill>
                  <a:srgbClr val="0F5494"/>
                </a:solidFill>
              </a:rPr>
              <a:t> participation of international </a:t>
            </a:r>
            <a:r>
              <a:rPr lang="fr-BE" sz="2000" i="1" dirty="0" err="1" smtClean="0">
                <a:solidFill>
                  <a:srgbClr val="0F5494"/>
                </a:solidFill>
              </a:rPr>
              <a:t>partners</a:t>
            </a:r>
            <a:r>
              <a:rPr lang="fr-BE" sz="2000" i="1" dirty="0" smtClean="0">
                <a:solidFill>
                  <a:srgbClr val="0F5494"/>
                </a:solidFill>
              </a:rPr>
              <a:t>!</a:t>
            </a:r>
          </a:p>
          <a:p>
            <a:pPr marL="0" indent="0" eaLnBrk="1" hangingPunct="1">
              <a:lnSpc>
                <a:spcPct val="80000"/>
              </a:lnSpc>
              <a:buNone/>
              <a:defRPr/>
            </a:pPr>
            <a:endParaRPr lang="fr-BE" sz="2000" b="1" i="1" u="sng" dirty="0" smtClean="0">
              <a:solidFill>
                <a:srgbClr val="0F5494"/>
              </a:solidFill>
            </a:endParaRPr>
          </a:p>
          <a:p>
            <a:pPr marL="0" indent="0" eaLnBrk="1" hangingPunct="1">
              <a:lnSpc>
                <a:spcPct val="80000"/>
              </a:lnSpc>
              <a:buNone/>
              <a:defRPr/>
            </a:pPr>
            <a:r>
              <a:rPr lang="fr-BE" sz="2000" b="1" i="1" u="sng" dirty="0" smtClean="0">
                <a:solidFill>
                  <a:srgbClr val="0F5494"/>
                </a:solidFill>
              </a:rPr>
              <a:t>How</a:t>
            </a:r>
            <a:r>
              <a:rPr lang="fr-BE" sz="2000" b="1" i="1" dirty="0" smtClean="0">
                <a:solidFill>
                  <a:srgbClr val="0F5494"/>
                </a:solidFill>
              </a:rPr>
              <a:t>:</a:t>
            </a:r>
          </a:p>
          <a:p>
            <a:pPr eaLnBrk="1" hangingPunct="1">
              <a:spcBef>
                <a:spcPts val="600"/>
              </a:spcBef>
              <a:spcAft>
                <a:spcPts val="600"/>
              </a:spcAft>
              <a:defRPr/>
            </a:pPr>
            <a:r>
              <a:rPr lang="nl-NL" sz="2000" b="1" dirty="0" smtClean="0"/>
              <a:t>Automatic </a:t>
            </a:r>
            <a:r>
              <a:rPr lang="nl-NL" sz="2000" b="1" dirty="0" err="1"/>
              <a:t>funding</a:t>
            </a:r>
            <a:r>
              <a:rPr lang="nl-NL" sz="2000" dirty="0"/>
              <a:t>: </a:t>
            </a:r>
          </a:p>
          <a:p>
            <a:pPr lvl="1" eaLnBrk="1" hangingPunct="1">
              <a:spcBef>
                <a:spcPts val="600"/>
              </a:spcBef>
              <a:spcAft>
                <a:spcPts val="600"/>
              </a:spcAft>
              <a:defRPr/>
            </a:pPr>
            <a:r>
              <a:rPr lang="nl-NL" sz="1600" b="0" i="1" dirty="0"/>
              <a:t>Member </a:t>
            </a:r>
            <a:r>
              <a:rPr lang="nl-NL" sz="1600" b="0" i="1" dirty="0" err="1"/>
              <a:t>States</a:t>
            </a:r>
            <a:r>
              <a:rPr lang="nl-NL" sz="1600" b="0" i="1" dirty="0"/>
              <a:t> (</a:t>
            </a:r>
            <a:r>
              <a:rPr lang="nl-NL" sz="1600" b="0" i="1" dirty="0" err="1"/>
              <a:t>including</a:t>
            </a:r>
            <a:r>
              <a:rPr lang="nl-NL" sz="1600" b="0" i="1" dirty="0"/>
              <a:t> </a:t>
            </a:r>
            <a:r>
              <a:rPr lang="nl-NL" sz="1600" b="0" i="1" dirty="0" err="1"/>
              <a:t>overseas</a:t>
            </a:r>
            <a:r>
              <a:rPr lang="nl-NL" sz="1600" b="0" i="1" dirty="0"/>
              <a:t> </a:t>
            </a:r>
            <a:r>
              <a:rPr lang="nl-NL" sz="1600" b="0" i="1" dirty="0" err="1"/>
              <a:t>departments</a:t>
            </a:r>
            <a:r>
              <a:rPr lang="nl-NL" sz="1600" b="0" i="1" dirty="0"/>
              <a:t> </a:t>
            </a:r>
            <a:r>
              <a:rPr lang="nl-NL" sz="1600" b="0" i="1" dirty="0" err="1"/>
              <a:t>and</a:t>
            </a:r>
            <a:r>
              <a:rPr lang="nl-NL" sz="1600" b="0" i="1" dirty="0"/>
              <a:t> </a:t>
            </a:r>
            <a:r>
              <a:rPr lang="nl-NL" sz="1600" b="0" i="1" dirty="0" err="1"/>
              <a:t>overseas</a:t>
            </a:r>
            <a:r>
              <a:rPr lang="nl-NL" sz="1600" b="0" i="1" dirty="0"/>
              <a:t> </a:t>
            </a:r>
            <a:r>
              <a:rPr lang="nl-NL" sz="1600" b="0" i="1" dirty="0" err="1"/>
              <a:t>territories</a:t>
            </a:r>
            <a:r>
              <a:rPr lang="nl-NL" sz="1600" b="0" i="1" dirty="0"/>
              <a:t>)</a:t>
            </a:r>
          </a:p>
          <a:p>
            <a:pPr lvl="1" eaLnBrk="1" hangingPunct="1">
              <a:spcBef>
                <a:spcPts val="600"/>
              </a:spcBef>
              <a:spcAft>
                <a:spcPts val="600"/>
              </a:spcAft>
              <a:defRPr/>
            </a:pPr>
            <a:r>
              <a:rPr lang="nl-NL" sz="1600" b="0" i="1" dirty="0" err="1"/>
              <a:t>Associated</a:t>
            </a:r>
            <a:r>
              <a:rPr lang="nl-NL" sz="1600" b="0" i="1" dirty="0"/>
              <a:t> </a:t>
            </a:r>
            <a:r>
              <a:rPr lang="nl-NL" sz="1600" b="0" i="1" dirty="0" err="1"/>
              <a:t>Countries</a:t>
            </a:r>
            <a:endParaRPr lang="nl-NL" sz="1600" b="0" i="1" dirty="0"/>
          </a:p>
          <a:p>
            <a:pPr lvl="1" eaLnBrk="1" hangingPunct="1">
              <a:spcBef>
                <a:spcPts val="600"/>
              </a:spcBef>
              <a:spcAft>
                <a:spcPts val="600"/>
              </a:spcAft>
              <a:defRPr/>
            </a:pPr>
            <a:r>
              <a:rPr lang="nl-NL" sz="1600" b="0" i="1" dirty="0" err="1"/>
              <a:t>exhaustive</a:t>
            </a:r>
            <a:r>
              <a:rPr lang="nl-NL" sz="1600" b="0" i="1" dirty="0"/>
              <a:t> list of </a:t>
            </a:r>
            <a:r>
              <a:rPr lang="nl-NL" sz="1600" b="0" i="1" dirty="0" err="1"/>
              <a:t>countries</a:t>
            </a:r>
            <a:r>
              <a:rPr lang="nl-NL" sz="1600" b="0" i="1" dirty="0"/>
              <a:t> in annex </a:t>
            </a:r>
            <a:r>
              <a:rPr lang="nl-NL" sz="1600" b="0" i="1" dirty="0" err="1"/>
              <a:t>to</a:t>
            </a:r>
            <a:r>
              <a:rPr lang="nl-NL" sz="1600" b="0" i="1" dirty="0"/>
              <a:t> </a:t>
            </a:r>
            <a:r>
              <a:rPr lang="nl-NL" sz="1600" b="0" i="1" dirty="0" err="1"/>
              <a:t>work</a:t>
            </a:r>
            <a:r>
              <a:rPr lang="nl-NL" sz="1600" b="0" i="1" dirty="0"/>
              <a:t> </a:t>
            </a:r>
            <a:r>
              <a:rPr lang="nl-NL" sz="1600" b="0" i="1" dirty="0" err="1" smtClean="0"/>
              <a:t>programme</a:t>
            </a:r>
            <a:r>
              <a:rPr lang="nl-NL" sz="1600" b="0" i="1" dirty="0" smtClean="0"/>
              <a:t>, </a:t>
            </a:r>
            <a:r>
              <a:rPr lang="nl-NL" sz="1600" i="1" dirty="0" err="1"/>
              <a:t>including</a:t>
            </a:r>
            <a:r>
              <a:rPr lang="nl-NL" sz="1600" i="1" dirty="0"/>
              <a:t> </a:t>
            </a:r>
            <a:r>
              <a:rPr lang="nl-NL" sz="1600" i="1" dirty="0" err="1"/>
              <a:t>all</a:t>
            </a:r>
            <a:r>
              <a:rPr lang="nl-NL" sz="1600" i="1" dirty="0"/>
              <a:t> </a:t>
            </a:r>
            <a:r>
              <a:rPr lang="nl-NL" sz="1600" i="1" dirty="0" err="1"/>
              <a:t>Mediterranean</a:t>
            </a:r>
            <a:r>
              <a:rPr lang="nl-NL" sz="1600" i="1" dirty="0"/>
              <a:t> </a:t>
            </a:r>
            <a:r>
              <a:rPr lang="nl-NL" sz="1600" i="1" dirty="0" err="1"/>
              <a:t>countries</a:t>
            </a:r>
            <a:r>
              <a:rPr lang="nl-NL" sz="1600" i="1" dirty="0" smtClean="0"/>
              <a:t> </a:t>
            </a:r>
            <a:r>
              <a:rPr lang="nl-NL" sz="1600" b="0" i="1" dirty="0"/>
              <a:t>(but: no </a:t>
            </a:r>
            <a:r>
              <a:rPr lang="nl-NL" sz="1600" b="0" i="1" dirty="0" err="1"/>
              <a:t>longer</a:t>
            </a:r>
            <a:r>
              <a:rPr lang="nl-NL" sz="1600" b="0" i="1" dirty="0"/>
              <a:t> BRIC + Mexico in </a:t>
            </a:r>
            <a:r>
              <a:rPr lang="nl-NL" sz="1600" b="0" i="1" dirty="0" err="1"/>
              <a:t>this</a:t>
            </a:r>
            <a:r>
              <a:rPr lang="nl-NL" sz="1600" b="0" i="1" dirty="0"/>
              <a:t> list!)</a:t>
            </a:r>
          </a:p>
          <a:p>
            <a:pPr eaLnBrk="1" hangingPunct="1">
              <a:spcBef>
                <a:spcPts val="600"/>
              </a:spcBef>
              <a:spcAft>
                <a:spcPts val="600"/>
              </a:spcAft>
              <a:defRPr/>
            </a:pPr>
            <a:r>
              <a:rPr lang="nl-NL" sz="2000" dirty="0" err="1"/>
              <a:t>Participants</a:t>
            </a:r>
            <a:r>
              <a:rPr lang="nl-NL" sz="2000" dirty="0"/>
              <a:t> </a:t>
            </a:r>
            <a:r>
              <a:rPr lang="nl-NL" sz="2000" dirty="0" err="1"/>
              <a:t>from</a:t>
            </a:r>
            <a:r>
              <a:rPr lang="nl-NL" sz="2000" dirty="0"/>
              <a:t> </a:t>
            </a:r>
            <a:r>
              <a:rPr lang="nl-NL" sz="2000" dirty="0" err="1"/>
              <a:t>other</a:t>
            </a:r>
            <a:r>
              <a:rPr lang="nl-NL" sz="2000" dirty="0"/>
              <a:t> </a:t>
            </a:r>
            <a:r>
              <a:rPr lang="nl-NL" sz="2000" dirty="0" err="1"/>
              <a:t>countries</a:t>
            </a:r>
            <a:r>
              <a:rPr lang="nl-NL" sz="2000" dirty="0"/>
              <a:t> </a:t>
            </a:r>
            <a:r>
              <a:rPr lang="nl-NL" sz="2000" dirty="0" err="1"/>
              <a:t>only</a:t>
            </a:r>
            <a:r>
              <a:rPr lang="nl-NL" sz="2000" dirty="0"/>
              <a:t> </a:t>
            </a:r>
            <a:r>
              <a:rPr lang="nl-NL" sz="2000" dirty="0" err="1"/>
              <a:t>funded</a:t>
            </a:r>
            <a:r>
              <a:rPr lang="nl-NL" sz="2000" dirty="0"/>
              <a:t> in </a:t>
            </a:r>
            <a:r>
              <a:rPr lang="nl-NL" sz="2000" dirty="0" err="1"/>
              <a:t>exceptional</a:t>
            </a:r>
            <a:r>
              <a:rPr lang="nl-NL" sz="2000" dirty="0"/>
              <a:t> cases:</a:t>
            </a:r>
          </a:p>
          <a:p>
            <a:pPr marL="0" indent="0" eaLnBrk="1" hangingPunct="1">
              <a:lnSpc>
                <a:spcPct val="80000"/>
              </a:lnSpc>
              <a:buNone/>
              <a:defRPr/>
            </a:pPr>
            <a:endParaRPr lang="fr-BE" sz="2000" b="0" i="1" dirty="0" smtClean="0">
              <a:solidFill>
                <a:srgbClr val="0F5494"/>
              </a:solidFill>
            </a:endParaRPr>
          </a:p>
        </p:txBody>
      </p:sp>
    </p:spTree>
    <p:extLst>
      <p:ext uri="{BB962C8B-B14F-4D97-AF65-F5344CB8AC3E}">
        <p14:creationId xmlns:p14="http://schemas.microsoft.com/office/powerpoint/2010/main" val="610055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9388" y="1125538"/>
            <a:ext cx="5832475" cy="936625"/>
          </a:xfrm>
        </p:spPr>
        <p:txBody>
          <a:bodyPr/>
          <a:lstStyle/>
          <a:p>
            <a:pPr>
              <a:defRPr/>
            </a:pPr>
            <a:r>
              <a:rPr lang="fr-BE" sz="2400" dirty="0" smtClean="0">
                <a:solidFill>
                  <a:schemeClr val="tx1">
                    <a:lumMod val="50000"/>
                    <a:lumOff val="50000"/>
                  </a:schemeClr>
                </a:solidFill>
              </a:rPr>
              <a:t>International collaboration</a:t>
            </a:r>
            <a:endParaRPr lang="en-GB" sz="2400" dirty="0" smtClean="0">
              <a:solidFill>
                <a:schemeClr val="tx1">
                  <a:lumMod val="50000"/>
                  <a:lumOff val="50000"/>
                </a:schemeClr>
              </a:solidFill>
            </a:endParaRPr>
          </a:p>
        </p:txBody>
      </p:sp>
      <p:sp>
        <p:nvSpPr>
          <p:cNvPr id="11267" name="Content Placeholder 2"/>
          <p:cNvSpPr>
            <a:spLocks noGrp="1"/>
          </p:cNvSpPr>
          <p:nvPr>
            <p:ph idx="1"/>
          </p:nvPr>
        </p:nvSpPr>
        <p:spPr>
          <a:xfrm>
            <a:off x="323850" y="2060575"/>
            <a:ext cx="8496300" cy="4032250"/>
          </a:xfrm>
        </p:spPr>
        <p:txBody>
          <a:bodyPr/>
          <a:lstStyle/>
          <a:p>
            <a:pPr marL="360363" indent="-360363">
              <a:spcBef>
                <a:spcPct val="0"/>
              </a:spcBef>
              <a:spcAft>
                <a:spcPts val="1800"/>
              </a:spcAft>
              <a:tabLst>
                <a:tab pos="360363" algn="l"/>
              </a:tabLst>
              <a:defRPr/>
            </a:pPr>
            <a:r>
              <a:rPr lang="en-GB" sz="2000" dirty="0" smtClean="0"/>
              <a:t>-	</a:t>
            </a:r>
            <a:r>
              <a:rPr lang="en-GB" sz="1800" dirty="0" smtClean="0"/>
              <a:t>Food security requires a global approach</a:t>
            </a:r>
          </a:p>
          <a:p>
            <a:pPr marL="0">
              <a:spcBef>
                <a:spcPct val="0"/>
              </a:spcBef>
              <a:spcAft>
                <a:spcPts val="1800"/>
              </a:spcAft>
              <a:tabLst>
                <a:tab pos="360363" algn="l"/>
              </a:tabLst>
              <a:defRPr/>
            </a:pPr>
            <a:r>
              <a:rPr lang="en-GB" sz="1800" dirty="0" smtClean="0"/>
              <a:t>-	Problems targeted in call topics may not be specific to 	Europe and require that the best expertise – globally - is 	gathered to provide solutions </a:t>
            </a:r>
          </a:p>
          <a:p>
            <a:pPr marL="0">
              <a:spcBef>
                <a:spcPct val="0"/>
              </a:spcBef>
              <a:spcAft>
                <a:spcPts val="1800"/>
              </a:spcAft>
              <a:tabLst>
                <a:tab pos="360363" algn="l"/>
              </a:tabLst>
              <a:defRPr/>
            </a:pPr>
            <a:r>
              <a:rPr lang="en-GB" sz="1800" dirty="0" smtClean="0"/>
              <a:t>-	Agricultural research is highlighted in existing commitments 	for international research collaboration</a:t>
            </a:r>
          </a:p>
          <a:p>
            <a:pPr marL="0">
              <a:spcBef>
                <a:spcPct val="0"/>
              </a:spcBef>
              <a:spcAft>
                <a:spcPts val="1800"/>
              </a:spcAft>
              <a:tabLst>
                <a:tab pos="360363" algn="l"/>
              </a:tabLst>
              <a:defRPr/>
            </a:pPr>
            <a:r>
              <a:rPr lang="en-GB" sz="1800" dirty="0" smtClean="0"/>
              <a:t>-	General encouragement to international collaboration in 	several topics (e.g. SFS 5,7B,14A,15,20) </a:t>
            </a:r>
          </a:p>
          <a:p>
            <a:pPr marL="273050" indent="-273050">
              <a:spcBef>
                <a:spcPct val="0"/>
              </a:spcBef>
              <a:spcAft>
                <a:spcPts val="1800"/>
              </a:spcAft>
              <a:tabLst>
                <a:tab pos="360363" algn="l"/>
              </a:tabLst>
              <a:defRPr/>
            </a:pPr>
            <a:r>
              <a:rPr lang="en-GB" sz="1800" dirty="0" smtClean="0"/>
              <a:t>- 	Targeted international collaboration is proposed with partners in Africa (SFS 6,18), China (SFS 1A,1B,3B,4,13) and others in Asia, Australia and North America (SFS 10B,16,18</a:t>
            </a:r>
            <a:r>
              <a:rPr lang="en-GB" sz="2000" dirty="0" smtClean="0"/>
              <a:t>)  </a:t>
            </a:r>
          </a:p>
        </p:txBody>
      </p:sp>
      <p:pic>
        <p:nvPicPr>
          <p:cNvPr id="90116" name="Picture 5" descr="C:\Users\schneag\Desktop\rubix_glo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225"/>
            <a:ext cx="3038475"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044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8313" y="981075"/>
            <a:ext cx="7561262" cy="936625"/>
          </a:xfrm>
        </p:spPr>
        <p:txBody>
          <a:bodyPr/>
          <a:lstStyle/>
          <a:p>
            <a:pPr>
              <a:defRPr/>
            </a:pPr>
            <a:r>
              <a:rPr lang="fr-BE" sz="2000" dirty="0" smtClean="0">
                <a:solidFill>
                  <a:schemeClr val="tx1">
                    <a:lumMod val="50000"/>
                    <a:lumOff val="50000"/>
                  </a:schemeClr>
                </a:solidFill>
              </a:rPr>
              <a:t>The SFS Call in the </a:t>
            </a:r>
            <a:r>
              <a:rPr lang="fr-BE" sz="2000" dirty="0" err="1" smtClean="0">
                <a:solidFill>
                  <a:schemeClr val="tx1">
                    <a:lumMod val="50000"/>
                    <a:lumOff val="50000"/>
                  </a:schemeClr>
                </a:solidFill>
              </a:rPr>
              <a:t>context</a:t>
            </a:r>
            <a:r>
              <a:rPr lang="fr-BE" sz="2000" dirty="0" smtClean="0">
                <a:solidFill>
                  <a:schemeClr val="tx1">
                    <a:lumMod val="50000"/>
                    <a:lumOff val="50000"/>
                  </a:schemeClr>
                </a:solidFill>
              </a:rPr>
              <a:t> of Horizon2020</a:t>
            </a:r>
            <a:endParaRPr lang="en-GB" sz="2000" dirty="0" smtClean="0">
              <a:solidFill>
                <a:schemeClr val="tx1">
                  <a:lumMod val="50000"/>
                  <a:lumOff val="50000"/>
                </a:schemeClr>
              </a:solidFill>
            </a:endParaRPr>
          </a:p>
        </p:txBody>
      </p:sp>
      <p:sp>
        <p:nvSpPr>
          <p:cNvPr id="8195" name="Content Placeholder 2"/>
          <p:cNvSpPr>
            <a:spLocks noGrp="1"/>
          </p:cNvSpPr>
          <p:nvPr>
            <p:ph idx="1"/>
          </p:nvPr>
        </p:nvSpPr>
        <p:spPr>
          <a:xfrm>
            <a:off x="250825" y="1773238"/>
            <a:ext cx="8713788" cy="4895850"/>
          </a:xfrm>
        </p:spPr>
        <p:txBody>
          <a:bodyPr/>
          <a:lstStyle/>
          <a:p>
            <a:pPr marL="174625" indent="-174625">
              <a:spcAft>
                <a:spcPts val="1200"/>
              </a:spcAft>
              <a:buFontTx/>
              <a:buChar char="-"/>
              <a:defRPr/>
            </a:pPr>
            <a:r>
              <a:rPr lang="en-GB" sz="1600" u="sng" dirty="0" smtClean="0"/>
              <a:t>General features</a:t>
            </a:r>
          </a:p>
          <a:p>
            <a:pPr marL="273050" indent="-273050">
              <a:spcAft>
                <a:spcPts val="1200"/>
              </a:spcAft>
              <a:tabLst>
                <a:tab pos="273050" algn="l"/>
              </a:tabLst>
              <a:defRPr/>
            </a:pPr>
            <a:r>
              <a:rPr lang="en-GB" sz="1600" dirty="0" smtClean="0"/>
              <a:t>- (Most) topics are framed in a very general way have a large scope. They offer significant opportunities for proposing innovative ideas</a:t>
            </a:r>
          </a:p>
          <a:p>
            <a:pPr marL="273050" indent="-273050">
              <a:spcAft>
                <a:spcPts val="1200"/>
              </a:spcAft>
              <a:tabLst>
                <a:tab pos="273050" algn="l"/>
              </a:tabLst>
              <a:defRPr/>
            </a:pPr>
            <a:r>
              <a:rPr lang="en-GB" sz="1600" dirty="0" smtClean="0"/>
              <a:t>- 	Integration of more basic and applied research with a clear remit to "translate" outputs into practice (farming sector, business, policy)</a:t>
            </a:r>
          </a:p>
          <a:p>
            <a:pPr marL="0">
              <a:spcAft>
                <a:spcPts val="1200"/>
              </a:spcAft>
              <a:tabLst>
                <a:tab pos="273050" algn="l"/>
              </a:tabLst>
              <a:defRPr/>
            </a:pPr>
            <a:r>
              <a:rPr lang="en-GB" sz="1600" dirty="0" smtClean="0"/>
              <a:t>-	Objectives of topics require participation of several disciplines and 	sectors </a:t>
            </a:r>
          </a:p>
          <a:p>
            <a:pPr marL="0">
              <a:spcAft>
                <a:spcPts val="1200"/>
              </a:spcAft>
              <a:tabLst>
                <a:tab pos="273050" algn="l"/>
              </a:tabLst>
              <a:defRPr/>
            </a:pPr>
            <a:r>
              <a:rPr lang="en-GB" sz="1600" dirty="0" smtClean="0"/>
              <a:t>-	Horizontal </a:t>
            </a:r>
            <a:r>
              <a:rPr lang="en-GB" sz="1600" dirty="0"/>
              <a:t>issues such as innovation, sustainability, climate, gender are 	intrinsic to projects and need to be given due consideration</a:t>
            </a:r>
          </a:p>
          <a:p>
            <a:pPr marL="273050" indent="-273050">
              <a:spcAft>
                <a:spcPts val="1200"/>
              </a:spcAft>
              <a:buFont typeface="Arial" panose="020B0604020202020204" pitchFamily="34" charset="0"/>
              <a:buChar char="•"/>
              <a:tabLst>
                <a:tab pos="273050" algn="l"/>
              </a:tabLst>
              <a:defRPr/>
            </a:pPr>
            <a:r>
              <a:rPr lang="en-GB" sz="1600" u="sng" dirty="0" smtClean="0"/>
              <a:t>Specific features</a:t>
            </a:r>
          </a:p>
          <a:p>
            <a:pPr marL="0">
              <a:spcAft>
                <a:spcPts val="1200"/>
              </a:spcAft>
              <a:tabLst>
                <a:tab pos="273050" algn="l"/>
              </a:tabLst>
              <a:defRPr/>
            </a:pPr>
            <a:r>
              <a:rPr lang="en-GB" sz="1600" dirty="0" smtClean="0"/>
              <a:t>-	Several topics ask for synergies with European Innovation Partnership:  	E.g. specific request for so called "multi-actor approach" </a:t>
            </a:r>
          </a:p>
          <a:p>
            <a:pPr marL="0">
              <a:spcAft>
                <a:spcPts val="1200"/>
              </a:spcAft>
              <a:tabLst>
                <a:tab pos="273050" algn="l"/>
              </a:tabLst>
              <a:defRPr/>
            </a:pPr>
            <a:endParaRPr lang="en-GB" sz="1600" dirty="0" smtClean="0"/>
          </a:p>
          <a:p>
            <a:pPr>
              <a:spcAft>
                <a:spcPts val="600"/>
              </a:spcAft>
              <a:defRPr/>
            </a:pPr>
            <a:endParaRPr lang="en-GB" sz="2000" dirty="0" smtClean="0"/>
          </a:p>
        </p:txBody>
      </p:sp>
    </p:spTree>
    <p:extLst>
      <p:ext uri="{BB962C8B-B14F-4D97-AF65-F5344CB8AC3E}">
        <p14:creationId xmlns:p14="http://schemas.microsoft.com/office/powerpoint/2010/main" val="4163983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2"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H2020_templat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0</TotalTime>
  <Words>1555</Words>
  <Application>Microsoft Office PowerPoint</Application>
  <PresentationFormat>On-screen Show (4:3)</PresentationFormat>
  <Paragraphs>296</Paragraphs>
  <Slides>26</Slides>
  <Notes>24</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blank</vt:lpstr>
      <vt:lpstr>1_Default Design</vt:lpstr>
      <vt:lpstr>Slide_Master</vt:lpstr>
      <vt:lpstr>H2020_template</vt:lpstr>
      <vt:lpstr>EC Workshop  Horizon 2020 (2014 – 2020)    7 November 2014 </vt:lpstr>
      <vt:lpstr>PowerPoint Presentation</vt:lpstr>
      <vt:lpstr>Legal texts for the EU Research Program (Framework Programme 7 up to 2013, Horizon 2020 (2014 to 2020)</vt:lpstr>
      <vt:lpstr>PowerPoint Presentation</vt:lpstr>
      <vt:lpstr>2.1 Sustainable agriculture and forestry </vt:lpstr>
      <vt:lpstr>Sustainable Agriculture and Forestry </vt:lpstr>
      <vt:lpstr>International cooperation in Horizon 2020</vt:lpstr>
      <vt:lpstr>International collaboration</vt:lpstr>
      <vt:lpstr>The SFS Call in the context of Horizon2020</vt:lpstr>
      <vt:lpstr>SFS  - Sustainable food production systems </vt:lpstr>
      <vt:lpstr>PowerPoint Presentation</vt:lpstr>
      <vt:lpstr>PowerPoint Presentation</vt:lpstr>
      <vt:lpstr>PowerPoint Presentation</vt:lpstr>
      <vt:lpstr>   Agricultural Knowledge and Innovation Systems   </vt:lpstr>
      <vt:lpstr>Agricultural Research in Horizon 2020  </vt:lpstr>
      <vt:lpstr>PowerPoint Presentation</vt:lpstr>
      <vt:lpstr>PowerPoint Presentation</vt:lpstr>
      <vt:lpstr>PowerPoint Presentation</vt:lpstr>
      <vt:lpstr>PowerPoint Presentation</vt:lpstr>
      <vt:lpstr>Strategic Programming  </vt:lpstr>
      <vt:lpstr>Strategic programming: timing</vt:lpstr>
      <vt:lpstr>PowerPoint Presentation</vt:lpstr>
      <vt:lpstr>PowerPoint Presentation</vt:lpstr>
      <vt:lpstr>PowerPoint Presentation</vt:lpstr>
      <vt:lpstr>AFRICA in FP7              (Sept. 2013)       Leading participants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2014-07-08T12:26:21Z</dcterms:created>
  <dcterms:modified xsi:type="dcterms:W3CDTF">2014-12-10T08:05:39Z</dcterms:modified>
</cp:coreProperties>
</file>